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9"/>
  </p:notesMasterIdLst>
  <p:handoutMasterIdLst>
    <p:handoutMasterId r:id="rId50"/>
  </p:handoutMasterIdLst>
  <p:sldIdLst>
    <p:sldId id="386" r:id="rId6"/>
    <p:sldId id="321" r:id="rId7"/>
    <p:sldId id="357" r:id="rId8"/>
    <p:sldId id="354" r:id="rId9"/>
    <p:sldId id="355" r:id="rId10"/>
    <p:sldId id="361" r:id="rId11"/>
    <p:sldId id="358" r:id="rId12"/>
    <p:sldId id="362" r:id="rId13"/>
    <p:sldId id="375" r:id="rId14"/>
    <p:sldId id="376" r:id="rId15"/>
    <p:sldId id="377" r:id="rId16"/>
    <p:sldId id="378" r:id="rId17"/>
    <p:sldId id="363" r:id="rId18"/>
    <p:sldId id="364" r:id="rId19"/>
    <p:sldId id="359" r:id="rId20"/>
    <p:sldId id="365" r:id="rId21"/>
    <p:sldId id="366" r:id="rId22"/>
    <p:sldId id="367" r:id="rId23"/>
    <p:sldId id="368" r:id="rId24"/>
    <p:sldId id="369" r:id="rId25"/>
    <p:sldId id="370" r:id="rId26"/>
    <p:sldId id="374" r:id="rId27"/>
    <p:sldId id="371" r:id="rId28"/>
    <p:sldId id="372" r:id="rId29"/>
    <p:sldId id="329" r:id="rId30"/>
    <p:sldId id="330" r:id="rId31"/>
    <p:sldId id="331" r:id="rId32"/>
    <p:sldId id="332" r:id="rId33"/>
    <p:sldId id="333" r:id="rId34"/>
    <p:sldId id="334" r:id="rId35"/>
    <p:sldId id="337" r:id="rId36"/>
    <p:sldId id="360" r:id="rId37"/>
    <p:sldId id="350" r:id="rId38"/>
    <p:sldId id="351" r:id="rId39"/>
    <p:sldId id="352" r:id="rId40"/>
    <p:sldId id="311" r:id="rId41"/>
    <p:sldId id="379" r:id="rId42"/>
    <p:sldId id="380" r:id="rId43"/>
    <p:sldId id="381" r:id="rId44"/>
    <p:sldId id="382" r:id="rId45"/>
    <p:sldId id="383" r:id="rId46"/>
    <p:sldId id="384" r:id="rId47"/>
    <p:sldId id="385" r:id="rId4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0953" autoAdjust="0"/>
  </p:normalViewPr>
  <p:slideViewPr>
    <p:cSldViewPr>
      <p:cViewPr varScale="1">
        <p:scale>
          <a:sx n="104" d="100"/>
          <a:sy n="104" d="100"/>
        </p:scale>
        <p:origin x="-948"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ffmeal\Desktop\dynmemo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ffmeal\Desktop\dynmemor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effmeal\Desktop\dynmemor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effmeal\Desktop\dynmemo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4"/>
          <c:order val="2"/>
          <c:tx>
            <c:strRef>
              <c:f>dynmemory!$F$1</c:f>
              <c:strCache>
                <c:ptCount val="1"/>
                <c:pt idx="0">
                  <c:v>RPC Operations/sec</c:v>
                </c:pt>
              </c:strCache>
            </c:strRef>
          </c:tx>
          <c:marker>
            <c:symbol val="none"/>
          </c:marker>
          <c:trendline>
            <c:spPr>
              <a:ln w="66675">
                <a:solidFill>
                  <a:schemeClr val="accent2"/>
                </a:solidFill>
              </a:ln>
            </c:spPr>
            <c:trendlineType val="linear"/>
            <c:dispRSqr val="0"/>
            <c:dispEq val="0"/>
          </c:trendline>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dynmemory!$F$2:$F$785</c:f>
              <c:numCache>
                <c:formatCode>General</c:formatCode>
                <c:ptCount val="784"/>
                <c:pt idx="0">
                  <c:v>1625.14267599965</c:v>
                </c:pt>
                <c:pt idx="1">
                  <c:v>1753.89347058562</c:v>
                </c:pt>
                <c:pt idx="2">
                  <c:v>1517.8326012780699</c:v>
                </c:pt>
                <c:pt idx="3">
                  <c:v>1930.3825096815201</c:v>
                </c:pt>
                <c:pt idx="4">
                  <c:v>1824.64717271424</c:v>
                </c:pt>
                <c:pt idx="5">
                  <c:v>2025.26192859712</c:v>
                </c:pt>
                <c:pt idx="6">
                  <c:v>2305.7675685245599</c:v>
                </c:pt>
                <c:pt idx="7">
                  <c:v>1556.4823979503001</c:v>
                </c:pt>
                <c:pt idx="8">
                  <c:v>1591.6301372233499</c:v>
                </c:pt>
                <c:pt idx="9">
                  <c:v>1315.6076382403501</c:v>
                </c:pt>
                <c:pt idx="10">
                  <c:v>866.71213996413599</c:v>
                </c:pt>
                <c:pt idx="11">
                  <c:v>895.507801787625</c:v>
                </c:pt>
                <c:pt idx="12">
                  <c:v>1739.7590552869999</c:v>
                </c:pt>
                <c:pt idx="13">
                  <c:v>1164.8838797640699</c:v>
                </c:pt>
                <c:pt idx="14">
                  <c:v>2064.0571461846098</c:v>
                </c:pt>
                <c:pt idx="15">
                  <c:v>947.38630748653895</c:v>
                </c:pt>
                <c:pt idx="16">
                  <c:v>1308.5429489048399</c:v>
                </c:pt>
                <c:pt idx="17">
                  <c:v>1182.40089613541</c:v>
                </c:pt>
                <c:pt idx="18">
                  <c:v>856.66321014549101</c:v>
                </c:pt>
                <c:pt idx="19">
                  <c:v>1689.6466300730399</c:v>
                </c:pt>
                <c:pt idx="20">
                  <c:v>1743.13701982271</c:v>
                </c:pt>
                <c:pt idx="21">
                  <c:v>1331.1116565881</c:v>
                </c:pt>
                <c:pt idx="22">
                  <c:v>1407.340689034</c:v>
                </c:pt>
                <c:pt idx="23">
                  <c:v>1185.0307137018999</c:v>
                </c:pt>
                <c:pt idx="24">
                  <c:v>953.91417149065603</c:v>
                </c:pt>
                <c:pt idx="25">
                  <c:v>816.77204893975795</c:v>
                </c:pt>
                <c:pt idx="26">
                  <c:v>1359.8664435446301</c:v>
                </c:pt>
                <c:pt idx="27">
                  <c:v>1954.9732251922501</c:v>
                </c:pt>
                <c:pt idx="28">
                  <c:v>1261.9120669031099</c:v>
                </c:pt>
                <c:pt idx="29">
                  <c:v>1064.4215933061901</c:v>
                </c:pt>
                <c:pt idx="30">
                  <c:v>1545.0873763285001</c:v>
                </c:pt>
                <c:pt idx="31">
                  <c:v>1271.1566993491699</c:v>
                </c:pt>
                <c:pt idx="32">
                  <c:v>1555.2779340425</c:v>
                </c:pt>
                <c:pt idx="33">
                  <c:v>1851.35099371857</c:v>
                </c:pt>
                <c:pt idx="34">
                  <c:v>1446.60253684547</c:v>
                </c:pt>
                <c:pt idx="35">
                  <c:v>1501.03655605328</c:v>
                </c:pt>
                <c:pt idx="36">
                  <c:v>1108.3298012013699</c:v>
                </c:pt>
                <c:pt idx="37">
                  <c:v>1089.23732611528</c:v>
                </c:pt>
                <c:pt idx="38">
                  <c:v>1253.6948895785599</c:v>
                </c:pt>
                <c:pt idx="39">
                  <c:v>1341.2046722402199</c:v>
                </c:pt>
                <c:pt idx="40">
                  <c:v>1388.41060327684</c:v>
                </c:pt>
                <c:pt idx="41">
                  <c:v>999.87667517064801</c:v>
                </c:pt>
                <c:pt idx="42">
                  <c:v>1562.32652624398</c:v>
                </c:pt>
                <c:pt idx="43">
                  <c:v>1642.4262478375999</c:v>
                </c:pt>
                <c:pt idx="44">
                  <c:v>1642.2923605962601</c:v>
                </c:pt>
                <c:pt idx="45">
                  <c:v>1618.23852241753</c:v>
                </c:pt>
                <c:pt idx="46">
                  <c:v>1248.21570473768</c:v>
                </c:pt>
                <c:pt idx="47">
                  <c:v>1460.9250417809601</c:v>
                </c:pt>
                <c:pt idx="48">
                  <c:v>1010.3162637947599</c:v>
                </c:pt>
                <c:pt idx="49">
                  <c:v>931.68008078048604</c:v>
                </c:pt>
                <c:pt idx="50">
                  <c:v>1507.71703197494</c:v>
                </c:pt>
                <c:pt idx="51">
                  <c:v>1777.23609152879</c:v>
                </c:pt>
                <c:pt idx="52">
                  <c:v>1796.9216378548399</c:v>
                </c:pt>
                <c:pt idx="53">
                  <c:v>856.71590460283903</c:v>
                </c:pt>
                <c:pt idx="54">
                  <c:v>1775.4186280121701</c:v>
                </c:pt>
                <c:pt idx="55">
                  <c:v>1479.0668174702</c:v>
                </c:pt>
                <c:pt idx="56">
                  <c:v>1669.0314366053699</c:v>
                </c:pt>
                <c:pt idx="57">
                  <c:v>1575.0709326926899</c:v>
                </c:pt>
                <c:pt idx="58">
                  <c:v>1269.3742789821499</c:v>
                </c:pt>
                <c:pt idx="59">
                  <c:v>712.144491577596</c:v>
                </c:pt>
                <c:pt idx="60">
                  <c:v>857.20665524057404</c:v>
                </c:pt>
                <c:pt idx="61">
                  <c:v>706.45121038807395</c:v>
                </c:pt>
                <c:pt idx="62">
                  <c:v>1683.96405137694</c:v>
                </c:pt>
                <c:pt idx="63">
                  <c:v>1373.9856097561401</c:v>
                </c:pt>
                <c:pt idx="64">
                  <c:v>1742.2608491230201</c:v>
                </c:pt>
                <c:pt idx="65">
                  <c:v>1047.8976969611399</c:v>
                </c:pt>
                <c:pt idx="66">
                  <c:v>1204.32954866974</c:v>
                </c:pt>
                <c:pt idx="67">
                  <c:v>1035.4629288492899</c:v>
                </c:pt>
                <c:pt idx="68">
                  <c:v>1509.8647677172401</c:v>
                </c:pt>
                <c:pt idx="69">
                  <c:v>1158.6790710985699</c:v>
                </c:pt>
                <c:pt idx="70">
                  <c:v>1090.0109467797699</c:v>
                </c:pt>
                <c:pt idx="71">
                  <c:v>1040.96739893222</c:v>
                </c:pt>
                <c:pt idx="72">
                  <c:v>1138.52975789634</c:v>
                </c:pt>
                <c:pt idx="73">
                  <c:v>1023.00838866878</c:v>
                </c:pt>
                <c:pt idx="74">
                  <c:v>1107.3803809707699</c:v>
                </c:pt>
                <c:pt idx="75">
                  <c:v>1245.6571929251099</c:v>
                </c:pt>
                <c:pt idx="76">
                  <c:v>1104.4951860512599</c:v>
                </c:pt>
                <c:pt idx="77">
                  <c:v>975.20554970376304</c:v>
                </c:pt>
                <c:pt idx="78">
                  <c:v>1184.9700316291201</c:v>
                </c:pt>
                <c:pt idx="79">
                  <c:v>1261.78142123417</c:v>
                </c:pt>
                <c:pt idx="80">
                  <c:v>1552.31046369202</c:v>
                </c:pt>
                <c:pt idx="81">
                  <c:v>1744.5202055459899</c:v>
                </c:pt>
                <c:pt idx="82">
                  <c:v>1187.2798749175499</c:v>
                </c:pt>
                <c:pt idx="83">
                  <c:v>1692.9688636147</c:v>
                </c:pt>
                <c:pt idx="84">
                  <c:v>2137.0886269707598</c:v>
                </c:pt>
                <c:pt idx="85">
                  <c:v>2394.08885033153</c:v>
                </c:pt>
                <c:pt idx="86">
                  <c:v>1664.0504096337399</c:v>
                </c:pt>
                <c:pt idx="87">
                  <c:v>1266.08598372591</c:v>
                </c:pt>
                <c:pt idx="88">
                  <c:v>1292.1165813842099</c:v>
                </c:pt>
                <c:pt idx="89">
                  <c:v>1257.0628319607699</c:v>
                </c:pt>
                <c:pt idx="90">
                  <c:v>1083.62715981619</c:v>
                </c:pt>
                <c:pt idx="91">
                  <c:v>1205.2591985597101</c:v>
                </c:pt>
                <c:pt idx="92">
                  <c:v>1366.0118907712999</c:v>
                </c:pt>
                <c:pt idx="93">
                  <c:v>1188.24749028476</c:v>
                </c:pt>
                <c:pt idx="94">
                  <c:v>1445.9432902639201</c:v>
                </c:pt>
                <c:pt idx="95">
                  <c:v>1369.5552892384201</c:v>
                </c:pt>
                <c:pt idx="96">
                  <c:v>1451.7551842258999</c:v>
                </c:pt>
                <c:pt idx="97">
                  <c:v>1776.03140264337</c:v>
                </c:pt>
                <c:pt idx="98">
                  <c:v>1679.77664182381</c:v>
                </c:pt>
                <c:pt idx="99">
                  <c:v>2018.48988879955</c:v>
                </c:pt>
                <c:pt idx="100">
                  <c:v>1977.33188296349</c:v>
                </c:pt>
                <c:pt idx="101">
                  <c:v>2108.8657258594699</c:v>
                </c:pt>
                <c:pt idx="102">
                  <c:v>2698.6259186545599</c:v>
                </c:pt>
                <c:pt idx="103">
                  <c:v>1366.9749055183499</c:v>
                </c:pt>
                <c:pt idx="104">
                  <c:v>1304.2532857866699</c:v>
                </c:pt>
                <c:pt idx="105">
                  <c:v>1315.52395209209</c:v>
                </c:pt>
                <c:pt idx="106">
                  <c:v>1873.3971548831</c:v>
                </c:pt>
                <c:pt idx="107">
                  <c:v>1848.6818382536701</c:v>
                </c:pt>
                <c:pt idx="108">
                  <c:v>1665.8380695446899</c:v>
                </c:pt>
                <c:pt idx="109">
                  <c:v>1324.94441962411</c:v>
                </c:pt>
                <c:pt idx="110">
                  <c:v>2155.1897537837799</c:v>
                </c:pt>
                <c:pt idx="111">
                  <c:v>2285.8298375137701</c:v>
                </c:pt>
                <c:pt idx="112">
                  <c:v>1621.0198760263299</c:v>
                </c:pt>
                <c:pt idx="113">
                  <c:v>1554.7549253561999</c:v>
                </c:pt>
                <c:pt idx="114">
                  <c:v>1950.2117244209801</c:v>
                </c:pt>
                <c:pt idx="115">
                  <c:v>1567.5383082684</c:v>
                </c:pt>
                <c:pt idx="116">
                  <c:v>1755.9869574372799</c:v>
                </c:pt>
                <c:pt idx="117">
                  <c:v>1821.7441714622</c:v>
                </c:pt>
                <c:pt idx="118">
                  <c:v>1814.1032224733499</c:v>
                </c:pt>
                <c:pt idx="119">
                  <c:v>1264.4794634452001</c:v>
                </c:pt>
                <c:pt idx="120">
                  <c:v>1508.2659012373999</c:v>
                </c:pt>
                <c:pt idx="121">
                  <c:v>1718.98680728303</c:v>
                </c:pt>
                <c:pt idx="122">
                  <c:v>1309.5120883233601</c:v>
                </c:pt>
                <c:pt idx="123">
                  <c:v>1432.4959158627</c:v>
                </c:pt>
                <c:pt idx="124">
                  <c:v>1253.7111260730101</c:v>
                </c:pt>
                <c:pt idx="125">
                  <c:v>1574.21573317364</c:v>
                </c:pt>
                <c:pt idx="126">
                  <c:v>1993.82853173576</c:v>
                </c:pt>
                <c:pt idx="127">
                  <c:v>1547.62225232776</c:v>
                </c:pt>
                <c:pt idx="128">
                  <c:v>1590.3855783675499</c:v>
                </c:pt>
                <c:pt idx="129">
                  <c:v>992.14444508575002</c:v>
                </c:pt>
                <c:pt idx="130">
                  <c:v>1575.0933868452901</c:v>
                </c:pt>
                <c:pt idx="131">
                  <c:v>1347.38862323378</c:v>
                </c:pt>
                <c:pt idx="132">
                  <c:v>1554.63964640429</c:v>
                </c:pt>
                <c:pt idx="133">
                  <c:v>1651.43095897126</c:v>
                </c:pt>
                <c:pt idx="134">
                  <c:v>1150.4910026442999</c:v>
                </c:pt>
                <c:pt idx="135">
                  <c:v>1342.315521021</c:v>
                </c:pt>
                <c:pt idx="136">
                  <c:v>1235.4995257744299</c:v>
                </c:pt>
                <c:pt idx="137">
                  <c:v>1221.2709479397299</c:v>
                </c:pt>
                <c:pt idx="138">
                  <c:v>1210.16857031473</c:v>
                </c:pt>
                <c:pt idx="139">
                  <c:v>1663.4802980444799</c:v>
                </c:pt>
                <c:pt idx="140">
                  <c:v>1831.47713334941</c:v>
                </c:pt>
                <c:pt idx="141">
                  <c:v>2583.2676039879898</c:v>
                </c:pt>
                <c:pt idx="142">
                  <c:v>1966.19244868858</c:v>
                </c:pt>
                <c:pt idx="143">
                  <c:v>2134.0247307538798</c:v>
                </c:pt>
                <c:pt idx="144">
                  <c:v>1705.0532776642001</c:v>
                </c:pt>
                <c:pt idx="145">
                  <c:v>1879.3785992011899</c:v>
                </c:pt>
                <c:pt idx="146">
                  <c:v>2116.75092929422</c:v>
                </c:pt>
                <c:pt idx="147">
                  <c:v>2048.2727580621499</c:v>
                </c:pt>
                <c:pt idx="148">
                  <c:v>1526.16386404997</c:v>
                </c:pt>
                <c:pt idx="149">
                  <c:v>1519.75428773828</c:v>
                </c:pt>
                <c:pt idx="150">
                  <c:v>1338.05483581163</c:v>
                </c:pt>
                <c:pt idx="151">
                  <c:v>1255.08284132783</c:v>
                </c:pt>
                <c:pt idx="152">
                  <c:v>1464.8378188801601</c:v>
                </c:pt>
                <c:pt idx="153">
                  <c:v>1643.13727167363</c:v>
                </c:pt>
                <c:pt idx="154">
                  <c:v>1460.4614477431701</c:v>
                </c:pt>
                <c:pt idx="155">
                  <c:v>1266.4605403888199</c:v>
                </c:pt>
                <c:pt idx="156">
                  <c:v>1171.46573982312</c:v>
                </c:pt>
                <c:pt idx="157">
                  <c:v>947.90935366180304</c:v>
                </c:pt>
                <c:pt idx="158">
                  <c:v>1197.5276679625399</c:v>
                </c:pt>
                <c:pt idx="159">
                  <c:v>1117.5924173295</c:v>
                </c:pt>
                <c:pt idx="160">
                  <c:v>1420.25266204267</c:v>
                </c:pt>
                <c:pt idx="161">
                  <c:v>1137.63771034259</c:v>
                </c:pt>
                <c:pt idx="162">
                  <c:v>1406.91432269603</c:v>
                </c:pt>
                <c:pt idx="163">
                  <c:v>785.25982071204498</c:v>
                </c:pt>
                <c:pt idx="164">
                  <c:v>1013.49614114084</c:v>
                </c:pt>
                <c:pt idx="165">
                  <c:v>1187.5541915551901</c:v>
                </c:pt>
                <c:pt idx="166">
                  <c:v>1220.0205167116301</c:v>
                </c:pt>
                <c:pt idx="167">
                  <c:v>1193.6969975596701</c:v>
                </c:pt>
                <c:pt idx="168">
                  <c:v>766.72705715395398</c:v>
                </c:pt>
                <c:pt idx="169">
                  <c:v>1413.8660287366699</c:v>
                </c:pt>
                <c:pt idx="170">
                  <c:v>887.43109671346701</c:v>
                </c:pt>
                <c:pt idx="171">
                  <c:v>1157.4269483573901</c:v>
                </c:pt>
                <c:pt idx="172">
                  <c:v>1313.5852701578799</c:v>
                </c:pt>
                <c:pt idx="173">
                  <c:v>1157.53969404129</c:v>
                </c:pt>
                <c:pt idx="174">
                  <c:v>1293.81973480955</c:v>
                </c:pt>
                <c:pt idx="175">
                  <c:v>1091.2481300383999</c:v>
                </c:pt>
                <c:pt idx="176">
                  <c:v>1576.94888745509</c:v>
                </c:pt>
                <c:pt idx="177">
                  <c:v>1879.27410960002</c:v>
                </c:pt>
                <c:pt idx="178">
                  <c:v>1446.9076268807601</c:v>
                </c:pt>
                <c:pt idx="179">
                  <c:v>1692.24259217648</c:v>
                </c:pt>
                <c:pt idx="180">
                  <c:v>1291.5807732278299</c:v>
                </c:pt>
                <c:pt idx="181">
                  <c:v>1161.0177635717801</c:v>
                </c:pt>
                <c:pt idx="182">
                  <c:v>1059.5811464865501</c:v>
                </c:pt>
                <c:pt idx="183">
                  <c:v>1424.6421022832899</c:v>
                </c:pt>
                <c:pt idx="184">
                  <c:v>1283.77267285466</c:v>
                </c:pt>
                <c:pt idx="185">
                  <c:v>1176.44668737489</c:v>
                </c:pt>
                <c:pt idx="186">
                  <c:v>1066.0504788824001</c:v>
                </c:pt>
                <c:pt idx="187">
                  <c:v>1255.5526776877</c:v>
                </c:pt>
                <c:pt idx="188">
                  <c:v>1661.4480495522901</c:v>
                </c:pt>
                <c:pt idx="189">
                  <c:v>1257.7495766926199</c:v>
                </c:pt>
                <c:pt idx="190">
                  <c:v>1341.4182720357801</c:v>
                </c:pt>
                <c:pt idx="191">
                  <c:v>1483.6497452654</c:v>
                </c:pt>
                <c:pt idx="192">
                  <c:v>1410.23490673469</c:v>
                </c:pt>
                <c:pt idx="193">
                  <c:v>1313.1006978036701</c:v>
                </c:pt>
                <c:pt idx="194">
                  <c:v>1286.3733634821399</c:v>
                </c:pt>
                <c:pt idx="195">
                  <c:v>1278.2785098576201</c:v>
                </c:pt>
                <c:pt idx="196">
                  <c:v>1274.6925816021801</c:v>
                </c:pt>
                <c:pt idx="197">
                  <c:v>1423.1148499685501</c:v>
                </c:pt>
                <c:pt idx="198">
                  <c:v>1534.21109536632</c:v>
                </c:pt>
                <c:pt idx="199">
                  <c:v>2095.2731256301599</c:v>
                </c:pt>
                <c:pt idx="200">
                  <c:v>1635.80678881378</c:v>
                </c:pt>
                <c:pt idx="201">
                  <c:v>1766.18285268416</c:v>
                </c:pt>
                <c:pt idx="202">
                  <c:v>1792.35645918825</c:v>
                </c:pt>
                <c:pt idx="203">
                  <c:v>1384.93188092114</c:v>
                </c:pt>
                <c:pt idx="204">
                  <c:v>1369.9627705697999</c:v>
                </c:pt>
                <c:pt idx="205">
                  <c:v>1483.0414887101999</c:v>
                </c:pt>
                <c:pt idx="206">
                  <c:v>1572.60709734386</c:v>
                </c:pt>
                <c:pt idx="207">
                  <c:v>1431.3850167799001</c:v>
                </c:pt>
                <c:pt idx="208">
                  <c:v>1296.7734400035099</c:v>
                </c:pt>
                <c:pt idx="209">
                  <c:v>1249.46683094693</c:v>
                </c:pt>
                <c:pt idx="210">
                  <c:v>1438.24967750874</c:v>
                </c:pt>
                <c:pt idx="211">
                  <c:v>1009.16173262698</c:v>
                </c:pt>
                <c:pt idx="212">
                  <c:v>1468.4500529534901</c:v>
                </c:pt>
                <c:pt idx="213">
                  <c:v>1341.9185291758999</c:v>
                </c:pt>
                <c:pt idx="214">
                  <c:v>1174.4026493466099</c:v>
                </c:pt>
                <c:pt idx="215">
                  <c:v>1284.3029063449001</c:v>
                </c:pt>
                <c:pt idx="216">
                  <c:v>889.93228942800704</c:v>
                </c:pt>
                <c:pt idx="217">
                  <c:v>768.28408564052404</c:v>
                </c:pt>
                <c:pt idx="218">
                  <c:v>934.80848030032598</c:v>
                </c:pt>
                <c:pt idx="219">
                  <c:v>1018.10376552486</c:v>
                </c:pt>
                <c:pt idx="220">
                  <c:v>1125.6127554437401</c:v>
                </c:pt>
                <c:pt idx="221">
                  <c:v>1472.25758431741</c:v>
                </c:pt>
                <c:pt idx="222">
                  <c:v>776.90497098886397</c:v>
                </c:pt>
                <c:pt idx="223">
                  <c:v>1371.7967522106901</c:v>
                </c:pt>
                <c:pt idx="224">
                  <c:v>710.32629124966195</c:v>
                </c:pt>
                <c:pt idx="225">
                  <c:v>922.49685839673202</c:v>
                </c:pt>
                <c:pt idx="226">
                  <c:v>965.81323591591195</c:v>
                </c:pt>
                <c:pt idx="227">
                  <c:v>1149.64909912246</c:v>
                </c:pt>
                <c:pt idx="228">
                  <c:v>297.30821176366902</c:v>
                </c:pt>
                <c:pt idx="229">
                  <c:v>706.74773631391395</c:v>
                </c:pt>
                <c:pt idx="230">
                  <c:v>753.382309880207</c:v>
                </c:pt>
                <c:pt idx="231">
                  <c:v>644.45511621071603</c:v>
                </c:pt>
                <c:pt idx="232">
                  <c:v>683.07441867438001</c:v>
                </c:pt>
                <c:pt idx="233">
                  <c:v>551.04157339139999</c:v>
                </c:pt>
                <c:pt idx="234">
                  <c:v>532.87332984151305</c:v>
                </c:pt>
                <c:pt idx="235">
                  <c:v>548.52828759378099</c:v>
                </c:pt>
                <c:pt idx="236">
                  <c:v>499.53531251018802</c:v>
                </c:pt>
                <c:pt idx="237">
                  <c:v>430.029723933887</c:v>
                </c:pt>
                <c:pt idx="238">
                  <c:v>519.38157226144699</c:v>
                </c:pt>
                <c:pt idx="239">
                  <c:v>424.175632497403</c:v>
                </c:pt>
                <c:pt idx="240">
                  <c:v>516.98954432875701</c:v>
                </c:pt>
                <c:pt idx="241">
                  <c:v>667.05545886826701</c:v>
                </c:pt>
                <c:pt idx="242">
                  <c:v>771.05801328773305</c:v>
                </c:pt>
                <c:pt idx="243">
                  <c:v>928.69650198315105</c:v>
                </c:pt>
                <c:pt idx="244">
                  <c:v>817.44944779690798</c:v>
                </c:pt>
                <c:pt idx="245">
                  <c:v>1188.00708352983</c:v>
                </c:pt>
                <c:pt idx="246">
                  <c:v>1484.4850194743101</c:v>
                </c:pt>
                <c:pt idx="247">
                  <c:v>1461.89982449186</c:v>
                </c:pt>
                <c:pt idx="248">
                  <c:v>1070.3645721473999</c:v>
                </c:pt>
                <c:pt idx="249">
                  <c:v>1230.6584353074199</c:v>
                </c:pt>
                <c:pt idx="250">
                  <c:v>1067.61480217348</c:v>
                </c:pt>
                <c:pt idx="251">
                  <c:v>1316.4671977278099</c:v>
                </c:pt>
                <c:pt idx="252">
                  <c:v>1523.8694830818399</c:v>
                </c:pt>
                <c:pt idx="253">
                  <c:v>1136.58596037705</c:v>
                </c:pt>
                <c:pt idx="254">
                  <c:v>1061.22570692103</c:v>
                </c:pt>
                <c:pt idx="255">
                  <c:v>887.673889523551</c:v>
                </c:pt>
                <c:pt idx="256">
                  <c:v>999.98614477028298</c:v>
                </c:pt>
                <c:pt idx="257">
                  <c:v>1209.1077845522</c:v>
                </c:pt>
                <c:pt idx="258">
                  <c:v>1632.6238523607401</c:v>
                </c:pt>
                <c:pt idx="259">
                  <c:v>1262.9611898918899</c:v>
                </c:pt>
                <c:pt idx="260">
                  <c:v>808.66957841092403</c:v>
                </c:pt>
                <c:pt idx="261">
                  <c:v>1290.9102571291501</c:v>
                </c:pt>
                <c:pt idx="262">
                  <c:v>1116.5565238427801</c:v>
                </c:pt>
                <c:pt idx="263">
                  <c:v>964.28356892414399</c:v>
                </c:pt>
                <c:pt idx="264">
                  <c:v>1211.83201333484</c:v>
                </c:pt>
                <c:pt idx="265">
                  <c:v>961.892443809366</c:v>
                </c:pt>
                <c:pt idx="266">
                  <c:v>1520.63949857589</c:v>
                </c:pt>
                <c:pt idx="267">
                  <c:v>1324.96919298087</c:v>
                </c:pt>
                <c:pt idx="268">
                  <c:v>1518.2795537893601</c:v>
                </c:pt>
                <c:pt idx="269">
                  <c:v>1882.5100789528201</c:v>
                </c:pt>
                <c:pt idx="270">
                  <c:v>1412.06510900239</c:v>
                </c:pt>
                <c:pt idx="271">
                  <c:v>1475.9582960452999</c:v>
                </c:pt>
                <c:pt idx="272">
                  <c:v>1379.5097346647599</c:v>
                </c:pt>
                <c:pt idx="273">
                  <c:v>1689.6443853046501</c:v>
                </c:pt>
                <c:pt idx="274">
                  <c:v>1690.0362823703399</c:v>
                </c:pt>
                <c:pt idx="275">
                  <c:v>1331.7517196244</c:v>
                </c:pt>
                <c:pt idx="276">
                  <c:v>815.64123328962501</c:v>
                </c:pt>
                <c:pt idx="277">
                  <c:v>1361.8538359962999</c:v>
                </c:pt>
                <c:pt idx="278">
                  <c:v>1546.43964240081</c:v>
                </c:pt>
                <c:pt idx="279">
                  <c:v>1321.03545341313</c:v>
                </c:pt>
                <c:pt idx="280">
                  <c:v>1794.1140768446901</c:v>
                </c:pt>
                <c:pt idx="281">
                  <c:v>1399.3301406616599</c:v>
                </c:pt>
                <c:pt idx="282">
                  <c:v>1173.9610270805899</c:v>
                </c:pt>
                <c:pt idx="283">
                  <c:v>1501.2768359489701</c:v>
                </c:pt>
                <c:pt idx="284">
                  <c:v>1285.4599913131001</c:v>
                </c:pt>
                <c:pt idx="285">
                  <c:v>1666.29968991126</c:v>
                </c:pt>
                <c:pt idx="286">
                  <c:v>1688.9356506659001</c:v>
                </c:pt>
                <c:pt idx="287">
                  <c:v>1728.45253017086</c:v>
                </c:pt>
                <c:pt idx="288">
                  <c:v>1486.2380668763001</c:v>
                </c:pt>
                <c:pt idx="289">
                  <c:v>1486.0472308211499</c:v>
                </c:pt>
                <c:pt idx="290">
                  <c:v>1796.9441168349099</c:v>
                </c:pt>
                <c:pt idx="291">
                  <c:v>1840.0062912426299</c:v>
                </c:pt>
                <c:pt idx="292">
                  <c:v>1907.3344845875099</c:v>
                </c:pt>
                <c:pt idx="293">
                  <c:v>1466.29063628567</c:v>
                </c:pt>
                <c:pt idx="294">
                  <c:v>1506.1543870834901</c:v>
                </c:pt>
                <c:pt idx="295">
                  <c:v>1483.3353799853001</c:v>
                </c:pt>
                <c:pt idx="296">
                  <c:v>888.17871100317802</c:v>
                </c:pt>
                <c:pt idx="297">
                  <c:v>910.00625837457903</c:v>
                </c:pt>
                <c:pt idx="298">
                  <c:v>1243.25478640447</c:v>
                </c:pt>
                <c:pt idx="299">
                  <c:v>1034.2087971876799</c:v>
                </c:pt>
                <c:pt idx="300">
                  <c:v>817.786803574342</c:v>
                </c:pt>
                <c:pt idx="301">
                  <c:v>1187.76292934668</c:v>
                </c:pt>
                <c:pt idx="302">
                  <c:v>1440.92392282419</c:v>
                </c:pt>
                <c:pt idx="303">
                  <c:v>763.13335921350802</c:v>
                </c:pt>
                <c:pt idx="304">
                  <c:v>1142.52092990751</c:v>
                </c:pt>
                <c:pt idx="305">
                  <c:v>701.46967375972497</c:v>
                </c:pt>
                <c:pt idx="306">
                  <c:v>1282.9878797359099</c:v>
                </c:pt>
                <c:pt idx="307">
                  <c:v>1322.6033120387699</c:v>
                </c:pt>
                <c:pt idx="308">
                  <c:v>1432.94320596896</c:v>
                </c:pt>
                <c:pt idx="309">
                  <c:v>1416.9070847272999</c:v>
                </c:pt>
                <c:pt idx="310">
                  <c:v>724.63182235302202</c:v>
                </c:pt>
                <c:pt idx="311">
                  <c:v>885.04563924945705</c:v>
                </c:pt>
                <c:pt idx="312">
                  <c:v>1274.8213207814499</c:v>
                </c:pt>
                <c:pt idx="313">
                  <c:v>1335.63748333834</c:v>
                </c:pt>
                <c:pt idx="314">
                  <c:v>1021.85609025732</c:v>
                </c:pt>
                <c:pt idx="315">
                  <c:v>892.00292785662896</c:v>
                </c:pt>
                <c:pt idx="316">
                  <c:v>935.51371703109999</c:v>
                </c:pt>
                <c:pt idx="317">
                  <c:v>1051.82715880671</c:v>
                </c:pt>
                <c:pt idx="318">
                  <c:v>1206.91777339031</c:v>
                </c:pt>
                <c:pt idx="319">
                  <c:v>949.81401397921604</c:v>
                </c:pt>
                <c:pt idx="320">
                  <c:v>884.72131328672197</c:v>
                </c:pt>
                <c:pt idx="321">
                  <c:v>1092.72699126729</c:v>
                </c:pt>
                <c:pt idx="322">
                  <c:v>882.07994850086698</c:v>
                </c:pt>
                <c:pt idx="323">
                  <c:v>982.49805522298004</c:v>
                </c:pt>
                <c:pt idx="324">
                  <c:v>1243.1638509990401</c:v>
                </c:pt>
                <c:pt idx="325">
                  <c:v>734.10362715856195</c:v>
                </c:pt>
                <c:pt idx="326">
                  <c:v>872.49328052155704</c:v>
                </c:pt>
                <c:pt idx="327">
                  <c:v>1141.7987263360901</c:v>
                </c:pt>
                <c:pt idx="328">
                  <c:v>889.92037326723403</c:v>
                </c:pt>
                <c:pt idx="329">
                  <c:v>847.67779217975794</c:v>
                </c:pt>
                <c:pt idx="330">
                  <c:v>1135.1197956784299</c:v>
                </c:pt>
                <c:pt idx="331">
                  <c:v>862.28298798023104</c:v>
                </c:pt>
                <c:pt idx="332">
                  <c:v>1066.52748065779</c:v>
                </c:pt>
                <c:pt idx="333">
                  <c:v>1278.37074181857</c:v>
                </c:pt>
                <c:pt idx="334">
                  <c:v>1185.2901550890999</c:v>
                </c:pt>
                <c:pt idx="335">
                  <c:v>1250.60340103709</c:v>
                </c:pt>
                <c:pt idx="336">
                  <c:v>1261.3810056475299</c:v>
                </c:pt>
                <c:pt idx="337">
                  <c:v>1194.17918976132</c:v>
                </c:pt>
                <c:pt idx="338">
                  <c:v>1926.4397623601801</c:v>
                </c:pt>
                <c:pt idx="339">
                  <c:v>1694.37257620893</c:v>
                </c:pt>
                <c:pt idx="340">
                  <c:v>1702.30087622818</c:v>
                </c:pt>
                <c:pt idx="341">
                  <c:v>1386.7813732974</c:v>
                </c:pt>
                <c:pt idx="342">
                  <c:v>1178.73272883958</c:v>
                </c:pt>
                <c:pt idx="343">
                  <c:v>600.48550833573904</c:v>
                </c:pt>
                <c:pt idx="344">
                  <c:v>1232.75421886852</c:v>
                </c:pt>
                <c:pt idx="345">
                  <c:v>1268.0892937757101</c:v>
                </c:pt>
                <c:pt idx="346">
                  <c:v>1588.4624217860201</c:v>
                </c:pt>
                <c:pt idx="347">
                  <c:v>1122.98838602156</c:v>
                </c:pt>
                <c:pt idx="348">
                  <c:v>1129.95108545371</c:v>
                </c:pt>
                <c:pt idx="349">
                  <c:v>1592.8377063256901</c:v>
                </c:pt>
                <c:pt idx="350">
                  <c:v>1056.6461391140599</c:v>
                </c:pt>
                <c:pt idx="351">
                  <c:v>1027.1518504948799</c:v>
                </c:pt>
                <c:pt idx="352">
                  <c:v>1545.8060194305899</c:v>
                </c:pt>
                <c:pt idx="353">
                  <c:v>1137.31488151537</c:v>
                </c:pt>
                <c:pt idx="354">
                  <c:v>823.67469478304599</c:v>
                </c:pt>
                <c:pt idx="355">
                  <c:v>1265.73418990547</c:v>
                </c:pt>
                <c:pt idx="356">
                  <c:v>1667.38059392236</c:v>
                </c:pt>
                <c:pt idx="357">
                  <c:v>1780.3488954817101</c:v>
                </c:pt>
                <c:pt idx="358">
                  <c:v>859.44104412867898</c:v>
                </c:pt>
                <c:pt idx="359">
                  <c:v>1153.1191473587401</c:v>
                </c:pt>
                <c:pt idx="360">
                  <c:v>1216.8685556169801</c:v>
                </c:pt>
                <c:pt idx="361">
                  <c:v>1153.0113534862901</c:v>
                </c:pt>
                <c:pt idx="362">
                  <c:v>1123.4840304556701</c:v>
                </c:pt>
                <c:pt idx="363">
                  <c:v>1272.5918503574701</c:v>
                </c:pt>
                <c:pt idx="364">
                  <c:v>996.65807460156805</c:v>
                </c:pt>
                <c:pt idx="365">
                  <c:v>980.04686770701403</c:v>
                </c:pt>
                <c:pt idx="366">
                  <c:v>1134.03855250638</c:v>
                </c:pt>
                <c:pt idx="367">
                  <c:v>1027.4860008784101</c:v>
                </c:pt>
                <c:pt idx="368">
                  <c:v>1032.41135870481</c:v>
                </c:pt>
                <c:pt idx="369">
                  <c:v>835.31594677737996</c:v>
                </c:pt>
                <c:pt idx="370">
                  <c:v>701.60374155981901</c:v>
                </c:pt>
                <c:pt idx="371">
                  <c:v>473.471353201753</c:v>
                </c:pt>
                <c:pt idx="372">
                  <c:v>1507.13501958906</c:v>
                </c:pt>
                <c:pt idx="373">
                  <c:v>1024.6057808088699</c:v>
                </c:pt>
                <c:pt idx="374">
                  <c:v>1264.19841702085</c:v>
                </c:pt>
                <c:pt idx="375">
                  <c:v>1034.22299348504</c:v>
                </c:pt>
                <c:pt idx="376">
                  <c:v>746.23826620280397</c:v>
                </c:pt>
                <c:pt idx="377">
                  <c:v>699.46103420825398</c:v>
                </c:pt>
                <c:pt idx="378">
                  <c:v>870.17767903486401</c:v>
                </c:pt>
                <c:pt idx="379">
                  <c:v>1278.0105325485999</c:v>
                </c:pt>
                <c:pt idx="380">
                  <c:v>855.74410527978205</c:v>
                </c:pt>
                <c:pt idx="381">
                  <c:v>1121.3039201561701</c:v>
                </c:pt>
                <c:pt idx="382">
                  <c:v>788.28604860068299</c:v>
                </c:pt>
                <c:pt idx="383">
                  <c:v>1079.0809936472699</c:v>
                </c:pt>
                <c:pt idx="384">
                  <c:v>1277.9373546434499</c:v>
                </c:pt>
                <c:pt idx="385">
                  <c:v>1319.19456708908</c:v>
                </c:pt>
                <c:pt idx="386">
                  <c:v>1078.8620079395</c:v>
                </c:pt>
                <c:pt idx="387">
                  <c:v>1231.6588992802599</c:v>
                </c:pt>
                <c:pt idx="388">
                  <c:v>1166.7060198459001</c:v>
                </c:pt>
                <c:pt idx="389">
                  <c:v>1190.31574353519</c:v>
                </c:pt>
                <c:pt idx="390">
                  <c:v>1013.04524256244</c:v>
                </c:pt>
                <c:pt idx="391">
                  <c:v>1407.2960458431301</c:v>
                </c:pt>
                <c:pt idx="392">
                  <c:v>1424.92136396717</c:v>
                </c:pt>
                <c:pt idx="393">
                  <c:v>1747.08131114604</c:v>
                </c:pt>
                <c:pt idx="394">
                  <c:v>1345.6458176236299</c:v>
                </c:pt>
                <c:pt idx="395">
                  <c:v>1193.3673479552299</c:v>
                </c:pt>
                <c:pt idx="396">
                  <c:v>822.13046243226404</c:v>
                </c:pt>
                <c:pt idx="397">
                  <c:v>707.47613143645594</c:v>
                </c:pt>
                <c:pt idx="398">
                  <c:v>1045.6215739347299</c:v>
                </c:pt>
                <c:pt idx="399">
                  <c:v>916.245150759598</c:v>
                </c:pt>
                <c:pt idx="400">
                  <c:v>1807.8903860151099</c:v>
                </c:pt>
                <c:pt idx="401">
                  <c:v>1816.7919370140401</c:v>
                </c:pt>
                <c:pt idx="402">
                  <c:v>1406.58021547405</c:v>
                </c:pt>
                <c:pt idx="403">
                  <c:v>1324.4042438986301</c:v>
                </c:pt>
                <c:pt idx="404">
                  <c:v>1477.9688623703601</c:v>
                </c:pt>
                <c:pt idx="405">
                  <c:v>1156.7072960512501</c:v>
                </c:pt>
                <c:pt idx="406">
                  <c:v>1195.8466086845001</c:v>
                </c:pt>
                <c:pt idx="407">
                  <c:v>1055.72496633438</c:v>
                </c:pt>
                <c:pt idx="408">
                  <c:v>1117.08931048815</c:v>
                </c:pt>
                <c:pt idx="409">
                  <c:v>1136.70763759274</c:v>
                </c:pt>
                <c:pt idx="410">
                  <c:v>1142.9340641338399</c:v>
                </c:pt>
                <c:pt idx="411">
                  <c:v>1119.7631062487601</c:v>
                </c:pt>
                <c:pt idx="412">
                  <c:v>1630.66584886643</c:v>
                </c:pt>
                <c:pt idx="413">
                  <c:v>1392.07664437117</c:v>
                </c:pt>
                <c:pt idx="414">
                  <c:v>1394.48276177609</c:v>
                </c:pt>
                <c:pt idx="415">
                  <c:v>1393.10459355481</c:v>
                </c:pt>
                <c:pt idx="416">
                  <c:v>1017.58111754043</c:v>
                </c:pt>
                <c:pt idx="417">
                  <c:v>1456.51956692012</c:v>
                </c:pt>
                <c:pt idx="418">
                  <c:v>993.66148044753299</c:v>
                </c:pt>
                <c:pt idx="419">
                  <c:v>1376.0755759439201</c:v>
                </c:pt>
                <c:pt idx="420">
                  <c:v>1474.7945258600901</c:v>
                </c:pt>
                <c:pt idx="421">
                  <c:v>1436.1851399775001</c:v>
                </c:pt>
                <c:pt idx="422">
                  <c:v>1675.30064233695</c:v>
                </c:pt>
                <c:pt idx="423">
                  <c:v>1359.4524920551301</c:v>
                </c:pt>
                <c:pt idx="424">
                  <c:v>1349.41742444543</c:v>
                </c:pt>
                <c:pt idx="425">
                  <c:v>1328.9059117628401</c:v>
                </c:pt>
                <c:pt idx="426">
                  <c:v>1476.5028675659601</c:v>
                </c:pt>
                <c:pt idx="427">
                  <c:v>1425.38370820359</c:v>
                </c:pt>
                <c:pt idx="428">
                  <c:v>1564.54580303476</c:v>
                </c:pt>
                <c:pt idx="429">
                  <c:v>1465.4608688230301</c:v>
                </c:pt>
                <c:pt idx="430">
                  <c:v>1345.02603917903</c:v>
                </c:pt>
                <c:pt idx="431">
                  <c:v>1480.3487577665001</c:v>
                </c:pt>
                <c:pt idx="432">
                  <c:v>1795.7295919721801</c:v>
                </c:pt>
                <c:pt idx="433">
                  <c:v>1789.24894846507</c:v>
                </c:pt>
                <c:pt idx="434">
                  <c:v>1440.2107877737501</c:v>
                </c:pt>
                <c:pt idx="435">
                  <c:v>1903.56526340408</c:v>
                </c:pt>
                <c:pt idx="436">
                  <c:v>1828.1776593295201</c:v>
                </c:pt>
                <c:pt idx="437">
                  <c:v>1492.9924904468301</c:v>
                </c:pt>
                <c:pt idx="438">
                  <c:v>1513.5144478822899</c:v>
                </c:pt>
                <c:pt idx="439">
                  <c:v>1018.10449305483</c:v>
                </c:pt>
                <c:pt idx="440">
                  <c:v>1355.6473011819301</c:v>
                </c:pt>
                <c:pt idx="441">
                  <c:v>1412.3882819054199</c:v>
                </c:pt>
                <c:pt idx="442">
                  <c:v>1308.22448452557</c:v>
                </c:pt>
                <c:pt idx="443">
                  <c:v>1463.4841153293601</c:v>
                </c:pt>
                <c:pt idx="444">
                  <c:v>1590.268808307</c:v>
                </c:pt>
                <c:pt idx="445">
                  <c:v>1382.5098666952299</c:v>
                </c:pt>
                <c:pt idx="446">
                  <c:v>1328.2647056322701</c:v>
                </c:pt>
                <c:pt idx="447">
                  <c:v>1014.48902005353</c:v>
                </c:pt>
                <c:pt idx="448">
                  <c:v>2025.5137245194001</c:v>
                </c:pt>
                <c:pt idx="449">
                  <c:v>1557.43544042502</c:v>
                </c:pt>
                <c:pt idx="450">
                  <c:v>1317.6227084920299</c:v>
                </c:pt>
                <c:pt idx="451">
                  <c:v>1306.91770609327</c:v>
                </c:pt>
                <c:pt idx="452">
                  <c:v>1590.42020992734</c:v>
                </c:pt>
                <c:pt idx="453">
                  <c:v>1192.9164935666199</c:v>
                </c:pt>
                <c:pt idx="454">
                  <c:v>1070.2239080612501</c:v>
                </c:pt>
                <c:pt idx="455">
                  <c:v>936.17667837336103</c:v>
                </c:pt>
                <c:pt idx="456">
                  <c:v>969.06177583426404</c:v>
                </c:pt>
                <c:pt idx="457">
                  <c:v>844.86070533885004</c:v>
                </c:pt>
                <c:pt idx="458">
                  <c:v>1059.5522578565799</c:v>
                </c:pt>
                <c:pt idx="459">
                  <c:v>1059.5606014458699</c:v>
                </c:pt>
                <c:pt idx="460">
                  <c:v>1155.5914897018699</c:v>
                </c:pt>
                <c:pt idx="461">
                  <c:v>803.83225524260001</c:v>
                </c:pt>
                <c:pt idx="462">
                  <c:v>997.53940280640995</c:v>
                </c:pt>
                <c:pt idx="463">
                  <c:v>1564.14060111509</c:v>
                </c:pt>
                <c:pt idx="464">
                  <c:v>1653.9494994813001</c:v>
                </c:pt>
                <c:pt idx="465">
                  <c:v>1681.25451651718</c:v>
                </c:pt>
                <c:pt idx="466">
                  <c:v>1459.6972622319199</c:v>
                </c:pt>
                <c:pt idx="467">
                  <c:v>1414.23615190531</c:v>
                </c:pt>
                <c:pt idx="468">
                  <c:v>1417.5562734718701</c:v>
                </c:pt>
                <c:pt idx="469">
                  <c:v>1269.9512993696101</c:v>
                </c:pt>
                <c:pt idx="470">
                  <c:v>1300.8619854162</c:v>
                </c:pt>
                <c:pt idx="471">
                  <c:v>1202.8634850436799</c:v>
                </c:pt>
                <c:pt idx="472">
                  <c:v>1570.8617708403201</c:v>
                </c:pt>
                <c:pt idx="473">
                  <c:v>1118.3880125028199</c:v>
                </c:pt>
                <c:pt idx="474">
                  <c:v>1274.5654765561301</c:v>
                </c:pt>
                <c:pt idx="475">
                  <c:v>1246.91453029799</c:v>
                </c:pt>
                <c:pt idx="476">
                  <c:v>1248.4788604615701</c:v>
                </c:pt>
                <c:pt idx="477">
                  <c:v>1261.4291386811401</c:v>
                </c:pt>
                <c:pt idx="478">
                  <c:v>1109.3168156537899</c:v>
                </c:pt>
                <c:pt idx="479">
                  <c:v>1333.11712330351</c:v>
                </c:pt>
                <c:pt idx="480">
                  <c:v>1173.4148156767401</c:v>
                </c:pt>
                <c:pt idx="481">
                  <c:v>1320.9663309708999</c:v>
                </c:pt>
                <c:pt idx="482">
                  <c:v>1204.33584062931</c:v>
                </c:pt>
                <c:pt idx="483">
                  <c:v>1150.81503323933</c:v>
                </c:pt>
                <c:pt idx="484">
                  <c:v>1450.7050717592299</c:v>
                </c:pt>
                <c:pt idx="485">
                  <c:v>1190.7970632218</c:v>
                </c:pt>
                <c:pt idx="486">
                  <c:v>1238.0642441298401</c:v>
                </c:pt>
                <c:pt idx="487">
                  <c:v>1545.56729304643</c:v>
                </c:pt>
                <c:pt idx="488">
                  <c:v>1511.11478003209</c:v>
                </c:pt>
                <c:pt idx="489">
                  <c:v>1243.1445855869499</c:v>
                </c:pt>
                <c:pt idx="490">
                  <c:v>1322.9911765074</c:v>
                </c:pt>
                <c:pt idx="491">
                  <c:v>1452.8598819838501</c:v>
                </c:pt>
                <c:pt idx="492">
                  <c:v>1275.43936401468</c:v>
                </c:pt>
                <c:pt idx="493">
                  <c:v>1143.83400254961</c:v>
                </c:pt>
                <c:pt idx="494">
                  <c:v>959.51909603569698</c:v>
                </c:pt>
                <c:pt idx="495">
                  <c:v>1479.30370289038</c:v>
                </c:pt>
                <c:pt idx="496">
                  <c:v>1914.4426052619301</c:v>
                </c:pt>
                <c:pt idx="497">
                  <c:v>1545.88238371892</c:v>
                </c:pt>
                <c:pt idx="498">
                  <c:v>1344.98171434407</c:v>
                </c:pt>
                <c:pt idx="499">
                  <c:v>1400.21696351833</c:v>
                </c:pt>
                <c:pt idx="500">
                  <c:v>1179.07899829288</c:v>
                </c:pt>
                <c:pt idx="501">
                  <c:v>1199.47079707377</c:v>
                </c:pt>
                <c:pt idx="502">
                  <c:v>1182.14124644649</c:v>
                </c:pt>
                <c:pt idx="503">
                  <c:v>1414.5523817102901</c:v>
                </c:pt>
                <c:pt idx="504">
                  <c:v>1489.97790702065</c:v>
                </c:pt>
                <c:pt idx="505">
                  <c:v>1399.83017318063</c:v>
                </c:pt>
                <c:pt idx="506">
                  <c:v>1808.58593652387</c:v>
                </c:pt>
                <c:pt idx="507">
                  <c:v>1383.1742851052099</c:v>
                </c:pt>
                <c:pt idx="508">
                  <c:v>1389.7443745083899</c:v>
                </c:pt>
                <c:pt idx="509">
                  <c:v>1687.60576459802</c:v>
                </c:pt>
                <c:pt idx="510">
                  <c:v>1944.3423314224301</c:v>
                </c:pt>
                <c:pt idx="511">
                  <c:v>1590.07631258584</c:v>
                </c:pt>
                <c:pt idx="512">
                  <c:v>1503.6052087600599</c:v>
                </c:pt>
                <c:pt idx="513">
                  <c:v>1645.4193466557001</c:v>
                </c:pt>
                <c:pt idx="514">
                  <c:v>1801.1366526893701</c:v>
                </c:pt>
                <c:pt idx="515">
                  <c:v>1605.5324062643999</c:v>
                </c:pt>
                <c:pt idx="516">
                  <c:v>1800.5759707652401</c:v>
                </c:pt>
                <c:pt idx="517">
                  <c:v>1936.5180760158901</c:v>
                </c:pt>
                <c:pt idx="518">
                  <c:v>1886.91191932006</c:v>
                </c:pt>
                <c:pt idx="519">
                  <c:v>1972.9762544303601</c:v>
                </c:pt>
                <c:pt idx="520">
                  <c:v>1993.31921177411</c:v>
                </c:pt>
                <c:pt idx="521">
                  <c:v>1911.68774039498</c:v>
                </c:pt>
                <c:pt idx="522">
                  <c:v>1966.25830593108</c:v>
                </c:pt>
                <c:pt idx="523">
                  <c:v>1342.8088022895199</c:v>
                </c:pt>
                <c:pt idx="524">
                  <c:v>1611.3552121544799</c:v>
                </c:pt>
                <c:pt idx="525">
                  <c:v>1756.7053498841001</c:v>
                </c:pt>
                <c:pt idx="526">
                  <c:v>1600.74818303096</c:v>
                </c:pt>
                <c:pt idx="527">
                  <c:v>1977.87388820879</c:v>
                </c:pt>
                <c:pt idx="528">
                  <c:v>1316.43565397205</c:v>
                </c:pt>
                <c:pt idx="529">
                  <c:v>2238.5048015663301</c:v>
                </c:pt>
                <c:pt idx="530">
                  <c:v>1987.70321683409</c:v>
                </c:pt>
                <c:pt idx="531">
                  <c:v>1837.84570702165</c:v>
                </c:pt>
                <c:pt idx="532">
                  <c:v>1594.36004427237</c:v>
                </c:pt>
                <c:pt idx="533">
                  <c:v>1756.60459378005</c:v>
                </c:pt>
                <c:pt idx="534">
                  <c:v>1597.86956153136</c:v>
                </c:pt>
                <c:pt idx="535">
                  <c:v>1885.7703200323599</c:v>
                </c:pt>
                <c:pt idx="536">
                  <c:v>1809.8954104505599</c:v>
                </c:pt>
                <c:pt idx="537">
                  <c:v>1395.9729931762399</c:v>
                </c:pt>
                <c:pt idx="538">
                  <c:v>1600.65891816008</c:v>
                </c:pt>
                <c:pt idx="539">
                  <c:v>1328.45272939098</c:v>
                </c:pt>
                <c:pt idx="540">
                  <c:v>1864.0730748732601</c:v>
                </c:pt>
                <c:pt idx="541">
                  <c:v>2066.4984080746899</c:v>
                </c:pt>
                <c:pt idx="542">
                  <c:v>1318.51429808891</c:v>
                </c:pt>
                <c:pt idx="543">
                  <c:v>1371.8915560074699</c:v>
                </c:pt>
                <c:pt idx="544">
                  <c:v>1358.1039612884599</c:v>
                </c:pt>
                <c:pt idx="545">
                  <c:v>1723.57334382773</c:v>
                </c:pt>
                <c:pt idx="546">
                  <c:v>1869.1713634759301</c:v>
                </c:pt>
                <c:pt idx="547">
                  <c:v>1614.9991355063901</c:v>
                </c:pt>
                <c:pt idx="548">
                  <c:v>1350.5752427826901</c:v>
                </c:pt>
                <c:pt idx="549">
                  <c:v>1151.2729424532399</c:v>
                </c:pt>
                <c:pt idx="550">
                  <c:v>911.83186052805695</c:v>
                </c:pt>
                <c:pt idx="551">
                  <c:v>1365.5350106251999</c:v>
                </c:pt>
                <c:pt idx="552">
                  <c:v>1404.22923428849</c:v>
                </c:pt>
                <c:pt idx="553">
                  <c:v>1444.70554383272</c:v>
                </c:pt>
                <c:pt idx="554">
                  <c:v>1309.7209916674699</c:v>
                </c:pt>
                <c:pt idx="555">
                  <c:v>1307.33201597684</c:v>
                </c:pt>
                <c:pt idx="556">
                  <c:v>1349.2150757868501</c:v>
                </c:pt>
                <c:pt idx="557">
                  <c:v>1694.30490858912</c:v>
                </c:pt>
                <c:pt idx="558">
                  <c:v>1396.2591590147499</c:v>
                </c:pt>
                <c:pt idx="559">
                  <c:v>1863.3707502365601</c:v>
                </c:pt>
                <c:pt idx="560">
                  <c:v>2053.62902763172</c:v>
                </c:pt>
                <c:pt idx="561">
                  <c:v>1346.6060673058701</c:v>
                </c:pt>
                <c:pt idx="562">
                  <c:v>1264.8811011764799</c:v>
                </c:pt>
                <c:pt idx="563">
                  <c:v>1102.3600517810701</c:v>
                </c:pt>
                <c:pt idx="564">
                  <c:v>1184.3744551233799</c:v>
                </c:pt>
                <c:pt idx="565">
                  <c:v>1636.9746154706099</c:v>
                </c:pt>
                <c:pt idx="566">
                  <c:v>1568.59937054635</c:v>
                </c:pt>
                <c:pt idx="567">
                  <c:v>1022.29821114969</c:v>
                </c:pt>
                <c:pt idx="568">
                  <c:v>1582.45063229841</c:v>
                </c:pt>
                <c:pt idx="569">
                  <c:v>1242.3527690360099</c:v>
                </c:pt>
                <c:pt idx="570">
                  <c:v>1934.76873467468</c:v>
                </c:pt>
                <c:pt idx="571">
                  <c:v>1821.79989526187</c:v>
                </c:pt>
                <c:pt idx="572">
                  <c:v>1989.93674475179</c:v>
                </c:pt>
                <c:pt idx="573">
                  <c:v>1764.68599653861</c:v>
                </c:pt>
                <c:pt idx="574">
                  <c:v>1789.30081783276</c:v>
                </c:pt>
                <c:pt idx="575">
                  <c:v>1965.59612998691</c:v>
                </c:pt>
                <c:pt idx="576">
                  <c:v>1394.62264234702</c:v>
                </c:pt>
                <c:pt idx="577">
                  <c:v>1824.45109717072</c:v>
                </c:pt>
                <c:pt idx="578">
                  <c:v>1650.54746596261</c:v>
                </c:pt>
                <c:pt idx="579">
                  <c:v>1705.2859959913301</c:v>
                </c:pt>
                <c:pt idx="580">
                  <c:v>1623.71669161257</c:v>
                </c:pt>
                <c:pt idx="581">
                  <c:v>1918.9684953087899</c:v>
                </c:pt>
                <c:pt idx="582">
                  <c:v>1913.20797724456</c:v>
                </c:pt>
                <c:pt idx="583">
                  <c:v>1139.40010584427</c:v>
                </c:pt>
                <c:pt idx="584">
                  <c:v>1817.22019281332</c:v>
                </c:pt>
                <c:pt idx="585">
                  <c:v>1319.62014813531</c:v>
                </c:pt>
                <c:pt idx="586">
                  <c:v>1396.5155040192201</c:v>
                </c:pt>
                <c:pt idx="587">
                  <c:v>925.11454458241701</c:v>
                </c:pt>
                <c:pt idx="588">
                  <c:v>1128.1157045248101</c:v>
                </c:pt>
                <c:pt idx="589">
                  <c:v>1306.3201915572299</c:v>
                </c:pt>
                <c:pt idx="590">
                  <c:v>1847.49687654124</c:v>
                </c:pt>
                <c:pt idx="591">
                  <c:v>2002.81699012585</c:v>
                </c:pt>
                <c:pt idx="592">
                  <c:v>1714.6295582273001</c:v>
                </c:pt>
                <c:pt idx="593">
                  <c:v>1600.20590749335</c:v>
                </c:pt>
                <c:pt idx="594">
                  <c:v>1894.8890703279401</c:v>
                </c:pt>
                <c:pt idx="595">
                  <c:v>1390.99031686076</c:v>
                </c:pt>
                <c:pt idx="596">
                  <c:v>1340.4421983172199</c:v>
                </c:pt>
                <c:pt idx="597">
                  <c:v>1217.7823822882799</c:v>
                </c:pt>
                <c:pt idx="598">
                  <c:v>1134.3106711175001</c:v>
                </c:pt>
                <c:pt idx="599">
                  <c:v>1046.0105580556999</c:v>
                </c:pt>
                <c:pt idx="600">
                  <c:v>1435.2345255846501</c:v>
                </c:pt>
                <c:pt idx="601">
                  <c:v>1754.8182004661501</c:v>
                </c:pt>
                <c:pt idx="602">
                  <c:v>1845.5785142899799</c:v>
                </c:pt>
                <c:pt idx="603">
                  <c:v>1461.2484508151699</c:v>
                </c:pt>
                <c:pt idx="604">
                  <c:v>1353.44407892105</c:v>
                </c:pt>
                <c:pt idx="605">
                  <c:v>1556.56879653035</c:v>
                </c:pt>
                <c:pt idx="606">
                  <c:v>1311.3604764035399</c:v>
                </c:pt>
                <c:pt idx="607">
                  <c:v>1302.1378080166401</c:v>
                </c:pt>
                <c:pt idx="608">
                  <c:v>1462.9843962321299</c:v>
                </c:pt>
                <c:pt idx="609">
                  <c:v>1542.8449443636</c:v>
                </c:pt>
                <c:pt idx="610">
                  <c:v>1699.3820709186</c:v>
                </c:pt>
                <c:pt idx="611">
                  <c:v>1899.14600696768</c:v>
                </c:pt>
                <c:pt idx="612">
                  <c:v>1883.8634271163301</c:v>
                </c:pt>
                <c:pt idx="613">
                  <c:v>1595.04048744437</c:v>
                </c:pt>
                <c:pt idx="614">
                  <c:v>1469.3037795871901</c:v>
                </c:pt>
                <c:pt idx="615">
                  <c:v>1511.3564137881399</c:v>
                </c:pt>
                <c:pt idx="616">
                  <c:v>1646.1300739174201</c:v>
                </c:pt>
                <c:pt idx="617">
                  <c:v>1225.34791487299</c:v>
                </c:pt>
                <c:pt idx="618">
                  <c:v>1331.6108928337501</c:v>
                </c:pt>
                <c:pt idx="619">
                  <c:v>1690.1737263540001</c:v>
                </c:pt>
                <c:pt idx="620">
                  <c:v>1281.10338504317</c:v>
                </c:pt>
                <c:pt idx="621">
                  <c:v>1319.44391985637</c:v>
                </c:pt>
                <c:pt idx="622">
                  <c:v>1326.6107249746501</c:v>
                </c:pt>
                <c:pt idx="623">
                  <c:v>1657.46691698886</c:v>
                </c:pt>
                <c:pt idx="624">
                  <c:v>1822.8238138371601</c:v>
                </c:pt>
                <c:pt idx="625">
                  <c:v>1517.57726327553</c:v>
                </c:pt>
                <c:pt idx="626">
                  <c:v>1700.01431062814</c:v>
                </c:pt>
                <c:pt idx="627">
                  <c:v>1385.06489579295</c:v>
                </c:pt>
                <c:pt idx="628">
                  <c:v>1218.89742451488</c:v>
                </c:pt>
                <c:pt idx="629">
                  <c:v>1508.40694231152</c:v>
                </c:pt>
                <c:pt idx="630">
                  <c:v>1625.22637792142</c:v>
                </c:pt>
                <c:pt idx="631">
                  <c:v>1277.0674799678</c:v>
                </c:pt>
                <c:pt idx="632">
                  <c:v>1313.15590797648</c:v>
                </c:pt>
                <c:pt idx="633">
                  <c:v>1925.1256249486401</c:v>
                </c:pt>
                <c:pt idx="634">
                  <c:v>1566.8664992034601</c:v>
                </c:pt>
                <c:pt idx="635">
                  <c:v>1860.96713505292</c:v>
                </c:pt>
                <c:pt idx="636">
                  <c:v>1304.41228526892</c:v>
                </c:pt>
                <c:pt idx="637">
                  <c:v>1595.2105682898</c:v>
                </c:pt>
                <c:pt idx="638">
                  <c:v>1379.85617467005</c:v>
                </c:pt>
                <c:pt idx="639">
                  <c:v>1350.54458252018</c:v>
                </c:pt>
                <c:pt idx="640">
                  <c:v>1165.7840585307199</c:v>
                </c:pt>
                <c:pt idx="641">
                  <c:v>1285.27141676832</c:v>
                </c:pt>
                <c:pt idx="642">
                  <c:v>1414.0565750534599</c:v>
                </c:pt>
                <c:pt idx="643">
                  <c:v>1143.6640910931401</c:v>
                </c:pt>
                <c:pt idx="644">
                  <c:v>1477.9680034319799</c:v>
                </c:pt>
                <c:pt idx="645">
                  <c:v>1442.8471747331901</c:v>
                </c:pt>
                <c:pt idx="646">
                  <c:v>1314.6484305394399</c:v>
                </c:pt>
                <c:pt idx="647">
                  <c:v>680.25704861020199</c:v>
                </c:pt>
                <c:pt idx="648">
                  <c:v>993.40387756663995</c:v>
                </c:pt>
                <c:pt idx="649">
                  <c:v>538.21340312334701</c:v>
                </c:pt>
                <c:pt idx="650">
                  <c:v>579.738578021629</c:v>
                </c:pt>
                <c:pt idx="651">
                  <c:v>903.71294626468602</c:v>
                </c:pt>
                <c:pt idx="652">
                  <c:v>1230.9123928976701</c:v>
                </c:pt>
                <c:pt idx="653">
                  <c:v>1378.2655245072101</c:v>
                </c:pt>
                <c:pt idx="654">
                  <c:v>1253.3592016062</c:v>
                </c:pt>
                <c:pt idx="655">
                  <c:v>1479.2551811358801</c:v>
                </c:pt>
                <c:pt idx="656">
                  <c:v>1448.7520538220399</c:v>
                </c:pt>
                <c:pt idx="657">
                  <c:v>1272.9882722569801</c:v>
                </c:pt>
                <c:pt idx="658">
                  <c:v>1477.7640098039301</c:v>
                </c:pt>
                <c:pt idx="659">
                  <c:v>1261.45351583967</c:v>
                </c:pt>
                <c:pt idx="660">
                  <c:v>1121.45878879049</c:v>
                </c:pt>
                <c:pt idx="661">
                  <c:v>1452.6080226930001</c:v>
                </c:pt>
                <c:pt idx="662">
                  <c:v>1563.14307912614</c:v>
                </c:pt>
                <c:pt idx="663">
                  <c:v>1242.3577343731699</c:v>
                </c:pt>
                <c:pt idx="664">
                  <c:v>1149.9743202349</c:v>
                </c:pt>
                <c:pt idx="665">
                  <c:v>861.77622235717001</c:v>
                </c:pt>
                <c:pt idx="666">
                  <c:v>1258.6289765660799</c:v>
                </c:pt>
                <c:pt idx="667">
                  <c:v>1225.51745836021</c:v>
                </c:pt>
                <c:pt idx="668">
                  <c:v>1235.7995375646201</c:v>
                </c:pt>
                <c:pt idx="669">
                  <c:v>1079.62422323172</c:v>
                </c:pt>
                <c:pt idx="670">
                  <c:v>1018.2537488342</c:v>
                </c:pt>
                <c:pt idx="671">
                  <c:v>1009.87898083173</c:v>
                </c:pt>
                <c:pt idx="672">
                  <c:v>895.73926023171396</c:v>
                </c:pt>
                <c:pt idx="673">
                  <c:v>1210.45640821645</c:v>
                </c:pt>
                <c:pt idx="674">
                  <c:v>1196.35442591471</c:v>
                </c:pt>
                <c:pt idx="675">
                  <c:v>981.11000420078096</c:v>
                </c:pt>
                <c:pt idx="676">
                  <c:v>680.133919270207</c:v>
                </c:pt>
                <c:pt idx="677">
                  <c:v>928.36418839630505</c:v>
                </c:pt>
                <c:pt idx="678">
                  <c:v>1144.98397324544</c:v>
                </c:pt>
                <c:pt idx="679">
                  <c:v>1034.6835987782199</c:v>
                </c:pt>
                <c:pt idx="680">
                  <c:v>1203.6887235075201</c:v>
                </c:pt>
                <c:pt idx="681">
                  <c:v>1303.09018953742</c:v>
                </c:pt>
                <c:pt idx="682">
                  <c:v>663.061078909206</c:v>
                </c:pt>
                <c:pt idx="683">
                  <c:v>1053.8776298957</c:v>
                </c:pt>
                <c:pt idx="684">
                  <c:v>622.83237614444204</c:v>
                </c:pt>
                <c:pt idx="685">
                  <c:v>804.92971192570496</c:v>
                </c:pt>
                <c:pt idx="686">
                  <c:v>1024.1646518725499</c:v>
                </c:pt>
                <c:pt idx="687">
                  <c:v>1916.89660848163</c:v>
                </c:pt>
                <c:pt idx="688">
                  <c:v>1449.1062493528</c:v>
                </c:pt>
                <c:pt idx="689">
                  <c:v>1271.9806445793899</c:v>
                </c:pt>
                <c:pt idx="690">
                  <c:v>1539.1798586743801</c:v>
                </c:pt>
                <c:pt idx="691">
                  <c:v>994.90446062560295</c:v>
                </c:pt>
                <c:pt idx="692">
                  <c:v>1547.30712421048</c:v>
                </c:pt>
                <c:pt idx="693">
                  <c:v>1239.30781120752</c:v>
                </c:pt>
                <c:pt idx="694">
                  <c:v>1283.4005977090901</c:v>
                </c:pt>
                <c:pt idx="695">
                  <c:v>1472.17984206241</c:v>
                </c:pt>
                <c:pt idx="696">
                  <c:v>1269.9712437374601</c:v>
                </c:pt>
                <c:pt idx="697">
                  <c:v>1776.5816534498499</c:v>
                </c:pt>
                <c:pt idx="698">
                  <c:v>1192.7703916995899</c:v>
                </c:pt>
                <c:pt idx="699">
                  <c:v>1495.20973316001</c:v>
                </c:pt>
                <c:pt idx="700">
                  <c:v>1219.27834461049</c:v>
                </c:pt>
                <c:pt idx="701">
                  <c:v>1103.7887674532201</c:v>
                </c:pt>
                <c:pt idx="702">
                  <c:v>1437.1667113385099</c:v>
                </c:pt>
                <c:pt idx="703">
                  <c:v>1931.7387580561201</c:v>
                </c:pt>
                <c:pt idx="704">
                  <c:v>1735.3262452381</c:v>
                </c:pt>
                <c:pt idx="705">
                  <c:v>1700.0481526040501</c:v>
                </c:pt>
                <c:pt idx="706">
                  <c:v>1405.65950549634</c:v>
                </c:pt>
                <c:pt idx="707">
                  <c:v>1354.06892210813</c:v>
                </c:pt>
                <c:pt idx="708">
                  <c:v>1798.61170189788</c:v>
                </c:pt>
                <c:pt idx="709">
                  <c:v>1882.5002465919699</c:v>
                </c:pt>
                <c:pt idx="710">
                  <c:v>1934.81116330594</c:v>
                </c:pt>
                <c:pt idx="711">
                  <c:v>1777.11944460107</c:v>
                </c:pt>
                <c:pt idx="712">
                  <c:v>1213.09813963949</c:v>
                </c:pt>
                <c:pt idx="713">
                  <c:v>731.85467859214396</c:v>
                </c:pt>
                <c:pt idx="714">
                  <c:v>1145.20729767947</c:v>
                </c:pt>
                <c:pt idx="715">
                  <c:v>1110.43870130141</c:v>
                </c:pt>
                <c:pt idx="716">
                  <c:v>922.44440306606396</c:v>
                </c:pt>
                <c:pt idx="717">
                  <c:v>1375.9487151456599</c:v>
                </c:pt>
                <c:pt idx="718">
                  <c:v>1430.38468313967</c:v>
                </c:pt>
                <c:pt idx="719">
                  <c:v>1369.96406478876</c:v>
                </c:pt>
                <c:pt idx="720">
                  <c:v>1390.3112671025799</c:v>
                </c:pt>
                <c:pt idx="721">
                  <c:v>1403.46071178485</c:v>
                </c:pt>
                <c:pt idx="722">
                  <c:v>1778.23900397683</c:v>
                </c:pt>
                <c:pt idx="723">
                  <c:v>1308.8150635357499</c:v>
                </c:pt>
                <c:pt idx="724">
                  <c:v>1352.2550895614299</c:v>
                </c:pt>
                <c:pt idx="725">
                  <c:v>1130.32934009479</c:v>
                </c:pt>
                <c:pt idx="726">
                  <c:v>1405.74919866697</c:v>
                </c:pt>
                <c:pt idx="727">
                  <c:v>658.67651590370394</c:v>
                </c:pt>
                <c:pt idx="728">
                  <c:v>1203.2798256839901</c:v>
                </c:pt>
                <c:pt idx="729">
                  <c:v>1320.50280957204</c:v>
                </c:pt>
                <c:pt idx="730">
                  <c:v>1711.9224447077499</c:v>
                </c:pt>
                <c:pt idx="731">
                  <c:v>1556.7272421182399</c:v>
                </c:pt>
                <c:pt idx="732">
                  <c:v>1607.43262231534</c:v>
                </c:pt>
                <c:pt idx="733">
                  <c:v>1087.6465824009699</c:v>
                </c:pt>
                <c:pt idx="734">
                  <c:v>1404.9492313260801</c:v>
                </c:pt>
                <c:pt idx="735">
                  <c:v>1653.68684813913</c:v>
                </c:pt>
                <c:pt idx="736">
                  <c:v>1492.43821335705</c:v>
                </c:pt>
                <c:pt idx="737">
                  <c:v>1281.2093662959701</c:v>
                </c:pt>
                <c:pt idx="738">
                  <c:v>1863.3795055462599</c:v>
                </c:pt>
                <c:pt idx="739">
                  <c:v>1493.1917134739101</c:v>
                </c:pt>
                <c:pt idx="740">
                  <c:v>1531.5893209206599</c:v>
                </c:pt>
                <c:pt idx="741">
                  <c:v>1559.23737838374</c:v>
                </c:pt>
                <c:pt idx="742">
                  <c:v>1279.0120691070599</c:v>
                </c:pt>
                <c:pt idx="743">
                  <c:v>1551.52562794395</c:v>
                </c:pt>
                <c:pt idx="744">
                  <c:v>1475.04213003154</c:v>
                </c:pt>
                <c:pt idx="745">
                  <c:v>1958.2854630010299</c:v>
                </c:pt>
                <c:pt idx="746">
                  <c:v>1757.80969048931</c:v>
                </c:pt>
                <c:pt idx="747">
                  <c:v>1229.21027982946</c:v>
                </c:pt>
                <c:pt idx="748">
                  <c:v>980.14808470929802</c:v>
                </c:pt>
                <c:pt idx="749">
                  <c:v>1045.17688787672</c:v>
                </c:pt>
                <c:pt idx="750">
                  <c:v>1194.6511115585899</c:v>
                </c:pt>
                <c:pt idx="751">
                  <c:v>1261.6665692208701</c:v>
                </c:pt>
                <c:pt idx="752">
                  <c:v>939.32901101038499</c:v>
                </c:pt>
                <c:pt idx="753">
                  <c:v>875.07916731841794</c:v>
                </c:pt>
                <c:pt idx="754">
                  <c:v>775.67994129558394</c:v>
                </c:pt>
                <c:pt idx="755">
                  <c:v>901.63731890982501</c:v>
                </c:pt>
                <c:pt idx="756">
                  <c:v>1132.9024831399299</c:v>
                </c:pt>
                <c:pt idx="757">
                  <c:v>1200.5124027629299</c:v>
                </c:pt>
                <c:pt idx="758">
                  <c:v>1384.5788816546899</c:v>
                </c:pt>
                <c:pt idx="759">
                  <c:v>1750.3348466663101</c:v>
                </c:pt>
                <c:pt idx="760">
                  <c:v>1802.3841747092499</c:v>
                </c:pt>
                <c:pt idx="761">
                  <c:v>1098.4299894723699</c:v>
                </c:pt>
                <c:pt idx="762">
                  <c:v>1109.9957237869601</c:v>
                </c:pt>
                <c:pt idx="763">
                  <c:v>1229.33675688012</c:v>
                </c:pt>
                <c:pt idx="764">
                  <c:v>1087.75689476313</c:v>
                </c:pt>
                <c:pt idx="765">
                  <c:v>1591.8247086635399</c:v>
                </c:pt>
                <c:pt idx="766">
                  <c:v>1601.47710835059</c:v>
                </c:pt>
                <c:pt idx="767">
                  <c:v>1638.0226689096701</c:v>
                </c:pt>
                <c:pt idx="768">
                  <c:v>1057.85142407022</c:v>
                </c:pt>
                <c:pt idx="769">
                  <c:v>924.50015159010002</c:v>
                </c:pt>
                <c:pt idx="770">
                  <c:v>1016.04641637151</c:v>
                </c:pt>
                <c:pt idx="771">
                  <c:v>1385.1796316184</c:v>
                </c:pt>
                <c:pt idx="772">
                  <c:v>1969.7248666933799</c:v>
                </c:pt>
                <c:pt idx="773">
                  <c:v>1536.1704372404799</c:v>
                </c:pt>
                <c:pt idx="774">
                  <c:v>1092.77449682467</c:v>
                </c:pt>
                <c:pt idx="775">
                  <c:v>1141.5739049706699</c:v>
                </c:pt>
                <c:pt idx="776">
                  <c:v>1013.0332971568899</c:v>
                </c:pt>
                <c:pt idx="777">
                  <c:v>1008.12701644063</c:v>
                </c:pt>
                <c:pt idx="778">
                  <c:v>1104.51609268881</c:v>
                </c:pt>
                <c:pt idx="779">
                  <c:v>1399.4321907804101</c:v>
                </c:pt>
                <c:pt idx="780">
                  <c:v>993.85888133102696</c:v>
                </c:pt>
                <c:pt idx="781">
                  <c:v>974.41521110066503</c:v>
                </c:pt>
                <c:pt idx="782">
                  <c:v>1558.34119561635</c:v>
                </c:pt>
                <c:pt idx="783">
                  <c:v>1106.7325863424901</c:v>
                </c:pt>
              </c:numCache>
            </c:numRef>
          </c:val>
          <c:smooth val="0"/>
        </c:ser>
        <c:dLbls>
          <c:showLegendKey val="0"/>
          <c:showVal val="0"/>
          <c:showCatName val="0"/>
          <c:showSerName val="0"/>
          <c:showPercent val="0"/>
          <c:showBubbleSize val="0"/>
        </c:dLbls>
        <c:marker val="1"/>
        <c:smooth val="0"/>
        <c:axId val="209538432"/>
        <c:axId val="212726912"/>
      </c:lineChart>
      <c:lineChart>
        <c:grouping val="standard"/>
        <c:varyColors val="0"/>
        <c:ser>
          <c:idx val="0"/>
          <c:order val="0"/>
          <c:tx>
            <c:strRef>
              <c:f>dynmemory!$B$1</c:f>
              <c:strCache>
                <c:ptCount val="1"/>
                <c:pt idx="0">
                  <c:v>% Processor Time</c:v>
                </c:pt>
              </c:strCache>
            </c:strRef>
          </c:tx>
          <c:spPr>
            <a:ln>
              <a:solidFill>
                <a:schemeClr val="accent3"/>
              </a:solidFill>
            </a:ln>
          </c:spPr>
          <c:marker>
            <c:symbol val="none"/>
          </c:marker>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dynmemory!$B$2:$B$785</c:f>
              <c:numCache>
                <c:formatCode>General</c:formatCode>
                <c:ptCount val="784"/>
                <c:pt idx="0">
                  <c:v>51.588231093264604</c:v>
                </c:pt>
                <c:pt idx="1">
                  <c:v>65.769883064398996</c:v>
                </c:pt>
                <c:pt idx="2">
                  <c:v>68.116544915960802</c:v>
                </c:pt>
                <c:pt idx="3">
                  <c:v>69.397155850469701</c:v>
                </c:pt>
                <c:pt idx="4">
                  <c:v>74.609857490736104</c:v>
                </c:pt>
                <c:pt idx="5">
                  <c:v>77.941599991868301</c:v>
                </c:pt>
                <c:pt idx="6">
                  <c:v>98.750018666308193</c:v>
                </c:pt>
                <c:pt idx="7">
                  <c:v>51.5634399819523</c:v>
                </c:pt>
                <c:pt idx="8">
                  <c:v>52.693211059578402</c:v>
                </c:pt>
                <c:pt idx="9">
                  <c:v>51.588231093264604</c:v>
                </c:pt>
                <c:pt idx="10">
                  <c:v>49.219724981280301</c:v>
                </c:pt>
                <c:pt idx="11">
                  <c:v>55.469614983392297</c:v>
                </c:pt>
                <c:pt idx="12">
                  <c:v>88.077147072622296</c:v>
                </c:pt>
                <c:pt idx="13">
                  <c:v>43.651875534783301</c:v>
                </c:pt>
                <c:pt idx="14">
                  <c:v>92.168825057353999</c:v>
                </c:pt>
                <c:pt idx="15">
                  <c:v>27.224775495854601</c:v>
                </c:pt>
                <c:pt idx="16">
                  <c:v>48.439469924354903</c:v>
                </c:pt>
                <c:pt idx="17">
                  <c:v>67.188759951617797</c:v>
                </c:pt>
                <c:pt idx="18">
                  <c:v>45.386712534853999</c:v>
                </c:pt>
                <c:pt idx="19">
                  <c:v>50.783129927810698</c:v>
                </c:pt>
                <c:pt idx="20">
                  <c:v>64.845109947777999</c:v>
                </c:pt>
                <c:pt idx="21">
                  <c:v>75.397780280792702</c:v>
                </c:pt>
                <c:pt idx="22">
                  <c:v>83.594379975808906</c:v>
                </c:pt>
                <c:pt idx="23">
                  <c:v>69.118823484236998</c:v>
                </c:pt>
                <c:pt idx="24">
                  <c:v>62.296529780469498</c:v>
                </c:pt>
                <c:pt idx="25">
                  <c:v>71.924159958411394</c:v>
                </c:pt>
                <c:pt idx="26">
                  <c:v>79.033063194889394</c:v>
                </c:pt>
                <c:pt idx="27">
                  <c:v>64.454494947393997</c:v>
                </c:pt>
                <c:pt idx="28">
                  <c:v>54.763631679718003</c:v>
                </c:pt>
                <c:pt idx="29">
                  <c:v>35.771702058948598</c:v>
                </c:pt>
                <c:pt idx="30">
                  <c:v>58.595329939330298</c:v>
                </c:pt>
                <c:pt idx="31">
                  <c:v>53.078900404246298</c:v>
                </c:pt>
                <c:pt idx="32">
                  <c:v>69.7930243836187</c:v>
                </c:pt>
                <c:pt idx="33">
                  <c:v>70.910394123434102</c:v>
                </c:pt>
                <c:pt idx="34">
                  <c:v>58.713965977960498</c:v>
                </c:pt>
                <c:pt idx="35">
                  <c:v>63.7113134750917</c:v>
                </c:pt>
                <c:pt idx="36">
                  <c:v>41.018262381845197</c:v>
                </c:pt>
                <c:pt idx="37">
                  <c:v>49.233043590416301</c:v>
                </c:pt>
                <c:pt idx="38">
                  <c:v>44.8437357625426</c:v>
                </c:pt>
                <c:pt idx="39">
                  <c:v>46.096164891812798</c:v>
                </c:pt>
                <c:pt idx="40">
                  <c:v>38.464305106823502</c:v>
                </c:pt>
                <c:pt idx="41">
                  <c:v>34.129924947616303</c:v>
                </c:pt>
                <c:pt idx="42">
                  <c:v>68.751399937282798</c:v>
                </c:pt>
                <c:pt idx="43">
                  <c:v>80.469624960801696</c:v>
                </c:pt>
                <c:pt idx="44">
                  <c:v>73.914221396504601</c:v>
                </c:pt>
                <c:pt idx="45">
                  <c:v>87.500549308724302</c:v>
                </c:pt>
                <c:pt idx="46">
                  <c:v>57.144787215119997</c:v>
                </c:pt>
                <c:pt idx="47">
                  <c:v>61.7203232947125</c:v>
                </c:pt>
                <c:pt idx="48">
                  <c:v>48.048864923586898</c:v>
                </c:pt>
                <c:pt idx="49">
                  <c:v>37.111784907459501</c:v>
                </c:pt>
                <c:pt idx="50">
                  <c:v>87.879253315460502</c:v>
                </c:pt>
                <c:pt idx="51">
                  <c:v>67.339968983900604</c:v>
                </c:pt>
                <c:pt idx="52">
                  <c:v>74.627839962587203</c:v>
                </c:pt>
                <c:pt idx="53">
                  <c:v>34.2767121613497</c:v>
                </c:pt>
                <c:pt idx="54">
                  <c:v>76.894841177492694</c:v>
                </c:pt>
                <c:pt idx="55">
                  <c:v>58.198316004337499</c:v>
                </c:pt>
                <c:pt idx="56">
                  <c:v>65.531621767542305</c:v>
                </c:pt>
                <c:pt idx="57">
                  <c:v>61.695024459447801</c:v>
                </c:pt>
                <c:pt idx="58">
                  <c:v>46.540519305597101</c:v>
                </c:pt>
                <c:pt idx="59">
                  <c:v>44.446577695860903</c:v>
                </c:pt>
                <c:pt idx="60">
                  <c:v>52.736184930498602</c:v>
                </c:pt>
                <c:pt idx="61">
                  <c:v>43.3615449166752</c:v>
                </c:pt>
                <c:pt idx="62">
                  <c:v>78.929394254117696</c:v>
                </c:pt>
                <c:pt idx="63">
                  <c:v>59.837597318230102</c:v>
                </c:pt>
                <c:pt idx="64">
                  <c:v>59.678978004663897</c:v>
                </c:pt>
                <c:pt idx="65">
                  <c:v>46.971713861945197</c:v>
                </c:pt>
                <c:pt idx="66">
                  <c:v>48.772474677955898</c:v>
                </c:pt>
                <c:pt idx="67">
                  <c:v>31.541080514815899</c:v>
                </c:pt>
                <c:pt idx="68">
                  <c:v>59.128558669696197</c:v>
                </c:pt>
                <c:pt idx="69">
                  <c:v>52.240639929575899</c:v>
                </c:pt>
                <c:pt idx="70">
                  <c:v>70.968846409201106</c:v>
                </c:pt>
                <c:pt idx="71">
                  <c:v>36.113569429409999</c:v>
                </c:pt>
                <c:pt idx="72">
                  <c:v>42.189729914371199</c:v>
                </c:pt>
                <c:pt idx="73">
                  <c:v>39.846059911299399</c:v>
                </c:pt>
                <c:pt idx="74">
                  <c:v>51.924918083145599</c:v>
                </c:pt>
                <c:pt idx="75">
                  <c:v>44.843392934346198</c:v>
                </c:pt>
                <c:pt idx="76">
                  <c:v>40.236664912067297</c:v>
                </c:pt>
                <c:pt idx="77">
                  <c:v>30.080814896707899</c:v>
                </c:pt>
                <c:pt idx="78">
                  <c:v>64.845099948161902</c:v>
                </c:pt>
                <c:pt idx="79">
                  <c:v>79.297741565080102</c:v>
                </c:pt>
                <c:pt idx="80">
                  <c:v>60.939249921603498</c:v>
                </c:pt>
                <c:pt idx="81">
                  <c:v>78.9072049572179</c:v>
                </c:pt>
                <c:pt idx="82">
                  <c:v>49.611627399092498</c:v>
                </c:pt>
                <c:pt idx="83">
                  <c:v>91.538830752689904</c:v>
                </c:pt>
                <c:pt idx="84">
                  <c:v>81.300047836597003</c:v>
                </c:pt>
                <c:pt idx="85">
                  <c:v>91.016037481520797</c:v>
                </c:pt>
                <c:pt idx="86">
                  <c:v>53.517692407380103</c:v>
                </c:pt>
                <c:pt idx="87">
                  <c:v>68.360797436274794</c:v>
                </c:pt>
                <c:pt idx="88">
                  <c:v>87.162728623271093</c:v>
                </c:pt>
                <c:pt idx="89">
                  <c:v>68.1832435725061</c:v>
                </c:pt>
                <c:pt idx="90">
                  <c:v>66.407764932131002</c:v>
                </c:pt>
                <c:pt idx="91">
                  <c:v>72.888543043975801</c:v>
                </c:pt>
                <c:pt idx="92">
                  <c:v>86.607742830264002</c:v>
                </c:pt>
                <c:pt idx="93">
                  <c:v>89.453457489360304</c:v>
                </c:pt>
                <c:pt idx="94">
                  <c:v>93.214411426157696</c:v>
                </c:pt>
                <c:pt idx="95">
                  <c:v>89.024606174715899</c:v>
                </c:pt>
                <c:pt idx="96">
                  <c:v>89.285914916782801</c:v>
                </c:pt>
                <c:pt idx="97">
                  <c:v>76.562949991360099</c:v>
                </c:pt>
                <c:pt idx="98">
                  <c:v>59.766392485264198</c:v>
                </c:pt>
                <c:pt idx="99">
                  <c:v>67.969364988192197</c:v>
                </c:pt>
                <c:pt idx="100">
                  <c:v>79.231177838308497</c:v>
                </c:pt>
                <c:pt idx="101">
                  <c:v>93.4932712305622</c:v>
                </c:pt>
                <c:pt idx="102">
                  <c:v>77.778204436252594</c:v>
                </c:pt>
                <c:pt idx="103">
                  <c:v>57.032074984160197</c:v>
                </c:pt>
                <c:pt idx="104">
                  <c:v>92.968884997407997</c:v>
                </c:pt>
                <c:pt idx="105">
                  <c:v>78.985910716890999</c:v>
                </c:pt>
                <c:pt idx="106">
                  <c:v>91.250173330005296</c:v>
                </c:pt>
                <c:pt idx="107">
                  <c:v>66.406894987616198</c:v>
                </c:pt>
                <c:pt idx="108">
                  <c:v>78.968789424383502</c:v>
                </c:pt>
                <c:pt idx="109">
                  <c:v>38.078899629058</c:v>
                </c:pt>
                <c:pt idx="110">
                  <c:v>79.365749819815207</c:v>
                </c:pt>
                <c:pt idx="111">
                  <c:v>81.641207481360496</c:v>
                </c:pt>
                <c:pt idx="112">
                  <c:v>80.385247979756898</c:v>
                </c:pt>
                <c:pt idx="113">
                  <c:v>79.231423979048003</c:v>
                </c:pt>
                <c:pt idx="114">
                  <c:v>67.579157466960993</c:v>
                </c:pt>
                <c:pt idx="115">
                  <c:v>58.065878666076202</c:v>
                </c:pt>
                <c:pt idx="116">
                  <c:v>59.376289958721301</c:v>
                </c:pt>
                <c:pt idx="117">
                  <c:v>72.657124972000901</c:v>
                </c:pt>
                <c:pt idx="118">
                  <c:v>75.782024975200699</c:v>
                </c:pt>
                <c:pt idx="119">
                  <c:v>64.454257463761095</c:v>
                </c:pt>
                <c:pt idx="120">
                  <c:v>73.077794433655001</c:v>
                </c:pt>
                <c:pt idx="121">
                  <c:v>96.825498409447704</c:v>
                </c:pt>
                <c:pt idx="122">
                  <c:v>71.923970432946106</c:v>
                </c:pt>
                <c:pt idx="123">
                  <c:v>61.509163135351002</c:v>
                </c:pt>
                <c:pt idx="124">
                  <c:v>54.925392440938701</c:v>
                </c:pt>
                <c:pt idx="125">
                  <c:v>92.338861932560505</c:v>
                </c:pt>
                <c:pt idx="126">
                  <c:v>88.28147499568</c:v>
                </c:pt>
                <c:pt idx="127">
                  <c:v>69.531824988960196</c:v>
                </c:pt>
                <c:pt idx="128">
                  <c:v>66.797507487856194</c:v>
                </c:pt>
                <c:pt idx="129">
                  <c:v>40.626149977920399</c:v>
                </c:pt>
                <c:pt idx="130">
                  <c:v>83.461860916885698</c:v>
                </c:pt>
                <c:pt idx="131">
                  <c:v>79.762298405140399</c:v>
                </c:pt>
                <c:pt idx="132">
                  <c:v>87.890842495824003</c:v>
                </c:pt>
                <c:pt idx="133">
                  <c:v>85.937769994816094</c:v>
                </c:pt>
                <c:pt idx="134">
                  <c:v>77.344184991648106</c:v>
                </c:pt>
                <c:pt idx="135">
                  <c:v>50.7822049816643</c:v>
                </c:pt>
                <c:pt idx="136">
                  <c:v>47.266632480656298</c:v>
                </c:pt>
                <c:pt idx="137">
                  <c:v>45.313549979840303</c:v>
                </c:pt>
                <c:pt idx="138">
                  <c:v>45.704162480080299</c:v>
                </c:pt>
                <c:pt idx="139">
                  <c:v>65.385279987239599</c:v>
                </c:pt>
                <c:pt idx="140">
                  <c:v>92.105453070426194</c:v>
                </c:pt>
                <c:pt idx="141">
                  <c:v>87.745418031023803</c:v>
                </c:pt>
                <c:pt idx="142">
                  <c:v>86.328459991424197</c:v>
                </c:pt>
                <c:pt idx="143">
                  <c:v>96.093849997440003</c:v>
                </c:pt>
                <c:pt idx="144">
                  <c:v>79.545978168413399</c:v>
                </c:pt>
                <c:pt idx="145">
                  <c:v>78.788421804280503</c:v>
                </c:pt>
                <c:pt idx="146">
                  <c:v>80.417162653969299</c:v>
                </c:pt>
                <c:pt idx="147">
                  <c:v>64.844659976704506</c:v>
                </c:pt>
                <c:pt idx="148">
                  <c:v>51.539702122087199</c:v>
                </c:pt>
                <c:pt idx="149">
                  <c:v>58.731205052579199</c:v>
                </c:pt>
                <c:pt idx="150">
                  <c:v>57.422969971968698</c:v>
                </c:pt>
                <c:pt idx="151">
                  <c:v>60.001033819687997</c:v>
                </c:pt>
                <c:pt idx="152">
                  <c:v>79.365597447054498</c:v>
                </c:pt>
                <c:pt idx="153">
                  <c:v>98.106123634750006</c:v>
                </c:pt>
                <c:pt idx="154">
                  <c:v>83.955620288359398</c:v>
                </c:pt>
                <c:pt idx="155">
                  <c:v>79.478142075980699</c:v>
                </c:pt>
                <c:pt idx="156">
                  <c:v>89.732512639537703</c:v>
                </c:pt>
                <c:pt idx="157">
                  <c:v>57.423787414323797</c:v>
                </c:pt>
                <c:pt idx="158">
                  <c:v>55.470734911075901</c:v>
                </c:pt>
                <c:pt idx="159">
                  <c:v>42.580712384085103</c:v>
                </c:pt>
                <c:pt idx="160">
                  <c:v>49.221024898084501</c:v>
                </c:pt>
                <c:pt idx="161">
                  <c:v>41.018262381845197</c:v>
                </c:pt>
                <c:pt idx="162">
                  <c:v>48.049197395956597</c:v>
                </c:pt>
                <c:pt idx="163">
                  <c:v>25.393972350038698</c:v>
                </c:pt>
                <c:pt idx="164">
                  <c:v>42.190089883973201</c:v>
                </c:pt>
                <c:pt idx="165">
                  <c:v>53.908314907492098</c:v>
                </c:pt>
                <c:pt idx="166">
                  <c:v>40.6276598808373</c:v>
                </c:pt>
                <c:pt idx="167">
                  <c:v>41.018262381845197</c:v>
                </c:pt>
                <c:pt idx="168">
                  <c:v>37.502799874565603</c:v>
                </c:pt>
                <c:pt idx="169">
                  <c:v>78.077900263914302</c:v>
                </c:pt>
                <c:pt idx="170">
                  <c:v>77.381980906302999</c:v>
                </c:pt>
                <c:pt idx="171">
                  <c:v>69.532614938850699</c:v>
                </c:pt>
                <c:pt idx="172">
                  <c:v>88.672377477488993</c:v>
                </c:pt>
                <c:pt idx="173">
                  <c:v>82.857919965185502</c:v>
                </c:pt>
                <c:pt idx="174">
                  <c:v>80.173302029172504</c:v>
                </c:pt>
                <c:pt idx="175">
                  <c:v>93.359667486896498</c:v>
                </c:pt>
                <c:pt idx="176">
                  <c:v>83.203872466513502</c:v>
                </c:pt>
                <c:pt idx="177">
                  <c:v>75.782334951394105</c:v>
                </c:pt>
                <c:pt idx="178">
                  <c:v>57.814399914883801</c:v>
                </c:pt>
                <c:pt idx="179">
                  <c:v>93.382639987140294</c:v>
                </c:pt>
                <c:pt idx="180">
                  <c:v>96.250173325568298</c:v>
                </c:pt>
                <c:pt idx="181">
                  <c:v>82.032054963937597</c:v>
                </c:pt>
                <c:pt idx="182">
                  <c:v>96.538611685581103</c:v>
                </c:pt>
                <c:pt idx="183">
                  <c:v>99.242458180297703</c:v>
                </c:pt>
                <c:pt idx="184">
                  <c:v>75.001119949826204</c:v>
                </c:pt>
                <c:pt idx="185">
                  <c:v>64.684126913019</c:v>
                </c:pt>
                <c:pt idx="186">
                  <c:v>91.016022482192696</c:v>
                </c:pt>
                <c:pt idx="187">
                  <c:v>95.130092457572104</c:v>
                </c:pt>
                <c:pt idx="188">
                  <c:v>79.412545298647004</c:v>
                </c:pt>
                <c:pt idx="189">
                  <c:v>75.000799974400806</c:v>
                </c:pt>
                <c:pt idx="190">
                  <c:v>87.903612890839</c:v>
                </c:pt>
                <c:pt idx="191">
                  <c:v>87.891007487760305</c:v>
                </c:pt>
                <c:pt idx="192">
                  <c:v>79.297542478640594</c:v>
                </c:pt>
                <c:pt idx="193">
                  <c:v>82.422442481840505</c:v>
                </c:pt>
                <c:pt idx="194">
                  <c:v>70.313449969600896</c:v>
                </c:pt>
                <c:pt idx="195">
                  <c:v>59.927757605874199</c:v>
                </c:pt>
                <c:pt idx="196">
                  <c:v>87.917047987797702</c:v>
                </c:pt>
                <c:pt idx="197">
                  <c:v>72.693176587579899</c:v>
                </c:pt>
                <c:pt idx="198">
                  <c:v>77.344474976800697</c:v>
                </c:pt>
                <c:pt idx="199">
                  <c:v>90.476505386748201</c:v>
                </c:pt>
                <c:pt idx="200">
                  <c:v>78.732009530918802</c:v>
                </c:pt>
                <c:pt idx="201">
                  <c:v>72.132049807192999</c:v>
                </c:pt>
                <c:pt idx="202">
                  <c:v>65.235482464561102</c:v>
                </c:pt>
                <c:pt idx="203">
                  <c:v>69.532224968801003</c:v>
                </c:pt>
                <c:pt idx="204">
                  <c:v>95.548125795422095</c:v>
                </c:pt>
                <c:pt idx="205">
                  <c:v>83.036462823608304</c:v>
                </c:pt>
                <c:pt idx="206">
                  <c:v>70.589562293491596</c:v>
                </c:pt>
                <c:pt idx="207">
                  <c:v>75.001103679368697</c:v>
                </c:pt>
                <c:pt idx="208">
                  <c:v>81.641452462929607</c:v>
                </c:pt>
                <c:pt idx="209">
                  <c:v>86.719344973345102</c:v>
                </c:pt>
                <c:pt idx="210">
                  <c:v>72.657474945122402</c:v>
                </c:pt>
                <c:pt idx="211">
                  <c:v>80.469614961249704</c:v>
                </c:pt>
                <c:pt idx="212">
                  <c:v>82.032064963489603</c:v>
                </c:pt>
                <c:pt idx="213">
                  <c:v>63.463170388428097</c:v>
                </c:pt>
                <c:pt idx="214">
                  <c:v>57.5415897558265</c:v>
                </c:pt>
                <c:pt idx="215">
                  <c:v>42.190089883973201</c:v>
                </c:pt>
                <c:pt idx="216">
                  <c:v>74.231928563446502</c:v>
                </c:pt>
                <c:pt idx="217">
                  <c:v>40.875649405827197</c:v>
                </c:pt>
                <c:pt idx="218">
                  <c:v>87.681711279624494</c:v>
                </c:pt>
                <c:pt idx="219">
                  <c:v>62.289830432545699</c:v>
                </c:pt>
                <c:pt idx="220">
                  <c:v>56.6426721301426</c:v>
                </c:pt>
                <c:pt idx="221">
                  <c:v>74.6225162968625</c:v>
                </c:pt>
                <c:pt idx="222">
                  <c:v>71.033224051309503</c:v>
                </c:pt>
                <c:pt idx="223">
                  <c:v>66.407969911940498</c:v>
                </c:pt>
                <c:pt idx="224">
                  <c:v>66.271573244656196</c:v>
                </c:pt>
                <c:pt idx="225">
                  <c:v>51.540942642198203</c:v>
                </c:pt>
                <c:pt idx="226">
                  <c:v>44.844088744560999</c:v>
                </c:pt>
                <c:pt idx="227">
                  <c:v>60.939509897093203</c:v>
                </c:pt>
                <c:pt idx="228">
                  <c:v>32.425329823113003</c:v>
                </c:pt>
                <c:pt idx="229">
                  <c:v>43.362269851783502</c:v>
                </c:pt>
                <c:pt idx="230">
                  <c:v>30.081699816969302</c:v>
                </c:pt>
                <c:pt idx="231">
                  <c:v>53.908609879174101</c:v>
                </c:pt>
                <c:pt idx="232">
                  <c:v>27.7380798103137</c:v>
                </c:pt>
                <c:pt idx="233">
                  <c:v>26.566269806985801</c:v>
                </c:pt>
                <c:pt idx="234">
                  <c:v>23.0508097985383</c:v>
                </c:pt>
                <c:pt idx="235">
                  <c:v>30.862919818505201</c:v>
                </c:pt>
                <c:pt idx="236">
                  <c:v>19.534619545979002</c:v>
                </c:pt>
                <c:pt idx="237">
                  <c:v>13.6740799435534</c:v>
                </c:pt>
                <c:pt idx="238">
                  <c:v>28.9080699534091</c:v>
                </c:pt>
                <c:pt idx="239">
                  <c:v>17.970849946241302</c:v>
                </c:pt>
                <c:pt idx="240">
                  <c:v>31.924824570644802</c:v>
                </c:pt>
                <c:pt idx="241">
                  <c:v>41.668154882536498</c:v>
                </c:pt>
                <c:pt idx="242">
                  <c:v>73.047569982208401</c:v>
                </c:pt>
                <c:pt idx="243">
                  <c:v>64.844639977216502</c:v>
                </c:pt>
                <c:pt idx="244">
                  <c:v>40.626529960832997</c:v>
                </c:pt>
                <c:pt idx="245">
                  <c:v>66.407109977984504</c:v>
                </c:pt>
                <c:pt idx="246">
                  <c:v>82.031709988224193</c:v>
                </c:pt>
                <c:pt idx="247">
                  <c:v>78.516169986048297</c:v>
                </c:pt>
                <c:pt idx="248">
                  <c:v>34.376679956993101</c:v>
                </c:pt>
                <c:pt idx="249">
                  <c:v>52.735589968896797</c:v>
                </c:pt>
                <c:pt idx="250">
                  <c:v>53.1262099690247</c:v>
                </c:pt>
                <c:pt idx="251">
                  <c:v>48.438799966720801</c:v>
                </c:pt>
                <c:pt idx="252">
                  <c:v>69.141500952123394</c:v>
                </c:pt>
                <c:pt idx="253">
                  <c:v>65.626099964801099</c:v>
                </c:pt>
                <c:pt idx="254">
                  <c:v>54.616827030765698</c:v>
                </c:pt>
                <c:pt idx="255">
                  <c:v>48.414359311930497</c:v>
                </c:pt>
                <c:pt idx="256">
                  <c:v>73.047722472880807</c:v>
                </c:pt>
                <c:pt idx="257">
                  <c:v>84.766127483920499</c:v>
                </c:pt>
                <c:pt idx="258">
                  <c:v>80.769846134154406</c:v>
                </c:pt>
                <c:pt idx="259">
                  <c:v>82.1434234739408</c:v>
                </c:pt>
                <c:pt idx="260">
                  <c:v>35.939549934402102</c:v>
                </c:pt>
                <c:pt idx="261">
                  <c:v>60.157524959201297</c:v>
                </c:pt>
                <c:pt idx="262">
                  <c:v>48.048532446961701</c:v>
                </c:pt>
                <c:pt idx="263">
                  <c:v>63.078104577576497</c:v>
                </c:pt>
                <c:pt idx="264">
                  <c:v>59.128297100841898</c:v>
                </c:pt>
                <c:pt idx="265">
                  <c:v>49.610992448241603</c:v>
                </c:pt>
                <c:pt idx="266">
                  <c:v>78.906924978400596</c:v>
                </c:pt>
                <c:pt idx="267">
                  <c:v>72.657114972320798</c:v>
                </c:pt>
                <c:pt idx="268">
                  <c:v>70.704067469840894</c:v>
                </c:pt>
                <c:pt idx="269">
                  <c:v>72.657134971680904</c:v>
                </c:pt>
                <c:pt idx="270">
                  <c:v>66.797932466161001</c:v>
                </c:pt>
                <c:pt idx="271">
                  <c:v>66.797932466161001</c:v>
                </c:pt>
                <c:pt idx="272">
                  <c:v>62.8918174618412</c:v>
                </c:pt>
                <c:pt idx="273">
                  <c:v>88.672222488880294</c:v>
                </c:pt>
                <c:pt idx="274">
                  <c:v>75.3795902773535</c:v>
                </c:pt>
                <c:pt idx="275">
                  <c:v>88.710038698116506</c:v>
                </c:pt>
                <c:pt idx="276">
                  <c:v>64.454257463761095</c:v>
                </c:pt>
                <c:pt idx="277">
                  <c:v>67.579167466640996</c:v>
                </c:pt>
                <c:pt idx="278">
                  <c:v>77.735082477360706</c:v>
                </c:pt>
                <c:pt idx="279">
                  <c:v>60.157524959201297</c:v>
                </c:pt>
                <c:pt idx="280">
                  <c:v>78.906924978400596</c:v>
                </c:pt>
                <c:pt idx="281">
                  <c:v>60.9387599596812</c:v>
                </c:pt>
                <c:pt idx="282">
                  <c:v>45.704857444561704</c:v>
                </c:pt>
                <c:pt idx="283">
                  <c:v>78.1256899779207</c:v>
                </c:pt>
                <c:pt idx="284">
                  <c:v>63.282603856698799</c:v>
                </c:pt>
                <c:pt idx="285">
                  <c:v>80.079002460689694</c:v>
                </c:pt>
                <c:pt idx="286">
                  <c:v>70.704452440530602</c:v>
                </c:pt>
                <c:pt idx="287">
                  <c:v>83.594484967073399</c:v>
                </c:pt>
                <c:pt idx="288">
                  <c:v>84.3756999686413</c:v>
                </c:pt>
                <c:pt idx="289">
                  <c:v>96.875129994176206</c:v>
                </c:pt>
                <c:pt idx="290">
                  <c:v>84.766312469201296</c:v>
                </c:pt>
                <c:pt idx="291">
                  <c:v>71.485657442546497</c:v>
                </c:pt>
                <c:pt idx="292">
                  <c:v>83.203872466513502</c:v>
                </c:pt>
                <c:pt idx="293">
                  <c:v>65.626539931010996</c:v>
                </c:pt>
                <c:pt idx="294">
                  <c:v>90.234817480176801</c:v>
                </c:pt>
                <c:pt idx="295">
                  <c:v>81.923881810094898</c:v>
                </c:pt>
                <c:pt idx="296">
                  <c:v>84.921310445926906</c:v>
                </c:pt>
                <c:pt idx="297">
                  <c:v>55.002010986830797</c:v>
                </c:pt>
                <c:pt idx="298">
                  <c:v>71.876259943554501</c:v>
                </c:pt>
                <c:pt idx="299">
                  <c:v>59.9224456331658</c:v>
                </c:pt>
                <c:pt idx="300">
                  <c:v>54.298592083359999</c:v>
                </c:pt>
                <c:pt idx="301">
                  <c:v>65.235269977088507</c:v>
                </c:pt>
                <c:pt idx="302">
                  <c:v>64.844639977216502</c:v>
                </c:pt>
                <c:pt idx="303">
                  <c:v>49.232088581609197</c:v>
                </c:pt>
                <c:pt idx="304">
                  <c:v>73.810194268550504</c:v>
                </c:pt>
                <c:pt idx="305">
                  <c:v>55.079259970944697</c:v>
                </c:pt>
                <c:pt idx="306">
                  <c:v>94.230921842247</c:v>
                </c:pt>
                <c:pt idx="307">
                  <c:v>86.905102213510304</c:v>
                </c:pt>
                <c:pt idx="308">
                  <c:v>73.438169982848393</c:v>
                </c:pt>
                <c:pt idx="309">
                  <c:v>67.188349978240495</c:v>
                </c:pt>
                <c:pt idx="310">
                  <c:v>72.266329981952396</c:v>
                </c:pt>
                <c:pt idx="311">
                  <c:v>48.438819966208797</c:v>
                </c:pt>
                <c:pt idx="312">
                  <c:v>52.735589968896797</c:v>
                </c:pt>
                <c:pt idx="313">
                  <c:v>57.0323399720967</c:v>
                </c:pt>
                <c:pt idx="314">
                  <c:v>56.251119971328698</c:v>
                </c:pt>
                <c:pt idx="315">
                  <c:v>51.173139967616798</c:v>
                </c:pt>
                <c:pt idx="316">
                  <c:v>85.769613925380398</c:v>
                </c:pt>
                <c:pt idx="317">
                  <c:v>56.747420907927697</c:v>
                </c:pt>
                <c:pt idx="318">
                  <c:v>76.563249976000705</c:v>
                </c:pt>
                <c:pt idx="319">
                  <c:v>44.9236424434418</c:v>
                </c:pt>
                <c:pt idx="320">
                  <c:v>56.642007455761402</c:v>
                </c:pt>
                <c:pt idx="321">
                  <c:v>66.407324965601106</c:v>
                </c:pt>
                <c:pt idx="322">
                  <c:v>64.454257463761095</c:v>
                </c:pt>
                <c:pt idx="323">
                  <c:v>70.704067469840894</c:v>
                </c:pt>
                <c:pt idx="324">
                  <c:v>65.626099964801099</c:v>
                </c:pt>
                <c:pt idx="325">
                  <c:v>58.985692457841303</c:v>
                </c:pt>
                <c:pt idx="326">
                  <c:v>54.688949953601401</c:v>
                </c:pt>
                <c:pt idx="327">
                  <c:v>62.501199961601202</c:v>
                </c:pt>
                <c:pt idx="328">
                  <c:v>76.172642475440696</c:v>
                </c:pt>
                <c:pt idx="329">
                  <c:v>44.533014943521799</c:v>
                </c:pt>
                <c:pt idx="330">
                  <c:v>60.157524959201297</c:v>
                </c:pt>
                <c:pt idx="331">
                  <c:v>51.540012258069197</c:v>
                </c:pt>
                <c:pt idx="332">
                  <c:v>58.731190057371002</c:v>
                </c:pt>
                <c:pt idx="333">
                  <c:v>70.769604918287797</c:v>
                </c:pt>
                <c:pt idx="334">
                  <c:v>73.016218408277297</c:v>
                </c:pt>
                <c:pt idx="335">
                  <c:v>70.703494995263995</c:v>
                </c:pt>
                <c:pt idx="336">
                  <c:v>76.562799996159995</c:v>
                </c:pt>
                <c:pt idx="337">
                  <c:v>78.515904996415998</c:v>
                </c:pt>
                <c:pt idx="338">
                  <c:v>86.328304997695994</c:v>
                </c:pt>
                <c:pt idx="339">
                  <c:v>77.344029996415998</c:v>
                </c:pt>
                <c:pt idx="340">
                  <c:v>73.461873226484201</c:v>
                </c:pt>
                <c:pt idx="341">
                  <c:v>50.000660309008303</c:v>
                </c:pt>
                <c:pt idx="342">
                  <c:v>88.846281844515403</c:v>
                </c:pt>
                <c:pt idx="343">
                  <c:v>47.222902848430799</c:v>
                </c:pt>
                <c:pt idx="344">
                  <c:v>69.141014995008007</c:v>
                </c:pt>
                <c:pt idx="345">
                  <c:v>56.641184992832002</c:v>
                </c:pt>
                <c:pt idx="346">
                  <c:v>63.281709994111999</c:v>
                </c:pt>
                <c:pt idx="347">
                  <c:v>47.266314991168102</c:v>
                </c:pt>
                <c:pt idx="348">
                  <c:v>42.693181563080699</c:v>
                </c:pt>
                <c:pt idx="349">
                  <c:v>71.429109830932504</c:v>
                </c:pt>
                <c:pt idx="350">
                  <c:v>64.616063986955993</c:v>
                </c:pt>
                <c:pt idx="351">
                  <c:v>49.2073345842553</c:v>
                </c:pt>
                <c:pt idx="352">
                  <c:v>84.375289994432094</c:v>
                </c:pt>
                <c:pt idx="353">
                  <c:v>65.235047487088195</c:v>
                </c:pt>
                <c:pt idx="354">
                  <c:v>51.954042482384303</c:v>
                </c:pt>
                <c:pt idx="355">
                  <c:v>71.875539989632202</c:v>
                </c:pt>
                <c:pt idx="356">
                  <c:v>89.615588919154206</c:v>
                </c:pt>
                <c:pt idx="357">
                  <c:v>85.7145498361986</c:v>
                </c:pt>
                <c:pt idx="358">
                  <c:v>70.313079988864203</c:v>
                </c:pt>
                <c:pt idx="359">
                  <c:v>48.829102481232297</c:v>
                </c:pt>
                <c:pt idx="360">
                  <c:v>60.547627485552198</c:v>
                </c:pt>
                <c:pt idx="361">
                  <c:v>57.032084983968304</c:v>
                </c:pt>
                <c:pt idx="362">
                  <c:v>43.360457479216301</c:v>
                </c:pt>
                <c:pt idx="363">
                  <c:v>56.154687983836801</c:v>
                </c:pt>
                <c:pt idx="364">
                  <c:v>47.223477077626498</c:v>
                </c:pt>
                <c:pt idx="365">
                  <c:v>46.876709945281704</c:v>
                </c:pt>
                <c:pt idx="366">
                  <c:v>57.032624956001399</c:v>
                </c:pt>
                <c:pt idx="367">
                  <c:v>38.673822437681899</c:v>
                </c:pt>
                <c:pt idx="368">
                  <c:v>58.2044774567213</c:v>
                </c:pt>
                <c:pt idx="369">
                  <c:v>52.693816567100598</c:v>
                </c:pt>
                <c:pt idx="370">
                  <c:v>47.620733914292501</c:v>
                </c:pt>
                <c:pt idx="371">
                  <c:v>25.3869931546805</c:v>
                </c:pt>
                <c:pt idx="372">
                  <c:v>95.312649995200104</c:v>
                </c:pt>
                <c:pt idx="373">
                  <c:v>85.294597631699304</c:v>
                </c:pt>
                <c:pt idx="374">
                  <c:v>97.916717331711993</c:v>
                </c:pt>
                <c:pt idx="375">
                  <c:v>87.109792486640401</c:v>
                </c:pt>
                <c:pt idx="376">
                  <c:v>47.6207135974823</c:v>
                </c:pt>
                <c:pt idx="377">
                  <c:v>61.719984960481199</c:v>
                </c:pt>
                <c:pt idx="378">
                  <c:v>58.847465804171101</c:v>
                </c:pt>
                <c:pt idx="379">
                  <c:v>92.857371421257298</c:v>
                </c:pt>
                <c:pt idx="380">
                  <c:v>74.610134079017797</c:v>
                </c:pt>
                <c:pt idx="381">
                  <c:v>73.106753921644994</c:v>
                </c:pt>
                <c:pt idx="382">
                  <c:v>84.274590957568194</c:v>
                </c:pt>
                <c:pt idx="383">
                  <c:v>85.547239990656195</c:v>
                </c:pt>
                <c:pt idx="384">
                  <c:v>76.953719984768298</c:v>
                </c:pt>
                <c:pt idx="385">
                  <c:v>81.250489987456305</c:v>
                </c:pt>
                <c:pt idx="386">
                  <c:v>59.376039973376599</c:v>
                </c:pt>
                <c:pt idx="387">
                  <c:v>70.313249980800407</c:v>
                </c:pt>
                <c:pt idx="388">
                  <c:v>60.9384999744006</c:v>
                </c:pt>
                <c:pt idx="389">
                  <c:v>70.313259980544501</c:v>
                </c:pt>
                <c:pt idx="390">
                  <c:v>54.167844818324099</c:v>
                </c:pt>
                <c:pt idx="391">
                  <c:v>72.984557401782098</c:v>
                </c:pt>
                <c:pt idx="392">
                  <c:v>84.375399989760197</c:v>
                </c:pt>
                <c:pt idx="393">
                  <c:v>72.388766549068805</c:v>
                </c:pt>
                <c:pt idx="394">
                  <c:v>63.525529156289601</c:v>
                </c:pt>
                <c:pt idx="395">
                  <c:v>63.282189975936603</c:v>
                </c:pt>
                <c:pt idx="396">
                  <c:v>37.110825317770001</c:v>
                </c:pt>
                <c:pt idx="397">
                  <c:v>45.313569979456297</c:v>
                </c:pt>
                <c:pt idx="398">
                  <c:v>51.894858164177698</c:v>
                </c:pt>
                <c:pt idx="399">
                  <c:v>57.937305381514399</c:v>
                </c:pt>
                <c:pt idx="400">
                  <c:v>86.328392494864104</c:v>
                </c:pt>
                <c:pt idx="401">
                  <c:v>89.843944996255999</c:v>
                </c:pt>
                <c:pt idx="402">
                  <c:v>76.172327491312103</c:v>
                </c:pt>
                <c:pt idx="403">
                  <c:v>76.587756181747906</c:v>
                </c:pt>
                <c:pt idx="404">
                  <c:v>93.750119997696004</c:v>
                </c:pt>
                <c:pt idx="405">
                  <c:v>86.328382495056104</c:v>
                </c:pt>
                <c:pt idx="406">
                  <c:v>81.640982493136093</c:v>
                </c:pt>
                <c:pt idx="407">
                  <c:v>79.687889992512098</c:v>
                </c:pt>
                <c:pt idx="408">
                  <c:v>75.0004699909761</c:v>
                </c:pt>
                <c:pt idx="409">
                  <c:v>79.687899992320098</c:v>
                </c:pt>
                <c:pt idx="410">
                  <c:v>79.615771069503097</c:v>
                </c:pt>
                <c:pt idx="411">
                  <c:v>92.279564702945905</c:v>
                </c:pt>
                <c:pt idx="412">
                  <c:v>86.017281968392695</c:v>
                </c:pt>
                <c:pt idx="413">
                  <c:v>81.641217481040599</c:v>
                </c:pt>
                <c:pt idx="414">
                  <c:v>85.547342485040403</c:v>
                </c:pt>
                <c:pt idx="415">
                  <c:v>80.0787674794406</c:v>
                </c:pt>
                <c:pt idx="416">
                  <c:v>44.923632443761697</c:v>
                </c:pt>
                <c:pt idx="417">
                  <c:v>50.782824949601597</c:v>
                </c:pt>
                <c:pt idx="418">
                  <c:v>44.142407442961797</c:v>
                </c:pt>
                <c:pt idx="419">
                  <c:v>64.454267463441099</c:v>
                </c:pt>
                <c:pt idx="420">
                  <c:v>65.235482464561102</c:v>
                </c:pt>
                <c:pt idx="421">
                  <c:v>69.922832469360898</c:v>
                </c:pt>
                <c:pt idx="422">
                  <c:v>73.047732472560796</c:v>
                </c:pt>
                <c:pt idx="423">
                  <c:v>48.048542446641697</c:v>
                </c:pt>
                <c:pt idx="424">
                  <c:v>60.938749960001203</c:v>
                </c:pt>
                <c:pt idx="425">
                  <c:v>95.703257495760099</c:v>
                </c:pt>
                <c:pt idx="426">
                  <c:v>82.422452481520494</c:v>
                </c:pt>
                <c:pt idx="427">
                  <c:v>79.297532478960605</c:v>
                </c:pt>
                <c:pt idx="428">
                  <c:v>88.672180382257494</c:v>
                </c:pt>
                <c:pt idx="429">
                  <c:v>83.461860916885698</c:v>
                </c:pt>
                <c:pt idx="430">
                  <c:v>89.682737773974395</c:v>
                </c:pt>
                <c:pt idx="431">
                  <c:v>85.000283071487999</c:v>
                </c:pt>
                <c:pt idx="432">
                  <c:v>82.540027929876402</c:v>
                </c:pt>
                <c:pt idx="433">
                  <c:v>85.2275515097989</c:v>
                </c:pt>
                <c:pt idx="434">
                  <c:v>62.903927728458498</c:v>
                </c:pt>
                <c:pt idx="435">
                  <c:v>72.266172489488099</c:v>
                </c:pt>
                <c:pt idx="436">
                  <c:v>76.172327491312103</c:v>
                </c:pt>
                <c:pt idx="437">
                  <c:v>54.688369983296298</c:v>
                </c:pt>
                <c:pt idx="438">
                  <c:v>62.110107485936197</c:v>
                </c:pt>
                <c:pt idx="439">
                  <c:v>46.485397480368299</c:v>
                </c:pt>
                <c:pt idx="440">
                  <c:v>68.359987488240193</c:v>
                </c:pt>
                <c:pt idx="441">
                  <c:v>62.5007199861762</c:v>
                </c:pt>
                <c:pt idx="442">
                  <c:v>72.266152489872098</c:v>
                </c:pt>
                <c:pt idx="443">
                  <c:v>85.156524994720101</c:v>
                </c:pt>
                <c:pt idx="444">
                  <c:v>75.769825273349696</c:v>
                </c:pt>
                <c:pt idx="445">
                  <c:v>70.000950123442195</c:v>
                </c:pt>
                <c:pt idx="446">
                  <c:v>72.581532874818905</c:v>
                </c:pt>
                <c:pt idx="447">
                  <c:v>38.283214937121997</c:v>
                </c:pt>
                <c:pt idx="448">
                  <c:v>80.000639979520599</c:v>
                </c:pt>
                <c:pt idx="449">
                  <c:v>85.3179352228982</c:v>
                </c:pt>
                <c:pt idx="450">
                  <c:v>66.407314965921003</c:v>
                </c:pt>
                <c:pt idx="451">
                  <c:v>70.000969815119703</c:v>
                </c:pt>
                <c:pt idx="452">
                  <c:v>84.5242996668551</c:v>
                </c:pt>
                <c:pt idx="453">
                  <c:v>61.719974960801203</c:v>
                </c:pt>
                <c:pt idx="454">
                  <c:v>75.391417474640804</c:v>
                </c:pt>
                <c:pt idx="455">
                  <c:v>69.922842469040901</c:v>
                </c:pt>
                <c:pt idx="456">
                  <c:v>73.047732472560796</c:v>
                </c:pt>
                <c:pt idx="457">
                  <c:v>66.797932466161001</c:v>
                </c:pt>
                <c:pt idx="458">
                  <c:v>73.077784587816197</c:v>
                </c:pt>
                <c:pt idx="459">
                  <c:v>67.461358696839099</c:v>
                </c:pt>
                <c:pt idx="460">
                  <c:v>66.407324965601106</c:v>
                </c:pt>
                <c:pt idx="461">
                  <c:v>51.954667450641502</c:v>
                </c:pt>
                <c:pt idx="462">
                  <c:v>78.516307478160599</c:v>
                </c:pt>
                <c:pt idx="463">
                  <c:v>85.6622282204616</c:v>
                </c:pt>
                <c:pt idx="464">
                  <c:v>91.250274657877597</c:v>
                </c:pt>
                <c:pt idx="465">
                  <c:v>91.154134144630405</c:v>
                </c:pt>
                <c:pt idx="466">
                  <c:v>66.270925679584593</c:v>
                </c:pt>
                <c:pt idx="467">
                  <c:v>72.266507471760903</c:v>
                </c:pt>
                <c:pt idx="468">
                  <c:v>79.231423979048003</c:v>
                </c:pt>
                <c:pt idx="469">
                  <c:v>73.0167466387107</c:v>
                </c:pt>
                <c:pt idx="470">
                  <c:v>69.141607468561006</c:v>
                </c:pt>
                <c:pt idx="471">
                  <c:v>71.094674970400902</c:v>
                </c:pt>
                <c:pt idx="472">
                  <c:v>86.154299062429899</c:v>
                </c:pt>
                <c:pt idx="473">
                  <c:v>71.429475526624401</c:v>
                </c:pt>
                <c:pt idx="474">
                  <c:v>75.391417474640804</c:v>
                </c:pt>
                <c:pt idx="475">
                  <c:v>70.770166123914805</c:v>
                </c:pt>
                <c:pt idx="476">
                  <c:v>78.968885040424894</c:v>
                </c:pt>
                <c:pt idx="477">
                  <c:v>76.172479984512293</c:v>
                </c:pt>
                <c:pt idx="478">
                  <c:v>82.422329988352203</c:v>
                </c:pt>
                <c:pt idx="479">
                  <c:v>83.594159989504206</c:v>
                </c:pt>
                <c:pt idx="480">
                  <c:v>84.615788297357994</c:v>
                </c:pt>
                <c:pt idx="481">
                  <c:v>78.968787287934305</c:v>
                </c:pt>
                <c:pt idx="482">
                  <c:v>85.000379067218901</c:v>
                </c:pt>
                <c:pt idx="483">
                  <c:v>69.048411408286896</c:v>
                </c:pt>
                <c:pt idx="484">
                  <c:v>76.953719984768298</c:v>
                </c:pt>
                <c:pt idx="485">
                  <c:v>71.485109981184394</c:v>
                </c:pt>
                <c:pt idx="486">
                  <c:v>83.214710846259393</c:v>
                </c:pt>
                <c:pt idx="487">
                  <c:v>93.965671720183195</c:v>
                </c:pt>
                <c:pt idx="488">
                  <c:v>96.093849997440003</c:v>
                </c:pt>
                <c:pt idx="489">
                  <c:v>82.463130734897902</c:v>
                </c:pt>
                <c:pt idx="490">
                  <c:v>90.983837371140297</c:v>
                </c:pt>
                <c:pt idx="491">
                  <c:v>83.984789989376196</c:v>
                </c:pt>
                <c:pt idx="492">
                  <c:v>88.846459712187198</c:v>
                </c:pt>
                <c:pt idx="493">
                  <c:v>93.254179040873794</c:v>
                </c:pt>
                <c:pt idx="494">
                  <c:v>76.563269975360697</c:v>
                </c:pt>
                <c:pt idx="495">
                  <c:v>100</c:v>
                </c:pt>
                <c:pt idx="496">
                  <c:v>92.578347492880198</c:v>
                </c:pt>
                <c:pt idx="497">
                  <c:v>77.693031361457898</c:v>
                </c:pt>
                <c:pt idx="498">
                  <c:v>81.7466056959193</c:v>
                </c:pt>
                <c:pt idx="499">
                  <c:v>83.203677482320501</c:v>
                </c:pt>
                <c:pt idx="500">
                  <c:v>89.844064989920298</c:v>
                </c:pt>
                <c:pt idx="501">
                  <c:v>86.923495371225002</c:v>
                </c:pt>
                <c:pt idx="502">
                  <c:v>72.223111082667501</c:v>
                </c:pt>
                <c:pt idx="503">
                  <c:v>59.766907458961299</c:v>
                </c:pt>
                <c:pt idx="504">
                  <c:v>76.539217206587793</c:v>
                </c:pt>
                <c:pt idx="505">
                  <c:v>75.794420292836307</c:v>
                </c:pt>
                <c:pt idx="506">
                  <c:v>89.615721835362805</c:v>
                </c:pt>
                <c:pt idx="507">
                  <c:v>79.365739661410203</c:v>
                </c:pt>
                <c:pt idx="508">
                  <c:v>81.154494955347701</c:v>
                </c:pt>
                <c:pt idx="509">
                  <c:v>76.985010759713802</c:v>
                </c:pt>
                <c:pt idx="510">
                  <c:v>80.469499971201103</c:v>
                </c:pt>
                <c:pt idx="511">
                  <c:v>60.157779941250197</c:v>
                </c:pt>
                <c:pt idx="512">
                  <c:v>84.615975361930694</c:v>
                </c:pt>
                <c:pt idx="513">
                  <c:v>94.047842531100699</c:v>
                </c:pt>
                <c:pt idx="514">
                  <c:v>95.703284993856201</c:v>
                </c:pt>
                <c:pt idx="515">
                  <c:v>72.657299959681495</c:v>
                </c:pt>
                <c:pt idx="516">
                  <c:v>93.077198758644499</c:v>
                </c:pt>
                <c:pt idx="517">
                  <c:v>85.156819978112793</c:v>
                </c:pt>
                <c:pt idx="518">
                  <c:v>98.880625670541406</c:v>
                </c:pt>
                <c:pt idx="519">
                  <c:v>92.623244578883501</c:v>
                </c:pt>
                <c:pt idx="520">
                  <c:v>93.651047609295603</c:v>
                </c:pt>
                <c:pt idx="521">
                  <c:v>96.484504995008095</c:v>
                </c:pt>
                <c:pt idx="522">
                  <c:v>99.621231514406801</c:v>
                </c:pt>
                <c:pt idx="523">
                  <c:v>75.385550733313295</c:v>
                </c:pt>
                <c:pt idx="524">
                  <c:v>99.259277695014404</c:v>
                </c:pt>
                <c:pt idx="525">
                  <c:v>100</c:v>
                </c:pt>
                <c:pt idx="526">
                  <c:v>100</c:v>
                </c:pt>
                <c:pt idx="527">
                  <c:v>100</c:v>
                </c:pt>
                <c:pt idx="528">
                  <c:v>100</c:v>
                </c:pt>
                <c:pt idx="529">
                  <c:v>96.666719998976006</c:v>
                </c:pt>
                <c:pt idx="530">
                  <c:v>88.983267792444806</c:v>
                </c:pt>
                <c:pt idx="531">
                  <c:v>84.375299994240095</c:v>
                </c:pt>
                <c:pt idx="532">
                  <c:v>81.250359993088097</c:v>
                </c:pt>
                <c:pt idx="533">
                  <c:v>91.154011073756607</c:v>
                </c:pt>
                <c:pt idx="534">
                  <c:v>80.078512492560094</c:v>
                </c:pt>
                <c:pt idx="535">
                  <c:v>84.231076917169304</c:v>
                </c:pt>
                <c:pt idx="536">
                  <c:v>76.613352249443196</c:v>
                </c:pt>
                <c:pt idx="537">
                  <c:v>72.656774989920095</c:v>
                </c:pt>
                <c:pt idx="538">
                  <c:v>75.000475067801702</c:v>
                </c:pt>
                <c:pt idx="539">
                  <c:v>91.544284702674801</c:v>
                </c:pt>
                <c:pt idx="540">
                  <c:v>99.193563870670403</c:v>
                </c:pt>
                <c:pt idx="541">
                  <c:v>83.606872125104303</c:v>
                </c:pt>
                <c:pt idx="542">
                  <c:v>42.969834979168297</c:v>
                </c:pt>
                <c:pt idx="543">
                  <c:v>59.6161649080953</c:v>
                </c:pt>
                <c:pt idx="544">
                  <c:v>66.270493955722401</c:v>
                </c:pt>
                <c:pt idx="545">
                  <c:v>91.176630585163295</c:v>
                </c:pt>
                <c:pt idx="546">
                  <c:v>91.393623603082503</c:v>
                </c:pt>
                <c:pt idx="547">
                  <c:v>79.762288246605294</c:v>
                </c:pt>
                <c:pt idx="548">
                  <c:v>62.5007199861762</c:v>
                </c:pt>
                <c:pt idx="549">
                  <c:v>68.077521219284904</c:v>
                </c:pt>
                <c:pt idx="550">
                  <c:v>76.5629599911681</c:v>
                </c:pt>
                <c:pt idx="551">
                  <c:v>98.809541586960194</c:v>
                </c:pt>
                <c:pt idx="552">
                  <c:v>83.203452493712106</c:v>
                </c:pt>
                <c:pt idx="553">
                  <c:v>57.4226874844002</c:v>
                </c:pt>
                <c:pt idx="554">
                  <c:v>50.391880124620798</c:v>
                </c:pt>
                <c:pt idx="555">
                  <c:v>58.463133477212899</c:v>
                </c:pt>
                <c:pt idx="556">
                  <c:v>92.063796813694395</c:v>
                </c:pt>
                <c:pt idx="557">
                  <c:v>99.218779998848007</c:v>
                </c:pt>
                <c:pt idx="558">
                  <c:v>89.437025336536905</c:v>
                </c:pt>
                <c:pt idx="559">
                  <c:v>89.474099633170496</c:v>
                </c:pt>
                <c:pt idx="560">
                  <c:v>92.045745443374898</c:v>
                </c:pt>
                <c:pt idx="561">
                  <c:v>72.581698024086194</c:v>
                </c:pt>
                <c:pt idx="562">
                  <c:v>64.063879947009994</c:v>
                </c:pt>
                <c:pt idx="563">
                  <c:v>59.8500266074631</c:v>
                </c:pt>
                <c:pt idx="564">
                  <c:v>67.743184468167996</c:v>
                </c:pt>
                <c:pt idx="565">
                  <c:v>97.535301404989397</c:v>
                </c:pt>
                <c:pt idx="566">
                  <c:v>68.104673056416701</c:v>
                </c:pt>
                <c:pt idx="567">
                  <c:v>50.398735164760097</c:v>
                </c:pt>
                <c:pt idx="568">
                  <c:v>73.077956883378704</c:v>
                </c:pt>
                <c:pt idx="569">
                  <c:v>96.093889994624206</c:v>
                </c:pt>
                <c:pt idx="570">
                  <c:v>94.531425541240097</c:v>
                </c:pt>
                <c:pt idx="571">
                  <c:v>90.476373329822493</c:v>
                </c:pt>
                <c:pt idx="572">
                  <c:v>86.154121840860597</c:v>
                </c:pt>
                <c:pt idx="573">
                  <c:v>78.846555069219505</c:v>
                </c:pt>
                <c:pt idx="574">
                  <c:v>100</c:v>
                </c:pt>
                <c:pt idx="575">
                  <c:v>82.143205072684793</c:v>
                </c:pt>
                <c:pt idx="576">
                  <c:v>56.6414524841123</c:v>
                </c:pt>
                <c:pt idx="577">
                  <c:v>64.844424987040199</c:v>
                </c:pt>
                <c:pt idx="578">
                  <c:v>66.016282487376202</c:v>
                </c:pt>
                <c:pt idx="579">
                  <c:v>81.617990581639603</c:v>
                </c:pt>
                <c:pt idx="580">
                  <c:v>83.606882616706201</c:v>
                </c:pt>
                <c:pt idx="581">
                  <c:v>99.609377499952004</c:v>
                </c:pt>
                <c:pt idx="582">
                  <c:v>84.920924438885606</c:v>
                </c:pt>
                <c:pt idx="583">
                  <c:v>48.047867480944298</c:v>
                </c:pt>
                <c:pt idx="584">
                  <c:v>69.1412124887202</c:v>
                </c:pt>
                <c:pt idx="585">
                  <c:v>48.438489980992301</c:v>
                </c:pt>
                <c:pt idx="586">
                  <c:v>49.220039655000598</c:v>
                </c:pt>
                <c:pt idx="587">
                  <c:v>44.923994918595099</c:v>
                </c:pt>
                <c:pt idx="588">
                  <c:v>70.704244956993605</c:v>
                </c:pt>
                <c:pt idx="589">
                  <c:v>97.307800611225701</c:v>
                </c:pt>
                <c:pt idx="590">
                  <c:v>91.015954987328399</c:v>
                </c:pt>
                <c:pt idx="591">
                  <c:v>96.428713645332493</c:v>
                </c:pt>
                <c:pt idx="592">
                  <c:v>100</c:v>
                </c:pt>
                <c:pt idx="593">
                  <c:v>69.141814954305701</c:v>
                </c:pt>
                <c:pt idx="594">
                  <c:v>85.156819978112793</c:v>
                </c:pt>
                <c:pt idx="595">
                  <c:v>68.751199953921699</c:v>
                </c:pt>
                <c:pt idx="596">
                  <c:v>76.563399965441306</c:v>
                </c:pt>
                <c:pt idx="597">
                  <c:v>70.3136399562256</c:v>
                </c:pt>
                <c:pt idx="598">
                  <c:v>61.329604943170096</c:v>
                </c:pt>
                <c:pt idx="599">
                  <c:v>68.360594953153694</c:v>
                </c:pt>
                <c:pt idx="600">
                  <c:v>95.000187069739496</c:v>
                </c:pt>
                <c:pt idx="601">
                  <c:v>97.826179706583304</c:v>
                </c:pt>
                <c:pt idx="602">
                  <c:v>91.102000057923306</c:v>
                </c:pt>
                <c:pt idx="603">
                  <c:v>79.616051670961895</c:v>
                </c:pt>
                <c:pt idx="604">
                  <c:v>79.032918688537407</c:v>
                </c:pt>
                <c:pt idx="605">
                  <c:v>87.879185441823395</c:v>
                </c:pt>
                <c:pt idx="606">
                  <c:v>72.581512230318197</c:v>
                </c:pt>
                <c:pt idx="607">
                  <c:v>66.797942465841103</c:v>
                </c:pt>
                <c:pt idx="608">
                  <c:v>57.423242456241297</c:v>
                </c:pt>
                <c:pt idx="609">
                  <c:v>66.016707465361094</c:v>
                </c:pt>
                <c:pt idx="610">
                  <c:v>100</c:v>
                </c:pt>
                <c:pt idx="611">
                  <c:v>99.409470235535096</c:v>
                </c:pt>
                <c:pt idx="612">
                  <c:v>66.407314965921003</c:v>
                </c:pt>
                <c:pt idx="613">
                  <c:v>55.470184954081397</c:v>
                </c:pt>
                <c:pt idx="614">
                  <c:v>61.155084268072599</c:v>
                </c:pt>
                <c:pt idx="615">
                  <c:v>97.692381536098495</c:v>
                </c:pt>
                <c:pt idx="616">
                  <c:v>75.595996771655507</c:v>
                </c:pt>
                <c:pt idx="617">
                  <c:v>41.017129961472897</c:v>
                </c:pt>
                <c:pt idx="618">
                  <c:v>43.3608199630089</c:v>
                </c:pt>
                <c:pt idx="619">
                  <c:v>70.769979057766903</c:v>
                </c:pt>
                <c:pt idx="620">
                  <c:v>88.492373325401601</c:v>
                </c:pt>
                <c:pt idx="621">
                  <c:v>89.062769993088096</c:v>
                </c:pt>
                <c:pt idx="622">
                  <c:v>84.701888945075794</c:v>
                </c:pt>
                <c:pt idx="623">
                  <c:v>99.637685796982694</c:v>
                </c:pt>
                <c:pt idx="624">
                  <c:v>88.839577135396695</c:v>
                </c:pt>
                <c:pt idx="625">
                  <c:v>89.453389993216106</c:v>
                </c:pt>
                <c:pt idx="626">
                  <c:v>85.937859990784204</c:v>
                </c:pt>
                <c:pt idx="627">
                  <c:v>58.985429972992598</c:v>
                </c:pt>
                <c:pt idx="628">
                  <c:v>59.376029973632598</c:v>
                </c:pt>
                <c:pt idx="629">
                  <c:v>57.813579972352599</c:v>
                </c:pt>
                <c:pt idx="630">
                  <c:v>67.188339978496501</c:v>
                </c:pt>
                <c:pt idx="631">
                  <c:v>78.125569985408305</c:v>
                </c:pt>
                <c:pt idx="632">
                  <c:v>69.697735737965104</c:v>
                </c:pt>
                <c:pt idx="633">
                  <c:v>97.222298410747896</c:v>
                </c:pt>
                <c:pt idx="634">
                  <c:v>80.769723064320303</c:v>
                </c:pt>
                <c:pt idx="635">
                  <c:v>72.984567724098497</c:v>
                </c:pt>
                <c:pt idx="636">
                  <c:v>53.126189969536703</c:v>
                </c:pt>
                <c:pt idx="637">
                  <c:v>50.385890428897298</c:v>
                </c:pt>
                <c:pt idx="638">
                  <c:v>43.652236153548102</c:v>
                </c:pt>
                <c:pt idx="639">
                  <c:v>54.298039970176703</c:v>
                </c:pt>
                <c:pt idx="640">
                  <c:v>62.891579975552602</c:v>
                </c:pt>
                <c:pt idx="641">
                  <c:v>45.704519964288899</c:v>
                </c:pt>
                <c:pt idx="642">
                  <c:v>55.079269970688699</c:v>
                </c:pt>
                <c:pt idx="643">
                  <c:v>37.693902728397802</c:v>
                </c:pt>
                <c:pt idx="644">
                  <c:v>52.735579969152703</c:v>
                </c:pt>
                <c:pt idx="645">
                  <c:v>56.350323780917499</c:v>
                </c:pt>
                <c:pt idx="646">
                  <c:v>75.781869984128406</c:v>
                </c:pt>
                <c:pt idx="647">
                  <c:v>39.454679960192998</c:v>
                </c:pt>
                <c:pt idx="648">
                  <c:v>52.345065276198298</c:v>
                </c:pt>
                <c:pt idx="649">
                  <c:v>22.268117420242501</c:v>
                </c:pt>
                <c:pt idx="650">
                  <c:v>19.9244224184826</c:v>
                </c:pt>
                <c:pt idx="651">
                  <c:v>30.080377427922301</c:v>
                </c:pt>
                <c:pt idx="652">
                  <c:v>49.220374948001599</c:v>
                </c:pt>
                <c:pt idx="653">
                  <c:v>79.297532478960605</c:v>
                </c:pt>
                <c:pt idx="654">
                  <c:v>71.4852924706409</c:v>
                </c:pt>
                <c:pt idx="655">
                  <c:v>59.376299958401297</c:v>
                </c:pt>
                <c:pt idx="656">
                  <c:v>53.907724952801502</c:v>
                </c:pt>
                <c:pt idx="657">
                  <c:v>43.361182442161798</c:v>
                </c:pt>
                <c:pt idx="658">
                  <c:v>58.9856824581613</c:v>
                </c:pt>
                <c:pt idx="659">
                  <c:v>53.907724952801502</c:v>
                </c:pt>
                <c:pt idx="660">
                  <c:v>55.079567453841399</c:v>
                </c:pt>
                <c:pt idx="661">
                  <c:v>58.595084957281301</c:v>
                </c:pt>
                <c:pt idx="662">
                  <c:v>58.2044574573613</c:v>
                </c:pt>
                <c:pt idx="663">
                  <c:v>40.001910092723101</c:v>
                </c:pt>
                <c:pt idx="664">
                  <c:v>43.361311379281901</c:v>
                </c:pt>
                <c:pt idx="665">
                  <c:v>41.668911659823998</c:v>
                </c:pt>
                <c:pt idx="666">
                  <c:v>58.595329939330298</c:v>
                </c:pt>
                <c:pt idx="667">
                  <c:v>57.032899936642401</c:v>
                </c:pt>
                <c:pt idx="668">
                  <c:v>51.954974928962699</c:v>
                </c:pt>
                <c:pt idx="669">
                  <c:v>47.658269922434897</c:v>
                </c:pt>
                <c:pt idx="670">
                  <c:v>49.611304925890799</c:v>
                </c:pt>
                <c:pt idx="671">
                  <c:v>42.189709915139197</c:v>
                </c:pt>
                <c:pt idx="672">
                  <c:v>52.7361949301146</c:v>
                </c:pt>
                <c:pt idx="673">
                  <c:v>64.845099948161902</c:v>
                </c:pt>
                <c:pt idx="674">
                  <c:v>54.689239933186499</c:v>
                </c:pt>
                <c:pt idx="675">
                  <c:v>44.923984918979102</c:v>
                </c:pt>
                <c:pt idx="676">
                  <c:v>48.048874923202902</c:v>
                </c:pt>
                <c:pt idx="677">
                  <c:v>44.142764917827101</c:v>
                </c:pt>
                <c:pt idx="678">
                  <c:v>57.8141299374103</c:v>
                </c:pt>
                <c:pt idx="679">
                  <c:v>64.683890741770099</c:v>
                </c:pt>
                <c:pt idx="680">
                  <c:v>59.232495264200502</c:v>
                </c:pt>
                <c:pt idx="681">
                  <c:v>46.156602935775801</c:v>
                </c:pt>
                <c:pt idx="682">
                  <c:v>24.210234721696501</c:v>
                </c:pt>
                <c:pt idx="683">
                  <c:v>40.237429843591997</c:v>
                </c:pt>
                <c:pt idx="684">
                  <c:v>19.535369789066799</c:v>
                </c:pt>
                <c:pt idx="685">
                  <c:v>20.707189791882598</c:v>
                </c:pt>
                <c:pt idx="686">
                  <c:v>47.268319862022999</c:v>
                </c:pt>
                <c:pt idx="687">
                  <c:v>73.107432657023693</c:v>
                </c:pt>
                <c:pt idx="688">
                  <c:v>47.986528896172103</c:v>
                </c:pt>
                <c:pt idx="689">
                  <c:v>56.252249884805899</c:v>
                </c:pt>
                <c:pt idx="690">
                  <c:v>66.407969911940498</c:v>
                </c:pt>
                <c:pt idx="691">
                  <c:v>59.471776863206401</c:v>
                </c:pt>
                <c:pt idx="692">
                  <c:v>75.807679937109697</c:v>
                </c:pt>
                <c:pt idx="693">
                  <c:v>56.252249884805899</c:v>
                </c:pt>
                <c:pt idx="694">
                  <c:v>43.464428159739697</c:v>
                </c:pt>
                <c:pt idx="695">
                  <c:v>71.033234209519506</c:v>
                </c:pt>
                <c:pt idx="696">
                  <c:v>77.6932653032692</c:v>
                </c:pt>
                <c:pt idx="697">
                  <c:v>97.222288252277806</c:v>
                </c:pt>
                <c:pt idx="698">
                  <c:v>58.594809972864603</c:v>
                </c:pt>
                <c:pt idx="699">
                  <c:v>64.454029976832601</c:v>
                </c:pt>
                <c:pt idx="700">
                  <c:v>67.188339978496501</c:v>
                </c:pt>
                <c:pt idx="701">
                  <c:v>67.578969978368505</c:v>
                </c:pt>
                <c:pt idx="702">
                  <c:v>60.938489974656598</c:v>
                </c:pt>
                <c:pt idx="703">
                  <c:v>85.547249990400204</c:v>
                </c:pt>
                <c:pt idx="704">
                  <c:v>82.422329988352203</c:v>
                </c:pt>
                <c:pt idx="705">
                  <c:v>89.843999993600093</c:v>
                </c:pt>
                <c:pt idx="706">
                  <c:v>66.016489977856494</c:v>
                </c:pt>
                <c:pt idx="707">
                  <c:v>72.266339981696404</c:v>
                </c:pt>
                <c:pt idx="708">
                  <c:v>87.3137576036262</c:v>
                </c:pt>
                <c:pt idx="709">
                  <c:v>70.565264496970798</c:v>
                </c:pt>
                <c:pt idx="710">
                  <c:v>73.438189982336397</c:v>
                </c:pt>
                <c:pt idx="711">
                  <c:v>65.477069183854198</c:v>
                </c:pt>
                <c:pt idx="712">
                  <c:v>50.001559951641497</c:v>
                </c:pt>
                <c:pt idx="713">
                  <c:v>26.175167352502601</c:v>
                </c:pt>
                <c:pt idx="714">
                  <c:v>57.309619605964699</c:v>
                </c:pt>
                <c:pt idx="715">
                  <c:v>52.779878001147999</c:v>
                </c:pt>
                <c:pt idx="716">
                  <c:v>39.846444879269399</c:v>
                </c:pt>
                <c:pt idx="717">
                  <c:v>57.0331849133158</c:v>
                </c:pt>
                <c:pt idx="718">
                  <c:v>62.892282425747297</c:v>
                </c:pt>
                <c:pt idx="719">
                  <c:v>44.9243473892369</c:v>
                </c:pt>
                <c:pt idx="720">
                  <c:v>59.767422419475601</c:v>
                </c:pt>
                <c:pt idx="721">
                  <c:v>59.376819918467604</c:v>
                </c:pt>
                <c:pt idx="722">
                  <c:v>69.923227439410695</c:v>
                </c:pt>
                <c:pt idx="723">
                  <c:v>51.564669902788303</c:v>
                </c:pt>
                <c:pt idx="724">
                  <c:v>55.470744910628</c:v>
                </c:pt>
                <c:pt idx="725">
                  <c:v>35.772103255927902</c:v>
                </c:pt>
                <c:pt idx="726">
                  <c:v>57.938392296533003</c:v>
                </c:pt>
                <c:pt idx="727">
                  <c:v>35.940369871429702</c:v>
                </c:pt>
                <c:pt idx="728">
                  <c:v>64.845334928995101</c:v>
                </c:pt>
                <c:pt idx="729">
                  <c:v>55.002010986830797</c:v>
                </c:pt>
                <c:pt idx="730">
                  <c:v>63.078567310953602</c:v>
                </c:pt>
                <c:pt idx="731">
                  <c:v>68.652203111459301</c:v>
                </c:pt>
                <c:pt idx="732">
                  <c:v>57.198892035091298</c:v>
                </c:pt>
                <c:pt idx="733">
                  <c:v>38.527333647583703</c:v>
                </c:pt>
                <c:pt idx="734">
                  <c:v>47.658594894948699</c:v>
                </c:pt>
                <c:pt idx="735">
                  <c:v>69.142012437842695</c:v>
                </c:pt>
                <c:pt idx="736">
                  <c:v>71.876249944002396</c:v>
                </c:pt>
                <c:pt idx="737">
                  <c:v>53.127109905476203</c:v>
                </c:pt>
                <c:pt idx="738">
                  <c:v>74.243578130124007</c:v>
                </c:pt>
                <c:pt idx="739">
                  <c:v>59.7674324190276</c:v>
                </c:pt>
                <c:pt idx="740">
                  <c:v>65.153076293697097</c:v>
                </c:pt>
                <c:pt idx="741">
                  <c:v>50.821875311133603</c:v>
                </c:pt>
                <c:pt idx="742">
                  <c:v>55.861347411635897</c:v>
                </c:pt>
                <c:pt idx="743">
                  <c:v>62.892292425299303</c:v>
                </c:pt>
                <c:pt idx="744">
                  <c:v>52.779639291895201</c:v>
                </c:pt>
                <c:pt idx="745">
                  <c:v>69.141409979904495</c:v>
                </c:pt>
                <c:pt idx="746">
                  <c:v>41.5399581155337</c:v>
                </c:pt>
                <c:pt idx="747">
                  <c:v>41.407749961600899</c:v>
                </c:pt>
                <c:pt idx="748">
                  <c:v>66.0164799781125</c:v>
                </c:pt>
                <c:pt idx="749">
                  <c:v>45.6363174245596</c:v>
                </c:pt>
                <c:pt idx="750">
                  <c:v>41.798369961728902</c:v>
                </c:pt>
                <c:pt idx="751">
                  <c:v>42.188979962112903</c:v>
                </c:pt>
                <c:pt idx="752">
                  <c:v>39.454669960449003</c:v>
                </c:pt>
                <c:pt idx="753">
                  <c:v>70.313269980288496</c:v>
                </c:pt>
                <c:pt idx="754">
                  <c:v>50.782499968000799</c:v>
                </c:pt>
                <c:pt idx="755">
                  <c:v>51.173129967872804</c:v>
                </c:pt>
                <c:pt idx="756">
                  <c:v>61.719729974912603</c:v>
                </c:pt>
                <c:pt idx="757">
                  <c:v>54.688649970560697</c:v>
                </c:pt>
                <c:pt idx="758">
                  <c:v>50.782509967744801</c:v>
                </c:pt>
                <c:pt idx="759">
                  <c:v>70.313269980288496</c:v>
                </c:pt>
                <c:pt idx="760">
                  <c:v>69.532084820875895</c:v>
                </c:pt>
                <c:pt idx="761">
                  <c:v>47.657934946081703</c:v>
                </c:pt>
                <c:pt idx="762">
                  <c:v>48.048522447281599</c:v>
                </c:pt>
                <c:pt idx="763">
                  <c:v>48.829767447441597</c:v>
                </c:pt>
                <c:pt idx="764">
                  <c:v>44.533014943521799</c:v>
                </c:pt>
                <c:pt idx="765">
                  <c:v>70.313469968961002</c:v>
                </c:pt>
                <c:pt idx="766">
                  <c:v>60.157504959841198</c:v>
                </c:pt>
                <c:pt idx="767">
                  <c:v>48.017541533908997</c:v>
                </c:pt>
                <c:pt idx="768">
                  <c:v>36.1558891653928</c:v>
                </c:pt>
                <c:pt idx="769">
                  <c:v>51.954667450641502</c:v>
                </c:pt>
                <c:pt idx="770">
                  <c:v>89.231113835126493</c:v>
                </c:pt>
                <c:pt idx="771">
                  <c:v>88.060083569862996</c:v>
                </c:pt>
                <c:pt idx="772">
                  <c:v>95.833466662400099</c:v>
                </c:pt>
                <c:pt idx="773">
                  <c:v>81.818763617746001</c:v>
                </c:pt>
                <c:pt idx="774">
                  <c:v>52.017659305869898</c:v>
                </c:pt>
                <c:pt idx="775">
                  <c:v>59.376309958081301</c:v>
                </c:pt>
                <c:pt idx="776">
                  <c:v>63.673032462961103</c:v>
                </c:pt>
                <c:pt idx="777">
                  <c:v>62.1105924610412</c:v>
                </c:pt>
                <c:pt idx="778">
                  <c:v>47.267307446161702</c:v>
                </c:pt>
                <c:pt idx="779">
                  <c:v>60.157524959201297</c:v>
                </c:pt>
                <c:pt idx="780">
                  <c:v>42.579967441041802</c:v>
                </c:pt>
                <c:pt idx="781">
                  <c:v>60.157524959201297</c:v>
                </c:pt>
                <c:pt idx="782">
                  <c:v>75.782014975520696</c:v>
                </c:pt>
                <c:pt idx="783">
                  <c:v>46.876709945281704</c:v>
                </c:pt>
              </c:numCache>
            </c:numRef>
          </c:val>
          <c:smooth val="0"/>
        </c:ser>
        <c:ser>
          <c:idx val="3"/>
          <c:order val="1"/>
          <c:tx>
            <c:strRef>
              <c:f>dynmemory!$E$1</c:f>
              <c:strCache>
                <c:ptCount val="1"/>
                <c:pt idx="0">
                  <c:v>RPC Requests</c:v>
                </c:pt>
              </c:strCache>
            </c:strRef>
          </c:tx>
          <c:marker>
            <c:symbol val="none"/>
          </c:marker>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dynmemory!$E$2:$E$785</c:f>
              <c:numCache>
                <c:formatCode>General</c:formatCode>
                <c:ptCount val="784"/>
                <c:pt idx="0">
                  <c:v>1</c:v>
                </c:pt>
                <c:pt idx="1">
                  <c:v>4</c:v>
                </c:pt>
                <c:pt idx="2">
                  <c:v>3</c:v>
                </c:pt>
                <c:pt idx="3">
                  <c:v>1</c:v>
                </c:pt>
                <c:pt idx="4">
                  <c:v>2</c:v>
                </c:pt>
                <c:pt idx="5">
                  <c:v>4</c:v>
                </c:pt>
                <c:pt idx="6">
                  <c:v>7</c:v>
                </c:pt>
                <c:pt idx="7">
                  <c:v>0</c:v>
                </c:pt>
                <c:pt idx="8">
                  <c:v>2</c:v>
                </c:pt>
                <c:pt idx="9">
                  <c:v>0</c:v>
                </c:pt>
                <c:pt idx="10">
                  <c:v>1</c:v>
                </c:pt>
                <c:pt idx="11">
                  <c:v>3</c:v>
                </c:pt>
                <c:pt idx="12">
                  <c:v>2</c:v>
                </c:pt>
                <c:pt idx="13">
                  <c:v>1</c:v>
                </c:pt>
                <c:pt idx="14">
                  <c:v>3</c:v>
                </c:pt>
                <c:pt idx="15">
                  <c:v>1</c:v>
                </c:pt>
                <c:pt idx="16">
                  <c:v>1</c:v>
                </c:pt>
                <c:pt idx="17">
                  <c:v>0</c:v>
                </c:pt>
                <c:pt idx="18">
                  <c:v>2</c:v>
                </c:pt>
                <c:pt idx="19">
                  <c:v>2</c:v>
                </c:pt>
                <c:pt idx="20">
                  <c:v>3</c:v>
                </c:pt>
                <c:pt idx="21">
                  <c:v>2</c:v>
                </c:pt>
                <c:pt idx="22">
                  <c:v>0</c:v>
                </c:pt>
                <c:pt idx="23">
                  <c:v>3</c:v>
                </c:pt>
                <c:pt idx="24">
                  <c:v>3</c:v>
                </c:pt>
                <c:pt idx="25">
                  <c:v>3</c:v>
                </c:pt>
                <c:pt idx="26">
                  <c:v>0</c:v>
                </c:pt>
                <c:pt idx="27">
                  <c:v>2</c:v>
                </c:pt>
                <c:pt idx="28">
                  <c:v>4</c:v>
                </c:pt>
                <c:pt idx="29">
                  <c:v>0</c:v>
                </c:pt>
                <c:pt idx="30">
                  <c:v>4</c:v>
                </c:pt>
                <c:pt idx="31">
                  <c:v>6</c:v>
                </c:pt>
                <c:pt idx="32">
                  <c:v>6</c:v>
                </c:pt>
                <c:pt idx="33">
                  <c:v>4</c:v>
                </c:pt>
                <c:pt idx="34">
                  <c:v>5</c:v>
                </c:pt>
                <c:pt idx="35">
                  <c:v>3</c:v>
                </c:pt>
                <c:pt idx="36">
                  <c:v>5</c:v>
                </c:pt>
                <c:pt idx="37">
                  <c:v>2</c:v>
                </c:pt>
                <c:pt idx="38">
                  <c:v>2</c:v>
                </c:pt>
                <c:pt idx="39">
                  <c:v>5</c:v>
                </c:pt>
                <c:pt idx="40">
                  <c:v>2</c:v>
                </c:pt>
                <c:pt idx="41">
                  <c:v>1</c:v>
                </c:pt>
                <c:pt idx="42">
                  <c:v>3</c:v>
                </c:pt>
                <c:pt idx="43">
                  <c:v>2</c:v>
                </c:pt>
                <c:pt idx="44">
                  <c:v>3</c:v>
                </c:pt>
                <c:pt idx="45">
                  <c:v>2</c:v>
                </c:pt>
                <c:pt idx="46">
                  <c:v>5</c:v>
                </c:pt>
                <c:pt idx="47">
                  <c:v>2</c:v>
                </c:pt>
                <c:pt idx="48">
                  <c:v>0</c:v>
                </c:pt>
                <c:pt idx="49">
                  <c:v>0</c:v>
                </c:pt>
                <c:pt idx="50">
                  <c:v>3</c:v>
                </c:pt>
                <c:pt idx="51">
                  <c:v>3</c:v>
                </c:pt>
                <c:pt idx="52">
                  <c:v>1</c:v>
                </c:pt>
                <c:pt idx="53">
                  <c:v>3</c:v>
                </c:pt>
                <c:pt idx="54">
                  <c:v>1</c:v>
                </c:pt>
                <c:pt idx="55">
                  <c:v>3</c:v>
                </c:pt>
                <c:pt idx="56">
                  <c:v>0</c:v>
                </c:pt>
                <c:pt idx="57">
                  <c:v>1</c:v>
                </c:pt>
                <c:pt idx="58">
                  <c:v>3</c:v>
                </c:pt>
                <c:pt idx="59">
                  <c:v>4</c:v>
                </c:pt>
                <c:pt idx="60">
                  <c:v>0</c:v>
                </c:pt>
                <c:pt idx="61">
                  <c:v>1</c:v>
                </c:pt>
                <c:pt idx="62">
                  <c:v>3</c:v>
                </c:pt>
                <c:pt idx="63">
                  <c:v>7</c:v>
                </c:pt>
                <c:pt idx="64">
                  <c:v>2</c:v>
                </c:pt>
                <c:pt idx="65">
                  <c:v>1</c:v>
                </c:pt>
                <c:pt idx="66">
                  <c:v>0</c:v>
                </c:pt>
                <c:pt idx="67">
                  <c:v>3</c:v>
                </c:pt>
                <c:pt idx="68">
                  <c:v>4</c:v>
                </c:pt>
                <c:pt idx="69">
                  <c:v>3</c:v>
                </c:pt>
                <c:pt idx="70">
                  <c:v>2</c:v>
                </c:pt>
                <c:pt idx="71">
                  <c:v>3</c:v>
                </c:pt>
                <c:pt idx="72">
                  <c:v>3</c:v>
                </c:pt>
                <c:pt idx="73">
                  <c:v>1</c:v>
                </c:pt>
                <c:pt idx="74">
                  <c:v>0</c:v>
                </c:pt>
                <c:pt idx="75">
                  <c:v>2</c:v>
                </c:pt>
                <c:pt idx="76">
                  <c:v>1</c:v>
                </c:pt>
                <c:pt idx="77">
                  <c:v>2</c:v>
                </c:pt>
                <c:pt idx="78">
                  <c:v>4</c:v>
                </c:pt>
                <c:pt idx="79">
                  <c:v>5</c:v>
                </c:pt>
                <c:pt idx="80">
                  <c:v>7</c:v>
                </c:pt>
                <c:pt idx="81">
                  <c:v>1</c:v>
                </c:pt>
                <c:pt idx="82">
                  <c:v>2</c:v>
                </c:pt>
                <c:pt idx="83">
                  <c:v>0</c:v>
                </c:pt>
                <c:pt idx="84">
                  <c:v>4</c:v>
                </c:pt>
                <c:pt idx="85">
                  <c:v>3</c:v>
                </c:pt>
                <c:pt idx="86">
                  <c:v>5</c:v>
                </c:pt>
                <c:pt idx="87">
                  <c:v>3</c:v>
                </c:pt>
                <c:pt idx="88">
                  <c:v>2</c:v>
                </c:pt>
                <c:pt idx="89">
                  <c:v>2</c:v>
                </c:pt>
                <c:pt idx="90">
                  <c:v>1</c:v>
                </c:pt>
                <c:pt idx="91">
                  <c:v>6</c:v>
                </c:pt>
                <c:pt idx="92">
                  <c:v>14</c:v>
                </c:pt>
                <c:pt idx="93">
                  <c:v>6</c:v>
                </c:pt>
                <c:pt idx="94">
                  <c:v>8</c:v>
                </c:pt>
                <c:pt idx="95">
                  <c:v>5</c:v>
                </c:pt>
                <c:pt idx="96">
                  <c:v>4</c:v>
                </c:pt>
                <c:pt idx="97">
                  <c:v>3</c:v>
                </c:pt>
                <c:pt idx="98">
                  <c:v>3</c:v>
                </c:pt>
                <c:pt idx="99">
                  <c:v>2</c:v>
                </c:pt>
                <c:pt idx="100">
                  <c:v>1</c:v>
                </c:pt>
                <c:pt idx="101">
                  <c:v>2</c:v>
                </c:pt>
                <c:pt idx="102">
                  <c:v>2</c:v>
                </c:pt>
                <c:pt idx="103">
                  <c:v>3</c:v>
                </c:pt>
                <c:pt idx="104">
                  <c:v>10</c:v>
                </c:pt>
                <c:pt idx="105">
                  <c:v>3</c:v>
                </c:pt>
                <c:pt idx="106">
                  <c:v>1</c:v>
                </c:pt>
                <c:pt idx="107">
                  <c:v>3</c:v>
                </c:pt>
                <c:pt idx="108">
                  <c:v>2</c:v>
                </c:pt>
                <c:pt idx="109">
                  <c:v>4</c:v>
                </c:pt>
                <c:pt idx="110">
                  <c:v>3</c:v>
                </c:pt>
                <c:pt idx="111">
                  <c:v>2</c:v>
                </c:pt>
                <c:pt idx="112">
                  <c:v>2</c:v>
                </c:pt>
                <c:pt idx="113">
                  <c:v>3</c:v>
                </c:pt>
                <c:pt idx="114">
                  <c:v>2</c:v>
                </c:pt>
                <c:pt idx="115">
                  <c:v>1</c:v>
                </c:pt>
                <c:pt idx="116">
                  <c:v>0</c:v>
                </c:pt>
                <c:pt idx="117">
                  <c:v>2</c:v>
                </c:pt>
                <c:pt idx="118">
                  <c:v>2</c:v>
                </c:pt>
                <c:pt idx="119">
                  <c:v>1</c:v>
                </c:pt>
                <c:pt idx="120">
                  <c:v>2</c:v>
                </c:pt>
                <c:pt idx="121">
                  <c:v>3</c:v>
                </c:pt>
                <c:pt idx="122">
                  <c:v>3</c:v>
                </c:pt>
                <c:pt idx="123">
                  <c:v>2</c:v>
                </c:pt>
                <c:pt idx="124">
                  <c:v>4</c:v>
                </c:pt>
                <c:pt idx="125">
                  <c:v>6</c:v>
                </c:pt>
                <c:pt idx="126">
                  <c:v>5</c:v>
                </c:pt>
                <c:pt idx="127">
                  <c:v>3</c:v>
                </c:pt>
                <c:pt idx="128">
                  <c:v>5</c:v>
                </c:pt>
                <c:pt idx="129">
                  <c:v>5</c:v>
                </c:pt>
                <c:pt idx="130">
                  <c:v>7</c:v>
                </c:pt>
                <c:pt idx="131">
                  <c:v>4</c:v>
                </c:pt>
                <c:pt idx="132">
                  <c:v>6</c:v>
                </c:pt>
                <c:pt idx="133">
                  <c:v>6</c:v>
                </c:pt>
                <c:pt idx="134">
                  <c:v>1</c:v>
                </c:pt>
                <c:pt idx="135">
                  <c:v>1</c:v>
                </c:pt>
                <c:pt idx="136">
                  <c:v>1</c:v>
                </c:pt>
                <c:pt idx="137">
                  <c:v>5</c:v>
                </c:pt>
                <c:pt idx="138">
                  <c:v>1</c:v>
                </c:pt>
                <c:pt idx="139">
                  <c:v>1</c:v>
                </c:pt>
                <c:pt idx="140">
                  <c:v>5</c:v>
                </c:pt>
                <c:pt idx="141">
                  <c:v>5</c:v>
                </c:pt>
                <c:pt idx="142">
                  <c:v>5</c:v>
                </c:pt>
                <c:pt idx="143">
                  <c:v>2</c:v>
                </c:pt>
                <c:pt idx="144">
                  <c:v>3</c:v>
                </c:pt>
                <c:pt idx="145">
                  <c:v>4</c:v>
                </c:pt>
                <c:pt idx="146">
                  <c:v>1</c:v>
                </c:pt>
                <c:pt idx="147">
                  <c:v>2</c:v>
                </c:pt>
                <c:pt idx="148">
                  <c:v>6</c:v>
                </c:pt>
                <c:pt idx="149">
                  <c:v>6</c:v>
                </c:pt>
                <c:pt idx="150">
                  <c:v>4</c:v>
                </c:pt>
                <c:pt idx="151">
                  <c:v>9</c:v>
                </c:pt>
                <c:pt idx="152">
                  <c:v>2</c:v>
                </c:pt>
                <c:pt idx="153">
                  <c:v>5</c:v>
                </c:pt>
                <c:pt idx="154">
                  <c:v>5</c:v>
                </c:pt>
                <c:pt idx="155">
                  <c:v>6</c:v>
                </c:pt>
                <c:pt idx="156">
                  <c:v>2</c:v>
                </c:pt>
                <c:pt idx="157">
                  <c:v>0</c:v>
                </c:pt>
                <c:pt idx="158">
                  <c:v>0</c:v>
                </c:pt>
                <c:pt idx="159">
                  <c:v>0</c:v>
                </c:pt>
                <c:pt idx="160">
                  <c:v>0</c:v>
                </c:pt>
                <c:pt idx="161">
                  <c:v>0</c:v>
                </c:pt>
                <c:pt idx="162">
                  <c:v>0</c:v>
                </c:pt>
                <c:pt idx="163">
                  <c:v>0</c:v>
                </c:pt>
                <c:pt idx="164">
                  <c:v>1</c:v>
                </c:pt>
                <c:pt idx="165">
                  <c:v>0</c:v>
                </c:pt>
                <c:pt idx="166">
                  <c:v>0</c:v>
                </c:pt>
                <c:pt idx="167">
                  <c:v>2</c:v>
                </c:pt>
                <c:pt idx="168">
                  <c:v>5</c:v>
                </c:pt>
                <c:pt idx="169">
                  <c:v>2</c:v>
                </c:pt>
                <c:pt idx="170">
                  <c:v>7</c:v>
                </c:pt>
                <c:pt idx="171">
                  <c:v>2</c:v>
                </c:pt>
                <c:pt idx="172">
                  <c:v>2</c:v>
                </c:pt>
                <c:pt idx="173">
                  <c:v>5</c:v>
                </c:pt>
                <c:pt idx="174">
                  <c:v>1</c:v>
                </c:pt>
                <c:pt idx="175">
                  <c:v>5</c:v>
                </c:pt>
                <c:pt idx="176">
                  <c:v>2</c:v>
                </c:pt>
                <c:pt idx="177">
                  <c:v>0</c:v>
                </c:pt>
                <c:pt idx="178">
                  <c:v>5</c:v>
                </c:pt>
                <c:pt idx="179">
                  <c:v>3</c:v>
                </c:pt>
                <c:pt idx="180">
                  <c:v>2</c:v>
                </c:pt>
                <c:pt idx="181">
                  <c:v>13</c:v>
                </c:pt>
                <c:pt idx="182">
                  <c:v>5</c:v>
                </c:pt>
                <c:pt idx="183">
                  <c:v>5</c:v>
                </c:pt>
                <c:pt idx="184">
                  <c:v>2</c:v>
                </c:pt>
                <c:pt idx="185">
                  <c:v>6</c:v>
                </c:pt>
                <c:pt idx="186">
                  <c:v>5</c:v>
                </c:pt>
                <c:pt idx="187">
                  <c:v>3</c:v>
                </c:pt>
                <c:pt idx="188">
                  <c:v>1</c:v>
                </c:pt>
                <c:pt idx="189">
                  <c:v>3</c:v>
                </c:pt>
                <c:pt idx="190">
                  <c:v>4</c:v>
                </c:pt>
                <c:pt idx="191">
                  <c:v>2</c:v>
                </c:pt>
                <c:pt idx="192">
                  <c:v>3</c:v>
                </c:pt>
                <c:pt idx="193">
                  <c:v>3</c:v>
                </c:pt>
                <c:pt idx="194">
                  <c:v>4</c:v>
                </c:pt>
                <c:pt idx="195">
                  <c:v>3</c:v>
                </c:pt>
                <c:pt idx="196">
                  <c:v>1</c:v>
                </c:pt>
                <c:pt idx="197">
                  <c:v>4</c:v>
                </c:pt>
                <c:pt idx="198">
                  <c:v>4</c:v>
                </c:pt>
                <c:pt idx="199">
                  <c:v>5</c:v>
                </c:pt>
                <c:pt idx="200">
                  <c:v>2</c:v>
                </c:pt>
                <c:pt idx="201">
                  <c:v>2</c:v>
                </c:pt>
                <c:pt idx="202">
                  <c:v>2</c:v>
                </c:pt>
                <c:pt idx="203">
                  <c:v>2</c:v>
                </c:pt>
                <c:pt idx="204">
                  <c:v>0</c:v>
                </c:pt>
                <c:pt idx="205">
                  <c:v>3</c:v>
                </c:pt>
                <c:pt idx="206">
                  <c:v>6</c:v>
                </c:pt>
                <c:pt idx="207">
                  <c:v>3</c:v>
                </c:pt>
                <c:pt idx="208">
                  <c:v>3</c:v>
                </c:pt>
                <c:pt idx="209">
                  <c:v>5</c:v>
                </c:pt>
                <c:pt idx="210">
                  <c:v>2</c:v>
                </c:pt>
                <c:pt idx="211">
                  <c:v>4</c:v>
                </c:pt>
                <c:pt idx="212">
                  <c:v>4</c:v>
                </c:pt>
                <c:pt idx="213">
                  <c:v>2</c:v>
                </c:pt>
                <c:pt idx="214">
                  <c:v>4</c:v>
                </c:pt>
                <c:pt idx="215">
                  <c:v>2</c:v>
                </c:pt>
                <c:pt idx="216">
                  <c:v>3</c:v>
                </c:pt>
                <c:pt idx="217">
                  <c:v>13</c:v>
                </c:pt>
                <c:pt idx="218">
                  <c:v>5</c:v>
                </c:pt>
                <c:pt idx="219">
                  <c:v>10</c:v>
                </c:pt>
                <c:pt idx="220">
                  <c:v>2</c:v>
                </c:pt>
                <c:pt idx="221">
                  <c:v>3</c:v>
                </c:pt>
                <c:pt idx="222">
                  <c:v>4</c:v>
                </c:pt>
                <c:pt idx="223">
                  <c:v>4</c:v>
                </c:pt>
                <c:pt idx="224">
                  <c:v>7</c:v>
                </c:pt>
                <c:pt idx="225">
                  <c:v>6</c:v>
                </c:pt>
                <c:pt idx="226">
                  <c:v>5</c:v>
                </c:pt>
                <c:pt idx="227">
                  <c:v>7</c:v>
                </c:pt>
                <c:pt idx="228">
                  <c:v>7</c:v>
                </c:pt>
                <c:pt idx="229">
                  <c:v>5</c:v>
                </c:pt>
                <c:pt idx="230">
                  <c:v>3</c:v>
                </c:pt>
                <c:pt idx="231">
                  <c:v>4</c:v>
                </c:pt>
                <c:pt idx="232">
                  <c:v>8</c:v>
                </c:pt>
                <c:pt idx="233">
                  <c:v>7</c:v>
                </c:pt>
                <c:pt idx="234">
                  <c:v>7</c:v>
                </c:pt>
                <c:pt idx="235">
                  <c:v>5</c:v>
                </c:pt>
                <c:pt idx="236">
                  <c:v>6</c:v>
                </c:pt>
                <c:pt idx="237">
                  <c:v>9</c:v>
                </c:pt>
                <c:pt idx="238">
                  <c:v>5</c:v>
                </c:pt>
                <c:pt idx="239">
                  <c:v>9</c:v>
                </c:pt>
                <c:pt idx="240">
                  <c:v>11</c:v>
                </c:pt>
                <c:pt idx="241">
                  <c:v>26</c:v>
                </c:pt>
                <c:pt idx="242">
                  <c:v>21</c:v>
                </c:pt>
                <c:pt idx="243">
                  <c:v>11</c:v>
                </c:pt>
                <c:pt idx="244">
                  <c:v>12</c:v>
                </c:pt>
                <c:pt idx="245">
                  <c:v>10</c:v>
                </c:pt>
                <c:pt idx="246">
                  <c:v>8</c:v>
                </c:pt>
                <c:pt idx="247">
                  <c:v>5</c:v>
                </c:pt>
                <c:pt idx="248">
                  <c:v>9</c:v>
                </c:pt>
                <c:pt idx="249">
                  <c:v>8</c:v>
                </c:pt>
                <c:pt idx="250">
                  <c:v>10</c:v>
                </c:pt>
                <c:pt idx="251">
                  <c:v>7</c:v>
                </c:pt>
                <c:pt idx="252">
                  <c:v>8</c:v>
                </c:pt>
                <c:pt idx="253">
                  <c:v>10</c:v>
                </c:pt>
                <c:pt idx="254">
                  <c:v>12</c:v>
                </c:pt>
                <c:pt idx="255">
                  <c:v>13</c:v>
                </c:pt>
                <c:pt idx="256">
                  <c:v>13</c:v>
                </c:pt>
                <c:pt idx="257">
                  <c:v>11</c:v>
                </c:pt>
                <c:pt idx="258">
                  <c:v>9</c:v>
                </c:pt>
                <c:pt idx="259">
                  <c:v>11</c:v>
                </c:pt>
                <c:pt idx="260">
                  <c:v>14</c:v>
                </c:pt>
                <c:pt idx="261">
                  <c:v>14</c:v>
                </c:pt>
                <c:pt idx="262">
                  <c:v>10</c:v>
                </c:pt>
                <c:pt idx="263">
                  <c:v>7</c:v>
                </c:pt>
                <c:pt idx="264">
                  <c:v>9</c:v>
                </c:pt>
                <c:pt idx="265">
                  <c:v>6</c:v>
                </c:pt>
                <c:pt idx="266">
                  <c:v>8</c:v>
                </c:pt>
                <c:pt idx="267">
                  <c:v>13</c:v>
                </c:pt>
                <c:pt idx="268">
                  <c:v>8</c:v>
                </c:pt>
                <c:pt idx="269">
                  <c:v>5</c:v>
                </c:pt>
                <c:pt idx="270">
                  <c:v>11</c:v>
                </c:pt>
                <c:pt idx="271">
                  <c:v>6</c:v>
                </c:pt>
                <c:pt idx="272">
                  <c:v>6</c:v>
                </c:pt>
                <c:pt idx="273">
                  <c:v>7</c:v>
                </c:pt>
                <c:pt idx="274">
                  <c:v>6</c:v>
                </c:pt>
                <c:pt idx="275">
                  <c:v>11</c:v>
                </c:pt>
                <c:pt idx="276">
                  <c:v>19</c:v>
                </c:pt>
                <c:pt idx="277">
                  <c:v>21</c:v>
                </c:pt>
                <c:pt idx="278">
                  <c:v>11</c:v>
                </c:pt>
                <c:pt idx="279">
                  <c:v>13</c:v>
                </c:pt>
                <c:pt idx="280">
                  <c:v>6</c:v>
                </c:pt>
                <c:pt idx="281">
                  <c:v>8</c:v>
                </c:pt>
                <c:pt idx="282">
                  <c:v>7</c:v>
                </c:pt>
                <c:pt idx="283">
                  <c:v>8</c:v>
                </c:pt>
                <c:pt idx="284">
                  <c:v>7</c:v>
                </c:pt>
                <c:pt idx="285">
                  <c:v>11</c:v>
                </c:pt>
                <c:pt idx="286">
                  <c:v>8</c:v>
                </c:pt>
                <c:pt idx="287">
                  <c:v>7</c:v>
                </c:pt>
                <c:pt idx="288">
                  <c:v>16</c:v>
                </c:pt>
                <c:pt idx="289">
                  <c:v>10</c:v>
                </c:pt>
                <c:pt idx="290">
                  <c:v>13</c:v>
                </c:pt>
                <c:pt idx="291">
                  <c:v>5</c:v>
                </c:pt>
                <c:pt idx="292">
                  <c:v>3</c:v>
                </c:pt>
                <c:pt idx="293">
                  <c:v>8</c:v>
                </c:pt>
                <c:pt idx="294">
                  <c:v>11</c:v>
                </c:pt>
                <c:pt idx="295">
                  <c:v>6</c:v>
                </c:pt>
                <c:pt idx="296">
                  <c:v>16</c:v>
                </c:pt>
                <c:pt idx="297">
                  <c:v>12</c:v>
                </c:pt>
                <c:pt idx="298">
                  <c:v>14</c:v>
                </c:pt>
                <c:pt idx="299">
                  <c:v>8</c:v>
                </c:pt>
                <c:pt idx="300">
                  <c:v>14</c:v>
                </c:pt>
                <c:pt idx="301">
                  <c:v>12</c:v>
                </c:pt>
                <c:pt idx="302">
                  <c:v>8</c:v>
                </c:pt>
                <c:pt idx="303">
                  <c:v>8</c:v>
                </c:pt>
                <c:pt idx="304">
                  <c:v>8</c:v>
                </c:pt>
                <c:pt idx="305">
                  <c:v>8</c:v>
                </c:pt>
                <c:pt idx="306">
                  <c:v>5</c:v>
                </c:pt>
                <c:pt idx="307">
                  <c:v>8</c:v>
                </c:pt>
                <c:pt idx="308">
                  <c:v>9</c:v>
                </c:pt>
                <c:pt idx="309">
                  <c:v>8</c:v>
                </c:pt>
                <c:pt idx="310">
                  <c:v>10</c:v>
                </c:pt>
                <c:pt idx="311">
                  <c:v>18</c:v>
                </c:pt>
                <c:pt idx="312">
                  <c:v>13</c:v>
                </c:pt>
                <c:pt idx="313">
                  <c:v>10</c:v>
                </c:pt>
                <c:pt idx="314">
                  <c:v>3</c:v>
                </c:pt>
                <c:pt idx="315">
                  <c:v>8</c:v>
                </c:pt>
                <c:pt idx="316">
                  <c:v>9</c:v>
                </c:pt>
                <c:pt idx="317">
                  <c:v>9</c:v>
                </c:pt>
                <c:pt idx="318">
                  <c:v>7</c:v>
                </c:pt>
                <c:pt idx="319">
                  <c:v>7</c:v>
                </c:pt>
                <c:pt idx="320">
                  <c:v>9</c:v>
                </c:pt>
                <c:pt idx="321">
                  <c:v>5</c:v>
                </c:pt>
                <c:pt idx="322">
                  <c:v>3</c:v>
                </c:pt>
                <c:pt idx="323">
                  <c:v>9</c:v>
                </c:pt>
                <c:pt idx="324">
                  <c:v>6</c:v>
                </c:pt>
                <c:pt idx="325">
                  <c:v>13</c:v>
                </c:pt>
                <c:pt idx="326">
                  <c:v>9</c:v>
                </c:pt>
                <c:pt idx="327">
                  <c:v>11</c:v>
                </c:pt>
                <c:pt idx="328">
                  <c:v>11</c:v>
                </c:pt>
                <c:pt idx="329">
                  <c:v>14</c:v>
                </c:pt>
                <c:pt idx="330">
                  <c:v>11</c:v>
                </c:pt>
                <c:pt idx="331">
                  <c:v>10</c:v>
                </c:pt>
                <c:pt idx="332">
                  <c:v>4</c:v>
                </c:pt>
                <c:pt idx="333">
                  <c:v>6</c:v>
                </c:pt>
                <c:pt idx="334">
                  <c:v>4</c:v>
                </c:pt>
                <c:pt idx="335">
                  <c:v>7</c:v>
                </c:pt>
                <c:pt idx="336">
                  <c:v>12</c:v>
                </c:pt>
                <c:pt idx="337">
                  <c:v>7</c:v>
                </c:pt>
                <c:pt idx="338">
                  <c:v>9</c:v>
                </c:pt>
                <c:pt idx="339">
                  <c:v>10</c:v>
                </c:pt>
                <c:pt idx="340">
                  <c:v>7</c:v>
                </c:pt>
                <c:pt idx="341">
                  <c:v>13</c:v>
                </c:pt>
                <c:pt idx="342">
                  <c:v>14</c:v>
                </c:pt>
                <c:pt idx="343">
                  <c:v>10</c:v>
                </c:pt>
                <c:pt idx="344">
                  <c:v>10</c:v>
                </c:pt>
                <c:pt idx="345">
                  <c:v>6</c:v>
                </c:pt>
                <c:pt idx="346">
                  <c:v>11</c:v>
                </c:pt>
                <c:pt idx="347">
                  <c:v>14</c:v>
                </c:pt>
                <c:pt idx="348">
                  <c:v>12</c:v>
                </c:pt>
                <c:pt idx="349">
                  <c:v>10</c:v>
                </c:pt>
                <c:pt idx="350">
                  <c:v>14</c:v>
                </c:pt>
                <c:pt idx="351">
                  <c:v>5</c:v>
                </c:pt>
                <c:pt idx="352">
                  <c:v>8</c:v>
                </c:pt>
                <c:pt idx="353">
                  <c:v>8</c:v>
                </c:pt>
                <c:pt idx="354">
                  <c:v>11</c:v>
                </c:pt>
                <c:pt idx="355">
                  <c:v>12</c:v>
                </c:pt>
                <c:pt idx="356">
                  <c:v>7</c:v>
                </c:pt>
                <c:pt idx="357">
                  <c:v>12</c:v>
                </c:pt>
                <c:pt idx="358">
                  <c:v>10</c:v>
                </c:pt>
                <c:pt idx="359">
                  <c:v>6</c:v>
                </c:pt>
                <c:pt idx="360">
                  <c:v>11</c:v>
                </c:pt>
                <c:pt idx="361">
                  <c:v>7</c:v>
                </c:pt>
                <c:pt idx="362">
                  <c:v>11</c:v>
                </c:pt>
                <c:pt idx="363">
                  <c:v>14</c:v>
                </c:pt>
                <c:pt idx="364">
                  <c:v>12</c:v>
                </c:pt>
                <c:pt idx="365">
                  <c:v>7</c:v>
                </c:pt>
                <c:pt idx="366">
                  <c:v>11</c:v>
                </c:pt>
                <c:pt idx="367">
                  <c:v>10</c:v>
                </c:pt>
                <c:pt idx="368">
                  <c:v>10</c:v>
                </c:pt>
                <c:pt idx="369">
                  <c:v>20</c:v>
                </c:pt>
                <c:pt idx="370">
                  <c:v>21</c:v>
                </c:pt>
                <c:pt idx="371">
                  <c:v>23</c:v>
                </c:pt>
                <c:pt idx="372">
                  <c:v>8</c:v>
                </c:pt>
                <c:pt idx="373">
                  <c:v>9</c:v>
                </c:pt>
                <c:pt idx="374">
                  <c:v>17</c:v>
                </c:pt>
                <c:pt idx="375">
                  <c:v>19</c:v>
                </c:pt>
                <c:pt idx="376">
                  <c:v>17</c:v>
                </c:pt>
                <c:pt idx="377">
                  <c:v>25</c:v>
                </c:pt>
                <c:pt idx="378">
                  <c:v>26</c:v>
                </c:pt>
                <c:pt idx="379">
                  <c:v>15</c:v>
                </c:pt>
                <c:pt idx="380">
                  <c:v>13</c:v>
                </c:pt>
                <c:pt idx="381">
                  <c:v>19</c:v>
                </c:pt>
                <c:pt idx="382">
                  <c:v>14</c:v>
                </c:pt>
                <c:pt idx="383">
                  <c:v>17</c:v>
                </c:pt>
                <c:pt idx="384">
                  <c:v>15</c:v>
                </c:pt>
                <c:pt idx="385">
                  <c:v>12</c:v>
                </c:pt>
                <c:pt idx="386">
                  <c:v>14</c:v>
                </c:pt>
                <c:pt idx="387">
                  <c:v>18</c:v>
                </c:pt>
                <c:pt idx="388">
                  <c:v>13</c:v>
                </c:pt>
                <c:pt idx="389">
                  <c:v>21</c:v>
                </c:pt>
                <c:pt idx="390">
                  <c:v>11</c:v>
                </c:pt>
                <c:pt idx="391">
                  <c:v>8</c:v>
                </c:pt>
                <c:pt idx="392">
                  <c:v>11</c:v>
                </c:pt>
                <c:pt idx="393">
                  <c:v>8</c:v>
                </c:pt>
                <c:pt idx="394">
                  <c:v>14</c:v>
                </c:pt>
                <c:pt idx="395">
                  <c:v>12</c:v>
                </c:pt>
                <c:pt idx="396">
                  <c:v>8</c:v>
                </c:pt>
                <c:pt idx="397">
                  <c:v>17</c:v>
                </c:pt>
                <c:pt idx="398">
                  <c:v>9</c:v>
                </c:pt>
                <c:pt idx="399">
                  <c:v>17</c:v>
                </c:pt>
                <c:pt idx="400">
                  <c:v>13</c:v>
                </c:pt>
                <c:pt idx="401">
                  <c:v>11</c:v>
                </c:pt>
                <c:pt idx="402">
                  <c:v>8</c:v>
                </c:pt>
                <c:pt idx="403">
                  <c:v>18</c:v>
                </c:pt>
                <c:pt idx="404">
                  <c:v>18</c:v>
                </c:pt>
                <c:pt idx="405">
                  <c:v>17</c:v>
                </c:pt>
                <c:pt idx="406">
                  <c:v>17</c:v>
                </c:pt>
                <c:pt idx="407">
                  <c:v>14</c:v>
                </c:pt>
                <c:pt idx="408">
                  <c:v>24</c:v>
                </c:pt>
                <c:pt idx="409">
                  <c:v>16</c:v>
                </c:pt>
                <c:pt idx="410">
                  <c:v>20</c:v>
                </c:pt>
                <c:pt idx="411">
                  <c:v>19</c:v>
                </c:pt>
                <c:pt idx="412">
                  <c:v>25</c:v>
                </c:pt>
                <c:pt idx="413">
                  <c:v>6</c:v>
                </c:pt>
                <c:pt idx="414">
                  <c:v>23</c:v>
                </c:pt>
                <c:pt idx="415">
                  <c:v>14</c:v>
                </c:pt>
                <c:pt idx="416">
                  <c:v>12</c:v>
                </c:pt>
                <c:pt idx="417">
                  <c:v>10</c:v>
                </c:pt>
                <c:pt idx="418">
                  <c:v>8</c:v>
                </c:pt>
                <c:pt idx="419">
                  <c:v>7</c:v>
                </c:pt>
                <c:pt idx="420">
                  <c:v>7</c:v>
                </c:pt>
                <c:pt idx="421">
                  <c:v>15</c:v>
                </c:pt>
                <c:pt idx="422">
                  <c:v>12</c:v>
                </c:pt>
                <c:pt idx="423">
                  <c:v>6</c:v>
                </c:pt>
                <c:pt idx="424">
                  <c:v>6</c:v>
                </c:pt>
                <c:pt idx="425">
                  <c:v>12</c:v>
                </c:pt>
                <c:pt idx="426">
                  <c:v>10</c:v>
                </c:pt>
                <c:pt idx="427">
                  <c:v>10</c:v>
                </c:pt>
                <c:pt idx="428">
                  <c:v>9</c:v>
                </c:pt>
                <c:pt idx="429">
                  <c:v>10</c:v>
                </c:pt>
                <c:pt idx="430">
                  <c:v>16</c:v>
                </c:pt>
                <c:pt idx="431">
                  <c:v>12</c:v>
                </c:pt>
                <c:pt idx="432">
                  <c:v>14</c:v>
                </c:pt>
                <c:pt idx="433">
                  <c:v>13</c:v>
                </c:pt>
                <c:pt idx="434">
                  <c:v>6</c:v>
                </c:pt>
                <c:pt idx="435">
                  <c:v>14</c:v>
                </c:pt>
                <c:pt idx="436">
                  <c:v>15</c:v>
                </c:pt>
                <c:pt idx="437">
                  <c:v>9</c:v>
                </c:pt>
                <c:pt idx="438">
                  <c:v>9</c:v>
                </c:pt>
                <c:pt idx="439">
                  <c:v>14</c:v>
                </c:pt>
                <c:pt idx="440">
                  <c:v>8</c:v>
                </c:pt>
                <c:pt idx="441">
                  <c:v>11</c:v>
                </c:pt>
                <c:pt idx="442">
                  <c:v>15</c:v>
                </c:pt>
                <c:pt idx="443">
                  <c:v>16</c:v>
                </c:pt>
                <c:pt idx="444">
                  <c:v>19</c:v>
                </c:pt>
                <c:pt idx="445">
                  <c:v>7</c:v>
                </c:pt>
                <c:pt idx="446">
                  <c:v>11</c:v>
                </c:pt>
                <c:pt idx="447">
                  <c:v>18</c:v>
                </c:pt>
                <c:pt idx="448">
                  <c:v>12</c:v>
                </c:pt>
                <c:pt idx="449">
                  <c:v>7</c:v>
                </c:pt>
                <c:pt idx="450">
                  <c:v>8</c:v>
                </c:pt>
                <c:pt idx="451">
                  <c:v>6</c:v>
                </c:pt>
                <c:pt idx="452">
                  <c:v>8</c:v>
                </c:pt>
                <c:pt idx="453">
                  <c:v>11</c:v>
                </c:pt>
                <c:pt idx="454">
                  <c:v>9</c:v>
                </c:pt>
                <c:pt idx="455">
                  <c:v>11</c:v>
                </c:pt>
                <c:pt idx="456">
                  <c:v>14</c:v>
                </c:pt>
                <c:pt idx="457">
                  <c:v>15</c:v>
                </c:pt>
                <c:pt idx="458">
                  <c:v>10</c:v>
                </c:pt>
                <c:pt idx="459">
                  <c:v>8</c:v>
                </c:pt>
                <c:pt idx="460">
                  <c:v>17</c:v>
                </c:pt>
                <c:pt idx="461">
                  <c:v>19</c:v>
                </c:pt>
                <c:pt idx="462">
                  <c:v>18</c:v>
                </c:pt>
                <c:pt idx="463">
                  <c:v>6</c:v>
                </c:pt>
                <c:pt idx="464">
                  <c:v>14</c:v>
                </c:pt>
                <c:pt idx="465">
                  <c:v>5</c:v>
                </c:pt>
                <c:pt idx="466">
                  <c:v>11</c:v>
                </c:pt>
                <c:pt idx="467">
                  <c:v>10</c:v>
                </c:pt>
                <c:pt idx="468">
                  <c:v>6</c:v>
                </c:pt>
                <c:pt idx="469">
                  <c:v>16</c:v>
                </c:pt>
                <c:pt idx="470">
                  <c:v>10</c:v>
                </c:pt>
                <c:pt idx="471">
                  <c:v>10</c:v>
                </c:pt>
                <c:pt idx="472">
                  <c:v>7</c:v>
                </c:pt>
                <c:pt idx="473">
                  <c:v>15</c:v>
                </c:pt>
                <c:pt idx="474">
                  <c:v>11</c:v>
                </c:pt>
                <c:pt idx="475">
                  <c:v>8</c:v>
                </c:pt>
                <c:pt idx="476">
                  <c:v>10</c:v>
                </c:pt>
                <c:pt idx="477">
                  <c:v>10</c:v>
                </c:pt>
                <c:pt idx="478">
                  <c:v>11</c:v>
                </c:pt>
                <c:pt idx="479">
                  <c:v>12</c:v>
                </c:pt>
                <c:pt idx="480">
                  <c:v>15</c:v>
                </c:pt>
                <c:pt idx="481">
                  <c:v>8</c:v>
                </c:pt>
                <c:pt idx="482">
                  <c:v>9</c:v>
                </c:pt>
                <c:pt idx="483">
                  <c:v>9</c:v>
                </c:pt>
                <c:pt idx="484">
                  <c:v>5</c:v>
                </c:pt>
                <c:pt idx="485">
                  <c:v>7</c:v>
                </c:pt>
                <c:pt idx="486">
                  <c:v>10</c:v>
                </c:pt>
                <c:pt idx="487">
                  <c:v>10</c:v>
                </c:pt>
                <c:pt idx="488">
                  <c:v>13</c:v>
                </c:pt>
                <c:pt idx="489">
                  <c:v>12</c:v>
                </c:pt>
                <c:pt idx="490">
                  <c:v>8</c:v>
                </c:pt>
                <c:pt idx="491">
                  <c:v>8</c:v>
                </c:pt>
                <c:pt idx="492">
                  <c:v>15</c:v>
                </c:pt>
                <c:pt idx="493">
                  <c:v>19</c:v>
                </c:pt>
                <c:pt idx="494">
                  <c:v>15</c:v>
                </c:pt>
                <c:pt idx="495">
                  <c:v>13</c:v>
                </c:pt>
                <c:pt idx="496">
                  <c:v>10</c:v>
                </c:pt>
                <c:pt idx="497">
                  <c:v>13</c:v>
                </c:pt>
                <c:pt idx="498">
                  <c:v>6</c:v>
                </c:pt>
                <c:pt idx="499">
                  <c:v>10</c:v>
                </c:pt>
                <c:pt idx="500">
                  <c:v>7</c:v>
                </c:pt>
                <c:pt idx="501">
                  <c:v>7</c:v>
                </c:pt>
                <c:pt idx="502">
                  <c:v>4</c:v>
                </c:pt>
                <c:pt idx="503">
                  <c:v>8</c:v>
                </c:pt>
                <c:pt idx="504">
                  <c:v>9</c:v>
                </c:pt>
                <c:pt idx="505">
                  <c:v>6</c:v>
                </c:pt>
                <c:pt idx="506">
                  <c:v>12</c:v>
                </c:pt>
                <c:pt idx="507">
                  <c:v>5</c:v>
                </c:pt>
                <c:pt idx="508">
                  <c:v>6</c:v>
                </c:pt>
                <c:pt idx="509">
                  <c:v>4</c:v>
                </c:pt>
                <c:pt idx="510">
                  <c:v>4</c:v>
                </c:pt>
                <c:pt idx="511">
                  <c:v>5</c:v>
                </c:pt>
                <c:pt idx="512">
                  <c:v>7</c:v>
                </c:pt>
                <c:pt idx="513">
                  <c:v>8</c:v>
                </c:pt>
                <c:pt idx="514">
                  <c:v>9</c:v>
                </c:pt>
                <c:pt idx="515">
                  <c:v>8</c:v>
                </c:pt>
                <c:pt idx="516">
                  <c:v>4</c:v>
                </c:pt>
                <c:pt idx="517">
                  <c:v>12</c:v>
                </c:pt>
                <c:pt idx="518">
                  <c:v>6</c:v>
                </c:pt>
                <c:pt idx="519">
                  <c:v>7</c:v>
                </c:pt>
                <c:pt idx="520">
                  <c:v>11</c:v>
                </c:pt>
                <c:pt idx="521">
                  <c:v>6</c:v>
                </c:pt>
                <c:pt idx="522">
                  <c:v>11</c:v>
                </c:pt>
                <c:pt idx="523">
                  <c:v>9</c:v>
                </c:pt>
                <c:pt idx="524">
                  <c:v>10</c:v>
                </c:pt>
                <c:pt idx="525">
                  <c:v>6</c:v>
                </c:pt>
                <c:pt idx="526">
                  <c:v>9</c:v>
                </c:pt>
                <c:pt idx="527">
                  <c:v>6</c:v>
                </c:pt>
                <c:pt idx="528">
                  <c:v>4</c:v>
                </c:pt>
                <c:pt idx="529">
                  <c:v>14</c:v>
                </c:pt>
                <c:pt idx="530">
                  <c:v>6</c:v>
                </c:pt>
                <c:pt idx="531">
                  <c:v>3</c:v>
                </c:pt>
                <c:pt idx="532">
                  <c:v>8</c:v>
                </c:pt>
                <c:pt idx="533">
                  <c:v>5</c:v>
                </c:pt>
                <c:pt idx="534">
                  <c:v>5</c:v>
                </c:pt>
                <c:pt idx="535">
                  <c:v>9</c:v>
                </c:pt>
                <c:pt idx="536">
                  <c:v>3</c:v>
                </c:pt>
                <c:pt idx="537">
                  <c:v>3</c:v>
                </c:pt>
                <c:pt idx="538">
                  <c:v>3</c:v>
                </c:pt>
                <c:pt idx="539">
                  <c:v>2</c:v>
                </c:pt>
                <c:pt idx="540">
                  <c:v>4</c:v>
                </c:pt>
                <c:pt idx="541">
                  <c:v>3</c:v>
                </c:pt>
                <c:pt idx="542">
                  <c:v>4</c:v>
                </c:pt>
                <c:pt idx="543">
                  <c:v>5</c:v>
                </c:pt>
                <c:pt idx="544">
                  <c:v>2</c:v>
                </c:pt>
                <c:pt idx="545">
                  <c:v>5</c:v>
                </c:pt>
                <c:pt idx="546">
                  <c:v>5</c:v>
                </c:pt>
                <c:pt idx="547">
                  <c:v>3</c:v>
                </c:pt>
                <c:pt idx="548">
                  <c:v>6</c:v>
                </c:pt>
                <c:pt idx="549">
                  <c:v>3</c:v>
                </c:pt>
                <c:pt idx="550">
                  <c:v>6</c:v>
                </c:pt>
                <c:pt idx="551">
                  <c:v>2</c:v>
                </c:pt>
                <c:pt idx="552">
                  <c:v>5</c:v>
                </c:pt>
                <c:pt idx="553">
                  <c:v>2</c:v>
                </c:pt>
                <c:pt idx="554">
                  <c:v>3</c:v>
                </c:pt>
                <c:pt idx="555">
                  <c:v>9</c:v>
                </c:pt>
                <c:pt idx="556">
                  <c:v>6</c:v>
                </c:pt>
                <c:pt idx="557">
                  <c:v>9</c:v>
                </c:pt>
                <c:pt idx="558">
                  <c:v>6</c:v>
                </c:pt>
                <c:pt idx="559">
                  <c:v>5</c:v>
                </c:pt>
                <c:pt idx="560">
                  <c:v>8</c:v>
                </c:pt>
                <c:pt idx="561">
                  <c:v>10</c:v>
                </c:pt>
                <c:pt idx="562">
                  <c:v>4</c:v>
                </c:pt>
                <c:pt idx="563">
                  <c:v>7</c:v>
                </c:pt>
                <c:pt idx="564">
                  <c:v>8</c:v>
                </c:pt>
                <c:pt idx="565">
                  <c:v>7</c:v>
                </c:pt>
                <c:pt idx="566">
                  <c:v>6</c:v>
                </c:pt>
                <c:pt idx="567">
                  <c:v>9</c:v>
                </c:pt>
                <c:pt idx="568">
                  <c:v>5</c:v>
                </c:pt>
                <c:pt idx="569">
                  <c:v>6</c:v>
                </c:pt>
                <c:pt idx="570">
                  <c:v>3</c:v>
                </c:pt>
                <c:pt idx="571">
                  <c:v>5</c:v>
                </c:pt>
                <c:pt idx="572">
                  <c:v>6</c:v>
                </c:pt>
                <c:pt idx="573">
                  <c:v>7</c:v>
                </c:pt>
                <c:pt idx="574">
                  <c:v>6</c:v>
                </c:pt>
                <c:pt idx="575">
                  <c:v>5</c:v>
                </c:pt>
                <c:pt idx="576">
                  <c:v>7</c:v>
                </c:pt>
                <c:pt idx="577">
                  <c:v>7</c:v>
                </c:pt>
                <c:pt idx="578">
                  <c:v>9</c:v>
                </c:pt>
                <c:pt idx="579">
                  <c:v>6</c:v>
                </c:pt>
                <c:pt idx="580">
                  <c:v>9</c:v>
                </c:pt>
                <c:pt idx="581">
                  <c:v>7</c:v>
                </c:pt>
                <c:pt idx="582">
                  <c:v>5</c:v>
                </c:pt>
                <c:pt idx="583">
                  <c:v>2</c:v>
                </c:pt>
                <c:pt idx="584">
                  <c:v>5</c:v>
                </c:pt>
                <c:pt idx="585">
                  <c:v>6</c:v>
                </c:pt>
                <c:pt idx="586">
                  <c:v>5</c:v>
                </c:pt>
                <c:pt idx="587">
                  <c:v>3</c:v>
                </c:pt>
                <c:pt idx="588">
                  <c:v>4</c:v>
                </c:pt>
                <c:pt idx="589">
                  <c:v>8</c:v>
                </c:pt>
                <c:pt idx="590">
                  <c:v>7</c:v>
                </c:pt>
                <c:pt idx="591">
                  <c:v>7</c:v>
                </c:pt>
                <c:pt idx="592">
                  <c:v>7</c:v>
                </c:pt>
                <c:pt idx="593">
                  <c:v>3</c:v>
                </c:pt>
                <c:pt idx="594">
                  <c:v>7</c:v>
                </c:pt>
                <c:pt idx="595">
                  <c:v>3</c:v>
                </c:pt>
                <c:pt idx="596">
                  <c:v>4</c:v>
                </c:pt>
                <c:pt idx="597">
                  <c:v>4</c:v>
                </c:pt>
                <c:pt idx="598">
                  <c:v>1</c:v>
                </c:pt>
                <c:pt idx="599">
                  <c:v>2</c:v>
                </c:pt>
                <c:pt idx="600">
                  <c:v>3</c:v>
                </c:pt>
                <c:pt idx="601">
                  <c:v>6</c:v>
                </c:pt>
                <c:pt idx="602">
                  <c:v>7</c:v>
                </c:pt>
                <c:pt idx="603">
                  <c:v>6</c:v>
                </c:pt>
                <c:pt idx="604">
                  <c:v>7</c:v>
                </c:pt>
                <c:pt idx="605">
                  <c:v>7</c:v>
                </c:pt>
                <c:pt idx="606">
                  <c:v>4</c:v>
                </c:pt>
                <c:pt idx="607">
                  <c:v>2</c:v>
                </c:pt>
                <c:pt idx="608">
                  <c:v>4</c:v>
                </c:pt>
                <c:pt idx="609">
                  <c:v>5</c:v>
                </c:pt>
                <c:pt idx="610">
                  <c:v>5</c:v>
                </c:pt>
                <c:pt idx="611">
                  <c:v>1</c:v>
                </c:pt>
                <c:pt idx="612">
                  <c:v>2</c:v>
                </c:pt>
                <c:pt idx="613">
                  <c:v>3</c:v>
                </c:pt>
                <c:pt idx="614">
                  <c:v>3</c:v>
                </c:pt>
                <c:pt idx="615">
                  <c:v>2</c:v>
                </c:pt>
                <c:pt idx="616">
                  <c:v>3</c:v>
                </c:pt>
                <c:pt idx="617">
                  <c:v>2</c:v>
                </c:pt>
                <c:pt idx="618">
                  <c:v>7</c:v>
                </c:pt>
                <c:pt idx="619">
                  <c:v>5</c:v>
                </c:pt>
                <c:pt idx="620">
                  <c:v>7</c:v>
                </c:pt>
                <c:pt idx="621">
                  <c:v>12</c:v>
                </c:pt>
                <c:pt idx="622">
                  <c:v>3</c:v>
                </c:pt>
                <c:pt idx="623">
                  <c:v>5</c:v>
                </c:pt>
                <c:pt idx="624">
                  <c:v>2</c:v>
                </c:pt>
                <c:pt idx="625">
                  <c:v>8</c:v>
                </c:pt>
                <c:pt idx="626">
                  <c:v>2</c:v>
                </c:pt>
                <c:pt idx="627">
                  <c:v>2</c:v>
                </c:pt>
                <c:pt idx="628">
                  <c:v>1</c:v>
                </c:pt>
                <c:pt idx="629">
                  <c:v>3</c:v>
                </c:pt>
                <c:pt idx="630">
                  <c:v>2</c:v>
                </c:pt>
                <c:pt idx="631">
                  <c:v>3</c:v>
                </c:pt>
                <c:pt idx="632">
                  <c:v>5</c:v>
                </c:pt>
                <c:pt idx="633">
                  <c:v>2</c:v>
                </c:pt>
                <c:pt idx="634">
                  <c:v>4</c:v>
                </c:pt>
                <c:pt idx="635">
                  <c:v>1</c:v>
                </c:pt>
                <c:pt idx="636">
                  <c:v>6</c:v>
                </c:pt>
                <c:pt idx="637">
                  <c:v>3</c:v>
                </c:pt>
                <c:pt idx="638">
                  <c:v>1</c:v>
                </c:pt>
                <c:pt idx="639">
                  <c:v>2</c:v>
                </c:pt>
                <c:pt idx="640">
                  <c:v>3</c:v>
                </c:pt>
                <c:pt idx="641">
                  <c:v>3</c:v>
                </c:pt>
                <c:pt idx="642">
                  <c:v>1</c:v>
                </c:pt>
                <c:pt idx="643">
                  <c:v>1</c:v>
                </c:pt>
                <c:pt idx="644">
                  <c:v>3</c:v>
                </c:pt>
                <c:pt idx="645">
                  <c:v>3</c:v>
                </c:pt>
                <c:pt idx="646">
                  <c:v>1</c:v>
                </c:pt>
                <c:pt idx="647">
                  <c:v>2</c:v>
                </c:pt>
                <c:pt idx="648">
                  <c:v>1</c:v>
                </c:pt>
                <c:pt idx="649">
                  <c:v>1</c:v>
                </c:pt>
                <c:pt idx="650">
                  <c:v>0</c:v>
                </c:pt>
                <c:pt idx="651">
                  <c:v>0</c:v>
                </c:pt>
                <c:pt idx="652">
                  <c:v>2</c:v>
                </c:pt>
                <c:pt idx="653">
                  <c:v>1</c:v>
                </c:pt>
                <c:pt idx="654">
                  <c:v>2</c:v>
                </c:pt>
                <c:pt idx="655">
                  <c:v>2</c:v>
                </c:pt>
                <c:pt idx="656">
                  <c:v>1</c:v>
                </c:pt>
                <c:pt idx="657">
                  <c:v>3</c:v>
                </c:pt>
                <c:pt idx="658">
                  <c:v>3</c:v>
                </c:pt>
                <c:pt idx="659">
                  <c:v>2</c:v>
                </c:pt>
                <c:pt idx="660">
                  <c:v>0</c:v>
                </c:pt>
                <c:pt idx="661">
                  <c:v>1</c:v>
                </c:pt>
                <c:pt idx="662">
                  <c:v>0</c:v>
                </c:pt>
                <c:pt idx="663">
                  <c:v>1</c:v>
                </c:pt>
                <c:pt idx="664">
                  <c:v>2</c:v>
                </c:pt>
                <c:pt idx="665">
                  <c:v>1</c:v>
                </c:pt>
                <c:pt idx="666">
                  <c:v>1</c:v>
                </c:pt>
                <c:pt idx="667">
                  <c:v>2</c:v>
                </c:pt>
                <c:pt idx="668">
                  <c:v>1</c:v>
                </c:pt>
                <c:pt idx="669">
                  <c:v>2</c:v>
                </c:pt>
                <c:pt idx="670">
                  <c:v>3</c:v>
                </c:pt>
                <c:pt idx="671">
                  <c:v>0</c:v>
                </c:pt>
                <c:pt idx="672">
                  <c:v>1</c:v>
                </c:pt>
                <c:pt idx="673">
                  <c:v>0</c:v>
                </c:pt>
                <c:pt idx="674">
                  <c:v>2</c:v>
                </c:pt>
                <c:pt idx="675">
                  <c:v>3</c:v>
                </c:pt>
                <c:pt idx="676">
                  <c:v>0</c:v>
                </c:pt>
                <c:pt idx="677">
                  <c:v>0</c:v>
                </c:pt>
                <c:pt idx="678">
                  <c:v>1</c:v>
                </c:pt>
                <c:pt idx="679">
                  <c:v>2</c:v>
                </c:pt>
                <c:pt idx="680">
                  <c:v>0</c:v>
                </c:pt>
                <c:pt idx="681">
                  <c:v>1</c:v>
                </c:pt>
                <c:pt idx="682">
                  <c:v>1</c:v>
                </c:pt>
                <c:pt idx="683">
                  <c:v>0</c:v>
                </c:pt>
                <c:pt idx="684">
                  <c:v>1</c:v>
                </c:pt>
                <c:pt idx="685">
                  <c:v>2</c:v>
                </c:pt>
                <c:pt idx="686">
                  <c:v>0</c:v>
                </c:pt>
                <c:pt idx="687">
                  <c:v>4</c:v>
                </c:pt>
                <c:pt idx="688">
                  <c:v>0</c:v>
                </c:pt>
                <c:pt idx="689">
                  <c:v>3</c:v>
                </c:pt>
                <c:pt idx="690">
                  <c:v>1</c:v>
                </c:pt>
                <c:pt idx="691">
                  <c:v>5</c:v>
                </c:pt>
                <c:pt idx="692">
                  <c:v>4</c:v>
                </c:pt>
                <c:pt idx="693">
                  <c:v>0</c:v>
                </c:pt>
                <c:pt idx="694">
                  <c:v>5</c:v>
                </c:pt>
                <c:pt idx="695">
                  <c:v>1</c:v>
                </c:pt>
                <c:pt idx="696">
                  <c:v>5</c:v>
                </c:pt>
                <c:pt idx="697">
                  <c:v>4</c:v>
                </c:pt>
                <c:pt idx="698">
                  <c:v>5</c:v>
                </c:pt>
                <c:pt idx="699">
                  <c:v>1</c:v>
                </c:pt>
                <c:pt idx="700">
                  <c:v>0</c:v>
                </c:pt>
                <c:pt idx="701">
                  <c:v>5</c:v>
                </c:pt>
                <c:pt idx="702">
                  <c:v>3</c:v>
                </c:pt>
                <c:pt idx="703">
                  <c:v>7</c:v>
                </c:pt>
                <c:pt idx="704">
                  <c:v>1</c:v>
                </c:pt>
                <c:pt idx="705">
                  <c:v>3</c:v>
                </c:pt>
                <c:pt idx="706">
                  <c:v>2</c:v>
                </c:pt>
                <c:pt idx="707">
                  <c:v>7</c:v>
                </c:pt>
                <c:pt idx="708">
                  <c:v>1</c:v>
                </c:pt>
                <c:pt idx="709">
                  <c:v>5</c:v>
                </c:pt>
                <c:pt idx="710">
                  <c:v>7</c:v>
                </c:pt>
                <c:pt idx="711">
                  <c:v>3</c:v>
                </c:pt>
                <c:pt idx="712">
                  <c:v>1</c:v>
                </c:pt>
                <c:pt idx="713">
                  <c:v>0</c:v>
                </c:pt>
                <c:pt idx="714">
                  <c:v>1</c:v>
                </c:pt>
                <c:pt idx="715">
                  <c:v>3</c:v>
                </c:pt>
                <c:pt idx="716">
                  <c:v>2</c:v>
                </c:pt>
                <c:pt idx="717">
                  <c:v>4</c:v>
                </c:pt>
                <c:pt idx="718">
                  <c:v>1</c:v>
                </c:pt>
                <c:pt idx="719">
                  <c:v>2</c:v>
                </c:pt>
                <c:pt idx="720">
                  <c:v>5</c:v>
                </c:pt>
                <c:pt idx="721">
                  <c:v>4</c:v>
                </c:pt>
                <c:pt idx="722">
                  <c:v>3</c:v>
                </c:pt>
                <c:pt idx="723">
                  <c:v>2</c:v>
                </c:pt>
                <c:pt idx="724">
                  <c:v>2</c:v>
                </c:pt>
                <c:pt idx="725">
                  <c:v>2</c:v>
                </c:pt>
                <c:pt idx="726">
                  <c:v>3</c:v>
                </c:pt>
                <c:pt idx="727">
                  <c:v>1</c:v>
                </c:pt>
                <c:pt idx="728">
                  <c:v>0</c:v>
                </c:pt>
                <c:pt idx="729">
                  <c:v>2</c:v>
                </c:pt>
                <c:pt idx="730">
                  <c:v>4</c:v>
                </c:pt>
                <c:pt idx="731">
                  <c:v>5</c:v>
                </c:pt>
                <c:pt idx="732">
                  <c:v>3</c:v>
                </c:pt>
                <c:pt idx="733">
                  <c:v>1</c:v>
                </c:pt>
                <c:pt idx="734">
                  <c:v>1</c:v>
                </c:pt>
                <c:pt idx="735">
                  <c:v>3</c:v>
                </c:pt>
                <c:pt idx="736">
                  <c:v>1</c:v>
                </c:pt>
                <c:pt idx="737">
                  <c:v>4</c:v>
                </c:pt>
                <c:pt idx="738">
                  <c:v>2</c:v>
                </c:pt>
                <c:pt idx="739">
                  <c:v>4</c:v>
                </c:pt>
                <c:pt idx="740">
                  <c:v>4</c:v>
                </c:pt>
                <c:pt idx="741">
                  <c:v>3</c:v>
                </c:pt>
                <c:pt idx="742">
                  <c:v>2</c:v>
                </c:pt>
                <c:pt idx="743">
                  <c:v>3</c:v>
                </c:pt>
                <c:pt idx="744">
                  <c:v>5</c:v>
                </c:pt>
                <c:pt idx="745">
                  <c:v>5</c:v>
                </c:pt>
                <c:pt idx="746">
                  <c:v>4</c:v>
                </c:pt>
                <c:pt idx="747">
                  <c:v>0</c:v>
                </c:pt>
                <c:pt idx="748">
                  <c:v>3</c:v>
                </c:pt>
                <c:pt idx="749">
                  <c:v>1</c:v>
                </c:pt>
                <c:pt idx="750">
                  <c:v>3</c:v>
                </c:pt>
                <c:pt idx="751">
                  <c:v>0</c:v>
                </c:pt>
                <c:pt idx="752">
                  <c:v>2</c:v>
                </c:pt>
                <c:pt idx="753">
                  <c:v>2</c:v>
                </c:pt>
                <c:pt idx="754">
                  <c:v>1</c:v>
                </c:pt>
                <c:pt idx="755">
                  <c:v>2</c:v>
                </c:pt>
                <c:pt idx="756">
                  <c:v>5</c:v>
                </c:pt>
                <c:pt idx="757">
                  <c:v>3</c:v>
                </c:pt>
                <c:pt idx="758">
                  <c:v>2</c:v>
                </c:pt>
                <c:pt idx="759">
                  <c:v>5</c:v>
                </c:pt>
                <c:pt idx="760">
                  <c:v>2</c:v>
                </c:pt>
                <c:pt idx="761">
                  <c:v>4</c:v>
                </c:pt>
                <c:pt idx="762">
                  <c:v>5</c:v>
                </c:pt>
                <c:pt idx="763">
                  <c:v>0</c:v>
                </c:pt>
                <c:pt idx="764">
                  <c:v>1</c:v>
                </c:pt>
                <c:pt idx="765">
                  <c:v>2</c:v>
                </c:pt>
                <c:pt idx="766">
                  <c:v>3</c:v>
                </c:pt>
                <c:pt idx="767">
                  <c:v>2</c:v>
                </c:pt>
                <c:pt idx="768">
                  <c:v>1</c:v>
                </c:pt>
                <c:pt idx="769">
                  <c:v>0</c:v>
                </c:pt>
                <c:pt idx="770">
                  <c:v>1</c:v>
                </c:pt>
                <c:pt idx="771">
                  <c:v>3</c:v>
                </c:pt>
                <c:pt idx="772">
                  <c:v>1</c:v>
                </c:pt>
                <c:pt idx="773">
                  <c:v>2</c:v>
                </c:pt>
                <c:pt idx="774">
                  <c:v>1</c:v>
                </c:pt>
                <c:pt idx="775">
                  <c:v>3</c:v>
                </c:pt>
                <c:pt idx="776">
                  <c:v>1</c:v>
                </c:pt>
                <c:pt idx="777">
                  <c:v>1</c:v>
                </c:pt>
                <c:pt idx="778">
                  <c:v>2</c:v>
                </c:pt>
                <c:pt idx="779">
                  <c:v>2</c:v>
                </c:pt>
                <c:pt idx="780">
                  <c:v>2</c:v>
                </c:pt>
                <c:pt idx="781">
                  <c:v>2</c:v>
                </c:pt>
                <c:pt idx="782">
                  <c:v>2</c:v>
                </c:pt>
                <c:pt idx="783">
                  <c:v>1</c:v>
                </c:pt>
              </c:numCache>
            </c:numRef>
          </c:val>
          <c:smooth val="0"/>
        </c:ser>
        <c:ser>
          <c:idx val="6"/>
          <c:order val="3"/>
          <c:tx>
            <c:strRef>
              <c:f>dynmemory!$G$1</c:f>
              <c:strCache>
                <c:ptCount val="1"/>
                <c:pt idx="0">
                  <c:v>RPC Averaged Latency</c:v>
                </c:pt>
              </c:strCache>
            </c:strRef>
          </c:tx>
          <c:spPr>
            <a:ln>
              <a:solidFill>
                <a:schemeClr val="accent6"/>
              </a:solidFill>
            </a:ln>
          </c:spPr>
          <c:marker>
            <c:symbol val="none"/>
          </c:marker>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dynmemory!$G$2:$G$785</c:f>
              <c:numCache>
                <c:formatCode>General</c:formatCode>
                <c:ptCount val="784"/>
                <c:pt idx="0">
                  <c:v>2</c:v>
                </c:pt>
                <c:pt idx="1">
                  <c:v>3</c:v>
                </c:pt>
                <c:pt idx="2">
                  <c:v>3</c:v>
                </c:pt>
                <c:pt idx="3">
                  <c:v>2</c:v>
                </c:pt>
                <c:pt idx="4">
                  <c:v>2</c:v>
                </c:pt>
                <c:pt idx="5">
                  <c:v>3</c:v>
                </c:pt>
                <c:pt idx="6">
                  <c:v>3</c:v>
                </c:pt>
                <c:pt idx="7">
                  <c:v>3</c:v>
                </c:pt>
                <c:pt idx="8">
                  <c:v>2</c:v>
                </c:pt>
                <c:pt idx="9">
                  <c:v>2</c:v>
                </c:pt>
                <c:pt idx="10">
                  <c:v>2</c:v>
                </c:pt>
                <c:pt idx="11">
                  <c:v>2</c:v>
                </c:pt>
                <c:pt idx="12">
                  <c:v>3</c:v>
                </c:pt>
                <c:pt idx="13">
                  <c:v>3</c:v>
                </c:pt>
                <c:pt idx="14">
                  <c:v>3</c:v>
                </c:pt>
                <c:pt idx="15">
                  <c:v>3</c:v>
                </c:pt>
                <c:pt idx="16">
                  <c:v>2</c:v>
                </c:pt>
                <c:pt idx="17">
                  <c:v>3</c:v>
                </c:pt>
                <c:pt idx="18">
                  <c:v>3</c:v>
                </c:pt>
                <c:pt idx="19">
                  <c:v>2</c:v>
                </c:pt>
                <c:pt idx="20">
                  <c:v>3</c:v>
                </c:pt>
                <c:pt idx="21">
                  <c:v>3</c:v>
                </c:pt>
                <c:pt idx="22">
                  <c:v>3</c:v>
                </c:pt>
                <c:pt idx="23">
                  <c:v>3</c:v>
                </c:pt>
                <c:pt idx="24">
                  <c:v>4</c:v>
                </c:pt>
                <c:pt idx="25">
                  <c:v>4</c:v>
                </c:pt>
                <c:pt idx="26">
                  <c:v>3</c:v>
                </c:pt>
                <c:pt idx="27">
                  <c:v>2</c:v>
                </c:pt>
                <c:pt idx="28">
                  <c:v>2</c:v>
                </c:pt>
                <c:pt idx="29">
                  <c:v>3</c:v>
                </c:pt>
                <c:pt idx="30">
                  <c:v>3</c:v>
                </c:pt>
                <c:pt idx="31">
                  <c:v>5</c:v>
                </c:pt>
                <c:pt idx="32">
                  <c:v>5</c:v>
                </c:pt>
                <c:pt idx="33">
                  <c:v>5</c:v>
                </c:pt>
                <c:pt idx="34">
                  <c:v>4</c:v>
                </c:pt>
                <c:pt idx="35">
                  <c:v>3</c:v>
                </c:pt>
                <c:pt idx="36">
                  <c:v>3</c:v>
                </c:pt>
                <c:pt idx="37">
                  <c:v>5</c:v>
                </c:pt>
                <c:pt idx="38">
                  <c:v>4</c:v>
                </c:pt>
                <c:pt idx="39">
                  <c:v>4</c:v>
                </c:pt>
                <c:pt idx="40">
                  <c:v>4</c:v>
                </c:pt>
                <c:pt idx="41">
                  <c:v>4</c:v>
                </c:pt>
                <c:pt idx="42">
                  <c:v>3</c:v>
                </c:pt>
                <c:pt idx="43">
                  <c:v>4</c:v>
                </c:pt>
                <c:pt idx="44">
                  <c:v>3</c:v>
                </c:pt>
                <c:pt idx="45">
                  <c:v>2</c:v>
                </c:pt>
                <c:pt idx="46">
                  <c:v>2</c:v>
                </c:pt>
                <c:pt idx="47">
                  <c:v>3</c:v>
                </c:pt>
                <c:pt idx="48">
                  <c:v>2</c:v>
                </c:pt>
                <c:pt idx="49">
                  <c:v>2</c:v>
                </c:pt>
                <c:pt idx="50">
                  <c:v>3</c:v>
                </c:pt>
                <c:pt idx="51">
                  <c:v>3</c:v>
                </c:pt>
                <c:pt idx="52">
                  <c:v>2</c:v>
                </c:pt>
                <c:pt idx="53">
                  <c:v>2</c:v>
                </c:pt>
                <c:pt idx="54">
                  <c:v>3</c:v>
                </c:pt>
                <c:pt idx="55">
                  <c:v>3</c:v>
                </c:pt>
                <c:pt idx="56">
                  <c:v>2</c:v>
                </c:pt>
                <c:pt idx="57">
                  <c:v>2</c:v>
                </c:pt>
                <c:pt idx="58">
                  <c:v>2</c:v>
                </c:pt>
                <c:pt idx="59">
                  <c:v>2</c:v>
                </c:pt>
                <c:pt idx="60">
                  <c:v>3</c:v>
                </c:pt>
                <c:pt idx="61">
                  <c:v>3</c:v>
                </c:pt>
                <c:pt idx="62">
                  <c:v>4</c:v>
                </c:pt>
                <c:pt idx="63">
                  <c:v>3</c:v>
                </c:pt>
                <c:pt idx="64">
                  <c:v>2</c:v>
                </c:pt>
                <c:pt idx="65">
                  <c:v>2</c:v>
                </c:pt>
                <c:pt idx="66">
                  <c:v>3</c:v>
                </c:pt>
                <c:pt idx="67">
                  <c:v>2</c:v>
                </c:pt>
                <c:pt idx="68">
                  <c:v>2</c:v>
                </c:pt>
                <c:pt idx="69">
                  <c:v>2</c:v>
                </c:pt>
                <c:pt idx="70">
                  <c:v>3</c:v>
                </c:pt>
                <c:pt idx="71">
                  <c:v>3</c:v>
                </c:pt>
                <c:pt idx="72">
                  <c:v>2</c:v>
                </c:pt>
                <c:pt idx="73">
                  <c:v>2</c:v>
                </c:pt>
                <c:pt idx="74">
                  <c:v>3</c:v>
                </c:pt>
                <c:pt idx="75">
                  <c:v>3</c:v>
                </c:pt>
                <c:pt idx="76">
                  <c:v>3</c:v>
                </c:pt>
                <c:pt idx="77">
                  <c:v>2</c:v>
                </c:pt>
                <c:pt idx="78">
                  <c:v>3</c:v>
                </c:pt>
                <c:pt idx="79">
                  <c:v>5</c:v>
                </c:pt>
                <c:pt idx="80">
                  <c:v>3</c:v>
                </c:pt>
                <c:pt idx="81">
                  <c:v>3</c:v>
                </c:pt>
                <c:pt idx="82">
                  <c:v>3</c:v>
                </c:pt>
                <c:pt idx="83">
                  <c:v>3</c:v>
                </c:pt>
                <c:pt idx="84">
                  <c:v>2</c:v>
                </c:pt>
                <c:pt idx="85">
                  <c:v>3</c:v>
                </c:pt>
                <c:pt idx="86">
                  <c:v>2</c:v>
                </c:pt>
                <c:pt idx="87">
                  <c:v>3</c:v>
                </c:pt>
                <c:pt idx="88">
                  <c:v>3</c:v>
                </c:pt>
                <c:pt idx="89">
                  <c:v>3</c:v>
                </c:pt>
                <c:pt idx="90">
                  <c:v>3</c:v>
                </c:pt>
                <c:pt idx="91">
                  <c:v>4</c:v>
                </c:pt>
                <c:pt idx="92">
                  <c:v>5</c:v>
                </c:pt>
                <c:pt idx="93">
                  <c:v>8</c:v>
                </c:pt>
                <c:pt idx="94">
                  <c:v>11</c:v>
                </c:pt>
                <c:pt idx="95">
                  <c:v>5</c:v>
                </c:pt>
                <c:pt idx="96">
                  <c:v>7</c:v>
                </c:pt>
                <c:pt idx="97">
                  <c:v>3</c:v>
                </c:pt>
                <c:pt idx="98">
                  <c:v>2</c:v>
                </c:pt>
                <c:pt idx="99">
                  <c:v>2</c:v>
                </c:pt>
                <c:pt idx="100">
                  <c:v>3</c:v>
                </c:pt>
                <c:pt idx="101">
                  <c:v>2</c:v>
                </c:pt>
                <c:pt idx="102">
                  <c:v>2</c:v>
                </c:pt>
                <c:pt idx="103">
                  <c:v>2</c:v>
                </c:pt>
                <c:pt idx="104">
                  <c:v>2</c:v>
                </c:pt>
                <c:pt idx="105">
                  <c:v>8</c:v>
                </c:pt>
                <c:pt idx="106">
                  <c:v>3</c:v>
                </c:pt>
                <c:pt idx="107">
                  <c:v>3</c:v>
                </c:pt>
                <c:pt idx="108">
                  <c:v>3</c:v>
                </c:pt>
                <c:pt idx="109">
                  <c:v>2</c:v>
                </c:pt>
                <c:pt idx="110">
                  <c:v>3</c:v>
                </c:pt>
                <c:pt idx="111">
                  <c:v>2</c:v>
                </c:pt>
                <c:pt idx="112">
                  <c:v>2</c:v>
                </c:pt>
                <c:pt idx="113">
                  <c:v>2</c:v>
                </c:pt>
                <c:pt idx="114">
                  <c:v>2</c:v>
                </c:pt>
                <c:pt idx="115">
                  <c:v>2</c:v>
                </c:pt>
                <c:pt idx="116">
                  <c:v>2</c:v>
                </c:pt>
                <c:pt idx="117">
                  <c:v>3</c:v>
                </c:pt>
                <c:pt idx="118">
                  <c:v>2</c:v>
                </c:pt>
                <c:pt idx="119">
                  <c:v>2</c:v>
                </c:pt>
                <c:pt idx="120">
                  <c:v>2</c:v>
                </c:pt>
                <c:pt idx="121">
                  <c:v>4</c:v>
                </c:pt>
                <c:pt idx="122">
                  <c:v>4</c:v>
                </c:pt>
                <c:pt idx="123">
                  <c:v>5</c:v>
                </c:pt>
                <c:pt idx="124">
                  <c:v>6</c:v>
                </c:pt>
                <c:pt idx="125">
                  <c:v>6</c:v>
                </c:pt>
                <c:pt idx="126">
                  <c:v>6</c:v>
                </c:pt>
                <c:pt idx="127">
                  <c:v>7</c:v>
                </c:pt>
                <c:pt idx="128">
                  <c:v>6</c:v>
                </c:pt>
                <c:pt idx="129">
                  <c:v>8</c:v>
                </c:pt>
                <c:pt idx="130">
                  <c:v>7</c:v>
                </c:pt>
                <c:pt idx="131">
                  <c:v>10</c:v>
                </c:pt>
                <c:pt idx="132">
                  <c:v>6</c:v>
                </c:pt>
                <c:pt idx="133">
                  <c:v>6</c:v>
                </c:pt>
                <c:pt idx="134">
                  <c:v>7</c:v>
                </c:pt>
                <c:pt idx="135">
                  <c:v>6</c:v>
                </c:pt>
                <c:pt idx="136">
                  <c:v>4</c:v>
                </c:pt>
                <c:pt idx="137">
                  <c:v>4</c:v>
                </c:pt>
                <c:pt idx="138">
                  <c:v>5</c:v>
                </c:pt>
                <c:pt idx="139">
                  <c:v>4</c:v>
                </c:pt>
                <c:pt idx="140">
                  <c:v>4</c:v>
                </c:pt>
                <c:pt idx="141">
                  <c:v>3</c:v>
                </c:pt>
                <c:pt idx="142">
                  <c:v>4</c:v>
                </c:pt>
                <c:pt idx="143">
                  <c:v>3</c:v>
                </c:pt>
                <c:pt idx="144">
                  <c:v>3</c:v>
                </c:pt>
                <c:pt idx="145">
                  <c:v>3</c:v>
                </c:pt>
                <c:pt idx="146">
                  <c:v>3</c:v>
                </c:pt>
                <c:pt idx="147">
                  <c:v>2</c:v>
                </c:pt>
                <c:pt idx="148">
                  <c:v>3</c:v>
                </c:pt>
                <c:pt idx="149">
                  <c:v>3</c:v>
                </c:pt>
                <c:pt idx="150">
                  <c:v>6</c:v>
                </c:pt>
                <c:pt idx="151">
                  <c:v>11</c:v>
                </c:pt>
                <c:pt idx="152">
                  <c:v>10</c:v>
                </c:pt>
                <c:pt idx="153">
                  <c:v>5</c:v>
                </c:pt>
                <c:pt idx="154">
                  <c:v>5</c:v>
                </c:pt>
                <c:pt idx="155">
                  <c:v>5</c:v>
                </c:pt>
                <c:pt idx="156">
                  <c:v>6</c:v>
                </c:pt>
                <c:pt idx="157">
                  <c:v>3</c:v>
                </c:pt>
                <c:pt idx="158">
                  <c:v>2</c:v>
                </c:pt>
                <c:pt idx="159">
                  <c:v>2</c:v>
                </c:pt>
                <c:pt idx="160">
                  <c:v>2</c:v>
                </c:pt>
                <c:pt idx="161">
                  <c:v>2</c:v>
                </c:pt>
                <c:pt idx="162">
                  <c:v>2</c:v>
                </c:pt>
                <c:pt idx="163">
                  <c:v>2</c:v>
                </c:pt>
                <c:pt idx="164">
                  <c:v>3</c:v>
                </c:pt>
                <c:pt idx="165">
                  <c:v>4</c:v>
                </c:pt>
                <c:pt idx="166">
                  <c:v>2</c:v>
                </c:pt>
                <c:pt idx="167">
                  <c:v>2</c:v>
                </c:pt>
                <c:pt idx="168">
                  <c:v>3</c:v>
                </c:pt>
                <c:pt idx="169">
                  <c:v>6</c:v>
                </c:pt>
                <c:pt idx="170">
                  <c:v>5</c:v>
                </c:pt>
                <c:pt idx="171">
                  <c:v>8</c:v>
                </c:pt>
                <c:pt idx="172">
                  <c:v>6</c:v>
                </c:pt>
                <c:pt idx="173">
                  <c:v>6</c:v>
                </c:pt>
                <c:pt idx="174">
                  <c:v>7</c:v>
                </c:pt>
                <c:pt idx="175">
                  <c:v>5</c:v>
                </c:pt>
                <c:pt idx="176">
                  <c:v>5</c:v>
                </c:pt>
                <c:pt idx="177">
                  <c:v>3</c:v>
                </c:pt>
                <c:pt idx="178">
                  <c:v>3</c:v>
                </c:pt>
                <c:pt idx="179">
                  <c:v>4</c:v>
                </c:pt>
                <c:pt idx="180">
                  <c:v>5</c:v>
                </c:pt>
                <c:pt idx="181">
                  <c:v>4</c:v>
                </c:pt>
                <c:pt idx="182">
                  <c:v>12</c:v>
                </c:pt>
                <c:pt idx="183">
                  <c:v>8</c:v>
                </c:pt>
                <c:pt idx="184">
                  <c:v>7</c:v>
                </c:pt>
                <c:pt idx="185">
                  <c:v>6</c:v>
                </c:pt>
                <c:pt idx="186">
                  <c:v>7</c:v>
                </c:pt>
                <c:pt idx="187">
                  <c:v>8</c:v>
                </c:pt>
                <c:pt idx="188">
                  <c:v>6</c:v>
                </c:pt>
                <c:pt idx="189">
                  <c:v>3</c:v>
                </c:pt>
                <c:pt idx="190">
                  <c:v>4</c:v>
                </c:pt>
                <c:pt idx="191">
                  <c:v>3</c:v>
                </c:pt>
                <c:pt idx="192">
                  <c:v>3</c:v>
                </c:pt>
                <c:pt idx="193">
                  <c:v>5</c:v>
                </c:pt>
                <c:pt idx="194">
                  <c:v>4</c:v>
                </c:pt>
                <c:pt idx="195">
                  <c:v>3</c:v>
                </c:pt>
                <c:pt idx="196">
                  <c:v>3</c:v>
                </c:pt>
                <c:pt idx="197">
                  <c:v>3</c:v>
                </c:pt>
                <c:pt idx="198">
                  <c:v>3</c:v>
                </c:pt>
                <c:pt idx="199">
                  <c:v>3</c:v>
                </c:pt>
                <c:pt idx="200">
                  <c:v>5</c:v>
                </c:pt>
                <c:pt idx="201">
                  <c:v>4</c:v>
                </c:pt>
                <c:pt idx="202">
                  <c:v>2</c:v>
                </c:pt>
                <c:pt idx="203">
                  <c:v>3</c:v>
                </c:pt>
                <c:pt idx="204">
                  <c:v>4</c:v>
                </c:pt>
                <c:pt idx="205">
                  <c:v>4</c:v>
                </c:pt>
                <c:pt idx="206">
                  <c:v>3</c:v>
                </c:pt>
                <c:pt idx="207">
                  <c:v>7</c:v>
                </c:pt>
                <c:pt idx="208">
                  <c:v>8</c:v>
                </c:pt>
                <c:pt idx="209">
                  <c:v>5</c:v>
                </c:pt>
                <c:pt idx="210">
                  <c:v>5</c:v>
                </c:pt>
                <c:pt idx="211">
                  <c:v>5</c:v>
                </c:pt>
                <c:pt idx="212">
                  <c:v>6</c:v>
                </c:pt>
                <c:pt idx="213">
                  <c:v>5</c:v>
                </c:pt>
                <c:pt idx="214">
                  <c:v>5</c:v>
                </c:pt>
                <c:pt idx="215">
                  <c:v>5</c:v>
                </c:pt>
                <c:pt idx="216">
                  <c:v>4</c:v>
                </c:pt>
                <c:pt idx="217">
                  <c:v>6</c:v>
                </c:pt>
                <c:pt idx="218">
                  <c:v>20</c:v>
                </c:pt>
                <c:pt idx="219">
                  <c:v>20</c:v>
                </c:pt>
                <c:pt idx="220">
                  <c:v>11</c:v>
                </c:pt>
                <c:pt idx="221">
                  <c:v>5</c:v>
                </c:pt>
                <c:pt idx="222">
                  <c:v>4</c:v>
                </c:pt>
                <c:pt idx="223">
                  <c:v>8</c:v>
                </c:pt>
                <c:pt idx="224">
                  <c:v>10</c:v>
                </c:pt>
                <c:pt idx="225">
                  <c:v>14</c:v>
                </c:pt>
                <c:pt idx="226">
                  <c:v>13</c:v>
                </c:pt>
                <c:pt idx="227">
                  <c:v>13</c:v>
                </c:pt>
                <c:pt idx="228">
                  <c:v>14</c:v>
                </c:pt>
                <c:pt idx="229">
                  <c:v>15</c:v>
                </c:pt>
                <c:pt idx="230">
                  <c:v>14</c:v>
                </c:pt>
                <c:pt idx="231">
                  <c:v>14</c:v>
                </c:pt>
                <c:pt idx="232">
                  <c:v>15</c:v>
                </c:pt>
                <c:pt idx="233">
                  <c:v>21</c:v>
                </c:pt>
                <c:pt idx="234">
                  <c:v>24</c:v>
                </c:pt>
                <c:pt idx="235">
                  <c:v>25</c:v>
                </c:pt>
                <c:pt idx="236">
                  <c:v>26</c:v>
                </c:pt>
                <c:pt idx="237">
                  <c:v>26</c:v>
                </c:pt>
                <c:pt idx="238">
                  <c:v>27</c:v>
                </c:pt>
                <c:pt idx="239">
                  <c:v>29</c:v>
                </c:pt>
                <c:pt idx="240">
                  <c:v>32</c:v>
                </c:pt>
                <c:pt idx="241">
                  <c:v>31</c:v>
                </c:pt>
                <c:pt idx="242">
                  <c:v>41</c:v>
                </c:pt>
                <c:pt idx="243">
                  <c:v>48</c:v>
                </c:pt>
                <c:pt idx="244">
                  <c:v>34</c:v>
                </c:pt>
                <c:pt idx="245">
                  <c:v>23</c:v>
                </c:pt>
                <c:pt idx="246">
                  <c:v>15</c:v>
                </c:pt>
                <c:pt idx="247">
                  <c:v>10</c:v>
                </c:pt>
                <c:pt idx="248">
                  <c:v>8</c:v>
                </c:pt>
                <c:pt idx="249">
                  <c:v>11</c:v>
                </c:pt>
                <c:pt idx="250">
                  <c:v>11</c:v>
                </c:pt>
                <c:pt idx="251">
                  <c:v>12</c:v>
                </c:pt>
                <c:pt idx="252">
                  <c:v>9</c:v>
                </c:pt>
                <c:pt idx="253">
                  <c:v>13</c:v>
                </c:pt>
                <c:pt idx="254">
                  <c:v>18</c:v>
                </c:pt>
                <c:pt idx="255">
                  <c:v>25</c:v>
                </c:pt>
                <c:pt idx="256">
                  <c:v>27</c:v>
                </c:pt>
                <c:pt idx="257">
                  <c:v>18</c:v>
                </c:pt>
                <c:pt idx="258">
                  <c:v>10</c:v>
                </c:pt>
                <c:pt idx="259">
                  <c:v>11</c:v>
                </c:pt>
                <c:pt idx="260">
                  <c:v>19</c:v>
                </c:pt>
                <c:pt idx="261">
                  <c:v>21</c:v>
                </c:pt>
                <c:pt idx="262">
                  <c:v>19</c:v>
                </c:pt>
                <c:pt idx="263">
                  <c:v>17</c:v>
                </c:pt>
                <c:pt idx="264">
                  <c:v>15</c:v>
                </c:pt>
                <c:pt idx="265">
                  <c:v>16</c:v>
                </c:pt>
                <c:pt idx="266">
                  <c:v>12</c:v>
                </c:pt>
                <c:pt idx="267">
                  <c:v>8</c:v>
                </c:pt>
                <c:pt idx="268">
                  <c:v>14</c:v>
                </c:pt>
                <c:pt idx="269">
                  <c:v>7</c:v>
                </c:pt>
                <c:pt idx="270">
                  <c:v>7</c:v>
                </c:pt>
                <c:pt idx="271">
                  <c:v>8</c:v>
                </c:pt>
                <c:pt idx="272">
                  <c:v>8</c:v>
                </c:pt>
                <c:pt idx="273">
                  <c:v>9</c:v>
                </c:pt>
                <c:pt idx="274">
                  <c:v>8</c:v>
                </c:pt>
                <c:pt idx="275">
                  <c:v>9</c:v>
                </c:pt>
                <c:pt idx="276">
                  <c:v>13</c:v>
                </c:pt>
                <c:pt idx="277">
                  <c:v>25</c:v>
                </c:pt>
                <c:pt idx="278">
                  <c:v>17</c:v>
                </c:pt>
                <c:pt idx="279">
                  <c:v>12</c:v>
                </c:pt>
                <c:pt idx="280">
                  <c:v>6</c:v>
                </c:pt>
                <c:pt idx="281">
                  <c:v>6</c:v>
                </c:pt>
                <c:pt idx="282">
                  <c:v>11</c:v>
                </c:pt>
                <c:pt idx="283">
                  <c:v>7</c:v>
                </c:pt>
                <c:pt idx="284">
                  <c:v>10</c:v>
                </c:pt>
                <c:pt idx="285">
                  <c:v>8</c:v>
                </c:pt>
                <c:pt idx="286">
                  <c:v>9</c:v>
                </c:pt>
                <c:pt idx="287">
                  <c:v>5</c:v>
                </c:pt>
                <c:pt idx="288">
                  <c:v>7</c:v>
                </c:pt>
                <c:pt idx="289">
                  <c:v>9</c:v>
                </c:pt>
                <c:pt idx="290">
                  <c:v>7</c:v>
                </c:pt>
                <c:pt idx="291">
                  <c:v>7</c:v>
                </c:pt>
                <c:pt idx="292">
                  <c:v>5</c:v>
                </c:pt>
                <c:pt idx="293">
                  <c:v>5</c:v>
                </c:pt>
                <c:pt idx="294">
                  <c:v>8</c:v>
                </c:pt>
                <c:pt idx="295">
                  <c:v>8</c:v>
                </c:pt>
                <c:pt idx="296">
                  <c:v>9</c:v>
                </c:pt>
                <c:pt idx="297">
                  <c:v>27</c:v>
                </c:pt>
                <c:pt idx="298">
                  <c:v>29</c:v>
                </c:pt>
                <c:pt idx="299">
                  <c:v>24</c:v>
                </c:pt>
                <c:pt idx="300">
                  <c:v>21</c:v>
                </c:pt>
                <c:pt idx="301">
                  <c:v>18</c:v>
                </c:pt>
                <c:pt idx="302">
                  <c:v>12</c:v>
                </c:pt>
                <c:pt idx="303">
                  <c:v>14</c:v>
                </c:pt>
                <c:pt idx="304">
                  <c:v>16</c:v>
                </c:pt>
                <c:pt idx="305">
                  <c:v>20</c:v>
                </c:pt>
                <c:pt idx="306">
                  <c:v>17</c:v>
                </c:pt>
                <c:pt idx="307">
                  <c:v>9</c:v>
                </c:pt>
                <c:pt idx="308">
                  <c:v>9</c:v>
                </c:pt>
                <c:pt idx="309">
                  <c:v>8</c:v>
                </c:pt>
                <c:pt idx="310">
                  <c:v>12</c:v>
                </c:pt>
                <c:pt idx="311">
                  <c:v>14</c:v>
                </c:pt>
                <c:pt idx="312">
                  <c:v>17</c:v>
                </c:pt>
                <c:pt idx="313">
                  <c:v>14</c:v>
                </c:pt>
                <c:pt idx="314">
                  <c:v>12</c:v>
                </c:pt>
                <c:pt idx="315">
                  <c:v>12</c:v>
                </c:pt>
                <c:pt idx="316">
                  <c:v>13</c:v>
                </c:pt>
                <c:pt idx="317">
                  <c:v>15</c:v>
                </c:pt>
                <c:pt idx="318">
                  <c:v>12</c:v>
                </c:pt>
                <c:pt idx="319">
                  <c:v>11</c:v>
                </c:pt>
                <c:pt idx="320">
                  <c:v>16</c:v>
                </c:pt>
                <c:pt idx="321">
                  <c:v>16</c:v>
                </c:pt>
                <c:pt idx="322">
                  <c:v>11</c:v>
                </c:pt>
                <c:pt idx="323">
                  <c:v>11</c:v>
                </c:pt>
                <c:pt idx="324">
                  <c:v>9</c:v>
                </c:pt>
                <c:pt idx="325">
                  <c:v>10</c:v>
                </c:pt>
                <c:pt idx="326">
                  <c:v>16</c:v>
                </c:pt>
                <c:pt idx="327">
                  <c:v>14</c:v>
                </c:pt>
                <c:pt idx="328">
                  <c:v>16</c:v>
                </c:pt>
                <c:pt idx="329">
                  <c:v>17</c:v>
                </c:pt>
                <c:pt idx="330">
                  <c:v>18</c:v>
                </c:pt>
                <c:pt idx="331">
                  <c:v>17</c:v>
                </c:pt>
                <c:pt idx="332">
                  <c:v>12</c:v>
                </c:pt>
                <c:pt idx="333">
                  <c:v>12</c:v>
                </c:pt>
                <c:pt idx="334">
                  <c:v>11</c:v>
                </c:pt>
                <c:pt idx="335">
                  <c:v>10</c:v>
                </c:pt>
                <c:pt idx="336">
                  <c:v>10</c:v>
                </c:pt>
                <c:pt idx="337">
                  <c:v>11</c:v>
                </c:pt>
                <c:pt idx="338">
                  <c:v>7</c:v>
                </c:pt>
                <c:pt idx="339">
                  <c:v>8</c:v>
                </c:pt>
                <c:pt idx="340">
                  <c:v>10</c:v>
                </c:pt>
                <c:pt idx="341">
                  <c:v>8</c:v>
                </c:pt>
                <c:pt idx="342">
                  <c:v>14</c:v>
                </c:pt>
                <c:pt idx="343">
                  <c:v>25</c:v>
                </c:pt>
                <c:pt idx="344">
                  <c:v>27</c:v>
                </c:pt>
                <c:pt idx="345">
                  <c:v>18</c:v>
                </c:pt>
                <c:pt idx="346">
                  <c:v>10</c:v>
                </c:pt>
                <c:pt idx="347">
                  <c:v>14</c:v>
                </c:pt>
                <c:pt idx="348">
                  <c:v>15</c:v>
                </c:pt>
                <c:pt idx="349">
                  <c:v>10</c:v>
                </c:pt>
                <c:pt idx="350">
                  <c:v>11</c:v>
                </c:pt>
                <c:pt idx="351">
                  <c:v>21</c:v>
                </c:pt>
                <c:pt idx="352">
                  <c:v>13</c:v>
                </c:pt>
                <c:pt idx="353">
                  <c:v>11</c:v>
                </c:pt>
                <c:pt idx="354">
                  <c:v>14</c:v>
                </c:pt>
                <c:pt idx="355">
                  <c:v>22</c:v>
                </c:pt>
                <c:pt idx="356">
                  <c:v>13</c:v>
                </c:pt>
                <c:pt idx="357">
                  <c:v>6</c:v>
                </c:pt>
                <c:pt idx="358">
                  <c:v>9</c:v>
                </c:pt>
                <c:pt idx="359">
                  <c:v>21</c:v>
                </c:pt>
                <c:pt idx="360">
                  <c:v>18</c:v>
                </c:pt>
                <c:pt idx="361">
                  <c:v>16</c:v>
                </c:pt>
                <c:pt idx="362">
                  <c:v>11</c:v>
                </c:pt>
                <c:pt idx="363">
                  <c:v>15</c:v>
                </c:pt>
                <c:pt idx="364">
                  <c:v>15</c:v>
                </c:pt>
                <c:pt idx="365">
                  <c:v>19</c:v>
                </c:pt>
                <c:pt idx="366">
                  <c:v>15</c:v>
                </c:pt>
                <c:pt idx="367">
                  <c:v>16</c:v>
                </c:pt>
                <c:pt idx="368">
                  <c:v>21</c:v>
                </c:pt>
                <c:pt idx="369">
                  <c:v>24</c:v>
                </c:pt>
                <c:pt idx="370">
                  <c:v>28</c:v>
                </c:pt>
                <c:pt idx="371">
                  <c:v>42</c:v>
                </c:pt>
                <c:pt idx="372">
                  <c:v>45</c:v>
                </c:pt>
                <c:pt idx="373">
                  <c:v>21</c:v>
                </c:pt>
                <c:pt idx="374">
                  <c:v>12</c:v>
                </c:pt>
                <c:pt idx="375">
                  <c:v>19</c:v>
                </c:pt>
                <c:pt idx="376">
                  <c:v>25</c:v>
                </c:pt>
                <c:pt idx="377">
                  <c:v>35</c:v>
                </c:pt>
                <c:pt idx="378">
                  <c:v>47</c:v>
                </c:pt>
                <c:pt idx="379">
                  <c:v>34</c:v>
                </c:pt>
                <c:pt idx="380">
                  <c:v>37</c:v>
                </c:pt>
                <c:pt idx="381">
                  <c:v>28</c:v>
                </c:pt>
                <c:pt idx="382">
                  <c:v>25</c:v>
                </c:pt>
                <c:pt idx="383">
                  <c:v>26</c:v>
                </c:pt>
                <c:pt idx="384">
                  <c:v>19</c:v>
                </c:pt>
                <c:pt idx="385">
                  <c:v>20</c:v>
                </c:pt>
                <c:pt idx="386">
                  <c:v>18</c:v>
                </c:pt>
                <c:pt idx="387">
                  <c:v>20</c:v>
                </c:pt>
                <c:pt idx="388">
                  <c:v>26</c:v>
                </c:pt>
                <c:pt idx="389">
                  <c:v>24</c:v>
                </c:pt>
                <c:pt idx="390">
                  <c:v>32</c:v>
                </c:pt>
                <c:pt idx="391">
                  <c:v>26</c:v>
                </c:pt>
                <c:pt idx="392">
                  <c:v>14</c:v>
                </c:pt>
                <c:pt idx="393">
                  <c:v>10</c:v>
                </c:pt>
                <c:pt idx="394">
                  <c:v>12</c:v>
                </c:pt>
                <c:pt idx="395">
                  <c:v>16</c:v>
                </c:pt>
                <c:pt idx="396">
                  <c:v>17</c:v>
                </c:pt>
                <c:pt idx="397">
                  <c:v>18</c:v>
                </c:pt>
                <c:pt idx="398">
                  <c:v>32</c:v>
                </c:pt>
                <c:pt idx="399">
                  <c:v>32</c:v>
                </c:pt>
                <c:pt idx="400">
                  <c:v>18</c:v>
                </c:pt>
                <c:pt idx="401">
                  <c:v>14</c:v>
                </c:pt>
                <c:pt idx="402">
                  <c:v>11</c:v>
                </c:pt>
                <c:pt idx="403">
                  <c:v>13</c:v>
                </c:pt>
                <c:pt idx="404">
                  <c:v>13</c:v>
                </c:pt>
                <c:pt idx="405">
                  <c:v>18</c:v>
                </c:pt>
                <c:pt idx="406">
                  <c:v>24</c:v>
                </c:pt>
                <c:pt idx="407">
                  <c:v>25</c:v>
                </c:pt>
                <c:pt idx="408">
                  <c:v>26</c:v>
                </c:pt>
                <c:pt idx="409">
                  <c:v>30</c:v>
                </c:pt>
                <c:pt idx="410">
                  <c:v>28</c:v>
                </c:pt>
                <c:pt idx="411">
                  <c:v>25</c:v>
                </c:pt>
                <c:pt idx="412">
                  <c:v>21</c:v>
                </c:pt>
                <c:pt idx="413">
                  <c:v>24</c:v>
                </c:pt>
                <c:pt idx="414">
                  <c:v>23</c:v>
                </c:pt>
                <c:pt idx="415">
                  <c:v>19</c:v>
                </c:pt>
                <c:pt idx="416">
                  <c:v>18</c:v>
                </c:pt>
                <c:pt idx="417">
                  <c:v>17</c:v>
                </c:pt>
                <c:pt idx="418">
                  <c:v>18</c:v>
                </c:pt>
                <c:pt idx="419">
                  <c:v>14</c:v>
                </c:pt>
                <c:pt idx="420">
                  <c:v>12</c:v>
                </c:pt>
                <c:pt idx="421">
                  <c:v>12</c:v>
                </c:pt>
                <c:pt idx="422">
                  <c:v>11</c:v>
                </c:pt>
                <c:pt idx="423">
                  <c:v>14</c:v>
                </c:pt>
                <c:pt idx="424">
                  <c:v>12</c:v>
                </c:pt>
                <c:pt idx="425">
                  <c:v>12</c:v>
                </c:pt>
                <c:pt idx="426">
                  <c:v>14</c:v>
                </c:pt>
                <c:pt idx="427">
                  <c:v>13</c:v>
                </c:pt>
                <c:pt idx="428">
                  <c:v>13</c:v>
                </c:pt>
                <c:pt idx="429">
                  <c:v>12</c:v>
                </c:pt>
                <c:pt idx="430">
                  <c:v>15</c:v>
                </c:pt>
                <c:pt idx="431">
                  <c:v>19</c:v>
                </c:pt>
                <c:pt idx="432">
                  <c:v>13</c:v>
                </c:pt>
                <c:pt idx="433">
                  <c:v>16</c:v>
                </c:pt>
                <c:pt idx="434">
                  <c:v>15</c:v>
                </c:pt>
                <c:pt idx="435">
                  <c:v>9</c:v>
                </c:pt>
                <c:pt idx="436">
                  <c:v>13</c:v>
                </c:pt>
                <c:pt idx="437">
                  <c:v>13</c:v>
                </c:pt>
                <c:pt idx="438">
                  <c:v>14</c:v>
                </c:pt>
                <c:pt idx="439">
                  <c:v>15</c:v>
                </c:pt>
                <c:pt idx="440">
                  <c:v>18</c:v>
                </c:pt>
                <c:pt idx="441">
                  <c:v>14</c:v>
                </c:pt>
                <c:pt idx="442">
                  <c:v>18</c:v>
                </c:pt>
                <c:pt idx="443">
                  <c:v>18</c:v>
                </c:pt>
                <c:pt idx="444">
                  <c:v>16</c:v>
                </c:pt>
                <c:pt idx="445">
                  <c:v>18</c:v>
                </c:pt>
                <c:pt idx="446">
                  <c:v>12</c:v>
                </c:pt>
                <c:pt idx="447">
                  <c:v>11</c:v>
                </c:pt>
                <c:pt idx="448">
                  <c:v>10</c:v>
                </c:pt>
                <c:pt idx="449">
                  <c:v>14</c:v>
                </c:pt>
                <c:pt idx="450">
                  <c:v>12</c:v>
                </c:pt>
                <c:pt idx="451">
                  <c:v>12</c:v>
                </c:pt>
                <c:pt idx="452">
                  <c:v>9</c:v>
                </c:pt>
                <c:pt idx="453">
                  <c:v>12</c:v>
                </c:pt>
                <c:pt idx="454">
                  <c:v>17</c:v>
                </c:pt>
                <c:pt idx="455">
                  <c:v>22</c:v>
                </c:pt>
                <c:pt idx="456">
                  <c:v>23</c:v>
                </c:pt>
                <c:pt idx="457">
                  <c:v>29</c:v>
                </c:pt>
                <c:pt idx="458">
                  <c:v>32</c:v>
                </c:pt>
                <c:pt idx="459">
                  <c:v>26</c:v>
                </c:pt>
                <c:pt idx="460">
                  <c:v>20</c:v>
                </c:pt>
                <c:pt idx="461">
                  <c:v>21</c:v>
                </c:pt>
                <c:pt idx="462">
                  <c:v>29</c:v>
                </c:pt>
                <c:pt idx="463">
                  <c:v>23</c:v>
                </c:pt>
                <c:pt idx="464">
                  <c:v>13</c:v>
                </c:pt>
                <c:pt idx="465">
                  <c:v>16</c:v>
                </c:pt>
                <c:pt idx="466">
                  <c:v>12</c:v>
                </c:pt>
                <c:pt idx="467">
                  <c:v>13</c:v>
                </c:pt>
                <c:pt idx="468">
                  <c:v>12</c:v>
                </c:pt>
                <c:pt idx="469">
                  <c:v>11</c:v>
                </c:pt>
                <c:pt idx="470">
                  <c:v>19</c:v>
                </c:pt>
                <c:pt idx="471">
                  <c:v>13</c:v>
                </c:pt>
                <c:pt idx="472">
                  <c:v>13</c:v>
                </c:pt>
                <c:pt idx="473">
                  <c:v>13</c:v>
                </c:pt>
                <c:pt idx="474">
                  <c:v>16</c:v>
                </c:pt>
                <c:pt idx="475">
                  <c:v>11</c:v>
                </c:pt>
                <c:pt idx="476">
                  <c:v>13</c:v>
                </c:pt>
                <c:pt idx="477">
                  <c:v>15</c:v>
                </c:pt>
                <c:pt idx="478">
                  <c:v>16</c:v>
                </c:pt>
                <c:pt idx="479">
                  <c:v>15</c:v>
                </c:pt>
                <c:pt idx="480">
                  <c:v>18</c:v>
                </c:pt>
                <c:pt idx="481">
                  <c:v>16</c:v>
                </c:pt>
                <c:pt idx="482">
                  <c:v>10</c:v>
                </c:pt>
                <c:pt idx="483">
                  <c:v>11</c:v>
                </c:pt>
                <c:pt idx="484">
                  <c:v>12</c:v>
                </c:pt>
                <c:pt idx="485">
                  <c:v>10</c:v>
                </c:pt>
                <c:pt idx="486">
                  <c:v>13</c:v>
                </c:pt>
                <c:pt idx="487">
                  <c:v>13</c:v>
                </c:pt>
                <c:pt idx="488">
                  <c:v>11</c:v>
                </c:pt>
                <c:pt idx="489">
                  <c:v>18</c:v>
                </c:pt>
                <c:pt idx="490">
                  <c:v>19</c:v>
                </c:pt>
                <c:pt idx="491">
                  <c:v>13</c:v>
                </c:pt>
                <c:pt idx="492">
                  <c:v>12</c:v>
                </c:pt>
                <c:pt idx="493">
                  <c:v>14</c:v>
                </c:pt>
                <c:pt idx="494">
                  <c:v>29</c:v>
                </c:pt>
                <c:pt idx="495">
                  <c:v>30</c:v>
                </c:pt>
                <c:pt idx="496">
                  <c:v>14</c:v>
                </c:pt>
                <c:pt idx="497">
                  <c:v>14</c:v>
                </c:pt>
                <c:pt idx="498">
                  <c:v>14</c:v>
                </c:pt>
                <c:pt idx="499">
                  <c:v>9</c:v>
                </c:pt>
                <c:pt idx="500">
                  <c:v>11</c:v>
                </c:pt>
                <c:pt idx="501">
                  <c:v>9</c:v>
                </c:pt>
                <c:pt idx="502">
                  <c:v>8</c:v>
                </c:pt>
                <c:pt idx="503">
                  <c:v>7</c:v>
                </c:pt>
                <c:pt idx="504">
                  <c:v>8</c:v>
                </c:pt>
                <c:pt idx="505">
                  <c:v>10</c:v>
                </c:pt>
                <c:pt idx="506">
                  <c:v>7</c:v>
                </c:pt>
                <c:pt idx="507">
                  <c:v>10</c:v>
                </c:pt>
                <c:pt idx="508">
                  <c:v>7</c:v>
                </c:pt>
                <c:pt idx="509">
                  <c:v>6</c:v>
                </c:pt>
                <c:pt idx="510">
                  <c:v>6</c:v>
                </c:pt>
                <c:pt idx="511">
                  <c:v>7</c:v>
                </c:pt>
                <c:pt idx="512">
                  <c:v>7</c:v>
                </c:pt>
                <c:pt idx="513">
                  <c:v>8</c:v>
                </c:pt>
                <c:pt idx="514">
                  <c:v>7</c:v>
                </c:pt>
                <c:pt idx="515">
                  <c:v>7</c:v>
                </c:pt>
                <c:pt idx="516">
                  <c:v>8</c:v>
                </c:pt>
                <c:pt idx="517">
                  <c:v>6</c:v>
                </c:pt>
                <c:pt idx="518">
                  <c:v>9</c:v>
                </c:pt>
                <c:pt idx="519">
                  <c:v>7</c:v>
                </c:pt>
                <c:pt idx="520">
                  <c:v>6</c:v>
                </c:pt>
                <c:pt idx="521">
                  <c:v>8</c:v>
                </c:pt>
                <c:pt idx="522">
                  <c:v>10</c:v>
                </c:pt>
                <c:pt idx="523">
                  <c:v>15</c:v>
                </c:pt>
                <c:pt idx="524">
                  <c:v>20</c:v>
                </c:pt>
                <c:pt idx="525">
                  <c:v>14</c:v>
                </c:pt>
                <c:pt idx="526">
                  <c:v>9</c:v>
                </c:pt>
                <c:pt idx="527">
                  <c:v>9</c:v>
                </c:pt>
                <c:pt idx="528">
                  <c:v>11</c:v>
                </c:pt>
                <c:pt idx="529">
                  <c:v>8</c:v>
                </c:pt>
                <c:pt idx="530">
                  <c:v>8</c:v>
                </c:pt>
                <c:pt idx="531">
                  <c:v>5</c:v>
                </c:pt>
                <c:pt idx="532">
                  <c:v>5</c:v>
                </c:pt>
                <c:pt idx="533">
                  <c:v>7</c:v>
                </c:pt>
                <c:pt idx="534">
                  <c:v>6</c:v>
                </c:pt>
                <c:pt idx="535">
                  <c:v>4</c:v>
                </c:pt>
                <c:pt idx="536">
                  <c:v>7</c:v>
                </c:pt>
                <c:pt idx="537">
                  <c:v>7</c:v>
                </c:pt>
                <c:pt idx="538">
                  <c:v>6</c:v>
                </c:pt>
                <c:pt idx="539">
                  <c:v>7</c:v>
                </c:pt>
                <c:pt idx="540">
                  <c:v>4</c:v>
                </c:pt>
                <c:pt idx="541">
                  <c:v>4</c:v>
                </c:pt>
                <c:pt idx="542">
                  <c:v>5</c:v>
                </c:pt>
                <c:pt idx="543">
                  <c:v>5</c:v>
                </c:pt>
                <c:pt idx="544">
                  <c:v>5</c:v>
                </c:pt>
                <c:pt idx="545">
                  <c:v>5</c:v>
                </c:pt>
                <c:pt idx="546">
                  <c:v>4</c:v>
                </c:pt>
                <c:pt idx="547">
                  <c:v>3</c:v>
                </c:pt>
                <c:pt idx="548">
                  <c:v>6</c:v>
                </c:pt>
                <c:pt idx="549">
                  <c:v>6</c:v>
                </c:pt>
                <c:pt idx="550">
                  <c:v>6</c:v>
                </c:pt>
                <c:pt idx="551">
                  <c:v>7</c:v>
                </c:pt>
                <c:pt idx="552">
                  <c:v>5</c:v>
                </c:pt>
                <c:pt idx="553">
                  <c:v>4</c:v>
                </c:pt>
                <c:pt idx="554">
                  <c:v>4</c:v>
                </c:pt>
                <c:pt idx="555">
                  <c:v>5</c:v>
                </c:pt>
                <c:pt idx="556">
                  <c:v>8</c:v>
                </c:pt>
                <c:pt idx="557">
                  <c:v>8</c:v>
                </c:pt>
                <c:pt idx="558">
                  <c:v>8</c:v>
                </c:pt>
                <c:pt idx="559">
                  <c:v>4</c:v>
                </c:pt>
                <c:pt idx="560">
                  <c:v>3</c:v>
                </c:pt>
                <c:pt idx="561">
                  <c:v>6</c:v>
                </c:pt>
                <c:pt idx="562">
                  <c:v>8</c:v>
                </c:pt>
                <c:pt idx="563">
                  <c:v>6</c:v>
                </c:pt>
                <c:pt idx="564">
                  <c:v>6</c:v>
                </c:pt>
                <c:pt idx="565">
                  <c:v>6</c:v>
                </c:pt>
                <c:pt idx="566">
                  <c:v>8</c:v>
                </c:pt>
                <c:pt idx="567">
                  <c:v>8</c:v>
                </c:pt>
                <c:pt idx="568">
                  <c:v>6</c:v>
                </c:pt>
                <c:pt idx="569">
                  <c:v>6</c:v>
                </c:pt>
                <c:pt idx="570">
                  <c:v>6</c:v>
                </c:pt>
                <c:pt idx="571">
                  <c:v>3</c:v>
                </c:pt>
                <c:pt idx="572">
                  <c:v>4</c:v>
                </c:pt>
                <c:pt idx="573">
                  <c:v>7</c:v>
                </c:pt>
                <c:pt idx="574">
                  <c:v>5</c:v>
                </c:pt>
                <c:pt idx="575">
                  <c:v>4</c:v>
                </c:pt>
                <c:pt idx="576">
                  <c:v>5</c:v>
                </c:pt>
                <c:pt idx="577">
                  <c:v>5</c:v>
                </c:pt>
                <c:pt idx="578">
                  <c:v>5</c:v>
                </c:pt>
                <c:pt idx="579">
                  <c:v>6</c:v>
                </c:pt>
                <c:pt idx="580">
                  <c:v>5</c:v>
                </c:pt>
                <c:pt idx="581">
                  <c:v>5</c:v>
                </c:pt>
                <c:pt idx="582">
                  <c:v>4</c:v>
                </c:pt>
                <c:pt idx="583">
                  <c:v>5</c:v>
                </c:pt>
                <c:pt idx="584">
                  <c:v>4</c:v>
                </c:pt>
                <c:pt idx="585">
                  <c:v>4</c:v>
                </c:pt>
                <c:pt idx="586">
                  <c:v>5</c:v>
                </c:pt>
                <c:pt idx="587">
                  <c:v>5</c:v>
                </c:pt>
                <c:pt idx="588">
                  <c:v>7</c:v>
                </c:pt>
                <c:pt idx="589">
                  <c:v>7</c:v>
                </c:pt>
                <c:pt idx="590">
                  <c:v>6</c:v>
                </c:pt>
                <c:pt idx="591">
                  <c:v>6</c:v>
                </c:pt>
                <c:pt idx="592">
                  <c:v>6</c:v>
                </c:pt>
                <c:pt idx="593">
                  <c:v>9</c:v>
                </c:pt>
                <c:pt idx="594">
                  <c:v>5</c:v>
                </c:pt>
                <c:pt idx="595">
                  <c:v>7</c:v>
                </c:pt>
                <c:pt idx="596">
                  <c:v>6</c:v>
                </c:pt>
                <c:pt idx="597">
                  <c:v>6</c:v>
                </c:pt>
                <c:pt idx="598">
                  <c:v>6</c:v>
                </c:pt>
                <c:pt idx="599">
                  <c:v>5</c:v>
                </c:pt>
                <c:pt idx="600">
                  <c:v>5</c:v>
                </c:pt>
                <c:pt idx="601">
                  <c:v>4</c:v>
                </c:pt>
                <c:pt idx="602">
                  <c:v>4</c:v>
                </c:pt>
                <c:pt idx="603">
                  <c:v>6</c:v>
                </c:pt>
                <c:pt idx="604">
                  <c:v>5</c:v>
                </c:pt>
                <c:pt idx="605">
                  <c:v>7</c:v>
                </c:pt>
                <c:pt idx="606">
                  <c:v>6</c:v>
                </c:pt>
                <c:pt idx="607">
                  <c:v>6</c:v>
                </c:pt>
                <c:pt idx="608">
                  <c:v>5</c:v>
                </c:pt>
                <c:pt idx="609">
                  <c:v>5</c:v>
                </c:pt>
                <c:pt idx="610">
                  <c:v>5</c:v>
                </c:pt>
                <c:pt idx="611">
                  <c:v>3</c:v>
                </c:pt>
                <c:pt idx="612">
                  <c:v>3</c:v>
                </c:pt>
                <c:pt idx="613">
                  <c:v>4</c:v>
                </c:pt>
                <c:pt idx="614">
                  <c:v>3</c:v>
                </c:pt>
                <c:pt idx="615">
                  <c:v>3</c:v>
                </c:pt>
                <c:pt idx="616">
                  <c:v>3</c:v>
                </c:pt>
                <c:pt idx="617">
                  <c:v>5</c:v>
                </c:pt>
                <c:pt idx="618">
                  <c:v>4</c:v>
                </c:pt>
                <c:pt idx="619">
                  <c:v>6</c:v>
                </c:pt>
                <c:pt idx="620">
                  <c:v>6</c:v>
                </c:pt>
                <c:pt idx="621">
                  <c:v>8</c:v>
                </c:pt>
                <c:pt idx="622">
                  <c:v>12</c:v>
                </c:pt>
                <c:pt idx="623">
                  <c:v>8</c:v>
                </c:pt>
                <c:pt idx="624">
                  <c:v>8</c:v>
                </c:pt>
                <c:pt idx="625">
                  <c:v>5</c:v>
                </c:pt>
                <c:pt idx="626">
                  <c:v>5</c:v>
                </c:pt>
                <c:pt idx="627">
                  <c:v>4</c:v>
                </c:pt>
                <c:pt idx="628">
                  <c:v>4</c:v>
                </c:pt>
                <c:pt idx="629">
                  <c:v>3</c:v>
                </c:pt>
                <c:pt idx="630">
                  <c:v>3</c:v>
                </c:pt>
                <c:pt idx="631">
                  <c:v>3</c:v>
                </c:pt>
                <c:pt idx="632">
                  <c:v>4</c:v>
                </c:pt>
                <c:pt idx="633">
                  <c:v>4</c:v>
                </c:pt>
                <c:pt idx="634">
                  <c:v>3</c:v>
                </c:pt>
                <c:pt idx="635">
                  <c:v>4</c:v>
                </c:pt>
                <c:pt idx="636">
                  <c:v>5</c:v>
                </c:pt>
                <c:pt idx="637">
                  <c:v>7</c:v>
                </c:pt>
                <c:pt idx="638">
                  <c:v>6</c:v>
                </c:pt>
                <c:pt idx="639">
                  <c:v>4</c:v>
                </c:pt>
                <c:pt idx="640">
                  <c:v>4</c:v>
                </c:pt>
                <c:pt idx="641">
                  <c:v>4</c:v>
                </c:pt>
                <c:pt idx="642">
                  <c:v>3</c:v>
                </c:pt>
                <c:pt idx="643">
                  <c:v>4</c:v>
                </c:pt>
                <c:pt idx="644">
                  <c:v>3</c:v>
                </c:pt>
                <c:pt idx="645">
                  <c:v>3</c:v>
                </c:pt>
                <c:pt idx="646">
                  <c:v>4</c:v>
                </c:pt>
                <c:pt idx="647">
                  <c:v>4</c:v>
                </c:pt>
                <c:pt idx="648">
                  <c:v>3</c:v>
                </c:pt>
                <c:pt idx="649">
                  <c:v>3</c:v>
                </c:pt>
                <c:pt idx="650">
                  <c:v>3</c:v>
                </c:pt>
                <c:pt idx="651">
                  <c:v>3</c:v>
                </c:pt>
                <c:pt idx="652">
                  <c:v>3</c:v>
                </c:pt>
                <c:pt idx="653">
                  <c:v>3</c:v>
                </c:pt>
                <c:pt idx="654">
                  <c:v>3</c:v>
                </c:pt>
                <c:pt idx="655">
                  <c:v>2</c:v>
                </c:pt>
                <c:pt idx="656">
                  <c:v>3</c:v>
                </c:pt>
                <c:pt idx="657">
                  <c:v>2</c:v>
                </c:pt>
                <c:pt idx="658">
                  <c:v>3</c:v>
                </c:pt>
                <c:pt idx="659">
                  <c:v>3</c:v>
                </c:pt>
                <c:pt idx="660">
                  <c:v>3</c:v>
                </c:pt>
                <c:pt idx="661">
                  <c:v>3</c:v>
                </c:pt>
                <c:pt idx="662">
                  <c:v>3</c:v>
                </c:pt>
                <c:pt idx="663">
                  <c:v>2</c:v>
                </c:pt>
                <c:pt idx="664">
                  <c:v>2</c:v>
                </c:pt>
                <c:pt idx="665">
                  <c:v>2</c:v>
                </c:pt>
                <c:pt idx="666">
                  <c:v>3</c:v>
                </c:pt>
                <c:pt idx="667">
                  <c:v>3</c:v>
                </c:pt>
                <c:pt idx="668">
                  <c:v>4</c:v>
                </c:pt>
                <c:pt idx="669">
                  <c:v>4</c:v>
                </c:pt>
                <c:pt idx="670">
                  <c:v>3</c:v>
                </c:pt>
                <c:pt idx="671">
                  <c:v>2</c:v>
                </c:pt>
                <c:pt idx="672">
                  <c:v>2</c:v>
                </c:pt>
                <c:pt idx="673">
                  <c:v>3</c:v>
                </c:pt>
                <c:pt idx="674">
                  <c:v>4</c:v>
                </c:pt>
                <c:pt idx="675">
                  <c:v>4</c:v>
                </c:pt>
                <c:pt idx="676">
                  <c:v>4</c:v>
                </c:pt>
                <c:pt idx="677">
                  <c:v>3</c:v>
                </c:pt>
                <c:pt idx="678">
                  <c:v>2</c:v>
                </c:pt>
                <c:pt idx="679">
                  <c:v>2</c:v>
                </c:pt>
                <c:pt idx="680">
                  <c:v>3</c:v>
                </c:pt>
                <c:pt idx="681">
                  <c:v>3</c:v>
                </c:pt>
                <c:pt idx="682">
                  <c:v>3</c:v>
                </c:pt>
                <c:pt idx="683">
                  <c:v>2</c:v>
                </c:pt>
                <c:pt idx="684">
                  <c:v>2</c:v>
                </c:pt>
                <c:pt idx="685">
                  <c:v>2</c:v>
                </c:pt>
                <c:pt idx="686">
                  <c:v>3</c:v>
                </c:pt>
                <c:pt idx="687">
                  <c:v>3</c:v>
                </c:pt>
                <c:pt idx="688">
                  <c:v>2</c:v>
                </c:pt>
                <c:pt idx="689">
                  <c:v>3</c:v>
                </c:pt>
                <c:pt idx="690">
                  <c:v>3</c:v>
                </c:pt>
                <c:pt idx="691">
                  <c:v>3</c:v>
                </c:pt>
                <c:pt idx="692">
                  <c:v>3</c:v>
                </c:pt>
                <c:pt idx="693">
                  <c:v>3</c:v>
                </c:pt>
                <c:pt idx="694">
                  <c:v>2</c:v>
                </c:pt>
                <c:pt idx="695">
                  <c:v>3</c:v>
                </c:pt>
                <c:pt idx="696">
                  <c:v>3</c:v>
                </c:pt>
                <c:pt idx="697">
                  <c:v>5</c:v>
                </c:pt>
                <c:pt idx="698">
                  <c:v>4</c:v>
                </c:pt>
                <c:pt idx="699">
                  <c:v>4</c:v>
                </c:pt>
                <c:pt idx="700">
                  <c:v>3</c:v>
                </c:pt>
                <c:pt idx="701">
                  <c:v>3</c:v>
                </c:pt>
                <c:pt idx="702">
                  <c:v>3</c:v>
                </c:pt>
                <c:pt idx="703">
                  <c:v>4</c:v>
                </c:pt>
                <c:pt idx="704">
                  <c:v>4</c:v>
                </c:pt>
                <c:pt idx="705">
                  <c:v>3</c:v>
                </c:pt>
                <c:pt idx="706">
                  <c:v>3</c:v>
                </c:pt>
                <c:pt idx="707">
                  <c:v>3</c:v>
                </c:pt>
                <c:pt idx="708">
                  <c:v>3</c:v>
                </c:pt>
                <c:pt idx="709">
                  <c:v>2</c:v>
                </c:pt>
                <c:pt idx="710">
                  <c:v>3</c:v>
                </c:pt>
                <c:pt idx="711">
                  <c:v>3</c:v>
                </c:pt>
                <c:pt idx="712">
                  <c:v>3</c:v>
                </c:pt>
                <c:pt idx="713">
                  <c:v>2</c:v>
                </c:pt>
                <c:pt idx="714">
                  <c:v>3</c:v>
                </c:pt>
                <c:pt idx="715">
                  <c:v>3</c:v>
                </c:pt>
                <c:pt idx="716">
                  <c:v>3</c:v>
                </c:pt>
                <c:pt idx="717">
                  <c:v>3</c:v>
                </c:pt>
                <c:pt idx="718">
                  <c:v>3</c:v>
                </c:pt>
                <c:pt idx="719">
                  <c:v>2</c:v>
                </c:pt>
                <c:pt idx="720">
                  <c:v>3</c:v>
                </c:pt>
                <c:pt idx="721">
                  <c:v>4</c:v>
                </c:pt>
                <c:pt idx="722">
                  <c:v>2</c:v>
                </c:pt>
                <c:pt idx="723">
                  <c:v>2</c:v>
                </c:pt>
                <c:pt idx="724">
                  <c:v>2</c:v>
                </c:pt>
                <c:pt idx="725">
                  <c:v>2</c:v>
                </c:pt>
                <c:pt idx="726">
                  <c:v>2</c:v>
                </c:pt>
                <c:pt idx="727">
                  <c:v>3</c:v>
                </c:pt>
                <c:pt idx="728">
                  <c:v>3</c:v>
                </c:pt>
                <c:pt idx="729">
                  <c:v>3</c:v>
                </c:pt>
                <c:pt idx="730">
                  <c:v>3</c:v>
                </c:pt>
                <c:pt idx="731">
                  <c:v>3</c:v>
                </c:pt>
                <c:pt idx="732">
                  <c:v>3</c:v>
                </c:pt>
                <c:pt idx="733">
                  <c:v>2</c:v>
                </c:pt>
                <c:pt idx="734">
                  <c:v>3</c:v>
                </c:pt>
                <c:pt idx="735">
                  <c:v>3</c:v>
                </c:pt>
                <c:pt idx="736">
                  <c:v>3</c:v>
                </c:pt>
                <c:pt idx="737">
                  <c:v>3</c:v>
                </c:pt>
                <c:pt idx="738">
                  <c:v>3</c:v>
                </c:pt>
                <c:pt idx="739">
                  <c:v>3</c:v>
                </c:pt>
                <c:pt idx="740">
                  <c:v>3</c:v>
                </c:pt>
                <c:pt idx="741">
                  <c:v>3</c:v>
                </c:pt>
                <c:pt idx="742">
                  <c:v>4</c:v>
                </c:pt>
                <c:pt idx="743">
                  <c:v>3</c:v>
                </c:pt>
                <c:pt idx="744">
                  <c:v>2</c:v>
                </c:pt>
                <c:pt idx="745">
                  <c:v>3</c:v>
                </c:pt>
                <c:pt idx="746">
                  <c:v>2</c:v>
                </c:pt>
                <c:pt idx="747">
                  <c:v>3</c:v>
                </c:pt>
                <c:pt idx="748">
                  <c:v>3</c:v>
                </c:pt>
                <c:pt idx="749">
                  <c:v>3</c:v>
                </c:pt>
                <c:pt idx="750">
                  <c:v>2</c:v>
                </c:pt>
                <c:pt idx="751">
                  <c:v>2</c:v>
                </c:pt>
                <c:pt idx="752">
                  <c:v>3</c:v>
                </c:pt>
                <c:pt idx="753">
                  <c:v>4</c:v>
                </c:pt>
                <c:pt idx="754">
                  <c:v>4</c:v>
                </c:pt>
                <c:pt idx="755">
                  <c:v>3</c:v>
                </c:pt>
                <c:pt idx="756">
                  <c:v>3</c:v>
                </c:pt>
                <c:pt idx="757">
                  <c:v>5</c:v>
                </c:pt>
                <c:pt idx="758">
                  <c:v>3</c:v>
                </c:pt>
                <c:pt idx="759">
                  <c:v>2</c:v>
                </c:pt>
                <c:pt idx="760">
                  <c:v>3</c:v>
                </c:pt>
                <c:pt idx="761">
                  <c:v>3</c:v>
                </c:pt>
                <c:pt idx="762">
                  <c:v>3</c:v>
                </c:pt>
                <c:pt idx="763">
                  <c:v>3</c:v>
                </c:pt>
                <c:pt idx="764">
                  <c:v>2</c:v>
                </c:pt>
                <c:pt idx="765">
                  <c:v>3</c:v>
                </c:pt>
                <c:pt idx="766">
                  <c:v>3</c:v>
                </c:pt>
                <c:pt idx="767">
                  <c:v>2</c:v>
                </c:pt>
                <c:pt idx="768">
                  <c:v>2</c:v>
                </c:pt>
                <c:pt idx="769">
                  <c:v>2</c:v>
                </c:pt>
                <c:pt idx="770">
                  <c:v>4</c:v>
                </c:pt>
                <c:pt idx="771">
                  <c:v>4</c:v>
                </c:pt>
                <c:pt idx="772">
                  <c:v>3</c:v>
                </c:pt>
                <c:pt idx="773">
                  <c:v>3</c:v>
                </c:pt>
                <c:pt idx="774">
                  <c:v>3</c:v>
                </c:pt>
                <c:pt idx="775">
                  <c:v>2</c:v>
                </c:pt>
                <c:pt idx="776">
                  <c:v>4</c:v>
                </c:pt>
                <c:pt idx="777">
                  <c:v>4</c:v>
                </c:pt>
                <c:pt idx="778">
                  <c:v>2</c:v>
                </c:pt>
                <c:pt idx="779">
                  <c:v>2</c:v>
                </c:pt>
                <c:pt idx="780">
                  <c:v>2</c:v>
                </c:pt>
                <c:pt idx="781">
                  <c:v>3</c:v>
                </c:pt>
                <c:pt idx="782">
                  <c:v>3</c:v>
                </c:pt>
                <c:pt idx="783">
                  <c:v>4</c:v>
                </c:pt>
              </c:numCache>
            </c:numRef>
          </c:val>
          <c:smooth val="0"/>
        </c:ser>
        <c:dLbls>
          <c:showLegendKey val="0"/>
          <c:showVal val="0"/>
          <c:showCatName val="0"/>
          <c:showSerName val="0"/>
          <c:showPercent val="0"/>
          <c:showBubbleSize val="0"/>
        </c:dLbls>
        <c:marker val="1"/>
        <c:smooth val="0"/>
        <c:axId val="213193088"/>
        <c:axId val="212728448"/>
      </c:lineChart>
      <c:catAx>
        <c:axId val="209538432"/>
        <c:scaling>
          <c:orientation val="minMax"/>
        </c:scaling>
        <c:delete val="1"/>
        <c:axPos val="b"/>
        <c:numFmt formatCode="mm:ss.0" sourceLinked="1"/>
        <c:majorTickMark val="none"/>
        <c:minorTickMark val="none"/>
        <c:tickLblPos val="nextTo"/>
        <c:crossAx val="212726912"/>
        <c:crosses val="autoZero"/>
        <c:auto val="1"/>
        <c:lblAlgn val="ctr"/>
        <c:lblOffset val="100"/>
        <c:noMultiLvlLbl val="0"/>
      </c:catAx>
      <c:valAx>
        <c:axId val="212726912"/>
        <c:scaling>
          <c:orientation val="minMax"/>
        </c:scaling>
        <c:delete val="0"/>
        <c:axPos val="l"/>
        <c:majorGridlines/>
        <c:numFmt formatCode="General" sourceLinked="1"/>
        <c:majorTickMark val="none"/>
        <c:minorTickMark val="none"/>
        <c:tickLblPos val="nextTo"/>
        <c:crossAx val="209538432"/>
        <c:crosses val="autoZero"/>
        <c:crossBetween val="between"/>
      </c:valAx>
      <c:valAx>
        <c:axId val="212728448"/>
        <c:scaling>
          <c:orientation val="minMax"/>
        </c:scaling>
        <c:delete val="0"/>
        <c:axPos val="r"/>
        <c:numFmt formatCode="General" sourceLinked="1"/>
        <c:majorTickMark val="out"/>
        <c:minorTickMark val="none"/>
        <c:tickLblPos val="nextTo"/>
        <c:crossAx val="213193088"/>
        <c:crosses val="max"/>
        <c:crossBetween val="between"/>
      </c:valAx>
      <c:catAx>
        <c:axId val="213193088"/>
        <c:scaling>
          <c:orientation val="minMax"/>
        </c:scaling>
        <c:delete val="1"/>
        <c:axPos val="b"/>
        <c:numFmt formatCode="mm:ss.0" sourceLinked="1"/>
        <c:majorTickMark val="out"/>
        <c:minorTickMark val="none"/>
        <c:tickLblPos val="nextTo"/>
        <c:crossAx val="212728448"/>
        <c:crosses val="autoZero"/>
        <c:auto val="1"/>
        <c:lblAlgn val="ctr"/>
        <c:lblOffset val="100"/>
        <c:noMultiLvlLbl val="0"/>
      </c:cat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6"/>
          <c:order val="0"/>
          <c:tx>
            <c:strRef>
              <c:f>dynmemory!$G$1</c:f>
              <c:strCache>
                <c:ptCount val="1"/>
                <c:pt idx="0">
                  <c:v>RPC Averaged Latency</c:v>
                </c:pt>
              </c:strCache>
            </c:strRef>
          </c:tx>
          <c:spPr>
            <a:ln>
              <a:solidFill>
                <a:schemeClr val="accent6"/>
              </a:solidFill>
            </a:ln>
          </c:spPr>
          <c:marker>
            <c:symbol val="none"/>
          </c:marker>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dynmemory!$G$2:$G$785</c:f>
              <c:numCache>
                <c:formatCode>General</c:formatCode>
                <c:ptCount val="784"/>
                <c:pt idx="0">
                  <c:v>2</c:v>
                </c:pt>
                <c:pt idx="1">
                  <c:v>3</c:v>
                </c:pt>
                <c:pt idx="2">
                  <c:v>3</c:v>
                </c:pt>
                <c:pt idx="3">
                  <c:v>2</c:v>
                </c:pt>
                <c:pt idx="4">
                  <c:v>2</c:v>
                </c:pt>
                <c:pt idx="5">
                  <c:v>3</c:v>
                </c:pt>
                <c:pt idx="6">
                  <c:v>3</c:v>
                </c:pt>
                <c:pt idx="7">
                  <c:v>3</c:v>
                </c:pt>
                <c:pt idx="8">
                  <c:v>2</c:v>
                </c:pt>
                <c:pt idx="9">
                  <c:v>2</c:v>
                </c:pt>
                <c:pt idx="10">
                  <c:v>2</c:v>
                </c:pt>
                <c:pt idx="11">
                  <c:v>2</c:v>
                </c:pt>
                <c:pt idx="12">
                  <c:v>3</c:v>
                </c:pt>
                <c:pt idx="13">
                  <c:v>3</c:v>
                </c:pt>
                <c:pt idx="14">
                  <c:v>3</c:v>
                </c:pt>
                <c:pt idx="15">
                  <c:v>3</c:v>
                </c:pt>
                <c:pt idx="16">
                  <c:v>2</c:v>
                </c:pt>
                <c:pt idx="17">
                  <c:v>3</c:v>
                </c:pt>
                <c:pt idx="18">
                  <c:v>3</c:v>
                </c:pt>
                <c:pt idx="19">
                  <c:v>2</c:v>
                </c:pt>
                <c:pt idx="20">
                  <c:v>3</c:v>
                </c:pt>
                <c:pt idx="21">
                  <c:v>3</c:v>
                </c:pt>
                <c:pt idx="22">
                  <c:v>3</c:v>
                </c:pt>
                <c:pt idx="23">
                  <c:v>3</c:v>
                </c:pt>
                <c:pt idx="24">
                  <c:v>4</c:v>
                </c:pt>
                <c:pt idx="25">
                  <c:v>4</c:v>
                </c:pt>
                <c:pt idx="26">
                  <c:v>3</c:v>
                </c:pt>
                <c:pt idx="27">
                  <c:v>2</c:v>
                </c:pt>
                <c:pt idx="28">
                  <c:v>2</c:v>
                </c:pt>
                <c:pt idx="29">
                  <c:v>3</c:v>
                </c:pt>
                <c:pt idx="30">
                  <c:v>3</c:v>
                </c:pt>
                <c:pt idx="31">
                  <c:v>5</c:v>
                </c:pt>
                <c:pt idx="32">
                  <c:v>5</c:v>
                </c:pt>
                <c:pt idx="33">
                  <c:v>5</c:v>
                </c:pt>
                <c:pt idx="34">
                  <c:v>4</c:v>
                </c:pt>
                <c:pt idx="35">
                  <c:v>3</c:v>
                </c:pt>
                <c:pt idx="36">
                  <c:v>3</c:v>
                </c:pt>
                <c:pt idx="37">
                  <c:v>5</c:v>
                </c:pt>
                <c:pt idx="38">
                  <c:v>4</c:v>
                </c:pt>
                <c:pt idx="39">
                  <c:v>4</c:v>
                </c:pt>
                <c:pt idx="40">
                  <c:v>4</c:v>
                </c:pt>
                <c:pt idx="41">
                  <c:v>4</c:v>
                </c:pt>
                <c:pt idx="42">
                  <c:v>3</c:v>
                </c:pt>
                <c:pt idx="43">
                  <c:v>4</c:v>
                </c:pt>
                <c:pt idx="44">
                  <c:v>3</c:v>
                </c:pt>
                <c:pt idx="45">
                  <c:v>2</c:v>
                </c:pt>
                <c:pt idx="46">
                  <c:v>2</c:v>
                </c:pt>
                <c:pt idx="47">
                  <c:v>3</c:v>
                </c:pt>
                <c:pt idx="48">
                  <c:v>2</c:v>
                </c:pt>
                <c:pt idx="49">
                  <c:v>2</c:v>
                </c:pt>
                <c:pt idx="50">
                  <c:v>3</c:v>
                </c:pt>
                <c:pt idx="51">
                  <c:v>3</c:v>
                </c:pt>
                <c:pt idx="52">
                  <c:v>2</c:v>
                </c:pt>
                <c:pt idx="53">
                  <c:v>2</c:v>
                </c:pt>
                <c:pt idx="54">
                  <c:v>3</c:v>
                </c:pt>
                <c:pt idx="55">
                  <c:v>3</c:v>
                </c:pt>
                <c:pt idx="56">
                  <c:v>2</c:v>
                </c:pt>
                <c:pt idx="57">
                  <c:v>2</c:v>
                </c:pt>
                <c:pt idx="58">
                  <c:v>2</c:v>
                </c:pt>
                <c:pt idx="59">
                  <c:v>2</c:v>
                </c:pt>
                <c:pt idx="60">
                  <c:v>3</c:v>
                </c:pt>
                <c:pt idx="61">
                  <c:v>3</c:v>
                </c:pt>
                <c:pt idx="62">
                  <c:v>4</c:v>
                </c:pt>
                <c:pt idx="63">
                  <c:v>3</c:v>
                </c:pt>
                <c:pt idx="64">
                  <c:v>2</c:v>
                </c:pt>
                <c:pt idx="65">
                  <c:v>2</c:v>
                </c:pt>
                <c:pt idx="66">
                  <c:v>3</c:v>
                </c:pt>
                <c:pt idx="67">
                  <c:v>2</c:v>
                </c:pt>
                <c:pt idx="68">
                  <c:v>2</c:v>
                </c:pt>
                <c:pt idx="69">
                  <c:v>2</c:v>
                </c:pt>
                <c:pt idx="70">
                  <c:v>3</c:v>
                </c:pt>
                <c:pt idx="71">
                  <c:v>3</c:v>
                </c:pt>
                <c:pt idx="72">
                  <c:v>2</c:v>
                </c:pt>
                <c:pt idx="73">
                  <c:v>2</c:v>
                </c:pt>
                <c:pt idx="74">
                  <c:v>3</c:v>
                </c:pt>
                <c:pt idx="75">
                  <c:v>3</c:v>
                </c:pt>
                <c:pt idx="76">
                  <c:v>3</c:v>
                </c:pt>
                <c:pt idx="77">
                  <c:v>2</c:v>
                </c:pt>
                <c:pt idx="78">
                  <c:v>3</c:v>
                </c:pt>
                <c:pt idx="79">
                  <c:v>5</c:v>
                </c:pt>
                <c:pt idx="80">
                  <c:v>3</c:v>
                </c:pt>
                <c:pt idx="81">
                  <c:v>3</c:v>
                </c:pt>
                <c:pt idx="82">
                  <c:v>3</c:v>
                </c:pt>
                <c:pt idx="83">
                  <c:v>3</c:v>
                </c:pt>
                <c:pt idx="84">
                  <c:v>2</c:v>
                </c:pt>
                <c:pt idx="85">
                  <c:v>3</c:v>
                </c:pt>
                <c:pt idx="86">
                  <c:v>2</c:v>
                </c:pt>
                <c:pt idx="87">
                  <c:v>3</c:v>
                </c:pt>
                <c:pt idx="88">
                  <c:v>3</c:v>
                </c:pt>
                <c:pt idx="89">
                  <c:v>3</c:v>
                </c:pt>
                <c:pt idx="90">
                  <c:v>3</c:v>
                </c:pt>
                <c:pt idx="91">
                  <c:v>4</c:v>
                </c:pt>
                <c:pt idx="92">
                  <c:v>5</c:v>
                </c:pt>
                <c:pt idx="93">
                  <c:v>8</c:v>
                </c:pt>
                <c:pt idx="94">
                  <c:v>11</c:v>
                </c:pt>
                <c:pt idx="95">
                  <c:v>5</c:v>
                </c:pt>
                <c:pt idx="96">
                  <c:v>7</c:v>
                </c:pt>
                <c:pt idx="97">
                  <c:v>3</c:v>
                </c:pt>
                <c:pt idx="98">
                  <c:v>2</c:v>
                </c:pt>
                <c:pt idx="99">
                  <c:v>2</c:v>
                </c:pt>
                <c:pt idx="100">
                  <c:v>3</c:v>
                </c:pt>
                <c:pt idx="101">
                  <c:v>2</c:v>
                </c:pt>
                <c:pt idx="102">
                  <c:v>2</c:v>
                </c:pt>
                <c:pt idx="103">
                  <c:v>2</c:v>
                </c:pt>
                <c:pt idx="104">
                  <c:v>2</c:v>
                </c:pt>
                <c:pt idx="105">
                  <c:v>8</c:v>
                </c:pt>
                <c:pt idx="106">
                  <c:v>3</c:v>
                </c:pt>
                <c:pt idx="107">
                  <c:v>3</c:v>
                </c:pt>
                <c:pt idx="108">
                  <c:v>3</c:v>
                </c:pt>
                <c:pt idx="109">
                  <c:v>2</c:v>
                </c:pt>
                <c:pt idx="110">
                  <c:v>3</c:v>
                </c:pt>
                <c:pt idx="111">
                  <c:v>2</c:v>
                </c:pt>
                <c:pt idx="112">
                  <c:v>2</c:v>
                </c:pt>
                <c:pt idx="113">
                  <c:v>2</c:v>
                </c:pt>
                <c:pt idx="114">
                  <c:v>2</c:v>
                </c:pt>
                <c:pt idx="115">
                  <c:v>2</c:v>
                </c:pt>
                <c:pt idx="116">
                  <c:v>2</c:v>
                </c:pt>
                <c:pt idx="117">
                  <c:v>3</c:v>
                </c:pt>
                <c:pt idx="118">
                  <c:v>2</c:v>
                </c:pt>
                <c:pt idx="119">
                  <c:v>2</c:v>
                </c:pt>
                <c:pt idx="120">
                  <c:v>2</c:v>
                </c:pt>
                <c:pt idx="121">
                  <c:v>4</c:v>
                </c:pt>
                <c:pt idx="122">
                  <c:v>4</c:v>
                </c:pt>
                <c:pt idx="123">
                  <c:v>5</c:v>
                </c:pt>
                <c:pt idx="124">
                  <c:v>6</c:v>
                </c:pt>
                <c:pt idx="125">
                  <c:v>6</c:v>
                </c:pt>
                <c:pt idx="126">
                  <c:v>6</c:v>
                </c:pt>
                <c:pt idx="127">
                  <c:v>7</c:v>
                </c:pt>
                <c:pt idx="128">
                  <c:v>6</c:v>
                </c:pt>
                <c:pt idx="129">
                  <c:v>8</c:v>
                </c:pt>
                <c:pt idx="130">
                  <c:v>7</c:v>
                </c:pt>
                <c:pt idx="131">
                  <c:v>10</c:v>
                </c:pt>
                <c:pt idx="132">
                  <c:v>6</c:v>
                </c:pt>
                <c:pt idx="133">
                  <c:v>6</c:v>
                </c:pt>
                <c:pt idx="134">
                  <c:v>7</c:v>
                </c:pt>
                <c:pt idx="135">
                  <c:v>6</c:v>
                </c:pt>
                <c:pt idx="136">
                  <c:v>4</c:v>
                </c:pt>
                <c:pt idx="137">
                  <c:v>4</c:v>
                </c:pt>
                <c:pt idx="138">
                  <c:v>5</c:v>
                </c:pt>
                <c:pt idx="139">
                  <c:v>4</c:v>
                </c:pt>
                <c:pt idx="140">
                  <c:v>4</c:v>
                </c:pt>
                <c:pt idx="141">
                  <c:v>3</c:v>
                </c:pt>
                <c:pt idx="142">
                  <c:v>4</c:v>
                </c:pt>
                <c:pt idx="143">
                  <c:v>3</c:v>
                </c:pt>
                <c:pt idx="144">
                  <c:v>3</c:v>
                </c:pt>
                <c:pt idx="145">
                  <c:v>3</c:v>
                </c:pt>
                <c:pt idx="146">
                  <c:v>3</c:v>
                </c:pt>
                <c:pt idx="147">
                  <c:v>2</c:v>
                </c:pt>
                <c:pt idx="148">
                  <c:v>3</c:v>
                </c:pt>
                <c:pt idx="149">
                  <c:v>3</c:v>
                </c:pt>
                <c:pt idx="150">
                  <c:v>6</c:v>
                </c:pt>
                <c:pt idx="151">
                  <c:v>11</c:v>
                </c:pt>
                <c:pt idx="152">
                  <c:v>10</c:v>
                </c:pt>
                <c:pt idx="153">
                  <c:v>5</c:v>
                </c:pt>
                <c:pt idx="154">
                  <c:v>5</c:v>
                </c:pt>
                <c:pt idx="155">
                  <c:v>5</c:v>
                </c:pt>
                <c:pt idx="156">
                  <c:v>6</c:v>
                </c:pt>
                <c:pt idx="157">
                  <c:v>3</c:v>
                </c:pt>
                <c:pt idx="158">
                  <c:v>2</c:v>
                </c:pt>
                <c:pt idx="159">
                  <c:v>2</c:v>
                </c:pt>
                <c:pt idx="160">
                  <c:v>2</c:v>
                </c:pt>
                <c:pt idx="161">
                  <c:v>2</c:v>
                </c:pt>
                <c:pt idx="162">
                  <c:v>2</c:v>
                </c:pt>
                <c:pt idx="163">
                  <c:v>2</c:v>
                </c:pt>
                <c:pt idx="164">
                  <c:v>3</c:v>
                </c:pt>
                <c:pt idx="165">
                  <c:v>4</c:v>
                </c:pt>
                <c:pt idx="166">
                  <c:v>2</c:v>
                </c:pt>
                <c:pt idx="167">
                  <c:v>2</c:v>
                </c:pt>
                <c:pt idx="168">
                  <c:v>3</c:v>
                </c:pt>
                <c:pt idx="169">
                  <c:v>6</c:v>
                </c:pt>
                <c:pt idx="170">
                  <c:v>5</c:v>
                </c:pt>
                <c:pt idx="171">
                  <c:v>8</c:v>
                </c:pt>
                <c:pt idx="172">
                  <c:v>6</c:v>
                </c:pt>
                <c:pt idx="173">
                  <c:v>6</c:v>
                </c:pt>
                <c:pt idx="174">
                  <c:v>7</c:v>
                </c:pt>
                <c:pt idx="175">
                  <c:v>5</c:v>
                </c:pt>
                <c:pt idx="176">
                  <c:v>5</c:v>
                </c:pt>
                <c:pt idx="177">
                  <c:v>3</c:v>
                </c:pt>
                <c:pt idx="178">
                  <c:v>3</c:v>
                </c:pt>
                <c:pt idx="179">
                  <c:v>4</c:v>
                </c:pt>
                <c:pt idx="180">
                  <c:v>5</c:v>
                </c:pt>
                <c:pt idx="181">
                  <c:v>4</c:v>
                </c:pt>
                <c:pt idx="182">
                  <c:v>12</c:v>
                </c:pt>
                <c:pt idx="183">
                  <c:v>8</c:v>
                </c:pt>
                <c:pt idx="184">
                  <c:v>7</c:v>
                </c:pt>
                <c:pt idx="185">
                  <c:v>6</c:v>
                </c:pt>
                <c:pt idx="186">
                  <c:v>7</c:v>
                </c:pt>
                <c:pt idx="187">
                  <c:v>8</c:v>
                </c:pt>
                <c:pt idx="188">
                  <c:v>6</c:v>
                </c:pt>
                <c:pt idx="189">
                  <c:v>3</c:v>
                </c:pt>
                <c:pt idx="190">
                  <c:v>4</c:v>
                </c:pt>
                <c:pt idx="191">
                  <c:v>3</c:v>
                </c:pt>
                <c:pt idx="192">
                  <c:v>3</c:v>
                </c:pt>
                <c:pt idx="193">
                  <c:v>5</c:v>
                </c:pt>
                <c:pt idx="194">
                  <c:v>4</c:v>
                </c:pt>
                <c:pt idx="195">
                  <c:v>3</c:v>
                </c:pt>
                <c:pt idx="196">
                  <c:v>3</c:v>
                </c:pt>
                <c:pt idx="197">
                  <c:v>3</c:v>
                </c:pt>
                <c:pt idx="198">
                  <c:v>3</c:v>
                </c:pt>
                <c:pt idx="199">
                  <c:v>3</c:v>
                </c:pt>
                <c:pt idx="200">
                  <c:v>5</c:v>
                </c:pt>
                <c:pt idx="201">
                  <c:v>4</c:v>
                </c:pt>
                <c:pt idx="202">
                  <c:v>2</c:v>
                </c:pt>
                <c:pt idx="203">
                  <c:v>3</c:v>
                </c:pt>
                <c:pt idx="204">
                  <c:v>4</c:v>
                </c:pt>
                <c:pt idx="205">
                  <c:v>4</c:v>
                </c:pt>
                <c:pt idx="206">
                  <c:v>3</c:v>
                </c:pt>
                <c:pt idx="207">
                  <c:v>7</c:v>
                </c:pt>
                <c:pt idx="208">
                  <c:v>8</c:v>
                </c:pt>
                <c:pt idx="209">
                  <c:v>5</c:v>
                </c:pt>
                <c:pt idx="210">
                  <c:v>5</c:v>
                </c:pt>
                <c:pt idx="211">
                  <c:v>5</c:v>
                </c:pt>
                <c:pt idx="212">
                  <c:v>6</c:v>
                </c:pt>
                <c:pt idx="213">
                  <c:v>5</c:v>
                </c:pt>
                <c:pt idx="214">
                  <c:v>5</c:v>
                </c:pt>
                <c:pt idx="215">
                  <c:v>5</c:v>
                </c:pt>
                <c:pt idx="216">
                  <c:v>4</c:v>
                </c:pt>
                <c:pt idx="217">
                  <c:v>6</c:v>
                </c:pt>
                <c:pt idx="218">
                  <c:v>20</c:v>
                </c:pt>
                <c:pt idx="219">
                  <c:v>20</c:v>
                </c:pt>
                <c:pt idx="220">
                  <c:v>11</c:v>
                </c:pt>
                <c:pt idx="221">
                  <c:v>5</c:v>
                </c:pt>
                <c:pt idx="222">
                  <c:v>4</c:v>
                </c:pt>
                <c:pt idx="223">
                  <c:v>8</c:v>
                </c:pt>
                <c:pt idx="224">
                  <c:v>10</c:v>
                </c:pt>
                <c:pt idx="225">
                  <c:v>14</c:v>
                </c:pt>
                <c:pt idx="226">
                  <c:v>13</c:v>
                </c:pt>
                <c:pt idx="227">
                  <c:v>13</c:v>
                </c:pt>
                <c:pt idx="228">
                  <c:v>14</c:v>
                </c:pt>
                <c:pt idx="229">
                  <c:v>15</c:v>
                </c:pt>
                <c:pt idx="230">
                  <c:v>14</c:v>
                </c:pt>
                <c:pt idx="231">
                  <c:v>14</c:v>
                </c:pt>
                <c:pt idx="232">
                  <c:v>15</c:v>
                </c:pt>
                <c:pt idx="233">
                  <c:v>21</c:v>
                </c:pt>
                <c:pt idx="234">
                  <c:v>24</c:v>
                </c:pt>
                <c:pt idx="235">
                  <c:v>25</c:v>
                </c:pt>
                <c:pt idx="236">
                  <c:v>26</c:v>
                </c:pt>
                <c:pt idx="237">
                  <c:v>26</c:v>
                </c:pt>
                <c:pt idx="238">
                  <c:v>27</c:v>
                </c:pt>
                <c:pt idx="239">
                  <c:v>29</c:v>
                </c:pt>
                <c:pt idx="240">
                  <c:v>32</c:v>
                </c:pt>
                <c:pt idx="241">
                  <c:v>31</c:v>
                </c:pt>
                <c:pt idx="242">
                  <c:v>41</c:v>
                </c:pt>
                <c:pt idx="243">
                  <c:v>48</c:v>
                </c:pt>
                <c:pt idx="244">
                  <c:v>34</c:v>
                </c:pt>
                <c:pt idx="245">
                  <c:v>23</c:v>
                </c:pt>
                <c:pt idx="246">
                  <c:v>15</c:v>
                </c:pt>
                <c:pt idx="247">
                  <c:v>10</c:v>
                </c:pt>
                <c:pt idx="248">
                  <c:v>8</c:v>
                </c:pt>
                <c:pt idx="249">
                  <c:v>11</c:v>
                </c:pt>
                <c:pt idx="250">
                  <c:v>11</c:v>
                </c:pt>
                <c:pt idx="251">
                  <c:v>12</c:v>
                </c:pt>
                <c:pt idx="252">
                  <c:v>9</c:v>
                </c:pt>
                <c:pt idx="253">
                  <c:v>13</c:v>
                </c:pt>
                <c:pt idx="254">
                  <c:v>18</c:v>
                </c:pt>
                <c:pt idx="255">
                  <c:v>25</c:v>
                </c:pt>
                <c:pt idx="256">
                  <c:v>27</c:v>
                </c:pt>
                <c:pt idx="257">
                  <c:v>18</c:v>
                </c:pt>
                <c:pt idx="258">
                  <c:v>10</c:v>
                </c:pt>
                <c:pt idx="259">
                  <c:v>11</c:v>
                </c:pt>
                <c:pt idx="260">
                  <c:v>19</c:v>
                </c:pt>
                <c:pt idx="261">
                  <c:v>21</c:v>
                </c:pt>
                <c:pt idx="262">
                  <c:v>19</c:v>
                </c:pt>
                <c:pt idx="263">
                  <c:v>17</c:v>
                </c:pt>
                <c:pt idx="264">
                  <c:v>15</c:v>
                </c:pt>
                <c:pt idx="265">
                  <c:v>16</c:v>
                </c:pt>
                <c:pt idx="266">
                  <c:v>12</c:v>
                </c:pt>
                <c:pt idx="267">
                  <c:v>8</c:v>
                </c:pt>
                <c:pt idx="268">
                  <c:v>14</c:v>
                </c:pt>
                <c:pt idx="269">
                  <c:v>7</c:v>
                </c:pt>
                <c:pt idx="270">
                  <c:v>7</c:v>
                </c:pt>
                <c:pt idx="271">
                  <c:v>8</c:v>
                </c:pt>
                <c:pt idx="272">
                  <c:v>8</c:v>
                </c:pt>
                <c:pt idx="273">
                  <c:v>9</c:v>
                </c:pt>
                <c:pt idx="274">
                  <c:v>8</c:v>
                </c:pt>
                <c:pt idx="275">
                  <c:v>9</c:v>
                </c:pt>
                <c:pt idx="276">
                  <c:v>13</c:v>
                </c:pt>
                <c:pt idx="277">
                  <c:v>25</c:v>
                </c:pt>
                <c:pt idx="278">
                  <c:v>17</c:v>
                </c:pt>
                <c:pt idx="279">
                  <c:v>12</c:v>
                </c:pt>
                <c:pt idx="280">
                  <c:v>6</c:v>
                </c:pt>
                <c:pt idx="281">
                  <c:v>6</c:v>
                </c:pt>
                <c:pt idx="282">
                  <c:v>11</c:v>
                </c:pt>
                <c:pt idx="283">
                  <c:v>7</c:v>
                </c:pt>
                <c:pt idx="284">
                  <c:v>10</c:v>
                </c:pt>
                <c:pt idx="285">
                  <c:v>8</c:v>
                </c:pt>
                <c:pt idx="286">
                  <c:v>9</c:v>
                </c:pt>
                <c:pt idx="287">
                  <c:v>5</c:v>
                </c:pt>
                <c:pt idx="288">
                  <c:v>7</c:v>
                </c:pt>
                <c:pt idx="289">
                  <c:v>9</c:v>
                </c:pt>
                <c:pt idx="290">
                  <c:v>7</c:v>
                </c:pt>
                <c:pt idx="291">
                  <c:v>7</c:v>
                </c:pt>
                <c:pt idx="292">
                  <c:v>5</c:v>
                </c:pt>
                <c:pt idx="293">
                  <c:v>5</c:v>
                </c:pt>
                <c:pt idx="294">
                  <c:v>8</c:v>
                </c:pt>
                <c:pt idx="295">
                  <c:v>8</c:v>
                </c:pt>
                <c:pt idx="296">
                  <c:v>9</c:v>
                </c:pt>
                <c:pt idx="297">
                  <c:v>27</c:v>
                </c:pt>
                <c:pt idx="298">
                  <c:v>29</c:v>
                </c:pt>
                <c:pt idx="299">
                  <c:v>24</c:v>
                </c:pt>
                <c:pt idx="300">
                  <c:v>21</c:v>
                </c:pt>
                <c:pt idx="301">
                  <c:v>18</c:v>
                </c:pt>
                <c:pt idx="302">
                  <c:v>12</c:v>
                </c:pt>
                <c:pt idx="303">
                  <c:v>14</c:v>
                </c:pt>
                <c:pt idx="304">
                  <c:v>16</c:v>
                </c:pt>
                <c:pt idx="305">
                  <c:v>20</c:v>
                </c:pt>
                <c:pt idx="306">
                  <c:v>17</c:v>
                </c:pt>
                <c:pt idx="307">
                  <c:v>9</c:v>
                </c:pt>
                <c:pt idx="308">
                  <c:v>9</c:v>
                </c:pt>
                <c:pt idx="309">
                  <c:v>8</c:v>
                </c:pt>
                <c:pt idx="310">
                  <c:v>12</c:v>
                </c:pt>
                <c:pt idx="311">
                  <c:v>14</c:v>
                </c:pt>
                <c:pt idx="312">
                  <c:v>17</c:v>
                </c:pt>
                <c:pt idx="313">
                  <c:v>14</c:v>
                </c:pt>
                <c:pt idx="314">
                  <c:v>12</c:v>
                </c:pt>
                <c:pt idx="315">
                  <c:v>12</c:v>
                </c:pt>
                <c:pt idx="316">
                  <c:v>13</c:v>
                </c:pt>
                <c:pt idx="317">
                  <c:v>15</c:v>
                </c:pt>
                <c:pt idx="318">
                  <c:v>12</c:v>
                </c:pt>
                <c:pt idx="319">
                  <c:v>11</c:v>
                </c:pt>
                <c:pt idx="320">
                  <c:v>16</c:v>
                </c:pt>
                <c:pt idx="321">
                  <c:v>16</c:v>
                </c:pt>
                <c:pt idx="322">
                  <c:v>11</c:v>
                </c:pt>
                <c:pt idx="323">
                  <c:v>11</c:v>
                </c:pt>
                <c:pt idx="324">
                  <c:v>9</c:v>
                </c:pt>
                <c:pt idx="325">
                  <c:v>10</c:v>
                </c:pt>
                <c:pt idx="326">
                  <c:v>16</c:v>
                </c:pt>
                <c:pt idx="327">
                  <c:v>14</c:v>
                </c:pt>
                <c:pt idx="328">
                  <c:v>16</c:v>
                </c:pt>
                <c:pt idx="329">
                  <c:v>17</c:v>
                </c:pt>
                <c:pt idx="330">
                  <c:v>18</c:v>
                </c:pt>
                <c:pt idx="331">
                  <c:v>17</c:v>
                </c:pt>
                <c:pt idx="332">
                  <c:v>12</c:v>
                </c:pt>
                <c:pt idx="333">
                  <c:v>12</c:v>
                </c:pt>
                <c:pt idx="334">
                  <c:v>11</c:v>
                </c:pt>
                <c:pt idx="335">
                  <c:v>10</c:v>
                </c:pt>
                <c:pt idx="336">
                  <c:v>10</c:v>
                </c:pt>
                <c:pt idx="337">
                  <c:v>11</c:v>
                </c:pt>
                <c:pt idx="338">
                  <c:v>7</c:v>
                </c:pt>
                <c:pt idx="339">
                  <c:v>8</c:v>
                </c:pt>
                <c:pt idx="340">
                  <c:v>10</c:v>
                </c:pt>
                <c:pt idx="341">
                  <c:v>8</c:v>
                </c:pt>
                <c:pt idx="342">
                  <c:v>14</c:v>
                </c:pt>
                <c:pt idx="343">
                  <c:v>25</c:v>
                </c:pt>
                <c:pt idx="344">
                  <c:v>27</c:v>
                </c:pt>
                <c:pt idx="345">
                  <c:v>18</c:v>
                </c:pt>
                <c:pt idx="346">
                  <c:v>10</c:v>
                </c:pt>
                <c:pt idx="347">
                  <c:v>14</c:v>
                </c:pt>
                <c:pt idx="348">
                  <c:v>15</c:v>
                </c:pt>
                <c:pt idx="349">
                  <c:v>10</c:v>
                </c:pt>
                <c:pt idx="350">
                  <c:v>11</c:v>
                </c:pt>
                <c:pt idx="351">
                  <c:v>21</c:v>
                </c:pt>
                <c:pt idx="352">
                  <c:v>13</c:v>
                </c:pt>
                <c:pt idx="353">
                  <c:v>11</c:v>
                </c:pt>
                <c:pt idx="354">
                  <c:v>14</c:v>
                </c:pt>
                <c:pt idx="355">
                  <c:v>22</c:v>
                </c:pt>
                <c:pt idx="356">
                  <c:v>13</c:v>
                </c:pt>
                <c:pt idx="357">
                  <c:v>6</c:v>
                </c:pt>
                <c:pt idx="358">
                  <c:v>9</c:v>
                </c:pt>
                <c:pt idx="359">
                  <c:v>21</c:v>
                </c:pt>
                <c:pt idx="360">
                  <c:v>18</c:v>
                </c:pt>
                <c:pt idx="361">
                  <c:v>16</c:v>
                </c:pt>
                <c:pt idx="362">
                  <c:v>11</c:v>
                </c:pt>
                <c:pt idx="363">
                  <c:v>15</c:v>
                </c:pt>
                <c:pt idx="364">
                  <c:v>15</c:v>
                </c:pt>
                <c:pt idx="365">
                  <c:v>19</c:v>
                </c:pt>
                <c:pt idx="366">
                  <c:v>15</c:v>
                </c:pt>
                <c:pt idx="367">
                  <c:v>16</c:v>
                </c:pt>
                <c:pt idx="368">
                  <c:v>21</c:v>
                </c:pt>
                <c:pt idx="369">
                  <c:v>24</c:v>
                </c:pt>
                <c:pt idx="370">
                  <c:v>28</c:v>
                </c:pt>
                <c:pt idx="371">
                  <c:v>42</c:v>
                </c:pt>
                <c:pt idx="372">
                  <c:v>45</c:v>
                </c:pt>
                <c:pt idx="373">
                  <c:v>21</c:v>
                </c:pt>
                <c:pt idx="374">
                  <c:v>12</c:v>
                </c:pt>
                <c:pt idx="375">
                  <c:v>19</c:v>
                </c:pt>
                <c:pt idx="376">
                  <c:v>25</c:v>
                </c:pt>
                <c:pt idx="377">
                  <c:v>35</c:v>
                </c:pt>
                <c:pt idx="378">
                  <c:v>47</c:v>
                </c:pt>
                <c:pt idx="379">
                  <c:v>34</c:v>
                </c:pt>
                <c:pt idx="380">
                  <c:v>37</c:v>
                </c:pt>
                <c:pt idx="381">
                  <c:v>28</c:v>
                </c:pt>
                <c:pt idx="382">
                  <c:v>25</c:v>
                </c:pt>
                <c:pt idx="383">
                  <c:v>26</c:v>
                </c:pt>
                <c:pt idx="384">
                  <c:v>19</c:v>
                </c:pt>
                <c:pt idx="385">
                  <c:v>20</c:v>
                </c:pt>
                <c:pt idx="386">
                  <c:v>18</c:v>
                </c:pt>
                <c:pt idx="387">
                  <c:v>20</c:v>
                </c:pt>
                <c:pt idx="388">
                  <c:v>26</c:v>
                </c:pt>
                <c:pt idx="389">
                  <c:v>24</c:v>
                </c:pt>
                <c:pt idx="390">
                  <c:v>32</c:v>
                </c:pt>
                <c:pt idx="391">
                  <c:v>26</c:v>
                </c:pt>
                <c:pt idx="392">
                  <c:v>14</c:v>
                </c:pt>
                <c:pt idx="393">
                  <c:v>10</c:v>
                </c:pt>
                <c:pt idx="394">
                  <c:v>12</c:v>
                </c:pt>
                <c:pt idx="395">
                  <c:v>16</c:v>
                </c:pt>
                <c:pt idx="396">
                  <c:v>17</c:v>
                </c:pt>
                <c:pt idx="397">
                  <c:v>18</c:v>
                </c:pt>
                <c:pt idx="398">
                  <c:v>32</c:v>
                </c:pt>
                <c:pt idx="399">
                  <c:v>32</c:v>
                </c:pt>
                <c:pt idx="400">
                  <c:v>18</c:v>
                </c:pt>
                <c:pt idx="401">
                  <c:v>14</c:v>
                </c:pt>
                <c:pt idx="402">
                  <c:v>11</c:v>
                </c:pt>
                <c:pt idx="403">
                  <c:v>13</c:v>
                </c:pt>
                <c:pt idx="404">
                  <c:v>13</c:v>
                </c:pt>
                <c:pt idx="405">
                  <c:v>18</c:v>
                </c:pt>
                <c:pt idx="406">
                  <c:v>24</c:v>
                </c:pt>
                <c:pt idx="407">
                  <c:v>25</c:v>
                </c:pt>
                <c:pt idx="408">
                  <c:v>26</c:v>
                </c:pt>
                <c:pt idx="409">
                  <c:v>30</c:v>
                </c:pt>
                <c:pt idx="410">
                  <c:v>28</c:v>
                </c:pt>
                <c:pt idx="411">
                  <c:v>25</c:v>
                </c:pt>
                <c:pt idx="412">
                  <c:v>21</c:v>
                </c:pt>
                <c:pt idx="413">
                  <c:v>24</c:v>
                </c:pt>
                <c:pt idx="414">
                  <c:v>23</c:v>
                </c:pt>
                <c:pt idx="415">
                  <c:v>19</c:v>
                </c:pt>
                <c:pt idx="416">
                  <c:v>18</c:v>
                </c:pt>
                <c:pt idx="417">
                  <c:v>17</c:v>
                </c:pt>
                <c:pt idx="418">
                  <c:v>18</c:v>
                </c:pt>
                <c:pt idx="419">
                  <c:v>14</c:v>
                </c:pt>
                <c:pt idx="420">
                  <c:v>12</c:v>
                </c:pt>
                <c:pt idx="421">
                  <c:v>12</c:v>
                </c:pt>
                <c:pt idx="422">
                  <c:v>11</c:v>
                </c:pt>
                <c:pt idx="423">
                  <c:v>14</c:v>
                </c:pt>
                <c:pt idx="424">
                  <c:v>12</c:v>
                </c:pt>
                <c:pt idx="425">
                  <c:v>12</c:v>
                </c:pt>
                <c:pt idx="426">
                  <c:v>14</c:v>
                </c:pt>
                <c:pt idx="427">
                  <c:v>13</c:v>
                </c:pt>
                <c:pt idx="428">
                  <c:v>13</c:v>
                </c:pt>
                <c:pt idx="429">
                  <c:v>12</c:v>
                </c:pt>
                <c:pt idx="430">
                  <c:v>15</c:v>
                </c:pt>
                <c:pt idx="431">
                  <c:v>19</c:v>
                </c:pt>
                <c:pt idx="432">
                  <c:v>13</c:v>
                </c:pt>
                <c:pt idx="433">
                  <c:v>16</c:v>
                </c:pt>
                <c:pt idx="434">
                  <c:v>15</c:v>
                </c:pt>
                <c:pt idx="435">
                  <c:v>9</c:v>
                </c:pt>
                <c:pt idx="436">
                  <c:v>13</c:v>
                </c:pt>
                <c:pt idx="437">
                  <c:v>13</c:v>
                </c:pt>
                <c:pt idx="438">
                  <c:v>14</c:v>
                </c:pt>
                <c:pt idx="439">
                  <c:v>15</c:v>
                </c:pt>
                <c:pt idx="440">
                  <c:v>18</c:v>
                </c:pt>
                <c:pt idx="441">
                  <c:v>14</c:v>
                </c:pt>
                <c:pt idx="442">
                  <c:v>18</c:v>
                </c:pt>
                <c:pt idx="443">
                  <c:v>18</c:v>
                </c:pt>
                <c:pt idx="444">
                  <c:v>16</c:v>
                </c:pt>
                <c:pt idx="445">
                  <c:v>18</c:v>
                </c:pt>
                <c:pt idx="446">
                  <c:v>12</c:v>
                </c:pt>
                <c:pt idx="447">
                  <c:v>11</c:v>
                </c:pt>
                <c:pt idx="448">
                  <c:v>10</c:v>
                </c:pt>
                <c:pt idx="449">
                  <c:v>14</c:v>
                </c:pt>
                <c:pt idx="450">
                  <c:v>12</c:v>
                </c:pt>
                <c:pt idx="451">
                  <c:v>12</c:v>
                </c:pt>
                <c:pt idx="452">
                  <c:v>9</c:v>
                </c:pt>
                <c:pt idx="453">
                  <c:v>12</c:v>
                </c:pt>
                <c:pt idx="454">
                  <c:v>17</c:v>
                </c:pt>
                <c:pt idx="455">
                  <c:v>22</c:v>
                </c:pt>
                <c:pt idx="456">
                  <c:v>23</c:v>
                </c:pt>
                <c:pt idx="457">
                  <c:v>29</c:v>
                </c:pt>
                <c:pt idx="458">
                  <c:v>32</c:v>
                </c:pt>
                <c:pt idx="459">
                  <c:v>26</c:v>
                </c:pt>
                <c:pt idx="460">
                  <c:v>20</c:v>
                </c:pt>
                <c:pt idx="461">
                  <c:v>21</c:v>
                </c:pt>
                <c:pt idx="462">
                  <c:v>29</c:v>
                </c:pt>
                <c:pt idx="463">
                  <c:v>23</c:v>
                </c:pt>
                <c:pt idx="464">
                  <c:v>13</c:v>
                </c:pt>
                <c:pt idx="465">
                  <c:v>16</c:v>
                </c:pt>
                <c:pt idx="466">
                  <c:v>12</c:v>
                </c:pt>
                <c:pt idx="467">
                  <c:v>13</c:v>
                </c:pt>
                <c:pt idx="468">
                  <c:v>12</c:v>
                </c:pt>
                <c:pt idx="469">
                  <c:v>11</c:v>
                </c:pt>
                <c:pt idx="470">
                  <c:v>19</c:v>
                </c:pt>
                <c:pt idx="471">
                  <c:v>13</c:v>
                </c:pt>
                <c:pt idx="472">
                  <c:v>13</c:v>
                </c:pt>
                <c:pt idx="473">
                  <c:v>13</c:v>
                </c:pt>
                <c:pt idx="474">
                  <c:v>16</c:v>
                </c:pt>
                <c:pt idx="475">
                  <c:v>11</c:v>
                </c:pt>
                <c:pt idx="476">
                  <c:v>13</c:v>
                </c:pt>
                <c:pt idx="477">
                  <c:v>15</c:v>
                </c:pt>
                <c:pt idx="478">
                  <c:v>16</c:v>
                </c:pt>
                <c:pt idx="479">
                  <c:v>15</c:v>
                </c:pt>
                <c:pt idx="480">
                  <c:v>18</c:v>
                </c:pt>
                <c:pt idx="481">
                  <c:v>16</c:v>
                </c:pt>
                <c:pt idx="482">
                  <c:v>10</c:v>
                </c:pt>
                <c:pt idx="483">
                  <c:v>11</c:v>
                </c:pt>
                <c:pt idx="484">
                  <c:v>12</c:v>
                </c:pt>
                <c:pt idx="485">
                  <c:v>10</c:v>
                </c:pt>
                <c:pt idx="486">
                  <c:v>13</c:v>
                </c:pt>
                <c:pt idx="487">
                  <c:v>13</c:v>
                </c:pt>
                <c:pt idx="488">
                  <c:v>11</c:v>
                </c:pt>
                <c:pt idx="489">
                  <c:v>18</c:v>
                </c:pt>
                <c:pt idx="490">
                  <c:v>19</c:v>
                </c:pt>
                <c:pt idx="491">
                  <c:v>13</c:v>
                </c:pt>
                <c:pt idx="492">
                  <c:v>12</c:v>
                </c:pt>
                <c:pt idx="493">
                  <c:v>14</c:v>
                </c:pt>
                <c:pt idx="494">
                  <c:v>29</c:v>
                </c:pt>
                <c:pt idx="495">
                  <c:v>30</c:v>
                </c:pt>
                <c:pt idx="496">
                  <c:v>14</c:v>
                </c:pt>
                <c:pt idx="497">
                  <c:v>14</c:v>
                </c:pt>
                <c:pt idx="498">
                  <c:v>14</c:v>
                </c:pt>
                <c:pt idx="499">
                  <c:v>9</c:v>
                </c:pt>
                <c:pt idx="500">
                  <c:v>11</c:v>
                </c:pt>
                <c:pt idx="501">
                  <c:v>9</c:v>
                </c:pt>
                <c:pt idx="502">
                  <c:v>8</c:v>
                </c:pt>
                <c:pt idx="503">
                  <c:v>7</c:v>
                </c:pt>
                <c:pt idx="504">
                  <c:v>8</c:v>
                </c:pt>
                <c:pt idx="505">
                  <c:v>10</c:v>
                </c:pt>
                <c:pt idx="506">
                  <c:v>7</c:v>
                </c:pt>
                <c:pt idx="507">
                  <c:v>10</c:v>
                </c:pt>
                <c:pt idx="508">
                  <c:v>7</c:v>
                </c:pt>
                <c:pt idx="509">
                  <c:v>6</c:v>
                </c:pt>
                <c:pt idx="510">
                  <c:v>6</c:v>
                </c:pt>
                <c:pt idx="511">
                  <c:v>7</c:v>
                </c:pt>
                <c:pt idx="512">
                  <c:v>7</c:v>
                </c:pt>
                <c:pt idx="513">
                  <c:v>8</c:v>
                </c:pt>
                <c:pt idx="514">
                  <c:v>7</c:v>
                </c:pt>
                <c:pt idx="515">
                  <c:v>7</c:v>
                </c:pt>
                <c:pt idx="516">
                  <c:v>8</c:v>
                </c:pt>
                <c:pt idx="517">
                  <c:v>6</c:v>
                </c:pt>
                <c:pt idx="518">
                  <c:v>9</c:v>
                </c:pt>
                <c:pt idx="519">
                  <c:v>7</c:v>
                </c:pt>
                <c:pt idx="520">
                  <c:v>6</c:v>
                </c:pt>
                <c:pt idx="521">
                  <c:v>8</c:v>
                </c:pt>
                <c:pt idx="522">
                  <c:v>10</c:v>
                </c:pt>
                <c:pt idx="523">
                  <c:v>15</c:v>
                </c:pt>
                <c:pt idx="524">
                  <c:v>20</c:v>
                </c:pt>
                <c:pt idx="525">
                  <c:v>14</c:v>
                </c:pt>
                <c:pt idx="526">
                  <c:v>9</c:v>
                </c:pt>
                <c:pt idx="527">
                  <c:v>9</c:v>
                </c:pt>
                <c:pt idx="528">
                  <c:v>11</c:v>
                </c:pt>
                <c:pt idx="529">
                  <c:v>8</c:v>
                </c:pt>
                <c:pt idx="530">
                  <c:v>8</c:v>
                </c:pt>
                <c:pt idx="531">
                  <c:v>5</c:v>
                </c:pt>
                <c:pt idx="532">
                  <c:v>5</c:v>
                </c:pt>
                <c:pt idx="533">
                  <c:v>7</c:v>
                </c:pt>
                <c:pt idx="534">
                  <c:v>6</c:v>
                </c:pt>
                <c:pt idx="535">
                  <c:v>4</c:v>
                </c:pt>
                <c:pt idx="536">
                  <c:v>7</c:v>
                </c:pt>
                <c:pt idx="537">
                  <c:v>7</c:v>
                </c:pt>
                <c:pt idx="538">
                  <c:v>6</c:v>
                </c:pt>
                <c:pt idx="539">
                  <c:v>7</c:v>
                </c:pt>
                <c:pt idx="540">
                  <c:v>4</c:v>
                </c:pt>
                <c:pt idx="541">
                  <c:v>4</c:v>
                </c:pt>
                <c:pt idx="542">
                  <c:v>5</c:v>
                </c:pt>
                <c:pt idx="543">
                  <c:v>5</c:v>
                </c:pt>
                <c:pt idx="544">
                  <c:v>5</c:v>
                </c:pt>
                <c:pt idx="545">
                  <c:v>5</c:v>
                </c:pt>
                <c:pt idx="546">
                  <c:v>4</c:v>
                </c:pt>
                <c:pt idx="547">
                  <c:v>3</c:v>
                </c:pt>
                <c:pt idx="548">
                  <c:v>6</c:v>
                </c:pt>
                <c:pt idx="549">
                  <c:v>6</c:v>
                </c:pt>
                <c:pt idx="550">
                  <c:v>6</c:v>
                </c:pt>
                <c:pt idx="551">
                  <c:v>7</c:v>
                </c:pt>
                <c:pt idx="552">
                  <c:v>5</c:v>
                </c:pt>
                <c:pt idx="553">
                  <c:v>4</c:v>
                </c:pt>
                <c:pt idx="554">
                  <c:v>4</c:v>
                </c:pt>
                <c:pt idx="555">
                  <c:v>5</c:v>
                </c:pt>
                <c:pt idx="556">
                  <c:v>8</c:v>
                </c:pt>
                <c:pt idx="557">
                  <c:v>8</c:v>
                </c:pt>
                <c:pt idx="558">
                  <c:v>8</c:v>
                </c:pt>
                <c:pt idx="559">
                  <c:v>4</c:v>
                </c:pt>
                <c:pt idx="560">
                  <c:v>3</c:v>
                </c:pt>
                <c:pt idx="561">
                  <c:v>6</c:v>
                </c:pt>
                <c:pt idx="562">
                  <c:v>8</c:v>
                </c:pt>
                <c:pt idx="563">
                  <c:v>6</c:v>
                </c:pt>
                <c:pt idx="564">
                  <c:v>6</c:v>
                </c:pt>
                <c:pt idx="565">
                  <c:v>6</c:v>
                </c:pt>
                <c:pt idx="566">
                  <c:v>8</c:v>
                </c:pt>
                <c:pt idx="567">
                  <c:v>8</c:v>
                </c:pt>
                <c:pt idx="568">
                  <c:v>6</c:v>
                </c:pt>
                <c:pt idx="569">
                  <c:v>6</c:v>
                </c:pt>
                <c:pt idx="570">
                  <c:v>6</c:v>
                </c:pt>
                <c:pt idx="571">
                  <c:v>3</c:v>
                </c:pt>
                <c:pt idx="572">
                  <c:v>4</c:v>
                </c:pt>
                <c:pt idx="573">
                  <c:v>7</c:v>
                </c:pt>
                <c:pt idx="574">
                  <c:v>5</c:v>
                </c:pt>
                <c:pt idx="575">
                  <c:v>4</c:v>
                </c:pt>
                <c:pt idx="576">
                  <c:v>5</c:v>
                </c:pt>
                <c:pt idx="577">
                  <c:v>5</c:v>
                </c:pt>
                <c:pt idx="578">
                  <c:v>5</c:v>
                </c:pt>
                <c:pt idx="579">
                  <c:v>6</c:v>
                </c:pt>
                <c:pt idx="580">
                  <c:v>5</c:v>
                </c:pt>
                <c:pt idx="581">
                  <c:v>5</c:v>
                </c:pt>
                <c:pt idx="582">
                  <c:v>4</c:v>
                </c:pt>
                <c:pt idx="583">
                  <c:v>5</c:v>
                </c:pt>
                <c:pt idx="584">
                  <c:v>4</c:v>
                </c:pt>
                <c:pt idx="585">
                  <c:v>4</c:v>
                </c:pt>
                <c:pt idx="586">
                  <c:v>5</c:v>
                </c:pt>
                <c:pt idx="587">
                  <c:v>5</c:v>
                </c:pt>
                <c:pt idx="588">
                  <c:v>7</c:v>
                </c:pt>
                <c:pt idx="589">
                  <c:v>7</c:v>
                </c:pt>
                <c:pt idx="590">
                  <c:v>6</c:v>
                </c:pt>
                <c:pt idx="591">
                  <c:v>6</c:v>
                </c:pt>
                <c:pt idx="592">
                  <c:v>6</c:v>
                </c:pt>
                <c:pt idx="593">
                  <c:v>9</c:v>
                </c:pt>
                <c:pt idx="594">
                  <c:v>5</c:v>
                </c:pt>
                <c:pt idx="595">
                  <c:v>7</c:v>
                </c:pt>
                <c:pt idx="596">
                  <c:v>6</c:v>
                </c:pt>
                <c:pt idx="597">
                  <c:v>6</c:v>
                </c:pt>
                <c:pt idx="598">
                  <c:v>6</c:v>
                </c:pt>
                <c:pt idx="599">
                  <c:v>5</c:v>
                </c:pt>
                <c:pt idx="600">
                  <c:v>5</c:v>
                </c:pt>
                <c:pt idx="601">
                  <c:v>4</c:v>
                </c:pt>
                <c:pt idx="602">
                  <c:v>4</c:v>
                </c:pt>
                <c:pt idx="603">
                  <c:v>6</c:v>
                </c:pt>
                <c:pt idx="604">
                  <c:v>5</c:v>
                </c:pt>
                <c:pt idx="605">
                  <c:v>7</c:v>
                </c:pt>
                <c:pt idx="606">
                  <c:v>6</c:v>
                </c:pt>
                <c:pt idx="607">
                  <c:v>6</c:v>
                </c:pt>
                <c:pt idx="608">
                  <c:v>5</c:v>
                </c:pt>
                <c:pt idx="609">
                  <c:v>5</c:v>
                </c:pt>
                <c:pt idx="610">
                  <c:v>5</c:v>
                </c:pt>
                <c:pt idx="611">
                  <c:v>3</c:v>
                </c:pt>
                <c:pt idx="612">
                  <c:v>3</c:v>
                </c:pt>
                <c:pt idx="613">
                  <c:v>4</c:v>
                </c:pt>
                <c:pt idx="614">
                  <c:v>3</c:v>
                </c:pt>
                <c:pt idx="615">
                  <c:v>3</c:v>
                </c:pt>
                <c:pt idx="616">
                  <c:v>3</c:v>
                </c:pt>
                <c:pt idx="617">
                  <c:v>5</c:v>
                </c:pt>
                <c:pt idx="618">
                  <c:v>4</c:v>
                </c:pt>
                <c:pt idx="619">
                  <c:v>6</c:v>
                </c:pt>
                <c:pt idx="620">
                  <c:v>6</c:v>
                </c:pt>
                <c:pt idx="621">
                  <c:v>8</c:v>
                </c:pt>
                <c:pt idx="622">
                  <c:v>12</c:v>
                </c:pt>
                <c:pt idx="623">
                  <c:v>8</c:v>
                </c:pt>
                <c:pt idx="624">
                  <c:v>8</c:v>
                </c:pt>
                <c:pt idx="625">
                  <c:v>5</c:v>
                </c:pt>
                <c:pt idx="626">
                  <c:v>5</c:v>
                </c:pt>
                <c:pt idx="627">
                  <c:v>4</c:v>
                </c:pt>
                <c:pt idx="628">
                  <c:v>4</c:v>
                </c:pt>
                <c:pt idx="629">
                  <c:v>3</c:v>
                </c:pt>
                <c:pt idx="630">
                  <c:v>3</c:v>
                </c:pt>
                <c:pt idx="631">
                  <c:v>3</c:v>
                </c:pt>
                <c:pt idx="632">
                  <c:v>4</c:v>
                </c:pt>
                <c:pt idx="633">
                  <c:v>4</c:v>
                </c:pt>
                <c:pt idx="634">
                  <c:v>3</c:v>
                </c:pt>
                <c:pt idx="635">
                  <c:v>4</c:v>
                </c:pt>
                <c:pt idx="636">
                  <c:v>5</c:v>
                </c:pt>
                <c:pt idx="637">
                  <c:v>7</c:v>
                </c:pt>
                <c:pt idx="638">
                  <c:v>6</c:v>
                </c:pt>
                <c:pt idx="639">
                  <c:v>4</c:v>
                </c:pt>
                <c:pt idx="640">
                  <c:v>4</c:v>
                </c:pt>
                <c:pt idx="641">
                  <c:v>4</c:v>
                </c:pt>
                <c:pt idx="642">
                  <c:v>3</c:v>
                </c:pt>
                <c:pt idx="643">
                  <c:v>4</c:v>
                </c:pt>
                <c:pt idx="644">
                  <c:v>3</c:v>
                </c:pt>
                <c:pt idx="645">
                  <c:v>3</c:v>
                </c:pt>
                <c:pt idx="646">
                  <c:v>4</c:v>
                </c:pt>
                <c:pt idx="647">
                  <c:v>4</c:v>
                </c:pt>
                <c:pt idx="648">
                  <c:v>3</c:v>
                </c:pt>
                <c:pt idx="649">
                  <c:v>3</c:v>
                </c:pt>
                <c:pt idx="650">
                  <c:v>3</c:v>
                </c:pt>
                <c:pt idx="651">
                  <c:v>3</c:v>
                </c:pt>
                <c:pt idx="652">
                  <c:v>3</c:v>
                </c:pt>
                <c:pt idx="653">
                  <c:v>3</c:v>
                </c:pt>
                <c:pt idx="654">
                  <c:v>3</c:v>
                </c:pt>
                <c:pt idx="655">
                  <c:v>2</c:v>
                </c:pt>
                <c:pt idx="656">
                  <c:v>3</c:v>
                </c:pt>
                <c:pt idx="657">
                  <c:v>2</c:v>
                </c:pt>
                <c:pt idx="658">
                  <c:v>3</c:v>
                </c:pt>
                <c:pt idx="659">
                  <c:v>3</c:v>
                </c:pt>
                <c:pt idx="660">
                  <c:v>3</c:v>
                </c:pt>
                <c:pt idx="661">
                  <c:v>3</c:v>
                </c:pt>
                <c:pt idx="662">
                  <c:v>3</c:v>
                </c:pt>
                <c:pt idx="663">
                  <c:v>2</c:v>
                </c:pt>
                <c:pt idx="664">
                  <c:v>2</c:v>
                </c:pt>
                <c:pt idx="665">
                  <c:v>2</c:v>
                </c:pt>
                <c:pt idx="666">
                  <c:v>3</c:v>
                </c:pt>
                <c:pt idx="667">
                  <c:v>3</c:v>
                </c:pt>
                <c:pt idx="668">
                  <c:v>4</c:v>
                </c:pt>
                <c:pt idx="669">
                  <c:v>4</c:v>
                </c:pt>
                <c:pt idx="670">
                  <c:v>3</c:v>
                </c:pt>
                <c:pt idx="671">
                  <c:v>2</c:v>
                </c:pt>
                <c:pt idx="672">
                  <c:v>2</c:v>
                </c:pt>
                <c:pt idx="673">
                  <c:v>3</c:v>
                </c:pt>
                <c:pt idx="674">
                  <c:v>4</c:v>
                </c:pt>
                <c:pt idx="675">
                  <c:v>4</c:v>
                </c:pt>
                <c:pt idx="676">
                  <c:v>4</c:v>
                </c:pt>
                <c:pt idx="677">
                  <c:v>3</c:v>
                </c:pt>
                <c:pt idx="678">
                  <c:v>2</c:v>
                </c:pt>
                <c:pt idx="679">
                  <c:v>2</c:v>
                </c:pt>
                <c:pt idx="680">
                  <c:v>3</c:v>
                </c:pt>
                <c:pt idx="681">
                  <c:v>3</c:v>
                </c:pt>
                <c:pt idx="682">
                  <c:v>3</c:v>
                </c:pt>
                <c:pt idx="683">
                  <c:v>2</c:v>
                </c:pt>
                <c:pt idx="684">
                  <c:v>2</c:v>
                </c:pt>
                <c:pt idx="685">
                  <c:v>2</c:v>
                </c:pt>
                <c:pt idx="686">
                  <c:v>3</c:v>
                </c:pt>
                <c:pt idx="687">
                  <c:v>3</c:v>
                </c:pt>
                <c:pt idx="688">
                  <c:v>2</c:v>
                </c:pt>
                <c:pt idx="689">
                  <c:v>3</c:v>
                </c:pt>
                <c:pt idx="690">
                  <c:v>3</c:v>
                </c:pt>
                <c:pt idx="691">
                  <c:v>3</c:v>
                </c:pt>
                <c:pt idx="692">
                  <c:v>3</c:v>
                </c:pt>
                <c:pt idx="693">
                  <c:v>3</c:v>
                </c:pt>
                <c:pt idx="694">
                  <c:v>2</c:v>
                </c:pt>
                <c:pt idx="695">
                  <c:v>3</c:v>
                </c:pt>
                <c:pt idx="696">
                  <c:v>3</c:v>
                </c:pt>
                <c:pt idx="697">
                  <c:v>5</c:v>
                </c:pt>
                <c:pt idx="698">
                  <c:v>4</c:v>
                </c:pt>
                <c:pt idx="699">
                  <c:v>4</c:v>
                </c:pt>
                <c:pt idx="700">
                  <c:v>3</c:v>
                </c:pt>
                <c:pt idx="701">
                  <c:v>3</c:v>
                </c:pt>
                <c:pt idx="702">
                  <c:v>3</c:v>
                </c:pt>
                <c:pt idx="703">
                  <c:v>4</c:v>
                </c:pt>
                <c:pt idx="704">
                  <c:v>4</c:v>
                </c:pt>
                <c:pt idx="705">
                  <c:v>3</c:v>
                </c:pt>
                <c:pt idx="706">
                  <c:v>3</c:v>
                </c:pt>
                <c:pt idx="707">
                  <c:v>3</c:v>
                </c:pt>
                <c:pt idx="708">
                  <c:v>3</c:v>
                </c:pt>
                <c:pt idx="709">
                  <c:v>2</c:v>
                </c:pt>
                <c:pt idx="710">
                  <c:v>3</c:v>
                </c:pt>
                <c:pt idx="711">
                  <c:v>3</c:v>
                </c:pt>
                <c:pt idx="712">
                  <c:v>3</c:v>
                </c:pt>
                <c:pt idx="713">
                  <c:v>2</c:v>
                </c:pt>
                <c:pt idx="714">
                  <c:v>3</c:v>
                </c:pt>
                <c:pt idx="715">
                  <c:v>3</c:v>
                </c:pt>
                <c:pt idx="716">
                  <c:v>3</c:v>
                </c:pt>
                <c:pt idx="717">
                  <c:v>3</c:v>
                </c:pt>
                <c:pt idx="718">
                  <c:v>3</c:v>
                </c:pt>
                <c:pt idx="719">
                  <c:v>2</c:v>
                </c:pt>
                <c:pt idx="720">
                  <c:v>3</c:v>
                </c:pt>
                <c:pt idx="721">
                  <c:v>4</c:v>
                </c:pt>
                <c:pt idx="722">
                  <c:v>2</c:v>
                </c:pt>
                <c:pt idx="723">
                  <c:v>2</c:v>
                </c:pt>
                <c:pt idx="724">
                  <c:v>2</c:v>
                </c:pt>
                <c:pt idx="725">
                  <c:v>2</c:v>
                </c:pt>
                <c:pt idx="726">
                  <c:v>2</c:v>
                </c:pt>
                <c:pt idx="727">
                  <c:v>3</c:v>
                </c:pt>
                <c:pt idx="728">
                  <c:v>3</c:v>
                </c:pt>
                <c:pt idx="729">
                  <c:v>3</c:v>
                </c:pt>
                <c:pt idx="730">
                  <c:v>3</c:v>
                </c:pt>
                <c:pt idx="731">
                  <c:v>3</c:v>
                </c:pt>
                <c:pt idx="732">
                  <c:v>3</c:v>
                </c:pt>
                <c:pt idx="733">
                  <c:v>2</c:v>
                </c:pt>
                <c:pt idx="734">
                  <c:v>3</c:v>
                </c:pt>
                <c:pt idx="735">
                  <c:v>3</c:v>
                </c:pt>
                <c:pt idx="736">
                  <c:v>3</c:v>
                </c:pt>
                <c:pt idx="737">
                  <c:v>3</c:v>
                </c:pt>
                <c:pt idx="738">
                  <c:v>3</c:v>
                </c:pt>
                <c:pt idx="739">
                  <c:v>3</c:v>
                </c:pt>
                <c:pt idx="740">
                  <c:v>3</c:v>
                </c:pt>
                <c:pt idx="741">
                  <c:v>3</c:v>
                </c:pt>
                <c:pt idx="742">
                  <c:v>4</c:v>
                </c:pt>
                <c:pt idx="743">
                  <c:v>3</c:v>
                </c:pt>
                <c:pt idx="744">
                  <c:v>2</c:v>
                </c:pt>
                <c:pt idx="745">
                  <c:v>3</c:v>
                </c:pt>
                <c:pt idx="746">
                  <c:v>2</c:v>
                </c:pt>
                <c:pt idx="747">
                  <c:v>3</c:v>
                </c:pt>
                <c:pt idx="748">
                  <c:v>3</c:v>
                </c:pt>
                <c:pt idx="749">
                  <c:v>3</c:v>
                </c:pt>
                <c:pt idx="750">
                  <c:v>2</c:v>
                </c:pt>
                <c:pt idx="751">
                  <c:v>2</c:v>
                </c:pt>
                <c:pt idx="752">
                  <c:v>3</c:v>
                </c:pt>
                <c:pt idx="753">
                  <c:v>4</c:v>
                </c:pt>
                <c:pt idx="754">
                  <c:v>4</c:v>
                </c:pt>
                <c:pt idx="755">
                  <c:v>3</c:v>
                </c:pt>
                <c:pt idx="756">
                  <c:v>3</c:v>
                </c:pt>
                <c:pt idx="757">
                  <c:v>5</c:v>
                </c:pt>
                <c:pt idx="758">
                  <c:v>3</c:v>
                </c:pt>
                <c:pt idx="759">
                  <c:v>2</c:v>
                </c:pt>
                <c:pt idx="760">
                  <c:v>3</c:v>
                </c:pt>
                <c:pt idx="761">
                  <c:v>3</c:v>
                </c:pt>
                <c:pt idx="762">
                  <c:v>3</c:v>
                </c:pt>
                <c:pt idx="763">
                  <c:v>3</c:v>
                </c:pt>
                <c:pt idx="764">
                  <c:v>2</c:v>
                </c:pt>
                <c:pt idx="765">
                  <c:v>3</c:v>
                </c:pt>
                <c:pt idx="766">
                  <c:v>3</c:v>
                </c:pt>
                <c:pt idx="767">
                  <c:v>2</c:v>
                </c:pt>
                <c:pt idx="768">
                  <c:v>2</c:v>
                </c:pt>
                <c:pt idx="769">
                  <c:v>2</c:v>
                </c:pt>
                <c:pt idx="770">
                  <c:v>4</c:v>
                </c:pt>
                <c:pt idx="771">
                  <c:v>4</c:v>
                </c:pt>
                <c:pt idx="772">
                  <c:v>3</c:v>
                </c:pt>
                <c:pt idx="773">
                  <c:v>3</c:v>
                </c:pt>
                <c:pt idx="774">
                  <c:v>3</c:v>
                </c:pt>
                <c:pt idx="775">
                  <c:v>2</c:v>
                </c:pt>
                <c:pt idx="776">
                  <c:v>4</c:v>
                </c:pt>
                <c:pt idx="777">
                  <c:v>4</c:v>
                </c:pt>
                <c:pt idx="778">
                  <c:v>2</c:v>
                </c:pt>
                <c:pt idx="779">
                  <c:v>2</c:v>
                </c:pt>
                <c:pt idx="780">
                  <c:v>2</c:v>
                </c:pt>
                <c:pt idx="781">
                  <c:v>3</c:v>
                </c:pt>
                <c:pt idx="782">
                  <c:v>3</c:v>
                </c:pt>
                <c:pt idx="783">
                  <c:v>4</c:v>
                </c:pt>
              </c:numCache>
            </c:numRef>
          </c:val>
          <c:smooth val="0"/>
        </c:ser>
        <c:dLbls>
          <c:showLegendKey val="0"/>
          <c:showVal val="0"/>
          <c:showCatName val="0"/>
          <c:showSerName val="0"/>
          <c:showPercent val="0"/>
          <c:showBubbleSize val="0"/>
        </c:dLbls>
        <c:marker val="1"/>
        <c:smooth val="0"/>
        <c:axId val="213240448"/>
        <c:axId val="213340544"/>
      </c:lineChart>
      <c:lineChart>
        <c:grouping val="standard"/>
        <c:varyColors val="0"/>
        <c:ser>
          <c:idx val="10"/>
          <c:order val="1"/>
          <c:tx>
            <c:strRef>
              <c:f>dynmemory!$K$1</c:f>
              <c:strCache>
                <c:ptCount val="1"/>
                <c:pt idx="0">
                  <c:v>Available Bytes</c:v>
                </c:pt>
              </c:strCache>
            </c:strRef>
          </c:tx>
          <c:spPr>
            <a:ln>
              <a:solidFill>
                <a:schemeClr val="accent4"/>
              </a:solidFill>
            </a:ln>
          </c:spPr>
          <c:marker>
            <c:symbol val="none"/>
          </c:marker>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dynmemory!$K$2:$K$785</c:f>
              <c:numCache>
                <c:formatCode>General</c:formatCode>
                <c:ptCount val="784"/>
                <c:pt idx="0">
                  <c:v>3520282624</c:v>
                </c:pt>
                <c:pt idx="1">
                  <c:v>3518992384</c:v>
                </c:pt>
                <c:pt idx="2">
                  <c:v>3521789952</c:v>
                </c:pt>
                <c:pt idx="3">
                  <c:v>3521929216</c:v>
                </c:pt>
                <c:pt idx="4">
                  <c:v>3521683456</c:v>
                </c:pt>
                <c:pt idx="5">
                  <c:v>3521916928</c:v>
                </c:pt>
                <c:pt idx="6">
                  <c:v>3536248832</c:v>
                </c:pt>
                <c:pt idx="7">
                  <c:v>3536486400</c:v>
                </c:pt>
                <c:pt idx="8">
                  <c:v>3537510400</c:v>
                </c:pt>
                <c:pt idx="9">
                  <c:v>3536322560</c:v>
                </c:pt>
                <c:pt idx="10">
                  <c:v>3535069184</c:v>
                </c:pt>
                <c:pt idx="11">
                  <c:v>3534258176</c:v>
                </c:pt>
                <c:pt idx="12">
                  <c:v>3534204928</c:v>
                </c:pt>
                <c:pt idx="13">
                  <c:v>3530121216</c:v>
                </c:pt>
                <c:pt idx="14">
                  <c:v>3529584640</c:v>
                </c:pt>
                <c:pt idx="15">
                  <c:v>3531395072</c:v>
                </c:pt>
                <c:pt idx="16">
                  <c:v>3529658368</c:v>
                </c:pt>
                <c:pt idx="17">
                  <c:v>3529969664</c:v>
                </c:pt>
                <c:pt idx="18">
                  <c:v>3531673600</c:v>
                </c:pt>
                <c:pt idx="19">
                  <c:v>3531751424</c:v>
                </c:pt>
                <c:pt idx="20">
                  <c:v>3528687616</c:v>
                </c:pt>
                <c:pt idx="21">
                  <c:v>3526475776</c:v>
                </c:pt>
                <c:pt idx="22">
                  <c:v>3520954368</c:v>
                </c:pt>
                <c:pt idx="23">
                  <c:v>3489271808</c:v>
                </c:pt>
                <c:pt idx="24">
                  <c:v>3503087616</c:v>
                </c:pt>
                <c:pt idx="25">
                  <c:v>3515199488</c:v>
                </c:pt>
                <c:pt idx="26">
                  <c:v>3525554176</c:v>
                </c:pt>
                <c:pt idx="27">
                  <c:v>3529494528</c:v>
                </c:pt>
                <c:pt idx="28">
                  <c:v>3530166272</c:v>
                </c:pt>
                <c:pt idx="29">
                  <c:v>3530215424</c:v>
                </c:pt>
                <c:pt idx="30">
                  <c:v>3528257536</c:v>
                </c:pt>
                <c:pt idx="31">
                  <c:v>3528867840</c:v>
                </c:pt>
                <c:pt idx="32">
                  <c:v>3527024640</c:v>
                </c:pt>
                <c:pt idx="33">
                  <c:v>3527110656</c:v>
                </c:pt>
                <c:pt idx="34">
                  <c:v>3527630848</c:v>
                </c:pt>
                <c:pt idx="35">
                  <c:v>3527720960</c:v>
                </c:pt>
                <c:pt idx="36">
                  <c:v>3527974912</c:v>
                </c:pt>
                <c:pt idx="37">
                  <c:v>3529388032</c:v>
                </c:pt>
                <c:pt idx="38">
                  <c:v>3530518528</c:v>
                </c:pt>
                <c:pt idx="39">
                  <c:v>3531431936</c:v>
                </c:pt>
                <c:pt idx="40">
                  <c:v>3531395072</c:v>
                </c:pt>
                <c:pt idx="41">
                  <c:v>3531735040</c:v>
                </c:pt>
                <c:pt idx="42">
                  <c:v>3533021184</c:v>
                </c:pt>
                <c:pt idx="43">
                  <c:v>3530600448</c:v>
                </c:pt>
                <c:pt idx="44">
                  <c:v>3530321920</c:v>
                </c:pt>
                <c:pt idx="45">
                  <c:v>3530399744</c:v>
                </c:pt>
                <c:pt idx="46">
                  <c:v>3531739136</c:v>
                </c:pt>
                <c:pt idx="47">
                  <c:v>3531886592</c:v>
                </c:pt>
                <c:pt idx="48">
                  <c:v>3532984320</c:v>
                </c:pt>
                <c:pt idx="49">
                  <c:v>3527618560</c:v>
                </c:pt>
                <c:pt idx="50">
                  <c:v>3527094272</c:v>
                </c:pt>
                <c:pt idx="51">
                  <c:v>3528765440</c:v>
                </c:pt>
                <c:pt idx="52">
                  <c:v>3531182080</c:v>
                </c:pt>
                <c:pt idx="53">
                  <c:v>3530346496</c:v>
                </c:pt>
                <c:pt idx="54">
                  <c:v>3529662464</c:v>
                </c:pt>
                <c:pt idx="55">
                  <c:v>3533791232</c:v>
                </c:pt>
                <c:pt idx="56">
                  <c:v>3534114816</c:v>
                </c:pt>
                <c:pt idx="57">
                  <c:v>3534106624</c:v>
                </c:pt>
                <c:pt idx="58">
                  <c:v>3535671296</c:v>
                </c:pt>
                <c:pt idx="59">
                  <c:v>3534434304</c:v>
                </c:pt>
                <c:pt idx="60">
                  <c:v>3533590528</c:v>
                </c:pt>
                <c:pt idx="61">
                  <c:v>3533172736</c:v>
                </c:pt>
                <c:pt idx="62">
                  <c:v>3531497472</c:v>
                </c:pt>
                <c:pt idx="63">
                  <c:v>3532079104</c:v>
                </c:pt>
                <c:pt idx="64">
                  <c:v>3532996608</c:v>
                </c:pt>
                <c:pt idx="65">
                  <c:v>3532861440</c:v>
                </c:pt>
                <c:pt idx="66">
                  <c:v>3532836864</c:v>
                </c:pt>
                <c:pt idx="67">
                  <c:v>3533107200</c:v>
                </c:pt>
                <c:pt idx="68">
                  <c:v>3533942784</c:v>
                </c:pt>
                <c:pt idx="69">
                  <c:v>3532439552</c:v>
                </c:pt>
                <c:pt idx="70">
                  <c:v>3532902400</c:v>
                </c:pt>
                <c:pt idx="71">
                  <c:v>3533045760</c:v>
                </c:pt>
                <c:pt idx="72">
                  <c:v>3533635584</c:v>
                </c:pt>
                <c:pt idx="73">
                  <c:v>3533533184</c:v>
                </c:pt>
                <c:pt idx="74">
                  <c:v>3532496896</c:v>
                </c:pt>
                <c:pt idx="75">
                  <c:v>3532337152</c:v>
                </c:pt>
                <c:pt idx="76">
                  <c:v>3532451840</c:v>
                </c:pt>
                <c:pt idx="77">
                  <c:v>3532701696</c:v>
                </c:pt>
                <c:pt idx="78">
                  <c:v>3528130560</c:v>
                </c:pt>
                <c:pt idx="79">
                  <c:v>3527450624</c:v>
                </c:pt>
                <c:pt idx="80">
                  <c:v>3524620288</c:v>
                </c:pt>
                <c:pt idx="81">
                  <c:v>3522084864</c:v>
                </c:pt>
                <c:pt idx="82">
                  <c:v>3516157952</c:v>
                </c:pt>
                <c:pt idx="83">
                  <c:v>3518287872</c:v>
                </c:pt>
                <c:pt idx="84">
                  <c:v>3519778816</c:v>
                </c:pt>
                <c:pt idx="85">
                  <c:v>3526668288</c:v>
                </c:pt>
                <c:pt idx="86">
                  <c:v>3527708672</c:v>
                </c:pt>
                <c:pt idx="87">
                  <c:v>3526725632</c:v>
                </c:pt>
                <c:pt idx="88">
                  <c:v>3526860800</c:v>
                </c:pt>
                <c:pt idx="89">
                  <c:v>3526746112</c:v>
                </c:pt>
                <c:pt idx="90">
                  <c:v>3527757824</c:v>
                </c:pt>
                <c:pt idx="91">
                  <c:v>3511554048</c:v>
                </c:pt>
                <c:pt idx="92">
                  <c:v>3500482560</c:v>
                </c:pt>
                <c:pt idx="93">
                  <c:v>3509932032</c:v>
                </c:pt>
                <c:pt idx="94">
                  <c:v>3509166080</c:v>
                </c:pt>
                <c:pt idx="95">
                  <c:v>3523403776</c:v>
                </c:pt>
                <c:pt idx="96">
                  <c:v>3523354624</c:v>
                </c:pt>
                <c:pt idx="97">
                  <c:v>3523125248</c:v>
                </c:pt>
                <c:pt idx="98">
                  <c:v>3523325952</c:v>
                </c:pt>
                <c:pt idx="99">
                  <c:v>3523698688</c:v>
                </c:pt>
                <c:pt idx="100">
                  <c:v>3522473984</c:v>
                </c:pt>
                <c:pt idx="101">
                  <c:v>3522924544</c:v>
                </c:pt>
                <c:pt idx="102">
                  <c:v>3523080192</c:v>
                </c:pt>
                <c:pt idx="103">
                  <c:v>3522039808</c:v>
                </c:pt>
                <c:pt idx="104">
                  <c:v>3521875968</c:v>
                </c:pt>
                <c:pt idx="105">
                  <c:v>3521036288</c:v>
                </c:pt>
                <c:pt idx="106">
                  <c:v>3521228800</c:v>
                </c:pt>
                <c:pt idx="107">
                  <c:v>3522420736</c:v>
                </c:pt>
                <c:pt idx="108">
                  <c:v>3522633728</c:v>
                </c:pt>
                <c:pt idx="109">
                  <c:v>3524153344</c:v>
                </c:pt>
                <c:pt idx="110">
                  <c:v>3520798720</c:v>
                </c:pt>
                <c:pt idx="111">
                  <c:v>3520913408</c:v>
                </c:pt>
                <c:pt idx="112">
                  <c:v>3516383232</c:v>
                </c:pt>
                <c:pt idx="113">
                  <c:v>3516219392</c:v>
                </c:pt>
                <c:pt idx="114">
                  <c:v>3515924480</c:v>
                </c:pt>
                <c:pt idx="115">
                  <c:v>3516731392</c:v>
                </c:pt>
                <c:pt idx="116">
                  <c:v>3516489728</c:v>
                </c:pt>
                <c:pt idx="117">
                  <c:v>3516456960</c:v>
                </c:pt>
                <c:pt idx="118">
                  <c:v>3516379136</c:v>
                </c:pt>
                <c:pt idx="119">
                  <c:v>3519942656</c:v>
                </c:pt>
                <c:pt idx="120">
                  <c:v>3519315968</c:v>
                </c:pt>
                <c:pt idx="121">
                  <c:v>3521011712</c:v>
                </c:pt>
                <c:pt idx="122">
                  <c:v>3524100096</c:v>
                </c:pt>
                <c:pt idx="123">
                  <c:v>3523985408</c:v>
                </c:pt>
                <c:pt idx="124">
                  <c:v>3522985984</c:v>
                </c:pt>
                <c:pt idx="125">
                  <c:v>3520151552</c:v>
                </c:pt>
                <c:pt idx="126">
                  <c:v>3520466944</c:v>
                </c:pt>
                <c:pt idx="127">
                  <c:v>3520868352</c:v>
                </c:pt>
                <c:pt idx="128">
                  <c:v>3521630208</c:v>
                </c:pt>
                <c:pt idx="129">
                  <c:v>3523846144</c:v>
                </c:pt>
                <c:pt idx="130">
                  <c:v>3524202496</c:v>
                </c:pt>
                <c:pt idx="131">
                  <c:v>3522772992</c:v>
                </c:pt>
                <c:pt idx="132">
                  <c:v>3524132864</c:v>
                </c:pt>
                <c:pt idx="133">
                  <c:v>3526176768</c:v>
                </c:pt>
                <c:pt idx="134">
                  <c:v>3527143424</c:v>
                </c:pt>
                <c:pt idx="135">
                  <c:v>3527557120</c:v>
                </c:pt>
                <c:pt idx="136">
                  <c:v>3526426624</c:v>
                </c:pt>
                <c:pt idx="137">
                  <c:v>3524653056</c:v>
                </c:pt>
                <c:pt idx="138">
                  <c:v>3528720384</c:v>
                </c:pt>
                <c:pt idx="139">
                  <c:v>3560665088</c:v>
                </c:pt>
                <c:pt idx="140">
                  <c:v>3562041344</c:v>
                </c:pt>
                <c:pt idx="141">
                  <c:v>3561504768</c:v>
                </c:pt>
                <c:pt idx="142">
                  <c:v>3561545728</c:v>
                </c:pt>
                <c:pt idx="143">
                  <c:v>3558174720</c:v>
                </c:pt>
                <c:pt idx="144">
                  <c:v>3557466112</c:v>
                </c:pt>
                <c:pt idx="145">
                  <c:v>3555385344</c:v>
                </c:pt>
                <c:pt idx="146">
                  <c:v>3555549184</c:v>
                </c:pt>
                <c:pt idx="147">
                  <c:v>3552165888</c:v>
                </c:pt>
                <c:pt idx="148">
                  <c:v>3550711808</c:v>
                </c:pt>
                <c:pt idx="149">
                  <c:v>3550613504</c:v>
                </c:pt>
                <c:pt idx="150">
                  <c:v>3550220288</c:v>
                </c:pt>
                <c:pt idx="151">
                  <c:v>3548471296</c:v>
                </c:pt>
                <c:pt idx="152">
                  <c:v>3548385280</c:v>
                </c:pt>
                <c:pt idx="153">
                  <c:v>3548041216</c:v>
                </c:pt>
                <c:pt idx="154">
                  <c:v>3548438528</c:v>
                </c:pt>
                <c:pt idx="155">
                  <c:v>3543912448</c:v>
                </c:pt>
                <c:pt idx="156">
                  <c:v>3550502912</c:v>
                </c:pt>
                <c:pt idx="157">
                  <c:v>3546611712</c:v>
                </c:pt>
                <c:pt idx="158">
                  <c:v>3546710016</c:v>
                </c:pt>
                <c:pt idx="159">
                  <c:v>3546865664</c:v>
                </c:pt>
                <c:pt idx="160">
                  <c:v>3547578368</c:v>
                </c:pt>
                <c:pt idx="161">
                  <c:v>3547156480</c:v>
                </c:pt>
                <c:pt idx="162">
                  <c:v>3547500544</c:v>
                </c:pt>
                <c:pt idx="163">
                  <c:v>3547557888</c:v>
                </c:pt>
                <c:pt idx="164">
                  <c:v>3547869184</c:v>
                </c:pt>
                <c:pt idx="165">
                  <c:v>3547578368</c:v>
                </c:pt>
                <c:pt idx="166">
                  <c:v>3547275264</c:v>
                </c:pt>
                <c:pt idx="167">
                  <c:v>3543117824</c:v>
                </c:pt>
                <c:pt idx="168">
                  <c:v>3202846720</c:v>
                </c:pt>
                <c:pt idx="169">
                  <c:v>3202666496</c:v>
                </c:pt>
                <c:pt idx="170">
                  <c:v>3204218880</c:v>
                </c:pt>
                <c:pt idx="171">
                  <c:v>3202519040</c:v>
                </c:pt>
                <c:pt idx="172">
                  <c:v>3203870720</c:v>
                </c:pt>
                <c:pt idx="173">
                  <c:v>3204378624</c:v>
                </c:pt>
                <c:pt idx="174">
                  <c:v>3203121152</c:v>
                </c:pt>
                <c:pt idx="175">
                  <c:v>3195555840</c:v>
                </c:pt>
                <c:pt idx="176">
                  <c:v>3498188800</c:v>
                </c:pt>
                <c:pt idx="177">
                  <c:v>3501010944</c:v>
                </c:pt>
                <c:pt idx="178">
                  <c:v>3500851200</c:v>
                </c:pt>
                <c:pt idx="179">
                  <c:v>2392616960</c:v>
                </c:pt>
                <c:pt idx="180">
                  <c:v>2236895232</c:v>
                </c:pt>
                <c:pt idx="181">
                  <c:v>1986215936</c:v>
                </c:pt>
                <c:pt idx="182">
                  <c:v>1823690752</c:v>
                </c:pt>
                <c:pt idx="183">
                  <c:v>1604648960</c:v>
                </c:pt>
                <c:pt idx="184">
                  <c:v>1399902208</c:v>
                </c:pt>
                <c:pt idx="185">
                  <c:v>1360531456</c:v>
                </c:pt>
                <c:pt idx="186">
                  <c:v>1187131392</c:v>
                </c:pt>
                <c:pt idx="187">
                  <c:v>975622144</c:v>
                </c:pt>
                <c:pt idx="188">
                  <c:v>966307840</c:v>
                </c:pt>
                <c:pt idx="189">
                  <c:v>962768896</c:v>
                </c:pt>
                <c:pt idx="190">
                  <c:v>964562944</c:v>
                </c:pt>
                <c:pt idx="191">
                  <c:v>965836800</c:v>
                </c:pt>
                <c:pt idx="192">
                  <c:v>965173248</c:v>
                </c:pt>
                <c:pt idx="193">
                  <c:v>964870144</c:v>
                </c:pt>
                <c:pt idx="194">
                  <c:v>965906432</c:v>
                </c:pt>
                <c:pt idx="195">
                  <c:v>968110080</c:v>
                </c:pt>
                <c:pt idx="196">
                  <c:v>968118272</c:v>
                </c:pt>
                <c:pt idx="197">
                  <c:v>967983104</c:v>
                </c:pt>
                <c:pt idx="198">
                  <c:v>967155712</c:v>
                </c:pt>
                <c:pt idx="199">
                  <c:v>967950336</c:v>
                </c:pt>
                <c:pt idx="200">
                  <c:v>963297280</c:v>
                </c:pt>
                <c:pt idx="201">
                  <c:v>961859584</c:v>
                </c:pt>
                <c:pt idx="202">
                  <c:v>962351104</c:v>
                </c:pt>
                <c:pt idx="203">
                  <c:v>961773568</c:v>
                </c:pt>
                <c:pt idx="204">
                  <c:v>823480320</c:v>
                </c:pt>
                <c:pt idx="205">
                  <c:v>782057472</c:v>
                </c:pt>
                <c:pt idx="206">
                  <c:v>776101888</c:v>
                </c:pt>
                <c:pt idx="207">
                  <c:v>774963200</c:v>
                </c:pt>
                <c:pt idx="208">
                  <c:v>776380416</c:v>
                </c:pt>
                <c:pt idx="209">
                  <c:v>626577408</c:v>
                </c:pt>
                <c:pt idx="210">
                  <c:v>627060736</c:v>
                </c:pt>
                <c:pt idx="211">
                  <c:v>461856768</c:v>
                </c:pt>
                <c:pt idx="212">
                  <c:v>471924736</c:v>
                </c:pt>
                <c:pt idx="213">
                  <c:v>470638592</c:v>
                </c:pt>
                <c:pt idx="214">
                  <c:v>469704704</c:v>
                </c:pt>
                <c:pt idx="215">
                  <c:v>470700032</c:v>
                </c:pt>
                <c:pt idx="216">
                  <c:v>337240064</c:v>
                </c:pt>
                <c:pt idx="217">
                  <c:v>347893760</c:v>
                </c:pt>
                <c:pt idx="218">
                  <c:v>203657216</c:v>
                </c:pt>
                <c:pt idx="219">
                  <c:v>199286784</c:v>
                </c:pt>
                <c:pt idx="220">
                  <c:v>191705088</c:v>
                </c:pt>
                <c:pt idx="221">
                  <c:v>178933760</c:v>
                </c:pt>
                <c:pt idx="222">
                  <c:v>52170752</c:v>
                </c:pt>
                <c:pt idx="223">
                  <c:v>43835392</c:v>
                </c:pt>
                <c:pt idx="224">
                  <c:v>5861376</c:v>
                </c:pt>
                <c:pt idx="225">
                  <c:v>9830400</c:v>
                </c:pt>
                <c:pt idx="226">
                  <c:v>35069952</c:v>
                </c:pt>
                <c:pt idx="227">
                  <c:v>18518016</c:v>
                </c:pt>
                <c:pt idx="228">
                  <c:v>23105536</c:v>
                </c:pt>
                <c:pt idx="229">
                  <c:v>34848768</c:v>
                </c:pt>
                <c:pt idx="230">
                  <c:v>41709568</c:v>
                </c:pt>
                <c:pt idx="231">
                  <c:v>34529280</c:v>
                </c:pt>
                <c:pt idx="232">
                  <c:v>39391232</c:v>
                </c:pt>
                <c:pt idx="233">
                  <c:v>27529216</c:v>
                </c:pt>
                <c:pt idx="234">
                  <c:v>31821824</c:v>
                </c:pt>
                <c:pt idx="235">
                  <c:v>27172864</c:v>
                </c:pt>
                <c:pt idx="236">
                  <c:v>37867520</c:v>
                </c:pt>
                <c:pt idx="237">
                  <c:v>46370816</c:v>
                </c:pt>
                <c:pt idx="238">
                  <c:v>31219712</c:v>
                </c:pt>
                <c:pt idx="239">
                  <c:v>47771648</c:v>
                </c:pt>
                <c:pt idx="240">
                  <c:v>68730880</c:v>
                </c:pt>
                <c:pt idx="241">
                  <c:v>97366016</c:v>
                </c:pt>
                <c:pt idx="242">
                  <c:v>107294720</c:v>
                </c:pt>
                <c:pt idx="243">
                  <c:v>122875904</c:v>
                </c:pt>
                <c:pt idx="244">
                  <c:v>174067712</c:v>
                </c:pt>
                <c:pt idx="245">
                  <c:v>209760256</c:v>
                </c:pt>
                <c:pt idx="246">
                  <c:v>227385344</c:v>
                </c:pt>
                <c:pt idx="247">
                  <c:v>173719552</c:v>
                </c:pt>
                <c:pt idx="248">
                  <c:v>165654528</c:v>
                </c:pt>
                <c:pt idx="249">
                  <c:v>142684160</c:v>
                </c:pt>
                <c:pt idx="250">
                  <c:v>123043840</c:v>
                </c:pt>
                <c:pt idx="251">
                  <c:v>133492736</c:v>
                </c:pt>
                <c:pt idx="252">
                  <c:v>116670464</c:v>
                </c:pt>
                <c:pt idx="253">
                  <c:v>97763328</c:v>
                </c:pt>
                <c:pt idx="254">
                  <c:v>95481856</c:v>
                </c:pt>
                <c:pt idx="255">
                  <c:v>96223232</c:v>
                </c:pt>
                <c:pt idx="256">
                  <c:v>97320960</c:v>
                </c:pt>
                <c:pt idx="257">
                  <c:v>90005504</c:v>
                </c:pt>
                <c:pt idx="258">
                  <c:v>73334784</c:v>
                </c:pt>
                <c:pt idx="259">
                  <c:v>77574144</c:v>
                </c:pt>
                <c:pt idx="260">
                  <c:v>88756224</c:v>
                </c:pt>
                <c:pt idx="261">
                  <c:v>81997824</c:v>
                </c:pt>
                <c:pt idx="262">
                  <c:v>74821632</c:v>
                </c:pt>
                <c:pt idx="263">
                  <c:v>66920448</c:v>
                </c:pt>
                <c:pt idx="264">
                  <c:v>119439360</c:v>
                </c:pt>
                <c:pt idx="265">
                  <c:v>137412608</c:v>
                </c:pt>
                <c:pt idx="266">
                  <c:v>133341184</c:v>
                </c:pt>
                <c:pt idx="267">
                  <c:v>134279168</c:v>
                </c:pt>
                <c:pt idx="268">
                  <c:v>133398528</c:v>
                </c:pt>
                <c:pt idx="269">
                  <c:v>130617344</c:v>
                </c:pt>
                <c:pt idx="270">
                  <c:v>143106048</c:v>
                </c:pt>
                <c:pt idx="271">
                  <c:v>145268736</c:v>
                </c:pt>
                <c:pt idx="272">
                  <c:v>140402688</c:v>
                </c:pt>
                <c:pt idx="273">
                  <c:v>151269376</c:v>
                </c:pt>
                <c:pt idx="274">
                  <c:v>146034688</c:v>
                </c:pt>
                <c:pt idx="275">
                  <c:v>47321088</c:v>
                </c:pt>
                <c:pt idx="276">
                  <c:v>8523776</c:v>
                </c:pt>
                <c:pt idx="277">
                  <c:v>42143744</c:v>
                </c:pt>
                <c:pt idx="278">
                  <c:v>174215168</c:v>
                </c:pt>
                <c:pt idx="279">
                  <c:v>168140800</c:v>
                </c:pt>
                <c:pt idx="280">
                  <c:v>165580800</c:v>
                </c:pt>
                <c:pt idx="281">
                  <c:v>160776192</c:v>
                </c:pt>
                <c:pt idx="282">
                  <c:v>155062272</c:v>
                </c:pt>
                <c:pt idx="283">
                  <c:v>147185664</c:v>
                </c:pt>
                <c:pt idx="284">
                  <c:v>139280384</c:v>
                </c:pt>
                <c:pt idx="285">
                  <c:v>134651904</c:v>
                </c:pt>
                <c:pt idx="286">
                  <c:v>126758912</c:v>
                </c:pt>
                <c:pt idx="287">
                  <c:v>125456384</c:v>
                </c:pt>
                <c:pt idx="288">
                  <c:v>120307712</c:v>
                </c:pt>
                <c:pt idx="289">
                  <c:v>87416832</c:v>
                </c:pt>
                <c:pt idx="290">
                  <c:v>78839808</c:v>
                </c:pt>
                <c:pt idx="291">
                  <c:v>72658944</c:v>
                </c:pt>
                <c:pt idx="292">
                  <c:v>68853760</c:v>
                </c:pt>
                <c:pt idx="293">
                  <c:v>63901696</c:v>
                </c:pt>
                <c:pt idx="294">
                  <c:v>58556416</c:v>
                </c:pt>
                <c:pt idx="295">
                  <c:v>50835456</c:v>
                </c:pt>
                <c:pt idx="296">
                  <c:v>31457280</c:v>
                </c:pt>
                <c:pt idx="297">
                  <c:v>35426304</c:v>
                </c:pt>
                <c:pt idx="298">
                  <c:v>82378752</c:v>
                </c:pt>
                <c:pt idx="299">
                  <c:v>77901824</c:v>
                </c:pt>
                <c:pt idx="300">
                  <c:v>74113024</c:v>
                </c:pt>
                <c:pt idx="301">
                  <c:v>65810432</c:v>
                </c:pt>
                <c:pt idx="302">
                  <c:v>60096512</c:v>
                </c:pt>
                <c:pt idx="303">
                  <c:v>53022720</c:v>
                </c:pt>
                <c:pt idx="304">
                  <c:v>48230400</c:v>
                </c:pt>
                <c:pt idx="305">
                  <c:v>41254912</c:v>
                </c:pt>
                <c:pt idx="306">
                  <c:v>63172608</c:v>
                </c:pt>
                <c:pt idx="307">
                  <c:v>72208384</c:v>
                </c:pt>
                <c:pt idx="308">
                  <c:v>69570560</c:v>
                </c:pt>
                <c:pt idx="309">
                  <c:v>60391424</c:v>
                </c:pt>
                <c:pt idx="310">
                  <c:v>41611264</c:v>
                </c:pt>
                <c:pt idx="311">
                  <c:v>85188608</c:v>
                </c:pt>
                <c:pt idx="312">
                  <c:v>81195008</c:v>
                </c:pt>
                <c:pt idx="313">
                  <c:v>74993664</c:v>
                </c:pt>
                <c:pt idx="314">
                  <c:v>70471680</c:v>
                </c:pt>
                <c:pt idx="315">
                  <c:v>69566464</c:v>
                </c:pt>
                <c:pt idx="316">
                  <c:v>61931520</c:v>
                </c:pt>
                <c:pt idx="317">
                  <c:v>125689856</c:v>
                </c:pt>
                <c:pt idx="318">
                  <c:v>155287552</c:v>
                </c:pt>
                <c:pt idx="319">
                  <c:v>147550208</c:v>
                </c:pt>
                <c:pt idx="320">
                  <c:v>140443648</c:v>
                </c:pt>
                <c:pt idx="321">
                  <c:v>128589824</c:v>
                </c:pt>
                <c:pt idx="322">
                  <c:v>115478528</c:v>
                </c:pt>
                <c:pt idx="323">
                  <c:v>107196416</c:v>
                </c:pt>
                <c:pt idx="324">
                  <c:v>98865152</c:v>
                </c:pt>
                <c:pt idx="325">
                  <c:v>19480576</c:v>
                </c:pt>
                <c:pt idx="326">
                  <c:v>41394176</c:v>
                </c:pt>
                <c:pt idx="327">
                  <c:v>48885760</c:v>
                </c:pt>
                <c:pt idx="328">
                  <c:v>60153856</c:v>
                </c:pt>
                <c:pt idx="329">
                  <c:v>60026880</c:v>
                </c:pt>
                <c:pt idx="330">
                  <c:v>54861824</c:v>
                </c:pt>
                <c:pt idx="331">
                  <c:v>46964736</c:v>
                </c:pt>
                <c:pt idx="332">
                  <c:v>39452672</c:v>
                </c:pt>
                <c:pt idx="333">
                  <c:v>39870464</c:v>
                </c:pt>
                <c:pt idx="334">
                  <c:v>31756288</c:v>
                </c:pt>
                <c:pt idx="335">
                  <c:v>51351552</c:v>
                </c:pt>
                <c:pt idx="336">
                  <c:v>72110080</c:v>
                </c:pt>
                <c:pt idx="337">
                  <c:v>69926912</c:v>
                </c:pt>
                <c:pt idx="338">
                  <c:v>58068992</c:v>
                </c:pt>
                <c:pt idx="339">
                  <c:v>49508352</c:v>
                </c:pt>
                <c:pt idx="340">
                  <c:v>43433984</c:v>
                </c:pt>
                <c:pt idx="341">
                  <c:v>68210688</c:v>
                </c:pt>
                <c:pt idx="342">
                  <c:v>4218880</c:v>
                </c:pt>
                <c:pt idx="343">
                  <c:v>40173568</c:v>
                </c:pt>
                <c:pt idx="344">
                  <c:v>67137536</c:v>
                </c:pt>
                <c:pt idx="345">
                  <c:v>64258048</c:v>
                </c:pt>
                <c:pt idx="346">
                  <c:v>94601216</c:v>
                </c:pt>
                <c:pt idx="347">
                  <c:v>89096192</c:v>
                </c:pt>
                <c:pt idx="348">
                  <c:v>81817600</c:v>
                </c:pt>
                <c:pt idx="349">
                  <c:v>74084352</c:v>
                </c:pt>
                <c:pt idx="350">
                  <c:v>66162688</c:v>
                </c:pt>
                <c:pt idx="351">
                  <c:v>57499648</c:v>
                </c:pt>
                <c:pt idx="352">
                  <c:v>48959488</c:v>
                </c:pt>
                <c:pt idx="353">
                  <c:v>69685248</c:v>
                </c:pt>
                <c:pt idx="354">
                  <c:v>80842752</c:v>
                </c:pt>
                <c:pt idx="355">
                  <c:v>86052864</c:v>
                </c:pt>
                <c:pt idx="356">
                  <c:v>70811648</c:v>
                </c:pt>
                <c:pt idx="357">
                  <c:v>60526592</c:v>
                </c:pt>
                <c:pt idx="358">
                  <c:v>46436352</c:v>
                </c:pt>
                <c:pt idx="359">
                  <c:v>40366080</c:v>
                </c:pt>
                <c:pt idx="360">
                  <c:v>54865920</c:v>
                </c:pt>
                <c:pt idx="361">
                  <c:v>49405952</c:v>
                </c:pt>
                <c:pt idx="362">
                  <c:v>41005056</c:v>
                </c:pt>
                <c:pt idx="363">
                  <c:v>35442688</c:v>
                </c:pt>
                <c:pt idx="364">
                  <c:v>30109696</c:v>
                </c:pt>
                <c:pt idx="365">
                  <c:v>48123904</c:v>
                </c:pt>
                <c:pt idx="366">
                  <c:v>50233344</c:v>
                </c:pt>
                <c:pt idx="367">
                  <c:v>43102208</c:v>
                </c:pt>
                <c:pt idx="368">
                  <c:v>32628736</c:v>
                </c:pt>
                <c:pt idx="369">
                  <c:v>43429888</c:v>
                </c:pt>
                <c:pt idx="370">
                  <c:v>45449216</c:v>
                </c:pt>
                <c:pt idx="371">
                  <c:v>44662784</c:v>
                </c:pt>
                <c:pt idx="372">
                  <c:v>37281792</c:v>
                </c:pt>
                <c:pt idx="373">
                  <c:v>31354880</c:v>
                </c:pt>
                <c:pt idx="374">
                  <c:v>19632128</c:v>
                </c:pt>
                <c:pt idx="375">
                  <c:v>24530944</c:v>
                </c:pt>
                <c:pt idx="376">
                  <c:v>43376640</c:v>
                </c:pt>
                <c:pt idx="377">
                  <c:v>60276736</c:v>
                </c:pt>
                <c:pt idx="378">
                  <c:v>72634368</c:v>
                </c:pt>
                <c:pt idx="379">
                  <c:v>63152128</c:v>
                </c:pt>
                <c:pt idx="380">
                  <c:v>63115264</c:v>
                </c:pt>
                <c:pt idx="381">
                  <c:v>60579840</c:v>
                </c:pt>
                <c:pt idx="382">
                  <c:v>53518336</c:v>
                </c:pt>
                <c:pt idx="383">
                  <c:v>56545280</c:v>
                </c:pt>
                <c:pt idx="384">
                  <c:v>48422912</c:v>
                </c:pt>
                <c:pt idx="385">
                  <c:v>41144320</c:v>
                </c:pt>
                <c:pt idx="386">
                  <c:v>45338624</c:v>
                </c:pt>
                <c:pt idx="387">
                  <c:v>50319360</c:v>
                </c:pt>
                <c:pt idx="388">
                  <c:v>40738816</c:v>
                </c:pt>
                <c:pt idx="389">
                  <c:v>47013888</c:v>
                </c:pt>
                <c:pt idx="390">
                  <c:v>39985152</c:v>
                </c:pt>
                <c:pt idx="391">
                  <c:v>43200512</c:v>
                </c:pt>
                <c:pt idx="392">
                  <c:v>46960640</c:v>
                </c:pt>
                <c:pt idx="393">
                  <c:v>46690304</c:v>
                </c:pt>
                <c:pt idx="394">
                  <c:v>43905024</c:v>
                </c:pt>
                <c:pt idx="395">
                  <c:v>13066240</c:v>
                </c:pt>
                <c:pt idx="396">
                  <c:v>12009472</c:v>
                </c:pt>
                <c:pt idx="397">
                  <c:v>46964736</c:v>
                </c:pt>
                <c:pt idx="398">
                  <c:v>44417024</c:v>
                </c:pt>
                <c:pt idx="399">
                  <c:v>35430400</c:v>
                </c:pt>
                <c:pt idx="400">
                  <c:v>18649088</c:v>
                </c:pt>
                <c:pt idx="401">
                  <c:v>25088000</c:v>
                </c:pt>
                <c:pt idx="402">
                  <c:v>27258880</c:v>
                </c:pt>
                <c:pt idx="403">
                  <c:v>27414528</c:v>
                </c:pt>
                <c:pt idx="404">
                  <c:v>27148288</c:v>
                </c:pt>
                <c:pt idx="405">
                  <c:v>22536192</c:v>
                </c:pt>
                <c:pt idx="406">
                  <c:v>19316736</c:v>
                </c:pt>
                <c:pt idx="407">
                  <c:v>14802944</c:v>
                </c:pt>
                <c:pt idx="408">
                  <c:v>15331328</c:v>
                </c:pt>
                <c:pt idx="409">
                  <c:v>15441920</c:v>
                </c:pt>
                <c:pt idx="410">
                  <c:v>23564288</c:v>
                </c:pt>
                <c:pt idx="411">
                  <c:v>17272832</c:v>
                </c:pt>
                <c:pt idx="412">
                  <c:v>23879680</c:v>
                </c:pt>
                <c:pt idx="413">
                  <c:v>24752128</c:v>
                </c:pt>
                <c:pt idx="414">
                  <c:v>17707008</c:v>
                </c:pt>
                <c:pt idx="415">
                  <c:v>15171584</c:v>
                </c:pt>
                <c:pt idx="416">
                  <c:v>21782528</c:v>
                </c:pt>
                <c:pt idx="417">
                  <c:v>24813568</c:v>
                </c:pt>
                <c:pt idx="418">
                  <c:v>20824064</c:v>
                </c:pt>
                <c:pt idx="419">
                  <c:v>14872576</c:v>
                </c:pt>
                <c:pt idx="420">
                  <c:v>9363456</c:v>
                </c:pt>
                <c:pt idx="421">
                  <c:v>19615744</c:v>
                </c:pt>
                <c:pt idx="422">
                  <c:v>15269888</c:v>
                </c:pt>
                <c:pt idx="423">
                  <c:v>11603968</c:v>
                </c:pt>
                <c:pt idx="424">
                  <c:v>12439552</c:v>
                </c:pt>
                <c:pt idx="425">
                  <c:v>5615616</c:v>
                </c:pt>
                <c:pt idx="426">
                  <c:v>10592256</c:v>
                </c:pt>
                <c:pt idx="427">
                  <c:v>21647360</c:v>
                </c:pt>
                <c:pt idx="428">
                  <c:v>9883648</c:v>
                </c:pt>
                <c:pt idx="429">
                  <c:v>25419776</c:v>
                </c:pt>
                <c:pt idx="430">
                  <c:v>25235456</c:v>
                </c:pt>
                <c:pt idx="431">
                  <c:v>23814144</c:v>
                </c:pt>
                <c:pt idx="432">
                  <c:v>14757888</c:v>
                </c:pt>
                <c:pt idx="433">
                  <c:v>11108352</c:v>
                </c:pt>
                <c:pt idx="434">
                  <c:v>11071488</c:v>
                </c:pt>
                <c:pt idx="435">
                  <c:v>20766720</c:v>
                </c:pt>
                <c:pt idx="436">
                  <c:v>19206144</c:v>
                </c:pt>
                <c:pt idx="437">
                  <c:v>16162816</c:v>
                </c:pt>
                <c:pt idx="438">
                  <c:v>5685248</c:v>
                </c:pt>
                <c:pt idx="439">
                  <c:v>17846272</c:v>
                </c:pt>
                <c:pt idx="440">
                  <c:v>24018944</c:v>
                </c:pt>
                <c:pt idx="441">
                  <c:v>24121344</c:v>
                </c:pt>
                <c:pt idx="442">
                  <c:v>17932288</c:v>
                </c:pt>
                <c:pt idx="443">
                  <c:v>15364096</c:v>
                </c:pt>
                <c:pt idx="444">
                  <c:v>11104256</c:v>
                </c:pt>
                <c:pt idx="445">
                  <c:v>14794752</c:v>
                </c:pt>
                <c:pt idx="446">
                  <c:v>14880768</c:v>
                </c:pt>
                <c:pt idx="447">
                  <c:v>19800064</c:v>
                </c:pt>
                <c:pt idx="448">
                  <c:v>19116032</c:v>
                </c:pt>
                <c:pt idx="449">
                  <c:v>20934656</c:v>
                </c:pt>
                <c:pt idx="450">
                  <c:v>17399808</c:v>
                </c:pt>
                <c:pt idx="451">
                  <c:v>10080256</c:v>
                </c:pt>
                <c:pt idx="452">
                  <c:v>16666624</c:v>
                </c:pt>
                <c:pt idx="453">
                  <c:v>16424960</c:v>
                </c:pt>
                <c:pt idx="454">
                  <c:v>15933440</c:v>
                </c:pt>
                <c:pt idx="455">
                  <c:v>6488064</c:v>
                </c:pt>
                <c:pt idx="456">
                  <c:v>22626304</c:v>
                </c:pt>
                <c:pt idx="457">
                  <c:v>30609408</c:v>
                </c:pt>
                <c:pt idx="458">
                  <c:v>30695424</c:v>
                </c:pt>
                <c:pt idx="459">
                  <c:v>30429184</c:v>
                </c:pt>
                <c:pt idx="460">
                  <c:v>25485312</c:v>
                </c:pt>
                <c:pt idx="461">
                  <c:v>16420864</c:v>
                </c:pt>
                <c:pt idx="462">
                  <c:v>11137024</c:v>
                </c:pt>
                <c:pt idx="463">
                  <c:v>10575872</c:v>
                </c:pt>
                <c:pt idx="464">
                  <c:v>16273408</c:v>
                </c:pt>
                <c:pt idx="465">
                  <c:v>13836288</c:v>
                </c:pt>
                <c:pt idx="466">
                  <c:v>12472320</c:v>
                </c:pt>
                <c:pt idx="467">
                  <c:v>7864320</c:v>
                </c:pt>
                <c:pt idx="468">
                  <c:v>6885376</c:v>
                </c:pt>
                <c:pt idx="469">
                  <c:v>17354752</c:v>
                </c:pt>
                <c:pt idx="470">
                  <c:v>8843264</c:v>
                </c:pt>
                <c:pt idx="471">
                  <c:v>20774912</c:v>
                </c:pt>
                <c:pt idx="472">
                  <c:v>22593536</c:v>
                </c:pt>
                <c:pt idx="473">
                  <c:v>16736256</c:v>
                </c:pt>
                <c:pt idx="474">
                  <c:v>13967360</c:v>
                </c:pt>
                <c:pt idx="475">
                  <c:v>13586432</c:v>
                </c:pt>
                <c:pt idx="476">
                  <c:v>55726080</c:v>
                </c:pt>
                <c:pt idx="477">
                  <c:v>42156032</c:v>
                </c:pt>
                <c:pt idx="478">
                  <c:v>63799296</c:v>
                </c:pt>
                <c:pt idx="479">
                  <c:v>73179136</c:v>
                </c:pt>
                <c:pt idx="480">
                  <c:v>54755328</c:v>
                </c:pt>
                <c:pt idx="481">
                  <c:v>37445632</c:v>
                </c:pt>
                <c:pt idx="482">
                  <c:v>43679744</c:v>
                </c:pt>
                <c:pt idx="483">
                  <c:v>102051840</c:v>
                </c:pt>
                <c:pt idx="484">
                  <c:v>97173504</c:v>
                </c:pt>
                <c:pt idx="485">
                  <c:v>81350656</c:v>
                </c:pt>
                <c:pt idx="486">
                  <c:v>65384448</c:v>
                </c:pt>
                <c:pt idx="487">
                  <c:v>51150848</c:v>
                </c:pt>
                <c:pt idx="488">
                  <c:v>52785152</c:v>
                </c:pt>
                <c:pt idx="489">
                  <c:v>58925056</c:v>
                </c:pt>
                <c:pt idx="490">
                  <c:v>58433536</c:v>
                </c:pt>
                <c:pt idx="491">
                  <c:v>60588032</c:v>
                </c:pt>
                <c:pt idx="492">
                  <c:v>56741888</c:v>
                </c:pt>
                <c:pt idx="493">
                  <c:v>54325248</c:v>
                </c:pt>
                <c:pt idx="494">
                  <c:v>214769664</c:v>
                </c:pt>
                <c:pt idx="495">
                  <c:v>208707584</c:v>
                </c:pt>
                <c:pt idx="496">
                  <c:v>191483904</c:v>
                </c:pt>
                <c:pt idx="497">
                  <c:v>200966144</c:v>
                </c:pt>
                <c:pt idx="498">
                  <c:v>181747712</c:v>
                </c:pt>
                <c:pt idx="499">
                  <c:v>197390336</c:v>
                </c:pt>
                <c:pt idx="500">
                  <c:v>336740352</c:v>
                </c:pt>
                <c:pt idx="501">
                  <c:v>326860800</c:v>
                </c:pt>
                <c:pt idx="502">
                  <c:v>347480064</c:v>
                </c:pt>
                <c:pt idx="503">
                  <c:v>399003648</c:v>
                </c:pt>
                <c:pt idx="504">
                  <c:v>390291456</c:v>
                </c:pt>
                <c:pt idx="505">
                  <c:v>373899264</c:v>
                </c:pt>
                <c:pt idx="506">
                  <c:v>364593152</c:v>
                </c:pt>
                <c:pt idx="507">
                  <c:v>360304640</c:v>
                </c:pt>
                <c:pt idx="508">
                  <c:v>361267200</c:v>
                </c:pt>
                <c:pt idx="509">
                  <c:v>356208640</c:v>
                </c:pt>
                <c:pt idx="510">
                  <c:v>346746880</c:v>
                </c:pt>
                <c:pt idx="511">
                  <c:v>337121280</c:v>
                </c:pt>
                <c:pt idx="512">
                  <c:v>331579392</c:v>
                </c:pt>
                <c:pt idx="513">
                  <c:v>319041536</c:v>
                </c:pt>
                <c:pt idx="514">
                  <c:v>308846592</c:v>
                </c:pt>
                <c:pt idx="515">
                  <c:v>293261312</c:v>
                </c:pt>
                <c:pt idx="516">
                  <c:v>286355456</c:v>
                </c:pt>
                <c:pt idx="517">
                  <c:v>276459520</c:v>
                </c:pt>
                <c:pt idx="518">
                  <c:v>268902400</c:v>
                </c:pt>
                <c:pt idx="519">
                  <c:v>257642496</c:v>
                </c:pt>
                <c:pt idx="520">
                  <c:v>247144448</c:v>
                </c:pt>
                <c:pt idx="521">
                  <c:v>241164288</c:v>
                </c:pt>
                <c:pt idx="522">
                  <c:v>231743488</c:v>
                </c:pt>
                <c:pt idx="523">
                  <c:v>226914304</c:v>
                </c:pt>
                <c:pt idx="524">
                  <c:v>215343104</c:v>
                </c:pt>
                <c:pt idx="525">
                  <c:v>984944640</c:v>
                </c:pt>
                <c:pt idx="526">
                  <c:v>981331968</c:v>
                </c:pt>
                <c:pt idx="527">
                  <c:v>1298935808</c:v>
                </c:pt>
                <c:pt idx="528">
                  <c:v>957431808</c:v>
                </c:pt>
                <c:pt idx="529">
                  <c:v>951336960</c:v>
                </c:pt>
                <c:pt idx="530">
                  <c:v>937041920</c:v>
                </c:pt>
                <c:pt idx="531">
                  <c:v>931143680</c:v>
                </c:pt>
                <c:pt idx="532">
                  <c:v>926015488</c:v>
                </c:pt>
                <c:pt idx="533">
                  <c:v>919019520</c:v>
                </c:pt>
                <c:pt idx="534">
                  <c:v>912785408</c:v>
                </c:pt>
                <c:pt idx="535">
                  <c:v>903467008</c:v>
                </c:pt>
                <c:pt idx="536">
                  <c:v>893829120</c:v>
                </c:pt>
                <c:pt idx="537">
                  <c:v>890974208</c:v>
                </c:pt>
                <c:pt idx="538">
                  <c:v>885882880</c:v>
                </c:pt>
                <c:pt idx="539">
                  <c:v>874082304</c:v>
                </c:pt>
                <c:pt idx="540">
                  <c:v>871841792</c:v>
                </c:pt>
                <c:pt idx="541">
                  <c:v>861323264</c:v>
                </c:pt>
                <c:pt idx="542">
                  <c:v>856260608</c:v>
                </c:pt>
                <c:pt idx="543">
                  <c:v>854454272</c:v>
                </c:pt>
                <c:pt idx="544">
                  <c:v>847777792</c:v>
                </c:pt>
                <c:pt idx="545">
                  <c:v>843186176</c:v>
                </c:pt>
                <c:pt idx="546">
                  <c:v>837804032</c:v>
                </c:pt>
                <c:pt idx="547">
                  <c:v>863731712</c:v>
                </c:pt>
                <c:pt idx="548">
                  <c:v>860086272</c:v>
                </c:pt>
                <c:pt idx="549">
                  <c:v>852267008</c:v>
                </c:pt>
                <c:pt idx="550">
                  <c:v>847527936</c:v>
                </c:pt>
                <c:pt idx="551">
                  <c:v>846929920</c:v>
                </c:pt>
                <c:pt idx="552">
                  <c:v>1596026880</c:v>
                </c:pt>
                <c:pt idx="553">
                  <c:v>1591078912</c:v>
                </c:pt>
                <c:pt idx="554">
                  <c:v>1579741184</c:v>
                </c:pt>
                <c:pt idx="555">
                  <c:v>1567440896</c:v>
                </c:pt>
                <c:pt idx="556">
                  <c:v>1569853440</c:v>
                </c:pt>
                <c:pt idx="557">
                  <c:v>1560907776</c:v>
                </c:pt>
                <c:pt idx="558">
                  <c:v>1561792512</c:v>
                </c:pt>
                <c:pt idx="559">
                  <c:v>1562968064</c:v>
                </c:pt>
                <c:pt idx="560">
                  <c:v>1566642176</c:v>
                </c:pt>
                <c:pt idx="561">
                  <c:v>1587789824</c:v>
                </c:pt>
                <c:pt idx="562">
                  <c:v>1582526464</c:v>
                </c:pt>
                <c:pt idx="563">
                  <c:v>1579446272</c:v>
                </c:pt>
                <c:pt idx="564">
                  <c:v>1572868096</c:v>
                </c:pt>
                <c:pt idx="565">
                  <c:v>1567621120</c:v>
                </c:pt>
                <c:pt idx="566">
                  <c:v>2054717440</c:v>
                </c:pt>
                <c:pt idx="567">
                  <c:v>2050236416</c:v>
                </c:pt>
                <c:pt idx="568">
                  <c:v>2047008768</c:v>
                </c:pt>
                <c:pt idx="569">
                  <c:v>2042089472</c:v>
                </c:pt>
                <c:pt idx="570">
                  <c:v>2830188544</c:v>
                </c:pt>
                <c:pt idx="571">
                  <c:v>2825875456</c:v>
                </c:pt>
                <c:pt idx="572">
                  <c:v>2816237568</c:v>
                </c:pt>
                <c:pt idx="573">
                  <c:v>2810494976</c:v>
                </c:pt>
                <c:pt idx="574">
                  <c:v>2802241536</c:v>
                </c:pt>
                <c:pt idx="575">
                  <c:v>2797625344</c:v>
                </c:pt>
                <c:pt idx="576">
                  <c:v>2793299968</c:v>
                </c:pt>
                <c:pt idx="577">
                  <c:v>2794229760</c:v>
                </c:pt>
                <c:pt idx="578">
                  <c:v>2792841216</c:v>
                </c:pt>
                <c:pt idx="579">
                  <c:v>2787172352</c:v>
                </c:pt>
                <c:pt idx="580">
                  <c:v>2781442048</c:v>
                </c:pt>
                <c:pt idx="581">
                  <c:v>2774544384</c:v>
                </c:pt>
                <c:pt idx="582">
                  <c:v>2769850368</c:v>
                </c:pt>
                <c:pt idx="583">
                  <c:v>2768445440</c:v>
                </c:pt>
                <c:pt idx="584">
                  <c:v>2764083200</c:v>
                </c:pt>
                <c:pt idx="585">
                  <c:v>2757869568</c:v>
                </c:pt>
                <c:pt idx="586">
                  <c:v>2750566400</c:v>
                </c:pt>
                <c:pt idx="587">
                  <c:v>2748030976</c:v>
                </c:pt>
                <c:pt idx="588">
                  <c:v>2743058432</c:v>
                </c:pt>
                <c:pt idx="589">
                  <c:v>2737344512</c:v>
                </c:pt>
                <c:pt idx="590">
                  <c:v>2735271936</c:v>
                </c:pt>
                <c:pt idx="591">
                  <c:v>2728734720</c:v>
                </c:pt>
                <c:pt idx="592">
                  <c:v>2722889728</c:v>
                </c:pt>
                <c:pt idx="593">
                  <c:v>2718011392</c:v>
                </c:pt>
                <c:pt idx="594">
                  <c:v>2715795456</c:v>
                </c:pt>
                <c:pt idx="595">
                  <c:v>2712485888</c:v>
                </c:pt>
                <c:pt idx="596">
                  <c:v>2731192320</c:v>
                </c:pt>
                <c:pt idx="597">
                  <c:v>4149690368</c:v>
                </c:pt>
                <c:pt idx="598">
                  <c:v>4447961088</c:v>
                </c:pt>
                <c:pt idx="599">
                  <c:v>5477289984</c:v>
                </c:pt>
                <c:pt idx="600">
                  <c:v>5474111488</c:v>
                </c:pt>
                <c:pt idx="601">
                  <c:v>5471158272</c:v>
                </c:pt>
                <c:pt idx="602">
                  <c:v>5471969280</c:v>
                </c:pt>
                <c:pt idx="603">
                  <c:v>5465075712</c:v>
                </c:pt>
                <c:pt idx="604">
                  <c:v>5459140608</c:v>
                </c:pt>
                <c:pt idx="605">
                  <c:v>5452685312</c:v>
                </c:pt>
                <c:pt idx="606">
                  <c:v>5446340608</c:v>
                </c:pt>
                <c:pt idx="607">
                  <c:v>5441859584</c:v>
                </c:pt>
                <c:pt idx="608">
                  <c:v>5443010560</c:v>
                </c:pt>
                <c:pt idx="609">
                  <c:v>5437444096</c:v>
                </c:pt>
                <c:pt idx="610">
                  <c:v>5441396736</c:v>
                </c:pt>
                <c:pt idx="611">
                  <c:v>5430145024</c:v>
                </c:pt>
                <c:pt idx="612">
                  <c:v>5432188928</c:v>
                </c:pt>
                <c:pt idx="613">
                  <c:v>5435441152</c:v>
                </c:pt>
                <c:pt idx="614">
                  <c:v>5434601472</c:v>
                </c:pt>
                <c:pt idx="615">
                  <c:v>5429940224</c:v>
                </c:pt>
                <c:pt idx="616">
                  <c:v>5427245056</c:v>
                </c:pt>
                <c:pt idx="617">
                  <c:v>5423349760</c:v>
                </c:pt>
                <c:pt idx="618">
                  <c:v>5416583168</c:v>
                </c:pt>
                <c:pt idx="619">
                  <c:v>5408677888</c:v>
                </c:pt>
                <c:pt idx="620">
                  <c:v>5403205632</c:v>
                </c:pt>
                <c:pt idx="621">
                  <c:v>5396725760</c:v>
                </c:pt>
                <c:pt idx="622">
                  <c:v>5393743872</c:v>
                </c:pt>
                <c:pt idx="623">
                  <c:v>5388472320</c:v>
                </c:pt>
                <c:pt idx="624">
                  <c:v>5385474048</c:v>
                </c:pt>
                <c:pt idx="625">
                  <c:v>5378695168</c:v>
                </c:pt>
                <c:pt idx="626">
                  <c:v>5377028096</c:v>
                </c:pt>
                <c:pt idx="627">
                  <c:v>5368573952</c:v>
                </c:pt>
                <c:pt idx="628">
                  <c:v>5363494912</c:v>
                </c:pt>
                <c:pt idx="629">
                  <c:v>5358227456</c:v>
                </c:pt>
                <c:pt idx="630">
                  <c:v>5353558016</c:v>
                </c:pt>
                <c:pt idx="631">
                  <c:v>5352144896</c:v>
                </c:pt>
                <c:pt idx="632">
                  <c:v>5344092160</c:v>
                </c:pt>
                <c:pt idx="633">
                  <c:v>5339394048</c:v>
                </c:pt>
                <c:pt idx="634">
                  <c:v>5345955840</c:v>
                </c:pt>
                <c:pt idx="635">
                  <c:v>5342617600</c:v>
                </c:pt>
                <c:pt idx="636">
                  <c:v>5334831104</c:v>
                </c:pt>
                <c:pt idx="637">
                  <c:v>5332434944</c:v>
                </c:pt>
                <c:pt idx="638">
                  <c:v>5332967424</c:v>
                </c:pt>
                <c:pt idx="639">
                  <c:v>5328932864</c:v>
                </c:pt>
                <c:pt idx="640">
                  <c:v>5327212544</c:v>
                </c:pt>
                <c:pt idx="641">
                  <c:v>5327216640</c:v>
                </c:pt>
                <c:pt idx="642">
                  <c:v>5325402112</c:v>
                </c:pt>
                <c:pt idx="643">
                  <c:v>5323374592</c:v>
                </c:pt>
                <c:pt idx="644">
                  <c:v>5322346496</c:v>
                </c:pt>
                <c:pt idx="645">
                  <c:v>5318410240</c:v>
                </c:pt>
                <c:pt idx="646">
                  <c:v>5312696320</c:v>
                </c:pt>
                <c:pt idx="647">
                  <c:v>5312335872</c:v>
                </c:pt>
                <c:pt idx="648">
                  <c:v>5309739008</c:v>
                </c:pt>
                <c:pt idx="649">
                  <c:v>5311139840</c:v>
                </c:pt>
                <c:pt idx="650">
                  <c:v>5311991808</c:v>
                </c:pt>
                <c:pt idx="651">
                  <c:v>5306732544</c:v>
                </c:pt>
                <c:pt idx="652">
                  <c:v>5301338112</c:v>
                </c:pt>
                <c:pt idx="653">
                  <c:v>5298765824</c:v>
                </c:pt>
                <c:pt idx="654">
                  <c:v>5295960064</c:v>
                </c:pt>
                <c:pt idx="655">
                  <c:v>5294403584</c:v>
                </c:pt>
                <c:pt idx="656">
                  <c:v>5293502464</c:v>
                </c:pt>
                <c:pt idx="657">
                  <c:v>5290311680</c:v>
                </c:pt>
                <c:pt idx="658">
                  <c:v>5287792640</c:v>
                </c:pt>
                <c:pt idx="659">
                  <c:v>5284900864</c:v>
                </c:pt>
                <c:pt idx="660">
                  <c:v>5283328000</c:v>
                </c:pt>
                <c:pt idx="661">
                  <c:v>5279989760</c:v>
                </c:pt>
                <c:pt idx="662">
                  <c:v>5275009024</c:v>
                </c:pt>
                <c:pt idx="663">
                  <c:v>5275582464</c:v>
                </c:pt>
                <c:pt idx="664">
                  <c:v>5273698304</c:v>
                </c:pt>
                <c:pt idx="665">
                  <c:v>5271318528</c:v>
                </c:pt>
                <c:pt idx="666">
                  <c:v>5270011904</c:v>
                </c:pt>
                <c:pt idx="667">
                  <c:v>5266788352</c:v>
                </c:pt>
                <c:pt idx="668">
                  <c:v>5265027072</c:v>
                </c:pt>
                <c:pt idx="669">
                  <c:v>5260849152</c:v>
                </c:pt>
                <c:pt idx="670">
                  <c:v>5261389824</c:v>
                </c:pt>
                <c:pt idx="671">
                  <c:v>5258051584</c:v>
                </c:pt>
                <c:pt idx="672">
                  <c:v>5255991296</c:v>
                </c:pt>
                <c:pt idx="673">
                  <c:v>3907780608</c:v>
                </c:pt>
                <c:pt idx="674">
                  <c:v>3901960192</c:v>
                </c:pt>
                <c:pt idx="675">
                  <c:v>3902279680</c:v>
                </c:pt>
                <c:pt idx="676">
                  <c:v>3905875968</c:v>
                </c:pt>
                <c:pt idx="677">
                  <c:v>3904413696</c:v>
                </c:pt>
                <c:pt idx="678">
                  <c:v>3899375616</c:v>
                </c:pt>
                <c:pt idx="679">
                  <c:v>3895046144</c:v>
                </c:pt>
                <c:pt idx="680">
                  <c:v>3895902208</c:v>
                </c:pt>
                <c:pt idx="681">
                  <c:v>3893710848</c:v>
                </c:pt>
                <c:pt idx="682">
                  <c:v>3891261440</c:v>
                </c:pt>
                <c:pt idx="683">
                  <c:v>3891859456</c:v>
                </c:pt>
                <c:pt idx="684">
                  <c:v>3891613696</c:v>
                </c:pt>
                <c:pt idx="685">
                  <c:v>3890327552</c:v>
                </c:pt>
                <c:pt idx="686">
                  <c:v>3887202304</c:v>
                </c:pt>
                <c:pt idx="687">
                  <c:v>3885068288</c:v>
                </c:pt>
                <c:pt idx="688">
                  <c:v>3884810240</c:v>
                </c:pt>
                <c:pt idx="689">
                  <c:v>3884621824</c:v>
                </c:pt>
                <c:pt idx="690">
                  <c:v>3880370176</c:v>
                </c:pt>
                <c:pt idx="691">
                  <c:v>3874668544</c:v>
                </c:pt>
                <c:pt idx="692">
                  <c:v>3874156544</c:v>
                </c:pt>
                <c:pt idx="693">
                  <c:v>3875639296</c:v>
                </c:pt>
                <c:pt idx="694">
                  <c:v>3876323328</c:v>
                </c:pt>
                <c:pt idx="695">
                  <c:v>3875012608</c:v>
                </c:pt>
                <c:pt idx="696">
                  <c:v>3871604736</c:v>
                </c:pt>
                <c:pt idx="697">
                  <c:v>3869323264</c:v>
                </c:pt>
                <c:pt idx="698">
                  <c:v>3866038272</c:v>
                </c:pt>
                <c:pt idx="699">
                  <c:v>3861364736</c:v>
                </c:pt>
                <c:pt idx="700">
                  <c:v>3853500416</c:v>
                </c:pt>
                <c:pt idx="701">
                  <c:v>3850031104</c:v>
                </c:pt>
                <c:pt idx="702">
                  <c:v>3848744960</c:v>
                </c:pt>
                <c:pt idx="703">
                  <c:v>3845099520</c:v>
                </c:pt>
                <c:pt idx="704">
                  <c:v>3842461696</c:v>
                </c:pt>
                <c:pt idx="705">
                  <c:v>3843694592</c:v>
                </c:pt>
                <c:pt idx="706">
                  <c:v>3843526656</c:v>
                </c:pt>
                <c:pt idx="707">
                  <c:v>3823689728</c:v>
                </c:pt>
                <c:pt idx="708">
                  <c:v>3844149248</c:v>
                </c:pt>
                <c:pt idx="709">
                  <c:v>3844030464</c:v>
                </c:pt>
                <c:pt idx="710">
                  <c:v>3840139264</c:v>
                </c:pt>
                <c:pt idx="711">
                  <c:v>3838148608</c:v>
                </c:pt>
                <c:pt idx="712">
                  <c:v>3837825024</c:v>
                </c:pt>
                <c:pt idx="713">
                  <c:v>3836137472</c:v>
                </c:pt>
                <c:pt idx="714">
                  <c:v>3831537664</c:v>
                </c:pt>
                <c:pt idx="715">
                  <c:v>3828645888</c:v>
                </c:pt>
                <c:pt idx="716">
                  <c:v>3830329344</c:v>
                </c:pt>
                <c:pt idx="717">
                  <c:v>3826085888</c:v>
                </c:pt>
                <c:pt idx="718">
                  <c:v>3826171904</c:v>
                </c:pt>
                <c:pt idx="719">
                  <c:v>3826147328</c:v>
                </c:pt>
                <c:pt idx="720">
                  <c:v>3825721344</c:v>
                </c:pt>
                <c:pt idx="721">
                  <c:v>3822170112</c:v>
                </c:pt>
                <c:pt idx="722">
                  <c:v>3818455040</c:v>
                </c:pt>
                <c:pt idx="723">
                  <c:v>3818266624</c:v>
                </c:pt>
                <c:pt idx="724">
                  <c:v>3817385984</c:v>
                </c:pt>
                <c:pt idx="725">
                  <c:v>3817459712</c:v>
                </c:pt>
                <c:pt idx="726">
                  <c:v>3817353216</c:v>
                </c:pt>
                <c:pt idx="727">
                  <c:v>3815780352</c:v>
                </c:pt>
                <c:pt idx="728">
                  <c:v>3812925440</c:v>
                </c:pt>
                <c:pt idx="729">
                  <c:v>3812925440</c:v>
                </c:pt>
                <c:pt idx="730">
                  <c:v>3808542720</c:v>
                </c:pt>
                <c:pt idx="731">
                  <c:v>3807629312</c:v>
                </c:pt>
                <c:pt idx="732">
                  <c:v>3802021888</c:v>
                </c:pt>
                <c:pt idx="733">
                  <c:v>3802701824</c:v>
                </c:pt>
                <c:pt idx="734">
                  <c:v>3802501120</c:v>
                </c:pt>
                <c:pt idx="735">
                  <c:v>3798896640</c:v>
                </c:pt>
                <c:pt idx="736">
                  <c:v>3798626304</c:v>
                </c:pt>
                <c:pt idx="737">
                  <c:v>3795804160</c:v>
                </c:pt>
                <c:pt idx="738">
                  <c:v>3795136512</c:v>
                </c:pt>
                <c:pt idx="739">
                  <c:v>3790118912</c:v>
                </c:pt>
                <c:pt idx="740">
                  <c:v>3788939264</c:v>
                </c:pt>
                <c:pt idx="741">
                  <c:v>3785080832</c:v>
                </c:pt>
                <c:pt idx="742">
                  <c:v>3785539584</c:v>
                </c:pt>
                <c:pt idx="743">
                  <c:v>3783823360</c:v>
                </c:pt>
                <c:pt idx="744">
                  <c:v>3781664768</c:v>
                </c:pt>
                <c:pt idx="745">
                  <c:v>3779776512</c:v>
                </c:pt>
                <c:pt idx="746">
                  <c:v>3776524288</c:v>
                </c:pt>
                <c:pt idx="747">
                  <c:v>3771469824</c:v>
                </c:pt>
                <c:pt idx="748">
                  <c:v>3770314752</c:v>
                </c:pt>
                <c:pt idx="749">
                  <c:v>3769606144</c:v>
                </c:pt>
                <c:pt idx="750">
                  <c:v>3767214080</c:v>
                </c:pt>
                <c:pt idx="751">
                  <c:v>3766444032</c:v>
                </c:pt>
                <c:pt idx="752">
                  <c:v>3764543488</c:v>
                </c:pt>
                <c:pt idx="753">
                  <c:v>3763314688</c:v>
                </c:pt>
                <c:pt idx="754">
                  <c:v>3760898048</c:v>
                </c:pt>
                <c:pt idx="755">
                  <c:v>3760484352</c:v>
                </c:pt>
                <c:pt idx="756">
                  <c:v>3760533504</c:v>
                </c:pt>
                <c:pt idx="757">
                  <c:v>3755454464</c:v>
                </c:pt>
                <c:pt idx="758">
                  <c:v>3755732992</c:v>
                </c:pt>
                <c:pt idx="759">
                  <c:v>3755192320</c:v>
                </c:pt>
                <c:pt idx="760">
                  <c:v>3753402368</c:v>
                </c:pt>
                <c:pt idx="761">
                  <c:v>3753435136</c:v>
                </c:pt>
                <c:pt idx="762">
                  <c:v>3751931904</c:v>
                </c:pt>
                <c:pt idx="763">
                  <c:v>3749429248</c:v>
                </c:pt>
                <c:pt idx="764">
                  <c:v>3749224448</c:v>
                </c:pt>
                <c:pt idx="765">
                  <c:v>3746828288</c:v>
                </c:pt>
                <c:pt idx="766">
                  <c:v>3742322688</c:v>
                </c:pt>
                <c:pt idx="767">
                  <c:v>3740610560</c:v>
                </c:pt>
                <c:pt idx="768">
                  <c:v>3736559616</c:v>
                </c:pt>
                <c:pt idx="769">
                  <c:v>3732443136</c:v>
                </c:pt>
                <c:pt idx="770">
                  <c:v>3727069184</c:v>
                </c:pt>
                <c:pt idx="771">
                  <c:v>3731763200</c:v>
                </c:pt>
                <c:pt idx="772">
                  <c:v>3726630912</c:v>
                </c:pt>
                <c:pt idx="773">
                  <c:v>3717611520</c:v>
                </c:pt>
                <c:pt idx="774">
                  <c:v>3726028800</c:v>
                </c:pt>
                <c:pt idx="775">
                  <c:v>3723341824</c:v>
                </c:pt>
                <c:pt idx="776">
                  <c:v>3721543680</c:v>
                </c:pt>
                <c:pt idx="777">
                  <c:v>3721359360</c:v>
                </c:pt>
                <c:pt idx="778">
                  <c:v>3721519104</c:v>
                </c:pt>
                <c:pt idx="779">
                  <c:v>3720900608</c:v>
                </c:pt>
                <c:pt idx="780">
                  <c:v>3713204224</c:v>
                </c:pt>
                <c:pt idx="781">
                  <c:v>3707699200</c:v>
                </c:pt>
                <c:pt idx="782">
                  <c:v>3712028672</c:v>
                </c:pt>
                <c:pt idx="783">
                  <c:v>3712536576</c:v>
                </c:pt>
              </c:numCache>
            </c:numRef>
          </c:val>
          <c:smooth val="0"/>
        </c:ser>
        <c:dLbls>
          <c:showLegendKey val="0"/>
          <c:showVal val="0"/>
          <c:showCatName val="0"/>
          <c:showSerName val="0"/>
          <c:showPercent val="0"/>
          <c:showBubbleSize val="0"/>
        </c:dLbls>
        <c:marker val="1"/>
        <c:smooth val="0"/>
        <c:axId val="213343616"/>
        <c:axId val="213342080"/>
      </c:lineChart>
      <c:catAx>
        <c:axId val="213240448"/>
        <c:scaling>
          <c:orientation val="minMax"/>
        </c:scaling>
        <c:delete val="1"/>
        <c:axPos val="b"/>
        <c:numFmt formatCode="mm:ss.0" sourceLinked="1"/>
        <c:majorTickMark val="none"/>
        <c:minorTickMark val="none"/>
        <c:tickLblPos val="nextTo"/>
        <c:crossAx val="213340544"/>
        <c:crosses val="autoZero"/>
        <c:auto val="1"/>
        <c:lblAlgn val="ctr"/>
        <c:lblOffset val="100"/>
        <c:noMultiLvlLbl val="0"/>
      </c:catAx>
      <c:valAx>
        <c:axId val="213340544"/>
        <c:scaling>
          <c:orientation val="minMax"/>
        </c:scaling>
        <c:delete val="0"/>
        <c:axPos val="l"/>
        <c:majorGridlines/>
        <c:numFmt formatCode="General" sourceLinked="1"/>
        <c:majorTickMark val="none"/>
        <c:minorTickMark val="none"/>
        <c:tickLblPos val="nextTo"/>
        <c:crossAx val="213240448"/>
        <c:crosses val="autoZero"/>
        <c:crossBetween val="between"/>
      </c:valAx>
      <c:valAx>
        <c:axId val="213342080"/>
        <c:scaling>
          <c:orientation val="minMax"/>
        </c:scaling>
        <c:delete val="0"/>
        <c:axPos val="r"/>
        <c:numFmt formatCode="General" sourceLinked="1"/>
        <c:majorTickMark val="out"/>
        <c:minorTickMark val="none"/>
        <c:tickLblPos val="nextTo"/>
        <c:crossAx val="213343616"/>
        <c:crosses val="max"/>
        <c:crossBetween val="between"/>
      </c:valAx>
      <c:catAx>
        <c:axId val="213343616"/>
        <c:scaling>
          <c:orientation val="minMax"/>
        </c:scaling>
        <c:delete val="1"/>
        <c:axPos val="b"/>
        <c:numFmt formatCode="mm:ss.0" sourceLinked="1"/>
        <c:majorTickMark val="out"/>
        <c:minorTickMark val="none"/>
        <c:tickLblPos val="nextTo"/>
        <c:crossAx val="213342080"/>
        <c:crosses val="autoZero"/>
        <c:auto val="1"/>
        <c:lblAlgn val="ctr"/>
        <c:lblOffset val="100"/>
        <c:noMultiLvlLbl val="0"/>
      </c:cat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11"/>
          <c:order val="3"/>
          <c:tx>
            <c:strRef>
              <c:f>dynmemory!$L$1</c:f>
              <c:strCache>
                <c:ptCount val="1"/>
                <c:pt idx="0">
                  <c:v>Transition Pages RePurposed/sec</c:v>
                </c:pt>
              </c:strCache>
            </c:strRef>
          </c:tx>
          <c:marker>
            <c:symbol val="none"/>
          </c:marker>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dynmemory!$L$2:$L$785</c:f>
              <c:numCache>
                <c:formatCode>General</c:formatCode>
                <c:ptCount val="78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7105.01713929573</c:v>
                </c:pt>
                <c:pt idx="212">
                  <c:v>0</c:v>
                </c:pt>
                <c:pt idx="213">
                  <c:v>0</c:v>
                </c:pt>
                <c:pt idx="214">
                  <c:v>0</c:v>
                </c:pt>
                <c:pt idx="215">
                  <c:v>0</c:v>
                </c:pt>
                <c:pt idx="216">
                  <c:v>36501.974125489098</c:v>
                </c:pt>
                <c:pt idx="217">
                  <c:v>114.73042345565101</c:v>
                </c:pt>
                <c:pt idx="218">
                  <c:v>36487.236661573297</c:v>
                </c:pt>
                <c:pt idx="219">
                  <c:v>1984.32963216948</c:v>
                </c:pt>
                <c:pt idx="220">
                  <c:v>2642.17494112643</c:v>
                </c:pt>
                <c:pt idx="221">
                  <c:v>4036.0500575368301</c:v>
                </c:pt>
                <c:pt idx="222">
                  <c:v>31583.442601258201</c:v>
                </c:pt>
                <c:pt idx="223">
                  <c:v>2313.6273582060899</c:v>
                </c:pt>
                <c:pt idx="224">
                  <c:v>19892.445128396899</c:v>
                </c:pt>
                <c:pt idx="225">
                  <c:v>3601.6104471527901</c:v>
                </c:pt>
                <c:pt idx="226">
                  <c:v>1892.3083964657201</c:v>
                </c:pt>
                <c:pt idx="227">
                  <c:v>22894.780722041101</c:v>
                </c:pt>
                <c:pt idx="228">
                  <c:v>0</c:v>
                </c:pt>
                <c:pt idx="229">
                  <c:v>13647.508121119599</c:v>
                </c:pt>
                <c:pt idx="230">
                  <c:v>2926.1368915747198</c:v>
                </c:pt>
                <c:pt idx="231">
                  <c:v>15915.6321924001</c:v>
                </c:pt>
                <c:pt idx="232">
                  <c:v>1856.6121554085601</c:v>
                </c:pt>
                <c:pt idx="233">
                  <c:v>9954.6858149620293</c:v>
                </c:pt>
                <c:pt idx="234">
                  <c:v>1770.5146120540501</c:v>
                </c:pt>
                <c:pt idx="235">
                  <c:v>9823.4609752652705</c:v>
                </c:pt>
                <c:pt idx="236">
                  <c:v>1537.4919199415299</c:v>
                </c:pt>
                <c:pt idx="237">
                  <c:v>1450.72672528972</c:v>
                </c:pt>
                <c:pt idx="238">
                  <c:v>13432.5938156824</c:v>
                </c:pt>
                <c:pt idx="239">
                  <c:v>1173.4204413012201</c:v>
                </c:pt>
                <c:pt idx="240">
                  <c:v>9415.8932218051195</c:v>
                </c:pt>
                <c:pt idx="241">
                  <c:v>0</c:v>
                </c:pt>
                <c:pt idx="242">
                  <c:v>0</c:v>
                </c:pt>
                <c:pt idx="243">
                  <c:v>0</c:v>
                </c:pt>
                <c:pt idx="244">
                  <c:v>0</c:v>
                </c:pt>
                <c:pt idx="245">
                  <c:v>0</c:v>
                </c:pt>
                <c:pt idx="246">
                  <c:v>0</c:v>
                </c:pt>
                <c:pt idx="247">
                  <c:v>8419.7013195374293</c:v>
                </c:pt>
                <c:pt idx="248">
                  <c:v>3113.5162949813198</c:v>
                </c:pt>
                <c:pt idx="249">
                  <c:v>5183.9859394519999</c:v>
                </c:pt>
                <c:pt idx="250">
                  <c:v>12187.850483403899</c:v>
                </c:pt>
                <c:pt idx="251">
                  <c:v>4080.4526264414098</c:v>
                </c:pt>
                <c:pt idx="252">
                  <c:v>4349.3357651166398</c:v>
                </c:pt>
                <c:pt idx="253">
                  <c:v>12561.580107059501</c:v>
                </c:pt>
                <c:pt idx="254">
                  <c:v>2284.2176832166201</c:v>
                </c:pt>
                <c:pt idx="255">
                  <c:v>2884.4276271585099</c:v>
                </c:pt>
                <c:pt idx="256">
                  <c:v>12982.751845406099</c:v>
                </c:pt>
                <c:pt idx="257">
                  <c:v>5308.8639811795501</c:v>
                </c:pt>
                <c:pt idx="258">
                  <c:v>3950.5586750837001</c:v>
                </c:pt>
                <c:pt idx="259">
                  <c:v>10742.265401664699</c:v>
                </c:pt>
                <c:pt idx="260">
                  <c:v>1529.26623244046</c:v>
                </c:pt>
                <c:pt idx="261">
                  <c:v>2047.30298591576</c:v>
                </c:pt>
                <c:pt idx="262">
                  <c:v>2019.30435163057</c:v>
                </c:pt>
                <c:pt idx="263">
                  <c:v>13814.152521206301</c:v>
                </c:pt>
                <c:pt idx="264">
                  <c:v>3643.6633998248299</c:v>
                </c:pt>
                <c:pt idx="265">
                  <c:v>1687.56572347824</c:v>
                </c:pt>
                <c:pt idx="266">
                  <c:v>1575.7714513917599</c:v>
                </c:pt>
                <c:pt idx="267">
                  <c:v>11757.368630987899</c:v>
                </c:pt>
                <c:pt idx="268">
                  <c:v>2105.4921521400802</c:v>
                </c:pt>
                <c:pt idx="269">
                  <c:v>0</c:v>
                </c:pt>
                <c:pt idx="270">
                  <c:v>8711.5387153422598</c:v>
                </c:pt>
                <c:pt idx="271">
                  <c:v>1605.4811669227499</c:v>
                </c:pt>
                <c:pt idx="272">
                  <c:v>984.09629392096701</c:v>
                </c:pt>
                <c:pt idx="273">
                  <c:v>8124.6086522495098</c:v>
                </c:pt>
                <c:pt idx="274">
                  <c:v>1271.34219209913</c:v>
                </c:pt>
                <c:pt idx="275">
                  <c:v>35693.059977552497</c:v>
                </c:pt>
                <c:pt idx="276">
                  <c:v>40282.055552182101</c:v>
                </c:pt>
                <c:pt idx="277">
                  <c:v>2400.6910959583502</c:v>
                </c:pt>
                <c:pt idx="278">
                  <c:v>1666.3186844473901</c:v>
                </c:pt>
                <c:pt idx="279">
                  <c:v>0</c:v>
                </c:pt>
                <c:pt idx="280">
                  <c:v>0</c:v>
                </c:pt>
                <c:pt idx="281">
                  <c:v>0</c:v>
                </c:pt>
                <c:pt idx="282">
                  <c:v>0</c:v>
                </c:pt>
                <c:pt idx="283">
                  <c:v>0</c:v>
                </c:pt>
                <c:pt idx="284">
                  <c:v>0</c:v>
                </c:pt>
                <c:pt idx="285">
                  <c:v>0</c:v>
                </c:pt>
                <c:pt idx="286">
                  <c:v>0</c:v>
                </c:pt>
                <c:pt idx="287">
                  <c:v>0</c:v>
                </c:pt>
                <c:pt idx="288">
                  <c:v>0</c:v>
                </c:pt>
                <c:pt idx="289">
                  <c:v>12198.924890116599</c:v>
                </c:pt>
                <c:pt idx="290">
                  <c:v>2893.0800281042002</c:v>
                </c:pt>
                <c:pt idx="291">
                  <c:v>2015.1003992651699</c:v>
                </c:pt>
                <c:pt idx="292">
                  <c:v>1571.9789708138801</c:v>
                </c:pt>
                <c:pt idx="293">
                  <c:v>2058.5031303782798</c:v>
                </c:pt>
                <c:pt idx="294">
                  <c:v>2183.52006652922</c:v>
                </c:pt>
                <c:pt idx="295">
                  <c:v>12003.1265045328</c:v>
                </c:pt>
                <c:pt idx="296">
                  <c:v>32723.994820429201</c:v>
                </c:pt>
                <c:pt idx="297">
                  <c:v>1539.85989038195</c:v>
                </c:pt>
                <c:pt idx="298">
                  <c:v>483.54417241768903</c:v>
                </c:pt>
                <c:pt idx="299">
                  <c:v>0</c:v>
                </c:pt>
                <c:pt idx="300">
                  <c:v>0</c:v>
                </c:pt>
                <c:pt idx="301">
                  <c:v>0</c:v>
                </c:pt>
                <c:pt idx="302">
                  <c:v>0</c:v>
                </c:pt>
                <c:pt idx="303">
                  <c:v>341.555851310393</c:v>
                </c:pt>
                <c:pt idx="304">
                  <c:v>2028.8712477281499</c:v>
                </c:pt>
                <c:pt idx="305">
                  <c:v>2594.3401874470601</c:v>
                </c:pt>
                <c:pt idx="306">
                  <c:v>3168.6903861503802</c:v>
                </c:pt>
                <c:pt idx="307">
                  <c:v>12306.4272518875</c:v>
                </c:pt>
                <c:pt idx="308">
                  <c:v>2310.7198797911001</c:v>
                </c:pt>
                <c:pt idx="309">
                  <c:v>1561.3245566560299</c:v>
                </c:pt>
                <c:pt idx="310">
                  <c:v>29219.742326179301</c:v>
                </c:pt>
                <c:pt idx="311">
                  <c:v>1118.68184826833</c:v>
                </c:pt>
                <c:pt idx="312">
                  <c:v>0</c:v>
                </c:pt>
                <c:pt idx="313">
                  <c:v>0</c:v>
                </c:pt>
                <c:pt idx="314">
                  <c:v>0</c:v>
                </c:pt>
                <c:pt idx="315">
                  <c:v>0</c:v>
                </c:pt>
                <c:pt idx="316">
                  <c:v>27995.860229352598</c:v>
                </c:pt>
                <c:pt idx="317">
                  <c:v>2103.6543176134201</c:v>
                </c:pt>
                <c:pt idx="318">
                  <c:v>280.28421018403202</c:v>
                </c:pt>
                <c:pt idx="319">
                  <c:v>0</c:v>
                </c:pt>
                <c:pt idx="320">
                  <c:v>0</c:v>
                </c:pt>
                <c:pt idx="321">
                  <c:v>3699.4612515706599</c:v>
                </c:pt>
                <c:pt idx="322">
                  <c:v>4338.7183019941003</c:v>
                </c:pt>
                <c:pt idx="323">
                  <c:v>2988.4315846365598</c:v>
                </c:pt>
                <c:pt idx="324">
                  <c:v>2874.00248873188</c:v>
                </c:pt>
                <c:pt idx="325">
                  <c:v>26489.326617951199</c:v>
                </c:pt>
                <c:pt idx="326">
                  <c:v>3091.1471868591002</c:v>
                </c:pt>
                <c:pt idx="327">
                  <c:v>2737.2989730048598</c:v>
                </c:pt>
                <c:pt idx="328">
                  <c:v>1718.43221399001</c:v>
                </c:pt>
                <c:pt idx="329">
                  <c:v>307.52032978959397</c:v>
                </c:pt>
                <c:pt idx="330">
                  <c:v>2479.44597345281</c:v>
                </c:pt>
                <c:pt idx="331">
                  <c:v>2706.9136837860401</c:v>
                </c:pt>
                <c:pt idx="332">
                  <c:v>2191.1381480556402</c:v>
                </c:pt>
                <c:pt idx="333">
                  <c:v>434.06994108369599</c:v>
                </c:pt>
                <c:pt idx="334">
                  <c:v>2376.6431754216201</c:v>
                </c:pt>
                <c:pt idx="335">
                  <c:v>3436.6420352170699</c:v>
                </c:pt>
                <c:pt idx="336">
                  <c:v>8099.7104639275103</c:v>
                </c:pt>
                <c:pt idx="337">
                  <c:v>1778.3748232907301</c:v>
                </c:pt>
                <c:pt idx="338">
                  <c:v>3357.1933019418798</c:v>
                </c:pt>
                <c:pt idx="339">
                  <c:v>2418.41269634024</c:v>
                </c:pt>
                <c:pt idx="340">
                  <c:v>2109.9493838073499</c:v>
                </c:pt>
                <c:pt idx="341">
                  <c:v>1461.07323258119</c:v>
                </c:pt>
                <c:pt idx="342">
                  <c:v>25714.985058105602</c:v>
                </c:pt>
                <c:pt idx="343">
                  <c:v>1928.9280101100601</c:v>
                </c:pt>
                <c:pt idx="344">
                  <c:v>3038.3646675232499</c:v>
                </c:pt>
                <c:pt idx="345">
                  <c:v>2498.3845536977101</c:v>
                </c:pt>
                <c:pt idx="346">
                  <c:v>0</c:v>
                </c:pt>
                <c:pt idx="347">
                  <c:v>0</c:v>
                </c:pt>
                <c:pt idx="348">
                  <c:v>0</c:v>
                </c:pt>
                <c:pt idx="349">
                  <c:v>0</c:v>
                </c:pt>
                <c:pt idx="350">
                  <c:v>0</c:v>
                </c:pt>
                <c:pt idx="351">
                  <c:v>2532.2355493138798</c:v>
                </c:pt>
                <c:pt idx="352">
                  <c:v>2794.8412646072102</c:v>
                </c:pt>
                <c:pt idx="353">
                  <c:v>3565.85193079688</c:v>
                </c:pt>
                <c:pt idx="354">
                  <c:v>7545.4665904910698</c:v>
                </c:pt>
                <c:pt idx="355">
                  <c:v>2462.46417942669</c:v>
                </c:pt>
                <c:pt idx="356">
                  <c:v>4027.42676631217</c:v>
                </c:pt>
                <c:pt idx="357">
                  <c:v>3571.8885554493199</c:v>
                </c:pt>
                <c:pt idx="358">
                  <c:v>21546.494273565098</c:v>
                </c:pt>
                <c:pt idx="359">
                  <c:v>2859.3361368272199</c:v>
                </c:pt>
                <c:pt idx="360">
                  <c:v>1049.0246169111899</c:v>
                </c:pt>
                <c:pt idx="361">
                  <c:v>0</c:v>
                </c:pt>
                <c:pt idx="362">
                  <c:v>1625.02163129682</c:v>
                </c:pt>
                <c:pt idx="363">
                  <c:v>1992.14144798949</c:v>
                </c:pt>
                <c:pt idx="364">
                  <c:v>2136.2711457621399</c:v>
                </c:pt>
                <c:pt idx="365">
                  <c:v>2876.94413161076</c:v>
                </c:pt>
                <c:pt idx="366">
                  <c:v>2359.1605192034799</c:v>
                </c:pt>
                <c:pt idx="367">
                  <c:v>2467.1669699767899</c:v>
                </c:pt>
                <c:pt idx="368">
                  <c:v>8438.92842765364</c:v>
                </c:pt>
                <c:pt idx="369">
                  <c:v>2039.9294700247599</c:v>
                </c:pt>
                <c:pt idx="370">
                  <c:v>3057.6442536100399</c:v>
                </c:pt>
                <c:pt idx="371">
                  <c:v>2569.8712457940701</c:v>
                </c:pt>
                <c:pt idx="372">
                  <c:v>1829.6408349696601</c:v>
                </c:pt>
                <c:pt idx="373">
                  <c:v>4811.6014353136898</c:v>
                </c:pt>
                <c:pt idx="374">
                  <c:v>5635.8659942169697</c:v>
                </c:pt>
                <c:pt idx="375">
                  <c:v>17545.903025118499</c:v>
                </c:pt>
                <c:pt idx="376">
                  <c:v>2967.8961901551502</c:v>
                </c:pt>
                <c:pt idx="377">
                  <c:v>3023.3151005820901</c:v>
                </c:pt>
                <c:pt idx="378">
                  <c:v>3221.2359660417601</c:v>
                </c:pt>
                <c:pt idx="379">
                  <c:v>4253.2838642663701</c:v>
                </c:pt>
                <c:pt idx="380">
                  <c:v>5495.2487318140702</c:v>
                </c:pt>
                <c:pt idx="381">
                  <c:v>5334.6883474096603</c:v>
                </c:pt>
                <c:pt idx="382">
                  <c:v>3862.7052236950699</c:v>
                </c:pt>
                <c:pt idx="383">
                  <c:v>3140.5939907444099</c:v>
                </c:pt>
                <c:pt idx="384">
                  <c:v>2834.2572743078899</c:v>
                </c:pt>
                <c:pt idx="385">
                  <c:v>2878.1529934172399</c:v>
                </c:pt>
                <c:pt idx="386">
                  <c:v>3498.03726251136</c:v>
                </c:pt>
                <c:pt idx="387">
                  <c:v>2428.01226090711</c:v>
                </c:pt>
                <c:pt idx="388">
                  <c:v>2690.56694372627</c:v>
                </c:pt>
                <c:pt idx="389">
                  <c:v>3304.20419119499</c:v>
                </c:pt>
                <c:pt idx="390">
                  <c:v>2442.1626383201801</c:v>
                </c:pt>
                <c:pt idx="391">
                  <c:v>3566.3349274672701</c:v>
                </c:pt>
                <c:pt idx="392">
                  <c:v>1995.69098973055</c:v>
                </c:pt>
                <c:pt idx="393">
                  <c:v>4078.1264746410002</c:v>
                </c:pt>
                <c:pt idx="394">
                  <c:v>4047.4339101066598</c:v>
                </c:pt>
                <c:pt idx="395">
                  <c:v>8436.2504756535109</c:v>
                </c:pt>
                <c:pt idx="396">
                  <c:v>2896.5993621234802</c:v>
                </c:pt>
                <c:pt idx="397">
                  <c:v>2744.8472822209301</c:v>
                </c:pt>
                <c:pt idx="398">
                  <c:v>0</c:v>
                </c:pt>
                <c:pt idx="399">
                  <c:v>0</c:v>
                </c:pt>
                <c:pt idx="400">
                  <c:v>3043.4989232196799</c:v>
                </c:pt>
                <c:pt idx="401">
                  <c:v>3542.4083674161702</c:v>
                </c:pt>
                <c:pt idx="402">
                  <c:v>4361.1210495916002</c:v>
                </c:pt>
                <c:pt idx="403">
                  <c:v>2887.3027386142498</c:v>
                </c:pt>
                <c:pt idx="404">
                  <c:v>4872.6470017955999</c:v>
                </c:pt>
                <c:pt idx="405">
                  <c:v>4385.8893071274297</c:v>
                </c:pt>
                <c:pt idx="406">
                  <c:v>3776.1975607569102</c:v>
                </c:pt>
                <c:pt idx="407">
                  <c:v>4803.2984250284599</c:v>
                </c:pt>
                <c:pt idx="408">
                  <c:v>3016.3416929518498</c:v>
                </c:pt>
                <c:pt idx="409">
                  <c:v>4783.3940446142697</c:v>
                </c:pt>
                <c:pt idx="410">
                  <c:v>4435.9517822493699</c:v>
                </c:pt>
                <c:pt idx="411">
                  <c:v>6532.56840248765</c:v>
                </c:pt>
                <c:pt idx="412">
                  <c:v>5197.0464536774798</c:v>
                </c:pt>
                <c:pt idx="413">
                  <c:v>4127.8267118210597</c:v>
                </c:pt>
                <c:pt idx="414">
                  <c:v>9721.5938042792695</c:v>
                </c:pt>
                <c:pt idx="415">
                  <c:v>5130.6022742765599</c:v>
                </c:pt>
                <c:pt idx="416">
                  <c:v>3044.73090287689</c:v>
                </c:pt>
                <c:pt idx="417">
                  <c:v>3942.4741251212699</c:v>
                </c:pt>
                <c:pt idx="418">
                  <c:v>3751.4973718003998</c:v>
                </c:pt>
                <c:pt idx="419">
                  <c:v>3666.8777114219001</c:v>
                </c:pt>
                <c:pt idx="420">
                  <c:v>3950.1989616361502</c:v>
                </c:pt>
                <c:pt idx="421">
                  <c:v>4319.5645046292202</c:v>
                </c:pt>
                <c:pt idx="422">
                  <c:v>4471.42189140553</c:v>
                </c:pt>
                <c:pt idx="423">
                  <c:v>3453.8527124591301</c:v>
                </c:pt>
                <c:pt idx="424">
                  <c:v>2573.23754579654</c:v>
                </c:pt>
                <c:pt idx="425">
                  <c:v>5859.1761402837001</c:v>
                </c:pt>
                <c:pt idx="426">
                  <c:v>5072.5500271273704</c:v>
                </c:pt>
                <c:pt idx="427">
                  <c:v>4472.7901935996397</c:v>
                </c:pt>
                <c:pt idx="428">
                  <c:v>6532.8370208222896</c:v>
                </c:pt>
                <c:pt idx="429">
                  <c:v>5316.3216408813596</c:v>
                </c:pt>
                <c:pt idx="430">
                  <c:v>5739.58559061083</c:v>
                </c:pt>
                <c:pt idx="431">
                  <c:v>4306.3810394450902</c:v>
                </c:pt>
                <c:pt idx="432">
                  <c:v>5422.7270798321997</c:v>
                </c:pt>
                <c:pt idx="433">
                  <c:v>6636.7864352648803</c:v>
                </c:pt>
                <c:pt idx="434">
                  <c:v>4316.5291986837401</c:v>
                </c:pt>
                <c:pt idx="435">
                  <c:v>4881.2708835551603</c:v>
                </c:pt>
                <c:pt idx="436">
                  <c:v>4967.3314337326001</c:v>
                </c:pt>
                <c:pt idx="437">
                  <c:v>4158.4817500579202</c:v>
                </c:pt>
                <c:pt idx="438">
                  <c:v>5427.9492251077299</c:v>
                </c:pt>
                <c:pt idx="439">
                  <c:v>4853.9628918878798</c:v>
                </c:pt>
                <c:pt idx="440">
                  <c:v>5060.2869891401797</c:v>
                </c:pt>
                <c:pt idx="441">
                  <c:v>6479.0028983258198</c:v>
                </c:pt>
                <c:pt idx="442">
                  <c:v>5899.5027747551203</c:v>
                </c:pt>
                <c:pt idx="443">
                  <c:v>4391.4554194050497</c:v>
                </c:pt>
                <c:pt idx="444">
                  <c:v>5265.3173536125196</c:v>
                </c:pt>
                <c:pt idx="445">
                  <c:v>5545.7386561827398</c:v>
                </c:pt>
                <c:pt idx="446">
                  <c:v>5194.8525957983702</c:v>
                </c:pt>
                <c:pt idx="447">
                  <c:v>4598.1515131363303</c:v>
                </c:pt>
                <c:pt idx="448">
                  <c:v>5582.8284118681004</c:v>
                </c:pt>
                <c:pt idx="449">
                  <c:v>4110.542277476</c:v>
                </c:pt>
                <c:pt idx="450">
                  <c:v>4536.1437815511599</c:v>
                </c:pt>
                <c:pt idx="451">
                  <c:v>5245.5465984685998</c:v>
                </c:pt>
                <c:pt idx="452">
                  <c:v>3816.1965471134799</c:v>
                </c:pt>
                <c:pt idx="453">
                  <c:v>5498.9090857929796</c:v>
                </c:pt>
                <c:pt idx="454">
                  <c:v>5493.2821174294904</c:v>
                </c:pt>
                <c:pt idx="455">
                  <c:v>5270.1064130794302</c:v>
                </c:pt>
                <c:pt idx="456">
                  <c:v>4619.8291484963402</c:v>
                </c:pt>
                <c:pt idx="457">
                  <c:v>2806.2158179694602</c:v>
                </c:pt>
                <c:pt idx="458">
                  <c:v>3483.2164458280399</c:v>
                </c:pt>
                <c:pt idx="459">
                  <c:v>4365.0624005511299</c:v>
                </c:pt>
                <c:pt idx="460">
                  <c:v>5195.2148222813003</c:v>
                </c:pt>
                <c:pt idx="461">
                  <c:v>5461.44882645502</c:v>
                </c:pt>
                <c:pt idx="462">
                  <c:v>8076.4635986253897</c:v>
                </c:pt>
                <c:pt idx="463">
                  <c:v>6547.99426174362</c:v>
                </c:pt>
                <c:pt idx="464">
                  <c:v>7989.5464286084098</c:v>
                </c:pt>
                <c:pt idx="465">
                  <c:v>8336.0554821902206</c:v>
                </c:pt>
                <c:pt idx="466">
                  <c:v>4592.8295537540298</c:v>
                </c:pt>
                <c:pt idx="467">
                  <c:v>5537.2631279113702</c:v>
                </c:pt>
                <c:pt idx="468">
                  <c:v>4260.47367257513</c:v>
                </c:pt>
                <c:pt idx="469">
                  <c:v>6707.0265471153398</c:v>
                </c:pt>
                <c:pt idx="470">
                  <c:v>7848.0027435637403</c:v>
                </c:pt>
                <c:pt idx="471">
                  <c:v>5247.9360486716096</c:v>
                </c:pt>
                <c:pt idx="472">
                  <c:v>5417.5095321855797</c:v>
                </c:pt>
                <c:pt idx="473">
                  <c:v>6427.4357309659299</c:v>
                </c:pt>
                <c:pt idx="474">
                  <c:v>5948.3051825170696</c:v>
                </c:pt>
                <c:pt idx="475">
                  <c:v>6355.4015416379798</c:v>
                </c:pt>
                <c:pt idx="476">
                  <c:v>2481.7323689662999</c:v>
                </c:pt>
                <c:pt idx="477">
                  <c:v>0</c:v>
                </c:pt>
                <c:pt idx="478">
                  <c:v>0</c:v>
                </c:pt>
                <c:pt idx="479">
                  <c:v>0</c:v>
                </c:pt>
                <c:pt idx="480">
                  <c:v>0</c:v>
                </c:pt>
                <c:pt idx="481">
                  <c:v>3340.4328937445298</c:v>
                </c:pt>
                <c:pt idx="482">
                  <c:v>3935.3217612871199</c:v>
                </c:pt>
                <c:pt idx="483">
                  <c:v>2280.9691143558898</c:v>
                </c:pt>
                <c:pt idx="484">
                  <c:v>0</c:v>
                </c:pt>
                <c:pt idx="485">
                  <c:v>0</c:v>
                </c:pt>
                <c:pt idx="486">
                  <c:v>271.881462601838</c:v>
                </c:pt>
                <c:pt idx="487">
                  <c:v>4541.3512426959696</c:v>
                </c:pt>
                <c:pt idx="488">
                  <c:v>5689.2528881838498</c:v>
                </c:pt>
                <c:pt idx="489">
                  <c:v>4110.5367687129901</c:v>
                </c:pt>
                <c:pt idx="490">
                  <c:v>4254.46654337368</c:v>
                </c:pt>
                <c:pt idx="491">
                  <c:v>5440.3451564000097</c:v>
                </c:pt>
                <c:pt idx="492">
                  <c:v>3362.5219596750599</c:v>
                </c:pt>
                <c:pt idx="493">
                  <c:v>4567.1438239671197</c:v>
                </c:pt>
                <c:pt idx="494">
                  <c:v>1806.15359253778</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numCache>
            </c:numRef>
          </c:val>
          <c:smooth val="0"/>
        </c:ser>
        <c:ser>
          <c:idx val="12"/>
          <c:order val="4"/>
          <c:tx>
            <c:strRef>
              <c:f>dynmemory!$M$1</c:f>
              <c:strCache>
                <c:ptCount val="1"/>
                <c:pt idx="0">
                  <c:v>Pages Output/sec</c:v>
                </c:pt>
              </c:strCache>
            </c:strRef>
          </c:tx>
          <c:spPr>
            <a:ln>
              <a:solidFill>
                <a:schemeClr val="tx2"/>
              </a:solidFill>
            </a:ln>
          </c:spPr>
          <c:marker>
            <c:symbol val="none"/>
          </c:marker>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dynmemory!$M$2:$M$785</c:f>
              <c:numCache>
                <c:formatCode>General</c:formatCode>
                <c:ptCount val="78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4939.3700439744498</c:v>
                </c:pt>
                <c:pt idx="217">
                  <c:v>11800.8435554384</c:v>
                </c:pt>
                <c:pt idx="218">
                  <c:v>3870.1256746495101</c:v>
                </c:pt>
                <c:pt idx="219">
                  <c:v>0</c:v>
                </c:pt>
                <c:pt idx="220">
                  <c:v>0</c:v>
                </c:pt>
                <c:pt idx="221">
                  <c:v>0</c:v>
                </c:pt>
                <c:pt idx="222">
                  <c:v>0</c:v>
                </c:pt>
                <c:pt idx="223">
                  <c:v>844.11102731010897</c:v>
                </c:pt>
                <c:pt idx="224">
                  <c:v>7442.9841822247199</c:v>
                </c:pt>
                <c:pt idx="225">
                  <c:v>13218.813970912001</c:v>
                </c:pt>
                <c:pt idx="226">
                  <c:v>17560.057351965901</c:v>
                </c:pt>
                <c:pt idx="227">
                  <c:v>33338.831942628203</c:v>
                </c:pt>
                <c:pt idx="228">
                  <c:v>9377.8064761387905</c:v>
                </c:pt>
                <c:pt idx="229">
                  <c:v>23192.0914429894</c:v>
                </c:pt>
                <c:pt idx="230">
                  <c:v>22372.441074202601</c:v>
                </c:pt>
                <c:pt idx="231">
                  <c:v>23479.447302443299</c:v>
                </c:pt>
                <c:pt idx="232">
                  <c:v>12962.528503216099</c:v>
                </c:pt>
                <c:pt idx="233">
                  <c:v>12522.2201025755</c:v>
                </c:pt>
                <c:pt idx="234">
                  <c:v>12581.6752243224</c:v>
                </c:pt>
                <c:pt idx="235">
                  <c:v>14744.200139154</c:v>
                </c:pt>
                <c:pt idx="236">
                  <c:v>14294.088303684701</c:v>
                </c:pt>
                <c:pt idx="237">
                  <c:v>11296.511680694801</c:v>
                </c:pt>
                <c:pt idx="238">
                  <c:v>13630.501300664</c:v>
                </c:pt>
                <c:pt idx="239">
                  <c:v>11145.5120632378</c:v>
                </c:pt>
                <c:pt idx="240">
                  <c:v>10966.861854791299</c:v>
                </c:pt>
                <c:pt idx="241">
                  <c:v>10259.1699439724</c:v>
                </c:pt>
                <c:pt idx="242">
                  <c:v>10352.9251227857</c:v>
                </c:pt>
                <c:pt idx="243">
                  <c:v>17806.180940068702</c:v>
                </c:pt>
                <c:pt idx="244">
                  <c:v>19056.1656724196</c:v>
                </c:pt>
                <c:pt idx="245">
                  <c:v>20069.8006794799</c:v>
                </c:pt>
                <c:pt idx="246">
                  <c:v>11777.316787292801</c:v>
                </c:pt>
                <c:pt idx="247">
                  <c:v>0</c:v>
                </c:pt>
                <c:pt idx="248">
                  <c:v>0</c:v>
                </c:pt>
                <c:pt idx="249">
                  <c:v>0</c:v>
                </c:pt>
                <c:pt idx="250">
                  <c:v>5902.4562959600598</c:v>
                </c:pt>
                <c:pt idx="251">
                  <c:v>18626.124507218301</c:v>
                </c:pt>
                <c:pt idx="252">
                  <c:v>0</c:v>
                </c:pt>
                <c:pt idx="253">
                  <c:v>3848.7566912238699</c:v>
                </c:pt>
                <c:pt idx="254">
                  <c:v>8150.6811870408801</c:v>
                </c:pt>
                <c:pt idx="255">
                  <c:v>11497.734432777899</c:v>
                </c:pt>
                <c:pt idx="256">
                  <c:v>10784.9911316489</c:v>
                </c:pt>
                <c:pt idx="257">
                  <c:v>5286.8438062953201</c:v>
                </c:pt>
                <c:pt idx="258">
                  <c:v>0</c:v>
                </c:pt>
                <c:pt idx="259">
                  <c:v>4151.7568489544001</c:v>
                </c:pt>
                <c:pt idx="260">
                  <c:v>9413.7946219469704</c:v>
                </c:pt>
                <c:pt idx="261">
                  <c:v>0</c:v>
                </c:pt>
                <c:pt idx="262">
                  <c:v>0</c:v>
                </c:pt>
                <c:pt idx="263">
                  <c:v>3741.5388068808702</c:v>
                </c:pt>
                <c:pt idx="264">
                  <c:v>12259.207090248399</c:v>
                </c:pt>
                <c:pt idx="265">
                  <c:v>9979.25875627407</c:v>
                </c:pt>
                <c:pt idx="266">
                  <c:v>0</c:v>
                </c:pt>
                <c:pt idx="267">
                  <c:v>5321.6625135121103</c:v>
                </c:pt>
                <c:pt idx="268">
                  <c:v>143.84738147517601</c:v>
                </c:pt>
                <c:pt idx="269">
                  <c:v>0</c:v>
                </c:pt>
                <c:pt idx="270">
                  <c:v>7340.1585462338198</c:v>
                </c:pt>
                <c:pt idx="271">
                  <c:v>2767.1707917692902</c:v>
                </c:pt>
                <c:pt idx="272">
                  <c:v>0</c:v>
                </c:pt>
                <c:pt idx="273">
                  <c:v>0</c:v>
                </c:pt>
                <c:pt idx="274">
                  <c:v>0</c:v>
                </c:pt>
                <c:pt idx="275">
                  <c:v>5411.5625432356901</c:v>
                </c:pt>
                <c:pt idx="276">
                  <c:v>11622.386566248601</c:v>
                </c:pt>
                <c:pt idx="277">
                  <c:v>3597.0487849741398</c:v>
                </c:pt>
                <c:pt idx="278">
                  <c:v>318.67845344047799</c:v>
                </c:pt>
                <c:pt idx="279">
                  <c:v>0</c:v>
                </c:pt>
                <c:pt idx="280">
                  <c:v>0</c:v>
                </c:pt>
                <c:pt idx="281">
                  <c:v>0</c:v>
                </c:pt>
                <c:pt idx="282">
                  <c:v>0</c:v>
                </c:pt>
                <c:pt idx="283">
                  <c:v>0</c:v>
                </c:pt>
                <c:pt idx="284">
                  <c:v>0</c:v>
                </c:pt>
                <c:pt idx="285">
                  <c:v>0</c:v>
                </c:pt>
                <c:pt idx="286">
                  <c:v>0</c:v>
                </c:pt>
                <c:pt idx="287">
                  <c:v>0</c:v>
                </c:pt>
                <c:pt idx="288">
                  <c:v>0</c:v>
                </c:pt>
                <c:pt idx="289">
                  <c:v>6594.1479599398199</c:v>
                </c:pt>
                <c:pt idx="290">
                  <c:v>7.9864182970440396</c:v>
                </c:pt>
                <c:pt idx="291">
                  <c:v>0</c:v>
                </c:pt>
                <c:pt idx="292">
                  <c:v>0</c:v>
                </c:pt>
                <c:pt idx="293">
                  <c:v>0</c:v>
                </c:pt>
                <c:pt idx="294">
                  <c:v>0</c:v>
                </c:pt>
                <c:pt idx="295">
                  <c:v>5158.5375599620302</c:v>
                </c:pt>
                <c:pt idx="296">
                  <c:v>3489.0534797558398</c:v>
                </c:pt>
                <c:pt idx="297">
                  <c:v>3077.7606714886201</c:v>
                </c:pt>
                <c:pt idx="298">
                  <c:v>0</c:v>
                </c:pt>
                <c:pt idx="299">
                  <c:v>0</c:v>
                </c:pt>
                <c:pt idx="300">
                  <c:v>0</c:v>
                </c:pt>
                <c:pt idx="301">
                  <c:v>0</c:v>
                </c:pt>
                <c:pt idx="302">
                  <c:v>0</c:v>
                </c:pt>
                <c:pt idx="303">
                  <c:v>0</c:v>
                </c:pt>
                <c:pt idx="304">
                  <c:v>0</c:v>
                </c:pt>
                <c:pt idx="305">
                  <c:v>0</c:v>
                </c:pt>
                <c:pt idx="306">
                  <c:v>8558.5476988355495</c:v>
                </c:pt>
                <c:pt idx="307">
                  <c:v>13630.1023656378</c:v>
                </c:pt>
                <c:pt idx="308">
                  <c:v>2752.0822208561299</c:v>
                </c:pt>
                <c:pt idx="309">
                  <c:v>0</c:v>
                </c:pt>
                <c:pt idx="310">
                  <c:v>10001.334050216799</c:v>
                </c:pt>
                <c:pt idx="311">
                  <c:v>8413.8734764889705</c:v>
                </c:pt>
                <c:pt idx="312">
                  <c:v>0</c:v>
                </c:pt>
                <c:pt idx="313">
                  <c:v>0</c:v>
                </c:pt>
                <c:pt idx="314">
                  <c:v>0</c:v>
                </c:pt>
                <c:pt idx="315">
                  <c:v>0</c:v>
                </c:pt>
                <c:pt idx="316">
                  <c:v>9053.4217516245299</c:v>
                </c:pt>
                <c:pt idx="317">
                  <c:v>17823.1909004361</c:v>
                </c:pt>
                <c:pt idx="318">
                  <c:v>0</c:v>
                </c:pt>
                <c:pt idx="319">
                  <c:v>0</c:v>
                </c:pt>
                <c:pt idx="320">
                  <c:v>0</c:v>
                </c:pt>
                <c:pt idx="321">
                  <c:v>0</c:v>
                </c:pt>
                <c:pt idx="322">
                  <c:v>0</c:v>
                </c:pt>
                <c:pt idx="323">
                  <c:v>0</c:v>
                </c:pt>
                <c:pt idx="324">
                  <c:v>0</c:v>
                </c:pt>
                <c:pt idx="325">
                  <c:v>4611.6248490139596</c:v>
                </c:pt>
                <c:pt idx="326">
                  <c:v>4696.2984817238203</c:v>
                </c:pt>
                <c:pt idx="327">
                  <c:v>6424.2525694998303</c:v>
                </c:pt>
                <c:pt idx="328">
                  <c:v>0</c:v>
                </c:pt>
                <c:pt idx="329">
                  <c:v>0</c:v>
                </c:pt>
                <c:pt idx="330">
                  <c:v>0</c:v>
                </c:pt>
                <c:pt idx="331">
                  <c:v>0</c:v>
                </c:pt>
                <c:pt idx="332">
                  <c:v>0</c:v>
                </c:pt>
                <c:pt idx="333">
                  <c:v>0</c:v>
                </c:pt>
                <c:pt idx="334">
                  <c:v>0</c:v>
                </c:pt>
                <c:pt idx="335">
                  <c:v>7099.8426575785397</c:v>
                </c:pt>
                <c:pt idx="336">
                  <c:v>13385.879511442399</c:v>
                </c:pt>
                <c:pt idx="337">
                  <c:v>1222.9426420064001</c:v>
                </c:pt>
                <c:pt idx="338">
                  <c:v>0</c:v>
                </c:pt>
                <c:pt idx="339">
                  <c:v>0</c:v>
                </c:pt>
                <c:pt idx="340">
                  <c:v>0</c:v>
                </c:pt>
                <c:pt idx="341">
                  <c:v>1452.8185815496499</c:v>
                </c:pt>
                <c:pt idx="342">
                  <c:v>4659.4721984512098</c:v>
                </c:pt>
                <c:pt idx="343">
                  <c:v>9256.958178502</c:v>
                </c:pt>
                <c:pt idx="344">
                  <c:v>4024.1631972259902</c:v>
                </c:pt>
                <c:pt idx="345">
                  <c:v>2266.6474513841899</c:v>
                </c:pt>
                <c:pt idx="346">
                  <c:v>0</c:v>
                </c:pt>
                <c:pt idx="347">
                  <c:v>0</c:v>
                </c:pt>
                <c:pt idx="348">
                  <c:v>0</c:v>
                </c:pt>
                <c:pt idx="349">
                  <c:v>0</c:v>
                </c:pt>
                <c:pt idx="350">
                  <c:v>0</c:v>
                </c:pt>
                <c:pt idx="351">
                  <c:v>0</c:v>
                </c:pt>
                <c:pt idx="352">
                  <c:v>0</c:v>
                </c:pt>
                <c:pt idx="353">
                  <c:v>6805.9001257642303</c:v>
                </c:pt>
                <c:pt idx="354">
                  <c:v>11316.178598142</c:v>
                </c:pt>
                <c:pt idx="355">
                  <c:v>10190.934622463201</c:v>
                </c:pt>
                <c:pt idx="356">
                  <c:v>0</c:v>
                </c:pt>
                <c:pt idx="357">
                  <c:v>0</c:v>
                </c:pt>
                <c:pt idx="358">
                  <c:v>7692.3442934700697</c:v>
                </c:pt>
                <c:pt idx="359">
                  <c:v>867.58488229848194</c:v>
                </c:pt>
                <c:pt idx="360">
                  <c:v>0</c:v>
                </c:pt>
                <c:pt idx="361">
                  <c:v>0</c:v>
                </c:pt>
                <c:pt idx="362">
                  <c:v>0</c:v>
                </c:pt>
                <c:pt idx="363">
                  <c:v>0</c:v>
                </c:pt>
                <c:pt idx="364">
                  <c:v>0</c:v>
                </c:pt>
                <c:pt idx="365">
                  <c:v>3962.3184518348999</c:v>
                </c:pt>
                <c:pt idx="366">
                  <c:v>3364.0808252197298</c:v>
                </c:pt>
                <c:pt idx="367">
                  <c:v>0</c:v>
                </c:pt>
                <c:pt idx="368">
                  <c:v>6007.7661958648796</c:v>
                </c:pt>
                <c:pt idx="369">
                  <c:v>2523.5334392116602</c:v>
                </c:pt>
                <c:pt idx="370">
                  <c:v>2970.8373860225802</c:v>
                </c:pt>
                <c:pt idx="371">
                  <c:v>1558.2364139035899</c:v>
                </c:pt>
                <c:pt idx="372">
                  <c:v>0</c:v>
                </c:pt>
                <c:pt idx="373">
                  <c:v>3446.4012627207699</c:v>
                </c:pt>
                <c:pt idx="374">
                  <c:v>3088.6985823427199</c:v>
                </c:pt>
                <c:pt idx="375">
                  <c:v>10407.480596900001</c:v>
                </c:pt>
                <c:pt idx="376">
                  <c:v>13956.7876873244</c:v>
                </c:pt>
                <c:pt idx="377">
                  <c:v>13271.7219728569</c:v>
                </c:pt>
                <c:pt idx="378">
                  <c:v>5671.9404498542299</c:v>
                </c:pt>
                <c:pt idx="379">
                  <c:v>537.73660283939103</c:v>
                </c:pt>
                <c:pt idx="380">
                  <c:v>5427.6638315132204</c:v>
                </c:pt>
                <c:pt idx="381">
                  <c:v>3194.0172271115098</c:v>
                </c:pt>
                <c:pt idx="382">
                  <c:v>0</c:v>
                </c:pt>
                <c:pt idx="383">
                  <c:v>4834.4422725545301</c:v>
                </c:pt>
                <c:pt idx="384">
                  <c:v>0</c:v>
                </c:pt>
                <c:pt idx="385">
                  <c:v>0</c:v>
                </c:pt>
                <c:pt idx="386">
                  <c:v>2994.16763391938</c:v>
                </c:pt>
                <c:pt idx="387">
                  <c:v>3642.5227561842898</c:v>
                </c:pt>
                <c:pt idx="388">
                  <c:v>0</c:v>
                </c:pt>
                <c:pt idx="389">
                  <c:v>3139.7460766711702</c:v>
                </c:pt>
                <c:pt idx="390">
                  <c:v>0</c:v>
                </c:pt>
                <c:pt idx="391">
                  <c:v>5731.6470455513199</c:v>
                </c:pt>
                <c:pt idx="392">
                  <c:v>4689.3230832454401</c:v>
                </c:pt>
                <c:pt idx="393">
                  <c:v>2263.7017208847101</c:v>
                </c:pt>
                <c:pt idx="394">
                  <c:v>2665.0504921578799</c:v>
                </c:pt>
                <c:pt idx="395">
                  <c:v>716.21963537547197</c:v>
                </c:pt>
                <c:pt idx="396">
                  <c:v>832.20559064834595</c:v>
                </c:pt>
                <c:pt idx="397">
                  <c:v>2631.7711820054801</c:v>
                </c:pt>
                <c:pt idx="398">
                  <c:v>1317.0260808303501</c:v>
                </c:pt>
                <c:pt idx="399">
                  <c:v>0</c:v>
                </c:pt>
                <c:pt idx="400">
                  <c:v>0</c:v>
                </c:pt>
                <c:pt idx="401">
                  <c:v>5280.5014460915199</c:v>
                </c:pt>
                <c:pt idx="402">
                  <c:v>3343.5949362699398</c:v>
                </c:pt>
                <c:pt idx="403">
                  <c:v>2873.0945704804799</c:v>
                </c:pt>
                <c:pt idx="404">
                  <c:v>2723.4255234102302</c:v>
                </c:pt>
                <c:pt idx="405">
                  <c:v>2808.02694138775</c:v>
                </c:pt>
                <c:pt idx="406">
                  <c:v>3411.0535581051599</c:v>
                </c:pt>
                <c:pt idx="407">
                  <c:v>3515.4140348177002</c:v>
                </c:pt>
                <c:pt idx="408">
                  <c:v>4335.9911836182901</c:v>
                </c:pt>
                <c:pt idx="409">
                  <c:v>3980.4815069495498</c:v>
                </c:pt>
                <c:pt idx="410">
                  <c:v>5368.8595012646001</c:v>
                </c:pt>
                <c:pt idx="411">
                  <c:v>4498.4863301448404</c:v>
                </c:pt>
                <c:pt idx="412">
                  <c:v>5499.8523540859596</c:v>
                </c:pt>
                <c:pt idx="413">
                  <c:v>2401.7678405319002</c:v>
                </c:pt>
                <c:pt idx="414">
                  <c:v>7918.3147407271599</c:v>
                </c:pt>
                <c:pt idx="415">
                  <c:v>5367.3993023200901</c:v>
                </c:pt>
                <c:pt idx="416">
                  <c:v>4159.4629735683302</c:v>
                </c:pt>
                <c:pt idx="417">
                  <c:v>4082.4853421350299</c:v>
                </c:pt>
                <c:pt idx="418">
                  <c:v>686.45697440786296</c:v>
                </c:pt>
                <c:pt idx="419">
                  <c:v>1459.77604544377</c:v>
                </c:pt>
                <c:pt idx="420">
                  <c:v>1895.7338353528501</c:v>
                </c:pt>
                <c:pt idx="421">
                  <c:v>5773.7645104740404</c:v>
                </c:pt>
                <c:pt idx="422">
                  <c:v>3902.1161863989901</c:v>
                </c:pt>
                <c:pt idx="423">
                  <c:v>2921.71842827211</c:v>
                </c:pt>
                <c:pt idx="424">
                  <c:v>676.215879859849</c:v>
                </c:pt>
                <c:pt idx="425">
                  <c:v>3853.8271441122502</c:v>
                </c:pt>
                <c:pt idx="426">
                  <c:v>4949.9235229338401</c:v>
                </c:pt>
                <c:pt idx="427">
                  <c:v>5428.0368383831401</c:v>
                </c:pt>
                <c:pt idx="428">
                  <c:v>2069.7126297199702</c:v>
                </c:pt>
                <c:pt idx="429">
                  <c:v>6243.3061602398902</c:v>
                </c:pt>
                <c:pt idx="430">
                  <c:v>7033.1128850465202</c:v>
                </c:pt>
                <c:pt idx="431">
                  <c:v>5125.9982181561199</c:v>
                </c:pt>
                <c:pt idx="432">
                  <c:v>1461.25143747213</c:v>
                </c:pt>
                <c:pt idx="433">
                  <c:v>4946.3482029575898</c:v>
                </c:pt>
                <c:pt idx="434">
                  <c:v>6217.3202170204804</c:v>
                </c:pt>
                <c:pt idx="435">
                  <c:v>5314.5375820749496</c:v>
                </c:pt>
                <c:pt idx="436">
                  <c:v>4427.16534214479</c:v>
                </c:pt>
                <c:pt idx="437">
                  <c:v>3764.3317325799599</c:v>
                </c:pt>
                <c:pt idx="438">
                  <c:v>3227.0218407370699</c:v>
                </c:pt>
                <c:pt idx="439">
                  <c:v>4414.7805615505004</c:v>
                </c:pt>
                <c:pt idx="440">
                  <c:v>7098.73461969863</c:v>
                </c:pt>
                <c:pt idx="441">
                  <c:v>4302.83382878055</c:v>
                </c:pt>
                <c:pt idx="442">
                  <c:v>3006.2179140205599</c:v>
                </c:pt>
                <c:pt idx="443">
                  <c:v>3478.6586099809801</c:v>
                </c:pt>
                <c:pt idx="444">
                  <c:v>2902.4364210726199</c:v>
                </c:pt>
                <c:pt idx="445">
                  <c:v>5159.1461171636302</c:v>
                </c:pt>
                <c:pt idx="446">
                  <c:v>6009.8534222050603</c:v>
                </c:pt>
                <c:pt idx="447">
                  <c:v>4702.9953587127302</c:v>
                </c:pt>
                <c:pt idx="448">
                  <c:v>4078.8422525143001</c:v>
                </c:pt>
                <c:pt idx="449">
                  <c:v>3446.0901826598902</c:v>
                </c:pt>
                <c:pt idx="450">
                  <c:v>3565.6851427984798</c:v>
                </c:pt>
                <c:pt idx="451">
                  <c:v>1190.7251744725199</c:v>
                </c:pt>
                <c:pt idx="452">
                  <c:v>4444.4480531409399</c:v>
                </c:pt>
                <c:pt idx="453">
                  <c:v>2501.7559354283399</c:v>
                </c:pt>
                <c:pt idx="454">
                  <c:v>3865.4204948779402</c:v>
                </c:pt>
                <c:pt idx="455">
                  <c:v>470.58082235593798</c:v>
                </c:pt>
                <c:pt idx="456">
                  <c:v>5837.4196941412501</c:v>
                </c:pt>
                <c:pt idx="457">
                  <c:v>4275.2348458104198</c:v>
                </c:pt>
                <c:pt idx="458">
                  <c:v>2287.6472469629002</c:v>
                </c:pt>
                <c:pt idx="459">
                  <c:v>3335.1613140106001</c:v>
                </c:pt>
                <c:pt idx="460">
                  <c:v>3224.37728162536</c:v>
                </c:pt>
                <c:pt idx="461">
                  <c:v>314.71736676580502</c:v>
                </c:pt>
                <c:pt idx="462">
                  <c:v>4498.9427684803104</c:v>
                </c:pt>
                <c:pt idx="463">
                  <c:v>1992.9881126236501</c:v>
                </c:pt>
                <c:pt idx="464">
                  <c:v>5083.9594700601801</c:v>
                </c:pt>
                <c:pt idx="465">
                  <c:v>2712.7536110627302</c:v>
                </c:pt>
                <c:pt idx="466">
                  <c:v>4013.4077397382998</c:v>
                </c:pt>
                <c:pt idx="467">
                  <c:v>4094.1039517428298</c:v>
                </c:pt>
                <c:pt idx="468">
                  <c:v>2236.0901437009802</c:v>
                </c:pt>
                <c:pt idx="469">
                  <c:v>6038.68515997741</c:v>
                </c:pt>
                <c:pt idx="470">
                  <c:v>2824.84271871389</c:v>
                </c:pt>
                <c:pt idx="471">
                  <c:v>7260.8291211118003</c:v>
                </c:pt>
                <c:pt idx="472">
                  <c:v>3589.41914637015</c:v>
                </c:pt>
                <c:pt idx="473">
                  <c:v>2606.8681596960701</c:v>
                </c:pt>
                <c:pt idx="474">
                  <c:v>2499.1871648459601</c:v>
                </c:pt>
                <c:pt idx="475">
                  <c:v>5158.9974490248096</c:v>
                </c:pt>
                <c:pt idx="476">
                  <c:v>4746.2497166815701</c:v>
                </c:pt>
                <c:pt idx="477">
                  <c:v>0</c:v>
                </c:pt>
                <c:pt idx="478">
                  <c:v>0</c:v>
                </c:pt>
                <c:pt idx="479">
                  <c:v>0</c:v>
                </c:pt>
                <c:pt idx="480">
                  <c:v>0</c:v>
                </c:pt>
                <c:pt idx="481">
                  <c:v>0</c:v>
                </c:pt>
                <c:pt idx="482">
                  <c:v>4727.5971820857303</c:v>
                </c:pt>
                <c:pt idx="483">
                  <c:v>10916.214054075401</c:v>
                </c:pt>
                <c:pt idx="484">
                  <c:v>107.34816229477001</c:v>
                </c:pt>
                <c:pt idx="485">
                  <c:v>0</c:v>
                </c:pt>
                <c:pt idx="486">
                  <c:v>0</c:v>
                </c:pt>
                <c:pt idx="487">
                  <c:v>0</c:v>
                </c:pt>
                <c:pt idx="488">
                  <c:v>4101.7390023983298</c:v>
                </c:pt>
                <c:pt idx="489">
                  <c:v>8454.3431392002203</c:v>
                </c:pt>
                <c:pt idx="490">
                  <c:v>4305.1518972820904</c:v>
                </c:pt>
                <c:pt idx="491">
                  <c:v>4981.8148507493997</c:v>
                </c:pt>
                <c:pt idx="492">
                  <c:v>0</c:v>
                </c:pt>
                <c:pt idx="493">
                  <c:v>3652.6910358947798</c:v>
                </c:pt>
                <c:pt idx="494">
                  <c:v>141.10574941701401</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numCache>
            </c:numRef>
          </c:val>
          <c:smooth val="0"/>
        </c:ser>
        <c:dLbls>
          <c:showLegendKey val="0"/>
          <c:showVal val="0"/>
          <c:showCatName val="0"/>
          <c:showSerName val="0"/>
          <c:showPercent val="0"/>
          <c:showBubbleSize val="0"/>
        </c:dLbls>
        <c:marker val="1"/>
        <c:smooth val="0"/>
        <c:axId val="213381504"/>
        <c:axId val="213383040"/>
      </c:lineChart>
      <c:lineChart>
        <c:grouping val="standard"/>
        <c:varyColors val="0"/>
        <c:ser>
          <c:idx val="1"/>
          <c:order val="0"/>
          <c:tx>
            <c:strRef>
              <c:f>dynmemory!$C$1</c:f>
              <c:strCache>
                <c:ptCount val="1"/>
                <c:pt idx="0">
                  <c:v>Working Set (_Total)</c:v>
                </c:pt>
              </c:strCache>
            </c:strRef>
          </c:tx>
          <c:marker>
            <c:symbol val="none"/>
          </c:marker>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dynmemory!$C$2:$C$785</c:f>
              <c:numCache>
                <c:formatCode>General</c:formatCode>
                <c:ptCount val="784"/>
                <c:pt idx="0">
                  <c:v>2763309056</c:v>
                </c:pt>
                <c:pt idx="1">
                  <c:v>2765373440</c:v>
                </c:pt>
                <c:pt idx="2">
                  <c:v>2762772480</c:v>
                </c:pt>
                <c:pt idx="3">
                  <c:v>2763141120</c:v>
                </c:pt>
                <c:pt idx="4">
                  <c:v>2762170368</c:v>
                </c:pt>
                <c:pt idx="5">
                  <c:v>2765180928</c:v>
                </c:pt>
                <c:pt idx="6">
                  <c:v>2749067264</c:v>
                </c:pt>
                <c:pt idx="7">
                  <c:v>2749247488</c:v>
                </c:pt>
                <c:pt idx="8">
                  <c:v>2750402560</c:v>
                </c:pt>
                <c:pt idx="9">
                  <c:v>2750271488</c:v>
                </c:pt>
                <c:pt idx="10">
                  <c:v>2752430080</c:v>
                </c:pt>
                <c:pt idx="11">
                  <c:v>2753519616</c:v>
                </c:pt>
                <c:pt idx="12">
                  <c:v>2753249280</c:v>
                </c:pt>
                <c:pt idx="13">
                  <c:v>2755993600</c:v>
                </c:pt>
                <c:pt idx="14">
                  <c:v>2754183168</c:v>
                </c:pt>
                <c:pt idx="15">
                  <c:v>2753601536</c:v>
                </c:pt>
                <c:pt idx="16">
                  <c:v>2755657728</c:v>
                </c:pt>
                <c:pt idx="17">
                  <c:v>2755559424</c:v>
                </c:pt>
                <c:pt idx="18">
                  <c:v>2754719744</c:v>
                </c:pt>
                <c:pt idx="19">
                  <c:v>2754777088</c:v>
                </c:pt>
                <c:pt idx="20">
                  <c:v>2758721536</c:v>
                </c:pt>
                <c:pt idx="21">
                  <c:v>2759135232</c:v>
                </c:pt>
                <c:pt idx="22">
                  <c:v>2760814592</c:v>
                </c:pt>
                <c:pt idx="23">
                  <c:v>2764197888</c:v>
                </c:pt>
                <c:pt idx="24">
                  <c:v>2767601664</c:v>
                </c:pt>
                <c:pt idx="25">
                  <c:v>2761441280</c:v>
                </c:pt>
                <c:pt idx="26">
                  <c:v>2758852608</c:v>
                </c:pt>
                <c:pt idx="27">
                  <c:v>2755485696</c:v>
                </c:pt>
                <c:pt idx="28">
                  <c:v>2756194304</c:v>
                </c:pt>
                <c:pt idx="29">
                  <c:v>2755883008</c:v>
                </c:pt>
                <c:pt idx="30">
                  <c:v>2756722688</c:v>
                </c:pt>
                <c:pt idx="31">
                  <c:v>2756681728</c:v>
                </c:pt>
                <c:pt idx="32">
                  <c:v>2758610944</c:v>
                </c:pt>
                <c:pt idx="33">
                  <c:v>2757066752</c:v>
                </c:pt>
                <c:pt idx="34">
                  <c:v>2757521408</c:v>
                </c:pt>
                <c:pt idx="35">
                  <c:v>2757292032</c:v>
                </c:pt>
                <c:pt idx="36">
                  <c:v>2756747264</c:v>
                </c:pt>
                <c:pt idx="37">
                  <c:v>2754809856</c:v>
                </c:pt>
                <c:pt idx="38">
                  <c:v>2754940928</c:v>
                </c:pt>
                <c:pt idx="39">
                  <c:v>2753245184</c:v>
                </c:pt>
                <c:pt idx="40">
                  <c:v>2753486848</c:v>
                </c:pt>
                <c:pt idx="41">
                  <c:v>2753261568</c:v>
                </c:pt>
                <c:pt idx="42">
                  <c:v>2753835008</c:v>
                </c:pt>
                <c:pt idx="43">
                  <c:v>2754613248</c:v>
                </c:pt>
                <c:pt idx="44">
                  <c:v>2755268608</c:v>
                </c:pt>
                <c:pt idx="45">
                  <c:v>2754387968</c:v>
                </c:pt>
                <c:pt idx="46">
                  <c:v>2752798720</c:v>
                </c:pt>
                <c:pt idx="47">
                  <c:v>2752688128</c:v>
                </c:pt>
                <c:pt idx="48">
                  <c:v>2754236416</c:v>
                </c:pt>
                <c:pt idx="49">
                  <c:v>2758737920</c:v>
                </c:pt>
                <c:pt idx="50">
                  <c:v>2756161536</c:v>
                </c:pt>
                <c:pt idx="51">
                  <c:v>2755399680</c:v>
                </c:pt>
                <c:pt idx="52">
                  <c:v>2754990080</c:v>
                </c:pt>
                <c:pt idx="53">
                  <c:v>2754301952</c:v>
                </c:pt>
                <c:pt idx="54">
                  <c:v>2755170304</c:v>
                </c:pt>
                <c:pt idx="55">
                  <c:v>2750570496</c:v>
                </c:pt>
                <c:pt idx="56">
                  <c:v>2751463424</c:v>
                </c:pt>
                <c:pt idx="57">
                  <c:v>2750226432</c:v>
                </c:pt>
                <c:pt idx="58">
                  <c:v>2750128128</c:v>
                </c:pt>
                <c:pt idx="59">
                  <c:v>2750586880</c:v>
                </c:pt>
                <c:pt idx="60">
                  <c:v>2751770624</c:v>
                </c:pt>
                <c:pt idx="61">
                  <c:v>2751864832</c:v>
                </c:pt>
                <c:pt idx="62">
                  <c:v>2754154496</c:v>
                </c:pt>
                <c:pt idx="63">
                  <c:v>2751311872</c:v>
                </c:pt>
                <c:pt idx="64">
                  <c:v>2751254528</c:v>
                </c:pt>
                <c:pt idx="65">
                  <c:v>2751991808</c:v>
                </c:pt>
                <c:pt idx="66">
                  <c:v>2751680512</c:v>
                </c:pt>
                <c:pt idx="67">
                  <c:v>2752118784</c:v>
                </c:pt>
                <c:pt idx="68">
                  <c:v>2752167936</c:v>
                </c:pt>
                <c:pt idx="69">
                  <c:v>2754109440</c:v>
                </c:pt>
                <c:pt idx="70">
                  <c:v>2751311872</c:v>
                </c:pt>
                <c:pt idx="71">
                  <c:v>2751655936</c:v>
                </c:pt>
                <c:pt idx="72">
                  <c:v>2752434176</c:v>
                </c:pt>
                <c:pt idx="73">
                  <c:v>2752655360</c:v>
                </c:pt>
                <c:pt idx="74">
                  <c:v>2751950848</c:v>
                </c:pt>
                <c:pt idx="75">
                  <c:v>2751840256</c:v>
                </c:pt>
                <c:pt idx="76">
                  <c:v>2752524288</c:v>
                </c:pt>
                <c:pt idx="77">
                  <c:v>2752528384</c:v>
                </c:pt>
                <c:pt idx="78">
                  <c:v>2757574656</c:v>
                </c:pt>
                <c:pt idx="79">
                  <c:v>2758238208</c:v>
                </c:pt>
                <c:pt idx="80">
                  <c:v>2760347648</c:v>
                </c:pt>
                <c:pt idx="81">
                  <c:v>2763653120</c:v>
                </c:pt>
                <c:pt idx="82">
                  <c:v>2768281600</c:v>
                </c:pt>
                <c:pt idx="83">
                  <c:v>2764840960</c:v>
                </c:pt>
                <c:pt idx="84">
                  <c:v>2764386304</c:v>
                </c:pt>
                <c:pt idx="85">
                  <c:v>2756710400</c:v>
                </c:pt>
                <c:pt idx="86">
                  <c:v>2757120000</c:v>
                </c:pt>
                <c:pt idx="87">
                  <c:v>2757222400</c:v>
                </c:pt>
                <c:pt idx="88">
                  <c:v>2758078464</c:v>
                </c:pt>
                <c:pt idx="89">
                  <c:v>2757505024</c:v>
                </c:pt>
                <c:pt idx="90">
                  <c:v>2757238784</c:v>
                </c:pt>
                <c:pt idx="91">
                  <c:v>2763472896</c:v>
                </c:pt>
                <c:pt idx="92">
                  <c:v>2761506816</c:v>
                </c:pt>
                <c:pt idx="93">
                  <c:v>2762137600</c:v>
                </c:pt>
                <c:pt idx="94">
                  <c:v>2761469952</c:v>
                </c:pt>
                <c:pt idx="95">
                  <c:v>2759368704</c:v>
                </c:pt>
                <c:pt idx="96">
                  <c:v>2760105984</c:v>
                </c:pt>
                <c:pt idx="97">
                  <c:v>2760777728</c:v>
                </c:pt>
                <c:pt idx="98">
                  <c:v>2761240576</c:v>
                </c:pt>
                <c:pt idx="99">
                  <c:v>2761510912</c:v>
                </c:pt>
                <c:pt idx="100">
                  <c:v>2760888320</c:v>
                </c:pt>
                <c:pt idx="101">
                  <c:v>2761076736</c:v>
                </c:pt>
                <c:pt idx="102">
                  <c:v>2760515584</c:v>
                </c:pt>
                <c:pt idx="103">
                  <c:v>2761281536</c:v>
                </c:pt>
                <c:pt idx="104">
                  <c:v>2762104832</c:v>
                </c:pt>
                <c:pt idx="105">
                  <c:v>2762461184</c:v>
                </c:pt>
                <c:pt idx="106">
                  <c:v>2761109504</c:v>
                </c:pt>
                <c:pt idx="107">
                  <c:v>2760609792</c:v>
                </c:pt>
                <c:pt idx="108">
                  <c:v>2761105408</c:v>
                </c:pt>
                <c:pt idx="109">
                  <c:v>2760900608</c:v>
                </c:pt>
                <c:pt idx="110">
                  <c:v>2762817536</c:v>
                </c:pt>
                <c:pt idx="111">
                  <c:v>2763755520</c:v>
                </c:pt>
                <c:pt idx="112">
                  <c:v>2768814080</c:v>
                </c:pt>
                <c:pt idx="113">
                  <c:v>2767695872</c:v>
                </c:pt>
                <c:pt idx="114">
                  <c:v>2766348288</c:v>
                </c:pt>
                <c:pt idx="115">
                  <c:v>2766499840</c:v>
                </c:pt>
                <c:pt idx="116">
                  <c:v>2766872576</c:v>
                </c:pt>
                <c:pt idx="117">
                  <c:v>2767163392</c:v>
                </c:pt>
                <c:pt idx="118">
                  <c:v>2766389248</c:v>
                </c:pt>
                <c:pt idx="119">
                  <c:v>2764611584</c:v>
                </c:pt>
                <c:pt idx="120">
                  <c:v>2764967936</c:v>
                </c:pt>
                <c:pt idx="121">
                  <c:v>2758381568</c:v>
                </c:pt>
                <c:pt idx="122">
                  <c:v>2758385664</c:v>
                </c:pt>
                <c:pt idx="123">
                  <c:v>2759667712</c:v>
                </c:pt>
                <c:pt idx="124">
                  <c:v>2760986624</c:v>
                </c:pt>
                <c:pt idx="125">
                  <c:v>2762121216</c:v>
                </c:pt>
                <c:pt idx="126">
                  <c:v>2762289152</c:v>
                </c:pt>
                <c:pt idx="127">
                  <c:v>2761916416</c:v>
                </c:pt>
                <c:pt idx="128">
                  <c:v>2762153984</c:v>
                </c:pt>
                <c:pt idx="129">
                  <c:v>2757881856</c:v>
                </c:pt>
                <c:pt idx="130">
                  <c:v>2758598656</c:v>
                </c:pt>
                <c:pt idx="131">
                  <c:v>2758828032</c:v>
                </c:pt>
                <c:pt idx="132">
                  <c:v>2757935104</c:v>
                </c:pt>
                <c:pt idx="133">
                  <c:v>2755407872</c:v>
                </c:pt>
                <c:pt idx="134">
                  <c:v>2755104768</c:v>
                </c:pt>
                <c:pt idx="135">
                  <c:v>2757177344</c:v>
                </c:pt>
                <c:pt idx="136">
                  <c:v>2757419008</c:v>
                </c:pt>
                <c:pt idx="137">
                  <c:v>2757263360</c:v>
                </c:pt>
                <c:pt idx="138">
                  <c:v>2752970752</c:v>
                </c:pt>
                <c:pt idx="139">
                  <c:v>2680446976</c:v>
                </c:pt>
                <c:pt idx="140">
                  <c:v>2681462784</c:v>
                </c:pt>
                <c:pt idx="141">
                  <c:v>2681176064</c:v>
                </c:pt>
                <c:pt idx="142">
                  <c:v>2681798656</c:v>
                </c:pt>
                <c:pt idx="143">
                  <c:v>2685325312</c:v>
                </c:pt>
                <c:pt idx="144">
                  <c:v>2686418944</c:v>
                </c:pt>
                <c:pt idx="145">
                  <c:v>2687778816</c:v>
                </c:pt>
                <c:pt idx="146">
                  <c:v>2688405504</c:v>
                </c:pt>
                <c:pt idx="147">
                  <c:v>2692341760</c:v>
                </c:pt>
                <c:pt idx="148">
                  <c:v>2693918720</c:v>
                </c:pt>
                <c:pt idx="149">
                  <c:v>2694074368</c:v>
                </c:pt>
                <c:pt idx="150">
                  <c:v>2695127040</c:v>
                </c:pt>
                <c:pt idx="151">
                  <c:v>2694393856</c:v>
                </c:pt>
                <c:pt idx="152">
                  <c:v>2695106560</c:v>
                </c:pt>
                <c:pt idx="153">
                  <c:v>2695618560</c:v>
                </c:pt>
                <c:pt idx="154">
                  <c:v>2697056256</c:v>
                </c:pt>
                <c:pt idx="155">
                  <c:v>2699939840</c:v>
                </c:pt>
                <c:pt idx="156">
                  <c:v>2692849664</c:v>
                </c:pt>
                <c:pt idx="157">
                  <c:v>2696261632</c:v>
                </c:pt>
                <c:pt idx="158">
                  <c:v>2696114176</c:v>
                </c:pt>
                <c:pt idx="159">
                  <c:v>2696167424</c:v>
                </c:pt>
                <c:pt idx="160">
                  <c:v>2695782400</c:v>
                </c:pt>
                <c:pt idx="161">
                  <c:v>2696359936</c:v>
                </c:pt>
                <c:pt idx="162">
                  <c:v>2695847936</c:v>
                </c:pt>
                <c:pt idx="163">
                  <c:v>2695860224</c:v>
                </c:pt>
                <c:pt idx="164">
                  <c:v>2696081408</c:v>
                </c:pt>
                <c:pt idx="165">
                  <c:v>2696564736</c:v>
                </c:pt>
                <c:pt idx="166">
                  <c:v>2696744960</c:v>
                </c:pt>
                <c:pt idx="167">
                  <c:v>2700050432</c:v>
                </c:pt>
                <c:pt idx="168">
                  <c:v>2700431360</c:v>
                </c:pt>
                <c:pt idx="169">
                  <c:v>2700005376</c:v>
                </c:pt>
                <c:pt idx="170">
                  <c:v>2700156928</c:v>
                </c:pt>
                <c:pt idx="171">
                  <c:v>2699431936</c:v>
                </c:pt>
                <c:pt idx="172">
                  <c:v>2699022336</c:v>
                </c:pt>
                <c:pt idx="173">
                  <c:v>2698465280</c:v>
                </c:pt>
                <c:pt idx="174">
                  <c:v>2698301440</c:v>
                </c:pt>
                <c:pt idx="175">
                  <c:v>2697564160</c:v>
                </c:pt>
                <c:pt idx="176">
                  <c:v>2695917568</c:v>
                </c:pt>
                <c:pt idx="177">
                  <c:v>2692890624</c:v>
                </c:pt>
                <c:pt idx="178">
                  <c:v>2694475776</c:v>
                </c:pt>
                <c:pt idx="179">
                  <c:v>2694799360</c:v>
                </c:pt>
                <c:pt idx="180">
                  <c:v>2694713344</c:v>
                </c:pt>
                <c:pt idx="181">
                  <c:v>2695278592</c:v>
                </c:pt>
                <c:pt idx="182">
                  <c:v>2694819840</c:v>
                </c:pt>
                <c:pt idx="183">
                  <c:v>2696577024</c:v>
                </c:pt>
                <c:pt idx="184">
                  <c:v>2696605696</c:v>
                </c:pt>
                <c:pt idx="185">
                  <c:v>2696982528</c:v>
                </c:pt>
                <c:pt idx="186">
                  <c:v>2697891840</c:v>
                </c:pt>
                <c:pt idx="187">
                  <c:v>2698776576</c:v>
                </c:pt>
                <c:pt idx="188">
                  <c:v>2695606272</c:v>
                </c:pt>
                <c:pt idx="189">
                  <c:v>2700156928</c:v>
                </c:pt>
                <c:pt idx="190">
                  <c:v>2698903552</c:v>
                </c:pt>
                <c:pt idx="191">
                  <c:v>2697842688</c:v>
                </c:pt>
                <c:pt idx="192">
                  <c:v>2697478144</c:v>
                </c:pt>
                <c:pt idx="193">
                  <c:v>2697515008</c:v>
                </c:pt>
                <c:pt idx="194">
                  <c:v>2697310208</c:v>
                </c:pt>
                <c:pt idx="195">
                  <c:v>2693914624</c:v>
                </c:pt>
                <c:pt idx="196">
                  <c:v>2694488064</c:v>
                </c:pt>
                <c:pt idx="197">
                  <c:v>2695245824</c:v>
                </c:pt>
                <c:pt idx="198">
                  <c:v>2695684096</c:v>
                </c:pt>
                <c:pt idx="199">
                  <c:v>2695417856</c:v>
                </c:pt>
                <c:pt idx="200">
                  <c:v>2699718656</c:v>
                </c:pt>
                <c:pt idx="201">
                  <c:v>2700701696</c:v>
                </c:pt>
                <c:pt idx="202">
                  <c:v>2700259328</c:v>
                </c:pt>
                <c:pt idx="203">
                  <c:v>2700726272</c:v>
                </c:pt>
                <c:pt idx="204">
                  <c:v>2701438976</c:v>
                </c:pt>
                <c:pt idx="205">
                  <c:v>2701873152</c:v>
                </c:pt>
                <c:pt idx="206">
                  <c:v>2706116608</c:v>
                </c:pt>
                <c:pt idx="207">
                  <c:v>2706702336</c:v>
                </c:pt>
                <c:pt idx="208">
                  <c:v>2705534976</c:v>
                </c:pt>
                <c:pt idx="209">
                  <c:v>2705465344</c:v>
                </c:pt>
                <c:pt idx="210">
                  <c:v>2705203200</c:v>
                </c:pt>
                <c:pt idx="211">
                  <c:v>2705604608</c:v>
                </c:pt>
                <c:pt idx="212">
                  <c:v>2696110080</c:v>
                </c:pt>
                <c:pt idx="213">
                  <c:v>2697220096</c:v>
                </c:pt>
                <c:pt idx="214">
                  <c:v>2697314304</c:v>
                </c:pt>
                <c:pt idx="215">
                  <c:v>2697105408</c:v>
                </c:pt>
                <c:pt idx="216">
                  <c:v>2660179968</c:v>
                </c:pt>
                <c:pt idx="217">
                  <c:v>2658562048</c:v>
                </c:pt>
                <c:pt idx="218">
                  <c:v>2648678400</c:v>
                </c:pt>
                <c:pt idx="219">
                  <c:v>2651992064</c:v>
                </c:pt>
                <c:pt idx="220">
                  <c:v>2660909056</c:v>
                </c:pt>
                <c:pt idx="221">
                  <c:v>2674094080</c:v>
                </c:pt>
                <c:pt idx="222">
                  <c:v>2677166080</c:v>
                </c:pt>
                <c:pt idx="223">
                  <c:v>2688618496</c:v>
                </c:pt>
                <c:pt idx="224">
                  <c:v>2576703488</c:v>
                </c:pt>
                <c:pt idx="225">
                  <c:v>2538491904</c:v>
                </c:pt>
                <c:pt idx="226">
                  <c:v>2544193536</c:v>
                </c:pt>
                <c:pt idx="227">
                  <c:v>2418348032</c:v>
                </c:pt>
                <c:pt idx="228">
                  <c:v>2420326400</c:v>
                </c:pt>
                <c:pt idx="229">
                  <c:v>2290520064</c:v>
                </c:pt>
                <c:pt idx="230">
                  <c:v>2299092992</c:v>
                </c:pt>
                <c:pt idx="231">
                  <c:v>2252963840</c:v>
                </c:pt>
                <c:pt idx="232">
                  <c:v>2257588224</c:v>
                </c:pt>
                <c:pt idx="233">
                  <c:v>2207924224</c:v>
                </c:pt>
                <c:pt idx="234">
                  <c:v>2213421056</c:v>
                </c:pt>
                <c:pt idx="235">
                  <c:v>2167656448</c:v>
                </c:pt>
                <c:pt idx="236">
                  <c:v>2172026880</c:v>
                </c:pt>
                <c:pt idx="237">
                  <c:v>2176430080</c:v>
                </c:pt>
                <c:pt idx="238">
                  <c:v>2131812352</c:v>
                </c:pt>
                <c:pt idx="239">
                  <c:v>2132426752</c:v>
                </c:pt>
                <c:pt idx="240">
                  <c:v>2024640512</c:v>
                </c:pt>
                <c:pt idx="241">
                  <c:v>1961955328</c:v>
                </c:pt>
                <c:pt idx="242">
                  <c:v>1970778112</c:v>
                </c:pt>
                <c:pt idx="243">
                  <c:v>1982164992</c:v>
                </c:pt>
                <c:pt idx="244">
                  <c:v>1989120000</c:v>
                </c:pt>
                <c:pt idx="245">
                  <c:v>1997492224</c:v>
                </c:pt>
                <c:pt idx="246">
                  <c:v>2009554944</c:v>
                </c:pt>
                <c:pt idx="247">
                  <c:v>2017910784</c:v>
                </c:pt>
                <c:pt idx="248">
                  <c:v>2026180608</c:v>
                </c:pt>
                <c:pt idx="249">
                  <c:v>2049585152</c:v>
                </c:pt>
                <c:pt idx="250">
                  <c:v>2014490624</c:v>
                </c:pt>
                <c:pt idx="251">
                  <c:v>2028404736</c:v>
                </c:pt>
                <c:pt idx="252">
                  <c:v>2045345792</c:v>
                </c:pt>
                <c:pt idx="253">
                  <c:v>2003464192</c:v>
                </c:pt>
                <c:pt idx="254">
                  <c:v>2011889664</c:v>
                </c:pt>
                <c:pt idx="255">
                  <c:v>2022260736</c:v>
                </c:pt>
                <c:pt idx="256">
                  <c:v>1978617856</c:v>
                </c:pt>
                <c:pt idx="257">
                  <c:v>1995571200</c:v>
                </c:pt>
                <c:pt idx="258">
                  <c:v>2012463104</c:v>
                </c:pt>
                <c:pt idx="259">
                  <c:v>1955528704</c:v>
                </c:pt>
                <c:pt idx="260">
                  <c:v>1959538688</c:v>
                </c:pt>
                <c:pt idx="261">
                  <c:v>1966407680</c:v>
                </c:pt>
                <c:pt idx="262">
                  <c:v>1973186560</c:v>
                </c:pt>
                <c:pt idx="263">
                  <c:v>1910005760</c:v>
                </c:pt>
                <c:pt idx="264">
                  <c:v>1861480448</c:v>
                </c:pt>
                <c:pt idx="265">
                  <c:v>1865863168</c:v>
                </c:pt>
                <c:pt idx="266">
                  <c:v>1871335424</c:v>
                </c:pt>
                <c:pt idx="267">
                  <c:v>1825705984</c:v>
                </c:pt>
                <c:pt idx="268">
                  <c:v>1832681472</c:v>
                </c:pt>
                <c:pt idx="269">
                  <c:v>1837735936</c:v>
                </c:pt>
                <c:pt idx="270">
                  <c:v>1787031552</c:v>
                </c:pt>
                <c:pt idx="271">
                  <c:v>1790242816</c:v>
                </c:pt>
                <c:pt idx="272">
                  <c:v>1795022848</c:v>
                </c:pt>
                <c:pt idx="273">
                  <c:v>1746395136</c:v>
                </c:pt>
                <c:pt idx="274">
                  <c:v>1752817664</c:v>
                </c:pt>
                <c:pt idx="275">
                  <c:v>1714155520</c:v>
                </c:pt>
                <c:pt idx="276">
                  <c:v>1599717376</c:v>
                </c:pt>
                <c:pt idx="277">
                  <c:v>1567346688</c:v>
                </c:pt>
                <c:pt idx="278">
                  <c:v>1533612032</c:v>
                </c:pt>
                <c:pt idx="279">
                  <c:v>1539563520</c:v>
                </c:pt>
                <c:pt idx="280">
                  <c:v>1546174464</c:v>
                </c:pt>
                <c:pt idx="281">
                  <c:v>1551396864</c:v>
                </c:pt>
                <c:pt idx="282">
                  <c:v>1557348352</c:v>
                </c:pt>
                <c:pt idx="283">
                  <c:v>1563697152</c:v>
                </c:pt>
                <c:pt idx="284">
                  <c:v>1570512896</c:v>
                </c:pt>
                <c:pt idx="285">
                  <c:v>1579024384</c:v>
                </c:pt>
                <c:pt idx="286">
                  <c:v>1585684480</c:v>
                </c:pt>
                <c:pt idx="287">
                  <c:v>1591980032</c:v>
                </c:pt>
                <c:pt idx="288">
                  <c:v>1598832640</c:v>
                </c:pt>
                <c:pt idx="289">
                  <c:v>1564229632</c:v>
                </c:pt>
                <c:pt idx="290">
                  <c:v>1574842368</c:v>
                </c:pt>
                <c:pt idx="291">
                  <c:v>1579589632</c:v>
                </c:pt>
                <c:pt idx="292">
                  <c:v>1583235072</c:v>
                </c:pt>
                <c:pt idx="293">
                  <c:v>1588604928</c:v>
                </c:pt>
                <c:pt idx="294">
                  <c:v>1593360384</c:v>
                </c:pt>
                <c:pt idx="295">
                  <c:v>1558487040</c:v>
                </c:pt>
                <c:pt idx="296">
                  <c:v>1442557952</c:v>
                </c:pt>
                <c:pt idx="297">
                  <c:v>1444683776</c:v>
                </c:pt>
                <c:pt idx="298">
                  <c:v>1452388352</c:v>
                </c:pt>
                <c:pt idx="299">
                  <c:v>1459793920</c:v>
                </c:pt>
                <c:pt idx="300">
                  <c:v>1467961344</c:v>
                </c:pt>
                <c:pt idx="301">
                  <c:v>1476792320</c:v>
                </c:pt>
                <c:pt idx="302">
                  <c:v>1481392128</c:v>
                </c:pt>
                <c:pt idx="303">
                  <c:v>1489428480</c:v>
                </c:pt>
                <c:pt idx="304">
                  <c:v>1494577152</c:v>
                </c:pt>
                <c:pt idx="305">
                  <c:v>1501831168</c:v>
                </c:pt>
                <c:pt idx="306">
                  <c:v>1461776384</c:v>
                </c:pt>
                <c:pt idx="307">
                  <c:v>1429012480</c:v>
                </c:pt>
                <c:pt idx="308">
                  <c:v>1434984448</c:v>
                </c:pt>
                <c:pt idx="309">
                  <c:v>1444413440</c:v>
                </c:pt>
                <c:pt idx="310">
                  <c:v>1335521280</c:v>
                </c:pt>
                <c:pt idx="311">
                  <c:v>1340182528</c:v>
                </c:pt>
                <c:pt idx="312">
                  <c:v>1347014656</c:v>
                </c:pt>
                <c:pt idx="313">
                  <c:v>1352499200</c:v>
                </c:pt>
                <c:pt idx="314">
                  <c:v>1357234176</c:v>
                </c:pt>
                <c:pt idx="315">
                  <c:v>1358651392</c:v>
                </c:pt>
                <c:pt idx="316">
                  <c:v>1225080832</c:v>
                </c:pt>
                <c:pt idx="317">
                  <c:v>1181573120</c:v>
                </c:pt>
                <c:pt idx="318">
                  <c:v>1188220928</c:v>
                </c:pt>
                <c:pt idx="319">
                  <c:v>1195274240</c:v>
                </c:pt>
                <c:pt idx="320">
                  <c:v>1202462720</c:v>
                </c:pt>
                <c:pt idx="321">
                  <c:v>1214840832</c:v>
                </c:pt>
                <c:pt idx="322">
                  <c:v>1228951552</c:v>
                </c:pt>
                <c:pt idx="323">
                  <c:v>1238900736</c:v>
                </c:pt>
                <c:pt idx="324">
                  <c:v>1246326784</c:v>
                </c:pt>
                <c:pt idx="325">
                  <c:v>1226113024</c:v>
                </c:pt>
                <c:pt idx="326">
                  <c:v>1193033728</c:v>
                </c:pt>
                <c:pt idx="327">
                  <c:v>1195393024</c:v>
                </c:pt>
                <c:pt idx="328">
                  <c:v>1203838976</c:v>
                </c:pt>
                <c:pt idx="329">
                  <c:v>1209798656</c:v>
                </c:pt>
                <c:pt idx="330">
                  <c:v>1215987712</c:v>
                </c:pt>
                <c:pt idx="331">
                  <c:v>1224642560</c:v>
                </c:pt>
                <c:pt idx="332">
                  <c:v>1233534976</c:v>
                </c:pt>
                <c:pt idx="333">
                  <c:v>1234472960</c:v>
                </c:pt>
                <c:pt idx="334">
                  <c:v>1244569600</c:v>
                </c:pt>
                <c:pt idx="335">
                  <c:v>1203765248</c:v>
                </c:pt>
                <c:pt idx="336">
                  <c:v>1178488832</c:v>
                </c:pt>
                <c:pt idx="337">
                  <c:v>1185390592</c:v>
                </c:pt>
                <c:pt idx="338">
                  <c:v>1197973504</c:v>
                </c:pt>
                <c:pt idx="339">
                  <c:v>1205719040</c:v>
                </c:pt>
                <c:pt idx="340">
                  <c:v>1213030400</c:v>
                </c:pt>
                <c:pt idx="341">
                  <c:v>1179594752</c:v>
                </c:pt>
                <c:pt idx="342">
                  <c:v>1147752448</c:v>
                </c:pt>
                <c:pt idx="343">
                  <c:v>1110495232</c:v>
                </c:pt>
                <c:pt idx="344">
                  <c:v>1077694464</c:v>
                </c:pt>
                <c:pt idx="345">
                  <c:v>1086009344</c:v>
                </c:pt>
                <c:pt idx="346">
                  <c:v>1085169664</c:v>
                </c:pt>
                <c:pt idx="347">
                  <c:v>1091551232</c:v>
                </c:pt>
                <c:pt idx="348">
                  <c:v>1099186176</c:v>
                </c:pt>
                <c:pt idx="349">
                  <c:v>1107476480</c:v>
                </c:pt>
                <c:pt idx="350">
                  <c:v>1115713536</c:v>
                </c:pt>
                <c:pt idx="351">
                  <c:v>1124511744</c:v>
                </c:pt>
                <c:pt idx="352">
                  <c:v>1133797376</c:v>
                </c:pt>
                <c:pt idx="353">
                  <c:v>1092952064</c:v>
                </c:pt>
                <c:pt idx="354">
                  <c:v>1060085760</c:v>
                </c:pt>
                <c:pt idx="355">
                  <c:v>1070555136</c:v>
                </c:pt>
                <c:pt idx="356">
                  <c:v>1085767680</c:v>
                </c:pt>
                <c:pt idx="357">
                  <c:v>1095790592</c:v>
                </c:pt>
                <c:pt idx="358">
                  <c:v>1019871232</c:v>
                </c:pt>
                <c:pt idx="359">
                  <c:v>1028898816</c:v>
                </c:pt>
                <c:pt idx="360">
                  <c:v>1040547840</c:v>
                </c:pt>
                <c:pt idx="361">
                  <c:v>1046282240</c:v>
                </c:pt>
                <c:pt idx="362">
                  <c:v>1054588928</c:v>
                </c:pt>
                <c:pt idx="363">
                  <c:v>1060233216</c:v>
                </c:pt>
                <c:pt idx="364">
                  <c:v>1065725952</c:v>
                </c:pt>
                <c:pt idx="365">
                  <c:v>1041911808</c:v>
                </c:pt>
                <c:pt idx="366">
                  <c:v>1047625728</c:v>
                </c:pt>
                <c:pt idx="367">
                  <c:v>1055322112</c:v>
                </c:pt>
                <c:pt idx="368">
                  <c:v>1043374080</c:v>
                </c:pt>
                <c:pt idx="369">
                  <c:v>1034158080</c:v>
                </c:pt>
                <c:pt idx="370">
                  <c:v>1032450048</c:v>
                </c:pt>
                <c:pt idx="371">
                  <c:v>1034014720</c:v>
                </c:pt>
                <c:pt idx="372">
                  <c:v>1042169856</c:v>
                </c:pt>
                <c:pt idx="373">
                  <c:v>1048252416</c:v>
                </c:pt>
                <c:pt idx="374">
                  <c:v>1054015488</c:v>
                </c:pt>
                <c:pt idx="375">
                  <c:v>950693888</c:v>
                </c:pt>
                <c:pt idx="376">
                  <c:v>941850624</c:v>
                </c:pt>
                <c:pt idx="377">
                  <c:v>950792192</c:v>
                </c:pt>
                <c:pt idx="378">
                  <c:v>934260736</c:v>
                </c:pt>
                <c:pt idx="379">
                  <c:v>946806784</c:v>
                </c:pt>
                <c:pt idx="380">
                  <c:v>943742976</c:v>
                </c:pt>
                <c:pt idx="381">
                  <c:v>949870592</c:v>
                </c:pt>
                <c:pt idx="382">
                  <c:v>955121664</c:v>
                </c:pt>
                <c:pt idx="383">
                  <c:v>956039168</c:v>
                </c:pt>
                <c:pt idx="384">
                  <c:v>964710400</c:v>
                </c:pt>
                <c:pt idx="385">
                  <c:v>972341248</c:v>
                </c:pt>
                <c:pt idx="386">
                  <c:v>961359872</c:v>
                </c:pt>
                <c:pt idx="387">
                  <c:v>963846144</c:v>
                </c:pt>
                <c:pt idx="388">
                  <c:v>973582336</c:v>
                </c:pt>
                <c:pt idx="389">
                  <c:v>966664192</c:v>
                </c:pt>
                <c:pt idx="390">
                  <c:v>973873152</c:v>
                </c:pt>
                <c:pt idx="391">
                  <c:v>966758400</c:v>
                </c:pt>
                <c:pt idx="392">
                  <c:v>964521984</c:v>
                </c:pt>
                <c:pt idx="393">
                  <c:v>967114752</c:v>
                </c:pt>
                <c:pt idx="394">
                  <c:v>969183232</c:v>
                </c:pt>
                <c:pt idx="395">
                  <c:v>976351232</c:v>
                </c:pt>
                <c:pt idx="396">
                  <c:v>977268736</c:v>
                </c:pt>
                <c:pt idx="397">
                  <c:v>973217792</c:v>
                </c:pt>
                <c:pt idx="398">
                  <c:v>981716992</c:v>
                </c:pt>
                <c:pt idx="399">
                  <c:v>990920704</c:v>
                </c:pt>
                <c:pt idx="400">
                  <c:v>1008037888</c:v>
                </c:pt>
                <c:pt idx="401">
                  <c:v>997302272</c:v>
                </c:pt>
                <c:pt idx="402">
                  <c:v>998408192</c:v>
                </c:pt>
                <c:pt idx="403">
                  <c:v>999038976</c:v>
                </c:pt>
                <c:pt idx="404">
                  <c:v>1000247296</c:v>
                </c:pt>
                <c:pt idx="405">
                  <c:v>1003454464</c:v>
                </c:pt>
                <c:pt idx="406">
                  <c:v>1007583232</c:v>
                </c:pt>
                <c:pt idx="407">
                  <c:v>1011912704</c:v>
                </c:pt>
                <c:pt idx="408">
                  <c:v>1009635328</c:v>
                </c:pt>
                <c:pt idx="409">
                  <c:v>1002995712</c:v>
                </c:pt>
                <c:pt idx="410">
                  <c:v>999153664</c:v>
                </c:pt>
                <c:pt idx="411">
                  <c:v>995831808</c:v>
                </c:pt>
                <c:pt idx="412">
                  <c:v>991776768</c:v>
                </c:pt>
                <c:pt idx="413">
                  <c:v>991129600</c:v>
                </c:pt>
                <c:pt idx="414">
                  <c:v>973828096</c:v>
                </c:pt>
                <c:pt idx="415">
                  <c:v>977047552</c:v>
                </c:pt>
                <c:pt idx="416">
                  <c:v>973479936</c:v>
                </c:pt>
                <c:pt idx="417">
                  <c:v>972328960</c:v>
                </c:pt>
                <c:pt idx="418">
                  <c:v>978776064</c:v>
                </c:pt>
                <c:pt idx="419">
                  <c:v>984580096</c:v>
                </c:pt>
                <c:pt idx="420">
                  <c:v>989364224</c:v>
                </c:pt>
                <c:pt idx="421">
                  <c:v>976461824</c:v>
                </c:pt>
                <c:pt idx="422">
                  <c:v>980611072</c:v>
                </c:pt>
                <c:pt idx="423">
                  <c:v>984743936</c:v>
                </c:pt>
                <c:pt idx="424">
                  <c:v>983715840</c:v>
                </c:pt>
                <c:pt idx="425">
                  <c:v>990191616</c:v>
                </c:pt>
                <c:pt idx="426">
                  <c:v>983683072</c:v>
                </c:pt>
                <c:pt idx="427">
                  <c:v>972365824</c:v>
                </c:pt>
                <c:pt idx="428">
                  <c:v>986025984</c:v>
                </c:pt>
                <c:pt idx="429">
                  <c:v>967475200</c:v>
                </c:pt>
                <c:pt idx="430">
                  <c:v>970240000</c:v>
                </c:pt>
                <c:pt idx="431">
                  <c:v>973934592</c:v>
                </c:pt>
                <c:pt idx="432">
                  <c:v>983490560</c:v>
                </c:pt>
                <c:pt idx="433">
                  <c:v>985559040</c:v>
                </c:pt>
                <c:pt idx="434">
                  <c:v>982589440</c:v>
                </c:pt>
                <c:pt idx="435">
                  <c:v>971702272</c:v>
                </c:pt>
                <c:pt idx="436">
                  <c:v>971907072</c:v>
                </c:pt>
                <c:pt idx="437">
                  <c:v>974786560</c:v>
                </c:pt>
                <c:pt idx="438">
                  <c:v>986849280</c:v>
                </c:pt>
                <c:pt idx="439">
                  <c:v>968847360</c:v>
                </c:pt>
                <c:pt idx="440">
                  <c:v>971501568</c:v>
                </c:pt>
                <c:pt idx="441">
                  <c:v>972603392</c:v>
                </c:pt>
                <c:pt idx="442">
                  <c:v>979025920</c:v>
                </c:pt>
                <c:pt idx="443">
                  <c:v>983744512</c:v>
                </c:pt>
                <c:pt idx="444">
                  <c:v>989294592</c:v>
                </c:pt>
                <c:pt idx="445">
                  <c:v>984625152</c:v>
                </c:pt>
                <c:pt idx="446">
                  <c:v>982204416</c:v>
                </c:pt>
                <c:pt idx="447">
                  <c:v>978309120</c:v>
                </c:pt>
                <c:pt idx="448">
                  <c:v>976961536</c:v>
                </c:pt>
                <c:pt idx="449">
                  <c:v>976916480</c:v>
                </c:pt>
                <c:pt idx="450">
                  <c:v>979968000</c:v>
                </c:pt>
                <c:pt idx="451">
                  <c:v>986443776</c:v>
                </c:pt>
                <c:pt idx="452">
                  <c:v>980500480</c:v>
                </c:pt>
                <c:pt idx="453">
                  <c:v>979292160</c:v>
                </c:pt>
                <c:pt idx="454">
                  <c:v>980172800</c:v>
                </c:pt>
                <c:pt idx="455">
                  <c:v>990056448</c:v>
                </c:pt>
                <c:pt idx="456">
                  <c:v>966967296</c:v>
                </c:pt>
                <c:pt idx="457">
                  <c:v>964112384</c:v>
                </c:pt>
                <c:pt idx="458">
                  <c:v>963813376</c:v>
                </c:pt>
                <c:pt idx="459">
                  <c:v>964132864</c:v>
                </c:pt>
                <c:pt idx="460">
                  <c:v>968130560</c:v>
                </c:pt>
                <c:pt idx="461">
                  <c:v>973778944</c:v>
                </c:pt>
                <c:pt idx="462">
                  <c:v>974102528</c:v>
                </c:pt>
                <c:pt idx="463">
                  <c:v>972251136</c:v>
                </c:pt>
                <c:pt idx="464">
                  <c:v>968179712</c:v>
                </c:pt>
                <c:pt idx="465">
                  <c:v>971296768</c:v>
                </c:pt>
                <c:pt idx="466">
                  <c:v>973930496</c:v>
                </c:pt>
                <c:pt idx="467">
                  <c:v>977723392</c:v>
                </c:pt>
                <c:pt idx="468">
                  <c:v>982355968</c:v>
                </c:pt>
                <c:pt idx="469">
                  <c:v>973312000</c:v>
                </c:pt>
                <c:pt idx="470">
                  <c:v>983158784</c:v>
                </c:pt>
                <c:pt idx="471">
                  <c:v>968605696</c:v>
                </c:pt>
                <c:pt idx="472">
                  <c:v>973611008</c:v>
                </c:pt>
                <c:pt idx="473">
                  <c:v>980074496</c:v>
                </c:pt>
                <c:pt idx="474">
                  <c:v>982634496</c:v>
                </c:pt>
                <c:pt idx="475">
                  <c:v>978698240</c:v>
                </c:pt>
                <c:pt idx="476">
                  <c:v>982810624</c:v>
                </c:pt>
                <c:pt idx="477">
                  <c:v>998133760</c:v>
                </c:pt>
                <c:pt idx="478">
                  <c:v>1010208768</c:v>
                </c:pt>
                <c:pt idx="479">
                  <c:v>1026875392</c:v>
                </c:pt>
                <c:pt idx="480">
                  <c:v>1046675456</c:v>
                </c:pt>
                <c:pt idx="481">
                  <c:v>1063444480</c:v>
                </c:pt>
                <c:pt idx="482">
                  <c:v>1049284608</c:v>
                </c:pt>
                <c:pt idx="483">
                  <c:v>1046564864</c:v>
                </c:pt>
                <c:pt idx="484">
                  <c:v>1059782656</c:v>
                </c:pt>
                <c:pt idx="485">
                  <c:v>1076871168</c:v>
                </c:pt>
                <c:pt idx="486">
                  <c:v>1093169152</c:v>
                </c:pt>
                <c:pt idx="487">
                  <c:v>1109315584</c:v>
                </c:pt>
                <c:pt idx="488">
                  <c:v>1102299136</c:v>
                </c:pt>
                <c:pt idx="489">
                  <c:v>1101406208</c:v>
                </c:pt>
                <c:pt idx="490">
                  <c:v>1100947456</c:v>
                </c:pt>
                <c:pt idx="491">
                  <c:v>1101045760</c:v>
                </c:pt>
                <c:pt idx="492">
                  <c:v>1101193216</c:v>
                </c:pt>
                <c:pt idx="493">
                  <c:v>1106243584</c:v>
                </c:pt>
                <c:pt idx="494">
                  <c:v>1114312704</c:v>
                </c:pt>
                <c:pt idx="495">
                  <c:v>1125441536</c:v>
                </c:pt>
                <c:pt idx="496">
                  <c:v>1143463936</c:v>
                </c:pt>
                <c:pt idx="497">
                  <c:v>1157672960</c:v>
                </c:pt>
                <c:pt idx="498">
                  <c:v>1164562432</c:v>
                </c:pt>
                <c:pt idx="499">
                  <c:v>1182187520</c:v>
                </c:pt>
                <c:pt idx="500">
                  <c:v>1206165504</c:v>
                </c:pt>
                <c:pt idx="501">
                  <c:v>1216729088</c:v>
                </c:pt>
                <c:pt idx="502">
                  <c:v>1197621248</c:v>
                </c:pt>
                <c:pt idx="503">
                  <c:v>1204236288</c:v>
                </c:pt>
                <c:pt idx="504">
                  <c:v>1210572800</c:v>
                </c:pt>
                <c:pt idx="505">
                  <c:v>1228300288</c:v>
                </c:pt>
                <c:pt idx="506">
                  <c:v>1236705280</c:v>
                </c:pt>
                <c:pt idx="507">
                  <c:v>1243795456</c:v>
                </c:pt>
                <c:pt idx="508">
                  <c:v>1242394624</c:v>
                </c:pt>
                <c:pt idx="509">
                  <c:v>1251049472</c:v>
                </c:pt>
                <c:pt idx="510">
                  <c:v>1261182976</c:v>
                </c:pt>
                <c:pt idx="511">
                  <c:v>1265491968</c:v>
                </c:pt>
                <c:pt idx="512">
                  <c:v>1274056704</c:v>
                </c:pt>
                <c:pt idx="513">
                  <c:v>1287905280</c:v>
                </c:pt>
                <c:pt idx="514">
                  <c:v>1302548480</c:v>
                </c:pt>
                <c:pt idx="515">
                  <c:v>1314435072</c:v>
                </c:pt>
                <c:pt idx="516">
                  <c:v>1327640576</c:v>
                </c:pt>
                <c:pt idx="517">
                  <c:v>1333096448</c:v>
                </c:pt>
                <c:pt idx="518">
                  <c:v>1340485632</c:v>
                </c:pt>
                <c:pt idx="519">
                  <c:v>1354416128</c:v>
                </c:pt>
                <c:pt idx="520">
                  <c:v>1361014784</c:v>
                </c:pt>
                <c:pt idx="521">
                  <c:v>1367269376</c:v>
                </c:pt>
                <c:pt idx="522">
                  <c:v>1378828288</c:v>
                </c:pt>
                <c:pt idx="523">
                  <c:v>1383247872</c:v>
                </c:pt>
                <c:pt idx="524">
                  <c:v>1393995776</c:v>
                </c:pt>
                <c:pt idx="525">
                  <c:v>1398513664</c:v>
                </c:pt>
                <c:pt idx="526">
                  <c:v>1402195968</c:v>
                </c:pt>
                <c:pt idx="527">
                  <c:v>1417482240</c:v>
                </c:pt>
                <c:pt idx="528">
                  <c:v>1427755008</c:v>
                </c:pt>
                <c:pt idx="529">
                  <c:v>1436610560</c:v>
                </c:pt>
                <c:pt idx="530">
                  <c:v>1449447424</c:v>
                </c:pt>
                <c:pt idx="531">
                  <c:v>1455308800</c:v>
                </c:pt>
                <c:pt idx="532">
                  <c:v>1460490240</c:v>
                </c:pt>
                <c:pt idx="533">
                  <c:v>1470992384</c:v>
                </c:pt>
                <c:pt idx="534">
                  <c:v>1477132288</c:v>
                </c:pt>
                <c:pt idx="535">
                  <c:v>1483468800</c:v>
                </c:pt>
                <c:pt idx="536">
                  <c:v>1489825792</c:v>
                </c:pt>
                <c:pt idx="537">
                  <c:v>1495764992</c:v>
                </c:pt>
                <c:pt idx="538">
                  <c:v>1501855744</c:v>
                </c:pt>
                <c:pt idx="539">
                  <c:v>1515507712</c:v>
                </c:pt>
                <c:pt idx="540">
                  <c:v>1517625344</c:v>
                </c:pt>
                <c:pt idx="541">
                  <c:v>1526587392</c:v>
                </c:pt>
                <c:pt idx="542">
                  <c:v>1530265600</c:v>
                </c:pt>
                <c:pt idx="543">
                  <c:v>1534922752</c:v>
                </c:pt>
                <c:pt idx="544">
                  <c:v>1539293184</c:v>
                </c:pt>
                <c:pt idx="545">
                  <c:v>1546452992</c:v>
                </c:pt>
                <c:pt idx="546">
                  <c:v>1550704640</c:v>
                </c:pt>
                <c:pt idx="547">
                  <c:v>1553956864</c:v>
                </c:pt>
                <c:pt idx="548">
                  <c:v>1558827008</c:v>
                </c:pt>
                <c:pt idx="549">
                  <c:v>1565843456</c:v>
                </c:pt>
                <c:pt idx="550">
                  <c:v>1568530432</c:v>
                </c:pt>
                <c:pt idx="551">
                  <c:v>1571266560</c:v>
                </c:pt>
                <c:pt idx="552">
                  <c:v>1579094016</c:v>
                </c:pt>
                <c:pt idx="553">
                  <c:v>1585950720</c:v>
                </c:pt>
                <c:pt idx="554">
                  <c:v>1591701504</c:v>
                </c:pt>
                <c:pt idx="555">
                  <c:v>1593925632</c:v>
                </c:pt>
                <c:pt idx="556">
                  <c:v>1599082496</c:v>
                </c:pt>
                <c:pt idx="557">
                  <c:v>1607020544</c:v>
                </c:pt>
                <c:pt idx="558">
                  <c:v>1602895872</c:v>
                </c:pt>
                <c:pt idx="559">
                  <c:v>1603719168</c:v>
                </c:pt>
                <c:pt idx="560">
                  <c:v>1606811648</c:v>
                </c:pt>
                <c:pt idx="561">
                  <c:v>1590054912</c:v>
                </c:pt>
                <c:pt idx="562">
                  <c:v>1592258560</c:v>
                </c:pt>
                <c:pt idx="563">
                  <c:v>1596932096</c:v>
                </c:pt>
                <c:pt idx="564">
                  <c:v>1603674112</c:v>
                </c:pt>
                <c:pt idx="565">
                  <c:v>1608499200</c:v>
                </c:pt>
                <c:pt idx="566">
                  <c:v>1613737984</c:v>
                </c:pt>
                <c:pt idx="567">
                  <c:v>1618477056</c:v>
                </c:pt>
                <c:pt idx="568">
                  <c:v>1620770816</c:v>
                </c:pt>
                <c:pt idx="569">
                  <c:v>1627262976</c:v>
                </c:pt>
                <c:pt idx="570">
                  <c:v>1634926592</c:v>
                </c:pt>
                <c:pt idx="571">
                  <c:v>1641418752</c:v>
                </c:pt>
                <c:pt idx="572">
                  <c:v>1652731904</c:v>
                </c:pt>
                <c:pt idx="573">
                  <c:v>1659330560</c:v>
                </c:pt>
                <c:pt idx="574">
                  <c:v>1663053824</c:v>
                </c:pt>
                <c:pt idx="575">
                  <c:v>1670017024</c:v>
                </c:pt>
                <c:pt idx="576">
                  <c:v>1673388032</c:v>
                </c:pt>
                <c:pt idx="577">
                  <c:v>1674031104</c:v>
                </c:pt>
                <c:pt idx="578">
                  <c:v>1674440704</c:v>
                </c:pt>
                <c:pt idx="579">
                  <c:v>1680732160</c:v>
                </c:pt>
                <c:pt idx="580">
                  <c:v>1687351296</c:v>
                </c:pt>
                <c:pt idx="581">
                  <c:v>1690726400</c:v>
                </c:pt>
                <c:pt idx="582">
                  <c:v>1696616448</c:v>
                </c:pt>
                <c:pt idx="583">
                  <c:v>1698775040</c:v>
                </c:pt>
                <c:pt idx="584">
                  <c:v>1704116224</c:v>
                </c:pt>
                <c:pt idx="585">
                  <c:v>1709154304</c:v>
                </c:pt>
                <c:pt idx="586">
                  <c:v>1718222848</c:v>
                </c:pt>
                <c:pt idx="587">
                  <c:v>1721659392</c:v>
                </c:pt>
                <c:pt idx="588">
                  <c:v>1725853696</c:v>
                </c:pt>
                <c:pt idx="589">
                  <c:v>1730166784</c:v>
                </c:pt>
                <c:pt idx="590">
                  <c:v>1733189632</c:v>
                </c:pt>
                <c:pt idx="591">
                  <c:v>1740509184</c:v>
                </c:pt>
                <c:pt idx="592">
                  <c:v>1746366464</c:v>
                </c:pt>
                <c:pt idx="593">
                  <c:v>1747116032</c:v>
                </c:pt>
                <c:pt idx="594">
                  <c:v>1749241856</c:v>
                </c:pt>
                <c:pt idx="595">
                  <c:v>1754783744</c:v>
                </c:pt>
                <c:pt idx="596">
                  <c:v>1757302784</c:v>
                </c:pt>
                <c:pt idx="597">
                  <c:v>1765253120</c:v>
                </c:pt>
                <c:pt idx="598">
                  <c:v>1772507136</c:v>
                </c:pt>
                <c:pt idx="599">
                  <c:v>1776594944</c:v>
                </c:pt>
                <c:pt idx="600">
                  <c:v>1782083584</c:v>
                </c:pt>
                <c:pt idx="601">
                  <c:v>1786482688</c:v>
                </c:pt>
                <c:pt idx="602">
                  <c:v>1785249792</c:v>
                </c:pt>
                <c:pt idx="603">
                  <c:v>1792188416</c:v>
                </c:pt>
                <c:pt idx="604">
                  <c:v>1796423680</c:v>
                </c:pt>
                <c:pt idx="605">
                  <c:v>1802665984</c:v>
                </c:pt>
                <c:pt idx="606">
                  <c:v>1808396288</c:v>
                </c:pt>
                <c:pt idx="607">
                  <c:v>1815486464</c:v>
                </c:pt>
                <c:pt idx="608">
                  <c:v>1815031808</c:v>
                </c:pt>
                <c:pt idx="609">
                  <c:v>1819492352</c:v>
                </c:pt>
                <c:pt idx="610">
                  <c:v>1813970944</c:v>
                </c:pt>
                <c:pt idx="611">
                  <c:v>1817747456</c:v>
                </c:pt>
                <c:pt idx="612">
                  <c:v>1810878464</c:v>
                </c:pt>
                <c:pt idx="613">
                  <c:v>1814999040</c:v>
                </c:pt>
                <c:pt idx="614">
                  <c:v>1821675520</c:v>
                </c:pt>
                <c:pt idx="615">
                  <c:v>1825144832</c:v>
                </c:pt>
                <c:pt idx="616">
                  <c:v>1827786752</c:v>
                </c:pt>
                <c:pt idx="617">
                  <c:v>1831337984</c:v>
                </c:pt>
                <c:pt idx="618">
                  <c:v>1838043136</c:v>
                </c:pt>
                <c:pt idx="619">
                  <c:v>1846202368</c:v>
                </c:pt>
                <c:pt idx="620">
                  <c:v>1851293696</c:v>
                </c:pt>
                <c:pt idx="621">
                  <c:v>1856540672</c:v>
                </c:pt>
                <c:pt idx="622">
                  <c:v>1860341760</c:v>
                </c:pt>
                <c:pt idx="623">
                  <c:v>1864056832</c:v>
                </c:pt>
                <c:pt idx="624">
                  <c:v>1868771328</c:v>
                </c:pt>
                <c:pt idx="625">
                  <c:v>1875582976</c:v>
                </c:pt>
                <c:pt idx="626">
                  <c:v>1879273472</c:v>
                </c:pt>
                <c:pt idx="627">
                  <c:v>1887744000</c:v>
                </c:pt>
                <c:pt idx="628">
                  <c:v>1891840000</c:v>
                </c:pt>
                <c:pt idx="629">
                  <c:v>1897492480</c:v>
                </c:pt>
                <c:pt idx="630">
                  <c:v>1901305856</c:v>
                </c:pt>
                <c:pt idx="631">
                  <c:v>1904148480</c:v>
                </c:pt>
                <c:pt idx="632">
                  <c:v>1911799808</c:v>
                </c:pt>
                <c:pt idx="633">
                  <c:v>1915588608</c:v>
                </c:pt>
                <c:pt idx="634">
                  <c:v>1910026240</c:v>
                </c:pt>
                <c:pt idx="635">
                  <c:v>1913114624</c:v>
                </c:pt>
                <c:pt idx="636">
                  <c:v>1919852544</c:v>
                </c:pt>
                <c:pt idx="637">
                  <c:v>1920720896</c:v>
                </c:pt>
                <c:pt idx="638">
                  <c:v>1923530752</c:v>
                </c:pt>
                <c:pt idx="639">
                  <c:v>1926103040</c:v>
                </c:pt>
                <c:pt idx="640">
                  <c:v>1927983104</c:v>
                </c:pt>
                <c:pt idx="641">
                  <c:v>1928658944</c:v>
                </c:pt>
                <c:pt idx="642">
                  <c:v>1930313728</c:v>
                </c:pt>
                <c:pt idx="643">
                  <c:v>1931423744</c:v>
                </c:pt>
                <c:pt idx="644">
                  <c:v>1933479936</c:v>
                </c:pt>
                <c:pt idx="645">
                  <c:v>1935826944</c:v>
                </c:pt>
                <c:pt idx="646">
                  <c:v>1942405120</c:v>
                </c:pt>
                <c:pt idx="647">
                  <c:v>1943302144</c:v>
                </c:pt>
                <c:pt idx="648">
                  <c:v>1945542656</c:v>
                </c:pt>
                <c:pt idx="649">
                  <c:v>1942700032</c:v>
                </c:pt>
                <c:pt idx="650">
                  <c:v>1944379392</c:v>
                </c:pt>
                <c:pt idx="651">
                  <c:v>1946656768</c:v>
                </c:pt>
                <c:pt idx="652">
                  <c:v>1954639872</c:v>
                </c:pt>
                <c:pt idx="653">
                  <c:v>1956839424</c:v>
                </c:pt>
                <c:pt idx="654">
                  <c:v>1959329792</c:v>
                </c:pt>
                <c:pt idx="655">
                  <c:v>1960955904</c:v>
                </c:pt>
                <c:pt idx="656">
                  <c:v>1961603072</c:v>
                </c:pt>
                <c:pt idx="657">
                  <c:v>1965109248</c:v>
                </c:pt>
                <c:pt idx="658">
                  <c:v>1968427008</c:v>
                </c:pt>
                <c:pt idx="659">
                  <c:v>1970782208</c:v>
                </c:pt>
                <c:pt idx="660">
                  <c:v>1972744192</c:v>
                </c:pt>
                <c:pt idx="661">
                  <c:v>1977409536</c:v>
                </c:pt>
                <c:pt idx="662">
                  <c:v>1980911616</c:v>
                </c:pt>
                <c:pt idx="663">
                  <c:v>1981825024</c:v>
                </c:pt>
                <c:pt idx="664">
                  <c:v>1985298432</c:v>
                </c:pt>
                <c:pt idx="665">
                  <c:v>1987444736</c:v>
                </c:pt>
                <c:pt idx="666">
                  <c:v>1989156864</c:v>
                </c:pt>
                <c:pt idx="667">
                  <c:v>1991204864</c:v>
                </c:pt>
                <c:pt idx="668">
                  <c:v>1994321920</c:v>
                </c:pt>
                <c:pt idx="669">
                  <c:v>1996861440</c:v>
                </c:pt>
                <c:pt idx="670">
                  <c:v>1998323712</c:v>
                </c:pt>
                <c:pt idx="671">
                  <c:v>2002706432</c:v>
                </c:pt>
                <c:pt idx="672">
                  <c:v>2004197376</c:v>
                </c:pt>
                <c:pt idx="673">
                  <c:v>2007695360</c:v>
                </c:pt>
                <c:pt idx="674">
                  <c:v>2013020160</c:v>
                </c:pt>
                <c:pt idx="675">
                  <c:v>2014564352</c:v>
                </c:pt>
                <c:pt idx="676">
                  <c:v>2010808320</c:v>
                </c:pt>
                <c:pt idx="677">
                  <c:v>2013347840</c:v>
                </c:pt>
                <c:pt idx="678">
                  <c:v>2016952320</c:v>
                </c:pt>
                <c:pt idx="679">
                  <c:v>2021634048</c:v>
                </c:pt>
                <c:pt idx="680">
                  <c:v>2021658624</c:v>
                </c:pt>
                <c:pt idx="681">
                  <c:v>2023665664</c:v>
                </c:pt>
                <c:pt idx="682">
                  <c:v>2023907328</c:v>
                </c:pt>
                <c:pt idx="683">
                  <c:v>2024558592</c:v>
                </c:pt>
                <c:pt idx="684">
                  <c:v>2025025536</c:v>
                </c:pt>
                <c:pt idx="685">
                  <c:v>2027515904</c:v>
                </c:pt>
                <c:pt idx="686">
                  <c:v>2029158400</c:v>
                </c:pt>
                <c:pt idx="687">
                  <c:v>2032832512</c:v>
                </c:pt>
                <c:pt idx="688">
                  <c:v>2032328704</c:v>
                </c:pt>
                <c:pt idx="689">
                  <c:v>2033598464</c:v>
                </c:pt>
                <c:pt idx="690">
                  <c:v>2036367360</c:v>
                </c:pt>
                <c:pt idx="691">
                  <c:v>2040713216</c:v>
                </c:pt>
                <c:pt idx="692">
                  <c:v>2043265024</c:v>
                </c:pt>
                <c:pt idx="693">
                  <c:v>2039836672</c:v>
                </c:pt>
                <c:pt idx="694">
                  <c:v>2039889920</c:v>
                </c:pt>
                <c:pt idx="695">
                  <c:v>2043322368</c:v>
                </c:pt>
                <c:pt idx="696">
                  <c:v>2044698624</c:v>
                </c:pt>
                <c:pt idx="697">
                  <c:v>2048868352</c:v>
                </c:pt>
                <c:pt idx="698">
                  <c:v>2052378624</c:v>
                </c:pt>
                <c:pt idx="699">
                  <c:v>2055827456</c:v>
                </c:pt>
                <c:pt idx="700">
                  <c:v>2064080896</c:v>
                </c:pt>
                <c:pt idx="701">
                  <c:v>2066370560</c:v>
                </c:pt>
                <c:pt idx="702">
                  <c:v>2068934656</c:v>
                </c:pt>
                <c:pt idx="703">
                  <c:v>2071363584</c:v>
                </c:pt>
                <c:pt idx="704">
                  <c:v>2073702400</c:v>
                </c:pt>
                <c:pt idx="705">
                  <c:v>2071953408</c:v>
                </c:pt>
                <c:pt idx="706">
                  <c:v>2073456640</c:v>
                </c:pt>
                <c:pt idx="707">
                  <c:v>2070159360</c:v>
                </c:pt>
                <c:pt idx="708">
                  <c:v>2071674880</c:v>
                </c:pt>
                <c:pt idx="709">
                  <c:v>2073972736</c:v>
                </c:pt>
                <c:pt idx="710">
                  <c:v>2076819456</c:v>
                </c:pt>
                <c:pt idx="711">
                  <c:v>2079297536</c:v>
                </c:pt>
                <c:pt idx="712">
                  <c:v>2080792576</c:v>
                </c:pt>
                <c:pt idx="713">
                  <c:v>2081607680</c:v>
                </c:pt>
                <c:pt idx="714">
                  <c:v>2086965248</c:v>
                </c:pt>
                <c:pt idx="715">
                  <c:v>2088644608</c:v>
                </c:pt>
                <c:pt idx="716">
                  <c:v>2089664512</c:v>
                </c:pt>
                <c:pt idx="717">
                  <c:v>2091384832</c:v>
                </c:pt>
                <c:pt idx="718">
                  <c:v>2092150784</c:v>
                </c:pt>
                <c:pt idx="719">
                  <c:v>2092896256</c:v>
                </c:pt>
                <c:pt idx="720">
                  <c:v>2093916160</c:v>
                </c:pt>
                <c:pt idx="721">
                  <c:v>2097041408</c:v>
                </c:pt>
                <c:pt idx="722">
                  <c:v>2099265536</c:v>
                </c:pt>
                <c:pt idx="723">
                  <c:v>2100125696</c:v>
                </c:pt>
                <c:pt idx="724">
                  <c:v>2101182464</c:v>
                </c:pt>
                <c:pt idx="725">
                  <c:v>2101501952</c:v>
                </c:pt>
                <c:pt idx="726">
                  <c:v>2099216384</c:v>
                </c:pt>
                <c:pt idx="727">
                  <c:v>2103545856</c:v>
                </c:pt>
                <c:pt idx="728">
                  <c:v>2103910400</c:v>
                </c:pt>
                <c:pt idx="729">
                  <c:v>2106552320</c:v>
                </c:pt>
                <c:pt idx="730">
                  <c:v>2108694528</c:v>
                </c:pt>
                <c:pt idx="731">
                  <c:v>2111684608</c:v>
                </c:pt>
                <c:pt idx="732">
                  <c:v>2114125824</c:v>
                </c:pt>
                <c:pt idx="733">
                  <c:v>2114371584</c:v>
                </c:pt>
                <c:pt idx="734">
                  <c:v>2116542464</c:v>
                </c:pt>
                <c:pt idx="735">
                  <c:v>2119041024</c:v>
                </c:pt>
                <c:pt idx="736">
                  <c:v>2120376320</c:v>
                </c:pt>
                <c:pt idx="737">
                  <c:v>2122620928</c:v>
                </c:pt>
                <c:pt idx="738">
                  <c:v>2124034048</c:v>
                </c:pt>
                <c:pt idx="739">
                  <c:v>2128531456</c:v>
                </c:pt>
                <c:pt idx="740">
                  <c:v>2131369984</c:v>
                </c:pt>
                <c:pt idx="741">
                  <c:v>2133336064</c:v>
                </c:pt>
                <c:pt idx="742">
                  <c:v>2134794240</c:v>
                </c:pt>
                <c:pt idx="743">
                  <c:v>2137812992</c:v>
                </c:pt>
                <c:pt idx="744">
                  <c:v>2140131328</c:v>
                </c:pt>
                <c:pt idx="745">
                  <c:v>2142806016</c:v>
                </c:pt>
                <c:pt idx="746">
                  <c:v>2146488320</c:v>
                </c:pt>
                <c:pt idx="747">
                  <c:v>2152800256</c:v>
                </c:pt>
                <c:pt idx="748">
                  <c:v>2153054208</c:v>
                </c:pt>
                <c:pt idx="749">
                  <c:v>2154065920</c:v>
                </c:pt>
                <c:pt idx="750">
                  <c:v>2155520000</c:v>
                </c:pt>
                <c:pt idx="751">
                  <c:v>2157056000</c:v>
                </c:pt>
                <c:pt idx="752">
                  <c:v>2156814336</c:v>
                </c:pt>
                <c:pt idx="753">
                  <c:v>2159468544</c:v>
                </c:pt>
                <c:pt idx="754">
                  <c:v>2161434624</c:v>
                </c:pt>
                <c:pt idx="755">
                  <c:v>2160852992</c:v>
                </c:pt>
                <c:pt idx="756">
                  <c:v>2163232768</c:v>
                </c:pt>
                <c:pt idx="757">
                  <c:v>2165903360</c:v>
                </c:pt>
                <c:pt idx="758">
                  <c:v>2166538240</c:v>
                </c:pt>
                <c:pt idx="759">
                  <c:v>2168188928</c:v>
                </c:pt>
                <c:pt idx="760">
                  <c:v>2168782848</c:v>
                </c:pt>
                <c:pt idx="761">
                  <c:v>2169573376</c:v>
                </c:pt>
                <c:pt idx="762">
                  <c:v>2171564032</c:v>
                </c:pt>
                <c:pt idx="763">
                  <c:v>2171998208</c:v>
                </c:pt>
                <c:pt idx="764">
                  <c:v>2174386176</c:v>
                </c:pt>
                <c:pt idx="765">
                  <c:v>2175778816</c:v>
                </c:pt>
                <c:pt idx="766">
                  <c:v>2179502080</c:v>
                </c:pt>
                <c:pt idx="767">
                  <c:v>2182582272</c:v>
                </c:pt>
                <c:pt idx="768">
                  <c:v>2185531392</c:v>
                </c:pt>
                <c:pt idx="769">
                  <c:v>2190704640</c:v>
                </c:pt>
                <c:pt idx="770">
                  <c:v>2195189760</c:v>
                </c:pt>
                <c:pt idx="771">
                  <c:v>2191912960</c:v>
                </c:pt>
                <c:pt idx="772">
                  <c:v>2197454848</c:v>
                </c:pt>
                <c:pt idx="773">
                  <c:v>2202320896</c:v>
                </c:pt>
                <c:pt idx="774">
                  <c:v>2195484672</c:v>
                </c:pt>
                <c:pt idx="775">
                  <c:v>2198802432</c:v>
                </c:pt>
                <c:pt idx="776">
                  <c:v>2199687168</c:v>
                </c:pt>
                <c:pt idx="777">
                  <c:v>2199887872</c:v>
                </c:pt>
                <c:pt idx="778">
                  <c:v>2201714688</c:v>
                </c:pt>
                <c:pt idx="779">
                  <c:v>2203340800</c:v>
                </c:pt>
                <c:pt idx="780">
                  <c:v>2204069888</c:v>
                </c:pt>
                <c:pt idx="781">
                  <c:v>2204528640</c:v>
                </c:pt>
                <c:pt idx="782">
                  <c:v>2208960512</c:v>
                </c:pt>
                <c:pt idx="783">
                  <c:v>2210471936</c:v>
                </c:pt>
              </c:numCache>
            </c:numRef>
          </c:val>
          <c:smooth val="0"/>
        </c:ser>
        <c:ser>
          <c:idx val="2"/>
          <c:order val="1"/>
          <c:tx>
            <c:strRef>
              <c:f>dynmemory!$D$1</c:f>
              <c:strCache>
                <c:ptCount val="1"/>
                <c:pt idx="0">
                  <c:v>Working Set (store)</c:v>
                </c:pt>
              </c:strCache>
            </c:strRef>
          </c:tx>
          <c:marker>
            <c:symbol val="none"/>
          </c:marker>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dynmemory!$D$2:$D$785</c:f>
              <c:numCache>
                <c:formatCode>General</c:formatCode>
                <c:ptCount val="784"/>
                <c:pt idx="0">
                  <c:v>1836904448</c:v>
                </c:pt>
                <c:pt idx="1">
                  <c:v>1837146112</c:v>
                </c:pt>
                <c:pt idx="2">
                  <c:v>1837137920</c:v>
                </c:pt>
                <c:pt idx="3">
                  <c:v>1837268992</c:v>
                </c:pt>
                <c:pt idx="4">
                  <c:v>1836978176</c:v>
                </c:pt>
                <c:pt idx="5">
                  <c:v>1837068288</c:v>
                </c:pt>
                <c:pt idx="6">
                  <c:v>1836949504</c:v>
                </c:pt>
                <c:pt idx="7">
                  <c:v>1836924928</c:v>
                </c:pt>
                <c:pt idx="8">
                  <c:v>1836859392</c:v>
                </c:pt>
                <c:pt idx="9">
                  <c:v>1836892160</c:v>
                </c:pt>
                <c:pt idx="10">
                  <c:v>1837174784</c:v>
                </c:pt>
                <c:pt idx="11">
                  <c:v>1837375488</c:v>
                </c:pt>
                <c:pt idx="12">
                  <c:v>1837932544</c:v>
                </c:pt>
                <c:pt idx="13">
                  <c:v>1837670400</c:v>
                </c:pt>
                <c:pt idx="14">
                  <c:v>1837522944</c:v>
                </c:pt>
                <c:pt idx="15">
                  <c:v>1837359104</c:v>
                </c:pt>
                <c:pt idx="16">
                  <c:v>1837588480</c:v>
                </c:pt>
                <c:pt idx="17">
                  <c:v>1836957696</c:v>
                </c:pt>
                <c:pt idx="18">
                  <c:v>1837051904</c:v>
                </c:pt>
                <c:pt idx="19">
                  <c:v>1837375488</c:v>
                </c:pt>
                <c:pt idx="20">
                  <c:v>1837416448</c:v>
                </c:pt>
                <c:pt idx="21">
                  <c:v>1837723648</c:v>
                </c:pt>
                <c:pt idx="22">
                  <c:v>1837686784</c:v>
                </c:pt>
                <c:pt idx="23">
                  <c:v>1837645824</c:v>
                </c:pt>
                <c:pt idx="24">
                  <c:v>1838055424</c:v>
                </c:pt>
                <c:pt idx="25">
                  <c:v>1838051328</c:v>
                </c:pt>
                <c:pt idx="26">
                  <c:v>1838026752</c:v>
                </c:pt>
                <c:pt idx="27">
                  <c:v>1838157824</c:v>
                </c:pt>
                <c:pt idx="28">
                  <c:v>1838788608</c:v>
                </c:pt>
                <c:pt idx="29">
                  <c:v>1838526464</c:v>
                </c:pt>
                <c:pt idx="30">
                  <c:v>1838985216</c:v>
                </c:pt>
                <c:pt idx="31">
                  <c:v>1838792704</c:v>
                </c:pt>
                <c:pt idx="32">
                  <c:v>1839001600</c:v>
                </c:pt>
                <c:pt idx="33">
                  <c:v>1838051328</c:v>
                </c:pt>
                <c:pt idx="34">
                  <c:v>1837879296</c:v>
                </c:pt>
                <c:pt idx="35">
                  <c:v>1837641728</c:v>
                </c:pt>
                <c:pt idx="36">
                  <c:v>1837608960</c:v>
                </c:pt>
                <c:pt idx="37">
                  <c:v>1837801472</c:v>
                </c:pt>
                <c:pt idx="38">
                  <c:v>1838022656</c:v>
                </c:pt>
                <c:pt idx="39">
                  <c:v>1837916160</c:v>
                </c:pt>
                <c:pt idx="40">
                  <c:v>1837785088</c:v>
                </c:pt>
                <c:pt idx="41">
                  <c:v>1837342720</c:v>
                </c:pt>
                <c:pt idx="42">
                  <c:v>1837322240</c:v>
                </c:pt>
                <c:pt idx="43">
                  <c:v>1836933120</c:v>
                </c:pt>
                <c:pt idx="44">
                  <c:v>1836941312</c:v>
                </c:pt>
                <c:pt idx="45">
                  <c:v>1836535808</c:v>
                </c:pt>
                <c:pt idx="46">
                  <c:v>1836462080</c:v>
                </c:pt>
                <c:pt idx="47">
                  <c:v>1836093440</c:v>
                </c:pt>
                <c:pt idx="48">
                  <c:v>1835958272</c:v>
                </c:pt>
                <c:pt idx="49">
                  <c:v>1835646976</c:v>
                </c:pt>
                <c:pt idx="50">
                  <c:v>1836134400</c:v>
                </c:pt>
                <c:pt idx="51">
                  <c:v>1835819008</c:v>
                </c:pt>
                <c:pt idx="52">
                  <c:v>1835782144</c:v>
                </c:pt>
                <c:pt idx="53">
                  <c:v>1835204608</c:v>
                </c:pt>
                <c:pt idx="54">
                  <c:v>1835606016</c:v>
                </c:pt>
                <c:pt idx="55">
                  <c:v>1835888640</c:v>
                </c:pt>
                <c:pt idx="56">
                  <c:v>1835274240</c:v>
                </c:pt>
                <c:pt idx="57">
                  <c:v>1835114496</c:v>
                </c:pt>
                <c:pt idx="58">
                  <c:v>1834381312</c:v>
                </c:pt>
                <c:pt idx="59">
                  <c:v>1834217472</c:v>
                </c:pt>
                <c:pt idx="60">
                  <c:v>1834823680</c:v>
                </c:pt>
                <c:pt idx="61">
                  <c:v>1834655744</c:v>
                </c:pt>
                <c:pt idx="62">
                  <c:v>1834315776</c:v>
                </c:pt>
                <c:pt idx="63">
                  <c:v>1835315200</c:v>
                </c:pt>
                <c:pt idx="64">
                  <c:v>1835364352</c:v>
                </c:pt>
                <c:pt idx="65">
                  <c:v>1835716608</c:v>
                </c:pt>
                <c:pt idx="66">
                  <c:v>1835708416</c:v>
                </c:pt>
                <c:pt idx="67">
                  <c:v>1835745280</c:v>
                </c:pt>
                <c:pt idx="68">
                  <c:v>1835778048</c:v>
                </c:pt>
                <c:pt idx="69">
                  <c:v>1835646976</c:v>
                </c:pt>
                <c:pt idx="70">
                  <c:v>1835479040</c:v>
                </c:pt>
                <c:pt idx="71">
                  <c:v>1835728896</c:v>
                </c:pt>
                <c:pt idx="72">
                  <c:v>1835814912</c:v>
                </c:pt>
                <c:pt idx="73">
                  <c:v>1835343872</c:v>
                </c:pt>
                <c:pt idx="74">
                  <c:v>1835352064</c:v>
                </c:pt>
                <c:pt idx="75">
                  <c:v>1835491328</c:v>
                </c:pt>
                <c:pt idx="76">
                  <c:v>1835573248</c:v>
                </c:pt>
                <c:pt idx="77">
                  <c:v>1835606016</c:v>
                </c:pt>
                <c:pt idx="78">
                  <c:v>1835302912</c:v>
                </c:pt>
                <c:pt idx="79">
                  <c:v>1835073536</c:v>
                </c:pt>
                <c:pt idx="80">
                  <c:v>1835286528</c:v>
                </c:pt>
                <c:pt idx="81">
                  <c:v>1835995136</c:v>
                </c:pt>
                <c:pt idx="82">
                  <c:v>1836441600</c:v>
                </c:pt>
                <c:pt idx="83">
                  <c:v>1836834816</c:v>
                </c:pt>
                <c:pt idx="84">
                  <c:v>1836863488</c:v>
                </c:pt>
                <c:pt idx="85">
                  <c:v>1836666880</c:v>
                </c:pt>
                <c:pt idx="86">
                  <c:v>1836609536</c:v>
                </c:pt>
                <c:pt idx="87">
                  <c:v>1835880448</c:v>
                </c:pt>
                <c:pt idx="88">
                  <c:v>1835741184</c:v>
                </c:pt>
                <c:pt idx="89">
                  <c:v>1835782144</c:v>
                </c:pt>
                <c:pt idx="90">
                  <c:v>1834967040</c:v>
                </c:pt>
                <c:pt idx="91">
                  <c:v>1836539904</c:v>
                </c:pt>
                <c:pt idx="92">
                  <c:v>1837096960</c:v>
                </c:pt>
                <c:pt idx="93">
                  <c:v>1836498944</c:v>
                </c:pt>
                <c:pt idx="94">
                  <c:v>1837129728</c:v>
                </c:pt>
                <c:pt idx="95">
                  <c:v>1837920256</c:v>
                </c:pt>
                <c:pt idx="96">
                  <c:v>1838759936</c:v>
                </c:pt>
                <c:pt idx="97">
                  <c:v>1839472640</c:v>
                </c:pt>
                <c:pt idx="98">
                  <c:v>1839263744</c:v>
                </c:pt>
                <c:pt idx="99">
                  <c:v>1839566848</c:v>
                </c:pt>
                <c:pt idx="100">
                  <c:v>1839480832</c:v>
                </c:pt>
                <c:pt idx="101">
                  <c:v>1839165440</c:v>
                </c:pt>
                <c:pt idx="102">
                  <c:v>1839030272</c:v>
                </c:pt>
                <c:pt idx="103">
                  <c:v>1838788608</c:v>
                </c:pt>
                <c:pt idx="104">
                  <c:v>1838854144</c:v>
                </c:pt>
                <c:pt idx="105">
                  <c:v>1839493120</c:v>
                </c:pt>
                <c:pt idx="106">
                  <c:v>1840017408</c:v>
                </c:pt>
                <c:pt idx="107">
                  <c:v>1839439872</c:v>
                </c:pt>
                <c:pt idx="108">
                  <c:v>1839517696</c:v>
                </c:pt>
                <c:pt idx="109">
                  <c:v>1838866432</c:v>
                </c:pt>
                <c:pt idx="110">
                  <c:v>1838882816</c:v>
                </c:pt>
                <c:pt idx="111">
                  <c:v>1839124480</c:v>
                </c:pt>
                <c:pt idx="112">
                  <c:v>1839570944</c:v>
                </c:pt>
                <c:pt idx="113">
                  <c:v>1839599616</c:v>
                </c:pt>
                <c:pt idx="114">
                  <c:v>1838972928</c:v>
                </c:pt>
                <c:pt idx="115">
                  <c:v>1838981120</c:v>
                </c:pt>
                <c:pt idx="116">
                  <c:v>1839509504</c:v>
                </c:pt>
                <c:pt idx="117">
                  <c:v>1839370240</c:v>
                </c:pt>
                <c:pt idx="118">
                  <c:v>1839116288</c:v>
                </c:pt>
                <c:pt idx="119">
                  <c:v>1838682112</c:v>
                </c:pt>
                <c:pt idx="120">
                  <c:v>1838518272</c:v>
                </c:pt>
                <c:pt idx="121">
                  <c:v>1833328640</c:v>
                </c:pt>
                <c:pt idx="122">
                  <c:v>1833910272</c:v>
                </c:pt>
                <c:pt idx="123">
                  <c:v>1834070016</c:v>
                </c:pt>
                <c:pt idx="124">
                  <c:v>1834307584</c:v>
                </c:pt>
                <c:pt idx="125">
                  <c:v>1835118592</c:v>
                </c:pt>
                <c:pt idx="126">
                  <c:v>1835089920</c:v>
                </c:pt>
                <c:pt idx="127">
                  <c:v>1835102208</c:v>
                </c:pt>
                <c:pt idx="128">
                  <c:v>1835298816</c:v>
                </c:pt>
                <c:pt idx="129">
                  <c:v>1835171840</c:v>
                </c:pt>
                <c:pt idx="130">
                  <c:v>1835098112</c:v>
                </c:pt>
                <c:pt idx="131">
                  <c:v>1835393024</c:v>
                </c:pt>
                <c:pt idx="132">
                  <c:v>1835171840</c:v>
                </c:pt>
                <c:pt idx="133">
                  <c:v>1835929600</c:v>
                </c:pt>
                <c:pt idx="134">
                  <c:v>1835700224</c:v>
                </c:pt>
                <c:pt idx="135">
                  <c:v>1836634112</c:v>
                </c:pt>
                <c:pt idx="136">
                  <c:v>1836437504</c:v>
                </c:pt>
                <c:pt idx="137">
                  <c:v>1835835392</c:v>
                </c:pt>
                <c:pt idx="138">
                  <c:v>1835491328</c:v>
                </c:pt>
                <c:pt idx="139">
                  <c:v>1835782144</c:v>
                </c:pt>
                <c:pt idx="140">
                  <c:v>1836220416</c:v>
                </c:pt>
                <c:pt idx="141">
                  <c:v>1836146688</c:v>
                </c:pt>
                <c:pt idx="142">
                  <c:v>1836298240</c:v>
                </c:pt>
                <c:pt idx="143">
                  <c:v>1836802048</c:v>
                </c:pt>
                <c:pt idx="144">
                  <c:v>1836982272</c:v>
                </c:pt>
                <c:pt idx="145">
                  <c:v>1837133824</c:v>
                </c:pt>
                <c:pt idx="146">
                  <c:v>1837441024</c:v>
                </c:pt>
                <c:pt idx="147">
                  <c:v>1837924352</c:v>
                </c:pt>
                <c:pt idx="148">
                  <c:v>1837744128</c:v>
                </c:pt>
                <c:pt idx="149">
                  <c:v>1837924352</c:v>
                </c:pt>
                <c:pt idx="150">
                  <c:v>1837907968</c:v>
                </c:pt>
                <c:pt idx="151">
                  <c:v>1837215744</c:v>
                </c:pt>
                <c:pt idx="152">
                  <c:v>1837555712</c:v>
                </c:pt>
                <c:pt idx="153">
                  <c:v>1837555712</c:v>
                </c:pt>
                <c:pt idx="154">
                  <c:v>1838161920</c:v>
                </c:pt>
                <c:pt idx="155">
                  <c:v>1838948352</c:v>
                </c:pt>
                <c:pt idx="156">
                  <c:v>1839132672</c:v>
                </c:pt>
                <c:pt idx="157">
                  <c:v>1840852992</c:v>
                </c:pt>
                <c:pt idx="158">
                  <c:v>1840541696</c:v>
                </c:pt>
                <c:pt idx="159">
                  <c:v>1840386048</c:v>
                </c:pt>
                <c:pt idx="160">
                  <c:v>1840328704</c:v>
                </c:pt>
                <c:pt idx="161">
                  <c:v>1840435200</c:v>
                </c:pt>
                <c:pt idx="162">
                  <c:v>1840250880</c:v>
                </c:pt>
                <c:pt idx="163">
                  <c:v>1840271360</c:v>
                </c:pt>
                <c:pt idx="164">
                  <c:v>1840422912</c:v>
                </c:pt>
                <c:pt idx="165">
                  <c:v>1840623616</c:v>
                </c:pt>
                <c:pt idx="166">
                  <c:v>1840644096</c:v>
                </c:pt>
                <c:pt idx="167">
                  <c:v>1840959488</c:v>
                </c:pt>
                <c:pt idx="168">
                  <c:v>1840791552</c:v>
                </c:pt>
                <c:pt idx="169">
                  <c:v>1840562176</c:v>
                </c:pt>
                <c:pt idx="170">
                  <c:v>1840619520</c:v>
                </c:pt>
                <c:pt idx="171">
                  <c:v>1839632384</c:v>
                </c:pt>
                <c:pt idx="172">
                  <c:v>1839566848</c:v>
                </c:pt>
                <c:pt idx="173">
                  <c:v>1839931392</c:v>
                </c:pt>
                <c:pt idx="174">
                  <c:v>1840451584</c:v>
                </c:pt>
                <c:pt idx="175">
                  <c:v>1840652288</c:v>
                </c:pt>
                <c:pt idx="176">
                  <c:v>1840345088</c:v>
                </c:pt>
                <c:pt idx="177">
                  <c:v>1840685056</c:v>
                </c:pt>
                <c:pt idx="178">
                  <c:v>1840943104</c:v>
                </c:pt>
                <c:pt idx="179">
                  <c:v>1840762880</c:v>
                </c:pt>
                <c:pt idx="180">
                  <c:v>1840828416</c:v>
                </c:pt>
                <c:pt idx="181">
                  <c:v>1841254400</c:v>
                </c:pt>
                <c:pt idx="182">
                  <c:v>1841213440</c:v>
                </c:pt>
                <c:pt idx="183">
                  <c:v>1841463296</c:v>
                </c:pt>
                <c:pt idx="184">
                  <c:v>1841033216</c:v>
                </c:pt>
                <c:pt idx="185">
                  <c:v>1841082368</c:v>
                </c:pt>
                <c:pt idx="186">
                  <c:v>1840934912</c:v>
                </c:pt>
                <c:pt idx="187">
                  <c:v>1841549312</c:v>
                </c:pt>
                <c:pt idx="188">
                  <c:v>1841184768</c:v>
                </c:pt>
                <c:pt idx="189">
                  <c:v>1841467392</c:v>
                </c:pt>
                <c:pt idx="190">
                  <c:v>1841311744</c:v>
                </c:pt>
                <c:pt idx="191">
                  <c:v>1841029120</c:v>
                </c:pt>
                <c:pt idx="192">
                  <c:v>1841020928</c:v>
                </c:pt>
                <c:pt idx="193">
                  <c:v>1841348608</c:v>
                </c:pt>
                <c:pt idx="194">
                  <c:v>1840832512</c:v>
                </c:pt>
                <c:pt idx="195">
                  <c:v>1840799744</c:v>
                </c:pt>
                <c:pt idx="196">
                  <c:v>1840476160</c:v>
                </c:pt>
                <c:pt idx="197">
                  <c:v>1840680960</c:v>
                </c:pt>
                <c:pt idx="198">
                  <c:v>1840705536</c:v>
                </c:pt>
                <c:pt idx="199">
                  <c:v>1840857088</c:v>
                </c:pt>
                <c:pt idx="200">
                  <c:v>1841274880</c:v>
                </c:pt>
                <c:pt idx="201">
                  <c:v>1841352704</c:v>
                </c:pt>
                <c:pt idx="202">
                  <c:v>1841393664</c:v>
                </c:pt>
                <c:pt idx="203">
                  <c:v>1841250304</c:v>
                </c:pt>
                <c:pt idx="204">
                  <c:v>1841557504</c:v>
                </c:pt>
                <c:pt idx="205">
                  <c:v>1841561600</c:v>
                </c:pt>
                <c:pt idx="206">
                  <c:v>1842024448</c:v>
                </c:pt>
                <c:pt idx="207">
                  <c:v>1841741824</c:v>
                </c:pt>
                <c:pt idx="208">
                  <c:v>1841246208</c:v>
                </c:pt>
                <c:pt idx="209">
                  <c:v>1841164288</c:v>
                </c:pt>
                <c:pt idx="210">
                  <c:v>1840926720</c:v>
                </c:pt>
                <c:pt idx="211">
                  <c:v>1841176576</c:v>
                </c:pt>
                <c:pt idx="212">
                  <c:v>1841135616</c:v>
                </c:pt>
                <c:pt idx="213">
                  <c:v>1841528832</c:v>
                </c:pt>
                <c:pt idx="214">
                  <c:v>1841430528</c:v>
                </c:pt>
                <c:pt idx="215">
                  <c:v>1841381376</c:v>
                </c:pt>
                <c:pt idx="216">
                  <c:v>1823928320</c:v>
                </c:pt>
                <c:pt idx="217">
                  <c:v>1821085696</c:v>
                </c:pt>
                <c:pt idx="218">
                  <c:v>1822056448</c:v>
                </c:pt>
                <c:pt idx="219">
                  <c:v>1822756864</c:v>
                </c:pt>
                <c:pt idx="220">
                  <c:v>1823928320</c:v>
                </c:pt>
                <c:pt idx="221">
                  <c:v>1825288192</c:v>
                </c:pt>
                <c:pt idx="222">
                  <c:v>1825669120</c:v>
                </c:pt>
                <c:pt idx="223">
                  <c:v>1826660352</c:v>
                </c:pt>
                <c:pt idx="224">
                  <c:v>1778012160</c:v>
                </c:pt>
                <c:pt idx="225">
                  <c:v>1745494016</c:v>
                </c:pt>
                <c:pt idx="226">
                  <c:v>1747128320</c:v>
                </c:pt>
                <c:pt idx="227">
                  <c:v>1651769344</c:v>
                </c:pt>
                <c:pt idx="228">
                  <c:v>1653108736</c:v>
                </c:pt>
                <c:pt idx="229">
                  <c:v>1586114560</c:v>
                </c:pt>
                <c:pt idx="230">
                  <c:v>1588977664</c:v>
                </c:pt>
                <c:pt idx="231">
                  <c:v>1557733376</c:v>
                </c:pt>
                <c:pt idx="232">
                  <c:v>1559371776</c:v>
                </c:pt>
                <c:pt idx="233">
                  <c:v>1527582720</c:v>
                </c:pt>
                <c:pt idx="234">
                  <c:v>1529581568</c:v>
                </c:pt>
                <c:pt idx="235">
                  <c:v>1497677824</c:v>
                </c:pt>
                <c:pt idx="236">
                  <c:v>1499246592</c:v>
                </c:pt>
                <c:pt idx="237">
                  <c:v>1501732864</c:v>
                </c:pt>
                <c:pt idx="238">
                  <c:v>1470332928</c:v>
                </c:pt>
                <c:pt idx="239">
                  <c:v>1472352256</c:v>
                </c:pt>
                <c:pt idx="240">
                  <c:v>1441509376</c:v>
                </c:pt>
                <c:pt idx="241">
                  <c:v>1446207488</c:v>
                </c:pt>
                <c:pt idx="242">
                  <c:v>1451429888</c:v>
                </c:pt>
                <c:pt idx="243">
                  <c:v>1456799744</c:v>
                </c:pt>
                <c:pt idx="244">
                  <c:v>1459429376</c:v>
                </c:pt>
                <c:pt idx="245">
                  <c:v>1463455744</c:v>
                </c:pt>
                <c:pt idx="246">
                  <c:v>1467990016</c:v>
                </c:pt>
                <c:pt idx="247">
                  <c:v>1471672320</c:v>
                </c:pt>
                <c:pt idx="248">
                  <c:v>1474662400</c:v>
                </c:pt>
                <c:pt idx="249">
                  <c:v>1478664192</c:v>
                </c:pt>
                <c:pt idx="250">
                  <c:v>1448103936</c:v>
                </c:pt>
                <c:pt idx="251">
                  <c:v>1451118592</c:v>
                </c:pt>
                <c:pt idx="252">
                  <c:v>1454501888</c:v>
                </c:pt>
                <c:pt idx="253">
                  <c:v>1423482880</c:v>
                </c:pt>
                <c:pt idx="254">
                  <c:v>1426239488</c:v>
                </c:pt>
                <c:pt idx="255">
                  <c:v>1430908928</c:v>
                </c:pt>
                <c:pt idx="256">
                  <c:v>1400631296</c:v>
                </c:pt>
                <c:pt idx="257">
                  <c:v>1405186048</c:v>
                </c:pt>
                <c:pt idx="258">
                  <c:v>1411170304</c:v>
                </c:pt>
                <c:pt idx="259">
                  <c:v>1382195200</c:v>
                </c:pt>
                <c:pt idx="260">
                  <c:v>1384558592</c:v>
                </c:pt>
                <c:pt idx="261">
                  <c:v>1386577920</c:v>
                </c:pt>
                <c:pt idx="262">
                  <c:v>1388781568</c:v>
                </c:pt>
                <c:pt idx="263">
                  <c:v>1357877248</c:v>
                </c:pt>
                <c:pt idx="264">
                  <c:v>1327861760</c:v>
                </c:pt>
                <c:pt idx="265">
                  <c:v>1329664000</c:v>
                </c:pt>
                <c:pt idx="266">
                  <c:v>1332977664</c:v>
                </c:pt>
                <c:pt idx="267">
                  <c:v>1302446080</c:v>
                </c:pt>
                <c:pt idx="268">
                  <c:v>1306578944</c:v>
                </c:pt>
                <c:pt idx="269">
                  <c:v>1310105600</c:v>
                </c:pt>
                <c:pt idx="270">
                  <c:v>1280135168</c:v>
                </c:pt>
                <c:pt idx="271">
                  <c:v>1282912256</c:v>
                </c:pt>
                <c:pt idx="272">
                  <c:v>1286823936</c:v>
                </c:pt>
                <c:pt idx="273">
                  <c:v>1256488960</c:v>
                </c:pt>
                <c:pt idx="274">
                  <c:v>1258971136</c:v>
                </c:pt>
                <c:pt idx="275">
                  <c:v>1227845632</c:v>
                </c:pt>
                <c:pt idx="276">
                  <c:v>1129328640</c:v>
                </c:pt>
                <c:pt idx="277">
                  <c:v>1098760192</c:v>
                </c:pt>
                <c:pt idx="278">
                  <c:v>1069621248</c:v>
                </c:pt>
                <c:pt idx="279">
                  <c:v>1074434048</c:v>
                </c:pt>
                <c:pt idx="280">
                  <c:v>1078480896</c:v>
                </c:pt>
                <c:pt idx="281">
                  <c:v>1081249792</c:v>
                </c:pt>
                <c:pt idx="282">
                  <c:v>1084321792</c:v>
                </c:pt>
                <c:pt idx="283">
                  <c:v>1086943232</c:v>
                </c:pt>
                <c:pt idx="284">
                  <c:v>1091604480</c:v>
                </c:pt>
                <c:pt idx="285">
                  <c:v>1095520256</c:v>
                </c:pt>
                <c:pt idx="286">
                  <c:v>1099005952</c:v>
                </c:pt>
                <c:pt idx="287">
                  <c:v>1102786560</c:v>
                </c:pt>
                <c:pt idx="288">
                  <c:v>1106362368</c:v>
                </c:pt>
                <c:pt idx="289">
                  <c:v>1078132736</c:v>
                </c:pt>
                <c:pt idx="290">
                  <c:v>1083117568</c:v>
                </c:pt>
                <c:pt idx="291">
                  <c:v>1087639552</c:v>
                </c:pt>
                <c:pt idx="292">
                  <c:v>1090375680</c:v>
                </c:pt>
                <c:pt idx="293">
                  <c:v>1094463488</c:v>
                </c:pt>
                <c:pt idx="294">
                  <c:v>1097146368</c:v>
                </c:pt>
                <c:pt idx="295">
                  <c:v>1066692608</c:v>
                </c:pt>
                <c:pt idx="296">
                  <c:v>1001705472</c:v>
                </c:pt>
                <c:pt idx="297">
                  <c:v>1005547520</c:v>
                </c:pt>
                <c:pt idx="298">
                  <c:v>1011027968</c:v>
                </c:pt>
                <c:pt idx="299">
                  <c:v>1016889344</c:v>
                </c:pt>
                <c:pt idx="300">
                  <c:v>1023553536</c:v>
                </c:pt>
                <c:pt idx="301">
                  <c:v>1028530176</c:v>
                </c:pt>
                <c:pt idx="302">
                  <c:v>1033101312</c:v>
                </c:pt>
                <c:pt idx="303">
                  <c:v>1037520896</c:v>
                </c:pt>
                <c:pt idx="304">
                  <c:v>1041932288</c:v>
                </c:pt>
                <c:pt idx="305">
                  <c:v>1049387008</c:v>
                </c:pt>
                <c:pt idx="306">
                  <c:v>1022803968</c:v>
                </c:pt>
                <c:pt idx="307">
                  <c:v>993361920</c:v>
                </c:pt>
                <c:pt idx="308">
                  <c:v>997650432</c:v>
                </c:pt>
                <c:pt idx="309">
                  <c:v>1003483136</c:v>
                </c:pt>
                <c:pt idx="310">
                  <c:v>935067648</c:v>
                </c:pt>
                <c:pt idx="311">
                  <c:v>937590784</c:v>
                </c:pt>
                <c:pt idx="312">
                  <c:v>943124480</c:v>
                </c:pt>
                <c:pt idx="313">
                  <c:v>948551680</c:v>
                </c:pt>
                <c:pt idx="314">
                  <c:v>952819712</c:v>
                </c:pt>
                <c:pt idx="315">
                  <c:v>957644800</c:v>
                </c:pt>
                <c:pt idx="316">
                  <c:v>895205376</c:v>
                </c:pt>
                <c:pt idx="317">
                  <c:v>866717696</c:v>
                </c:pt>
                <c:pt idx="318">
                  <c:v>871845888</c:v>
                </c:pt>
                <c:pt idx="319">
                  <c:v>876756992</c:v>
                </c:pt>
                <c:pt idx="320">
                  <c:v>882081792</c:v>
                </c:pt>
                <c:pt idx="321">
                  <c:v>890753024</c:v>
                </c:pt>
                <c:pt idx="322">
                  <c:v>897859584</c:v>
                </c:pt>
                <c:pt idx="323">
                  <c:v>903761920</c:v>
                </c:pt>
                <c:pt idx="324">
                  <c:v>908906496</c:v>
                </c:pt>
                <c:pt idx="325">
                  <c:v>912715776</c:v>
                </c:pt>
                <c:pt idx="326">
                  <c:v>883802112</c:v>
                </c:pt>
                <c:pt idx="327">
                  <c:v>884830208</c:v>
                </c:pt>
                <c:pt idx="328">
                  <c:v>891015168</c:v>
                </c:pt>
                <c:pt idx="329">
                  <c:v>895598592</c:v>
                </c:pt>
                <c:pt idx="330">
                  <c:v>899088384</c:v>
                </c:pt>
                <c:pt idx="331">
                  <c:v>903778304</c:v>
                </c:pt>
                <c:pt idx="332">
                  <c:v>910614528</c:v>
                </c:pt>
                <c:pt idx="333">
                  <c:v>914567168</c:v>
                </c:pt>
                <c:pt idx="334">
                  <c:v>922378240</c:v>
                </c:pt>
                <c:pt idx="335">
                  <c:v>893890560</c:v>
                </c:pt>
                <c:pt idx="336">
                  <c:v>870113280</c:v>
                </c:pt>
                <c:pt idx="337">
                  <c:v>873316352</c:v>
                </c:pt>
                <c:pt idx="338">
                  <c:v>880889856</c:v>
                </c:pt>
                <c:pt idx="339">
                  <c:v>889503744</c:v>
                </c:pt>
                <c:pt idx="340">
                  <c:v>891142144</c:v>
                </c:pt>
                <c:pt idx="341">
                  <c:v>861425664</c:v>
                </c:pt>
                <c:pt idx="342">
                  <c:v>831496192</c:v>
                </c:pt>
                <c:pt idx="343">
                  <c:v>802680832</c:v>
                </c:pt>
                <c:pt idx="344">
                  <c:v>775884800</c:v>
                </c:pt>
                <c:pt idx="345">
                  <c:v>782610432</c:v>
                </c:pt>
                <c:pt idx="346">
                  <c:v>786857984</c:v>
                </c:pt>
                <c:pt idx="347">
                  <c:v>792440832</c:v>
                </c:pt>
                <c:pt idx="348">
                  <c:v>798154752</c:v>
                </c:pt>
                <c:pt idx="349">
                  <c:v>803491840</c:v>
                </c:pt>
                <c:pt idx="350">
                  <c:v>810815488</c:v>
                </c:pt>
                <c:pt idx="351">
                  <c:v>815742976</c:v>
                </c:pt>
                <c:pt idx="352">
                  <c:v>821788672</c:v>
                </c:pt>
                <c:pt idx="353">
                  <c:v>794537984</c:v>
                </c:pt>
                <c:pt idx="354">
                  <c:v>768147456</c:v>
                </c:pt>
                <c:pt idx="355">
                  <c:v>770174976</c:v>
                </c:pt>
                <c:pt idx="356">
                  <c:v>780181504</c:v>
                </c:pt>
                <c:pt idx="357">
                  <c:v>784658432</c:v>
                </c:pt>
                <c:pt idx="358">
                  <c:v>720977920</c:v>
                </c:pt>
                <c:pt idx="359">
                  <c:v>727252992</c:v>
                </c:pt>
                <c:pt idx="360">
                  <c:v>736514048</c:v>
                </c:pt>
                <c:pt idx="361">
                  <c:v>739475456</c:v>
                </c:pt>
                <c:pt idx="362">
                  <c:v>745373696</c:v>
                </c:pt>
                <c:pt idx="363">
                  <c:v>749273088</c:v>
                </c:pt>
                <c:pt idx="364">
                  <c:v>753229824</c:v>
                </c:pt>
                <c:pt idx="365">
                  <c:v>731152384</c:v>
                </c:pt>
                <c:pt idx="366">
                  <c:v>734777344</c:v>
                </c:pt>
                <c:pt idx="367">
                  <c:v>740139008</c:v>
                </c:pt>
                <c:pt idx="368">
                  <c:v>724951040</c:v>
                </c:pt>
                <c:pt idx="369">
                  <c:v>717582336</c:v>
                </c:pt>
                <c:pt idx="370">
                  <c:v>715919360</c:v>
                </c:pt>
                <c:pt idx="371">
                  <c:v>715960320</c:v>
                </c:pt>
                <c:pt idx="372">
                  <c:v>724709376</c:v>
                </c:pt>
                <c:pt idx="373">
                  <c:v>726638592</c:v>
                </c:pt>
                <c:pt idx="374">
                  <c:v>731303936</c:v>
                </c:pt>
                <c:pt idx="375">
                  <c:v>663470080</c:v>
                </c:pt>
                <c:pt idx="376">
                  <c:v>663400448</c:v>
                </c:pt>
                <c:pt idx="377">
                  <c:v>669401088</c:v>
                </c:pt>
                <c:pt idx="378">
                  <c:v>661557248</c:v>
                </c:pt>
                <c:pt idx="379">
                  <c:v>669798400</c:v>
                </c:pt>
                <c:pt idx="380">
                  <c:v>671031296</c:v>
                </c:pt>
                <c:pt idx="381">
                  <c:v>677715968</c:v>
                </c:pt>
                <c:pt idx="382">
                  <c:v>683323392</c:v>
                </c:pt>
                <c:pt idx="383">
                  <c:v>683241472</c:v>
                </c:pt>
                <c:pt idx="384">
                  <c:v>689061888</c:v>
                </c:pt>
                <c:pt idx="385">
                  <c:v>695148544</c:v>
                </c:pt>
                <c:pt idx="386">
                  <c:v>684990464</c:v>
                </c:pt>
                <c:pt idx="387">
                  <c:v>689541120</c:v>
                </c:pt>
                <c:pt idx="388">
                  <c:v>694759424</c:v>
                </c:pt>
                <c:pt idx="389">
                  <c:v>691601408</c:v>
                </c:pt>
                <c:pt idx="390">
                  <c:v>696340480</c:v>
                </c:pt>
                <c:pt idx="391">
                  <c:v>691437568</c:v>
                </c:pt>
                <c:pt idx="392">
                  <c:v>688406528</c:v>
                </c:pt>
                <c:pt idx="393">
                  <c:v>687550464</c:v>
                </c:pt>
                <c:pt idx="394">
                  <c:v>689590272</c:v>
                </c:pt>
                <c:pt idx="395">
                  <c:v>695508992</c:v>
                </c:pt>
                <c:pt idx="396">
                  <c:v>697368576</c:v>
                </c:pt>
                <c:pt idx="397">
                  <c:v>698900480</c:v>
                </c:pt>
                <c:pt idx="398">
                  <c:v>704036864</c:v>
                </c:pt>
                <c:pt idx="399">
                  <c:v>710868992</c:v>
                </c:pt>
                <c:pt idx="400">
                  <c:v>722284544</c:v>
                </c:pt>
                <c:pt idx="401">
                  <c:v>714960896</c:v>
                </c:pt>
                <c:pt idx="402">
                  <c:v>715284480</c:v>
                </c:pt>
                <c:pt idx="403">
                  <c:v>715304960</c:v>
                </c:pt>
                <c:pt idx="404">
                  <c:v>715571200</c:v>
                </c:pt>
                <c:pt idx="405">
                  <c:v>714395648</c:v>
                </c:pt>
                <c:pt idx="406">
                  <c:v>715776000</c:v>
                </c:pt>
                <c:pt idx="407">
                  <c:v>718643200</c:v>
                </c:pt>
                <c:pt idx="408">
                  <c:v>720465920</c:v>
                </c:pt>
                <c:pt idx="409">
                  <c:v>720187392</c:v>
                </c:pt>
                <c:pt idx="410">
                  <c:v>717783040</c:v>
                </c:pt>
                <c:pt idx="411">
                  <c:v>717234176</c:v>
                </c:pt>
                <c:pt idx="412">
                  <c:v>718393344</c:v>
                </c:pt>
                <c:pt idx="413">
                  <c:v>718848000</c:v>
                </c:pt>
                <c:pt idx="414">
                  <c:v>711991296</c:v>
                </c:pt>
                <c:pt idx="415">
                  <c:v>714612736</c:v>
                </c:pt>
                <c:pt idx="416">
                  <c:v>708091904</c:v>
                </c:pt>
                <c:pt idx="417">
                  <c:v>708399104</c:v>
                </c:pt>
                <c:pt idx="418">
                  <c:v>713953280</c:v>
                </c:pt>
                <c:pt idx="419">
                  <c:v>720744448</c:v>
                </c:pt>
                <c:pt idx="420">
                  <c:v>723804160</c:v>
                </c:pt>
                <c:pt idx="421">
                  <c:v>722812928</c:v>
                </c:pt>
                <c:pt idx="422">
                  <c:v>727273472</c:v>
                </c:pt>
                <c:pt idx="423">
                  <c:v>735248384</c:v>
                </c:pt>
                <c:pt idx="424">
                  <c:v>734613504</c:v>
                </c:pt>
                <c:pt idx="425">
                  <c:v>738885632</c:v>
                </c:pt>
                <c:pt idx="426">
                  <c:v>740831232</c:v>
                </c:pt>
                <c:pt idx="427">
                  <c:v>734523392</c:v>
                </c:pt>
                <c:pt idx="428">
                  <c:v>742465536</c:v>
                </c:pt>
                <c:pt idx="429">
                  <c:v>727183360</c:v>
                </c:pt>
                <c:pt idx="430">
                  <c:v>728211456</c:v>
                </c:pt>
                <c:pt idx="431">
                  <c:v>727445504</c:v>
                </c:pt>
                <c:pt idx="432">
                  <c:v>732557312</c:v>
                </c:pt>
                <c:pt idx="433">
                  <c:v>735653888</c:v>
                </c:pt>
                <c:pt idx="434">
                  <c:v>736624640</c:v>
                </c:pt>
                <c:pt idx="435">
                  <c:v>734109696</c:v>
                </c:pt>
                <c:pt idx="436">
                  <c:v>735092736</c:v>
                </c:pt>
                <c:pt idx="437">
                  <c:v>736227328</c:v>
                </c:pt>
                <c:pt idx="438">
                  <c:v>744660992</c:v>
                </c:pt>
                <c:pt idx="439">
                  <c:v>734089216</c:v>
                </c:pt>
                <c:pt idx="440">
                  <c:v>731930624</c:v>
                </c:pt>
                <c:pt idx="441">
                  <c:v>728629248</c:v>
                </c:pt>
                <c:pt idx="442">
                  <c:v>729886720</c:v>
                </c:pt>
                <c:pt idx="443">
                  <c:v>733593600</c:v>
                </c:pt>
                <c:pt idx="444">
                  <c:v>736423936</c:v>
                </c:pt>
                <c:pt idx="445">
                  <c:v>736456704</c:v>
                </c:pt>
                <c:pt idx="446">
                  <c:v>737628160</c:v>
                </c:pt>
                <c:pt idx="447">
                  <c:v>735232000</c:v>
                </c:pt>
                <c:pt idx="448">
                  <c:v>735772672</c:v>
                </c:pt>
                <c:pt idx="449">
                  <c:v>736186368</c:v>
                </c:pt>
                <c:pt idx="450">
                  <c:v>737923072</c:v>
                </c:pt>
                <c:pt idx="451">
                  <c:v>739434496</c:v>
                </c:pt>
                <c:pt idx="452">
                  <c:v>740564992</c:v>
                </c:pt>
                <c:pt idx="453">
                  <c:v>743452672</c:v>
                </c:pt>
                <c:pt idx="454">
                  <c:v>747745280</c:v>
                </c:pt>
                <c:pt idx="455">
                  <c:v>758763520</c:v>
                </c:pt>
                <c:pt idx="456">
                  <c:v>746323968</c:v>
                </c:pt>
                <c:pt idx="457">
                  <c:v>746426368</c:v>
                </c:pt>
                <c:pt idx="458">
                  <c:v>745582592</c:v>
                </c:pt>
                <c:pt idx="459">
                  <c:v>742658048</c:v>
                </c:pt>
                <c:pt idx="460">
                  <c:v>744390656</c:v>
                </c:pt>
                <c:pt idx="461">
                  <c:v>746455040</c:v>
                </c:pt>
                <c:pt idx="462">
                  <c:v>747180032</c:v>
                </c:pt>
                <c:pt idx="463">
                  <c:v>747630592</c:v>
                </c:pt>
                <c:pt idx="464">
                  <c:v>746926080</c:v>
                </c:pt>
                <c:pt idx="465">
                  <c:v>750592000</c:v>
                </c:pt>
                <c:pt idx="466">
                  <c:v>754999296</c:v>
                </c:pt>
                <c:pt idx="467">
                  <c:v>758419456</c:v>
                </c:pt>
                <c:pt idx="468">
                  <c:v>765116416</c:v>
                </c:pt>
                <c:pt idx="469">
                  <c:v>760864768</c:v>
                </c:pt>
                <c:pt idx="470">
                  <c:v>765431808</c:v>
                </c:pt>
                <c:pt idx="471">
                  <c:v>762728448</c:v>
                </c:pt>
                <c:pt idx="472">
                  <c:v>762359808</c:v>
                </c:pt>
                <c:pt idx="473">
                  <c:v>764948480</c:v>
                </c:pt>
                <c:pt idx="474">
                  <c:v>763564032</c:v>
                </c:pt>
                <c:pt idx="475">
                  <c:v>762769408</c:v>
                </c:pt>
                <c:pt idx="476">
                  <c:v>764297216</c:v>
                </c:pt>
                <c:pt idx="477">
                  <c:v>772485120</c:v>
                </c:pt>
                <c:pt idx="478">
                  <c:v>778997760</c:v>
                </c:pt>
                <c:pt idx="479">
                  <c:v>788901888</c:v>
                </c:pt>
                <c:pt idx="480">
                  <c:v>797945856</c:v>
                </c:pt>
                <c:pt idx="481">
                  <c:v>810749952</c:v>
                </c:pt>
                <c:pt idx="482">
                  <c:v>798867456</c:v>
                </c:pt>
                <c:pt idx="483">
                  <c:v>793759744</c:v>
                </c:pt>
                <c:pt idx="484">
                  <c:v>800813056</c:v>
                </c:pt>
                <c:pt idx="485">
                  <c:v>809574400</c:v>
                </c:pt>
                <c:pt idx="486">
                  <c:v>820715520</c:v>
                </c:pt>
                <c:pt idx="487">
                  <c:v>830943232</c:v>
                </c:pt>
                <c:pt idx="488">
                  <c:v>820838400</c:v>
                </c:pt>
                <c:pt idx="489">
                  <c:v>817299456</c:v>
                </c:pt>
                <c:pt idx="490">
                  <c:v>815878144</c:v>
                </c:pt>
                <c:pt idx="491">
                  <c:v>814518272</c:v>
                </c:pt>
                <c:pt idx="492">
                  <c:v>814882816</c:v>
                </c:pt>
                <c:pt idx="493">
                  <c:v>816771072</c:v>
                </c:pt>
                <c:pt idx="494">
                  <c:v>823312384</c:v>
                </c:pt>
                <c:pt idx="495">
                  <c:v>831184896</c:v>
                </c:pt>
                <c:pt idx="496">
                  <c:v>842563584</c:v>
                </c:pt>
                <c:pt idx="497">
                  <c:v>850919424</c:v>
                </c:pt>
                <c:pt idx="498">
                  <c:v>856567808</c:v>
                </c:pt>
                <c:pt idx="499">
                  <c:v>860958720</c:v>
                </c:pt>
                <c:pt idx="500">
                  <c:v>865796096</c:v>
                </c:pt>
                <c:pt idx="501">
                  <c:v>871145472</c:v>
                </c:pt>
                <c:pt idx="502">
                  <c:v>875675648</c:v>
                </c:pt>
                <c:pt idx="503">
                  <c:v>880099328</c:v>
                </c:pt>
                <c:pt idx="504">
                  <c:v>883945472</c:v>
                </c:pt>
                <c:pt idx="505">
                  <c:v>891080704</c:v>
                </c:pt>
                <c:pt idx="506">
                  <c:v>897490944</c:v>
                </c:pt>
                <c:pt idx="507">
                  <c:v>903028736</c:v>
                </c:pt>
                <c:pt idx="508">
                  <c:v>907624448</c:v>
                </c:pt>
                <c:pt idx="509">
                  <c:v>913293312</c:v>
                </c:pt>
                <c:pt idx="510">
                  <c:v>918466560</c:v>
                </c:pt>
                <c:pt idx="511">
                  <c:v>923115520</c:v>
                </c:pt>
                <c:pt idx="512">
                  <c:v>926461952</c:v>
                </c:pt>
                <c:pt idx="513">
                  <c:v>934309888</c:v>
                </c:pt>
                <c:pt idx="514">
                  <c:v>941957120</c:v>
                </c:pt>
                <c:pt idx="515">
                  <c:v>950603776</c:v>
                </c:pt>
                <c:pt idx="516">
                  <c:v>955609088</c:v>
                </c:pt>
                <c:pt idx="517">
                  <c:v>959463424</c:v>
                </c:pt>
                <c:pt idx="518">
                  <c:v>964550656</c:v>
                </c:pt>
                <c:pt idx="519">
                  <c:v>968683520</c:v>
                </c:pt>
                <c:pt idx="520">
                  <c:v>974675968</c:v>
                </c:pt>
                <c:pt idx="521">
                  <c:v>981118976</c:v>
                </c:pt>
                <c:pt idx="522">
                  <c:v>988581888</c:v>
                </c:pt>
                <c:pt idx="523">
                  <c:v>991514624</c:v>
                </c:pt>
                <c:pt idx="524">
                  <c:v>999768064</c:v>
                </c:pt>
                <c:pt idx="525">
                  <c:v>1003114496</c:v>
                </c:pt>
                <c:pt idx="526">
                  <c:v>1009594368</c:v>
                </c:pt>
                <c:pt idx="527">
                  <c:v>1016176640</c:v>
                </c:pt>
                <c:pt idx="528">
                  <c:v>1023881216</c:v>
                </c:pt>
                <c:pt idx="529">
                  <c:v>1030131712</c:v>
                </c:pt>
                <c:pt idx="530">
                  <c:v>1038143488</c:v>
                </c:pt>
                <c:pt idx="531">
                  <c:v>1043156992</c:v>
                </c:pt>
                <c:pt idx="532">
                  <c:v>1046634496</c:v>
                </c:pt>
                <c:pt idx="533">
                  <c:v>1054236672</c:v>
                </c:pt>
                <c:pt idx="534">
                  <c:v>1058332672</c:v>
                </c:pt>
                <c:pt idx="535">
                  <c:v>1065877504</c:v>
                </c:pt>
                <c:pt idx="536">
                  <c:v>1070333952</c:v>
                </c:pt>
                <c:pt idx="537">
                  <c:v>1070997504</c:v>
                </c:pt>
                <c:pt idx="538">
                  <c:v>1076490240</c:v>
                </c:pt>
                <c:pt idx="539">
                  <c:v>1083269120</c:v>
                </c:pt>
                <c:pt idx="540">
                  <c:v>1087336448</c:v>
                </c:pt>
                <c:pt idx="541">
                  <c:v>1092509696</c:v>
                </c:pt>
                <c:pt idx="542">
                  <c:v>1096323072</c:v>
                </c:pt>
                <c:pt idx="543">
                  <c:v>1100615680</c:v>
                </c:pt>
                <c:pt idx="544">
                  <c:v>1105444864</c:v>
                </c:pt>
                <c:pt idx="545">
                  <c:v>1108205568</c:v>
                </c:pt>
                <c:pt idx="546">
                  <c:v>1111035904</c:v>
                </c:pt>
                <c:pt idx="547">
                  <c:v>1114091520</c:v>
                </c:pt>
                <c:pt idx="548">
                  <c:v>1117483008</c:v>
                </c:pt>
                <c:pt idx="549">
                  <c:v>1120931840</c:v>
                </c:pt>
                <c:pt idx="550">
                  <c:v>1123721216</c:v>
                </c:pt>
                <c:pt idx="551">
                  <c:v>1126133760</c:v>
                </c:pt>
                <c:pt idx="552">
                  <c:v>1131384832</c:v>
                </c:pt>
                <c:pt idx="553">
                  <c:v>1134628864</c:v>
                </c:pt>
                <c:pt idx="554">
                  <c:v>1138356224</c:v>
                </c:pt>
                <c:pt idx="555">
                  <c:v>1140854784</c:v>
                </c:pt>
                <c:pt idx="556">
                  <c:v>1143083008</c:v>
                </c:pt>
                <c:pt idx="557">
                  <c:v>1147752448</c:v>
                </c:pt>
                <c:pt idx="558">
                  <c:v>1156083712</c:v>
                </c:pt>
                <c:pt idx="559">
                  <c:v>1158463488</c:v>
                </c:pt>
                <c:pt idx="560">
                  <c:v>1160990720</c:v>
                </c:pt>
                <c:pt idx="561">
                  <c:v>1162059776</c:v>
                </c:pt>
                <c:pt idx="562">
                  <c:v>1165615104</c:v>
                </c:pt>
                <c:pt idx="563">
                  <c:v>1170124800</c:v>
                </c:pt>
                <c:pt idx="564">
                  <c:v>1176068096</c:v>
                </c:pt>
                <c:pt idx="565">
                  <c:v>1180217344</c:v>
                </c:pt>
                <c:pt idx="566">
                  <c:v>1185792000</c:v>
                </c:pt>
                <c:pt idx="567">
                  <c:v>1189396480</c:v>
                </c:pt>
                <c:pt idx="568">
                  <c:v>1191755776</c:v>
                </c:pt>
                <c:pt idx="569">
                  <c:v>1194409984</c:v>
                </c:pt>
                <c:pt idx="570">
                  <c:v>1198481408</c:v>
                </c:pt>
                <c:pt idx="571">
                  <c:v>1204002816</c:v>
                </c:pt>
                <c:pt idx="572">
                  <c:v>1209532416</c:v>
                </c:pt>
                <c:pt idx="573">
                  <c:v>1215205376</c:v>
                </c:pt>
                <c:pt idx="574">
                  <c:v>1220730880</c:v>
                </c:pt>
                <c:pt idx="575">
                  <c:v>1227063296</c:v>
                </c:pt>
                <c:pt idx="576">
                  <c:v>1231765504</c:v>
                </c:pt>
                <c:pt idx="577">
                  <c:v>1236557824</c:v>
                </c:pt>
                <c:pt idx="578">
                  <c:v>1236127744</c:v>
                </c:pt>
                <c:pt idx="579">
                  <c:v>1241669632</c:v>
                </c:pt>
                <c:pt idx="580">
                  <c:v>1245757440</c:v>
                </c:pt>
                <c:pt idx="581">
                  <c:v>1250099200</c:v>
                </c:pt>
                <c:pt idx="582">
                  <c:v>1254834176</c:v>
                </c:pt>
                <c:pt idx="583">
                  <c:v>1257000960</c:v>
                </c:pt>
                <c:pt idx="584">
                  <c:v>1259859968</c:v>
                </c:pt>
                <c:pt idx="585">
                  <c:v>1263489024</c:v>
                </c:pt>
                <c:pt idx="586">
                  <c:v>1268899840</c:v>
                </c:pt>
                <c:pt idx="587">
                  <c:v>1271992320</c:v>
                </c:pt>
                <c:pt idx="588">
                  <c:v>1276723200</c:v>
                </c:pt>
                <c:pt idx="589">
                  <c:v>1279574016</c:v>
                </c:pt>
                <c:pt idx="590">
                  <c:v>1281548288</c:v>
                </c:pt>
                <c:pt idx="591">
                  <c:v>1286426624</c:v>
                </c:pt>
                <c:pt idx="592">
                  <c:v>1291526144</c:v>
                </c:pt>
                <c:pt idx="593">
                  <c:v>1291776000</c:v>
                </c:pt>
                <c:pt idx="594">
                  <c:v>1295470592</c:v>
                </c:pt>
                <c:pt idx="595">
                  <c:v>1300848640</c:v>
                </c:pt>
                <c:pt idx="596">
                  <c:v>1306685440</c:v>
                </c:pt>
                <c:pt idx="597">
                  <c:v>1314123776</c:v>
                </c:pt>
                <c:pt idx="598">
                  <c:v>1318834176</c:v>
                </c:pt>
                <c:pt idx="599">
                  <c:v>1322147840</c:v>
                </c:pt>
                <c:pt idx="600">
                  <c:v>1325711360</c:v>
                </c:pt>
                <c:pt idx="601">
                  <c:v>1327964160</c:v>
                </c:pt>
                <c:pt idx="602">
                  <c:v>1332236288</c:v>
                </c:pt>
                <c:pt idx="603">
                  <c:v>1336324096</c:v>
                </c:pt>
                <c:pt idx="604">
                  <c:v>1342820352</c:v>
                </c:pt>
                <c:pt idx="605">
                  <c:v>1348599808</c:v>
                </c:pt>
                <c:pt idx="606">
                  <c:v>1351348224</c:v>
                </c:pt>
                <c:pt idx="607">
                  <c:v>1354432512</c:v>
                </c:pt>
                <c:pt idx="608">
                  <c:v>1355759616</c:v>
                </c:pt>
                <c:pt idx="609">
                  <c:v>1359630336</c:v>
                </c:pt>
                <c:pt idx="610">
                  <c:v>1361707008</c:v>
                </c:pt>
                <c:pt idx="611">
                  <c:v>1364766720</c:v>
                </c:pt>
                <c:pt idx="612">
                  <c:v>1367023616</c:v>
                </c:pt>
                <c:pt idx="613">
                  <c:v>1371193344</c:v>
                </c:pt>
                <c:pt idx="614">
                  <c:v>1374859264</c:v>
                </c:pt>
                <c:pt idx="615">
                  <c:v>1377484800</c:v>
                </c:pt>
                <c:pt idx="616">
                  <c:v>1380265984</c:v>
                </c:pt>
                <c:pt idx="617">
                  <c:v>1383497728</c:v>
                </c:pt>
                <c:pt idx="618">
                  <c:v>1388490752</c:v>
                </c:pt>
                <c:pt idx="619">
                  <c:v>1394208768</c:v>
                </c:pt>
                <c:pt idx="620">
                  <c:v>1399324672</c:v>
                </c:pt>
                <c:pt idx="621">
                  <c:v>1403072512</c:v>
                </c:pt>
                <c:pt idx="622">
                  <c:v>1406570496</c:v>
                </c:pt>
                <c:pt idx="623">
                  <c:v>1409568768</c:v>
                </c:pt>
                <c:pt idx="624">
                  <c:v>1414365184</c:v>
                </c:pt>
                <c:pt idx="625">
                  <c:v>1418227712</c:v>
                </c:pt>
                <c:pt idx="626">
                  <c:v>1421676544</c:v>
                </c:pt>
                <c:pt idx="627">
                  <c:v>1429151744</c:v>
                </c:pt>
                <c:pt idx="628">
                  <c:v>1433305088</c:v>
                </c:pt>
                <c:pt idx="629">
                  <c:v>1436790784</c:v>
                </c:pt>
                <c:pt idx="630">
                  <c:v>1440993280</c:v>
                </c:pt>
                <c:pt idx="631">
                  <c:v>1442164736</c:v>
                </c:pt>
                <c:pt idx="632">
                  <c:v>1445818368</c:v>
                </c:pt>
                <c:pt idx="633">
                  <c:v>1450299392</c:v>
                </c:pt>
                <c:pt idx="634">
                  <c:v>1453178880</c:v>
                </c:pt>
                <c:pt idx="635">
                  <c:v>1455996928</c:v>
                </c:pt>
                <c:pt idx="636">
                  <c:v>1460695040</c:v>
                </c:pt>
                <c:pt idx="637">
                  <c:v>1462779904</c:v>
                </c:pt>
                <c:pt idx="638">
                  <c:v>1465610240</c:v>
                </c:pt>
                <c:pt idx="639">
                  <c:v>1466576896</c:v>
                </c:pt>
                <c:pt idx="640">
                  <c:v>1467133952</c:v>
                </c:pt>
                <c:pt idx="641">
                  <c:v>1467543552</c:v>
                </c:pt>
                <c:pt idx="642">
                  <c:v>1468383232</c:v>
                </c:pt>
                <c:pt idx="643">
                  <c:v>1469911040</c:v>
                </c:pt>
                <c:pt idx="644">
                  <c:v>1471463424</c:v>
                </c:pt>
                <c:pt idx="645">
                  <c:v>1473241088</c:v>
                </c:pt>
                <c:pt idx="646">
                  <c:v>1476976640</c:v>
                </c:pt>
                <c:pt idx="647">
                  <c:v>1478348800</c:v>
                </c:pt>
                <c:pt idx="648">
                  <c:v>1478750208</c:v>
                </c:pt>
                <c:pt idx="649">
                  <c:v>1479426048</c:v>
                </c:pt>
                <c:pt idx="650">
                  <c:v>1479946240</c:v>
                </c:pt>
                <c:pt idx="651">
                  <c:v>1480454144</c:v>
                </c:pt>
                <c:pt idx="652">
                  <c:v>1482608640</c:v>
                </c:pt>
                <c:pt idx="653">
                  <c:v>1486159872</c:v>
                </c:pt>
                <c:pt idx="654">
                  <c:v>1488871424</c:v>
                </c:pt>
                <c:pt idx="655">
                  <c:v>1490124800</c:v>
                </c:pt>
                <c:pt idx="656">
                  <c:v>1489739776</c:v>
                </c:pt>
                <c:pt idx="657">
                  <c:v>1490173952</c:v>
                </c:pt>
                <c:pt idx="658">
                  <c:v>1490898944</c:v>
                </c:pt>
                <c:pt idx="659">
                  <c:v>1491742720</c:v>
                </c:pt>
                <c:pt idx="660">
                  <c:v>1491918848</c:v>
                </c:pt>
                <c:pt idx="661">
                  <c:v>1491656704</c:v>
                </c:pt>
                <c:pt idx="662">
                  <c:v>1493102592</c:v>
                </c:pt>
                <c:pt idx="663">
                  <c:v>1493671936</c:v>
                </c:pt>
                <c:pt idx="664">
                  <c:v>1494466560</c:v>
                </c:pt>
                <c:pt idx="665">
                  <c:v>1495396352</c:v>
                </c:pt>
                <c:pt idx="666">
                  <c:v>1496190976</c:v>
                </c:pt>
                <c:pt idx="667">
                  <c:v>1497300992</c:v>
                </c:pt>
                <c:pt idx="668">
                  <c:v>1498542080</c:v>
                </c:pt>
                <c:pt idx="669">
                  <c:v>1499414528</c:v>
                </c:pt>
                <c:pt idx="670">
                  <c:v>1501888512</c:v>
                </c:pt>
                <c:pt idx="671">
                  <c:v>1502633984</c:v>
                </c:pt>
                <c:pt idx="672">
                  <c:v>1504858112</c:v>
                </c:pt>
                <c:pt idx="673">
                  <c:v>1506000896</c:v>
                </c:pt>
                <c:pt idx="674">
                  <c:v>1508040704</c:v>
                </c:pt>
                <c:pt idx="675">
                  <c:v>1508208640</c:v>
                </c:pt>
                <c:pt idx="676">
                  <c:v>1508024320</c:v>
                </c:pt>
                <c:pt idx="677">
                  <c:v>1509683200</c:v>
                </c:pt>
                <c:pt idx="678">
                  <c:v>1510137856</c:v>
                </c:pt>
                <c:pt idx="679">
                  <c:v>1513246720</c:v>
                </c:pt>
                <c:pt idx="680">
                  <c:v>1514328064</c:v>
                </c:pt>
                <c:pt idx="681">
                  <c:v>1515716608</c:v>
                </c:pt>
                <c:pt idx="682">
                  <c:v>1516130304</c:v>
                </c:pt>
                <c:pt idx="683">
                  <c:v>1516445696</c:v>
                </c:pt>
                <c:pt idx="684">
                  <c:v>1516511232</c:v>
                </c:pt>
                <c:pt idx="685">
                  <c:v>1518034944</c:v>
                </c:pt>
                <c:pt idx="686">
                  <c:v>1519513600</c:v>
                </c:pt>
                <c:pt idx="687">
                  <c:v>1520844800</c:v>
                </c:pt>
                <c:pt idx="688">
                  <c:v>1521090560</c:v>
                </c:pt>
                <c:pt idx="689">
                  <c:v>1522331648</c:v>
                </c:pt>
                <c:pt idx="690">
                  <c:v>1523732480</c:v>
                </c:pt>
                <c:pt idx="691">
                  <c:v>1525919744</c:v>
                </c:pt>
                <c:pt idx="692">
                  <c:v>1529970688</c:v>
                </c:pt>
                <c:pt idx="693">
                  <c:v>1532108800</c:v>
                </c:pt>
                <c:pt idx="694">
                  <c:v>1532485632</c:v>
                </c:pt>
                <c:pt idx="695">
                  <c:v>1535188992</c:v>
                </c:pt>
                <c:pt idx="696">
                  <c:v>1536176128</c:v>
                </c:pt>
                <c:pt idx="697">
                  <c:v>1539268608</c:v>
                </c:pt>
                <c:pt idx="698">
                  <c:v>1541992448</c:v>
                </c:pt>
                <c:pt idx="699">
                  <c:v>1545048064</c:v>
                </c:pt>
                <c:pt idx="700">
                  <c:v>1549979648</c:v>
                </c:pt>
                <c:pt idx="701">
                  <c:v>1552642048</c:v>
                </c:pt>
                <c:pt idx="702">
                  <c:v>1554628608</c:v>
                </c:pt>
                <c:pt idx="703">
                  <c:v>1554378752</c:v>
                </c:pt>
                <c:pt idx="704">
                  <c:v>1558437888</c:v>
                </c:pt>
                <c:pt idx="705">
                  <c:v>1560481792</c:v>
                </c:pt>
                <c:pt idx="706">
                  <c:v>1561014272</c:v>
                </c:pt>
                <c:pt idx="707">
                  <c:v>1556742144</c:v>
                </c:pt>
                <c:pt idx="708">
                  <c:v>1559748608</c:v>
                </c:pt>
                <c:pt idx="709">
                  <c:v>1561686016</c:v>
                </c:pt>
                <c:pt idx="710">
                  <c:v>1563254784</c:v>
                </c:pt>
                <c:pt idx="711">
                  <c:v>1564774400</c:v>
                </c:pt>
                <c:pt idx="712">
                  <c:v>1565315072</c:v>
                </c:pt>
                <c:pt idx="713">
                  <c:v>1565937664</c:v>
                </c:pt>
                <c:pt idx="714">
                  <c:v>1566769152</c:v>
                </c:pt>
                <c:pt idx="715">
                  <c:v>1569570816</c:v>
                </c:pt>
                <c:pt idx="716">
                  <c:v>1571094528</c:v>
                </c:pt>
                <c:pt idx="717">
                  <c:v>1572515840</c:v>
                </c:pt>
                <c:pt idx="718">
                  <c:v>1573085184</c:v>
                </c:pt>
                <c:pt idx="719">
                  <c:v>1573949440</c:v>
                </c:pt>
                <c:pt idx="720">
                  <c:v>1574678528</c:v>
                </c:pt>
                <c:pt idx="721">
                  <c:v>1576574976</c:v>
                </c:pt>
                <c:pt idx="722">
                  <c:v>1577267200</c:v>
                </c:pt>
                <c:pt idx="723">
                  <c:v>1577766912</c:v>
                </c:pt>
                <c:pt idx="724">
                  <c:v>1578565632</c:v>
                </c:pt>
                <c:pt idx="725">
                  <c:v>1578815488</c:v>
                </c:pt>
                <c:pt idx="726">
                  <c:v>1578414080</c:v>
                </c:pt>
                <c:pt idx="727">
                  <c:v>1581051904</c:v>
                </c:pt>
                <c:pt idx="728">
                  <c:v>1581699072</c:v>
                </c:pt>
                <c:pt idx="729">
                  <c:v>1582837760</c:v>
                </c:pt>
                <c:pt idx="730">
                  <c:v>1584660480</c:v>
                </c:pt>
                <c:pt idx="731">
                  <c:v>1587228672</c:v>
                </c:pt>
                <c:pt idx="732">
                  <c:v>1588842496</c:v>
                </c:pt>
                <c:pt idx="733">
                  <c:v>1589145600</c:v>
                </c:pt>
                <c:pt idx="734">
                  <c:v>1590140928</c:v>
                </c:pt>
                <c:pt idx="735">
                  <c:v>1592066048</c:v>
                </c:pt>
                <c:pt idx="736">
                  <c:v>1593393152</c:v>
                </c:pt>
                <c:pt idx="737">
                  <c:v>1594585088</c:v>
                </c:pt>
                <c:pt idx="738">
                  <c:v>1595817984</c:v>
                </c:pt>
                <c:pt idx="739">
                  <c:v>1597681664</c:v>
                </c:pt>
                <c:pt idx="740">
                  <c:v>1598312448</c:v>
                </c:pt>
                <c:pt idx="741">
                  <c:v>1599197184</c:v>
                </c:pt>
                <c:pt idx="742">
                  <c:v>1600131072</c:v>
                </c:pt>
                <c:pt idx="743">
                  <c:v>1601748992</c:v>
                </c:pt>
                <c:pt idx="744">
                  <c:v>1603076096</c:v>
                </c:pt>
                <c:pt idx="745">
                  <c:v>1604444160</c:v>
                </c:pt>
                <c:pt idx="746">
                  <c:v>1604993024</c:v>
                </c:pt>
                <c:pt idx="747">
                  <c:v>1605926912</c:v>
                </c:pt>
                <c:pt idx="748">
                  <c:v>1608531968</c:v>
                </c:pt>
                <c:pt idx="749">
                  <c:v>1610031104</c:v>
                </c:pt>
                <c:pt idx="750">
                  <c:v>1610678272</c:v>
                </c:pt>
                <c:pt idx="751">
                  <c:v>1612013568</c:v>
                </c:pt>
                <c:pt idx="752">
                  <c:v>1614737408</c:v>
                </c:pt>
                <c:pt idx="753">
                  <c:v>1616961536</c:v>
                </c:pt>
                <c:pt idx="754">
                  <c:v>1618202624</c:v>
                </c:pt>
                <c:pt idx="755">
                  <c:v>1620099072</c:v>
                </c:pt>
                <c:pt idx="756">
                  <c:v>1622474752</c:v>
                </c:pt>
                <c:pt idx="757">
                  <c:v>1624813568</c:v>
                </c:pt>
                <c:pt idx="758">
                  <c:v>1625817088</c:v>
                </c:pt>
                <c:pt idx="759">
                  <c:v>1627123712</c:v>
                </c:pt>
                <c:pt idx="760">
                  <c:v>1627574272</c:v>
                </c:pt>
                <c:pt idx="761">
                  <c:v>1627934720</c:v>
                </c:pt>
                <c:pt idx="762">
                  <c:v>1629655040</c:v>
                </c:pt>
                <c:pt idx="763">
                  <c:v>1630777344</c:v>
                </c:pt>
                <c:pt idx="764">
                  <c:v>1632452608</c:v>
                </c:pt>
                <c:pt idx="765">
                  <c:v>1633189888</c:v>
                </c:pt>
                <c:pt idx="766">
                  <c:v>1633972224</c:v>
                </c:pt>
                <c:pt idx="767">
                  <c:v>1634779136</c:v>
                </c:pt>
                <c:pt idx="768">
                  <c:v>1635463168</c:v>
                </c:pt>
                <c:pt idx="769">
                  <c:v>1639485440</c:v>
                </c:pt>
                <c:pt idx="770">
                  <c:v>1641312256</c:v>
                </c:pt>
                <c:pt idx="771">
                  <c:v>1644961792</c:v>
                </c:pt>
                <c:pt idx="772">
                  <c:v>1647259648</c:v>
                </c:pt>
                <c:pt idx="773">
                  <c:v>1649221632</c:v>
                </c:pt>
                <c:pt idx="774">
                  <c:v>1651167232</c:v>
                </c:pt>
                <c:pt idx="775">
                  <c:v>1651130368</c:v>
                </c:pt>
                <c:pt idx="776">
                  <c:v>1653846016</c:v>
                </c:pt>
                <c:pt idx="777">
                  <c:v>1655123968</c:v>
                </c:pt>
                <c:pt idx="778">
                  <c:v>1656938496</c:v>
                </c:pt>
                <c:pt idx="779">
                  <c:v>1657475072</c:v>
                </c:pt>
                <c:pt idx="780">
                  <c:v>1657548800</c:v>
                </c:pt>
                <c:pt idx="781">
                  <c:v>1658839040</c:v>
                </c:pt>
                <c:pt idx="782">
                  <c:v>1661865984</c:v>
                </c:pt>
                <c:pt idx="783">
                  <c:v>1667772416</c:v>
                </c:pt>
              </c:numCache>
            </c:numRef>
          </c:val>
          <c:smooth val="0"/>
        </c:ser>
        <c:ser>
          <c:idx val="10"/>
          <c:order val="2"/>
          <c:tx>
            <c:strRef>
              <c:f>dynmemory!$K$1</c:f>
              <c:strCache>
                <c:ptCount val="1"/>
                <c:pt idx="0">
                  <c:v>Available Bytes</c:v>
                </c:pt>
              </c:strCache>
            </c:strRef>
          </c:tx>
          <c:marker>
            <c:symbol val="none"/>
          </c:marker>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dynmemory!$K$2:$K$785</c:f>
              <c:numCache>
                <c:formatCode>General</c:formatCode>
                <c:ptCount val="784"/>
                <c:pt idx="0">
                  <c:v>3520282624</c:v>
                </c:pt>
                <c:pt idx="1">
                  <c:v>3518992384</c:v>
                </c:pt>
                <c:pt idx="2">
                  <c:v>3521789952</c:v>
                </c:pt>
                <c:pt idx="3">
                  <c:v>3521929216</c:v>
                </c:pt>
                <c:pt idx="4">
                  <c:v>3521683456</c:v>
                </c:pt>
                <c:pt idx="5">
                  <c:v>3521916928</c:v>
                </c:pt>
                <c:pt idx="6">
                  <c:v>3536248832</c:v>
                </c:pt>
                <c:pt idx="7">
                  <c:v>3536486400</c:v>
                </c:pt>
                <c:pt idx="8">
                  <c:v>3537510400</c:v>
                </c:pt>
                <c:pt idx="9">
                  <c:v>3536322560</c:v>
                </c:pt>
                <c:pt idx="10">
                  <c:v>3535069184</c:v>
                </c:pt>
                <c:pt idx="11">
                  <c:v>3534258176</c:v>
                </c:pt>
                <c:pt idx="12">
                  <c:v>3534204928</c:v>
                </c:pt>
                <c:pt idx="13">
                  <c:v>3530121216</c:v>
                </c:pt>
                <c:pt idx="14">
                  <c:v>3529584640</c:v>
                </c:pt>
                <c:pt idx="15">
                  <c:v>3531395072</c:v>
                </c:pt>
                <c:pt idx="16">
                  <c:v>3529658368</c:v>
                </c:pt>
                <c:pt idx="17">
                  <c:v>3529969664</c:v>
                </c:pt>
                <c:pt idx="18">
                  <c:v>3531673600</c:v>
                </c:pt>
                <c:pt idx="19">
                  <c:v>3531751424</c:v>
                </c:pt>
                <c:pt idx="20">
                  <c:v>3528687616</c:v>
                </c:pt>
                <c:pt idx="21">
                  <c:v>3526475776</c:v>
                </c:pt>
                <c:pt idx="22">
                  <c:v>3520954368</c:v>
                </c:pt>
                <c:pt idx="23">
                  <c:v>3489271808</c:v>
                </c:pt>
                <c:pt idx="24">
                  <c:v>3503087616</c:v>
                </c:pt>
                <c:pt idx="25">
                  <c:v>3515199488</c:v>
                </c:pt>
                <c:pt idx="26">
                  <c:v>3525554176</c:v>
                </c:pt>
                <c:pt idx="27">
                  <c:v>3529494528</c:v>
                </c:pt>
                <c:pt idx="28">
                  <c:v>3530166272</c:v>
                </c:pt>
                <c:pt idx="29">
                  <c:v>3530215424</c:v>
                </c:pt>
                <c:pt idx="30">
                  <c:v>3528257536</c:v>
                </c:pt>
                <c:pt idx="31">
                  <c:v>3528867840</c:v>
                </c:pt>
                <c:pt idx="32">
                  <c:v>3527024640</c:v>
                </c:pt>
                <c:pt idx="33">
                  <c:v>3527110656</c:v>
                </c:pt>
                <c:pt idx="34">
                  <c:v>3527630848</c:v>
                </c:pt>
                <c:pt idx="35">
                  <c:v>3527720960</c:v>
                </c:pt>
                <c:pt idx="36">
                  <c:v>3527974912</c:v>
                </c:pt>
                <c:pt idx="37">
                  <c:v>3529388032</c:v>
                </c:pt>
                <c:pt idx="38">
                  <c:v>3530518528</c:v>
                </c:pt>
                <c:pt idx="39">
                  <c:v>3531431936</c:v>
                </c:pt>
                <c:pt idx="40">
                  <c:v>3531395072</c:v>
                </c:pt>
                <c:pt idx="41">
                  <c:v>3531735040</c:v>
                </c:pt>
                <c:pt idx="42">
                  <c:v>3533021184</c:v>
                </c:pt>
                <c:pt idx="43">
                  <c:v>3530600448</c:v>
                </c:pt>
                <c:pt idx="44">
                  <c:v>3530321920</c:v>
                </c:pt>
                <c:pt idx="45">
                  <c:v>3530399744</c:v>
                </c:pt>
                <c:pt idx="46">
                  <c:v>3531739136</c:v>
                </c:pt>
                <c:pt idx="47">
                  <c:v>3531886592</c:v>
                </c:pt>
                <c:pt idx="48">
                  <c:v>3532984320</c:v>
                </c:pt>
                <c:pt idx="49">
                  <c:v>3527618560</c:v>
                </c:pt>
                <c:pt idx="50">
                  <c:v>3527094272</c:v>
                </c:pt>
                <c:pt idx="51">
                  <c:v>3528765440</c:v>
                </c:pt>
                <c:pt idx="52">
                  <c:v>3531182080</c:v>
                </c:pt>
                <c:pt idx="53">
                  <c:v>3530346496</c:v>
                </c:pt>
                <c:pt idx="54">
                  <c:v>3529662464</c:v>
                </c:pt>
                <c:pt idx="55">
                  <c:v>3533791232</c:v>
                </c:pt>
                <c:pt idx="56">
                  <c:v>3534114816</c:v>
                </c:pt>
                <c:pt idx="57">
                  <c:v>3534106624</c:v>
                </c:pt>
                <c:pt idx="58">
                  <c:v>3535671296</c:v>
                </c:pt>
                <c:pt idx="59">
                  <c:v>3534434304</c:v>
                </c:pt>
                <c:pt idx="60">
                  <c:v>3533590528</c:v>
                </c:pt>
                <c:pt idx="61">
                  <c:v>3533172736</c:v>
                </c:pt>
                <c:pt idx="62">
                  <c:v>3531497472</c:v>
                </c:pt>
                <c:pt idx="63">
                  <c:v>3532079104</c:v>
                </c:pt>
                <c:pt idx="64">
                  <c:v>3532996608</c:v>
                </c:pt>
                <c:pt idx="65">
                  <c:v>3532861440</c:v>
                </c:pt>
                <c:pt idx="66">
                  <c:v>3532836864</c:v>
                </c:pt>
                <c:pt idx="67">
                  <c:v>3533107200</c:v>
                </c:pt>
                <c:pt idx="68">
                  <c:v>3533942784</c:v>
                </c:pt>
                <c:pt idx="69">
                  <c:v>3532439552</c:v>
                </c:pt>
                <c:pt idx="70">
                  <c:v>3532902400</c:v>
                </c:pt>
                <c:pt idx="71">
                  <c:v>3533045760</c:v>
                </c:pt>
                <c:pt idx="72">
                  <c:v>3533635584</c:v>
                </c:pt>
                <c:pt idx="73">
                  <c:v>3533533184</c:v>
                </c:pt>
                <c:pt idx="74">
                  <c:v>3532496896</c:v>
                </c:pt>
                <c:pt idx="75">
                  <c:v>3532337152</c:v>
                </c:pt>
                <c:pt idx="76">
                  <c:v>3532451840</c:v>
                </c:pt>
                <c:pt idx="77">
                  <c:v>3532701696</c:v>
                </c:pt>
                <c:pt idx="78">
                  <c:v>3528130560</c:v>
                </c:pt>
                <c:pt idx="79">
                  <c:v>3527450624</c:v>
                </c:pt>
                <c:pt idx="80">
                  <c:v>3524620288</c:v>
                </c:pt>
                <c:pt idx="81">
                  <c:v>3522084864</c:v>
                </c:pt>
                <c:pt idx="82">
                  <c:v>3516157952</c:v>
                </c:pt>
                <c:pt idx="83">
                  <c:v>3518287872</c:v>
                </c:pt>
                <c:pt idx="84">
                  <c:v>3519778816</c:v>
                </c:pt>
                <c:pt idx="85">
                  <c:v>3526668288</c:v>
                </c:pt>
                <c:pt idx="86">
                  <c:v>3527708672</c:v>
                </c:pt>
                <c:pt idx="87">
                  <c:v>3526725632</c:v>
                </c:pt>
                <c:pt idx="88">
                  <c:v>3526860800</c:v>
                </c:pt>
                <c:pt idx="89">
                  <c:v>3526746112</c:v>
                </c:pt>
                <c:pt idx="90">
                  <c:v>3527757824</c:v>
                </c:pt>
                <c:pt idx="91">
                  <c:v>3511554048</c:v>
                </c:pt>
                <c:pt idx="92">
                  <c:v>3500482560</c:v>
                </c:pt>
                <c:pt idx="93">
                  <c:v>3509932032</c:v>
                </c:pt>
                <c:pt idx="94">
                  <c:v>3509166080</c:v>
                </c:pt>
                <c:pt idx="95">
                  <c:v>3523403776</c:v>
                </c:pt>
                <c:pt idx="96">
                  <c:v>3523354624</c:v>
                </c:pt>
                <c:pt idx="97">
                  <c:v>3523125248</c:v>
                </c:pt>
                <c:pt idx="98">
                  <c:v>3523325952</c:v>
                </c:pt>
                <c:pt idx="99">
                  <c:v>3523698688</c:v>
                </c:pt>
                <c:pt idx="100">
                  <c:v>3522473984</c:v>
                </c:pt>
                <c:pt idx="101">
                  <c:v>3522924544</c:v>
                </c:pt>
                <c:pt idx="102">
                  <c:v>3523080192</c:v>
                </c:pt>
                <c:pt idx="103">
                  <c:v>3522039808</c:v>
                </c:pt>
                <c:pt idx="104">
                  <c:v>3521875968</c:v>
                </c:pt>
                <c:pt idx="105">
                  <c:v>3521036288</c:v>
                </c:pt>
                <c:pt idx="106">
                  <c:v>3521228800</c:v>
                </c:pt>
                <c:pt idx="107">
                  <c:v>3522420736</c:v>
                </c:pt>
                <c:pt idx="108">
                  <c:v>3522633728</c:v>
                </c:pt>
                <c:pt idx="109">
                  <c:v>3524153344</c:v>
                </c:pt>
                <c:pt idx="110">
                  <c:v>3520798720</c:v>
                </c:pt>
                <c:pt idx="111">
                  <c:v>3520913408</c:v>
                </c:pt>
                <c:pt idx="112">
                  <c:v>3516383232</c:v>
                </c:pt>
                <c:pt idx="113">
                  <c:v>3516219392</c:v>
                </c:pt>
                <c:pt idx="114">
                  <c:v>3515924480</c:v>
                </c:pt>
                <c:pt idx="115">
                  <c:v>3516731392</c:v>
                </c:pt>
                <c:pt idx="116">
                  <c:v>3516489728</c:v>
                </c:pt>
                <c:pt idx="117">
                  <c:v>3516456960</c:v>
                </c:pt>
                <c:pt idx="118">
                  <c:v>3516379136</c:v>
                </c:pt>
                <c:pt idx="119">
                  <c:v>3519942656</c:v>
                </c:pt>
                <c:pt idx="120">
                  <c:v>3519315968</c:v>
                </c:pt>
                <c:pt idx="121">
                  <c:v>3521011712</c:v>
                </c:pt>
                <c:pt idx="122">
                  <c:v>3524100096</c:v>
                </c:pt>
                <c:pt idx="123">
                  <c:v>3523985408</c:v>
                </c:pt>
                <c:pt idx="124">
                  <c:v>3522985984</c:v>
                </c:pt>
                <c:pt idx="125">
                  <c:v>3520151552</c:v>
                </c:pt>
                <c:pt idx="126">
                  <c:v>3520466944</c:v>
                </c:pt>
                <c:pt idx="127">
                  <c:v>3520868352</c:v>
                </c:pt>
                <c:pt idx="128">
                  <c:v>3521630208</c:v>
                </c:pt>
                <c:pt idx="129">
                  <c:v>3523846144</c:v>
                </c:pt>
                <c:pt idx="130">
                  <c:v>3524202496</c:v>
                </c:pt>
                <c:pt idx="131">
                  <c:v>3522772992</c:v>
                </c:pt>
                <c:pt idx="132">
                  <c:v>3524132864</c:v>
                </c:pt>
                <c:pt idx="133">
                  <c:v>3526176768</c:v>
                </c:pt>
                <c:pt idx="134">
                  <c:v>3527143424</c:v>
                </c:pt>
                <c:pt idx="135">
                  <c:v>3527557120</c:v>
                </c:pt>
                <c:pt idx="136">
                  <c:v>3526426624</c:v>
                </c:pt>
                <c:pt idx="137">
                  <c:v>3524653056</c:v>
                </c:pt>
                <c:pt idx="138">
                  <c:v>3528720384</c:v>
                </c:pt>
                <c:pt idx="139">
                  <c:v>3560665088</c:v>
                </c:pt>
                <c:pt idx="140">
                  <c:v>3562041344</c:v>
                </c:pt>
                <c:pt idx="141">
                  <c:v>3561504768</c:v>
                </c:pt>
                <c:pt idx="142">
                  <c:v>3561545728</c:v>
                </c:pt>
                <c:pt idx="143">
                  <c:v>3558174720</c:v>
                </c:pt>
                <c:pt idx="144">
                  <c:v>3557466112</c:v>
                </c:pt>
                <c:pt idx="145">
                  <c:v>3555385344</c:v>
                </c:pt>
                <c:pt idx="146">
                  <c:v>3555549184</c:v>
                </c:pt>
                <c:pt idx="147">
                  <c:v>3552165888</c:v>
                </c:pt>
                <c:pt idx="148">
                  <c:v>3550711808</c:v>
                </c:pt>
                <c:pt idx="149">
                  <c:v>3550613504</c:v>
                </c:pt>
                <c:pt idx="150">
                  <c:v>3550220288</c:v>
                </c:pt>
                <c:pt idx="151">
                  <c:v>3548471296</c:v>
                </c:pt>
                <c:pt idx="152">
                  <c:v>3548385280</c:v>
                </c:pt>
                <c:pt idx="153">
                  <c:v>3548041216</c:v>
                </c:pt>
                <c:pt idx="154">
                  <c:v>3548438528</c:v>
                </c:pt>
                <c:pt idx="155">
                  <c:v>3543912448</c:v>
                </c:pt>
                <c:pt idx="156">
                  <c:v>3550502912</c:v>
                </c:pt>
                <c:pt idx="157">
                  <c:v>3546611712</c:v>
                </c:pt>
                <c:pt idx="158">
                  <c:v>3546710016</c:v>
                </c:pt>
                <c:pt idx="159">
                  <c:v>3546865664</c:v>
                </c:pt>
                <c:pt idx="160">
                  <c:v>3547578368</c:v>
                </c:pt>
                <c:pt idx="161">
                  <c:v>3547156480</c:v>
                </c:pt>
                <c:pt idx="162">
                  <c:v>3547500544</c:v>
                </c:pt>
                <c:pt idx="163">
                  <c:v>3547557888</c:v>
                </c:pt>
                <c:pt idx="164">
                  <c:v>3547869184</c:v>
                </c:pt>
                <c:pt idx="165">
                  <c:v>3547578368</c:v>
                </c:pt>
                <c:pt idx="166">
                  <c:v>3547275264</c:v>
                </c:pt>
                <c:pt idx="167">
                  <c:v>3543117824</c:v>
                </c:pt>
                <c:pt idx="168">
                  <c:v>3202846720</c:v>
                </c:pt>
                <c:pt idx="169">
                  <c:v>3202666496</c:v>
                </c:pt>
                <c:pt idx="170">
                  <c:v>3204218880</c:v>
                </c:pt>
                <c:pt idx="171">
                  <c:v>3202519040</c:v>
                </c:pt>
                <c:pt idx="172">
                  <c:v>3203870720</c:v>
                </c:pt>
                <c:pt idx="173">
                  <c:v>3204378624</c:v>
                </c:pt>
                <c:pt idx="174">
                  <c:v>3203121152</c:v>
                </c:pt>
                <c:pt idx="175">
                  <c:v>3195555840</c:v>
                </c:pt>
                <c:pt idx="176">
                  <c:v>3498188800</c:v>
                </c:pt>
                <c:pt idx="177">
                  <c:v>3501010944</c:v>
                </c:pt>
                <c:pt idx="178">
                  <c:v>3500851200</c:v>
                </c:pt>
                <c:pt idx="179">
                  <c:v>2392616960</c:v>
                </c:pt>
                <c:pt idx="180">
                  <c:v>2236895232</c:v>
                </c:pt>
                <c:pt idx="181">
                  <c:v>1986215936</c:v>
                </c:pt>
                <c:pt idx="182">
                  <c:v>1823690752</c:v>
                </c:pt>
                <c:pt idx="183">
                  <c:v>1604648960</c:v>
                </c:pt>
                <c:pt idx="184">
                  <c:v>1399902208</c:v>
                </c:pt>
                <c:pt idx="185">
                  <c:v>1360531456</c:v>
                </c:pt>
                <c:pt idx="186">
                  <c:v>1187131392</c:v>
                </c:pt>
                <c:pt idx="187">
                  <c:v>975622144</c:v>
                </c:pt>
                <c:pt idx="188">
                  <c:v>966307840</c:v>
                </c:pt>
                <c:pt idx="189">
                  <c:v>962768896</c:v>
                </c:pt>
                <c:pt idx="190">
                  <c:v>964562944</c:v>
                </c:pt>
                <c:pt idx="191">
                  <c:v>965836800</c:v>
                </c:pt>
                <c:pt idx="192">
                  <c:v>965173248</c:v>
                </c:pt>
                <c:pt idx="193">
                  <c:v>964870144</c:v>
                </c:pt>
                <c:pt idx="194">
                  <c:v>965906432</c:v>
                </c:pt>
                <c:pt idx="195">
                  <c:v>968110080</c:v>
                </c:pt>
                <c:pt idx="196">
                  <c:v>968118272</c:v>
                </c:pt>
                <c:pt idx="197">
                  <c:v>967983104</c:v>
                </c:pt>
                <c:pt idx="198">
                  <c:v>967155712</c:v>
                </c:pt>
                <c:pt idx="199">
                  <c:v>967950336</c:v>
                </c:pt>
                <c:pt idx="200">
                  <c:v>963297280</c:v>
                </c:pt>
                <c:pt idx="201">
                  <c:v>961859584</c:v>
                </c:pt>
                <c:pt idx="202">
                  <c:v>962351104</c:v>
                </c:pt>
                <c:pt idx="203">
                  <c:v>961773568</c:v>
                </c:pt>
                <c:pt idx="204">
                  <c:v>823480320</c:v>
                </c:pt>
                <c:pt idx="205">
                  <c:v>782057472</c:v>
                </c:pt>
                <c:pt idx="206">
                  <c:v>776101888</c:v>
                </c:pt>
                <c:pt idx="207">
                  <c:v>774963200</c:v>
                </c:pt>
                <c:pt idx="208">
                  <c:v>776380416</c:v>
                </c:pt>
                <c:pt idx="209">
                  <c:v>626577408</c:v>
                </c:pt>
                <c:pt idx="210">
                  <c:v>627060736</c:v>
                </c:pt>
                <c:pt idx="211">
                  <c:v>461856768</c:v>
                </c:pt>
                <c:pt idx="212">
                  <c:v>471924736</c:v>
                </c:pt>
                <c:pt idx="213">
                  <c:v>470638592</c:v>
                </c:pt>
                <c:pt idx="214">
                  <c:v>469704704</c:v>
                </c:pt>
                <c:pt idx="215">
                  <c:v>470700032</c:v>
                </c:pt>
                <c:pt idx="216">
                  <c:v>337240064</c:v>
                </c:pt>
                <c:pt idx="217">
                  <c:v>347893760</c:v>
                </c:pt>
                <c:pt idx="218">
                  <c:v>203657216</c:v>
                </c:pt>
                <c:pt idx="219">
                  <c:v>199286784</c:v>
                </c:pt>
                <c:pt idx="220">
                  <c:v>191705088</c:v>
                </c:pt>
                <c:pt idx="221">
                  <c:v>178933760</c:v>
                </c:pt>
                <c:pt idx="222">
                  <c:v>52170752</c:v>
                </c:pt>
                <c:pt idx="223">
                  <c:v>43835392</c:v>
                </c:pt>
                <c:pt idx="224">
                  <c:v>5861376</c:v>
                </c:pt>
                <c:pt idx="225">
                  <c:v>9830400</c:v>
                </c:pt>
                <c:pt idx="226">
                  <c:v>35069952</c:v>
                </c:pt>
                <c:pt idx="227">
                  <c:v>18518016</c:v>
                </c:pt>
                <c:pt idx="228">
                  <c:v>23105536</c:v>
                </c:pt>
                <c:pt idx="229">
                  <c:v>34848768</c:v>
                </c:pt>
                <c:pt idx="230">
                  <c:v>41709568</c:v>
                </c:pt>
                <c:pt idx="231">
                  <c:v>34529280</c:v>
                </c:pt>
                <c:pt idx="232">
                  <c:v>39391232</c:v>
                </c:pt>
                <c:pt idx="233">
                  <c:v>27529216</c:v>
                </c:pt>
                <c:pt idx="234">
                  <c:v>31821824</c:v>
                </c:pt>
                <c:pt idx="235">
                  <c:v>27172864</c:v>
                </c:pt>
                <c:pt idx="236">
                  <c:v>37867520</c:v>
                </c:pt>
                <c:pt idx="237">
                  <c:v>46370816</c:v>
                </c:pt>
                <c:pt idx="238">
                  <c:v>31219712</c:v>
                </c:pt>
                <c:pt idx="239">
                  <c:v>47771648</c:v>
                </c:pt>
                <c:pt idx="240">
                  <c:v>68730880</c:v>
                </c:pt>
                <c:pt idx="241">
                  <c:v>97366016</c:v>
                </c:pt>
                <c:pt idx="242">
                  <c:v>107294720</c:v>
                </c:pt>
                <c:pt idx="243">
                  <c:v>122875904</c:v>
                </c:pt>
                <c:pt idx="244">
                  <c:v>174067712</c:v>
                </c:pt>
                <c:pt idx="245">
                  <c:v>209760256</c:v>
                </c:pt>
                <c:pt idx="246">
                  <c:v>227385344</c:v>
                </c:pt>
                <c:pt idx="247">
                  <c:v>173719552</c:v>
                </c:pt>
                <c:pt idx="248">
                  <c:v>165654528</c:v>
                </c:pt>
                <c:pt idx="249">
                  <c:v>142684160</c:v>
                </c:pt>
                <c:pt idx="250">
                  <c:v>123043840</c:v>
                </c:pt>
                <c:pt idx="251">
                  <c:v>133492736</c:v>
                </c:pt>
                <c:pt idx="252">
                  <c:v>116670464</c:v>
                </c:pt>
                <c:pt idx="253">
                  <c:v>97763328</c:v>
                </c:pt>
                <c:pt idx="254">
                  <c:v>95481856</c:v>
                </c:pt>
                <c:pt idx="255">
                  <c:v>96223232</c:v>
                </c:pt>
                <c:pt idx="256">
                  <c:v>97320960</c:v>
                </c:pt>
                <c:pt idx="257">
                  <c:v>90005504</c:v>
                </c:pt>
                <c:pt idx="258">
                  <c:v>73334784</c:v>
                </c:pt>
                <c:pt idx="259">
                  <c:v>77574144</c:v>
                </c:pt>
                <c:pt idx="260">
                  <c:v>88756224</c:v>
                </c:pt>
                <c:pt idx="261">
                  <c:v>81997824</c:v>
                </c:pt>
                <c:pt idx="262">
                  <c:v>74821632</c:v>
                </c:pt>
                <c:pt idx="263">
                  <c:v>66920448</c:v>
                </c:pt>
                <c:pt idx="264">
                  <c:v>119439360</c:v>
                </c:pt>
                <c:pt idx="265">
                  <c:v>137412608</c:v>
                </c:pt>
                <c:pt idx="266">
                  <c:v>133341184</c:v>
                </c:pt>
                <c:pt idx="267">
                  <c:v>134279168</c:v>
                </c:pt>
                <c:pt idx="268">
                  <c:v>133398528</c:v>
                </c:pt>
                <c:pt idx="269">
                  <c:v>130617344</c:v>
                </c:pt>
                <c:pt idx="270">
                  <c:v>143106048</c:v>
                </c:pt>
                <c:pt idx="271">
                  <c:v>145268736</c:v>
                </c:pt>
                <c:pt idx="272">
                  <c:v>140402688</c:v>
                </c:pt>
                <c:pt idx="273">
                  <c:v>151269376</c:v>
                </c:pt>
                <c:pt idx="274">
                  <c:v>146034688</c:v>
                </c:pt>
                <c:pt idx="275">
                  <c:v>47321088</c:v>
                </c:pt>
                <c:pt idx="276">
                  <c:v>8523776</c:v>
                </c:pt>
                <c:pt idx="277">
                  <c:v>42143744</c:v>
                </c:pt>
                <c:pt idx="278">
                  <c:v>174215168</c:v>
                </c:pt>
                <c:pt idx="279">
                  <c:v>168140800</c:v>
                </c:pt>
                <c:pt idx="280">
                  <c:v>165580800</c:v>
                </c:pt>
                <c:pt idx="281">
                  <c:v>160776192</c:v>
                </c:pt>
                <c:pt idx="282">
                  <c:v>155062272</c:v>
                </c:pt>
                <c:pt idx="283">
                  <c:v>147185664</c:v>
                </c:pt>
                <c:pt idx="284">
                  <c:v>139280384</c:v>
                </c:pt>
                <c:pt idx="285">
                  <c:v>134651904</c:v>
                </c:pt>
                <c:pt idx="286">
                  <c:v>126758912</c:v>
                </c:pt>
                <c:pt idx="287">
                  <c:v>125456384</c:v>
                </c:pt>
                <c:pt idx="288">
                  <c:v>120307712</c:v>
                </c:pt>
                <c:pt idx="289">
                  <c:v>87416832</c:v>
                </c:pt>
                <c:pt idx="290">
                  <c:v>78839808</c:v>
                </c:pt>
                <c:pt idx="291">
                  <c:v>72658944</c:v>
                </c:pt>
                <c:pt idx="292">
                  <c:v>68853760</c:v>
                </c:pt>
                <c:pt idx="293">
                  <c:v>63901696</c:v>
                </c:pt>
                <c:pt idx="294">
                  <c:v>58556416</c:v>
                </c:pt>
                <c:pt idx="295">
                  <c:v>50835456</c:v>
                </c:pt>
                <c:pt idx="296">
                  <c:v>31457280</c:v>
                </c:pt>
                <c:pt idx="297">
                  <c:v>35426304</c:v>
                </c:pt>
                <c:pt idx="298">
                  <c:v>82378752</c:v>
                </c:pt>
                <c:pt idx="299">
                  <c:v>77901824</c:v>
                </c:pt>
                <c:pt idx="300">
                  <c:v>74113024</c:v>
                </c:pt>
                <c:pt idx="301">
                  <c:v>65810432</c:v>
                </c:pt>
                <c:pt idx="302">
                  <c:v>60096512</c:v>
                </c:pt>
                <c:pt idx="303">
                  <c:v>53022720</c:v>
                </c:pt>
                <c:pt idx="304">
                  <c:v>48230400</c:v>
                </c:pt>
                <c:pt idx="305">
                  <c:v>41254912</c:v>
                </c:pt>
                <c:pt idx="306">
                  <c:v>63172608</c:v>
                </c:pt>
                <c:pt idx="307">
                  <c:v>72208384</c:v>
                </c:pt>
                <c:pt idx="308">
                  <c:v>69570560</c:v>
                </c:pt>
                <c:pt idx="309">
                  <c:v>60391424</c:v>
                </c:pt>
                <c:pt idx="310">
                  <c:v>41611264</c:v>
                </c:pt>
                <c:pt idx="311">
                  <c:v>85188608</c:v>
                </c:pt>
                <c:pt idx="312">
                  <c:v>81195008</c:v>
                </c:pt>
                <c:pt idx="313">
                  <c:v>74993664</c:v>
                </c:pt>
                <c:pt idx="314">
                  <c:v>70471680</c:v>
                </c:pt>
                <c:pt idx="315">
                  <c:v>69566464</c:v>
                </c:pt>
                <c:pt idx="316">
                  <c:v>61931520</c:v>
                </c:pt>
                <c:pt idx="317">
                  <c:v>125689856</c:v>
                </c:pt>
                <c:pt idx="318">
                  <c:v>155287552</c:v>
                </c:pt>
                <c:pt idx="319">
                  <c:v>147550208</c:v>
                </c:pt>
                <c:pt idx="320">
                  <c:v>140443648</c:v>
                </c:pt>
                <c:pt idx="321">
                  <c:v>128589824</c:v>
                </c:pt>
                <c:pt idx="322">
                  <c:v>115478528</c:v>
                </c:pt>
                <c:pt idx="323">
                  <c:v>107196416</c:v>
                </c:pt>
                <c:pt idx="324">
                  <c:v>98865152</c:v>
                </c:pt>
                <c:pt idx="325">
                  <c:v>19480576</c:v>
                </c:pt>
                <c:pt idx="326">
                  <c:v>41394176</c:v>
                </c:pt>
                <c:pt idx="327">
                  <c:v>48885760</c:v>
                </c:pt>
                <c:pt idx="328">
                  <c:v>60153856</c:v>
                </c:pt>
                <c:pt idx="329">
                  <c:v>60026880</c:v>
                </c:pt>
                <c:pt idx="330">
                  <c:v>54861824</c:v>
                </c:pt>
                <c:pt idx="331">
                  <c:v>46964736</c:v>
                </c:pt>
                <c:pt idx="332">
                  <c:v>39452672</c:v>
                </c:pt>
                <c:pt idx="333">
                  <c:v>39870464</c:v>
                </c:pt>
                <c:pt idx="334">
                  <c:v>31756288</c:v>
                </c:pt>
                <c:pt idx="335">
                  <c:v>51351552</c:v>
                </c:pt>
                <c:pt idx="336">
                  <c:v>72110080</c:v>
                </c:pt>
                <c:pt idx="337">
                  <c:v>69926912</c:v>
                </c:pt>
                <c:pt idx="338">
                  <c:v>58068992</c:v>
                </c:pt>
                <c:pt idx="339">
                  <c:v>49508352</c:v>
                </c:pt>
                <c:pt idx="340">
                  <c:v>43433984</c:v>
                </c:pt>
                <c:pt idx="341">
                  <c:v>68210688</c:v>
                </c:pt>
                <c:pt idx="342">
                  <c:v>4218880</c:v>
                </c:pt>
                <c:pt idx="343">
                  <c:v>40173568</c:v>
                </c:pt>
                <c:pt idx="344">
                  <c:v>67137536</c:v>
                </c:pt>
                <c:pt idx="345">
                  <c:v>64258048</c:v>
                </c:pt>
                <c:pt idx="346">
                  <c:v>94601216</c:v>
                </c:pt>
                <c:pt idx="347">
                  <c:v>89096192</c:v>
                </c:pt>
                <c:pt idx="348">
                  <c:v>81817600</c:v>
                </c:pt>
                <c:pt idx="349">
                  <c:v>74084352</c:v>
                </c:pt>
                <c:pt idx="350">
                  <c:v>66162688</c:v>
                </c:pt>
                <c:pt idx="351">
                  <c:v>57499648</c:v>
                </c:pt>
                <c:pt idx="352">
                  <c:v>48959488</c:v>
                </c:pt>
                <c:pt idx="353">
                  <c:v>69685248</c:v>
                </c:pt>
                <c:pt idx="354">
                  <c:v>80842752</c:v>
                </c:pt>
                <c:pt idx="355">
                  <c:v>86052864</c:v>
                </c:pt>
                <c:pt idx="356">
                  <c:v>70811648</c:v>
                </c:pt>
                <c:pt idx="357">
                  <c:v>60526592</c:v>
                </c:pt>
                <c:pt idx="358">
                  <c:v>46436352</c:v>
                </c:pt>
                <c:pt idx="359">
                  <c:v>40366080</c:v>
                </c:pt>
                <c:pt idx="360">
                  <c:v>54865920</c:v>
                </c:pt>
                <c:pt idx="361">
                  <c:v>49405952</c:v>
                </c:pt>
                <c:pt idx="362">
                  <c:v>41005056</c:v>
                </c:pt>
                <c:pt idx="363">
                  <c:v>35442688</c:v>
                </c:pt>
                <c:pt idx="364">
                  <c:v>30109696</c:v>
                </c:pt>
                <c:pt idx="365">
                  <c:v>48123904</c:v>
                </c:pt>
                <c:pt idx="366">
                  <c:v>50233344</c:v>
                </c:pt>
                <c:pt idx="367">
                  <c:v>43102208</c:v>
                </c:pt>
                <c:pt idx="368">
                  <c:v>32628736</c:v>
                </c:pt>
                <c:pt idx="369">
                  <c:v>43429888</c:v>
                </c:pt>
                <c:pt idx="370">
                  <c:v>45449216</c:v>
                </c:pt>
                <c:pt idx="371">
                  <c:v>44662784</c:v>
                </c:pt>
                <c:pt idx="372">
                  <c:v>37281792</c:v>
                </c:pt>
                <c:pt idx="373">
                  <c:v>31354880</c:v>
                </c:pt>
                <c:pt idx="374">
                  <c:v>19632128</c:v>
                </c:pt>
                <c:pt idx="375">
                  <c:v>24530944</c:v>
                </c:pt>
                <c:pt idx="376">
                  <c:v>43376640</c:v>
                </c:pt>
                <c:pt idx="377">
                  <c:v>60276736</c:v>
                </c:pt>
                <c:pt idx="378">
                  <c:v>72634368</c:v>
                </c:pt>
                <c:pt idx="379">
                  <c:v>63152128</c:v>
                </c:pt>
                <c:pt idx="380">
                  <c:v>63115264</c:v>
                </c:pt>
                <c:pt idx="381">
                  <c:v>60579840</c:v>
                </c:pt>
                <c:pt idx="382">
                  <c:v>53518336</c:v>
                </c:pt>
                <c:pt idx="383">
                  <c:v>56545280</c:v>
                </c:pt>
                <c:pt idx="384">
                  <c:v>48422912</c:v>
                </c:pt>
                <c:pt idx="385">
                  <c:v>41144320</c:v>
                </c:pt>
                <c:pt idx="386">
                  <c:v>45338624</c:v>
                </c:pt>
                <c:pt idx="387">
                  <c:v>50319360</c:v>
                </c:pt>
                <c:pt idx="388">
                  <c:v>40738816</c:v>
                </c:pt>
                <c:pt idx="389">
                  <c:v>47013888</c:v>
                </c:pt>
                <c:pt idx="390">
                  <c:v>39985152</c:v>
                </c:pt>
                <c:pt idx="391">
                  <c:v>43200512</c:v>
                </c:pt>
                <c:pt idx="392">
                  <c:v>46960640</c:v>
                </c:pt>
                <c:pt idx="393">
                  <c:v>46690304</c:v>
                </c:pt>
                <c:pt idx="394">
                  <c:v>43905024</c:v>
                </c:pt>
                <c:pt idx="395">
                  <c:v>13066240</c:v>
                </c:pt>
                <c:pt idx="396">
                  <c:v>12009472</c:v>
                </c:pt>
                <c:pt idx="397">
                  <c:v>46964736</c:v>
                </c:pt>
                <c:pt idx="398">
                  <c:v>44417024</c:v>
                </c:pt>
                <c:pt idx="399">
                  <c:v>35430400</c:v>
                </c:pt>
                <c:pt idx="400">
                  <c:v>18649088</c:v>
                </c:pt>
                <c:pt idx="401">
                  <c:v>25088000</c:v>
                </c:pt>
                <c:pt idx="402">
                  <c:v>27258880</c:v>
                </c:pt>
                <c:pt idx="403">
                  <c:v>27414528</c:v>
                </c:pt>
                <c:pt idx="404">
                  <c:v>27148288</c:v>
                </c:pt>
                <c:pt idx="405">
                  <c:v>22536192</c:v>
                </c:pt>
                <c:pt idx="406">
                  <c:v>19316736</c:v>
                </c:pt>
                <c:pt idx="407">
                  <c:v>14802944</c:v>
                </c:pt>
                <c:pt idx="408">
                  <c:v>15331328</c:v>
                </c:pt>
                <c:pt idx="409">
                  <c:v>15441920</c:v>
                </c:pt>
                <c:pt idx="410">
                  <c:v>23564288</c:v>
                </c:pt>
                <c:pt idx="411">
                  <c:v>17272832</c:v>
                </c:pt>
                <c:pt idx="412">
                  <c:v>23879680</c:v>
                </c:pt>
                <c:pt idx="413">
                  <c:v>24752128</c:v>
                </c:pt>
                <c:pt idx="414">
                  <c:v>17707008</c:v>
                </c:pt>
                <c:pt idx="415">
                  <c:v>15171584</c:v>
                </c:pt>
                <c:pt idx="416">
                  <c:v>21782528</c:v>
                </c:pt>
                <c:pt idx="417">
                  <c:v>24813568</c:v>
                </c:pt>
                <c:pt idx="418">
                  <c:v>20824064</c:v>
                </c:pt>
                <c:pt idx="419">
                  <c:v>14872576</c:v>
                </c:pt>
                <c:pt idx="420">
                  <c:v>9363456</c:v>
                </c:pt>
                <c:pt idx="421">
                  <c:v>19615744</c:v>
                </c:pt>
                <c:pt idx="422">
                  <c:v>15269888</c:v>
                </c:pt>
                <c:pt idx="423">
                  <c:v>11603968</c:v>
                </c:pt>
                <c:pt idx="424">
                  <c:v>12439552</c:v>
                </c:pt>
                <c:pt idx="425">
                  <c:v>5615616</c:v>
                </c:pt>
                <c:pt idx="426">
                  <c:v>10592256</c:v>
                </c:pt>
                <c:pt idx="427">
                  <c:v>21647360</c:v>
                </c:pt>
                <c:pt idx="428">
                  <c:v>9883648</c:v>
                </c:pt>
                <c:pt idx="429">
                  <c:v>25419776</c:v>
                </c:pt>
                <c:pt idx="430">
                  <c:v>25235456</c:v>
                </c:pt>
                <c:pt idx="431">
                  <c:v>23814144</c:v>
                </c:pt>
                <c:pt idx="432">
                  <c:v>14757888</c:v>
                </c:pt>
                <c:pt idx="433">
                  <c:v>11108352</c:v>
                </c:pt>
                <c:pt idx="434">
                  <c:v>11071488</c:v>
                </c:pt>
                <c:pt idx="435">
                  <c:v>20766720</c:v>
                </c:pt>
                <c:pt idx="436">
                  <c:v>19206144</c:v>
                </c:pt>
                <c:pt idx="437">
                  <c:v>16162816</c:v>
                </c:pt>
                <c:pt idx="438">
                  <c:v>5685248</c:v>
                </c:pt>
                <c:pt idx="439">
                  <c:v>17846272</c:v>
                </c:pt>
                <c:pt idx="440">
                  <c:v>24018944</c:v>
                </c:pt>
                <c:pt idx="441">
                  <c:v>24121344</c:v>
                </c:pt>
                <c:pt idx="442">
                  <c:v>17932288</c:v>
                </c:pt>
                <c:pt idx="443">
                  <c:v>15364096</c:v>
                </c:pt>
                <c:pt idx="444">
                  <c:v>11104256</c:v>
                </c:pt>
                <c:pt idx="445">
                  <c:v>14794752</c:v>
                </c:pt>
                <c:pt idx="446">
                  <c:v>14880768</c:v>
                </c:pt>
                <c:pt idx="447">
                  <c:v>19800064</c:v>
                </c:pt>
                <c:pt idx="448">
                  <c:v>19116032</c:v>
                </c:pt>
                <c:pt idx="449">
                  <c:v>20934656</c:v>
                </c:pt>
                <c:pt idx="450">
                  <c:v>17399808</c:v>
                </c:pt>
                <c:pt idx="451">
                  <c:v>10080256</c:v>
                </c:pt>
                <c:pt idx="452">
                  <c:v>16666624</c:v>
                </c:pt>
                <c:pt idx="453">
                  <c:v>16424960</c:v>
                </c:pt>
                <c:pt idx="454">
                  <c:v>15933440</c:v>
                </c:pt>
                <c:pt idx="455">
                  <c:v>6488064</c:v>
                </c:pt>
                <c:pt idx="456">
                  <c:v>22626304</c:v>
                </c:pt>
                <c:pt idx="457">
                  <c:v>30609408</c:v>
                </c:pt>
                <c:pt idx="458">
                  <c:v>30695424</c:v>
                </c:pt>
                <c:pt idx="459">
                  <c:v>30429184</c:v>
                </c:pt>
                <c:pt idx="460">
                  <c:v>25485312</c:v>
                </c:pt>
                <c:pt idx="461">
                  <c:v>16420864</c:v>
                </c:pt>
                <c:pt idx="462">
                  <c:v>11137024</c:v>
                </c:pt>
                <c:pt idx="463">
                  <c:v>10575872</c:v>
                </c:pt>
                <c:pt idx="464">
                  <c:v>16273408</c:v>
                </c:pt>
                <c:pt idx="465">
                  <c:v>13836288</c:v>
                </c:pt>
                <c:pt idx="466">
                  <c:v>12472320</c:v>
                </c:pt>
                <c:pt idx="467">
                  <c:v>7864320</c:v>
                </c:pt>
                <c:pt idx="468">
                  <c:v>6885376</c:v>
                </c:pt>
                <c:pt idx="469">
                  <c:v>17354752</c:v>
                </c:pt>
                <c:pt idx="470">
                  <c:v>8843264</c:v>
                </c:pt>
                <c:pt idx="471">
                  <c:v>20774912</c:v>
                </c:pt>
                <c:pt idx="472">
                  <c:v>22593536</c:v>
                </c:pt>
                <c:pt idx="473">
                  <c:v>16736256</c:v>
                </c:pt>
                <c:pt idx="474">
                  <c:v>13967360</c:v>
                </c:pt>
                <c:pt idx="475">
                  <c:v>13586432</c:v>
                </c:pt>
                <c:pt idx="476">
                  <c:v>55726080</c:v>
                </c:pt>
                <c:pt idx="477">
                  <c:v>42156032</c:v>
                </c:pt>
                <c:pt idx="478">
                  <c:v>63799296</c:v>
                </c:pt>
                <c:pt idx="479">
                  <c:v>73179136</c:v>
                </c:pt>
                <c:pt idx="480">
                  <c:v>54755328</c:v>
                </c:pt>
                <c:pt idx="481">
                  <c:v>37445632</c:v>
                </c:pt>
                <c:pt idx="482">
                  <c:v>43679744</c:v>
                </c:pt>
                <c:pt idx="483">
                  <c:v>102051840</c:v>
                </c:pt>
                <c:pt idx="484">
                  <c:v>97173504</c:v>
                </c:pt>
                <c:pt idx="485">
                  <c:v>81350656</c:v>
                </c:pt>
                <c:pt idx="486">
                  <c:v>65384448</c:v>
                </c:pt>
                <c:pt idx="487">
                  <c:v>51150848</c:v>
                </c:pt>
                <c:pt idx="488">
                  <c:v>52785152</c:v>
                </c:pt>
                <c:pt idx="489">
                  <c:v>58925056</c:v>
                </c:pt>
                <c:pt idx="490">
                  <c:v>58433536</c:v>
                </c:pt>
                <c:pt idx="491">
                  <c:v>60588032</c:v>
                </c:pt>
                <c:pt idx="492">
                  <c:v>56741888</c:v>
                </c:pt>
                <c:pt idx="493">
                  <c:v>54325248</c:v>
                </c:pt>
                <c:pt idx="494">
                  <c:v>214769664</c:v>
                </c:pt>
                <c:pt idx="495">
                  <c:v>208707584</c:v>
                </c:pt>
                <c:pt idx="496">
                  <c:v>191483904</c:v>
                </c:pt>
                <c:pt idx="497">
                  <c:v>200966144</c:v>
                </c:pt>
                <c:pt idx="498">
                  <c:v>181747712</c:v>
                </c:pt>
                <c:pt idx="499">
                  <c:v>197390336</c:v>
                </c:pt>
                <c:pt idx="500">
                  <c:v>336740352</c:v>
                </c:pt>
                <c:pt idx="501">
                  <c:v>326860800</c:v>
                </c:pt>
                <c:pt idx="502">
                  <c:v>347480064</c:v>
                </c:pt>
                <c:pt idx="503">
                  <c:v>399003648</c:v>
                </c:pt>
                <c:pt idx="504">
                  <c:v>390291456</c:v>
                </c:pt>
                <c:pt idx="505">
                  <c:v>373899264</c:v>
                </c:pt>
                <c:pt idx="506">
                  <c:v>364593152</c:v>
                </c:pt>
                <c:pt idx="507">
                  <c:v>360304640</c:v>
                </c:pt>
                <c:pt idx="508">
                  <c:v>361267200</c:v>
                </c:pt>
                <c:pt idx="509">
                  <c:v>356208640</c:v>
                </c:pt>
                <c:pt idx="510">
                  <c:v>346746880</c:v>
                </c:pt>
                <c:pt idx="511">
                  <c:v>337121280</c:v>
                </c:pt>
                <c:pt idx="512">
                  <c:v>331579392</c:v>
                </c:pt>
                <c:pt idx="513">
                  <c:v>319041536</c:v>
                </c:pt>
                <c:pt idx="514">
                  <c:v>308846592</c:v>
                </c:pt>
                <c:pt idx="515">
                  <c:v>293261312</c:v>
                </c:pt>
                <c:pt idx="516">
                  <c:v>286355456</c:v>
                </c:pt>
                <c:pt idx="517">
                  <c:v>276459520</c:v>
                </c:pt>
                <c:pt idx="518">
                  <c:v>268902400</c:v>
                </c:pt>
                <c:pt idx="519">
                  <c:v>257642496</c:v>
                </c:pt>
                <c:pt idx="520">
                  <c:v>247144448</c:v>
                </c:pt>
                <c:pt idx="521">
                  <c:v>241164288</c:v>
                </c:pt>
                <c:pt idx="522">
                  <c:v>231743488</c:v>
                </c:pt>
                <c:pt idx="523">
                  <c:v>226914304</c:v>
                </c:pt>
                <c:pt idx="524">
                  <c:v>215343104</c:v>
                </c:pt>
                <c:pt idx="525">
                  <c:v>984944640</c:v>
                </c:pt>
                <c:pt idx="526">
                  <c:v>981331968</c:v>
                </c:pt>
                <c:pt idx="527">
                  <c:v>1298935808</c:v>
                </c:pt>
                <c:pt idx="528">
                  <c:v>957431808</c:v>
                </c:pt>
                <c:pt idx="529">
                  <c:v>951336960</c:v>
                </c:pt>
                <c:pt idx="530">
                  <c:v>937041920</c:v>
                </c:pt>
                <c:pt idx="531">
                  <c:v>931143680</c:v>
                </c:pt>
                <c:pt idx="532">
                  <c:v>926015488</c:v>
                </c:pt>
                <c:pt idx="533">
                  <c:v>919019520</c:v>
                </c:pt>
                <c:pt idx="534">
                  <c:v>912785408</c:v>
                </c:pt>
                <c:pt idx="535">
                  <c:v>903467008</c:v>
                </c:pt>
                <c:pt idx="536">
                  <c:v>893829120</c:v>
                </c:pt>
                <c:pt idx="537">
                  <c:v>890974208</c:v>
                </c:pt>
                <c:pt idx="538">
                  <c:v>885882880</c:v>
                </c:pt>
                <c:pt idx="539">
                  <c:v>874082304</c:v>
                </c:pt>
                <c:pt idx="540">
                  <c:v>871841792</c:v>
                </c:pt>
                <c:pt idx="541">
                  <c:v>861323264</c:v>
                </c:pt>
                <c:pt idx="542">
                  <c:v>856260608</c:v>
                </c:pt>
                <c:pt idx="543">
                  <c:v>854454272</c:v>
                </c:pt>
                <c:pt idx="544">
                  <c:v>847777792</c:v>
                </c:pt>
                <c:pt idx="545">
                  <c:v>843186176</c:v>
                </c:pt>
                <c:pt idx="546">
                  <c:v>837804032</c:v>
                </c:pt>
                <c:pt idx="547">
                  <c:v>863731712</c:v>
                </c:pt>
                <c:pt idx="548">
                  <c:v>860086272</c:v>
                </c:pt>
                <c:pt idx="549">
                  <c:v>852267008</c:v>
                </c:pt>
                <c:pt idx="550">
                  <c:v>847527936</c:v>
                </c:pt>
                <c:pt idx="551">
                  <c:v>846929920</c:v>
                </c:pt>
                <c:pt idx="552">
                  <c:v>1596026880</c:v>
                </c:pt>
                <c:pt idx="553">
                  <c:v>1591078912</c:v>
                </c:pt>
                <c:pt idx="554">
                  <c:v>1579741184</c:v>
                </c:pt>
                <c:pt idx="555">
                  <c:v>1567440896</c:v>
                </c:pt>
                <c:pt idx="556">
                  <c:v>1569853440</c:v>
                </c:pt>
                <c:pt idx="557">
                  <c:v>1560907776</c:v>
                </c:pt>
                <c:pt idx="558">
                  <c:v>1561792512</c:v>
                </c:pt>
                <c:pt idx="559">
                  <c:v>1562968064</c:v>
                </c:pt>
                <c:pt idx="560">
                  <c:v>1566642176</c:v>
                </c:pt>
                <c:pt idx="561">
                  <c:v>1587789824</c:v>
                </c:pt>
                <c:pt idx="562">
                  <c:v>1582526464</c:v>
                </c:pt>
                <c:pt idx="563">
                  <c:v>1579446272</c:v>
                </c:pt>
                <c:pt idx="564">
                  <c:v>1572868096</c:v>
                </c:pt>
                <c:pt idx="565">
                  <c:v>1567621120</c:v>
                </c:pt>
                <c:pt idx="566">
                  <c:v>2054717440</c:v>
                </c:pt>
                <c:pt idx="567">
                  <c:v>2050236416</c:v>
                </c:pt>
                <c:pt idx="568">
                  <c:v>2047008768</c:v>
                </c:pt>
                <c:pt idx="569">
                  <c:v>2042089472</c:v>
                </c:pt>
                <c:pt idx="570">
                  <c:v>2830188544</c:v>
                </c:pt>
                <c:pt idx="571">
                  <c:v>2825875456</c:v>
                </c:pt>
                <c:pt idx="572">
                  <c:v>2816237568</c:v>
                </c:pt>
                <c:pt idx="573">
                  <c:v>2810494976</c:v>
                </c:pt>
                <c:pt idx="574">
                  <c:v>2802241536</c:v>
                </c:pt>
                <c:pt idx="575">
                  <c:v>2797625344</c:v>
                </c:pt>
                <c:pt idx="576">
                  <c:v>2793299968</c:v>
                </c:pt>
                <c:pt idx="577">
                  <c:v>2794229760</c:v>
                </c:pt>
                <c:pt idx="578">
                  <c:v>2792841216</c:v>
                </c:pt>
                <c:pt idx="579">
                  <c:v>2787172352</c:v>
                </c:pt>
                <c:pt idx="580">
                  <c:v>2781442048</c:v>
                </c:pt>
                <c:pt idx="581">
                  <c:v>2774544384</c:v>
                </c:pt>
                <c:pt idx="582">
                  <c:v>2769850368</c:v>
                </c:pt>
                <c:pt idx="583">
                  <c:v>2768445440</c:v>
                </c:pt>
                <c:pt idx="584">
                  <c:v>2764083200</c:v>
                </c:pt>
                <c:pt idx="585">
                  <c:v>2757869568</c:v>
                </c:pt>
                <c:pt idx="586">
                  <c:v>2750566400</c:v>
                </c:pt>
                <c:pt idx="587">
                  <c:v>2748030976</c:v>
                </c:pt>
                <c:pt idx="588">
                  <c:v>2743058432</c:v>
                </c:pt>
                <c:pt idx="589">
                  <c:v>2737344512</c:v>
                </c:pt>
                <c:pt idx="590">
                  <c:v>2735271936</c:v>
                </c:pt>
                <c:pt idx="591">
                  <c:v>2728734720</c:v>
                </c:pt>
                <c:pt idx="592">
                  <c:v>2722889728</c:v>
                </c:pt>
                <c:pt idx="593">
                  <c:v>2718011392</c:v>
                </c:pt>
                <c:pt idx="594">
                  <c:v>2715795456</c:v>
                </c:pt>
                <c:pt idx="595">
                  <c:v>2712485888</c:v>
                </c:pt>
                <c:pt idx="596">
                  <c:v>2731192320</c:v>
                </c:pt>
                <c:pt idx="597">
                  <c:v>4149690368</c:v>
                </c:pt>
                <c:pt idx="598">
                  <c:v>4447961088</c:v>
                </c:pt>
                <c:pt idx="599">
                  <c:v>5477289984</c:v>
                </c:pt>
                <c:pt idx="600">
                  <c:v>5474111488</c:v>
                </c:pt>
                <c:pt idx="601">
                  <c:v>5471158272</c:v>
                </c:pt>
                <c:pt idx="602">
                  <c:v>5471969280</c:v>
                </c:pt>
                <c:pt idx="603">
                  <c:v>5465075712</c:v>
                </c:pt>
                <c:pt idx="604">
                  <c:v>5459140608</c:v>
                </c:pt>
                <c:pt idx="605">
                  <c:v>5452685312</c:v>
                </c:pt>
                <c:pt idx="606">
                  <c:v>5446340608</c:v>
                </c:pt>
                <c:pt idx="607">
                  <c:v>5441859584</c:v>
                </c:pt>
                <c:pt idx="608">
                  <c:v>5443010560</c:v>
                </c:pt>
                <c:pt idx="609">
                  <c:v>5437444096</c:v>
                </c:pt>
                <c:pt idx="610">
                  <c:v>5441396736</c:v>
                </c:pt>
                <c:pt idx="611">
                  <c:v>5430145024</c:v>
                </c:pt>
                <c:pt idx="612">
                  <c:v>5432188928</c:v>
                </c:pt>
                <c:pt idx="613">
                  <c:v>5435441152</c:v>
                </c:pt>
                <c:pt idx="614">
                  <c:v>5434601472</c:v>
                </c:pt>
                <c:pt idx="615">
                  <c:v>5429940224</c:v>
                </c:pt>
                <c:pt idx="616">
                  <c:v>5427245056</c:v>
                </c:pt>
                <c:pt idx="617">
                  <c:v>5423349760</c:v>
                </c:pt>
                <c:pt idx="618">
                  <c:v>5416583168</c:v>
                </c:pt>
                <c:pt idx="619">
                  <c:v>5408677888</c:v>
                </c:pt>
                <c:pt idx="620">
                  <c:v>5403205632</c:v>
                </c:pt>
                <c:pt idx="621">
                  <c:v>5396725760</c:v>
                </c:pt>
                <c:pt idx="622">
                  <c:v>5393743872</c:v>
                </c:pt>
                <c:pt idx="623">
                  <c:v>5388472320</c:v>
                </c:pt>
                <c:pt idx="624">
                  <c:v>5385474048</c:v>
                </c:pt>
                <c:pt idx="625">
                  <c:v>5378695168</c:v>
                </c:pt>
                <c:pt idx="626">
                  <c:v>5377028096</c:v>
                </c:pt>
                <c:pt idx="627">
                  <c:v>5368573952</c:v>
                </c:pt>
                <c:pt idx="628">
                  <c:v>5363494912</c:v>
                </c:pt>
                <c:pt idx="629">
                  <c:v>5358227456</c:v>
                </c:pt>
                <c:pt idx="630">
                  <c:v>5353558016</c:v>
                </c:pt>
                <c:pt idx="631">
                  <c:v>5352144896</c:v>
                </c:pt>
                <c:pt idx="632">
                  <c:v>5344092160</c:v>
                </c:pt>
                <c:pt idx="633">
                  <c:v>5339394048</c:v>
                </c:pt>
                <c:pt idx="634">
                  <c:v>5345955840</c:v>
                </c:pt>
                <c:pt idx="635">
                  <c:v>5342617600</c:v>
                </c:pt>
                <c:pt idx="636">
                  <c:v>5334831104</c:v>
                </c:pt>
                <c:pt idx="637">
                  <c:v>5332434944</c:v>
                </c:pt>
                <c:pt idx="638">
                  <c:v>5332967424</c:v>
                </c:pt>
                <c:pt idx="639">
                  <c:v>5328932864</c:v>
                </c:pt>
                <c:pt idx="640">
                  <c:v>5327212544</c:v>
                </c:pt>
                <c:pt idx="641">
                  <c:v>5327216640</c:v>
                </c:pt>
                <c:pt idx="642">
                  <c:v>5325402112</c:v>
                </c:pt>
                <c:pt idx="643">
                  <c:v>5323374592</c:v>
                </c:pt>
                <c:pt idx="644">
                  <c:v>5322346496</c:v>
                </c:pt>
                <c:pt idx="645">
                  <c:v>5318410240</c:v>
                </c:pt>
                <c:pt idx="646">
                  <c:v>5312696320</c:v>
                </c:pt>
                <c:pt idx="647">
                  <c:v>5312335872</c:v>
                </c:pt>
                <c:pt idx="648">
                  <c:v>5309739008</c:v>
                </c:pt>
                <c:pt idx="649">
                  <c:v>5311139840</c:v>
                </c:pt>
                <c:pt idx="650">
                  <c:v>5311991808</c:v>
                </c:pt>
                <c:pt idx="651">
                  <c:v>5306732544</c:v>
                </c:pt>
                <c:pt idx="652">
                  <c:v>5301338112</c:v>
                </c:pt>
                <c:pt idx="653">
                  <c:v>5298765824</c:v>
                </c:pt>
                <c:pt idx="654">
                  <c:v>5295960064</c:v>
                </c:pt>
                <c:pt idx="655">
                  <c:v>5294403584</c:v>
                </c:pt>
                <c:pt idx="656">
                  <c:v>5293502464</c:v>
                </c:pt>
                <c:pt idx="657">
                  <c:v>5290311680</c:v>
                </c:pt>
                <c:pt idx="658">
                  <c:v>5287792640</c:v>
                </c:pt>
                <c:pt idx="659">
                  <c:v>5284900864</c:v>
                </c:pt>
                <c:pt idx="660">
                  <c:v>5283328000</c:v>
                </c:pt>
                <c:pt idx="661">
                  <c:v>5279989760</c:v>
                </c:pt>
                <c:pt idx="662">
                  <c:v>5275009024</c:v>
                </c:pt>
                <c:pt idx="663">
                  <c:v>5275582464</c:v>
                </c:pt>
                <c:pt idx="664">
                  <c:v>5273698304</c:v>
                </c:pt>
                <c:pt idx="665">
                  <c:v>5271318528</c:v>
                </c:pt>
                <c:pt idx="666">
                  <c:v>5270011904</c:v>
                </c:pt>
                <c:pt idx="667">
                  <c:v>5266788352</c:v>
                </c:pt>
                <c:pt idx="668">
                  <c:v>5265027072</c:v>
                </c:pt>
                <c:pt idx="669">
                  <c:v>5260849152</c:v>
                </c:pt>
                <c:pt idx="670">
                  <c:v>5261389824</c:v>
                </c:pt>
                <c:pt idx="671">
                  <c:v>5258051584</c:v>
                </c:pt>
                <c:pt idx="672">
                  <c:v>5255991296</c:v>
                </c:pt>
                <c:pt idx="673">
                  <c:v>3907780608</c:v>
                </c:pt>
                <c:pt idx="674">
                  <c:v>3901960192</c:v>
                </c:pt>
                <c:pt idx="675">
                  <c:v>3902279680</c:v>
                </c:pt>
                <c:pt idx="676">
                  <c:v>3905875968</c:v>
                </c:pt>
                <c:pt idx="677">
                  <c:v>3904413696</c:v>
                </c:pt>
                <c:pt idx="678">
                  <c:v>3899375616</c:v>
                </c:pt>
                <c:pt idx="679">
                  <c:v>3895046144</c:v>
                </c:pt>
                <c:pt idx="680">
                  <c:v>3895902208</c:v>
                </c:pt>
                <c:pt idx="681">
                  <c:v>3893710848</c:v>
                </c:pt>
                <c:pt idx="682">
                  <c:v>3891261440</c:v>
                </c:pt>
                <c:pt idx="683">
                  <c:v>3891859456</c:v>
                </c:pt>
                <c:pt idx="684">
                  <c:v>3891613696</c:v>
                </c:pt>
                <c:pt idx="685">
                  <c:v>3890327552</c:v>
                </c:pt>
                <c:pt idx="686">
                  <c:v>3887202304</c:v>
                </c:pt>
                <c:pt idx="687">
                  <c:v>3885068288</c:v>
                </c:pt>
                <c:pt idx="688">
                  <c:v>3884810240</c:v>
                </c:pt>
                <c:pt idx="689">
                  <c:v>3884621824</c:v>
                </c:pt>
                <c:pt idx="690">
                  <c:v>3880370176</c:v>
                </c:pt>
                <c:pt idx="691">
                  <c:v>3874668544</c:v>
                </c:pt>
                <c:pt idx="692">
                  <c:v>3874156544</c:v>
                </c:pt>
                <c:pt idx="693">
                  <c:v>3875639296</c:v>
                </c:pt>
                <c:pt idx="694">
                  <c:v>3876323328</c:v>
                </c:pt>
                <c:pt idx="695">
                  <c:v>3875012608</c:v>
                </c:pt>
                <c:pt idx="696">
                  <c:v>3871604736</c:v>
                </c:pt>
                <c:pt idx="697">
                  <c:v>3869323264</c:v>
                </c:pt>
                <c:pt idx="698">
                  <c:v>3866038272</c:v>
                </c:pt>
                <c:pt idx="699">
                  <c:v>3861364736</c:v>
                </c:pt>
                <c:pt idx="700">
                  <c:v>3853500416</c:v>
                </c:pt>
                <c:pt idx="701">
                  <c:v>3850031104</c:v>
                </c:pt>
                <c:pt idx="702">
                  <c:v>3848744960</c:v>
                </c:pt>
                <c:pt idx="703">
                  <c:v>3845099520</c:v>
                </c:pt>
                <c:pt idx="704">
                  <c:v>3842461696</c:v>
                </c:pt>
                <c:pt idx="705">
                  <c:v>3843694592</c:v>
                </c:pt>
                <c:pt idx="706">
                  <c:v>3843526656</c:v>
                </c:pt>
                <c:pt idx="707">
                  <c:v>3823689728</c:v>
                </c:pt>
                <c:pt idx="708">
                  <c:v>3844149248</c:v>
                </c:pt>
                <c:pt idx="709">
                  <c:v>3844030464</c:v>
                </c:pt>
                <c:pt idx="710">
                  <c:v>3840139264</c:v>
                </c:pt>
                <c:pt idx="711">
                  <c:v>3838148608</c:v>
                </c:pt>
                <c:pt idx="712">
                  <c:v>3837825024</c:v>
                </c:pt>
                <c:pt idx="713">
                  <c:v>3836137472</c:v>
                </c:pt>
                <c:pt idx="714">
                  <c:v>3831537664</c:v>
                </c:pt>
                <c:pt idx="715">
                  <c:v>3828645888</c:v>
                </c:pt>
                <c:pt idx="716">
                  <c:v>3830329344</c:v>
                </c:pt>
                <c:pt idx="717">
                  <c:v>3826085888</c:v>
                </c:pt>
                <c:pt idx="718">
                  <c:v>3826171904</c:v>
                </c:pt>
                <c:pt idx="719">
                  <c:v>3826147328</c:v>
                </c:pt>
                <c:pt idx="720">
                  <c:v>3825721344</c:v>
                </c:pt>
                <c:pt idx="721">
                  <c:v>3822170112</c:v>
                </c:pt>
                <c:pt idx="722">
                  <c:v>3818455040</c:v>
                </c:pt>
                <c:pt idx="723">
                  <c:v>3818266624</c:v>
                </c:pt>
                <c:pt idx="724">
                  <c:v>3817385984</c:v>
                </c:pt>
                <c:pt idx="725">
                  <c:v>3817459712</c:v>
                </c:pt>
                <c:pt idx="726">
                  <c:v>3817353216</c:v>
                </c:pt>
                <c:pt idx="727">
                  <c:v>3815780352</c:v>
                </c:pt>
                <c:pt idx="728">
                  <c:v>3812925440</c:v>
                </c:pt>
                <c:pt idx="729">
                  <c:v>3812925440</c:v>
                </c:pt>
                <c:pt idx="730">
                  <c:v>3808542720</c:v>
                </c:pt>
                <c:pt idx="731">
                  <c:v>3807629312</c:v>
                </c:pt>
                <c:pt idx="732">
                  <c:v>3802021888</c:v>
                </c:pt>
                <c:pt idx="733">
                  <c:v>3802701824</c:v>
                </c:pt>
                <c:pt idx="734">
                  <c:v>3802501120</c:v>
                </c:pt>
                <c:pt idx="735">
                  <c:v>3798896640</c:v>
                </c:pt>
                <c:pt idx="736">
                  <c:v>3798626304</c:v>
                </c:pt>
                <c:pt idx="737">
                  <c:v>3795804160</c:v>
                </c:pt>
                <c:pt idx="738">
                  <c:v>3795136512</c:v>
                </c:pt>
                <c:pt idx="739">
                  <c:v>3790118912</c:v>
                </c:pt>
                <c:pt idx="740">
                  <c:v>3788939264</c:v>
                </c:pt>
                <c:pt idx="741">
                  <c:v>3785080832</c:v>
                </c:pt>
                <c:pt idx="742">
                  <c:v>3785539584</c:v>
                </c:pt>
                <c:pt idx="743">
                  <c:v>3783823360</c:v>
                </c:pt>
                <c:pt idx="744">
                  <c:v>3781664768</c:v>
                </c:pt>
                <c:pt idx="745">
                  <c:v>3779776512</c:v>
                </c:pt>
                <c:pt idx="746">
                  <c:v>3776524288</c:v>
                </c:pt>
                <c:pt idx="747">
                  <c:v>3771469824</c:v>
                </c:pt>
                <c:pt idx="748">
                  <c:v>3770314752</c:v>
                </c:pt>
                <c:pt idx="749">
                  <c:v>3769606144</c:v>
                </c:pt>
                <c:pt idx="750">
                  <c:v>3767214080</c:v>
                </c:pt>
                <c:pt idx="751">
                  <c:v>3766444032</c:v>
                </c:pt>
                <c:pt idx="752">
                  <c:v>3764543488</c:v>
                </c:pt>
                <c:pt idx="753">
                  <c:v>3763314688</c:v>
                </c:pt>
                <c:pt idx="754">
                  <c:v>3760898048</c:v>
                </c:pt>
                <c:pt idx="755">
                  <c:v>3760484352</c:v>
                </c:pt>
                <c:pt idx="756">
                  <c:v>3760533504</c:v>
                </c:pt>
                <c:pt idx="757">
                  <c:v>3755454464</c:v>
                </c:pt>
                <c:pt idx="758">
                  <c:v>3755732992</c:v>
                </c:pt>
                <c:pt idx="759">
                  <c:v>3755192320</c:v>
                </c:pt>
                <c:pt idx="760">
                  <c:v>3753402368</c:v>
                </c:pt>
                <c:pt idx="761">
                  <c:v>3753435136</c:v>
                </c:pt>
                <c:pt idx="762">
                  <c:v>3751931904</c:v>
                </c:pt>
                <c:pt idx="763">
                  <c:v>3749429248</c:v>
                </c:pt>
                <c:pt idx="764">
                  <c:v>3749224448</c:v>
                </c:pt>
                <c:pt idx="765">
                  <c:v>3746828288</c:v>
                </c:pt>
                <c:pt idx="766">
                  <c:v>3742322688</c:v>
                </c:pt>
                <c:pt idx="767">
                  <c:v>3740610560</c:v>
                </c:pt>
                <c:pt idx="768">
                  <c:v>3736559616</c:v>
                </c:pt>
                <c:pt idx="769">
                  <c:v>3732443136</c:v>
                </c:pt>
                <c:pt idx="770">
                  <c:v>3727069184</c:v>
                </c:pt>
                <c:pt idx="771">
                  <c:v>3731763200</c:v>
                </c:pt>
                <c:pt idx="772">
                  <c:v>3726630912</c:v>
                </c:pt>
                <c:pt idx="773">
                  <c:v>3717611520</c:v>
                </c:pt>
                <c:pt idx="774">
                  <c:v>3726028800</c:v>
                </c:pt>
                <c:pt idx="775">
                  <c:v>3723341824</c:v>
                </c:pt>
                <c:pt idx="776">
                  <c:v>3721543680</c:v>
                </c:pt>
                <c:pt idx="777">
                  <c:v>3721359360</c:v>
                </c:pt>
                <c:pt idx="778">
                  <c:v>3721519104</c:v>
                </c:pt>
                <c:pt idx="779">
                  <c:v>3720900608</c:v>
                </c:pt>
                <c:pt idx="780">
                  <c:v>3713204224</c:v>
                </c:pt>
                <c:pt idx="781">
                  <c:v>3707699200</c:v>
                </c:pt>
                <c:pt idx="782">
                  <c:v>3712028672</c:v>
                </c:pt>
                <c:pt idx="783">
                  <c:v>3712536576</c:v>
                </c:pt>
              </c:numCache>
            </c:numRef>
          </c:val>
          <c:smooth val="0"/>
        </c:ser>
        <c:dLbls>
          <c:showLegendKey val="0"/>
          <c:showVal val="0"/>
          <c:showCatName val="0"/>
          <c:showSerName val="0"/>
          <c:showPercent val="0"/>
          <c:showBubbleSize val="0"/>
        </c:dLbls>
        <c:marker val="1"/>
        <c:smooth val="0"/>
        <c:axId val="213431424"/>
        <c:axId val="213384576"/>
      </c:lineChart>
      <c:catAx>
        <c:axId val="213381504"/>
        <c:scaling>
          <c:orientation val="minMax"/>
        </c:scaling>
        <c:delete val="1"/>
        <c:axPos val="b"/>
        <c:numFmt formatCode="mm:ss.0" sourceLinked="1"/>
        <c:majorTickMark val="none"/>
        <c:minorTickMark val="none"/>
        <c:tickLblPos val="nextTo"/>
        <c:crossAx val="213383040"/>
        <c:crosses val="autoZero"/>
        <c:auto val="1"/>
        <c:lblAlgn val="ctr"/>
        <c:lblOffset val="100"/>
        <c:noMultiLvlLbl val="0"/>
      </c:catAx>
      <c:valAx>
        <c:axId val="213383040"/>
        <c:scaling>
          <c:orientation val="minMax"/>
        </c:scaling>
        <c:delete val="0"/>
        <c:axPos val="l"/>
        <c:majorGridlines/>
        <c:numFmt formatCode="General" sourceLinked="1"/>
        <c:majorTickMark val="none"/>
        <c:minorTickMark val="none"/>
        <c:tickLblPos val="nextTo"/>
        <c:crossAx val="213381504"/>
        <c:crosses val="autoZero"/>
        <c:crossBetween val="between"/>
      </c:valAx>
      <c:valAx>
        <c:axId val="213384576"/>
        <c:scaling>
          <c:orientation val="minMax"/>
        </c:scaling>
        <c:delete val="0"/>
        <c:axPos val="r"/>
        <c:numFmt formatCode="General" sourceLinked="1"/>
        <c:majorTickMark val="out"/>
        <c:minorTickMark val="none"/>
        <c:tickLblPos val="nextTo"/>
        <c:crossAx val="213431424"/>
        <c:crosses val="max"/>
        <c:crossBetween val="between"/>
      </c:valAx>
      <c:catAx>
        <c:axId val="213431424"/>
        <c:scaling>
          <c:orientation val="minMax"/>
        </c:scaling>
        <c:delete val="1"/>
        <c:axPos val="b"/>
        <c:numFmt formatCode="mm:ss.0" sourceLinked="1"/>
        <c:majorTickMark val="out"/>
        <c:minorTickMark val="none"/>
        <c:tickLblPos val="nextTo"/>
        <c:crossAx val="213384576"/>
        <c:crosses val="autoZero"/>
        <c:auto val="1"/>
        <c:lblAlgn val="ctr"/>
        <c:lblOffset val="100"/>
        <c:noMultiLvlLbl val="0"/>
      </c:cat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8"/>
          <c:order val="1"/>
          <c:tx>
            <c:strRef>
              <c:f>dynmemory!$I$1</c:f>
              <c:strCache>
                <c:ptCount val="1"/>
                <c:pt idx="0">
                  <c:v>DB Writes Average Latency</c:v>
                </c:pt>
              </c:strCache>
            </c:strRef>
          </c:tx>
          <c:spPr>
            <a:ln>
              <a:solidFill>
                <a:schemeClr val="accent5"/>
              </a:solidFill>
            </a:ln>
          </c:spPr>
          <c:marker>
            <c:symbol val="none"/>
          </c:marker>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dynmemory!$I$2:$I$785</c:f>
              <c:numCache>
                <c:formatCode>General</c:formatCode>
                <c:ptCount val="784"/>
                <c:pt idx="0">
                  <c:v>3.6923076923076898</c:v>
                </c:pt>
                <c:pt idx="1">
                  <c:v>3.94285714285714</c:v>
                </c:pt>
                <c:pt idx="2">
                  <c:v>6.7272727272727204</c:v>
                </c:pt>
                <c:pt idx="3">
                  <c:v>5.8909090909090898</c:v>
                </c:pt>
                <c:pt idx="4">
                  <c:v>6.2653061224489699</c:v>
                </c:pt>
                <c:pt idx="5">
                  <c:v>7.4583333333333304</c:v>
                </c:pt>
                <c:pt idx="6">
                  <c:v>12.733333333333301</c:v>
                </c:pt>
                <c:pt idx="7">
                  <c:v>2.7999999999999901</c:v>
                </c:pt>
                <c:pt idx="8">
                  <c:v>3.125</c:v>
                </c:pt>
                <c:pt idx="9">
                  <c:v>3</c:v>
                </c:pt>
                <c:pt idx="10">
                  <c:v>11.5833333333333</c:v>
                </c:pt>
                <c:pt idx="11">
                  <c:v>2.80555555555555</c:v>
                </c:pt>
                <c:pt idx="12">
                  <c:v>8.1136363636363598</c:v>
                </c:pt>
                <c:pt idx="13">
                  <c:v>2.2459016393442601</c:v>
                </c:pt>
                <c:pt idx="14">
                  <c:v>5.3333333333333304</c:v>
                </c:pt>
                <c:pt idx="15">
                  <c:v>4.2727272727272698</c:v>
                </c:pt>
                <c:pt idx="16">
                  <c:v>6.5217391304347796</c:v>
                </c:pt>
                <c:pt idx="17">
                  <c:v>4.7209302325581302</c:v>
                </c:pt>
                <c:pt idx="18">
                  <c:v>2.5714285714285698</c:v>
                </c:pt>
                <c:pt idx="19">
                  <c:v>2.875</c:v>
                </c:pt>
                <c:pt idx="20">
                  <c:v>5.4782608695652097</c:v>
                </c:pt>
                <c:pt idx="21">
                  <c:v>5.9452054794520501</c:v>
                </c:pt>
                <c:pt idx="22">
                  <c:v>4.21428571428571</c:v>
                </c:pt>
                <c:pt idx="23">
                  <c:v>2.3999999999999901</c:v>
                </c:pt>
                <c:pt idx="24">
                  <c:v>5.4736842105263097</c:v>
                </c:pt>
                <c:pt idx="25">
                  <c:v>8.2903225806451601</c:v>
                </c:pt>
                <c:pt idx="26">
                  <c:v>3.2727272727272698</c:v>
                </c:pt>
                <c:pt idx="27">
                  <c:v>5.8235294117647003</c:v>
                </c:pt>
                <c:pt idx="28">
                  <c:v>6.6956521739130404</c:v>
                </c:pt>
                <c:pt idx="29">
                  <c:v>9.2941176470588207</c:v>
                </c:pt>
                <c:pt idx="30">
                  <c:v>11.25</c:v>
                </c:pt>
                <c:pt idx="31">
                  <c:v>8.1698113207547092</c:v>
                </c:pt>
                <c:pt idx="32">
                  <c:v>10.3939393939393</c:v>
                </c:pt>
                <c:pt idx="33">
                  <c:v>11.9629629629629</c:v>
                </c:pt>
                <c:pt idx="34">
                  <c:v>10.807692307692299</c:v>
                </c:pt>
                <c:pt idx="35">
                  <c:v>9.5</c:v>
                </c:pt>
                <c:pt idx="36">
                  <c:v>10.6</c:v>
                </c:pt>
                <c:pt idx="37">
                  <c:v>11.344827586206801</c:v>
                </c:pt>
                <c:pt idx="38">
                  <c:v>8</c:v>
                </c:pt>
                <c:pt idx="39">
                  <c:v>4.6666666666666599</c:v>
                </c:pt>
                <c:pt idx="40">
                  <c:v>9</c:v>
                </c:pt>
                <c:pt idx="41">
                  <c:v>11.769230769230701</c:v>
                </c:pt>
                <c:pt idx="42">
                  <c:v>7.6363636363636296</c:v>
                </c:pt>
                <c:pt idx="43">
                  <c:v>6.6363636363636296</c:v>
                </c:pt>
                <c:pt idx="44">
                  <c:v>2.4347826086956501</c:v>
                </c:pt>
                <c:pt idx="45">
                  <c:v>16.369565217391301</c:v>
                </c:pt>
                <c:pt idx="46">
                  <c:v>9.8571428571428505</c:v>
                </c:pt>
                <c:pt idx="47">
                  <c:v>5.2790697674418601</c:v>
                </c:pt>
                <c:pt idx="48">
                  <c:v>2.6666666666666599</c:v>
                </c:pt>
                <c:pt idx="49">
                  <c:v>3.1428571428571401</c:v>
                </c:pt>
                <c:pt idx="50">
                  <c:v>8.71428571428571</c:v>
                </c:pt>
                <c:pt idx="51">
                  <c:v>4.5094339622641497</c:v>
                </c:pt>
                <c:pt idx="52">
                  <c:v>3.2432432432432399</c:v>
                </c:pt>
                <c:pt idx="53">
                  <c:v>2.4150943396226401</c:v>
                </c:pt>
                <c:pt idx="54">
                  <c:v>3.8999999999999901</c:v>
                </c:pt>
                <c:pt idx="55">
                  <c:v>6.5322580645161201</c:v>
                </c:pt>
                <c:pt idx="56">
                  <c:v>8.3970588235294095</c:v>
                </c:pt>
                <c:pt idx="57">
                  <c:v>3.7254901960784301</c:v>
                </c:pt>
                <c:pt idx="58">
                  <c:v>5.4693877551020398</c:v>
                </c:pt>
                <c:pt idx="59">
                  <c:v>4</c:v>
                </c:pt>
                <c:pt idx="60">
                  <c:v>7.0350877192982404</c:v>
                </c:pt>
                <c:pt idx="61">
                  <c:v>5.0147058823529402</c:v>
                </c:pt>
                <c:pt idx="62">
                  <c:v>12.843137254901899</c:v>
                </c:pt>
                <c:pt idx="63">
                  <c:v>3.5925925925925899</c:v>
                </c:pt>
                <c:pt idx="64">
                  <c:v>6.2266666666666604</c:v>
                </c:pt>
                <c:pt idx="65">
                  <c:v>5.625</c:v>
                </c:pt>
                <c:pt idx="66">
                  <c:v>3</c:v>
                </c:pt>
                <c:pt idx="67">
                  <c:v>3</c:v>
                </c:pt>
                <c:pt idx="68">
                  <c:v>3.0625</c:v>
                </c:pt>
                <c:pt idx="69">
                  <c:v>4.3333333333333304</c:v>
                </c:pt>
                <c:pt idx="70">
                  <c:v>7.8285714285714203</c:v>
                </c:pt>
                <c:pt idx="71">
                  <c:v>2.7333333333333298</c:v>
                </c:pt>
                <c:pt idx="72">
                  <c:v>4.1428571428571397</c:v>
                </c:pt>
                <c:pt idx="73">
                  <c:v>3.34146341463414</c:v>
                </c:pt>
                <c:pt idx="74">
                  <c:v>4.5882352941176396</c:v>
                </c:pt>
                <c:pt idx="75">
                  <c:v>2.7999999999999901</c:v>
                </c:pt>
                <c:pt idx="76">
                  <c:v>2.3199999999999901</c:v>
                </c:pt>
                <c:pt idx="77">
                  <c:v>3.625</c:v>
                </c:pt>
                <c:pt idx="78">
                  <c:v>14.136363636363599</c:v>
                </c:pt>
                <c:pt idx="79">
                  <c:v>8.8372093023255793</c:v>
                </c:pt>
                <c:pt idx="80">
                  <c:v>3.7192982456140302</c:v>
                </c:pt>
                <c:pt idx="81">
                  <c:v>3.1666666666666599</c:v>
                </c:pt>
                <c:pt idx="82">
                  <c:v>7.2105263157894699</c:v>
                </c:pt>
                <c:pt idx="83">
                  <c:v>7.2121212121212102</c:v>
                </c:pt>
                <c:pt idx="84">
                  <c:v>4.9468085106382897</c:v>
                </c:pt>
                <c:pt idx="85">
                  <c:v>9.8846153846153797</c:v>
                </c:pt>
                <c:pt idx="86">
                  <c:v>12.4285714285714</c:v>
                </c:pt>
                <c:pt idx="87">
                  <c:v>4.7704918032786798</c:v>
                </c:pt>
                <c:pt idx="88">
                  <c:v>9.8732394366197092</c:v>
                </c:pt>
                <c:pt idx="89">
                  <c:v>7.4680851063829703</c:v>
                </c:pt>
                <c:pt idx="90">
                  <c:v>7.9166666666666599</c:v>
                </c:pt>
                <c:pt idx="91">
                  <c:v>7.3103448275862002</c:v>
                </c:pt>
                <c:pt idx="92">
                  <c:v>14.9565217391304</c:v>
                </c:pt>
                <c:pt idx="93">
                  <c:v>23.485714285714199</c:v>
                </c:pt>
                <c:pt idx="94">
                  <c:v>18.5399999999999</c:v>
                </c:pt>
                <c:pt idx="95">
                  <c:v>9.5660377358490507</c:v>
                </c:pt>
                <c:pt idx="96">
                  <c:v>12.55</c:v>
                </c:pt>
                <c:pt idx="97">
                  <c:v>6.9272727272727197</c:v>
                </c:pt>
                <c:pt idx="98">
                  <c:v>2.7428571428571402</c:v>
                </c:pt>
                <c:pt idx="99">
                  <c:v>4.1147540983606499</c:v>
                </c:pt>
                <c:pt idx="100">
                  <c:v>7.2954545454545396</c:v>
                </c:pt>
                <c:pt idx="101">
                  <c:v>10.103448275862</c:v>
                </c:pt>
                <c:pt idx="102">
                  <c:v>7.97435897435897</c:v>
                </c:pt>
                <c:pt idx="103">
                  <c:v>2.8428571428571399</c:v>
                </c:pt>
                <c:pt idx="104">
                  <c:v>12.0263157894736</c:v>
                </c:pt>
                <c:pt idx="105">
                  <c:v>17.395348837209301</c:v>
                </c:pt>
                <c:pt idx="106">
                  <c:v>5.7105263157894699</c:v>
                </c:pt>
                <c:pt idx="107">
                  <c:v>3.5694444444444402</c:v>
                </c:pt>
                <c:pt idx="108">
                  <c:v>6.57407407407407</c:v>
                </c:pt>
                <c:pt idx="109">
                  <c:v>3.6666666666666599</c:v>
                </c:pt>
                <c:pt idx="110">
                  <c:v>4.7692307692307603</c:v>
                </c:pt>
                <c:pt idx="111">
                  <c:v>10.5263157894736</c:v>
                </c:pt>
                <c:pt idx="112">
                  <c:v>9.4857142857142804</c:v>
                </c:pt>
                <c:pt idx="113">
                  <c:v>5.18965517241379</c:v>
                </c:pt>
                <c:pt idx="114">
                  <c:v>5.0943396226414999</c:v>
                </c:pt>
                <c:pt idx="115">
                  <c:v>6.5263157894736796</c:v>
                </c:pt>
                <c:pt idx="116">
                  <c:v>5.7441860465116203</c:v>
                </c:pt>
                <c:pt idx="117">
                  <c:v>6.8507462686567102</c:v>
                </c:pt>
                <c:pt idx="118">
                  <c:v>5.0188679245283003</c:v>
                </c:pt>
                <c:pt idx="119">
                  <c:v>3.9870129870129798</c:v>
                </c:pt>
                <c:pt idx="120">
                  <c:v>4.7058823529411704</c:v>
                </c:pt>
                <c:pt idx="121">
                  <c:v>7.3913043478260798</c:v>
                </c:pt>
                <c:pt idx="122">
                  <c:v>11.173913043478199</c:v>
                </c:pt>
                <c:pt idx="123">
                  <c:v>16.3888888888888</c:v>
                </c:pt>
                <c:pt idx="124">
                  <c:v>10.9473684210526</c:v>
                </c:pt>
                <c:pt idx="125">
                  <c:v>20.3333333333333</c:v>
                </c:pt>
                <c:pt idx="126">
                  <c:v>16.3249999999999</c:v>
                </c:pt>
                <c:pt idx="127">
                  <c:v>16.3333333333333</c:v>
                </c:pt>
                <c:pt idx="128">
                  <c:v>16.176470588235201</c:v>
                </c:pt>
                <c:pt idx="129">
                  <c:v>15.4545454545454</c:v>
                </c:pt>
                <c:pt idx="130">
                  <c:v>24.2903225806451</c:v>
                </c:pt>
                <c:pt idx="131">
                  <c:v>12.037735849056601</c:v>
                </c:pt>
                <c:pt idx="132">
                  <c:v>15.3947368421052</c:v>
                </c:pt>
                <c:pt idx="133">
                  <c:v>12.369565217391299</c:v>
                </c:pt>
                <c:pt idx="134">
                  <c:v>10.981132075471599</c:v>
                </c:pt>
                <c:pt idx="135">
                  <c:v>9.1999999999999904</c:v>
                </c:pt>
                <c:pt idx="136">
                  <c:v>13</c:v>
                </c:pt>
                <c:pt idx="137">
                  <c:v>10.174603174603099</c:v>
                </c:pt>
                <c:pt idx="138">
                  <c:v>19.3125</c:v>
                </c:pt>
                <c:pt idx="139">
                  <c:v>4.21428571428571</c:v>
                </c:pt>
                <c:pt idx="140">
                  <c:v>5.5714285714285703</c:v>
                </c:pt>
                <c:pt idx="141">
                  <c:v>5.2068965517241299</c:v>
                </c:pt>
                <c:pt idx="142">
                  <c:v>6.1228070175438498</c:v>
                </c:pt>
                <c:pt idx="143">
                  <c:v>10.4705882352941</c:v>
                </c:pt>
                <c:pt idx="144">
                  <c:v>5.2166666666666597</c:v>
                </c:pt>
                <c:pt idx="145">
                  <c:v>4.8421052631578902</c:v>
                </c:pt>
                <c:pt idx="146">
                  <c:v>12.6111111111111</c:v>
                </c:pt>
                <c:pt idx="147">
                  <c:v>3.7777777777777701</c:v>
                </c:pt>
                <c:pt idx="148">
                  <c:v>2.7826086956521698</c:v>
                </c:pt>
                <c:pt idx="149">
                  <c:v>0</c:v>
                </c:pt>
                <c:pt idx="150">
                  <c:v>22.535714285714199</c:v>
                </c:pt>
                <c:pt idx="151">
                  <c:v>21.037037037036999</c:v>
                </c:pt>
                <c:pt idx="152">
                  <c:v>9.8076923076922995</c:v>
                </c:pt>
                <c:pt idx="153">
                  <c:v>14.8823529411764</c:v>
                </c:pt>
                <c:pt idx="154">
                  <c:v>11.6</c:v>
                </c:pt>
                <c:pt idx="155">
                  <c:v>20</c:v>
                </c:pt>
                <c:pt idx="156">
                  <c:v>12.1</c:v>
                </c:pt>
                <c:pt idx="157">
                  <c:v>5.3559322033898296</c:v>
                </c:pt>
                <c:pt idx="158">
                  <c:v>4.34920634920634</c:v>
                </c:pt>
                <c:pt idx="159">
                  <c:v>4.2372881355932197</c:v>
                </c:pt>
                <c:pt idx="160">
                  <c:v>3.7384615384615301</c:v>
                </c:pt>
                <c:pt idx="161">
                  <c:v>2.25</c:v>
                </c:pt>
                <c:pt idx="162">
                  <c:v>3.0434782608695601</c:v>
                </c:pt>
                <c:pt idx="163">
                  <c:v>2.1666666666666599</c:v>
                </c:pt>
                <c:pt idx="164">
                  <c:v>5.5</c:v>
                </c:pt>
                <c:pt idx="165">
                  <c:v>2.8947368421052602</c:v>
                </c:pt>
                <c:pt idx="166">
                  <c:v>4.1111111111111098</c:v>
                </c:pt>
                <c:pt idx="167">
                  <c:v>3</c:v>
                </c:pt>
                <c:pt idx="168">
                  <c:v>24.90625</c:v>
                </c:pt>
                <c:pt idx="169">
                  <c:v>12.307692307692299</c:v>
                </c:pt>
                <c:pt idx="170">
                  <c:v>6.6938775510203996</c:v>
                </c:pt>
                <c:pt idx="171">
                  <c:v>17.085106382978701</c:v>
                </c:pt>
                <c:pt idx="172">
                  <c:v>9.6590909090908994</c:v>
                </c:pt>
                <c:pt idx="173">
                  <c:v>11.3529411764705</c:v>
                </c:pt>
                <c:pt idx="174">
                  <c:v>8.8085106382978697</c:v>
                </c:pt>
                <c:pt idx="175">
                  <c:v>24.352941176470502</c:v>
                </c:pt>
                <c:pt idx="176">
                  <c:v>8.4499999999999904</c:v>
                </c:pt>
                <c:pt idx="177">
                  <c:v>6.9215686274509798</c:v>
                </c:pt>
                <c:pt idx="178">
                  <c:v>5.6835443037974596</c:v>
                </c:pt>
                <c:pt idx="179">
                  <c:v>14.857142857142801</c:v>
                </c:pt>
                <c:pt idx="180">
                  <c:v>11.1666666666666</c:v>
                </c:pt>
                <c:pt idx="181">
                  <c:v>21.6538461538461</c:v>
                </c:pt>
                <c:pt idx="182">
                  <c:v>33</c:v>
                </c:pt>
                <c:pt idx="183">
                  <c:v>20.100000000000001</c:v>
                </c:pt>
                <c:pt idx="184">
                  <c:v>18.578947368421002</c:v>
                </c:pt>
                <c:pt idx="185">
                  <c:v>6.5</c:v>
                </c:pt>
                <c:pt idx="186">
                  <c:v>36.653846153846096</c:v>
                </c:pt>
                <c:pt idx="187">
                  <c:v>12.55</c:v>
                </c:pt>
                <c:pt idx="188">
                  <c:v>6.5909090909090899</c:v>
                </c:pt>
                <c:pt idx="189">
                  <c:v>13.025641025641001</c:v>
                </c:pt>
                <c:pt idx="190">
                  <c:v>12.0731707317073</c:v>
                </c:pt>
                <c:pt idx="191">
                  <c:v>8</c:v>
                </c:pt>
                <c:pt idx="192">
                  <c:v>13.6296296296296</c:v>
                </c:pt>
                <c:pt idx="193">
                  <c:v>14.4375</c:v>
                </c:pt>
                <c:pt idx="194">
                  <c:v>9.9411764705882302</c:v>
                </c:pt>
                <c:pt idx="195">
                  <c:v>4.25</c:v>
                </c:pt>
                <c:pt idx="196">
                  <c:v>8.2295081967213104</c:v>
                </c:pt>
                <c:pt idx="197">
                  <c:v>6.4464285714285703</c:v>
                </c:pt>
                <c:pt idx="198">
                  <c:v>6.2459016393442601</c:v>
                </c:pt>
                <c:pt idx="199">
                  <c:v>4.6923076923076898</c:v>
                </c:pt>
                <c:pt idx="200">
                  <c:v>15.675000000000001</c:v>
                </c:pt>
                <c:pt idx="201">
                  <c:v>8.5757575757575708</c:v>
                </c:pt>
                <c:pt idx="202">
                  <c:v>4.7999999999999901</c:v>
                </c:pt>
                <c:pt idx="203">
                  <c:v>3.22727272727272</c:v>
                </c:pt>
                <c:pt idx="204">
                  <c:v>7.7619047619047601</c:v>
                </c:pt>
                <c:pt idx="205">
                  <c:v>4.28125</c:v>
                </c:pt>
                <c:pt idx="206">
                  <c:v>6.58536585365853</c:v>
                </c:pt>
                <c:pt idx="207">
                  <c:v>48.205882352941103</c:v>
                </c:pt>
                <c:pt idx="208">
                  <c:v>15.116279069767399</c:v>
                </c:pt>
                <c:pt idx="209">
                  <c:v>15.533333333333299</c:v>
                </c:pt>
                <c:pt idx="210">
                  <c:v>13.5</c:v>
                </c:pt>
                <c:pt idx="211">
                  <c:v>35.8333333333333</c:v>
                </c:pt>
                <c:pt idx="212">
                  <c:v>30.615384615384599</c:v>
                </c:pt>
                <c:pt idx="213">
                  <c:v>61.545454545454497</c:v>
                </c:pt>
                <c:pt idx="214">
                  <c:v>34.625</c:v>
                </c:pt>
                <c:pt idx="215">
                  <c:v>14.330275229357699</c:v>
                </c:pt>
                <c:pt idx="216">
                  <c:v>24.095238095237999</c:v>
                </c:pt>
                <c:pt idx="217">
                  <c:v>117.870967741935</c:v>
                </c:pt>
                <c:pt idx="218">
                  <c:v>96.263157894736807</c:v>
                </c:pt>
                <c:pt idx="219">
                  <c:v>78.0555555555555</c:v>
                </c:pt>
                <c:pt idx="220">
                  <c:v>29.696428571428498</c:v>
                </c:pt>
                <c:pt idx="221">
                  <c:v>26.710144927536199</c:v>
                </c:pt>
                <c:pt idx="222">
                  <c:v>50.605263157894697</c:v>
                </c:pt>
                <c:pt idx="223">
                  <c:v>27.4339622641509</c:v>
                </c:pt>
                <c:pt idx="224">
                  <c:v>45.533333333333303</c:v>
                </c:pt>
                <c:pt idx="225">
                  <c:v>40.785714285714199</c:v>
                </c:pt>
                <c:pt idx="226">
                  <c:v>29.103448275862</c:v>
                </c:pt>
                <c:pt idx="227">
                  <c:v>20.076923076922998</c:v>
                </c:pt>
                <c:pt idx="228">
                  <c:v>17.947368421052602</c:v>
                </c:pt>
                <c:pt idx="229">
                  <c:v>18.615384615384599</c:v>
                </c:pt>
                <c:pt idx="230">
                  <c:v>21.545454545454501</c:v>
                </c:pt>
                <c:pt idx="231">
                  <c:v>23.3333333333333</c:v>
                </c:pt>
                <c:pt idx="232">
                  <c:v>85</c:v>
                </c:pt>
                <c:pt idx="233">
                  <c:v>34</c:v>
                </c:pt>
                <c:pt idx="234">
                  <c:v>33.3333333333333</c:v>
                </c:pt>
                <c:pt idx="235">
                  <c:v>28</c:v>
                </c:pt>
                <c:pt idx="236">
                  <c:v>34.6</c:v>
                </c:pt>
                <c:pt idx="237">
                  <c:v>34.6</c:v>
                </c:pt>
                <c:pt idx="238">
                  <c:v>0</c:v>
                </c:pt>
                <c:pt idx="239">
                  <c:v>43.9375</c:v>
                </c:pt>
                <c:pt idx="240">
                  <c:v>33.35</c:v>
                </c:pt>
                <c:pt idx="241">
                  <c:v>63.5625</c:v>
                </c:pt>
                <c:pt idx="242">
                  <c:v>48.25</c:v>
                </c:pt>
                <c:pt idx="243">
                  <c:v>27.733333333333299</c:v>
                </c:pt>
                <c:pt idx="244">
                  <c:v>28.75</c:v>
                </c:pt>
                <c:pt idx="245">
                  <c:v>23.095238095237999</c:v>
                </c:pt>
                <c:pt idx="246">
                  <c:v>21.899999999999899</c:v>
                </c:pt>
                <c:pt idx="247">
                  <c:v>12.32</c:v>
                </c:pt>
                <c:pt idx="248">
                  <c:v>10.2105263157894</c:v>
                </c:pt>
                <c:pt idx="249">
                  <c:v>17.2068965517241</c:v>
                </c:pt>
                <c:pt idx="250">
                  <c:v>15.3846153846153</c:v>
                </c:pt>
                <c:pt idx="251">
                  <c:v>23.5555555555555</c:v>
                </c:pt>
                <c:pt idx="252">
                  <c:v>22.6875</c:v>
                </c:pt>
                <c:pt idx="253">
                  <c:v>23.5</c:v>
                </c:pt>
                <c:pt idx="254">
                  <c:v>51.5</c:v>
                </c:pt>
                <c:pt idx="255">
                  <c:v>47.0833333333333</c:v>
                </c:pt>
                <c:pt idx="256">
                  <c:v>35.518518518518498</c:v>
                </c:pt>
                <c:pt idx="257">
                  <c:v>28.842105263157801</c:v>
                </c:pt>
                <c:pt idx="258">
                  <c:v>16</c:v>
                </c:pt>
                <c:pt idx="259">
                  <c:v>24.375</c:v>
                </c:pt>
                <c:pt idx="260">
                  <c:v>40.529411764705799</c:v>
                </c:pt>
                <c:pt idx="261">
                  <c:v>24.545454545454501</c:v>
                </c:pt>
                <c:pt idx="262">
                  <c:v>24.531914893617</c:v>
                </c:pt>
                <c:pt idx="263">
                  <c:v>26</c:v>
                </c:pt>
                <c:pt idx="264">
                  <c:v>39.375</c:v>
                </c:pt>
                <c:pt idx="265">
                  <c:v>46.3333333333333</c:v>
                </c:pt>
                <c:pt idx="266">
                  <c:v>18.3</c:v>
                </c:pt>
                <c:pt idx="267">
                  <c:v>13.8214285714285</c:v>
                </c:pt>
                <c:pt idx="268">
                  <c:v>13.586206896551699</c:v>
                </c:pt>
                <c:pt idx="269">
                  <c:v>21.2916666666666</c:v>
                </c:pt>
                <c:pt idx="270">
                  <c:v>18.5</c:v>
                </c:pt>
                <c:pt idx="271">
                  <c:v>10.566666666666601</c:v>
                </c:pt>
                <c:pt idx="272">
                  <c:v>15.9411764705882</c:v>
                </c:pt>
                <c:pt idx="273">
                  <c:v>13.391304347826001</c:v>
                </c:pt>
                <c:pt idx="274">
                  <c:v>13</c:v>
                </c:pt>
                <c:pt idx="275">
                  <c:v>41.399999999999899</c:v>
                </c:pt>
                <c:pt idx="276">
                  <c:v>38.857142857142797</c:v>
                </c:pt>
                <c:pt idx="277">
                  <c:v>34</c:v>
                </c:pt>
                <c:pt idx="278">
                  <c:v>24.6666666666666</c:v>
                </c:pt>
                <c:pt idx="279">
                  <c:v>19.371428571428499</c:v>
                </c:pt>
                <c:pt idx="280">
                  <c:v>12.2549019607843</c:v>
                </c:pt>
                <c:pt idx="281">
                  <c:v>14.952380952380899</c:v>
                </c:pt>
                <c:pt idx="282">
                  <c:v>29.266666666666602</c:v>
                </c:pt>
                <c:pt idx="283">
                  <c:v>19.440000000000001</c:v>
                </c:pt>
                <c:pt idx="284">
                  <c:v>20.0555555555555</c:v>
                </c:pt>
                <c:pt idx="285">
                  <c:v>24.524999999999899</c:v>
                </c:pt>
                <c:pt idx="286">
                  <c:v>24.157142857142802</c:v>
                </c:pt>
                <c:pt idx="287">
                  <c:v>32.125</c:v>
                </c:pt>
                <c:pt idx="288">
                  <c:v>27.471698113207498</c:v>
                </c:pt>
                <c:pt idx="289">
                  <c:v>27.045454545454501</c:v>
                </c:pt>
                <c:pt idx="290">
                  <c:v>33.425925925925903</c:v>
                </c:pt>
                <c:pt idx="291">
                  <c:v>26.6527777777777</c:v>
                </c:pt>
                <c:pt idx="292">
                  <c:v>24.6999999999999</c:v>
                </c:pt>
                <c:pt idx="293">
                  <c:v>23.936507936507901</c:v>
                </c:pt>
                <c:pt idx="294">
                  <c:v>37.6603773584905</c:v>
                </c:pt>
                <c:pt idx="295">
                  <c:v>39.304347826086897</c:v>
                </c:pt>
                <c:pt idx="296">
                  <c:v>21.615384615384599</c:v>
                </c:pt>
                <c:pt idx="297">
                  <c:v>41</c:v>
                </c:pt>
                <c:pt idx="298">
                  <c:v>22.709677419354801</c:v>
                </c:pt>
                <c:pt idx="299">
                  <c:v>22.794117647058801</c:v>
                </c:pt>
                <c:pt idx="300">
                  <c:v>35.6</c:v>
                </c:pt>
                <c:pt idx="301">
                  <c:v>44.78125</c:v>
                </c:pt>
                <c:pt idx="302">
                  <c:v>20.9444444444444</c:v>
                </c:pt>
                <c:pt idx="303">
                  <c:v>32.18</c:v>
                </c:pt>
                <c:pt idx="304">
                  <c:v>25.71875</c:v>
                </c:pt>
                <c:pt idx="305">
                  <c:v>20.7419354838709</c:v>
                </c:pt>
                <c:pt idx="306">
                  <c:v>24.1875</c:v>
                </c:pt>
                <c:pt idx="307">
                  <c:v>26.266666666666602</c:v>
                </c:pt>
                <c:pt idx="308">
                  <c:v>14.4</c:v>
                </c:pt>
                <c:pt idx="309">
                  <c:v>13.425000000000001</c:v>
                </c:pt>
                <c:pt idx="310">
                  <c:v>24.8333333333333</c:v>
                </c:pt>
                <c:pt idx="311">
                  <c:v>45.2222222222222</c:v>
                </c:pt>
                <c:pt idx="312">
                  <c:v>23.857142857142801</c:v>
                </c:pt>
                <c:pt idx="313">
                  <c:v>34.6875</c:v>
                </c:pt>
                <c:pt idx="314">
                  <c:v>13.594594594594501</c:v>
                </c:pt>
                <c:pt idx="315">
                  <c:v>16.214285714285701</c:v>
                </c:pt>
                <c:pt idx="316">
                  <c:v>25.125</c:v>
                </c:pt>
                <c:pt idx="317">
                  <c:v>31.357142857142801</c:v>
                </c:pt>
                <c:pt idx="318">
                  <c:v>24.607142857142801</c:v>
                </c:pt>
                <c:pt idx="319">
                  <c:v>14.3043478260869</c:v>
                </c:pt>
                <c:pt idx="320">
                  <c:v>21.060606060605998</c:v>
                </c:pt>
                <c:pt idx="321">
                  <c:v>13.634146341463399</c:v>
                </c:pt>
                <c:pt idx="322">
                  <c:v>11.1999999999999</c:v>
                </c:pt>
                <c:pt idx="323">
                  <c:v>13.9499999999999</c:v>
                </c:pt>
                <c:pt idx="324">
                  <c:v>13.2777777777777</c:v>
                </c:pt>
                <c:pt idx="325">
                  <c:v>37.142857142857103</c:v>
                </c:pt>
                <c:pt idx="326">
                  <c:v>34.933333333333302</c:v>
                </c:pt>
                <c:pt idx="327">
                  <c:v>32.200000000000003</c:v>
                </c:pt>
                <c:pt idx="328">
                  <c:v>19.828571428571401</c:v>
                </c:pt>
                <c:pt idx="329">
                  <c:v>13.4444444444444</c:v>
                </c:pt>
                <c:pt idx="330">
                  <c:v>25.342857142857099</c:v>
                </c:pt>
                <c:pt idx="331">
                  <c:v>18.772727272727199</c:v>
                </c:pt>
                <c:pt idx="332">
                  <c:v>14.925925925925901</c:v>
                </c:pt>
                <c:pt idx="333">
                  <c:v>18.735294117647001</c:v>
                </c:pt>
                <c:pt idx="334">
                  <c:v>13.279069767441801</c:v>
                </c:pt>
                <c:pt idx="335">
                  <c:v>17.689655172413701</c:v>
                </c:pt>
                <c:pt idx="336">
                  <c:v>22.282608695652101</c:v>
                </c:pt>
                <c:pt idx="337">
                  <c:v>17.425000000000001</c:v>
                </c:pt>
                <c:pt idx="338">
                  <c:v>13.823529411764699</c:v>
                </c:pt>
                <c:pt idx="339">
                  <c:v>13</c:v>
                </c:pt>
                <c:pt idx="340">
                  <c:v>14.510638297872299</c:v>
                </c:pt>
                <c:pt idx="341">
                  <c:v>16.399999999999899</c:v>
                </c:pt>
                <c:pt idx="342">
                  <c:v>32.3333333333333</c:v>
                </c:pt>
                <c:pt idx="343">
                  <c:v>34.090909090909001</c:v>
                </c:pt>
                <c:pt idx="344">
                  <c:v>33.545454545454497</c:v>
                </c:pt>
                <c:pt idx="345">
                  <c:v>21.466666666666601</c:v>
                </c:pt>
                <c:pt idx="346">
                  <c:v>19.052631578947299</c:v>
                </c:pt>
                <c:pt idx="347">
                  <c:v>28.2631578947368</c:v>
                </c:pt>
                <c:pt idx="348">
                  <c:v>22.6</c:v>
                </c:pt>
                <c:pt idx="349">
                  <c:v>16.3599999999999</c:v>
                </c:pt>
                <c:pt idx="350">
                  <c:v>18.322580645161199</c:v>
                </c:pt>
                <c:pt idx="351">
                  <c:v>54.2</c:v>
                </c:pt>
                <c:pt idx="352">
                  <c:v>20</c:v>
                </c:pt>
                <c:pt idx="353">
                  <c:v>14.1428571428571</c:v>
                </c:pt>
                <c:pt idx="354">
                  <c:v>33.933333333333302</c:v>
                </c:pt>
                <c:pt idx="355">
                  <c:v>19.5</c:v>
                </c:pt>
                <c:pt idx="356">
                  <c:v>18.826923076922998</c:v>
                </c:pt>
                <c:pt idx="357">
                  <c:v>12.066666666666601</c:v>
                </c:pt>
                <c:pt idx="358">
                  <c:v>26.736842105263101</c:v>
                </c:pt>
                <c:pt idx="359">
                  <c:v>24.3</c:v>
                </c:pt>
                <c:pt idx="360">
                  <c:v>36.272727272727202</c:v>
                </c:pt>
                <c:pt idx="361">
                  <c:v>17.100000000000001</c:v>
                </c:pt>
                <c:pt idx="362">
                  <c:v>14.285714285714199</c:v>
                </c:pt>
                <c:pt idx="363">
                  <c:v>29.5483870967741</c:v>
                </c:pt>
                <c:pt idx="364">
                  <c:v>24.5263157894736</c:v>
                </c:pt>
                <c:pt idx="365">
                  <c:v>23.6</c:v>
                </c:pt>
                <c:pt idx="366">
                  <c:v>31</c:v>
                </c:pt>
                <c:pt idx="367">
                  <c:v>33.615384615384599</c:v>
                </c:pt>
                <c:pt idx="368">
                  <c:v>32.941176470588204</c:v>
                </c:pt>
                <c:pt idx="369">
                  <c:v>41.368421052631497</c:v>
                </c:pt>
                <c:pt idx="370">
                  <c:v>19.090909090909001</c:v>
                </c:pt>
                <c:pt idx="371">
                  <c:v>21.25</c:v>
                </c:pt>
                <c:pt idx="372">
                  <c:v>20.92</c:v>
                </c:pt>
                <c:pt idx="373">
                  <c:v>17.181818181818102</c:v>
                </c:pt>
                <c:pt idx="374">
                  <c:v>20.55</c:v>
                </c:pt>
                <c:pt idx="375">
                  <c:v>27.481481481481399</c:v>
                </c:pt>
                <c:pt idx="376">
                  <c:v>28.35</c:v>
                </c:pt>
                <c:pt idx="377">
                  <c:v>24.294117647058801</c:v>
                </c:pt>
                <c:pt idx="378">
                  <c:v>20.260000000000002</c:v>
                </c:pt>
                <c:pt idx="379">
                  <c:v>27.85</c:v>
                </c:pt>
                <c:pt idx="380">
                  <c:v>17.672727272727201</c:v>
                </c:pt>
                <c:pt idx="381">
                  <c:v>19.5555555555555</c:v>
                </c:pt>
                <c:pt idx="382">
                  <c:v>22.606060606060598</c:v>
                </c:pt>
                <c:pt idx="383">
                  <c:v>26.6666666666666</c:v>
                </c:pt>
                <c:pt idx="384">
                  <c:v>19.9777777777777</c:v>
                </c:pt>
                <c:pt idx="385">
                  <c:v>36.193548387096698</c:v>
                </c:pt>
                <c:pt idx="386">
                  <c:v>36.846153846153797</c:v>
                </c:pt>
                <c:pt idx="387">
                  <c:v>34.631578947368403</c:v>
                </c:pt>
                <c:pt idx="388">
                  <c:v>31.545454545454501</c:v>
                </c:pt>
                <c:pt idx="389">
                  <c:v>28.9499999999999</c:v>
                </c:pt>
                <c:pt idx="390">
                  <c:v>19.969696969696901</c:v>
                </c:pt>
                <c:pt idx="391">
                  <c:v>23</c:v>
                </c:pt>
                <c:pt idx="392">
                  <c:v>15.357142857142801</c:v>
                </c:pt>
                <c:pt idx="393">
                  <c:v>20.411764705882302</c:v>
                </c:pt>
                <c:pt idx="394">
                  <c:v>16.3043478260869</c:v>
                </c:pt>
                <c:pt idx="395">
                  <c:v>26.1</c:v>
                </c:pt>
                <c:pt idx="396">
                  <c:v>30.857142857142801</c:v>
                </c:pt>
                <c:pt idx="397">
                  <c:v>27</c:v>
                </c:pt>
                <c:pt idx="398">
                  <c:v>27.899999999999899</c:v>
                </c:pt>
                <c:pt idx="399">
                  <c:v>22.035714285714199</c:v>
                </c:pt>
                <c:pt idx="400">
                  <c:v>16.786885245901601</c:v>
                </c:pt>
                <c:pt idx="401">
                  <c:v>21.285714285714199</c:v>
                </c:pt>
                <c:pt idx="402">
                  <c:v>17.149999999999899</c:v>
                </c:pt>
                <c:pt idx="403">
                  <c:v>24.0625</c:v>
                </c:pt>
                <c:pt idx="404">
                  <c:v>25.902439024390201</c:v>
                </c:pt>
                <c:pt idx="405">
                  <c:v>33.074074074073998</c:v>
                </c:pt>
                <c:pt idx="406">
                  <c:v>27.470588235294102</c:v>
                </c:pt>
                <c:pt idx="407">
                  <c:v>32.533333333333303</c:v>
                </c:pt>
                <c:pt idx="408">
                  <c:v>27.5625</c:v>
                </c:pt>
                <c:pt idx="409">
                  <c:v>19.967741935483801</c:v>
                </c:pt>
                <c:pt idx="410">
                  <c:v>27.185185185185102</c:v>
                </c:pt>
                <c:pt idx="411">
                  <c:v>37.371428571428503</c:v>
                </c:pt>
                <c:pt idx="412">
                  <c:v>26</c:v>
                </c:pt>
                <c:pt idx="413">
                  <c:v>16.836734693877499</c:v>
                </c:pt>
                <c:pt idx="414">
                  <c:v>21.828571428571401</c:v>
                </c:pt>
                <c:pt idx="415">
                  <c:v>28.887096774193498</c:v>
                </c:pt>
                <c:pt idx="416">
                  <c:v>22.119047619047599</c:v>
                </c:pt>
                <c:pt idx="417">
                  <c:v>16.910714285714199</c:v>
                </c:pt>
                <c:pt idx="418">
                  <c:v>16.7529411764705</c:v>
                </c:pt>
                <c:pt idx="419">
                  <c:v>17.3469387755102</c:v>
                </c:pt>
                <c:pt idx="420">
                  <c:v>17.564516129032199</c:v>
                </c:pt>
                <c:pt idx="421">
                  <c:v>16.184210526315699</c:v>
                </c:pt>
                <c:pt idx="422">
                  <c:v>20.7777777777777</c:v>
                </c:pt>
                <c:pt idx="423">
                  <c:v>17.9574468085106</c:v>
                </c:pt>
                <c:pt idx="424">
                  <c:v>21.673076923076898</c:v>
                </c:pt>
                <c:pt idx="425">
                  <c:v>23.6538461538461</c:v>
                </c:pt>
                <c:pt idx="426">
                  <c:v>23.949152542372801</c:v>
                </c:pt>
                <c:pt idx="427">
                  <c:v>21.259259259259199</c:v>
                </c:pt>
                <c:pt idx="428">
                  <c:v>20.8</c:v>
                </c:pt>
                <c:pt idx="429">
                  <c:v>20.707317073170699</c:v>
                </c:pt>
                <c:pt idx="430">
                  <c:v>19.470588235294102</c:v>
                </c:pt>
                <c:pt idx="431">
                  <c:v>17.2439024390243</c:v>
                </c:pt>
                <c:pt idx="432">
                  <c:v>18.313725490195999</c:v>
                </c:pt>
                <c:pt idx="433">
                  <c:v>23.285714285714199</c:v>
                </c:pt>
                <c:pt idx="434">
                  <c:v>14.233333333333301</c:v>
                </c:pt>
                <c:pt idx="435">
                  <c:v>21.295454545454501</c:v>
                </c:pt>
                <c:pt idx="436">
                  <c:v>16.4545454545454</c:v>
                </c:pt>
                <c:pt idx="437">
                  <c:v>15.75</c:v>
                </c:pt>
                <c:pt idx="438">
                  <c:v>15.25</c:v>
                </c:pt>
                <c:pt idx="439">
                  <c:v>18.8947368421052</c:v>
                </c:pt>
                <c:pt idx="440">
                  <c:v>21.151515151515099</c:v>
                </c:pt>
                <c:pt idx="441">
                  <c:v>17.571428571428498</c:v>
                </c:pt>
                <c:pt idx="442">
                  <c:v>15.8</c:v>
                </c:pt>
                <c:pt idx="443">
                  <c:v>17.7169811320754</c:v>
                </c:pt>
                <c:pt idx="444">
                  <c:v>17.1666666666666</c:v>
                </c:pt>
                <c:pt idx="445">
                  <c:v>16.230769230769202</c:v>
                </c:pt>
                <c:pt idx="446">
                  <c:v>19.3043478260869</c:v>
                </c:pt>
                <c:pt idx="447">
                  <c:v>19.464285714285701</c:v>
                </c:pt>
                <c:pt idx="448">
                  <c:v>14.9</c:v>
                </c:pt>
                <c:pt idx="449">
                  <c:v>16.323529411764699</c:v>
                </c:pt>
                <c:pt idx="450">
                  <c:v>12.293103448275801</c:v>
                </c:pt>
                <c:pt idx="451">
                  <c:v>13.088235294117601</c:v>
                </c:pt>
                <c:pt idx="452">
                  <c:v>21.3928571428571</c:v>
                </c:pt>
                <c:pt idx="453">
                  <c:v>21.955882352941099</c:v>
                </c:pt>
                <c:pt idx="454">
                  <c:v>16.2083333333333</c:v>
                </c:pt>
                <c:pt idx="455">
                  <c:v>21.559999999999899</c:v>
                </c:pt>
                <c:pt idx="456">
                  <c:v>32.200000000000003</c:v>
                </c:pt>
                <c:pt idx="457">
                  <c:v>40.3888888888888</c:v>
                </c:pt>
                <c:pt idx="458">
                  <c:v>29.5</c:v>
                </c:pt>
                <c:pt idx="459">
                  <c:v>23.1212121212121</c:v>
                </c:pt>
                <c:pt idx="460">
                  <c:v>21.739999999999899</c:v>
                </c:pt>
                <c:pt idx="461">
                  <c:v>23.707317073170699</c:v>
                </c:pt>
                <c:pt idx="462">
                  <c:v>19.600000000000001</c:v>
                </c:pt>
                <c:pt idx="463">
                  <c:v>32.769230769230703</c:v>
                </c:pt>
                <c:pt idx="464">
                  <c:v>20.346153846153801</c:v>
                </c:pt>
                <c:pt idx="465">
                  <c:v>21.9545454545454</c:v>
                </c:pt>
                <c:pt idx="466">
                  <c:v>19.551724137931</c:v>
                </c:pt>
                <c:pt idx="467">
                  <c:v>17.740740740740701</c:v>
                </c:pt>
                <c:pt idx="468">
                  <c:v>15.3125</c:v>
                </c:pt>
                <c:pt idx="469">
                  <c:v>17.818181818181799</c:v>
                </c:pt>
                <c:pt idx="470">
                  <c:v>21.379310344827498</c:v>
                </c:pt>
                <c:pt idx="471">
                  <c:v>18.78</c:v>
                </c:pt>
                <c:pt idx="472">
                  <c:v>16.6315789473684</c:v>
                </c:pt>
                <c:pt idx="473">
                  <c:v>18</c:v>
                </c:pt>
                <c:pt idx="474">
                  <c:v>14.48</c:v>
                </c:pt>
                <c:pt idx="475">
                  <c:v>14.1320754716981</c:v>
                </c:pt>
                <c:pt idx="476">
                  <c:v>19.9166666666666</c:v>
                </c:pt>
                <c:pt idx="477">
                  <c:v>19.351351351351301</c:v>
                </c:pt>
                <c:pt idx="478">
                  <c:v>28.952380952380899</c:v>
                </c:pt>
                <c:pt idx="479">
                  <c:v>16.755319148936099</c:v>
                </c:pt>
                <c:pt idx="480">
                  <c:v>14.484848484848399</c:v>
                </c:pt>
                <c:pt idx="481">
                  <c:v>15.1851851851851</c:v>
                </c:pt>
                <c:pt idx="482">
                  <c:v>13.1666666666666</c:v>
                </c:pt>
                <c:pt idx="483">
                  <c:v>19.157894736842099</c:v>
                </c:pt>
                <c:pt idx="484">
                  <c:v>13.489361702127599</c:v>
                </c:pt>
                <c:pt idx="485">
                  <c:v>13.6612903225806</c:v>
                </c:pt>
                <c:pt idx="486">
                  <c:v>13.9166666666666</c:v>
                </c:pt>
                <c:pt idx="487">
                  <c:v>12.3255813953488</c:v>
                </c:pt>
                <c:pt idx="488">
                  <c:v>20</c:v>
                </c:pt>
                <c:pt idx="489">
                  <c:v>28.807692307692299</c:v>
                </c:pt>
                <c:pt idx="490">
                  <c:v>28.622222222222199</c:v>
                </c:pt>
                <c:pt idx="491">
                  <c:v>22.3888888888888</c:v>
                </c:pt>
                <c:pt idx="492">
                  <c:v>21.7115384615384</c:v>
                </c:pt>
                <c:pt idx="493">
                  <c:v>19.78</c:v>
                </c:pt>
                <c:pt idx="494">
                  <c:v>18.136363636363601</c:v>
                </c:pt>
                <c:pt idx="495">
                  <c:v>14.264705882352899</c:v>
                </c:pt>
                <c:pt idx="496">
                  <c:v>16.903225806451601</c:v>
                </c:pt>
                <c:pt idx="497">
                  <c:v>14.714285714285699</c:v>
                </c:pt>
                <c:pt idx="498">
                  <c:v>10.190476190476099</c:v>
                </c:pt>
                <c:pt idx="499">
                  <c:v>24.6</c:v>
                </c:pt>
                <c:pt idx="500">
                  <c:v>32.538461538461497</c:v>
                </c:pt>
                <c:pt idx="501">
                  <c:v>18.615384615384599</c:v>
                </c:pt>
                <c:pt idx="502">
                  <c:v>25.161290322580601</c:v>
                </c:pt>
                <c:pt idx="503">
                  <c:v>10.6</c:v>
                </c:pt>
                <c:pt idx="504">
                  <c:v>18.903225806451601</c:v>
                </c:pt>
                <c:pt idx="505">
                  <c:v>19.1132075471698</c:v>
                </c:pt>
                <c:pt idx="506">
                  <c:v>21.681818181818102</c:v>
                </c:pt>
                <c:pt idx="507">
                  <c:v>22.368421052631501</c:v>
                </c:pt>
                <c:pt idx="508">
                  <c:v>17.024999999999899</c:v>
                </c:pt>
                <c:pt idx="509">
                  <c:v>12.7538461538461</c:v>
                </c:pt>
                <c:pt idx="510">
                  <c:v>14.4545454545454</c:v>
                </c:pt>
                <c:pt idx="511">
                  <c:v>15.363636363636299</c:v>
                </c:pt>
                <c:pt idx="512">
                  <c:v>30.538461538461501</c:v>
                </c:pt>
                <c:pt idx="513">
                  <c:v>14.9411764705882</c:v>
                </c:pt>
                <c:pt idx="514">
                  <c:v>31.59375</c:v>
                </c:pt>
                <c:pt idx="515">
                  <c:v>15.157894736842101</c:v>
                </c:pt>
                <c:pt idx="516">
                  <c:v>16.9375</c:v>
                </c:pt>
                <c:pt idx="517">
                  <c:v>14.095238095238001</c:v>
                </c:pt>
                <c:pt idx="518">
                  <c:v>14.4583333333333</c:v>
                </c:pt>
                <c:pt idx="519">
                  <c:v>19.075471698113201</c:v>
                </c:pt>
                <c:pt idx="520">
                  <c:v>16.59375</c:v>
                </c:pt>
                <c:pt idx="521">
                  <c:v>20.324324324324301</c:v>
                </c:pt>
                <c:pt idx="522">
                  <c:v>12.789473684210501</c:v>
                </c:pt>
                <c:pt idx="523">
                  <c:v>27.133333333333301</c:v>
                </c:pt>
                <c:pt idx="524">
                  <c:v>16.065420560747601</c:v>
                </c:pt>
                <c:pt idx="525">
                  <c:v>26.3</c:v>
                </c:pt>
                <c:pt idx="526">
                  <c:v>27.875</c:v>
                </c:pt>
                <c:pt idx="527">
                  <c:v>15.949152542372801</c:v>
                </c:pt>
                <c:pt idx="528">
                  <c:v>23.1428571428571</c:v>
                </c:pt>
                <c:pt idx="529">
                  <c:v>37.543859649122801</c:v>
                </c:pt>
                <c:pt idx="530">
                  <c:v>19.544444444444402</c:v>
                </c:pt>
                <c:pt idx="531">
                  <c:v>13.883333333333301</c:v>
                </c:pt>
                <c:pt idx="532">
                  <c:v>22.7173913043478</c:v>
                </c:pt>
                <c:pt idx="533">
                  <c:v>22.676056338028101</c:v>
                </c:pt>
                <c:pt idx="534">
                  <c:v>15.311111111111099</c:v>
                </c:pt>
                <c:pt idx="535">
                  <c:v>16.2539682539682</c:v>
                </c:pt>
                <c:pt idx="536">
                  <c:v>14.6999999999999</c:v>
                </c:pt>
                <c:pt idx="537">
                  <c:v>10.307692307692299</c:v>
                </c:pt>
                <c:pt idx="538">
                  <c:v>15.6875</c:v>
                </c:pt>
                <c:pt idx="539">
                  <c:v>15.714285714285699</c:v>
                </c:pt>
                <c:pt idx="540">
                  <c:v>14.935483870967699</c:v>
                </c:pt>
                <c:pt idx="541">
                  <c:v>11.6122448979591</c:v>
                </c:pt>
                <c:pt idx="542">
                  <c:v>29.573770491803199</c:v>
                </c:pt>
                <c:pt idx="543">
                  <c:v>9.4545454545454497</c:v>
                </c:pt>
                <c:pt idx="544">
                  <c:v>11.043478260869501</c:v>
                </c:pt>
                <c:pt idx="545">
                  <c:v>27.980392156862699</c:v>
                </c:pt>
                <c:pt idx="546">
                  <c:v>11.192307692307599</c:v>
                </c:pt>
                <c:pt idx="547">
                  <c:v>16.421052631578899</c:v>
                </c:pt>
                <c:pt idx="548">
                  <c:v>9.3076923076922995</c:v>
                </c:pt>
                <c:pt idx="549">
                  <c:v>10.8809523809523</c:v>
                </c:pt>
                <c:pt idx="550">
                  <c:v>13.65625</c:v>
                </c:pt>
                <c:pt idx="551">
                  <c:v>18.729729729729701</c:v>
                </c:pt>
                <c:pt idx="552">
                  <c:v>8.40625</c:v>
                </c:pt>
                <c:pt idx="553">
                  <c:v>10.0930232558139</c:v>
                </c:pt>
                <c:pt idx="554">
                  <c:v>9.6481481481481399</c:v>
                </c:pt>
                <c:pt idx="555">
                  <c:v>27.807692307692299</c:v>
                </c:pt>
                <c:pt idx="556">
                  <c:v>16.446153846153798</c:v>
                </c:pt>
                <c:pt idx="557">
                  <c:v>13.675675675675601</c:v>
                </c:pt>
                <c:pt idx="558">
                  <c:v>11.6785714285714</c:v>
                </c:pt>
                <c:pt idx="559">
                  <c:v>25.28</c:v>
                </c:pt>
                <c:pt idx="560">
                  <c:v>11.2258064516129</c:v>
                </c:pt>
                <c:pt idx="561">
                  <c:v>98.2777777777777</c:v>
                </c:pt>
                <c:pt idx="562">
                  <c:v>36.558139534883701</c:v>
                </c:pt>
                <c:pt idx="563">
                  <c:v>12</c:v>
                </c:pt>
                <c:pt idx="564">
                  <c:v>14.6346153846153</c:v>
                </c:pt>
                <c:pt idx="565">
                  <c:v>31.363636363636299</c:v>
                </c:pt>
                <c:pt idx="566">
                  <c:v>12.052631578947301</c:v>
                </c:pt>
                <c:pt idx="567">
                  <c:v>19.6315789473684</c:v>
                </c:pt>
                <c:pt idx="568">
                  <c:v>13.5833333333333</c:v>
                </c:pt>
                <c:pt idx="569">
                  <c:v>9.3333333333333304</c:v>
                </c:pt>
                <c:pt idx="570">
                  <c:v>20.90625</c:v>
                </c:pt>
                <c:pt idx="571">
                  <c:v>11.580645161290301</c:v>
                </c:pt>
                <c:pt idx="572">
                  <c:v>9.9811320754716899</c:v>
                </c:pt>
                <c:pt idx="573">
                  <c:v>27.675675675675599</c:v>
                </c:pt>
                <c:pt idx="574">
                  <c:v>19.272727272727199</c:v>
                </c:pt>
                <c:pt idx="575">
                  <c:v>14.8985507246376</c:v>
                </c:pt>
                <c:pt idx="576">
                  <c:v>10</c:v>
                </c:pt>
                <c:pt idx="577">
                  <c:v>9.4375</c:v>
                </c:pt>
                <c:pt idx="578">
                  <c:v>13.2272727272727</c:v>
                </c:pt>
                <c:pt idx="579">
                  <c:v>11.481481481481399</c:v>
                </c:pt>
                <c:pt idx="580">
                  <c:v>12.0422535211267</c:v>
                </c:pt>
                <c:pt idx="581">
                  <c:v>17.034482758620602</c:v>
                </c:pt>
                <c:pt idx="582">
                  <c:v>11.7272727272727</c:v>
                </c:pt>
                <c:pt idx="583">
                  <c:v>8.4225352112676006</c:v>
                </c:pt>
                <c:pt idx="584">
                  <c:v>11.272727272727201</c:v>
                </c:pt>
                <c:pt idx="585">
                  <c:v>8.7599999999999891</c:v>
                </c:pt>
                <c:pt idx="586">
                  <c:v>9.2407407407407405</c:v>
                </c:pt>
                <c:pt idx="587">
                  <c:v>9.1224489795918302</c:v>
                </c:pt>
                <c:pt idx="588">
                  <c:v>8.6964285714285694</c:v>
                </c:pt>
                <c:pt idx="589">
                  <c:v>25.326086956521699</c:v>
                </c:pt>
                <c:pt idx="590">
                  <c:v>12.6666666666666</c:v>
                </c:pt>
                <c:pt idx="591">
                  <c:v>24.457627118644002</c:v>
                </c:pt>
                <c:pt idx="592">
                  <c:v>10.466666666666599</c:v>
                </c:pt>
                <c:pt idx="593">
                  <c:v>10.080645161290301</c:v>
                </c:pt>
                <c:pt idx="594">
                  <c:v>13.5849056603773</c:v>
                </c:pt>
                <c:pt idx="595">
                  <c:v>8.4576271186440604</c:v>
                </c:pt>
                <c:pt idx="596">
                  <c:v>10.8985507246376</c:v>
                </c:pt>
                <c:pt idx="597">
                  <c:v>12.430379746835399</c:v>
                </c:pt>
                <c:pt idx="598">
                  <c:v>9.3800000000000008</c:v>
                </c:pt>
                <c:pt idx="599">
                  <c:v>6.9041095890410897</c:v>
                </c:pt>
                <c:pt idx="600">
                  <c:v>26.450980392156801</c:v>
                </c:pt>
                <c:pt idx="601">
                  <c:v>12.615384615384601</c:v>
                </c:pt>
                <c:pt idx="602">
                  <c:v>12.75</c:v>
                </c:pt>
                <c:pt idx="603">
                  <c:v>8.9399999999999906</c:v>
                </c:pt>
                <c:pt idx="604">
                  <c:v>10.9565217391304</c:v>
                </c:pt>
                <c:pt idx="605">
                  <c:v>14.296875</c:v>
                </c:pt>
                <c:pt idx="606">
                  <c:v>21</c:v>
                </c:pt>
                <c:pt idx="607">
                  <c:v>6.6029411764705799</c:v>
                </c:pt>
                <c:pt idx="608">
                  <c:v>8.3636363636363598</c:v>
                </c:pt>
                <c:pt idx="609">
                  <c:v>8.4054054054053999</c:v>
                </c:pt>
                <c:pt idx="610">
                  <c:v>14.095238095238001</c:v>
                </c:pt>
                <c:pt idx="611">
                  <c:v>10.4857142857142</c:v>
                </c:pt>
                <c:pt idx="612">
                  <c:v>6.0277777777777697</c:v>
                </c:pt>
                <c:pt idx="613">
                  <c:v>7.0579710144927503</c:v>
                </c:pt>
                <c:pt idx="614">
                  <c:v>4.8260869565217304</c:v>
                </c:pt>
                <c:pt idx="615">
                  <c:v>9.9736842105263097</c:v>
                </c:pt>
                <c:pt idx="616">
                  <c:v>20.338028169013999</c:v>
                </c:pt>
                <c:pt idx="617">
                  <c:v>15.5714285714285</c:v>
                </c:pt>
                <c:pt idx="618">
                  <c:v>9.5625</c:v>
                </c:pt>
                <c:pt idx="619">
                  <c:v>10.7638888888888</c:v>
                </c:pt>
                <c:pt idx="620">
                  <c:v>13.851063829787201</c:v>
                </c:pt>
                <c:pt idx="621">
                  <c:v>13.76</c:v>
                </c:pt>
                <c:pt idx="622">
                  <c:v>16.518518518518501</c:v>
                </c:pt>
                <c:pt idx="623">
                  <c:v>10.732142857142801</c:v>
                </c:pt>
                <c:pt idx="624">
                  <c:v>28.469135802469101</c:v>
                </c:pt>
                <c:pt idx="625">
                  <c:v>25.9714285714285</c:v>
                </c:pt>
                <c:pt idx="626">
                  <c:v>35.567901234567799</c:v>
                </c:pt>
                <c:pt idx="627">
                  <c:v>19.875</c:v>
                </c:pt>
                <c:pt idx="628">
                  <c:v>16.838235294117599</c:v>
                </c:pt>
                <c:pt idx="629">
                  <c:v>19.072072072072</c:v>
                </c:pt>
                <c:pt idx="630">
                  <c:v>14.6390977443609</c:v>
                </c:pt>
                <c:pt idx="631">
                  <c:v>12.8965517241379</c:v>
                </c:pt>
                <c:pt idx="632">
                  <c:v>12.1090909090909</c:v>
                </c:pt>
                <c:pt idx="633">
                  <c:v>15.690476190476099</c:v>
                </c:pt>
                <c:pt idx="634">
                  <c:v>13.452380952380899</c:v>
                </c:pt>
                <c:pt idx="635">
                  <c:v>4.4193548387096699</c:v>
                </c:pt>
                <c:pt idx="636">
                  <c:v>11.183673469387699</c:v>
                </c:pt>
                <c:pt idx="637">
                  <c:v>16.230769230769202</c:v>
                </c:pt>
                <c:pt idx="638">
                  <c:v>17.394230769230699</c:v>
                </c:pt>
                <c:pt idx="639">
                  <c:v>12.8120300751879</c:v>
                </c:pt>
                <c:pt idx="640">
                  <c:v>21.456790123456699</c:v>
                </c:pt>
                <c:pt idx="641">
                  <c:v>13.240601503759301</c:v>
                </c:pt>
                <c:pt idx="642">
                  <c:v>13.282051282051199</c:v>
                </c:pt>
                <c:pt idx="643">
                  <c:v>6.0175438596491198</c:v>
                </c:pt>
                <c:pt idx="644">
                  <c:v>4.8688524590163897</c:v>
                </c:pt>
                <c:pt idx="645">
                  <c:v>6.8409090909090899</c:v>
                </c:pt>
                <c:pt idx="646">
                  <c:v>7.9152542372881296</c:v>
                </c:pt>
                <c:pt idx="647">
                  <c:v>6.0172413793103399</c:v>
                </c:pt>
                <c:pt idx="648">
                  <c:v>4.8205128205128203</c:v>
                </c:pt>
                <c:pt idx="649">
                  <c:v>6.1518987341772098</c:v>
                </c:pt>
                <c:pt idx="650">
                  <c:v>4.0535714285714199</c:v>
                </c:pt>
                <c:pt idx="651">
                  <c:v>3.0833333333333299</c:v>
                </c:pt>
                <c:pt idx="652">
                  <c:v>3.7777777777777701</c:v>
                </c:pt>
                <c:pt idx="653">
                  <c:v>8.24615384615384</c:v>
                </c:pt>
                <c:pt idx="654">
                  <c:v>8.1372549019607803</c:v>
                </c:pt>
                <c:pt idx="655">
                  <c:v>5.3050847457627102</c:v>
                </c:pt>
                <c:pt idx="656">
                  <c:v>4.2625000000000002</c:v>
                </c:pt>
                <c:pt idx="657">
                  <c:v>5.19753086419753</c:v>
                </c:pt>
                <c:pt idx="658">
                  <c:v>5.2134831460674098</c:v>
                </c:pt>
                <c:pt idx="659">
                  <c:v>5.82258064516129</c:v>
                </c:pt>
                <c:pt idx="660">
                  <c:v>5.70491803278688</c:v>
                </c:pt>
                <c:pt idx="661">
                  <c:v>3.4126984126984099</c:v>
                </c:pt>
                <c:pt idx="662">
                  <c:v>4.7692307692307603</c:v>
                </c:pt>
                <c:pt idx="663">
                  <c:v>7.3333333333333304</c:v>
                </c:pt>
                <c:pt idx="664">
                  <c:v>4.1923076923076898</c:v>
                </c:pt>
                <c:pt idx="665">
                  <c:v>3.5</c:v>
                </c:pt>
                <c:pt idx="666">
                  <c:v>4.93333333333333</c:v>
                </c:pt>
                <c:pt idx="667">
                  <c:v>4</c:v>
                </c:pt>
                <c:pt idx="668">
                  <c:v>3.77142857142857</c:v>
                </c:pt>
                <c:pt idx="669">
                  <c:v>10.1999999999999</c:v>
                </c:pt>
                <c:pt idx="670">
                  <c:v>6.32258064516129</c:v>
                </c:pt>
                <c:pt idx="671">
                  <c:v>5.31914893617021</c:v>
                </c:pt>
                <c:pt idx="672">
                  <c:v>2.5</c:v>
                </c:pt>
                <c:pt idx="673">
                  <c:v>4.5606060606060597</c:v>
                </c:pt>
                <c:pt idx="674">
                  <c:v>5.1428571428571397</c:v>
                </c:pt>
                <c:pt idx="675">
                  <c:v>6.3684210526315699</c:v>
                </c:pt>
                <c:pt idx="676">
                  <c:v>5.1692307692307597</c:v>
                </c:pt>
                <c:pt idx="677">
                  <c:v>4.1351351351351298</c:v>
                </c:pt>
                <c:pt idx="678">
                  <c:v>5.9047619047618998</c:v>
                </c:pt>
                <c:pt idx="679">
                  <c:v>3</c:v>
                </c:pt>
                <c:pt idx="680">
                  <c:v>6.2999999999999901</c:v>
                </c:pt>
                <c:pt idx="681">
                  <c:v>5.4827586206896504</c:v>
                </c:pt>
                <c:pt idx="682">
                  <c:v>2.0833333333333299</c:v>
                </c:pt>
                <c:pt idx="683">
                  <c:v>2.3333333333333299</c:v>
                </c:pt>
                <c:pt idx="684">
                  <c:v>3</c:v>
                </c:pt>
                <c:pt idx="685">
                  <c:v>5.2631578947368398</c:v>
                </c:pt>
                <c:pt idx="686">
                  <c:v>6.1176470588235201</c:v>
                </c:pt>
                <c:pt idx="687">
                  <c:v>4.2222222222222197</c:v>
                </c:pt>
                <c:pt idx="688">
                  <c:v>2.2903225806451601</c:v>
                </c:pt>
                <c:pt idx="689">
                  <c:v>12.733333333333301</c:v>
                </c:pt>
                <c:pt idx="690">
                  <c:v>6.7</c:v>
                </c:pt>
                <c:pt idx="691">
                  <c:v>6.24</c:v>
                </c:pt>
                <c:pt idx="692">
                  <c:v>9.3260869565217295</c:v>
                </c:pt>
                <c:pt idx="693">
                  <c:v>6.7090909090909001</c:v>
                </c:pt>
                <c:pt idx="694">
                  <c:v>4.1311475409835996</c:v>
                </c:pt>
                <c:pt idx="695">
                  <c:v>6.25</c:v>
                </c:pt>
                <c:pt idx="696">
                  <c:v>7.875</c:v>
                </c:pt>
                <c:pt idx="697">
                  <c:v>15.5365853658536</c:v>
                </c:pt>
                <c:pt idx="698">
                  <c:v>4.52112676056338</c:v>
                </c:pt>
                <c:pt idx="699">
                  <c:v>10.464285714285699</c:v>
                </c:pt>
                <c:pt idx="700">
                  <c:v>5.4827586206896504</c:v>
                </c:pt>
                <c:pt idx="701">
                  <c:v>10.285714285714199</c:v>
                </c:pt>
                <c:pt idx="702">
                  <c:v>3.4736842105263102</c:v>
                </c:pt>
                <c:pt idx="703">
                  <c:v>11.205128205128201</c:v>
                </c:pt>
                <c:pt idx="704">
                  <c:v>6.3958333333333304</c:v>
                </c:pt>
                <c:pt idx="705">
                  <c:v>8.1276595744680797</c:v>
                </c:pt>
                <c:pt idx="706">
                  <c:v>4.5538461538461501</c:v>
                </c:pt>
                <c:pt idx="707">
                  <c:v>4.3478260869565197</c:v>
                </c:pt>
                <c:pt idx="708">
                  <c:v>10.9830508474576</c:v>
                </c:pt>
                <c:pt idx="709">
                  <c:v>5.375</c:v>
                </c:pt>
                <c:pt idx="710">
                  <c:v>5.5806451612903203</c:v>
                </c:pt>
                <c:pt idx="711">
                  <c:v>6.71428571428571</c:v>
                </c:pt>
                <c:pt idx="712">
                  <c:v>3.59375</c:v>
                </c:pt>
                <c:pt idx="713">
                  <c:v>4.2857142857142803</c:v>
                </c:pt>
                <c:pt idx="714">
                  <c:v>4.4666666666666597</c:v>
                </c:pt>
                <c:pt idx="715">
                  <c:v>6.4545454545454497</c:v>
                </c:pt>
                <c:pt idx="716">
                  <c:v>6.4186046511627897</c:v>
                </c:pt>
                <c:pt idx="717">
                  <c:v>5</c:v>
                </c:pt>
                <c:pt idx="718">
                  <c:v>5.0499999999999901</c:v>
                </c:pt>
                <c:pt idx="719">
                  <c:v>3.2307692307692299</c:v>
                </c:pt>
                <c:pt idx="720">
                  <c:v>1.5</c:v>
                </c:pt>
                <c:pt idx="721">
                  <c:v>5.8518518518518503</c:v>
                </c:pt>
                <c:pt idx="722">
                  <c:v>4.18055555555555</c:v>
                </c:pt>
                <c:pt idx="723">
                  <c:v>2.6756756756756701</c:v>
                </c:pt>
                <c:pt idx="724">
                  <c:v>2.6875</c:v>
                </c:pt>
                <c:pt idx="725">
                  <c:v>2</c:v>
                </c:pt>
                <c:pt idx="726">
                  <c:v>6.5999999999999899</c:v>
                </c:pt>
                <c:pt idx="727">
                  <c:v>3.0833333333333299</c:v>
                </c:pt>
                <c:pt idx="728">
                  <c:v>4.1666666666666599</c:v>
                </c:pt>
                <c:pt idx="729">
                  <c:v>3.6229508196721301</c:v>
                </c:pt>
                <c:pt idx="730">
                  <c:v>2.95</c:v>
                </c:pt>
                <c:pt idx="731">
                  <c:v>6.86666666666666</c:v>
                </c:pt>
                <c:pt idx="732">
                  <c:v>2.3999999999999901</c:v>
                </c:pt>
                <c:pt idx="733">
                  <c:v>2.2999999999999901</c:v>
                </c:pt>
                <c:pt idx="734">
                  <c:v>4.0869565217391299</c:v>
                </c:pt>
                <c:pt idx="735">
                  <c:v>6.09756097560975</c:v>
                </c:pt>
                <c:pt idx="736">
                  <c:v>8</c:v>
                </c:pt>
                <c:pt idx="737">
                  <c:v>4.1521739130434696</c:v>
                </c:pt>
                <c:pt idx="738">
                  <c:v>6.4</c:v>
                </c:pt>
                <c:pt idx="739">
                  <c:v>4.5714285714285703</c:v>
                </c:pt>
                <c:pt idx="740">
                  <c:v>5.1749999999999901</c:v>
                </c:pt>
                <c:pt idx="741">
                  <c:v>11.32</c:v>
                </c:pt>
                <c:pt idx="742">
                  <c:v>10.607142857142801</c:v>
                </c:pt>
                <c:pt idx="743">
                  <c:v>5.8888888888888804</c:v>
                </c:pt>
                <c:pt idx="744">
                  <c:v>4.1875</c:v>
                </c:pt>
                <c:pt idx="745">
                  <c:v>6.2619047619047601</c:v>
                </c:pt>
                <c:pt idx="746">
                  <c:v>7.21428571428571</c:v>
                </c:pt>
                <c:pt idx="747">
                  <c:v>5.6666666666666599</c:v>
                </c:pt>
                <c:pt idx="748">
                  <c:v>5.1071428571428497</c:v>
                </c:pt>
                <c:pt idx="749">
                  <c:v>3.0499999999999901</c:v>
                </c:pt>
                <c:pt idx="750">
                  <c:v>4.9000000000000004</c:v>
                </c:pt>
                <c:pt idx="751">
                  <c:v>2.2941176470588198</c:v>
                </c:pt>
                <c:pt idx="752">
                  <c:v>7.8085106382978697</c:v>
                </c:pt>
                <c:pt idx="753">
                  <c:v>7.3799999999999901</c:v>
                </c:pt>
                <c:pt idx="754">
                  <c:v>5.6944444444444402</c:v>
                </c:pt>
                <c:pt idx="755">
                  <c:v>5.1044776119402897</c:v>
                </c:pt>
                <c:pt idx="756">
                  <c:v>5.0925925925925899</c:v>
                </c:pt>
                <c:pt idx="757">
                  <c:v>13.159090909090899</c:v>
                </c:pt>
                <c:pt idx="758">
                  <c:v>3.85148514851485</c:v>
                </c:pt>
                <c:pt idx="759">
                  <c:v>6</c:v>
                </c:pt>
                <c:pt idx="760">
                  <c:v>5.2456140350877103</c:v>
                </c:pt>
                <c:pt idx="761">
                  <c:v>3.4347826086956501</c:v>
                </c:pt>
                <c:pt idx="762">
                  <c:v>3.68965517241379</c:v>
                </c:pt>
                <c:pt idx="763">
                  <c:v>3.9032258064516099</c:v>
                </c:pt>
                <c:pt idx="764">
                  <c:v>2</c:v>
                </c:pt>
                <c:pt idx="765">
                  <c:v>4.87878787878787</c:v>
                </c:pt>
                <c:pt idx="766">
                  <c:v>2.4166666666666599</c:v>
                </c:pt>
                <c:pt idx="767">
                  <c:v>3.9629629629629601</c:v>
                </c:pt>
                <c:pt idx="768">
                  <c:v>2.9736842105263102</c:v>
                </c:pt>
                <c:pt idx="769">
                  <c:v>2.9090909090908998</c:v>
                </c:pt>
                <c:pt idx="770">
                  <c:v>16.4583333333333</c:v>
                </c:pt>
                <c:pt idx="771">
                  <c:v>8.5538461538461501</c:v>
                </c:pt>
                <c:pt idx="772">
                  <c:v>11.5833333333333</c:v>
                </c:pt>
                <c:pt idx="773">
                  <c:v>10.736842105263101</c:v>
                </c:pt>
                <c:pt idx="774">
                  <c:v>4.2537313432835804</c:v>
                </c:pt>
                <c:pt idx="775">
                  <c:v>8.6842105263157805</c:v>
                </c:pt>
                <c:pt idx="776">
                  <c:v>13.0714285714285</c:v>
                </c:pt>
                <c:pt idx="777">
                  <c:v>5.7213114754098298</c:v>
                </c:pt>
                <c:pt idx="778">
                  <c:v>3.96428571428571</c:v>
                </c:pt>
                <c:pt idx="779">
                  <c:v>4.0833333333333304</c:v>
                </c:pt>
                <c:pt idx="780">
                  <c:v>5.3333333333333304</c:v>
                </c:pt>
                <c:pt idx="781">
                  <c:v>6.5999999999999899</c:v>
                </c:pt>
                <c:pt idx="782">
                  <c:v>5.4193548387096699</c:v>
                </c:pt>
                <c:pt idx="783">
                  <c:v>5.7297297297297201</c:v>
                </c:pt>
              </c:numCache>
            </c:numRef>
          </c:val>
          <c:smooth val="0"/>
        </c:ser>
        <c:ser>
          <c:idx val="9"/>
          <c:order val="2"/>
          <c:tx>
            <c:strRef>
              <c:f>dynmemory!$J$1</c:f>
              <c:strCache>
                <c:ptCount val="1"/>
                <c:pt idx="0">
                  <c:v>DB Reads Average Latency</c:v>
                </c:pt>
              </c:strCache>
            </c:strRef>
          </c:tx>
          <c:spPr>
            <a:ln>
              <a:solidFill>
                <a:schemeClr val="accent2"/>
              </a:solidFill>
            </a:ln>
          </c:spPr>
          <c:marker>
            <c:symbol val="none"/>
          </c:marker>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dynmemory!$J$2:$J$785</c:f>
              <c:numCache>
                <c:formatCode>General</c:formatCode>
                <c:ptCount val="784"/>
                <c:pt idx="0">
                  <c:v>5.3333333333333304</c:v>
                </c:pt>
                <c:pt idx="1">
                  <c:v>6.6666666666666599</c:v>
                </c:pt>
                <c:pt idx="2">
                  <c:v>16.3928571428571</c:v>
                </c:pt>
                <c:pt idx="3">
                  <c:v>11.6551724137931</c:v>
                </c:pt>
                <c:pt idx="4">
                  <c:v>8.4285714285714199</c:v>
                </c:pt>
                <c:pt idx="5">
                  <c:v>6.7692307692307603</c:v>
                </c:pt>
                <c:pt idx="6">
                  <c:v>9.8823529411764692</c:v>
                </c:pt>
                <c:pt idx="7">
                  <c:v>7.6428571428571397</c:v>
                </c:pt>
                <c:pt idx="8">
                  <c:v>8.5957446808510607</c:v>
                </c:pt>
                <c:pt idx="9">
                  <c:v>7.6666666666666599</c:v>
                </c:pt>
                <c:pt idx="10">
                  <c:v>14.095238095238001</c:v>
                </c:pt>
                <c:pt idx="11">
                  <c:v>7.9411764705882302</c:v>
                </c:pt>
                <c:pt idx="12">
                  <c:v>8.1428571428571406</c:v>
                </c:pt>
                <c:pt idx="13">
                  <c:v>0</c:v>
                </c:pt>
                <c:pt idx="14">
                  <c:v>19.523809523809501</c:v>
                </c:pt>
                <c:pt idx="15">
                  <c:v>9</c:v>
                </c:pt>
                <c:pt idx="16">
                  <c:v>8.7368421052631504</c:v>
                </c:pt>
                <c:pt idx="17">
                  <c:v>9.7380952380952301</c:v>
                </c:pt>
                <c:pt idx="18">
                  <c:v>11</c:v>
                </c:pt>
                <c:pt idx="19">
                  <c:v>7.5</c:v>
                </c:pt>
                <c:pt idx="20">
                  <c:v>14.4375</c:v>
                </c:pt>
                <c:pt idx="21">
                  <c:v>11.5</c:v>
                </c:pt>
                <c:pt idx="22">
                  <c:v>13.636363636363599</c:v>
                </c:pt>
                <c:pt idx="23">
                  <c:v>9.6923076923076898</c:v>
                </c:pt>
                <c:pt idx="24">
                  <c:v>20.8823529411764</c:v>
                </c:pt>
                <c:pt idx="25">
                  <c:v>13.984126984126901</c:v>
                </c:pt>
                <c:pt idx="26">
                  <c:v>7.9</c:v>
                </c:pt>
                <c:pt idx="27">
                  <c:v>8.0909090909090899</c:v>
                </c:pt>
                <c:pt idx="28">
                  <c:v>13.8333333333333</c:v>
                </c:pt>
                <c:pt idx="29">
                  <c:v>14.285714285714199</c:v>
                </c:pt>
                <c:pt idx="30">
                  <c:v>16.766666666666602</c:v>
                </c:pt>
                <c:pt idx="31">
                  <c:v>12.4</c:v>
                </c:pt>
                <c:pt idx="32">
                  <c:v>12</c:v>
                </c:pt>
                <c:pt idx="33">
                  <c:v>15.1999999999999</c:v>
                </c:pt>
                <c:pt idx="34">
                  <c:v>11.9499999999999</c:v>
                </c:pt>
                <c:pt idx="35">
                  <c:v>37.235294117647001</c:v>
                </c:pt>
                <c:pt idx="36">
                  <c:v>14.3333333333333</c:v>
                </c:pt>
                <c:pt idx="37">
                  <c:v>13.463768115942001</c:v>
                </c:pt>
                <c:pt idx="38">
                  <c:v>12.25</c:v>
                </c:pt>
                <c:pt idx="39">
                  <c:v>8.21428571428571</c:v>
                </c:pt>
                <c:pt idx="40">
                  <c:v>16.523809523809501</c:v>
                </c:pt>
                <c:pt idx="41">
                  <c:v>17.05</c:v>
                </c:pt>
                <c:pt idx="42">
                  <c:v>8.1999999999999904</c:v>
                </c:pt>
                <c:pt idx="43">
                  <c:v>12.133333333333301</c:v>
                </c:pt>
                <c:pt idx="44">
                  <c:v>12.4166666666666</c:v>
                </c:pt>
                <c:pt idx="45">
                  <c:v>10.08</c:v>
                </c:pt>
                <c:pt idx="46">
                  <c:v>12.3333333333333</c:v>
                </c:pt>
                <c:pt idx="47">
                  <c:v>11.6999999999999</c:v>
                </c:pt>
                <c:pt idx="48">
                  <c:v>7.1111111111111098</c:v>
                </c:pt>
                <c:pt idx="49">
                  <c:v>6.1538461538461497</c:v>
                </c:pt>
                <c:pt idx="50">
                  <c:v>14.4477611940298</c:v>
                </c:pt>
                <c:pt idx="51">
                  <c:v>9.9</c:v>
                </c:pt>
                <c:pt idx="52">
                  <c:v>7.7999999999999901</c:v>
                </c:pt>
                <c:pt idx="53">
                  <c:v>11</c:v>
                </c:pt>
                <c:pt idx="54">
                  <c:v>9.71428571428571</c:v>
                </c:pt>
                <c:pt idx="55">
                  <c:v>10.813953488372</c:v>
                </c:pt>
                <c:pt idx="56">
                  <c:v>10.9393939393939</c:v>
                </c:pt>
                <c:pt idx="57">
                  <c:v>6.875</c:v>
                </c:pt>
                <c:pt idx="58">
                  <c:v>14.15</c:v>
                </c:pt>
                <c:pt idx="59">
                  <c:v>8.75510204081632</c:v>
                </c:pt>
                <c:pt idx="60">
                  <c:v>15.5614035087719</c:v>
                </c:pt>
                <c:pt idx="61">
                  <c:v>7.9295774647887303</c:v>
                </c:pt>
                <c:pt idx="62">
                  <c:v>13.2446808510638</c:v>
                </c:pt>
                <c:pt idx="63">
                  <c:v>7.4</c:v>
                </c:pt>
                <c:pt idx="64">
                  <c:v>7.5</c:v>
                </c:pt>
                <c:pt idx="65">
                  <c:v>6.8333333333333304</c:v>
                </c:pt>
                <c:pt idx="66">
                  <c:v>6.8888888888888804</c:v>
                </c:pt>
                <c:pt idx="67">
                  <c:v>8.1999999999999904</c:v>
                </c:pt>
                <c:pt idx="68">
                  <c:v>6.875</c:v>
                </c:pt>
                <c:pt idx="69">
                  <c:v>7.8888888888888804</c:v>
                </c:pt>
                <c:pt idx="70">
                  <c:v>11.1</c:v>
                </c:pt>
                <c:pt idx="71">
                  <c:v>6.8333333333333304</c:v>
                </c:pt>
                <c:pt idx="72">
                  <c:v>17.818181818181799</c:v>
                </c:pt>
                <c:pt idx="73">
                  <c:v>7.6666666666666599</c:v>
                </c:pt>
                <c:pt idx="74">
                  <c:v>7.48</c:v>
                </c:pt>
                <c:pt idx="75">
                  <c:v>10.25</c:v>
                </c:pt>
                <c:pt idx="76">
                  <c:v>6</c:v>
                </c:pt>
                <c:pt idx="77">
                  <c:v>6.3333333333333304</c:v>
                </c:pt>
                <c:pt idx="78">
                  <c:v>24.266666666666602</c:v>
                </c:pt>
                <c:pt idx="79">
                  <c:v>13.8108108108108</c:v>
                </c:pt>
                <c:pt idx="80">
                  <c:v>7.2758620689655098</c:v>
                </c:pt>
                <c:pt idx="81">
                  <c:v>11.1875</c:v>
                </c:pt>
                <c:pt idx="82">
                  <c:v>15.4857142857142</c:v>
                </c:pt>
                <c:pt idx="83">
                  <c:v>9.875</c:v>
                </c:pt>
                <c:pt idx="84">
                  <c:v>9.1999999999999904</c:v>
                </c:pt>
                <c:pt idx="85">
                  <c:v>11.5833333333333</c:v>
                </c:pt>
                <c:pt idx="86">
                  <c:v>14.909090909090899</c:v>
                </c:pt>
                <c:pt idx="87">
                  <c:v>9.21875</c:v>
                </c:pt>
                <c:pt idx="88">
                  <c:v>10.4054054054054</c:v>
                </c:pt>
                <c:pt idx="89">
                  <c:v>10.6</c:v>
                </c:pt>
                <c:pt idx="90">
                  <c:v>12.194805194805101</c:v>
                </c:pt>
                <c:pt idx="91">
                  <c:v>8.93333333333333</c:v>
                </c:pt>
                <c:pt idx="92">
                  <c:v>22.842105263157801</c:v>
                </c:pt>
                <c:pt idx="93">
                  <c:v>44.3333333333333</c:v>
                </c:pt>
                <c:pt idx="94">
                  <c:v>24.717647058823498</c:v>
                </c:pt>
                <c:pt idx="95">
                  <c:v>13.64</c:v>
                </c:pt>
                <c:pt idx="96">
                  <c:v>19.4933333333333</c:v>
                </c:pt>
                <c:pt idx="97">
                  <c:v>13.769230769230701</c:v>
                </c:pt>
                <c:pt idx="98">
                  <c:v>3</c:v>
                </c:pt>
                <c:pt idx="99">
                  <c:v>7.7058823529411704</c:v>
                </c:pt>
                <c:pt idx="100">
                  <c:v>10.8846153846153</c:v>
                </c:pt>
                <c:pt idx="101">
                  <c:v>32.2222222222222</c:v>
                </c:pt>
                <c:pt idx="102">
                  <c:v>11.4705882352941</c:v>
                </c:pt>
                <c:pt idx="103">
                  <c:v>6</c:v>
                </c:pt>
                <c:pt idx="104">
                  <c:v>21.5</c:v>
                </c:pt>
                <c:pt idx="105">
                  <c:v>35.676056338028097</c:v>
                </c:pt>
                <c:pt idx="106">
                  <c:v>15.909090909090899</c:v>
                </c:pt>
                <c:pt idx="107">
                  <c:v>9</c:v>
                </c:pt>
                <c:pt idx="108">
                  <c:v>10.5</c:v>
                </c:pt>
                <c:pt idx="109">
                  <c:v>6.9130434782608603</c:v>
                </c:pt>
                <c:pt idx="110">
                  <c:v>8.0952380952380896</c:v>
                </c:pt>
                <c:pt idx="111">
                  <c:v>11.5</c:v>
                </c:pt>
                <c:pt idx="112">
                  <c:v>13.2203389830508</c:v>
                </c:pt>
                <c:pt idx="113">
                  <c:v>11.4705882352941</c:v>
                </c:pt>
                <c:pt idx="114">
                  <c:v>9.6122448979591795</c:v>
                </c:pt>
                <c:pt idx="115">
                  <c:v>8.7777777777777697</c:v>
                </c:pt>
                <c:pt idx="116">
                  <c:v>9.0384615384615294</c:v>
                </c:pt>
                <c:pt idx="117">
                  <c:v>8.13043478260869</c:v>
                </c:pt>
                <c:pt idx="118">
                  <c:v>8.4166666666666607</c:v>
                </c:pt>
                <c:pt idx="119">
                  <c:v>5.5</c:v>
                </c:pt>
                <c:pt idx="120">
                  <c:v>8</c:v>
                </c:pt>
                <c:pt idx="121">
                  <c:v>15.1818181818181</c:v>
                </c:pt>
                <c:pt idx="122">
                  <c:v>14.3125</c:v>
                </c:pt>
                <c:pt idx="123">
                  <c:v>23.6428571428571</c:v>
                </c:pt>
                <c:pt idx="124">
                  <c:v>22</c:v>
                </c:pt>
                <c:pt idx="125">
                  <c:v>22.6666666666666</c:v>
                </c:pt>
                <c:pt idx="126">
                  <c:v>0</c:v>
                </c:pt>
                <c:pt idx="127">
                  <c:v>17</c:v>
                </c:pt>
                <c:pt idx="128">
                  <c:v>19.600000000000001</c:v>
                </c:pt>
                <c:pt idx="129">
                  <c:v>19.590909090909001</c:v>
                </c:pt>
                <c:pt idx="130">
                  <c:v>22.259259259259199</c:v>
                </c:pt>
                <c:pt idx="131">
                  <c:v>14.258064516129</c:v>
                </c:pt>
                <c:pt idx="132">
                  <c:v>16.016393442622899</c:v>
                </c:pt>
                <c:pt idx="133">
                  <c:v>14.913793103448199</c:v>
                </c:pt>
                <c:pt idx="134">
                  <c:v>12.3186813186813</c:v>
                </c:pt>
                <c:pt idx="135">
                  <c:v>12.2093023255813</c:v>
                </c:pt>
                <c:pt idx="136">
                  <c:v>19</c:v>
                </c:pt>
                <c:pt idx="137">
                  <c:v>10.4</c:v>
                </c:pt>
                <c:pt idx="138">
                  <c:v>12.4</c:v>
                </c:pt>
                <c:pt idx="139">
                  <c:v>23.399999999999899</c:v>
                </c:pt>
                <c:pt idx="140">
                  <c:v>10.1875</c:v>
                </c:pt>
                <c:pt idx="141">
                  <c:v>6</c:v>
                </c:pt>
                <c:pt idx="142">
                  <c:v>10.25</c:v>
                </c:pt>
                <c:pt idx="143">
                  <c:v>12.4615384615384</c:v>
                </c:pt>
                <c:pt idx="144">
                  <c:v>10.4444444444444</c:v>
                </c:pt>
                <c:pt idx="145">
                  <c:v>9.375</c:v>
                </c:pt>
                <c:pt idx="146">
                  <c:v>21.3</c:v>
                </c:pt>
                <c:pt idx="147">
                  <c:v>10.5714285714285</c:v>
                </c:pt>
                <c:pt idx="148">
                  <c:v>8.75</c:v>
                </c:pt>
                <c:pt idx="149">
                  <c:v>6.5</c:v>
                </c:pt>
                <c:pt idx="150">
                  <c:v>21.2173913043478</c:v>
                </c:pt>
                <c:pt idx="151">
                  <c:v>23.25</c:v>
                </c:pt>
                <c:pt idx="152">
                  <c:v>12.2653061224489</c:v>
                </c:pt>
                <c:pt idx="153">
                  <c:v>15.6585365853658</c:v>
                </c:pt>
                <c:pt idx="154">
                  <c:v>17.517241379310299</c:v>
                </c:pt>
                <c:pt idx="155">
                  <c:v>35.6</c:v>
                </c:pt>
                <c:pt idx="156">
                  <c:v>13.174603174603099</c:v>
                </c:pt>
                <c:pt idx="157">
                  <c:v>8.0877192982456094</c:v>
                </c:pt>
                <c:pt idx="158">
                  <c:v>6.4</c:v>
                </c:pt>
                <c:pt idx="159">
                  <c:v>6.9047619047618998</c:v>
                </c:pt>
                <c:pt idx="160">
                  <c:v>7.75</c:v>
                </c:pt>
                <c:pt idx="161">
                  <c:v>6.2</c:v>
                </c:pt>
                <c:pt idx="162">
                  <c:v>8.3333333333333304</c:v>
                </c:pt>
                <c:pt idx="163">
                  <c:v>7.5</c:v>
                </c:pt>
                <c:pt idx="164">
                  <c:v>11.25</c:v>
                </c:pt>
                <c:pt idx="165">
                  <c:v>9</c:v>
                </c:pt>
                <c:pt idx="166">
                  <c:v>7.25</c:v>
                </c:pt>
                <c:pt idx="167">
                  <c:v>5.7999999999999901</c:v>
                </c:pt>
                <c:pt idx="168">
                  <c:v>42.3333333333333</c:v>
                </c:pt>
                <c:pt idx="169">
                  <c:v>9.1212121212121193</c:v>
                </c:pt>
                <c:pt idx="170">
                  <c:v>7.5454545454545396</c:v>
                </c:pt>
                <c:pt idx="171">
                  <c:v>16.535714285714199</c:v>
                </c:pt>
                <c:pt idx="172">
                  <c:v>17.434782608695599</c:v>
                </c:pt>
                <c:pt idx="173">
                  <c:v>21.967741935483801</c:v>
                </c:pt>
                <c:pt idx="174">
                  <c:v>11.634146341463399</c:v>
                </c:pt>
                <c:pt idx="175">
                  <c:v>32.307692307692299</c:v>
                </c:pt>
                <c:pt idx="176">
                  <c:v>22.272727272727199</c:v>
                </c:pt>
                <c:pt idx="177">
                  <c:v>12.71875</c:v>
                </c:pt>
                <c:pt idx="178">
                  <c:v>10</c:v>
                </c:pt>
                <c:pt idx="179">
                  <c:v>20.3333333333333</c:v>
                </c:pt>
                <c:pt idx="180">
                  <c:v>11.076923076923</c:v>
                </c:pt>
                <c:pt idx="181">
                  <c:v>106.5</c:v>
                </c:pt>
                <c:pt idx="182">
                  <c:v>26.636363636363601</c:v>
                </c:pt>
                <c:pt idx="183">
                  <c:v>22.5</c:v>
                </c:pt>
                <c:pt idx="184">
                  <c:v>20</c:v>
                </c:pt>
                <c:pt idx="185">
                  <c:v>17</c:v>
                </c:pt>
                <c:pt idx="186">
                  <c:v>21.5</c:v>
                </c:pt>
                <c:pt idx="187">
                  <c:v>23.2083333333333</c:v>
                </c:pt>
                <c:pt idx="188">
                  <c:v>15</c:v>
                </c:pt>
                <c:pt idx="189">
                  <c:v>18.6944444444444</c:v>
                </c:pt>
                <c:pt idx="190">
                  <c:v>16.1388888888888</c:v>
                </c:pt>
                <c:pt idx="191">
                  <c:v>12.3333333333333</c:v>
                </c:pt>
                <c:pt idx="192">
                  <c:v>19.769230769230699</c:v>
                </c:pt>
                <c:pt idx="193">
                  <c:v>10</c:v>
                </c:pt>
                <c:pt idx="194">
                  <c:v>12.75</c:v>
                </c:pt>
                <c:pt idx="195">
                  <c:v>19.5833333333333</c:v>
                </c:pt>
                <c:pt idx="196">
                  <c:v>9.1578947368421009</c:v>
                </c:pt>
                <c:pt idx="197">
                  <c:v>10.1111111111111</c:v>
                </c:pt>
                <c:pt idx="198">
                  <c:v>12.8333333333333</c:v>
                </c:pt>
                <c:pt idx="199">
                  <c:v>11.25</c:v>
                </c:pt>
                <c:pt idx="200">
                  <c:v>96.3333333333333</c:v>
                </c:pt>
                <c:pt idx="201">
                  <c:v>10.516129032258</c:v>
                </c:pt>
                <c:pt idx="202">
                  <c:v>7</c:v>
                </c:pt>
                <c:pt idx="203">
                  <c:v>10.25</c:v>
                </c:pt>
                <c:pt idx="204">
                  <c:v>30.956521739130402</c:v>
                </c:pt>
                <c:pt idx="205">
                  <c:v>8.1428571428571406</c:v>
                </c:pt>
                <c:pt idx="206">
                  <c:v>14.086956521739101</c:v>
                </c:pt>
                <c:pt idx="207">
                  <c:v>42.466666666666598</c:v>
                </c:pt>
                <c:pt idx="208">
                  <c:v>17.9375</c:v>
                </c:pt>
                <c:pt idx="209">
                  <c:v>19.071428571428498</c:v>
                </c:pt>
                <c:pt idx="210">
                  <c:v>22.076923076922998</c:v>
                </c:pt>
                <c:pt idx="211">
                  <c:v>46.1666666666666</c:v>
                </c:pt>
                <c:pt idx="212">
                  <c:v>36</c:v>
                </c:pt>
                <c:pt idx="213">
                  <c:v>41</c:v>
                </c:pt>
                <c:pt idx="214">
                  <c:v>21</c:v>
                </c:pt>
                <c:pt idx="215">
                  <c:v>14.6666666666666</c:v>
                </c:pt>
                <c:pt idx="216">
                  <c:v>32.6666666666666</c:v>
                </c:pt>
                <c:pt idx="217">
                  <c:v>87</c:v>
                </c:pt>
                <c:pt idx="218">
                  <c:v>41.5</c:v>
                </c:pt>
                <c:pt idx="219">
                  <c:v>65.6666666666666</c:v>
                </c:pt>
                <c:pt idx="220">
                  <c:v>20.095238095237999</c:v>
                </c:pt>
                <c:pt idx="221">
                  <c:v>11.5714285714285</c:v>
                </c:pt>
                <c:pt idx="222">
                  <c:v>34</c:v>
                </c:pt>
                <c:pt idx="223">
                  <c:v>21.2631578947368</c:v>
                </c:pt>
                <c:pt idx="224">
                  <c:v>38.5</c:v>
                </c:pt>
                <c:pt idx="225">
                  <c:v>46.519230769230703</c:v>
                </c:pt>
                <c:pt idx="226">
                  <c:v>33.5625</c:v>
                </c:pt>
                <c:pt idx="227">
                  <c:v>20.933333333333302</c:v>
                </c:pt>
                <c:pt idx="228">
                  <c:v>20.2162162162162</c:v>
                </c:pt>
                <c:pt idx="229">
                  <c:v>19.719298245613999</c:v>
                </c:pt>
                <c:pt idx="230">
                  <c:v>23</c:v>
                </c:pt>
                <c:pt idx="231">
                  <c:v>20.75</c:v>
                </c:pt>
                <c:pt idx="232">
                  <c:v>41.574074074073998</c:v>
                </c:pt>
                <c:pt idx="233">
                  <c:v>34.087719298245602</c:v>
                </c:pt>
                <c:pt idx="234">
                  <c:v>35.065573770491802</c:v>
                </c:pt>
                <c:pt idx="235">
                  <c:v>31.1489361702127</c:v>
                </c:pt>
                <c:pt idx="236">
                  <c:v>30.619047619047599</c:v>
                </c:pt>
                <c:pt idx="237">
                  <c:v>37.485294117647001</c:v>
                </c:pt>
                <c:pt idx="238">
                  <c:v>36.4166666666666</c:v>
                </c:pt>
                <c:pt idx="239">
                  <c:v>41.907407407407398</c:v>
                </c:pt>
                <c:pt idx="240">
                  <c:v>33.115942028985501</c:v>
                </c:pt>
                <c:pt idx="241">
                  <c:v>62.567901234567799</c:v>
                </c:pt>
                <c:pt idx="242">
                  <c:v>58.145454545454498</c:v>
                </c:pt>
                <c:pt idx="243">
                  <c:v>32.450819672131097</c:v>
                </c:pt>
                <c:pt idx="244">
                  <c:v>29.440476190476101</c:v>
                </c:pt>
                <c:pt idx="245">
                  <c:v>27.527272727272699</c:v>
                </c:pt>
                <c:pt idx="246">
                  <c:v>19.4469696969696</c:v>
                </c:pt>
                <c:pt idx="247">
                  <c:v>12.6060606060606</c:v>
                </c:pt>
                <c:pt idx="248">
                  <c:v>12.8255813953488</c:v>
                </c:pt>
                <c:pt idx="249">
                  <c:v>19.1603773584905</c:v>
                </c:pt>
                <c:pt idx="250">
                  <c:v>15.905511811023599</c:v>
                </c:pt>
                <c:pt idx="251">
                  <c:v>22.1086956521739</c:v>
                </c:pt>
                <c:pt idx="252">
                  <c:v>21.692307692307601</c:v>
                </c:pt>
                <c:pt idx="253">
                  <c:v>27.5322580645161</c:v>
                </c:pt>
                <c:pt idx="254">
                  <c:v>45.181818181818102</c:v>
                </c:pt>
                <c:pt idx="255">
                  <c:v>46</c:v>
                </c:pt>
                <c:pt idx="256">
                  <c:v>38.214285714285701</c:v>
                </c:pt>
                <c:pt idx="257">
                  <c:v>23.015625</c:v>
                </c:pt>
                <c:pt idx="258">
                  <c:v>14.9793103448275</c:v>
                </c:pt>
                <c:pt idx="259">
                  <c:v>22.888111888111801</c:v>
                </c:pt>
                <c:pt idx="260">
                  <c:v>37.014925373134297</c:v>
                </c:pt>
                <c:pt idx="261">
                  <c:v>27.4743589743589</c:v>
                </c:pt>
                <c:pt idx="262">
                  <c:v>25.9791666666666</c:v>
                </c:pt>
                <c:pt idx="263">
                  <c:v>23.7291666666666</c:v>
                </c:pt>
                <c:pt idx="264">
                  <c:v>34.676923076923003</c:v>
                </c:pt>
                <c:pt idx="265">
                  <c:v>52.673469387755098</c:v>
                </c:pt>
                <c:pt idx="266">
                  <c:v>15.391304347826001</c:v>
                </c:pt>
                <c:pt idx="267">
                  <c:v>18.7777777777777</c:v>
                </c:pt>
                <c:pt idx="268">
                  <c:v>16.349514563106698</c:v>
                </c:pt>
                <c:pt idx="269">
                  <c:v>14.3972602739726</c:v>
                </c:pt>
                <c:pt idx="270">
                  <c:v>16.958904109589</c:v>
                </c:pt>
                <c:pt idx="271">
                  <c:v>18.061224489795901</c:v>
                </c:pt>
                <c:pt idx="272">
                  <c:v>14.3820224719101</c:v>
                </c:pt>
                <c:pt idx="273">
                  <c:v>13.3333333333333</c:v>
                </c:pt>
                <c:pt idx="274">
                  <c:v>14.9166666666666</c:v>
                </c:pt>
                <c:pt idx="275">
                  <c:v>31.7671232876712</c:v>
                </c:pt>
                <c:pt idx="276">
                  <c:v>33.68</c:v>
                </c:pt>
                <c:pt idx="277">
                  <c:v>46.337209302325498</c:v>
                </c:pt>
                <c:pt idx="278">
                  <c:v>25.7523809523809</c:v>
                </c:pt>
                <c:pt idx="279">
                  <c:v>21.1869158878504</c:v>
                </c:pt>
                <c:pt idx="280">
                  <c:v>14.0178571428571</c:v>
                </c:pt>
                <c:pt idx="281">
                  <c:v>18.016666666666602</c:v>
                </c:pt>
                <c:pt idx="282">
                  <c:v>33.673913043478201</c:v>
                </c:pt>
                <c:pt idx="283">
                  <c:v>18.531914893617</c:v>
                </c:pt>
                <c:pt idx="284">
                  <c:v>19.828828828828801</c:v>
                </c:pt>
                <c:pt idx="285">
                  <c:v>12.9746835443037</c:v>
                </c:pt>
                <c:pt idx="286">
                  <c:v>12.808823529411701</c:v>
                </c:pt>
                <c:pt idx="287">
                  <c:v>14.953846153846101</c:v>
                </c:pt>
                <c:pt idx="288">
                  <c:v>14.1538461538461</c:v>
                </c:pt>
                <c:pt idx="289">
                  <c:v>17.545454545454501</c:v>
                </c:pt>
                <c:pt idx="290">
                  <c:v>16.732558139534799</c:v>
                </c:pt>
                <c:pt idx="291">
                  <c:v>13.9625</c:v>
                </c:pt>
                <c:pt idx="292">
                  <c:v>14.047619047618999</c:v>
                </c:pt>
                <c:pt idx="293">
                  <c:v>10.963636363636301</c:v>
                </c:pt>
                <c:pt idx="294">
                  <c:v>17.966666666666601</c:v>
                </c:pt>
                <c:pt idx="295">
                  <c:v>25.379310344827498</c:v>
                </c:pt>
                <c:pt idx="296">
                  <c:v>29.911764705882302</c:v>
                </c:pt>
                <c:pt idx="297">
                  <c:v>38.363636363636303</c:v>
                </c:pt>
                <c:pt idx="298">
                  <c:v>29.147368421052601</c:v>
                </c:pt>
                <c:pt idx="299">
                  <c:v>28.814516129032199</c:v>
                </c:pt>
                <c:pt idx="300">
                  <c:v>30.0491803278688</c:v>
                </c:pt>
                <c:pt idx="301">
                  <c:v>28.0833333333333</c:v>
                </c:pt>
                <c:pt idx="302">
                  <c:v>19.492857142857101</c:v>
                </c:pt>
                <c:pt idx="303">
                  <c:v>28.963855421686699</c:v>
                </c:pt>
                <c:pt idx="304">
                  <c:v>23.213675213675199</c:v>
                </c:pt>
                <c:pt idx="305">
                  <c:v>31.060109289617401</c:v>
                </c:pt>
                <c:pt idx="306">
                  <c:v>15.611650485436799</c:v>
                </c:pt>
                <c:pt idx="307">
                  <c:v>22.037735849056599</c:v>
                </c:pt>
                <c:pt idx="308">
                  <c:v>16.8586956521739</c:v>
                </c:pt>
                <c:pt idx="309">
                  <c:v>13.9389312977099</c:v>
                </c:pt>
                <c:pt idx="310">
                  <c:v>24.735849056603701</c:v>
                </c:pt>
                <c:pt idx="311">
                  <c:v>41.1388888888888</c:v>
                </c:pt>
                <c:pt idx="312">
                  <c:v>22.210084033613398</c:v>
                </c:pt>
                <c:pt idx="313">
                  <c:v>20.370370370370299</c:v>
                </c:pt>
                <c:pt idx="314">
                  <c:v>17.275862068965498</c:v>
                </c:pt>
                <c:pt idx="315">
                  <c:v>16.409090909090899</c:v>
                </c:pt>
                <c:pt idx="316">
                  <c:v>24.3823529411764</c:v>
                </c:pt>
                <c:pt idx="317">
                  <c:v>23</c:v>
                </c:pt>
                <c:pt idx="318">
                  <c:v>16.494736842105201</c:v>
                </c:pt>
                <c:pt idx="319">
                  <c:v>15.012987012987001</c:v>
                </c:pt>
                <c:pt idx="320">
                  <c:v>25.5066666666666</c:v>
                </c:pt>
                <c:pt idx="321">
                  <c:v>14.8440860215053</c:v>
                </c:pt>
                <c:pt idx="322">
                  <c:v>13.6869565217391</c:v>
                </c:pt>
                <c:pt idx="323">
                  <c:v>13.55</c:v>
                </c:pt>
                <c:pt idx="324">
                  <c:v>13.25</c:v>
                </c:pt>
                <c:pt idx="325">
                  <c:v>23.670103092783499</c:v>
                </c:pt>
                <c:pt idx="326">
                  <c:v>22.769230769230699</c:v>
                </c:pt>
                <c:pt idx="327">
                  <c:v>27.632911392404999</c:v>
                </c:pt>
                <c:pt idx="328">
                  <c:v>20.170542635658901</c:v>
                </c:pt>
                <c:pt idx="329">
                  <c:v>18.6391752577319</c:v>
                </c:pt>
                <c:pt idx="330">
                  <c:v>30.533333333333299</c:v>
                </c:pt>
                <c:pt idx="331">
                  <c:v>20.7981651376146</c:v>
                </c:pt>
                <c:pt idx="332">
                  <c:v>20.293233082706699</c:v>
                </c:pt>
                <c:pt idx="333">
                  <c:v>21.365853658536501</c:v>
                </c:pt>
                <c:pt idx="334">
                  <c:v>14.3545454545454</c:v>
                </c:pt>
                <c:pt idx="335">
                  <c:v>16.5217391304347</c:v>
                </c:pt>
                <c:pt idx="336">
                  <c:v>20.196261682242898</c:v>
                </c:pt>
                <c:pt idx="337">
                  <c:v>16.671755725190799</c:v>
                </c:pt>
                <c:pt idx="338">
                  <c:v>13.772727272727201</c:v>
                </c:pt>
                <c:pt idx="339">
                  <c:v>12.6455696202531</c:v>
                </c:pt>
                <c:pt idx="340">
                  <c:v>14.896226415094301</c:v>
                </c:pt>
                <c:pt idx="341">
                  <c:v>17.1475409836065</c:v>
                </c:pt>
                <c:pt idx="342">
                  <c:v>48.867647058823501</c:v>
                </c:pt>
                <c:pt idx="343">
                  <c:v>28.060975609755999</c:v>
                </c:pt>
                <c:pt idx="344">
                  <c:v>27.246478873239401</c:v>
                </c:pt>
                <c:pt idx="345">
                  <c:v>20.629629629629601</c:v>
                </c:pt>
                <c:pt idx="346">
                  <c:v>18.527027027027</c:v>
                </c:pt>
                <c:pt idx="347">
                  <c:v>25.626666666666601</c:v>
                </c:pt>
                <c:pt idx="348">
                  <c:v>17.991071428571399</c:v>
                </c:pt>
                <c:pt idx="349">
                  <c:v>15.1999999999999</c:v>
                </c:pt>
                <c:pt idx="350">
                  <c:v>19.613793103448199</c:v>
                </c:pt>
                <c:pt idx="351">
                  <c:v>59.2558139534883</c:v>
                </c:pt>
                <c:pt idx="352">
                  <c:v>14.4571428571428</c:v>
                </c:pt>
                <c:pt idx="353">
                  <c:v>16.090909090909001</c:v>
                </c:pt>
                <c:pt idx="354">
                  <c:v>39.607843137254903</c:v>
                </c:pt>
                <c:pt idx="355">
                  <c:v>21.9574468085106</c:v>
                </c:pt>
                <c:pt idx="356">
                  <c:v>14.9212962962962</c:v>
                </c:pt>
                <c:pt idx="357">
                  <c:v>16.412500000000001</c:v>
                </c:pt>
                <c:pt idx="358">
                  <c:v>26.6</c:v>
                </c:pt>
                <c:pt idx="359">
                  <c:v>27.6039603960396</c:v>
                </c:pt>
                <c:pt idx="360">
                  <c:v>30.277108433734899</c:v>
                </c:pt>
                <c:pt idx="361">
                  <c:v>19.734375</c:v>
                </c:pt>
                <c:pt idx="362">
                  <c:v>17.518072289156599</c:v>
                </c:pt>
                <c:pt idx="363">
                  <c:v>23.1525423728813</c:v>
                </c:pt>
                <c:pt idx="364">
                  <c:v>27.945205479452</c:v>
                </c:pt>
                <c:pt idx="365">
                  <c:v>25</c:v>
                </c:pt>
                <c:pt idx="366">
                  <c:v>24.710144927536199</c:v>
                </c:pt>
                <c:pt idx="367">
                  <c:v>25.9270833333333</c:v>
                </c:pt>
                <c:pt idx="368">
                  <c:v>26.971153846153801</c:v>
                </c:pt>
                <c:pt idx="369">
                  <c:v>43.783783783783697</c:v>
                </c:pt>
                <c:pt idx="370">
                  <c:v>23.7416666666666</c:v>
                </c:pt>
                <c:pt idx="371">
                  <c:v>21.313725490195999</c:v>
                </c:pt>
                <c:pt idx="372">
                  <c:v>16.543956043956001</c:v>
                </c:pt>
                <c:pt idx="373">
                  <c:v>19.646408839778999</c:v>
                </c:pt>
                <c:pt idx="374">
                  <c:v>20.725146198830402</c:v>
                </c:pt>
                <c:pt idx="375">
                  <c:v>27.367647058823501</c:v>
                </c:pt>
                <c:pt idx="376">
                  <c:v>27.156028368794299</c:v>
                </c:pt>
                <c:pt idx="377">
                  <c:v>24.7614678899082</c:v>
                </c:pt>
                <c:pt idx="378">
                  <c:v>23.685185185185102</c:v>
                </c:pt>
                <c:pt idx="379">
                  <c:v>19.937142857142799</c:v>
                </c:pt>
                <c:pt idx="380">
                  <c:v>20.394067796610098</c:v>
                </c:pt>
                <c:pt idx="381">
                  <c:v>20.912037037036999</c:v>
                </c:pt>
                <c:pt idx="382">
                  <c:v>20.9722222222222</c:v>
                </c:pt>
                <c:pt idx="383">
                  <c:v>25.415492957746402</c:v>
                </c:pt>
                <c:pt idx="384">
                  <c:v>31.475728155339802</c:v>
                </c:pt>
                <c:pt idx="385">
                  <c:v>31.2752293577981</c:v>
                </c:pt>
                <c:pt idx="386">
                  <c:v>36.4375</c:v>
                </c:pt>
                <c:pt idx="387">
                  <c:v>38.831325301204799</c:v>
                </c:pt>
                <c:pt idx="388">
                  <c:v>32.040983606557297</c:v>
                </c:pt>
                <c:pt idx="389">
                  <c:v>30.8041237113402</c:v>
                </c:pt>
                <c:pt idx="390">
                  <c:v>24.590909090909001</c:v>
                </c:pt>
                <c:pt idx="391">
                  <c:v>19.358974358974301</c:v>
                </c:pt>
                <c:pt idx="392">
                  <c:v>15.7654320987654</c:v>
                </c:pt>
                <c:pt idx="393">
                  <c:v>17.983606557377001</c:v>
                </c:pt>
                <c:pt idx="394">
                  <c:v>16.9568965517241</c:v>
                </c:pt>
                <c:pt idx="395">
                  <c:v>29.595744680850999</c:v>
                </c:pt>
                <c:pt idx="396">
                  <c:v>27.369747899159599</c:v>
                </c:pt>
                <c:pt idx="397">
                  <c:v>33.486956521739103</c:v>
                </c:pt>
                <c:pt idx="398">
                  <c:v>31.6170212765957</c:v>
                </c:pt>
                <c:pt idx="399">
                  <c:v>41.980582524271803</c:v>
                </c:pt>
                <c:pt idx="400">
                  <c:v>17.293269230769202</c:v>
                </c:pt>
                <c:pt idx="401">
                  <c:v>19.042105263157801</c:v>
                </c:pt>
                <c:pt idx="402">
                  <c:v>17.978571428571399</c:v>
                </c:pt>
                <c:pt idx="403">
                  <c:v>25.071428571428498</c:v>
                </c:pt>
                <c:pt idx="404">
                  <c:v>20.210526315789402</c:v>
                </c:pt>
                <c:pt idx="405">
                  <c:v>25.5555555555555</c:v>
                </c:pt>
                <c:pt idx="406">
                  <c:v>25.045871559632999</c:v>
                </c:pt>
                <c:pt idx="407">
                  <c:v>27.719999999999899</c:v>
                </c:pt>
                <c:pt idx="408">
                  <c:v>23.967741935483801</c:v>
                </c:pt>
                <c:pt idx="409">
                  <c:v>23.487654320987598</c:v>
                </c:pt>
                <c:pt idx="410">
                  <c:v>26.145569620253099</c:v>
                </c:pt>
                <c:pt idx="411">
                  <c:v>25.427419354838701</c:v>
                </c:pt>
                <c:pt idx="412">
                  <c:v>23.108108108108102</c:v>
                </c:pt>
                <c:pt idx="413">
                  <c:v>18.970588235294102</c:v>
                </c:pt>
                <c:pt idx="414">
                  <c:v>19.2883435582822</c:v>
                </c:pt>
                <c:pt idx="415">
                  <c:v>22.873684210526299</c:v>
                </c:pt>
                <c:pt idx="416">
                  <c:v>21.690476190476101</c:v>
                </c:pt>
                <c:pt idx="417">
                  <c:v>19.7083333333333</c:v>
                </c:pt>
                <c:pt idx="418">
                  <c:v>16.920000000000002</c:v>
                </c:pt>
                <c:pt idx="419">
                  <c:v>18.236641221374001</c:v>
                </c:pt>
                <c:pt idx="420">
                  <c:v>19.076086956521699</c:v>
                </c:pt>
                <c:pt idx="421">
                  <c:v>20.5</c:v>
                </c:pt>
                <c:pt idx="422">
                  <c:v>16.1008403361344</c:v>
                </c:pt>
                <c:pt idx="423">
                  <c:v>18.568181818181799</c:v>
                </c:pt>
                <c:pt idx="424">
                  <c:v>13.841269841269799</c:v>
                </c:pt>
                <c:pt idx="425">
                  <c:v>21.5259259259259</c:v>
                </c:pt>
                <c:pt idx="426">
                  <c:v>18.363636363636299</c:v>
                </c:pt>
                <c:pt idx="427">
                  <c:v>20.921568627450899</c:v>
                </c:pt>
                <c:pt idx="428">
                  <c:v>23.020979020978999</c:v>
                </c:pt>
                <c:pt idx="429">
                  <c:v>17.805369127516698</c:v>
                </c:pt>
                <c:pt idx="430">
                  <c:v>16.785714285714199</c:v>
                </c:pt>
                <c:pt idx="431">
                  <c:v>19.123595505617899</c:v>
                </c:pt>
                <c:pt idx="432">
                  <c:v>21.649484536082401</c:v>
                </c:pt>
                <c:pt idx="433">
                  <c:v>20.734463276836099</c:v>
                </c:pt>
                <c:pt idx="434">
                  <c:v>14.2480620155038</c:v>
                </c:pt>
                <c:pt idx="435">
                  <c:v>19.405555555555502</c:v>
                </c:pt>
                <c:pt idx="436">
                  <c:v>16.172043010752599</c:v>
                </c:pt>
                <c:pt idx="437">
                  <c:v>18.354430379746798</c:v>
                </c:pt>
                <c:pt idx="438">
                  <c:v>18.728476821192</c:v>
                </c:pt>
                <c:pt idx="439">
                  <c:v>20.1605839416058</c:v>
                </c:pt>
                <c:pt idx="440">
                  <c:v>20.017241379310299</c:v>
                </c:pt>
                <c:pt idx="441">
                  <c:v>17.734693877550999</c:v>
                </c:pt>
                <c:pt idx="442">
                  <c:v>17.532544378698201</c:v>
                </c:pt>
                <c:pt idx="443">
                  <c:v>16.495495495495401</c:v>
                </c:pt>
                <c:pt idx="444">
                  <c:v>19.9532710280373</c:v>
                </c:pt>
                <c:pt idx="445">
                  <c:v>18.5217391304347</c:v>
                </c:pt>
                <c:pt idx="446">
                  <c:v>18.664556962025301</c:v>
                </c:pt>
                <c:pt idx="447">
                  <c:v>18.896103896103799</c:v>
                </c:pt>
                <c:pt idx="448">
                  <c:v>17.547826086956501</c:v>
                </c:pt>
                <c:pt idx="449">
                  <c:v>17.8888888888888</c:v>
                </c:pt>
                <c:pt idx="450">
                  <c:v>19.230769230769202</c:v>
                </c:pt>
                <c:pt idx="451">
                  <c:v>14.7763157894736</c:v>
                </c:pt>
                <c:pt idx="452">
                  <c:v>18.338461538461502</c:v>
                </c:pt>
                <c:pt idx="453">
                  <c:v>22.883720930232499</c:v>
                </c:pt>
                <c:pt idx="454">
                  <c:v>19.106666666666602</c:v>
                </c:pt>
                <c:pt idx="455">
                  <c:v>23.196629213483099</c:v>
                </c:pt>
                <c:pt idx="456">
                  <c:v>29.6174496644295</c:v>
                </c:pt>
                <c:pt idx="457">
                  <c:v>38.307086614173201</c:v>
                </c:pt>
                <c:pt idx="458">
                  <c:v>33.130434782608603</c:v>
                </c:pt>
                <c:pt idx="459">
                  <c:v>19.108108108108102</c:v>
                </c:pt>
                <c:pt idx="460">
                  <c:v>19.407407407407401</c:v>
                </c:pt>
                <c:pt idx="461">
                  <c:v>24.9253731343283</c:v>
                </c:pt>
                <c:pt idx="462">
                  <c:v>54.698630136986303</c:v>
                </c:pt>
                <c:pt idx="463">
                  <c:v>33.053763440860202</c:v>
                </c:pt>
                <c:pt idx="464">
                  <c:v>22.283950617283899</c:v>
                </c:pt>
                <c:pt idx="465">
                  <c:v>19.121794871794801</c:v>
                </c:pt>
                <c:pt idx="466">
                  <c:v>16.407407407407401</c:v>
                </c:pt>
                <c:pt idx="467">
                  <c:v>16.631147540983601</c:v>
                </c:pt>
                <c:pt idx="468">
                  <c:v>15.3529411764705</c:v>
                </c:pt>
                <c:pt idx="469">
                  <c:v>17.621118012422301</c:v>
                </c:pt>
                <c:pt idx="470">
                  <c:v>17.1533333333333</c:v>
                </c:pt>
                <c:pt idx="471">
                  <c:v>17.721212121212101</c:v>
                </c:pt>
                <c:pt idx="472">
                  <c:v>14.985294117646999</c:v>
                </c:pt>
                <c:pt idx="473">
                  <c:v>18.8075117370892</c:v>
                </c:pt>
                <c:pt idx="474">
                  <c:v>17.856060606060598</c:v>
                </c:pt>
                <c:pt idx="475">
                  <c:v>13.927272727272699</c:v>
                </c:pt>
                <c:pt idx="476">
                  <c:v>19.1732283464566</c:v>
                </c:pt>
                <c:pt idx="477">
                  <c:v>17.443113772455</c:v>
                </c:pt>
                <c:pt idx="478">
                  <c:v>18.845528455284501</c:v>
                </c:pt>
                <c:pt idx="479">
                  <c:v>15.493827160493799</c:v>
                </c:pt>
                <c:pt idx="480">
                  <c:v>16.354838709677399</c:v>
                </c:pt>
                <c:pt idx="481">
                  <c:v>15.274725274725199</c:v>
                </c:pt>
                <c:pt idx="482">
                  <c:v>13.981012658227799</c:v>
                </c:pt>
                <c:pt idx="483">
                  <c:v>18.470588235294102</c:v>
                </c:pt>
                <c:pt idx="484">
                  <c:v>14.7862595419847</c:v>
                </c:pt>
                <c:pt idx="485">
                  <c:v>13.5324675324675</c:v>
                </c:pt>
                <c:pt idx="486">
                  <c:v>15.552631578947301</c:v>
                </c:pt>
                <c:pt idx="487">
                  <c:v>15.4341085271317</c:v>
                </c:pt>
                <c:pt idx="488">
                  <c:v>16.252252252252202</c:v>
                </c:pt>
                <c:pt idx="489">
                  <c:v>22.6139240506329</c:v>
                </c:pt>
                <c:pt idx="490">
                  <c:v>22.115789473684199</c:v>
                </c:pt>
                <c:pt idx="491">
                  <c:v>16.240963855421601</c:v>
                </c:pt>
                <c:pt idx="492">
                  <c:v>16.2083333333333</c:v>
                </c:pt>
                <c:pt idx="493">
                  <c:v>18.6875</c:v>
                </c:pt>
                <c:pt idx="494">
                  <c:v>23.945945945945901</c:v>
                </c:pt>
                <c:pt idx="495">
                  <c:v>16.8508064516129</c:v>
                </c:pt>
                <c:pt idx="496">
                  <c:v>17.323383084577099</c:v>
                </c:pt>
                <c:pt idx="497">
                  <c:v>14.8230088495575</c:v>
                </c:pt>
                <c:pt idx="498">
                  <c:v>15.909090909090899</c:v>
                </c:pt>
                <c:pt idx="499">
                  <c:v>30.634146341463399</c:v>
                </c:pt>
                <c:pt idx="500">
                  <c:v>24.403225806451601</c:v>
                </c:pt>
                <c:pt idx="501">
                  <c:v>23.2173913043478</c:v>
                </c:pt>
                <c:pt idx="502">
                  <c:v>21.6444444444444</c:v>
                </c:pt>
                <c:pt idx="503">
                  <c:v>14.3529411764705</c:v>
                </c:pt>
                <c:pt idx="504">
                  <c:v>20.5</c:v>
                </c:pt>
                <c:pt idx="505">
                  <c:v>18.3928571428571</c:v>
                </c:pt>
                <c:pt idx="506">
                  <c:v>19.016949152542299</c:v>
                </c:pt>
                <c:pt idx="507">
                  <c:v>18.190476190476101</c:v>
                </c:pt>
                <c:pt idx="508">
                  <c:v>22.692307692307601</c:v>
                </c:pt>
                <c:pt idx="509">
                  <c:v>13.4418604651162</c:v>
                </c:pt>
                <c:pt idx="510">
                  <c:v>16.945454545454499</c:v>
                </c:pt>
                <c:pt idx="511">
                  <c:v>13.8846153846153</c:v>
                </c:pt>
                <c:pt idx="512">
                  <c:v>17.206349206349199</c:v>
                </c:pt>
                <c:pt idx="513">
                  <c:v>17.117647058823501</c:v>
                </c:pt>
                <c:pt idx="514">
                  <c:v>18.775510204081598</c:v>
                </c:pt>
                <c:pt idx="515">
                  <c:v>14.578947368421</c:v>
                </c:pt>
                <c:pt idx="516">
                  <c:v>15.253164556962</c:v>
                </c:pt>
                <c:pt idx="517">
                  <c:v>15.698795180722801</c:v>
                </c:pt>
                <c:pt idx="518">
                  <c:v>15.084210526315699</c:v>
                </c:pt>
                <c:pt idx="519">
                  <c:v>14.1538461538461</c:v>
                </c:pt>
                <c:pt idx="520">
                  <c:v>15.855670103092701</c:v>
                </c:pt>
                <c:pt idx="521">
                  <c:v>16.572413793103401</c:v>
                </c:pt>
                <c:pt idx="522">
                  <c:v>13.616</c:v>
                </c:pt>
                <c:pt idx="523">
                  <c:v>32.830188679245197</c:v>
                </c:pt>
                <c:pt idx="524">
                  <c:v>16.789473684210499</c:v>
                </c:pt>
                <c:pt idx="525">
                  <c:v>18.404761904761902</c:v>
                </c:pt>
                <c:pt idx="526">
                  <c:v>18.036036036035998</c:v>
                </c:pt>
                <c:pt idx="527">
                  <c:v>15.595959595959499</c:v>
                </c:pt>
                <c:pt idx="528">
                  <c:v>21.817567567567501</c:v>
                </c:pt>
                <c:pt idx="529">
                  <c:v>30.7777777777777</c:v>
                </c:pt>
                <c:pt idx="530">
                  <c:v>26.3925233644859</c:v>
                </c:pt>
                <c:pt idx="531">
                  <c:v>15.255319148936101</c:v>
                </c:pt>
                <c:pt idx="532">
                  <c:v>12.717948717948699</c:v>
                </c:pt>
                <c:pt idx="533">
                  <c:v>16.828947368421002</c:v>
                </c:pt>
                <c:pt idx="534">
                  <c:v>16.040816326530599</c:v>
                </c:pt>
                <c:pt idx="535">
                  <c:v>15.837209302325499</c:v>
                </c:pt>
                <c:pt idx="536">
                  <c:v>12.8125</c:v>
                </c:pt>
                <c:pt idx="537">
                  <c:v>13.089552238805901</c:v>
                </c:pt>
                <c:pt idx="538">
                  <c:v>11.84</c:v>
                </c:pt>
                <c:pt idx="539">
                  <c:v>13.373913043478201</c:v>
                </c:pt>
                <c:pt idx="540">
                  <c:v>15.0142857142857</c:v>
                </c:pt>
                <c:pt idx="541">
                  <c:v>12.1111111111111</c:v>
                </c:pt>
                <c:pt idx="542">
                  <c:v>12.6</c:v>
                </c:pt>
                <c:pt idx="543">
                  <c:v>9.8181818181818095</c:v>
                </c:pt>
                <c:pt idx="544">
                  <c:v>11.243243243243199</c:v>
                </c:pt>
                <c:pt idx="545">
                  <c:v>15.170731707317</c:v>
                </c:pt>
                <c:pt idx="546">
                  <c:v>12.8518518518518</c:v>
                </c:pt>
                <c:pt idx="547">
                  <c:v>13.4117647058823</c:v>
                </c:pt>
                <c:pt idx="548">
                  <c:v>8.9411764705882302</c:v>
                </c:pt>
                <c:pt idx="549">
                  <c:v>12.7222222222222</c:v>
                </c:pt>
                <c:pt idx="550">
                  <c:v>9.5581395348837201</c:v>
                </c:pt>
                <c:pt idx="551">
                  <c:v>14.25</c:v>
                </c:pt>
                <c:pt idx="552">
                  <c:v>12.815533980582501</c:v>
                </c:pt>
                <c:pt idx="553">
                  <c:v>12.538461538461499</c:v>
                </c:pt>
                <c:pt idx="554">
                  <c:v>11.351351351351299</c:v>
                </c:pt>
                <c:pt idx="555">
                  <c:v>21.823529411764699</c:v>
                </c:pt>
                <c:pt idx="556">
                  <c:v>19.4545454545454</c:v>
                </c:pt>
                <c:pt idx="557">
                  <c:v>17.792452830188601</c:v>
                </c:pt>
                <c:pt idx="558">
                  <c:v>11.74</c:v>
                </c:pt>
                <c:pt idx="559">
                  <c:v>15.3255813953488</c:v>
                </c:pt>
                <c:pt idx="560">
                  <c:v>11.2083333333333</c:v>
                </c:pt>
                <c:pt idx="561">
                  <c:v>19</c:v>
                </c:pt>
                <c:pt idx="562">
                  <c:v>24.1999999999999</c:v>
                </c:pt>
                <c:pt idx="563">
                  <c:v>9.2241379310344804</c:v>
                </c:pt>
                <c:pt idx="564">
                  <c:v>12.297872340425499</c:v>
                </c:pt>
                <c:pt idx="565">
                  <c:v>12.2916666666666</c:v>
                </c:pt>
                <c:pt idx="566">
                  <c:v>14.2328767123287</c:v>
                </c:pt>
                <c:pt idx="567">
                  <c:v>12.8</c:v>
                </c:pt>
                <c:pt idx="568">
                  <c:v>11.5185185185185</c:v>
                </c:pt>
                <c:pt idx="569">
                  <c:v>13.6666666666666</c:v>
                </c:pt>
                <c:pt idx="570">
                  <c:v>16.135135135135101</c:v>
                </c:pt>
                <c:pt idx="571">
                  <c:v>11.887323943661899</c:v>
                </c:pt>
                <c:pt idx="572">
                  <c:v>12.459459459459399</c:v>
                </c:pt>
                <c:pt idx="573">
                  <c:v>16.061855670103</c:v>
                </c:pt>
                <c:pt idx="574">
                  <c:v>16.776470588235199</c:v>
                </c:pt>
                <c:pt idx="575">
                  <c:v>13</c:v>
                </c:pt>
                <c:pt idx="576">
                  <c:v>10.1428571428571</c:v>
                </c:pt>
                <c:pt idx="577">
                  <c:v>9.8421052631578902</c:v>
                </c:pt>
                <c:pt idx="578">
                  <c:v>10.869565217391299</c:v>
                </c:pt>
                <c:pt idx="579">
                  <c:v>17.785714285714199</c:v>
                </c:pt>
                <c:pt idx="580">
                  <c:v>13.1111111111111</c:v>
                </c:pt>
                <c:pt idx="581">
                  <c:v>13.651162790697599</c:v>
                </c:pt>
                <c:pt idx="582">
                  <c:v>10.793103448275801</c:v>
                </c:pt>
                <c:pt idx="583">
                  <c:v>10.7674418604651</c:v>
                </c:pt>
                <c:pt idx="584">
                  <c:v>11.5483870967741</c:v>
                </c:pt>
                <c:pt idx="585">
                  <c:v>11.75</c:v>
                </c:pt>
                <c:pt idx="586">
                  <c:v>9.2750000000000004</c:v>
                </c:pt>
                <c:pt idx="587">
                  <c:v>12.3548387096774</c:v>
                </c:pt>
                <c:pt idx="588">
                  <c:v>9.5641025641025603</c:v>
                </c:pt>
                <c:pt idx="589">
                  <c:v>11.619047619047601</c:v>
                </c:pt>
                <c:pt idx="590">
                  <c:v>14.469387755102</c:v>
                </c:pt>
                <c:pt idx="591">
                  <c:v>13.4605263157894</c:v>
                </c:pt>
                <c:pt idx="592">
                  <c:v>17.688679245283002</c:v>
                </c:pt>
                <c:pt idx="593">
                  <c:v>13.4823529411764</c:v>
                </c:pt>
                <c:pt idx="594">
                  <c:v>13.8360655737704</c:v>
                </c:pt>
                <c:pt idx="595">
                  <c:v>11.910112359550499</c:v>
                </c:pt>
                <c:pt idx="596">
                  <c:v>13.1914893617021</c:v>
                </c:pt>
                <c:pt idx="597">
                  <c:v>14.464285714285699</c:v>
                </c:pt>
                <c:pt idx="598">
                  <c:v>13.2419354838709</c:v>
                </c:pt>
                <c:pt idx="599">
                  <c:v>10.75</c:v>
                </c:pt>
                <c:pt idx="600">
                  <c:v>16.760000000000002</c:v>
                </c:pt>
                <c:pt idx="601">
                  <c:v>13.7391304347826</c:v>
                </c:pt>
                <c:pt idx="602">
                  <c:v>15.7777777777777</c:v>
                </c:pt>
                <c:pt idx="603">
                  <c:v>11.5714285714285</c:v>
                </c:pt>
                <c:pt idx="604">
                  <c:v>15.241379310344801</c:v>
                </c:pt>
                <c:pt idx="605">
                  <c:v>15.561983471074299</c:v>
                </c:pt>
                <c:pt idx="606">
                  <c:v>49.625</c:v>
                </c:pt>
                <c:pt idx="607">
                  <c:v>10.2241379310344</c:v>
                </c:pt>
                <c:pt idx="608">
                  <c:v>11.0322580645161</c:v>
                </c:pt>
                <c:pt idx="609">
                  <c:v>9.0909090909090899</c:v>
                </c:pt>
                <c:pt idx="610">
                  <c:v>22.3</c:v>
                </c:pt>
                <c:pt idx="611">
                  <c:v>15.1666666666666</c:v>
                </c:pt>
                <c:pt idx="612">
                  <c:v>17.428571428571399</c:v>
                </c:pt>
                <c:pt idx="613">
                  <c:v>8.4583333333333304</c:v>
                </c:pt>
                <c:pt idx="614">
                  <c:v>9.2692307692307701</c:v>
                </c:pt>
                <c:pt idx="615">
                  <c:v>13.935483870967699</c:v>
                </c:pt>
                <c:pt idx="616">
                  <c:v>10.1428571428571</c:v>
                </c:pt>
                <c:pt idx="617">
                  <c:v>14.8333333333333</c:v>
                </c:pt>
                <c:pt idx="618">
                  <c:v>12.558823529411701</c:v>
                </c:pt>
                <c:pt idx="619">
                  <c:v>10.2235294117647</c:v>
                </c:pt>
                <c:pt idx="620">
                  <c:v>13.7272727272727</c:v>
                </c:pt>
                <c:pt idx="621">
                  <c:v>15.558139534883701</c:v>
                </c:pt>
                <c:pt idx="622">
                  <c:v>37.770270270270203</c:v>
                </c:pt>
                <c:pt idx="623">
                  <c:v>14.2676056338028</c:v>
                </c:pt>
                <c:pt idx="624">
                  <c:v>17.178082191780799</c:v>
                </c:pt>
                <c:pt idx="625">
                  <c:v>19.586206896551701</c:v>
                </c:pt>
                <c:pt idx="626">
                  <c:v>24</c:v>
                </c:pt>
                <c:pt idx="627">
                  <c:v>16.045871559632999</c:v>
                </c:pt>
                <c:pt idx="628">
                  <c:v>17.710526315789402</c:v>
                </c:pt>
                <c:pt idx="629">
                  <c:v>11.065573770491801</c:v>
                </c:pt>
                <c:pt idx="630">
                  <c:v>14.8965517241379</c:v>
                </c:pt>
                <c:pt idx="631">
                  <c:v>11.378378378378301</c:v>
                </c:pt>
                <c:pt idx="632">
                  <c:v>13.275</c:v>
                </c:pt>
                <c:pt idx="633">
                  <c:v>11.5714285714285</c:v>
                </c:pt>
                <c:pt idx="634">
                  <c:v>13.307692307692299</c:v>
                </c:pt>
                <c:pt idx="635">
                  <c:v>9.32</c:v>
                </c:pt>
                <c:pt idx="636">
                  <c:v>13.216666666666599</c:v>
                </c:pt>
                <c:pt idx="637">
                  <c:v>13.4444444444444</c:v>
                </c:pt>
                <c:pt idx="638">
                  <c:v>12.543859649122799</c:v>
                </c:pt>
                <c:pt idx="639">
                  <c:v>11</c:v>
                </c:pt>
                <c:pt idx="640">
                  <c:v>22.7777777777777</c:v>
                </c:pt>
                <c:pt idx="641">
                  <c:v>13.214285714285699</c:v>
                </c:pt>
                <c:pt idx="642">
                  <c:v>11.421052631578901</c:v>
                </c:pt>
                <c:pt idx="643">
                  <c:v>10.3888888888888</c:v>
                </c:pt>
                <c:pt idx="644">
                  <c:v>7.5789473684210504</c:v>
                </c:pt>
                <c:pt idx="645">
                  <c:v>9.9354838709677402</c:v>
                </c:pt>
                <c:pt idx="646">
                  <c:v>10.52</c:v>
                </c:pt>
                <c:pt idx="647">
                  <c:v>8</c:v>
                </c:pt>
                <c:pt idx="648">
                  <c:v>7.8235294117647003</c:v>
                </c:pt>
                <c:pt idx="649">
                  <c:v>5.8695652173913002</c:v>
                </c:pt>
                <c:pt idx="650">
                  <c:v>8.2173913043478208</c:v>
                </c:pt>
                <c:pt idx="651">
                  <c:v>15.714285714285699</c:v>
                </c:pt>
                <c:pt idx="652">
                  <c:v>9.5</c:v>
                </c:pt>
                <c:pt idx="653">
                  <c:v>8.8780487804878003</c:v>
                </c:pt>
                <c:pt idx="654">
                  <c:v>10.7558139534883</c:v>
                </c:pt>
                <c:pt idx="655">
                  <c:v>11.964285714285699</c:v>
                </c:pt>
                <c:pt idx="656">
                  <c:v>7.4117647058823497</c:v>
                </c:pt>
                <c:pt idx="657">
                  <c:v>7.5333333333333297</c:v>
                </c:pt>
                <c:pt idx="658">
                  <c:v>7.6206896551724101</c:v>
                </c:pt>
                <c:pt idx="659">
                  <c:v>6.6749999999999901</c:v>
                </c:pt>
                <c:pt idx="660">
                  <c:v>10.4230769230769</c:v>
                </c:pt>
                <c:pt idx="661">
                  <c:v>10.3333333333333</c:v>
                </c:pt>
                <c:pt idx="662">
                  <c:v>8.7777777777777697</c:v>
                </c:pt>
                <c:pt idx="663">
                  <c:v>9.5999999999999908</c:v>
                </c:pt>
                <c:pt idx="664">
                  <c:v>15.25</c:v>
                </c:pt>
                <c:pt idx="665">
                  <c:v>9.3571428571428505</c:v>
                </c:pt>
                <c:pt idx="666">
                  <c:v>6</c:v>
                </c:pt>
                <c:pt idx="667">
                  <c:v>7.2</c:v>
                </c:pt>
                <c:pt idx="668">
                  <c:v>11.625</c:v>
                </c:pt>
                <c:pt idx="669">
                  <c:v>8.0454545454545396</c:v>
                </c:pt>
                <c:pt idx="670">
                  <c:v>8.7200000000000006</c:v>
                </c:pt>
                <c:pt idx="671">
                  <c:v>10.307692307692299</c:v>
                </c:pt>
                <c:pt idx="672">
                  <c:v>7.94545454545454</c:v>
                </c:pt>
                <c:pt idx="673">
                  <c:v>8.0769230769230695</c:v>
                </c:pt>
                <c:pt idx="674">
                  <c:v>13.5348837209302</c:v>
                </c:pt>
                <c:pt idx="675">
                  <c:v>10.6999999999999</c:v>
                </c:pt>
                <c:pt idx="676">
                  <c:v>9.3809523809523796</c:v>
                </c:pt>
                <c:pt idx="677">
                  <c:v>8.9722222222222197</c:v>
                </c:pt>
                <c:pt idx="678">
                  <c:v>9.3000000000000007</c:v>
                </c:pt>
                <c:pt idx="679">
                  <c:v>9.3333333333333304</c:v>
                </c:pt>
                <c:pt idx="680">
                  <c:v>12.351351351351299</c:v>
                </c:pt>
                <c:pt idx="681">
                  <c:v>6.0232558139534804</c:v>
                </c:pt>
                <c:pt idx="682">
                  <c:v>7.5384615384615303</c:v>
                </c:pt>
                <c:pt idx="683">
                  <c:v>6.7777777777777697</c:v>
                </c:pt>
                <c:pt idx="684">
                  <c:v>7.2</c:v>
                </c:pt>
                <c:pt idx="685">
                  <c:v>7.7999999999999901</c:v>
                </c:pt>
                <c:pt idx="686">
                  <c:v>6.73529411764705</c:v>
                </c:pt>
                <c:pt idx="687">
                  <c:v>9.2790697674418592</c:v>
                </c:pt>
                <c:pt idx="688">
                  <c:v>8.2666666666666604</c:v>
                </c:pt>
                <c:pt idx="689">
                  <c:v>9.5333333333333297</c:v>
                </c:pt>
                <c:pt idx="690">
                  <c:v>9.7441860465116203</c:v>
                </c:pt>
                <c:pt idx="691">
                  <c:v>9.8831168831168803</c:v>
                </c:pt>
                <c:pt idx="692">
                  <c:v>10.671052631578901</c:v>
                </c:pt>
                <c:pt idx="693">
                  <c:v>12.3623188405797</c:v>
                </c:pt>
                <c:pt idx="694">
                  <c:v>10</c:v>
                </c:pt>
                <c:pt idx="695">
                  <c:v>9.2619047619047592</c:v>
                </c:pt>
                <c:pt idx="696">
                  <c:v>10.4772727272727</c:v>
                </c:pt>
                <c:pt idx="697">
                  <c:v>13.6081081081081</c:v>
                </c:pt>
                <c:pt idx="698">
                  <c:v>8.63829787234042</c:v>
                </c:pt>
                <c:pt idx="699">
                  <c:v>9.4691358024691308</c:v>
                </c:pt>
                <c:pt idx="700">
                  <c:v>11.122807017543799</c:v>
                </c:pt>
                <c:pt idx="701">
                  <c:v>9.1466666666666594</c:v>
                </c:pt>
                <c:pt idx="702">
                  <c:v>15.9375</c:v>
                </c:pt>
                <c:pt idx="703">
                  <c:v>14.4838709677419</c:v>
                </c:pt>
                <c:pt idx="704">
                  <c:v>10.4461538461538</c:v>
                </c:pt>
                <c:pt idx="705">
                  <c:v>13.322033898305</c:v>
                </c:pt>
                <c:pt idx="706">
                  <c:v>8.2962962962962905</c:v>
                </c:pt>
                <c:pt idx="707">
                  <c:v>11.6999999999999</c:v>
                </c:pt>
                <c:pt idx="708">
                  <c:v>18.897435897435798</c:v>
                </c:pt>
                <c:pt idx="709">
                  <c:v>8.2622950819672099</c:v>
                </c:pt>
                <c:pt idx="710">
                  <c:v>8.2068965517241299</c:v>
                </c:pt>
                <c:pt idx="711">
                  <c:v>9.8620689655172402</c:v>
                </c:pt>
                <c:pt idx="712">
                  <c:v>6.75</c:v>
                </c:pt>
                <c:pt idx="713">
                  <c:v>5.6666666666666599</c:v>
                </c:pt>
                <c:pt idx="714">
                  <c:v>7.5</c:v>
                </c:pt>
                <c:pt idx="715">
                  <c:v>10.779411764705801</c:v>
                </c:pt>
                <c:pt idx="716">
                  <c:v>10.425000000000001</c:v>
                </c:pt>
                <c:pt idx="717">
                  <c:v>8.56</c:v>
                </c:pt>
                <c:pt idx="718">
                  <c:v>7.5999999999999899</c:v>
                </c:pt>
                <c:pt idx="719">
                  <c:v>7.9230769230769198</c:v>
                </c:pt>
                <c:pt idx="720">
                  <c:v>7.55555555555555</c:v>
                </c:pt>
                <c:pt idx="721">
                  <c:v>9.4600000000000009</c:v>
                </c:pt>
                <c:pt idx="722">
                  <c:v>6.7999999999999901</c:v>
                </c:pt>
                <c:pt idx="723">
                  <c:v>0</c:v>
                </c:pt>
                <c:pt idx="724">
                  <c:v>6</c:v>
                </c:pt>
                <c:pt idx="725">
                  <c:v>7</c:v>
                </c:pt>
                <c:pt idx="726">
                  <c:v>8.25</c:v>
                </c:pt>
                <c:pt idx="727">
                  <c:v>8.8405797101449206</c:v>
                </c:pt>
                <c:pt idx="728">
                  <c:v>7.12</c:v>
                </c:pt>
                <c:pt idx="729">
                  <c:v>7.6875</c:v>
                </c:pt>
                <c:pt idx="730">
                  <c:v>6.4242424242424203</c:v>
                </c:pt>
                <c:pt idx="731">
                  <c:v>9.3194444444444393</c:v>
                </c:pt>
                <c:pt idx="732">
                  <c:v>8.3499999999999908</c:v>
                </c:pt>
                <c:pt idx="733">
                  <c:v>7.0666666666666602</c:v>
                </c:pt>
                <c:pt idx="734">
                  <c:v>7</c:v>
                </c:pt>
                <c:pt idx="735">
                  <c:v>10.038461538461499</c:v>
                </c:pt>
                <c:pt idx="736">
                  <c:v>7.3103448275862002</c:v>
                </c:pt>
                <c:pt idx="737">
                  <c:v>10.375</c:v>
                </c:pt>
                <c:pt idx="738">
                  <c:v>8.2564102564102502</c:v>
                </c:pt>
                <c:pt idx="739">
                  <c:v>13.355555555555499</c:v>
                </c:pt>
                <c:pt idx="740">
                  <c:v>10.1666666666666</c:v>
                </c:pt>
                <c:pt idx="741">
                  <c:v>13.346153846153801</c:v>
                </c:pt>
                <c:pt idx="742">
                  <c:v>10.857142857142801</c:v>
                </c:pt>
                <c:pt idx="743">
                  <c:v>9.21428571428571</c:v>
                </c:pt>
                <c:pt idx="744">
                  <c:v>9.5277777777777697</c:v>
                </c:pt>
                <c:pt idx="745">
                  <c:v>12.1111111111111</c:v>
                </c:pt>
                <c:pt idx="746">
                  <c:v>9.5185185185185102</c:v>
                </c:pt>
                <c:pt idx="747">
                  <c:v>9.3478260869565197</c:v>
                </c:pt>
                <c:pt idx="748">
                  <c:v>8.9166666666666607</c:v>
                </c:pt>
                <c:pt idx="749">
                  <c:v>10.319148936170199</c:v>
                </c:pt>
                <c:pt idx="750">
                  <c:v>10.3333333333333</c:v>
                </c:pt>
                <c:pt idx="751">
                  <c:v>6.9</c:v>
                </c:pt>
                <c:pt idx="752">
                  <c:v>9.7777777777777697</c:v>
                </c:pt>
                <c:pt idx="753">
                  <c:v>9.2058823529411704</c:v>
                </c:pt>
                <c:pt idx="754">
                  <c:v>9.1764705882352899</c:v>
                </c:pt>
                <c:pt idx="755">
                  <c:v>9.0476190476190403</c:v>
                </c:pt>
                <c:pt idx="756">
                  <c:v>8.2380952380952301</c:v>
                </c:pt>
                <c:pt idx="757">
                  <c:v>21.133333333333301</c:v>
                </c:pt>
                <c:pt idx="758">
                  <c:v>9.125</c:v>
                </c:pt>
                <c:pt idx="759">
                  <c:v>8.9583333333333304</c:v>
                </c:pt>
                <c:pt idx="760">
                  <c:v>9</c:v>
                </c:pt>
                <c:pt idx="761">
                  <c:v>8.0277777777777697</c:v>
                </c:pt>
                <c:pt idx="762">
                  <c:v>5.31111111111111</c:v>
                </c:pt>
                <c:pt idx="763">
                  <c:v>6.5384615384615303</c:v>
                </c:pt>
                <c:pt idx="764">
                  <c:v>7.4324324324324298</c:v>
                </c:pt>
                <c:pt idx="765">
                  <c:v>8</c:v>
                </c:pt>
                <c:pt idx="766">
                  <c:v>9</c:v>
                </c:pt>
                <c:pt idx="767">
                  <c:v>8.0869565217391308</c:v>
                </c:pt>
                <c:pt idx="768">
                  <c:v>6.1111111111111098</c:v>
                </c:pt>
                <c:pt idx="769">
                  <c:v>9.2624999999999904</c:v>
                </c:pt>
                <c:pt idx="770">
                  <c:v>13.891891891891801</c:v>
                </c:pt>
                <c:pt idx="771">
                  <c:v>10.3023255813953</c:v>
                </c:pt>
                <c:pt idx="772">
                  <c:v>17.209302325581302</c:v>
                </c:pt>
                <c:pt idx="773">
                  <c:v>11.0363636363636</c:v>
                </c:pt>
                <c:pt idx="774">
                  <c:v>7.6081081081080999</c:v>
                </c:pt>
                <c:pt idx="775">
                  <c:v>10.5714285714285</c:v>
                </c:pt>
                <c:pt idx="776">
                  <c:v>16.545454545454501</c:v>
                </c:pt>
                <c:pt idx="777">
                  <c:v>11.540540540540499</c:v>
                </c:pt>
                <c:pt idx="778">
                  <c:v>6.953125</c:v>
                </c:pt>
                <c:pt idx="779">
                  <c:v>6.3636363636363598</c:v>
                </c:pt>
                <c:pt idx="780">
                  <c:v>8.0769230769230695</c:v>
                </c:pt>
                <c:pt idx="781">
                  <c:v>16.4375</c:v>
                </c:pt>
                <c:pt idx="782">
                  <c:v>8.7619047619047592</c:v>
                </c:pt>
                <c:pt idx="783">
                  <c:v>9.7222222222222197</c:v>
                </c:pt>
              </c:numCache>
            </c:numRef>
          </c:val>
          <c:smooth val="0"/>
        </c:ser>
        <c:dLbls>
          <c:showLegendKey val="0"/>
          <c:showVal val="0"/>
          <c:showCatName val="0"/>
          <c:showSerName val="0"/>
          <c:showPercent val="0"/>
          <c:showBubbleSize val="0"/>
        </c:dLbls>
        <c:marker val="1"/>
        <c:smooth val="0"/>
        <c:axId val="213725568"/>
        <c:axId val="213727104"/>
      </c:lineChart>
      <c:lineChart>
        <c:grouping val="standard"/>
        <c:varyColors val="0"/>
        <c:ser>
          <c:idx val="7"/>
          <c:order val="0"/>
          <c:tx>
            <c:strRef>
              <c:f>dynmemory!$H$1</c:f>
              <c:strCache>
                <c:ptCount val="1"/>
                <c:pt idx="0">
                  <c:v>Database Cache Size</c:v>
                </c:pt>
              </c:strCache>
            </c:strRef>
          </c:tx>
          <c:spPr>
            <a:ln>
              <a:solidFill>
                <a:schemeClr val="tx2"/>
              </a:solidFill>
            </a:ln>
          </c:spPr>
          <c:marker>
            <c:symbol val="none"/>
          </c:marker>
          <c:cat>
            <c:numRef>
              <c:f>dynmemory!$A$2:$A$785</c:f>
              <c:numCache>
                <c:formatCode>mm:ss.0</c:formatCode>
                <c:ptCount val="784"/>
                <c:pt idx="0">
                  <c:v>41068.971107858793</c:v>
                </c:pt>
                <c:pt idx="1">
                  <c:v>41068.971119513888</c:v>
                </c:pt>
                <c:pt idx="2">
                  <c:v>41068.97113111111</c:v>
                </c:pt>
                <c:pt idx="3">
                  <c:v>41068.971142685186</c:v>
                </c:pt>
                <c:pt idx="4">
                  <c:v>41068.971154189814</c:v>
                </c:pt>
                <c:pt idx="5">
                  <c:v>41068.971165821757</c:v>
                </c:pt>
                <c:pt idx="6">
                  <c:v>41068.971177361112</c:v>
                </c:pt>
                <c:pt idx="7">
                  <c:v>41068.971188923613</c:v>
                </c:pt>
                <c:pt idx="8">
                  <c:v>41068.971200451386</c:v>
                </c:pt>
                <c:pt idx="9">
                  <c:v>41068.97121207176</c:v>
                </c:pt>
                <c:pt idx="10">
                  <c:v>41068.971223703702</c:v>
                </c:pt>
                <c:pt idx="11">
                  <c:v>41068.971235300924</c:v>
                </c:pt>
                <c:pt idx="12">
                  <c:v>41068.971246712965</c:v>
                </c:pt>
                <c:pt idx="13">
                  <c:v>41068.971258356483</c:v>
                </c:pt>
                <c:pt idx="14">
                  <c:v>41068.971269942129</c:v>
                </c:pt>
                <c:pt idx="15">
                  <c:v>41068.971281493054</c:v>
                </c:pt>
                <c:pt idx="16">
                  <c:v>41068.971293090275</c:v>
                </c:pt>
                <c:pt idx="17">
                  <c:v>41068.971304618055</c:v>
                </c:pt>
                <c:pt idx="18">
                  <c:v>41068.971316331015</c:v>
                </c:pt>
                <c:pt idx="19">
                  <c:v>41068.971327893516</c:v>
                </c:pt>
                <c:pt idx="20">
                  <c:v>41068.971339479169</c:v>
                </c:pt>
                <c:pt idx="21">
                  <c:v>41068.971351030094</c:v>
                </c:pt>
                <c:pt idx="22">
                  <c:v>41068.97136246528</c:v>
                </c:pt>
                <c:pt idx="23">
                  <c:v>41068.971374166664</c:v>
                </c:pt>
                <c:pt idx="24">
                  <c:v>41068.971385729164</c:v>
                </c:pt>
                <c:pt idx="25">
                  <c:v>41068.971397291665</c:v>
                </c:pt>
                <c:pt idx="26">
                  <c:v>41068.971408888887</c:v>
                </c:pt>
                <c:pt idx="27">
                  <c:v>41068.971420428243</c:v>
                </c:pt>
                <c:pt idx="28">
                  <c:v>41068.97143189815</c:v>
                </c:pt>
                <c:pt idx="29">
                  <c:v>41068.971443483795</c:v>
                </c:pt>
                <c:pt idx="30">
                  <c:v>41068.971455150466</c:v>
                </c:pt>
                <c:pt idx="31">
                  <c:v>41068.97146666667</c:v>
                </c:pt>
                <c:pt idx="32">
                  <c:v>41068.971478298612</c:v>
                </c:pt>
                <c:pt idx="33">
                  <c:v>41068.971489861113</c:v>
                </c:pt>
                <c:pt idx="34">
                  <c:v>41068.971501493055</c:v>
                </c:pt>
                <c:pt idx="35">
                  <c:v>41068.971513020835</c:v>
                </c:pt>
                <c:pt idx="36">
                  <c:v>41068.971524548608</c:v>
                </c:pt>
                <c:pt idx="37">
                  <c:v>41068.971536238423</c:v>
                </c:pt>
                <c:pt idx="38">
                  <c:v>41068.971547777779</c:v>
                </c:pt>
                <c:pt idx="39">
                  <c:v>41068.971559351849</c:v>
                </c:pt>
                <c:pt idx="40">
                  <c:v>41068.971570972222</c:v>
                </c:pt>
                <c:pt idx="41">
                  <c:v>41068.97158247685</c:v>
                </c:pt>
                <c:pt idx="42">
                  <c:v>41068.971594039351</c:v>
                </c:pt>
                <c:pt idx="43">
                  <c:v>41068.971605590275</c:v>
                </c:pt>
                <c:pt idx="44">
                  <c:v>41068.971617152776</c:v>
                </c:pt>
                <c:pt idx="45">
                  <c:v>41068.971628854168</c:v>
                </c:pt>
                <c:pt idx="46">
                  <c:v>41068.971640254633</c:v>
                </c:pt>
                <c:pt idx="47">
                  <c:v>41068.971651863423</c:v>
                </c:pt>
                <c:pt idx="48">
                  <c:v>41068.971663495373</c:v>
                </c:pt>
                <c:pt idx="49">
                  <c:v>41068.971675000001</c:v>
                </c:pt>
                <c:pt idx="50">
                  <c:v>41068.971686539349</c:v>
                </c:pt>
                <c:pt idx="51">
                  <c:v>41068.971698263886</c:v>
                </c:pt>
                <c:pt idx="52">
                  <c:v>41068.971709722224</c:v>
                </c:pt>
                <c:pt idx="53">
                  <c:v>41068.971721388887</c:v>
                </c:pt>
                <c:pt idx="54">
                  <c:v>41068.971732881946</c:v>
                </c:pt>
                <c:pt idx="55">
                  <c:v>41068.971744456016</c:v>
                </c:pt>
                <c:pt idx="56">
                  <c:v>41068.971756018516</c:v>
                </c:pt>
                <c:pt idx="57">
                  <c:v>41068.971767569441</c:v>
                </c:pt>
                <c:pt idx="58">
                  <c:v>41068.971779224536</c:v>
                </c:pt>
                <c:pt idx="59">
                  <c:v>41068.971790763891</c:v>
                </c:pt>
                <c:pt idx="60">
                  <c:v>41068.971802349537</c:v>
                </c:pt>
                <c:pt idx="61">
                  <c:v>41068.971813912038</c:v>
                </c:pt>
                <c:pt idx="62">
                  <c:v>41068.97182554398</c:v>
                </c:pt>
                <c:pt idx="63">
                  <c:v>41068.971837141202</c:v>
                </c:pt>
                <c:pt idx="64">
                  <c:v>41068.971848692127</c:v>
                </c:pt>
                <c:pt idx="65">
                  <c:v>41068.971860254627</c:v>
                </c:pt>
                <c:pt idx="66">
                  <c:v>41068.971871793983</c:v>
                </c:pt>
                <c:pt idx="67">
                  <c:v>41068.971883437502</c:v>
                </c:pt>
                <c:pt idx="68">
                  <c:v>41068.971895023147</c:v>
                </c:pt>
                <c:pt idx="69">
                  <c:v>41068.971906585648</c:v>
                </c:pt>
                <c:pt idx="70">
                  <c:v>41068.971918206022</c:v>
                </c:pt>
                <c:pt idx="71">
                  <c:v>41068.971929629632</c:v>
                </c:pt>
                <c:pt idx="72">
                  <c:v>41068.971941203701</c:v>
                </c:pt>
                <c:pt idx="73">
                  <c:v>41068.971952893517</c:v>
                </c:pt>
                <c:pt idx="74">
                  <c:v>41068.971964490738</c:v>
                </c:pt>
                <c:pt idx="75">
                  <c:v>41068.971975983797</c:v>
                </c:pt>
                <c:pt idx="76">
                  <c:v>41068.971987627316</c:v>
                </c:pt>
                <c:pt idx="77">
                  <c:v>41068.971999062502</c:v>
                </c:pt>
                <c:pt idx="78">
                  <c:v>41068.972010752317</c:v>
                </c:pt>
                <c:pt idx="79">
                  <c:v>41068.972022303242</c:v>
                </c:pt>
                <c:pt idx="80">
                  <c:v>41068.97203380787</c:v>
                </c:pt>
                <c:pt idx="81">
                  <c:v>41068.972045486109</c:v>
                </c:pt>
                <c:pt idx="82">
                  <c:v>41068.972056944447</c:v>
                </c:pt>
                <c:pt idx="83">
                  <c:v>41068.972068587966</c:v>
                </c:pt>
                <c:pt idx="84">
                  <c:v>41068.972091655094</c:v>
                </c:pt>
                <c:pt idx="85">
                  <c:v>41068.972114791664</c:v>
                </c:pt>
                <c:pt idx="86">
                  <c:v>41068.972126400462</c:v>
                </c:pt>
                <c:pt idx="87">
                  <c:v>41068.972137986108</c:v>
                </c:pt>
                <c:pt idx="88">
                  <c:v>41068.972149641202</c:v>
                </c:pt>
                <c:pt idx="89">
                  <c:v>41068.972161273145</c:v>
                </c:pt>
                <c:pt idx="90">
                  <c:v>41068.972172754628</c:v>
                </c:pt>
                <c:pt idx="91">
                  <c:v>41068.972184386577</c:v>
                </c:pt>
                <c:pt idx="92">
                  <c:v>41068.972195856484</c:v>
                </c:pt>
                <c:pt idx="93">
                  <c:v>41068.972207453706</c:v>
                </c:pt>
                <c:pt idx="94">
                  <c:v>41068.972219108793</c:v>
                </c:pt>
                <c:pt idx="95">
                  <c:v>41068.972242280091</c:v>
                </c:pt>
                <c:pt idx="96">
                  <c:v>41068.972253819447</c:v>
                </c:pt>
                <c:pt idx="97">
                  <c:v>41068.972265277778</c:v>
                </c:pt>
                <c:pt idx="98">
                  <c:v>41068.972276898145</c:v>
                </c:pt>
                <c:pt idx="99">
                  <c:v>41068.972288449077</c:v>
                </c:pt>
                <c:pt idx="100">
                  <c:v>41068.972300127316</c:v>
                </c:pt>
                <c:pt idx="101">
                  <c:v>41068.972311562502</c:v>
                </c:pt>
                <c:pt idx="102">
                  <c:v>41068.972323252317</c:v>
                </c:pt>
                <c:pt idx="103">
                  <c:v>41068.972334768521</c:v>
                </c:pt>
                <c:pt idx="104">
                  <c:v>41068.97234641204</c:v>
                </c:pt>
                <c:pt idx="105">
                  <c:v>41068.972357916668</c:v>
                </c:pt>
                <c:pt idx="106">
                  <c:v>41068.972369525465</c:v>
                </c:pt>
                <c:pt idx="107">
                  <c:v>41068.972381145832</c:v>
                </c:pt>
                <c:pt idx="108">
                  <c:v>41068.972392638891</c:v>
                </c:pt>
                <c:pt idx="109">
                  <c:v>41068.972404201391</c:v>
                </c:pt>
                <c:pt idx="110">
                  <c:v>41068.972415798613</c:v>
                </c:pt>
                <c:pt idx="111">
                  <c:v>41068.972427372682</c:v>
                </c:pt>
                <c:pt idx="112">
                  <c:v>41068.972438935183</c:v>
                </c:pt>
                <c:pt idx="113">
                  <c:v>41068.972450497684</c:v>
                </c:pt>
                <c:pt idx="114">
                  <c:v>41068.972462060185</c:v>
                </c:pt>
                <c:pt idx="115">
                  <c:v>41068.972473761576</c:v>
                </c:pt>
                <c:pt idx="116">
                  <c:v>41068.97248517361</c:v>
                </c:pt>
                <c:pt idx="117">
                  <c:v>41068.972496828705</c:v>
                </c:pt>
                <c:pt idx="118">
                  <c:v>41068.97250841435</c:v>
                </c:pt>
                <c:pt idx="119">
                  <c:v>41068.972520000003</c:v>
                </c:pt>
                <c:pt idx="120">
                  <c:v>41068.972531562496</c:v>
                </c:pt>
                <c:pt idx="121">
                  <c:v>41068.972543101852</c:v>
                </c:pt>
                <c:pt idx="122">
                  <c:v>41068.972554768516</c:v>
                </c:pt>
                <c:pt idx="123">
                  <c:v>41068.972566307872</c:v>
                </c:pt>
                <c:pt idx="124">
                  <c:v>41068.972577789355</c:v>
                </c:pt>
                <c:pt idx="125">
                  <c:v>41068.972589351855</c:v>
                </c:pt>
                <c:pt idx="126">
                  <c:v>41068.972601053239</c:v>
                </c:pt>
                <c:pt idx="127">
                  <c:v>41068.972612569443</c:v>
                </c:pt>
                <c:pt idx="128">
                  <c:v>41068.972624131944</c:v>
                </c:pt>
                <c:pt idx="129">
                  <c:v>41068.972635752318</c:v>
                </c:pt>
                <c:pt idx="130">
                  <c:v>41068.972647349539</c:v>
                </c:pt>
                <c:pt idx="131">
                  <c:v>41068.972658819446</c:v>
                </c:pt>
                <c:pt idx="132">
                  <c:v>41068.972670381947</c:v>
                </c:pt>
                <c:pt idx="133">
                  <c:v>41068.972682071762</c:v>
                </c:pt>
                <c:pt idx="134">
                  <c:v>41068.972693518517</c:v>
                </c:pt>
                <c:pt idx="135">
                  <c:v>41068.972705196757</c:v>
                </c:pt>
                <c:pt idx="136">
                  <c:v>41068.972716759257</c:v>
                </c:pt>
                <c:pt idx="137">
                  <c:v>41068.972728368055</c:v>
                </c:pt>
                <c:pt idx="138">
                  <c:v>41068.972739814817</c:v>
                </c:pt>
                <c:pt idx="139">
                  <c:v>41068.972751562498</c:v>
                </c:pt>
                <c:pt idx="140">
                  <c:v>41068.972763090278</c:v>
                </c:pt>
                <c:pt idx="141">
                  <c:v>41068.972774548609</c:v>
                </c:pt>
                <c:pt idx="142">
                  <c:v>41068.972786180559</c:v>
                </c:pt>
                <c:pt idx="143">
                  <c:v>41068.972797743052</c:v>
                </c:pt>
                <c:pt idx="144">
                  <c:v>41068.972809363426</c:v>
                </c:pt>
                <c:pt idx="145">
                  <c:v>41068.972820925926</c:v>
                </c:pt>
                <c:pt idx="146">
                  <c:v>41068.972832557869</c:v>
                </c:pt>
                <c:pt idx="147">
                  <c:v>41068.972843993055</c:v>
                </c:pt>
                <c:pt idx="148">
                  <c:v>41068.972855740743</c:v>
                </c:pt>
                <c:pt idx="149">
                  <c:v>41068.972867187498</c:v>
                </c:pt>
                <c:pt idx="150">
                  <c:v>41068.972878842593</c:v>
                </c:pt>
                <c:pt idx="151">
                  <c:v>41068.972890335652</c:v>
                </c:pt>
                <c:pt idx="152">
                  <c:v>41068.972901932873</c:v>
                </c:pt>
                <c:pt idx="153">
                  <c:v>41068.972913518519</c:v>
                </c:pt>
                <c:pt idx="154">
                  <c:v>41068.972925023147</c:v>
                </c:pt>
                <c:pt idx="155">
                  <c:v>41068.972936701386</c:v>
                </c:pt>
                <c:pt idx="156">
                  <c:v>41068.972948159724</c:v>
                </c:pt>
                <c:pt idx="157">
                  <c:v>41068.972959861108</c:v>
                </c:pt>
                <c:pt idx="158">
                  <c:v>41068.972971388888</c:v>
                </c:pt>
                <c:pt idx="159">
                  <c:v>41068.972983009262</c:v>
                </c:pt>
                <c:pt idx="160">
                  <c:v>41068.972994467593</c:v>
                </c:pt>
                <c:pt idx="161">
                  <c:v>41068.973006053238</c:v>
                </c:pt>
                <c:pt idx="162">
                  <c:v>41068.973017696757</c:v>
                </c:pt>
                <c:pt idx="163">
                  <c:v>41068.973029224537</c:v>
                </c:pt>
                <c:pt idx="164">
                  <c:v>41068.973040821758</c:v>
                </c:pt>
                <c:pt idx="165">
                  <c:v>41068.973052395835</c:v>
                </c:pt>
                <c:pt idx="166">
                  <c:v>41068.973063981481</c:v>
                </c:pt>
                <c:pt idx="167">
                  <c:v>41068.97307547454</c:v>
                </c:pt>
                <c:pt idx="168">
                  <c:v>41068.973087129627</c:v>
                </c:pt>
                <c:pt idx="169">
                  <c:v>41068.973098796298</c:v>
                </c:pt>
                <c:pt idx="170">
                  <c:v>41068.973110254628</c:v>
                </c:pt>
                <c:pt idx="171">
                  <c:v>41068.973121805553</c:v>
                </c:pt>
                <c:pt idx="172">
                  <c:v>41068.973133437503</c:v>
                </c:pt>
                <c:pt idx="173">
                  <c:v>41068.973144988428</c:v>
                </c:pt>
                <c:pt idx="174">
                  <c:v>41068.9731565162</c:v>
                </c:pt>
                <c:pt idx="175">
                  <c:v>41068.973168101853</c:v>
                </c:pt>
                <c:pt idx="176">
                  <c:v>41068.973179687498</c:v>
                </c:pt>
                <c:pt idx="177">
                  <c:v>41068.973191296296</c:v>
                </c:pt>
                <c:pt idx="178">
                  <c:v>41068.973202881942</c:v>
                </c:pt>
                <c:pt idx="179">
                  <c:v>41068.97321452546</c:v>
                </c:pt>
                <c:pt idx="180">
                  <c:v>41068.973226111113</c:v>
                </c:pt>
                <c:pt idx="181">
                  <c:v>41068.973237523147</c:v>
                </c:pt>
                <c:pt idx="182">
                  <c:v>41068.973249247683</c:v>
                </c:pt>
                <c:pt idx="183">
                  <c:v>41068.973260729166</c:v>
                </c:pt>
                <c:pt idx="184">
                  <c:v>41068.973272407406</c:v>
                </c:pt>
                <c:pt idx="185">
                  <c:v>41068.973283877312</c:v>
                </c:pt>
                <c:pt idx="186">
                  <c:v>41068.973295509262</c:v>
                </c:pt>
                <c:pt idx="187">
                  <c:v>41068.973306990738</c:v>
                </c:pt>
                <c:pt idx="188">
                  <c:v>41068.973318668985</c:v>
                </c:pt>
                <c:pt idx="189">
                  <c:v>41068.973330208333</c:v>
                </c:pt>
                <c:pt idx="190">
                  <c:v>41068.973341759258</c:v>
                </c:pt>
                <c:pt idx="191">
                  <c:v>41068.9733533912</c:v>
                </c:pt>
                <c:pt idx="192">
                  <c:v>41068.973364872683</c:v>
                </c:pt>
                <c:pt idx="193">
                  <c:v>41068.973376574075</c:v>
                </c:pt>
                <c:pt idx="194">
                  <c:v>41068.973388078703</c:v>
                </c:pt>
                <c:pt idx="195">
                  <c:v>41068.973399652779</c:v>
                </c:pt>
                <c:pt idx="196">
                  <c:v>41068.973411134262</c:v>
                </c:pt>
                <c:pt idx="197">
                  <c:v>41068.973422708332</c:v>
                </c:pt>
                <c:pt idx="198">
                  <c:v>41068.973434444444</c:v>
                </c:pt>
                <c:pt idx="199">
                  <c:v>41068.973445995369</c:v>
                </c:pt>
                <c:pt idx="200">
                  <c:v>41068.973457511573</c:v>
                </c:pt>
                <c:pt idx="201">
                  <c:v>41068.973469143515</c:v>
                </c:pt>
                <c:pt idx="202">
                  <c:v>41068.973480601853</c:v>
                </c:pt>
                <c:pt idx="203">
                  <c:v>41068.973492187499</c:v>
                </c:pt>
                <c:pt idx="204">
                  <c:v>41068.973503831017</c:v>
                </c:pt>
                <c:pt idx="205">
                  <c:v>41068.973515451391</c:v>
                </c:pt>
                <c:pt idx="206">
                  <c:v>41068.973526967595</c:v>
                </c:pt>
                <c:pt idx="207">
                  <c:v>41068.973538576392</c:v>
                </c:pt>
                <c:pt idx="208">
                  <c:v>41068.973550173614</c:v>
                </c:pt>
                <c:pt idx="209">
                  <c:v>41068.97356175926</c:v>
                </c:pt>
                <c:pt idx="210">
                  <c:v>41068.97357318287</c:v>
                </c:pt>
                <c:pt idx="211">
                  <c:v>41068.973584780091</c:v>
                </c:pt>
                <c:pt idx="212">
                  <c:v>41068.973596469907</c:v>
                </c:pt>
                <c:pt idx="213">
                  <c:v>41068.973608020831</c:v>
                </c:pt>
                <c:pt idx="214">
                  <c:v>41068.973619479169</c:v>
                </c:pt>
                <c:pt idx="215">
                  <c:v>41068.973631203706</c:v>
                </c:pt>
                <c:pt idx="216">
                  <c:v>41068.97364275463</c:v>
                </c:pt>
                <c:pt idx="217">
                  <c:v>41068.97365428241</c:v>
                </c:pt>
                <c:pt idx="218">
                  <c:v>41068.973665798614</c:v>
                </c:pt>
                <c:pt idx="219">
                  <c:v>41068.973677430557</c:v>
                </c:pt>
                <c:pt idx="220">
                  <c:v>41068.973688969905</c:v>
                </c:pt>
                <c:pt idx="221">
                  <c:v>41068.973700601855</c:v>
                </c:pt>
                <c:pt idx="222">
                  <c:v>41068.973712118059</c:v>
                </c:pt>
                <c:pt idx="223">
                  <c:v>41068.973723784722</c:v>
                </c:pt>
                <c:pt idx="224">
                  <c:v>41068.973735277781</c:v>
                </c:pt>
                <c:pt idx="225">
                  <c:v>41068.973746967589</c:v>
                </c:pt>
                <c:pt idx="226">
                  <c:v>41068.973758414351</c:v>
                </c:pt>
                <c:pt idx="227">
                  <c:v>41068.973770081022</c:v>
                </c:pt>
                <c:pt idx="228">
                  <c:v>41068.973781620371</c:v>
                </c:pt>
                <c:pt idx="229">
                  <c:v>41068.973793229168</c:v>
                </c:pt>
                <c:pt idx="230">
                  <c:v>41068.973804768517</c:v>
                </c:pt>
                <c:pt idx="231">
                  <c:v>41068.973816296297</c:v>
                </c:pt>
                <c:pt idx="232">
                  <c:v>41068.973827939815</c:v>
                </c:pt>
                <c:pt idx="233">
                  <c:v>41068.973839537037</c:v>
                </c:pt>
                <c:pt idx="234">
                  <c:v>41068.973850983799</c:v>
                </c:pt>
                <c:pt idx="235">
                  <c:v>41068.9738625463</c:v>
                </c:pt>
                <c:pt idx="236">
                  <c:v>41068.973874166666</c:v>
                </c:pt>
                <c:pt idx="237">
                  <c:v>41068.973885763888</c:v>
                </c:pt>
                <c:pt idx="238">
                  <c:v>41068.973897280091</c:v>
                </c:pt>
                <c:pt idx="239">
                  <c:v>41068.973908946762</c:v>
                </c:pt>
                <c:pt idx="240">
                  <c:v>41068.973920497687</c:v>
                </c:pt>
                <c:pt idx="241">
                  <c:v>41068.973932060188</c:v>
                </c:pt>
                <c:pt idx="242">
                  <c:v>41068.973943622688</c:v>
                </c:pt>
                <c:pt idx="243">
                  <c:v>41068.973955254631</c:v>
                </c:pt>
                <c:pt idx="244">
                  <c:v>41068.973966840276</c:v>
                </c:pt>
                <c:pt idx="245">
                  <c:v>41068.973978379632</c:v>
                </c:pt>
                <c:pt idx="246">
                  <c:v>41068.973989872684</c:v>
                </c:pt>
                <c:pt idx="247">
                  <c:v>41068.974001435185</c:v>
                </c:pt>
                <c:pt idx="248">
                  <c:v>41068.974013055558</c:v>
                </c:pt>
                <c:pt idx="249">
                  <c:v>41068.974024618059</c:v>
                </c:pt>
                <c:pt idx="250">
                  <c:v>41068.974036168984</c:v>
                </c:pt>
                <c:pt idx="251">
                  <c:v>41068.974047743053</c:v>
                </c:pt>
                <c:pt idx="252">
                  <c:v>41068.974059340275</c:v>
                </c:pt>
                <c:pt idx="253">
                  <c:v>41068.974070925928</c:v>
                </c:pt>
                <c:pt idx="254">
                  <c:v>41068.974082534725</c:v>
                </c:pt>
                <c:pt idx="255">
                  <c:v>41068.974094097219</c:v>
                </c:pt>
                <c:pt idx="256">
                  <c:v>41068.974105636575</c:v>
                </c:pt>
                <c:pt idx="257">
                  <c:v>41068.974117199075</c:v>
                </c:pt>
                <c:pt idx="258">
                  <c:v>41068.97412890046</c:v>
                </c:pt>
                <c:pt idx="259">
                  <c:v>41068.974140451392</c:v>
                </c:pt>
                <c:pt idx="260">
                  <c:v>41068.974152002316</c:v>
                </c:pt>
                <c:pt idx="261">
                  <c:v>41068.974163506944</c:v>
                </c:pt>
                <c:pt idx="262">
                  <c:v>41068.974175138886</c:v>
                </c:pt>
                <c:pt idx="263">
                  <c:v>41068.974186782405</c:v>
                </c:pt>
                <c:pt idx="264">
                  <c:v>41068.974198229167</c:v>
                </c:pt>
                <c:pt idx="265">
                  <c:v>41068.974209803244</c:v>
                </c:pt>
                <c:pt idx="266">
                  <c:v>41068.974221354169</c:v>
                </c:pt>
                <c:pt idx="267">
                  <c:v>41068.974233043984</c:v>
                </c:pt>
                <c:pt idx="268">
                  <c:v>41068.974244571757</c:v>
                </c:pt>
                <c:pt idx="269">
                  <c:v>41068.974256099536</c:v>
                </c:pt>
                <c:pt idx="270">
                  <c:v>41068.974267754631</c:v>
                </c:pt>
                <c:pt idx="271">
                  <c:v>41068.974279282411</c:v>
                </c:pt>
                <c:pt idx="272">
                  <c:v>41068.974290844904</c:v>
                </c:pt>
                <c:pt idx="273">
                  <c:v>41068.974302430557</c:v>
                </c:pt>
                <c:pt idx="274">
                  <c:v>41068.974314108797</c:v>
                </c:pt>
                <c:pt idx="275">
                  <c:v>41068.974325567127</c:v>
                </c:pt>
                <c:pt idx="276">
                  <c:v>41068.974337118052</c:v>
                </c:pt>
                <c:pt idx="277">
                  <c:v>41068.974348750002</c:v>
                </c:pt>
                <c:pt idx="278">
                  <c:v>41068.974360266206</c:v>
                </c:pt>
                <c:pt idx="279">
                  <c:v>41068.974371840275</c:v>
                </c:pt>
                <c:pt idx="280">
                  <c:v>41068.974383483794</c:v>
                </c:pt>
                <c:pt idx="281">
                  <c:v>41068.97439505787</c:v>
                </c:pt>
                <c:pt idx="282">
                  <c:v>41068.974406666668</c:v>
                </c:pt>
                <c:pt idx="283">
                  <c:v>41068.974418240738</c:v>
                </c:pt>
                <c:pt idx="284">
                  <c:v>41068.974429710652</c:v>
                </c:pt>
                <c:pt idx="285">
                  <c:v>41068.97444140046</c:v>
                </c:pt>
                <c:pt idx="286">
                  <c:v>41068.974452847222</c:v>
                </c:pt>
                <c:pt idx="287">
                  <c:v>41068.974464502317</c:v>
                </c:pt>
                <c:pt idx="288">
                  <c:v>41068.974475983799</c:v>
                </c:pt>
                <c:pt idx="289">
                  <c:v>41068.974487673608</c:v>
                </c:pt>
                <c:pt idx="290">
                  <c:v>41068.974499270837</c:v>
                </c:pt>
                <c:pt idx="291">
                  <c:v>41068.974510706015</c:v>
                </c:pt>
                <c:pt idx="292">
                  <c:v>41068.974522303244</c:v>
                </c:pt>
                <c:pt idx="293">
                  <c:v>41068.974533981484</c:v>
                </c:pt>
                <c:pt idx="294">
                  <c:v>41068.974545520832</c:v>
                </c:pt>
                <c:pt idx="295">
                  <c:v>41068.974557175927</c:v>
                </c:pt>
                <c:pt idx="296">
                  <c:v>41068.974568692131</c:v>
                </c:pt>
                <c:pt idx="297">
                  <c:v>41068.974580254631</c:v>
                </c:pt>
                <c:pt idx="298">
                  <c:v>41068.97459189815</c:v>
                </c:pt>
                <c:pt idx="299">
                  <c:v>41068.974603333336</c:v>
                </c:pt>
                <c:pt idx="300">
                  <c:v>41068.974615023151</c:v>
                </c:pt>
                <c:pt idx="301">
                  <c:v>41068.974626550924</c:v>
                </c:pt>
                <c:pt idx="302">
                  <c:v>41068.974638101849</c:v>
                </c:pt>
                <c:pt idx="303">
                  <c:v>41068.974649745367</c:v>
                </c:pt>
                <c:pt idx="304">
                  <c:v>41068.974661250002</c:v>
                </c:pt>
                <c:pt idx="305">
                  <c:v>41068.974672812503</c:v>
                </c:pt>
                <c:pt idx="306">
                  <c:v>41068.974684375004</c:v>
                </c:pt>
                <c:pt idx="307">
                  <c:v>41068.974696041667</c:v>
                </c:pt>
                <c:pt idx="308">
                  <c:v>41068.974707499998</c:v>
                </c:pt>
                <c:pt idx="309">
                  <c:v>41068.974719143516</c:v>
                </c:pt>
                <c:pt idx="310">
                  <c:v>41068.974730648151</c:v>
                </c:pt>
                <c:pt idx="311">
                  <c:v>41068.974742349536</c:v>
                </c:pt>
                <c:pt idx="312">
                  <c:v>41068.974753819442</c:v>
                </c:pt>
                <c:pt idx="313">
                  <c:v>41068.974765370367</c:v>
                </c:pt>
                <c:pt idx="314">
                  <c:v>41068.974776990741</c:v>
                </c:pt>
                <c:pt idx="315">
                  <c:v>41068.974788541665</c:v>
                </c:pt>
                <c:pt idx="316">
                  <c:v>41068.974800127318</c:v>
                </c:pt>
                <c:pt idx="317">
                  <c:v>41068.974811770837</c:v>
                </c:pt>
                <c:pt idx="318">
                  <c:v>41068.974823368058</c:v>
                </c:pt>
                <c:pt idx="319">
                  <c:v>41068.974834837965</c:v>
                </c:pt>
                <c:pt idx="320">
                  <c:v>41068.974846400466</c:v>
                </c:pt>
                <c:pt idx="321">
                  <c:v>41068.974857974536</c:v>
                </c:pt>
                <c:pt idx="322">
                  <c:v>41068.974869594909</c:v>
                </c:pt>
                <c:pt idx="323">
                  <c:v>41068.974881238428</c:v>
                </c:pt>
                <c:pt idx="324">
                  <c:v>41068.974892800929</c:v>
                </c:pt>
                <c:pt idx="325">
                  <c:v>41068.974904282404</c:v>
                </c:pt>
                <c:pt idx="326">
                  <c:v>41068.97491597222</c:v>
                </c:pt>
                <c:pt idx="327">
                  <c:v>41068.974927499999</c:v>
                </c:pt>
                <c:pt idx="328">
                  <c:v>41068.974939027779</c:v>
                </c:pt>
                <c:pt idx="329">
                  <c:v>41068.974950613425</c:v>
                </c:pt>
                <c:pt idx="330">
                  <c:v>41068.974962187502</c:v>
                </c:pt>
                <c:pt idx="331">
                  <c:v>41068.974973854165</c:v>
                </c:pt>
                <c:pt idx="332">
                  <c:v>41068.97498540509</c:v>
                </c:pt>
                <c:pt idx="333">
                  <c:v>41068.97499696759</c:v>
                </c:pt>
                <c:pt idx="334">
                  <c:v>41068.975008483794</c:v>
                </c:pt>
                <c:pt idx="335">
                  <c:v>41068.975020011574</c:v>
                </c:pt>
                <c:pt idx="336">
                  <c:v>41068.975031562499</c:v>
                </c:pt>
                <c:pt idx="337">
                  <c:v>41068.975043194441</c:v>
                </c:pt>
                <c:pt idx="338">
                  <c:v>41068.975054733797</c:v>
                </c:pt>
                <c:pt idx="339">
                  <c:v>41068.975066423613</c:v>
                </c:pt>
                <c:pt idx="340">
                  <c:v>41068.975077881943</c:v>
                </c:pt>
                <c:pt idx="341">
                  <c:v>41068.975089432868</c:v>
                </c:pt>
                <c:pt idx="342">
                  <c:v>41068.975101087963</c:v>
                </c:pt>
                <c:pt idx="343">
                  <c:v>41068.975112731481</c:v>
                </c:pt>
                <c:pt idx="344">
                  <c:v>41068.975124178243</c:v>
                </c:pt>
                <c:pt idx="345">
                  <c:v>41068.975135810186</c:v>
                </c:pt>
                <c:pt idx="346">
                  <c:v>41068.975147453704</c:v>
                </c:pt>
                <c:pt idx="347">
                  <c:v>41068.97515888889</c:v>
                </c:pt>
                <c:pt idx="348">
                  <c:v>41068.975170578706</c:v>
                </c:pt>
                <c:pt idx="349">
                  <c:v>41068.97518209491</c:v>
                </c:pt>
                <c:pt idx="350">
                  <c:v>41068.975193773149</c:v>
                </c:pt>
                <c:pt idx="351">
                  <c:v>41068.975205219911</c:v>
                </c:pt>
                <c:pt idx="352">
                  <c:v>41068.975216793981</c:v>
                </c:pt>
                <c:pt idx="353">
                  <c:v>41068.975228460651</c:v>
                </c:pt>
                <c:pt idx="354">
                  <c:v>41068.975239907406</c:v>
                </c:pt>
                <c:pt idx="355">
                  <c:v>41068.975251539348</c:v>
                </c:pt>
                <c:pt idx="356">
                  <c:v>41068.975263136577</c:v>
                </c:pt>
                <c:pt idx="357">
                  <c:v>41068.975274652781</c:v>
                </c:pt>
                <c:pt idx="358">
                  <c:v>41068.975286307868</c:v>
                </c:pt>
                <c:pt idx="359">
                  <c:v>41068.975297812503</c:v>
                </c:pt>
                <c:pt idx="360">
                  <c:v>41068.975309502312</c:v>
                </c:pt>
                <c:pt idx="361">
                  <c:v>41068.975321006947</c:v>
                </c:pt>
                <c:pt idx="362">
                  <c:v>41068.975332546295</c:v>
                </c:pt>
                <c:pt idx="363">
                  <c:v>41068.975344155093</c:v>
                </c:pt>
                <c:pt idx="364">
                  <c:v>41068.975355787035</c:v>
                </c:pt>
                <c:pt idx="365">
                  <c:v>41068.975367303239</c:v>
                </c:pt>
                <c:pt idx="366">
                  <c:v>41068.975378877316</c:v>
                </c:pt>
                <c:pt idx="367">
                  <c:v>41068.975390474538</c:v>
                </c:pt>
                <c:pt idx="368">
                  <c:v>41068.975401944444</c:v>
                </c:pt>
                <c:pt idx="369">
                  <c:v>41068.975413541666</c:v>
                </c:pt>
                <c:pt idx="370">
                  <c:v>41068.975425127312</c:v>
                </c:pt>
                <c:pt idx="371">
                  <c:v>41068.975436793982</c:v>
                </c:pt>
                <c:pt idx="372">
                  <c:v>41068.97544840278</c:v>
                </c:pt>
                <c:pt idx="373">
                  <c:v>41068.975459849535</c:v>
                </c:pt>
                <c:pt idx="374">
                  <c:v>41068.975471527781</c:v>
                </c:pt>
                <c:pt idx="375">
                  <c:v>41068.97548306713</c:v>
                </c:pt>
                <c:pt idx="376">
                  <c:v>41068.97549459491</c:v>
                </c:pt>
                <c:pt idx="377">
                  <c:v>41068.975506122682</c:v>
                </c:pt>
                <c:pt idx="378">
                  <c:v>41068.975517858795</c:v>
                </c:pt>
                <c:pt idx="379">
                  <c:v>41068.975529293981</c:v>
                </c:pt>
                <c:pt idx="380">
                  <c:v>41068.975540949075</c:v>
                </c:pt>
                <c:pt idx="381">
                  <c:v>41068.975552534721</c:v>
                </c:pt>
                <c:pt idx="382">
                  <c:v>41068.97556402778</c:v>
                </c:pt>
                <c:pt idx="383">
                  <c:v>41068.975575648146</c:v>
                </c:pt>
                <c:pt idx="384">
                  <c:v>41068.975587129629</c:v>
                </c:pt>
                <c:pt idx="385">
                  <c:v>41068.975598807869</c:v>
                </c:pt>
                <c:pt idx="386">
                  <c:v>41068.975610428242</c:v>
                </c:pt>
                <c:pt idx="387">
                  <c:v>41068.975621863428</c:v>
                </c:pt>
                <c:pt idx="388">
                  <c:v>41068.975633472219</c:v>
                </c:pt>
                <c:pt idx="389">
                  <c:v>41068.975645092592</c:v>
                </c:pt>
                <c:pt idx="390">
                  <c:v>41068.975656655093</c:v>
                </c:pt>
                <c:pt idx="391">
                  <c:v>41068.975668298612</c:v>
                </c:pt>
                <c:pt idx="392">
                  <c:v>41068.975679884257</c:v>
                </c:pt>
                <c:pt idx="393">
                  <c:v>41068.975691435182</c:v>
                </c:pt>
                <c:pt idx="394">
                  <c:v>41068.975702928241</c:v>
                </c:pt>
                <c:pt idx="395">
                  <c:v>41068.975714525463</c:v>
                </c:pt>
                <c:pt idx="396">
                  <c:v>41068.975726053242</c:v>
                </c:pt>
                <c:pt idx="397">
                  <c:v>41068.975737615743</c:v>
                </c:pt>
                <c:pt idx="398">
                  <c:v>41068.975749224534</c:v>
                </c:pt>
                <c:pt idx="399">
                  <c:v>41068.975760914349</c:v>
                </c:pt>
                <c:pt idx="400">
                  <c:v>41068.975772488426</c:v>
                </c:pt>
                <c:pt idx="401">
                  <c:v>41068.975784050926</c:v>
                </c:pt>
                <c:pt idx="402">
                  <c:v>41068.975795625003</c:v>
                </c:pt>
                <c:pt idx="403">
                  <c:v>41068.975807199073</c:v>
                </c:pt>
                <c:pt idx="404">
                  <c:v>41068.975818645835</c:v>
                </c:pt>
                <c:pt idx="405">
                  <c:v>41068.975830243056</c:v>
                </c:pt>
                <c:pt idx="406">
                  <c:v>41068.975841886575</c:v>
                </c:pt>
                <c:pt idx="407">
                  <c:v>41068.975853449076</c:v>
                </c:pt>
                <c:pt idx="408">
                  <c:v>41068.975864988424</c:v>
                </c:pt>
                <c:pt idx="409">
                  <c:v>41068.975876516204</c:v>
                </c:pt>
                <c:pt idx="410">
                  <c:v>41068.97588820602</c:v>
                </c:pt>
                <c:pt idx="411">
                  <c:v>41068.975899826386</c:v>
                </c:pt>
                <c:pt idx="412">
                  <c:v>41068.975911215275</c:v>
                </c:pt>
                <c:pt idx="413">
                  <c:v>41068.975922928243</c:v>
                </c:pt>
                <c:pt idx="414">
                  <c:v>41068.975934421294</c:v>
                </c:pt>
                <c:pt idx="415">
                  <c:v>41068.975946087965</c:v>
                </c:pt>
                <c:pt idx="416">
                  <c:v>41068.975957650466</c:v>
                </c:pt>
                <c:pt idx="417">
                  <c:v>41068.975969155093</c:v>
                </c:pt>
                <c:pt idx="418">
                  <c:v>41068.975980717594</c:v>
                </c:pt>
                <c:pt idx="419">
                  <c:v>41068.975992326392</c:v>
                </c:pt>
                <c:pt idx="420">
                  <c:v>41068.976003842596</c:v>
                </c:pt>
                <c:pt idx="421">
                  <c:v>41068.976015405089</c:v>
                </c:pt>
                <c:pt idx="422">
                  <c:v>41068.976027118057</c:v>
                </c:pt>
                <c:pt idx="423">
                  <c:v>41068.976038622684</c:v>
                </c:pt>
                <c:pt idx="424">
                  <c:v>41068.976050173609</c:v>
                </c:pt>
                <c:pt idx="425">
                  <c:v>41068.976061747686</c:v>
                </c:pt>
                <c:pt idx="426">
                  <c:v>41068.976073368052</c:v>
                </c:pt>
                <c:pt idx="427">
                  <c:v>41068.976084942129</c:v>
                </c:pt>
                <c:pt idx="428">
                  <c:v>41068.976096412036</c:v>
                </c:pt>
                <c:pt idx="429">
                  <c:v>41068.976108113427</c:v>
                </c:pt>
                <c:pt idx="430">
                  <c:v>41068.976119583334</c:v>
                </c:pt>
                <c:pt idx="431">
                  <c:v>41068.976131215277</c:v>
                </c:pt>
                <c:pt idx="432">
                  <c:v>41068.976142743057</c:v>
                </c:pt>
                <c:pt idx="433">
                  <c:v>41068.976154374999</c:v>
                </c:pt>
                <c:pt idx="434">
                  <c:v>41068.9761659375</c:v>
                </c:pt>
                <c:pt idx="435">
                  <c:v>41068.976177511577</c:v>
                </c:pt>
                <c:pt idx="436">
                  <c:v>41068.976189097222</c:v>
                </c:pt>
                <c:pt idx="437">
                  <c:v>41068.976200682868</c:v>
                </c:pt>
                <c:pt idx="438">
                  <c:v>41068.976212245369</c:v>
                </c:pt>
                <c:pt idx="439">
                  <c:v>41068.97622384259</c:v>
                </c:pt>
                <c:pt idx="440">
                  <c:v>41068.976235439812</c:v>
                </c:pt>
                <c:pt idx="441">
                  <c:v>41068.976246932871</c:v>
                </c:pt>
                <c:pt idx="442">
                  <c:v>41068.976258518516</c:v>
                </c:pt>
                <c:pt idx="443">
                  <c:v>41068.976270023151</c:v>
                </c:pt>
                <c:pt idx="444">
                  <c:v>41068.976281759256</c:v>
                </c:pt>
                <c:pt idx="445">
                  <c:v>41068.976293321757</c:v>
                </c:pt>
                <c:pt idx="446">
                  <c:v>41068.976304837961</c:v>
                </c:pt>
                <c:pt idx="447">
                  <c:v>41068.976316412038</c:v>
                </c:pt>
                <c:pt idx="448">
                  <c:v>41068.976328067132</c:v>
                </c:pt>
                <c:pt idx="449">
                  <c:v>41068.97633957176</c:v>
                </c:pt>
                <c:pt idx="450">
                  <c:v>41068.976351145837</c:v>
                </c:pt>
                <c:pt idx="451">
                  <c:v>41068.976362800924</c:v>
                </c:pt>
                <c:pt idx="452">
                  <c:v>41068.976374201389</c:v>
                </c:pt>
                <c:pt idx="453">
                  <c:v>41068.976385844908</c:v>
                </c:pt>
                <c:pt idx="454">
                  <c:v>41068.976397349536</c:v>
                </c:pt>
                <c:pt idx="455">
                  <c:v>41068.976409050927</c:v>
                </c:pt>
                <c:pt idx="456">
                  <c:v>41068.976420555555</c:v>
                </c:pt>
                <c:pt idx="457">
                  <c:v>41068.976432187497</c:v>
                </c:pt>
                <c:pt idx="458">
                  <c:v>41068.976443692132</c:v>
                </c:pt>
                <c:pt idx="459">
                  <c:v>41068.976455254633</c:v>
                </c:pt>
                <c:pt idx="460">
                  <c:v>41068.976466944441</c:v>
                </c:pt>
                <c:pt idx="461">
                  <c:v>41068.976478506942</c:v>
                </c:pt>
                <c:pt idx="462">
                  <c:v>41068.976490023146</c:v>
                </c:pt>
                <c:pt idx="463">
                  <c:v>41068.976501655095</c:v>
                </c:pt>
                <c:pt idx="464">
                  <c:v>41068.976513171299</c:v>
                </c:pt>
                <c:pt idx="465">
                  <c:v>41068.976524664351</c:v>
                </c:pt>
                <c:pt idx="466">
                  <c:v>41068.976536354166</c:v>
                </c:pt>
                <c:pt idx="467">
                  <c:v>41068.976547812497</c:v>
                </c:pt>
                <c:pt idx="468">
                  <c:v>41068.976559502313</c:v>
                </c:pt>
                <c:pt idx="469">
                  <c:v>41068.976571053237</c:v>
                </c:pt>
                <c:pt idx="470">
                  <c:v>41068.976582557872</c:v>
                </c:pt>
                <c:pt idx="471">
                  <c:v>41068.976594108797</c:v>
                </c:pt>
                <c:pt idx="472">
                  <c:v>41068.976605798613</c:v>
                </c:pt>
                <c:pt idx="473">
                  <c:v>41068.976617245367</c:v>
                </c:pt>
                <c:pt idx="474">
                  <c:v>41068.976628912038</c:v>
                </c:pt>
                <c:pt idx="475">
                  <c:v>41068.976640567133</c:v>
                </c:pt>
                <c:pt idx="476">
                  <c:v>41068.976652002311</c:v>
                </c:pt>
                <c:pt idx="477">
                  <c:v>41068.976663576388</c:v>
                </c:pt>
                <c:pt idx="478">
                  <c:v>41068.976675138889</c:v>
                </c:pt>
                <c:pt idx="479">
                  <c:v>41068.97668670139</c:v>
                </c:pt>
                <c:pt idx="480">
                  <c:v>41068.976698437502</c:v>
                </c:pt>
                <c:pt idx="481">
                  <c:v>41068.976709907409</c:v>
                </c:pt>
                <c:pt idx="482">
                  <c:v>41068.976721574072</c:v>
                </c:pt>
                <c:pt idx="483">
                  <c:v>41068.976733113428</c:v>
                </c:pt>
                <c:pt idx="484">
                  <c:v>41068.976744652777</c:v>
                </c:pt>
                <c:pt idx="485">
                  <c:v>41068.976756180557</c:v>
                </c:pt>
                <c:pt idx="486">
                  <c:v>41068.976767789354</c:v>
                </c:pt>
                <c:pt idx="487">
                  <c:v>41068.976779305558</c:v>
                </c:pt>
                <c:pt idx="488">
                  <c:v>41068.976790914348</c:v>
                </c:pt>
                <c:pt idx="489">
                  <c:v>41068.976802569443</c:v>
                </c:pt>
                <c:pt idx="490">
                  <c:v>41068.97681414352</c:v>
                </c:pt>
                <c:pt idx="491">
                  <c:v>41068.976825601851</c:v>
                </c:pt>
                <c:pt idx="492">
                  <c:v>41068.976837326387</c:v>
                </c:pt>
                <c:pt idx="493">
                  <c:v>41068.97684880787</c:v>
                </c:pt>
                <c:pt idx="494">
                  <c:v>41068.97686033565</c:v>
                </c:pt>
                <c:pt idx="495">
                  <c:v>41068.976872002313</c:v>
                </c:pt>
                <c:pt idx="496">
                  <c:v>41068.976883530093</c:v>
                </c:pt>
                <c:pt idx="497">
                  <c:v>41068.97689510417</c:v>
                </c:pt>
                <c:pt idx="498">
                  <c:v>41068.976906759257</c:v>
                </c:pt>
                <c:pt idx="499">
                  <c:v>41068.976918206019</c:v>
                </c:pt>
                <c:pt idx="500">
                  <c:v>41068.976929907411</c:v>
                </c:pt>
                <c:pt idx="501">
                  <c:v>41068.976941493056</c:v>
                </c:pt>
                <c:pt idx="502">
                  <c:v>41068.976952916666</c:v>
                </c:pt>
                <c:pt idx="503">
                  <c:v>41068.976964606481</c:v>
                </c:pt>
                <c:pt idx="504">
                  <c:v>41068.976976192127</c:v>
                </c:pt>
                <c:pt idx="505">
                  <c:v>41068.976987719907</c:v>
                </c:pt>
                <c:pt idx="506">
                  <c:v>41068.976999363425</c:v>
                </c:pt>
                <c:pt idx="507">
                  <c:v>41068.977010868053</c:v>
                </c:pt>
                <c:pt idx="508">
                  <c:v>41068.977022430554</c:v>
                </c:pt>
                <c:pt idx="509">
                  <c:v>41068.977033946758</c:v>
                </c:pt>
                <c:pt idx="510">
                  <c:v>41068.977045590276</c:v>
                </c:pt>
                <c:pt idx="511">
                  <c:v>41068.977057094904</c:v>
                </c:pt>
                <c:pt idx="512">
                  <c:v>41068.977068831016</c:v>
                </c:pt>
                <c:pt idx="513">
                  <c:v>41068.97708034722</c:v>
                </c:pt>
                <c:pt idx="514">
                  <c:v>41068.977091886576</c:v>
                </c:pt>
                <c:pt idx="515">
                  <c:v>41068.977103449077</c:v>
                </c:pt>
                <c:pt idx="516">
                  <c:v>41068.977115057867</c:v>
                </c:pt>
                <c:pt idx="517">
                  <c:v>41068.977126631944</c:v>
                </c:pt>
                <c:pt idx="518">
                  <c:v>41068.977138206021</c:v>
                </c:pt>
                <c:pt idx="519">
                  <c:v>41068.977149756945</c:v>
                </c:pt>
                <c:pt idx="520">
                  <c:v>41068.97716130787</c:v>
                </c:pt>
                <c:pt idx="521">
                  <c:v>41068.977172858795</c:v>
                </c:pt>
                <c:pt idx="522">
                  <c:v>41068.977184398151</c:v>
                </c:pt>
                <c:pt idx="523">
                  <c:v>41068.977196111111</c:v>
                </c:pt>
                <c:pt idx="524">
                  <c:v>41068.977219155095</c:v>
                </c:pt>
                <c:pt idx="525">
                  <c:v>41068.977230775461</c:v>
                </c:pt>
                <c:pt idx="526">
                  <c:v>41068.977242291665</c:v>
                </c:pt>
                <c:pt idx="527">
                  <c:v>41068.977253877318</c:v>
                </c:pt>
                <c:pt idx="528">
                  <c:v>41068.977265590278</c:v>
                </c:pt>
                <c:pt idx="529">
                  <c:v>41068.977277118058</c:v>
                </c:pt>
                <c:pt idx="530">
                  <c:v>41068.977300231483</c:v>
                </c:pt>
                <c:pt idx="531">
                  <c:v>41068.977311886571</c:v>
                </c:pt>
                <c:pt idx="532">
                  <c:v>41068.977323402774</c:v>
                </c:pt>
                <c:pt idx="533">
                  <c:v>41068.977334872689</c:v>
                </c:pt>
                <c:pt idx="534">
                  <c:v>41068.977346631946</c:v>
                </c:pt>
                <c:pt idx="535">
                  <c:v>41068.977358090277</c:v>
                </c:pt>
                <c:pt idx="536">
                  <c:v>41068.977369641201</c:v>
                </c:pt>
                <c:pt idx="537">
                  <c:v>41068.977381261575</c:v>
                </c:pt>
                <c:pt idx="538">
                  <c:v>41068.977392916669</c:v>
                </c:pt>
                <c:pt idx="539">
                  <c:v>41068.977404328703</c:v>
                </c:pt>
                <c:pt idx="540">
                  <c:v>41068.977415983798</c:v>
                </c:pt>
                <c:pt idx="541">
                  <c:v>41068.97742747685</c:v>
                </c:pt>
                <c:pt idx="542">
                  <c:v>41068.977439062503</c:v>
                </c:pt>
                <c:pt idx="543">
                  <c:v>41068.977450787039</c:v>
                </c:pt>
                <c:pt idx="544">
                  <c:v>41068.977462256946</c:v>
                </c:pt>
                <c:pt idx="545">
                  <c:v>41068.977473819446</c:v>
                </c:pt>
                <c:pt idx="546">
                  <c:v>41068.977485370371</c:v>
                </c:pt>
                <c:pt idx="547">
                  <c:v>41068.977496944448</c:v>
                </c:pt>
                <c:pt idx="548">
                  <c:v>41068.977508622687</c:v>
                </c:pt>
                <c:pt idx="549">
                  <c:v>41068.977520162036</c:v>
                </c:pt>
                <c:pt idx="550">
                  <c:v>41068.977531736113</c:v>
                </c:pt>
                <c:pt idx="551">
                  <c:v>41068.977543368055</c:v>
                </c:pt>
                <c:pt idx="552">
                  <c:v>41068.977554791665</c:v>
                </c:pt>
                <c:pt idx="553">
                  <c:v>41068.977566377318</c:v>
                </c:pt>
                <c:pt idx="554">
                  <c:v>41068.977578032405</c:v>
                </c:pt>
                <c:pt idx="555">
                  <c:v>41068.977589629627</c:v>
                </c:pt>
                <c:pt idx="556">
                  <c:v>41068.977601087965</c:v>
                </c:pt>
                <c:pt idx="557">
                  <c:v>41068.977612708331</c:v>
                </c:pt>
                <c:pt idx="558">
                  <c:v>41068.977624398147</c:v>
                </c:pt>
                <c:pt idx="559">
                  <c:v>41068.977635937503</c:v>
                </c:pt>
                <c:pt idx="560">
                  <c:v>41068.977647534724</c:v>
                </c:pt>
                <c:pt idx="561">
                  <c:v>41068.977658981479</c:v>
                </c:pt>
                <c:pt idx="562">
                  <c:v>41068.977670601853</c:v>
                </c:pt>
                <c:pt idx="563">
                  <c:v>41068.977682222219</c:v>
                </c:pt>
                <c:pt idx="564">
                  <c:v>41068.977693831017</c:v>
                </c:pt>
                <c:pt idx="565">
                  <c:v>41068.977705300924</c:v>
                </c:pt>
                <c:pt idx="566">
                  <c:v>41068.977716979163</c:v>
                </c:pt>
                <c:pt idx="567">
                  <c:v>41068.977728506943</c:v>
                </c:pt>
                <c:pt idx="568">
                  <c:v>41068.977740115741</c:v>
                </c:pt>
                <c:pt idx="569">
                  <c:v>41068.977751574072</c:v>
                </c:pt>
                <c:pt idx="570">
                  <c:v>41068.977763263887</c:v>
                </c:pt>
                <c:pt idx="571">
                  <c:v>41068.977774722225</c:v>
                </c:pt>
                <c:pt idx="572">
                  <c:v>41068.97778645833</c:v>
                </c:pt>
                <c:pt idx="573">
                  <c:v>41068.977797928237</c:v>
                </c:pt>
                <c:pt idx="574">
                  <c:v>41068.977809560187</c:v>
                </c:pt>
                <c:pt idx="575">
                  <c:v>41068.977821006942</c:v>
                </c:pt>
                <c:pt idx="576">
                  <c:v>41068.977832604163</c:v>
                </c:pt>
                <c:pt idx="577">
                  <c:v>41068.977844189816</c:v>
                </c:pt>
                <c:pt idx="578">
                  <c:v>41068.977855717596</c:v>
                </c:pt>
                <c:pt idx="579">
                  <c:v>41068.977867465277</c:v>
                </c:pt>
                <c:pt idx="580">
                  <c:v>41068.977879027778</c:v>
                </c:pt>
                <c:pt idx="581">
                  <c:v>41068.977890578702</c:v>
                </c:pt>
                <c:pt idx="582">
                  <c:v>41068.977902175924</c:v>
                </c:pt>
                <c:pt idx="583">
                  <c:v>41068.977913657407</c:v>
                </c:pt>
                <c:pt idx="584">
                  <c:v>41068.977925219908</c:v>
                </c:pt>
                <c:pt idx="585">
                  <c:v>41068.977936863426</c:v>
                </c:pt>
                <c:pt idx="586">
                  <c:v>41068.977948449072</c:v>
                </c:pt>
                <c:pt idx="587">
                  <c:v>41068.977959942131</c:v>
                </c:pt>
                <c:pt idx="588">
                  <c:v>41068.977971481479</c:v>
                </c:pt>
                <c:pt idx="589">
                  <c:v>41068.977983067132</c:v>
                </c:pt>
                <c:pt idx="590">
                  <c:v>41068.977994780093</c:v>
                </c:pt>
                <c:pt idx="591">
                  <c:v>41068.978006238423</c:v>
                </c:pt>
                <c:pt idx="592">
                  <c:v>41068.978017835645</c:v>
                </c:pt>
                <c:pt idx="593">
                  <c:v>41068.978029375001</c:v>
                </c:pt>
                <c:pt idx="594">
                  <c:v>41068.978041030095</c:v>
                </c:pt>
                <c:pt idx="595">
                  <c:v>41068.978052557868</c:v>
                </c:pt>
                <c:pt idx="596">
                  <c:v>41068.978064131945</c:v>
                </c:pt>
                <c:pt idx="597">
                  <c:v>41068.978075752311</c:v>
                </c:pt>
                <c:pt idx="598">
                  <c:v>41068.978087326388</c:v>
                </c:pt>
                <c:pt idx="599">
                  <c:v>41068.978098831016</c:v>
                </c:pt>
                <c:pt idx="600">
                  <c:v>41068.978110405093</c:v>
                </c:pt>
                <c:pt idx="601">
                  <c:v>41068.978121944441</c:v>
                </c:pt>
                <c:pt idx="602">
                  <c:v>41068.978133645833</c:v>
                </c:pt>
                <c:pt idx="603">
                  <c:v>41068.978145196757</c:v>
                </c:pt>
                <c:pt idx="604">
                  <c:v>41068.97815667824</c:v>
                </c:pt>
                <c:pt idx="605">
                  <c:v>41068.978168321759</c:v>
                </c:pt>
                <c:pt idx="606">
                  <c:v>41068.978179837963</c:v>
                </c:pt>
                <c:pt idx="607">
                  <c:v>41068.978191400463</c:v>
                </c:pt>
                <c:pt idx="608">
                  <c:v>41068.978203009261</c:v>
                </c:pt>
                <c:pt idx="609">
                  <c:v>41068.978214583331</c:v>
                </c:pt>
                <c:pt idx="610">
                  <c:v>41068.978226192128</c:v>
                </c:pt>
                <c:pt idx="611">
                  <c:v>41068.978249351851</c:v>
                </c:pt>
                <c:pt idx="612">
                  <c:v>41068.978260902775</c:v>
                </c:pt>
                <c:pt idx="613">
                  <c:v>41068.978272395834</c:v>
                </c:pt>
                <c:pt idx="614">
                  <c:v>41068.978284097226</c:v>
                </c:pt>
                <c:pt idx="615">
                  <c:v>41068.978295671295</c:v>
                </c:pt>
                <c:pt idx="616">
                  <c:v>41068.978318773145</c:v>
                </c:pt>
                <c:pt idx="617">
                  <c:v>41068.978330289348</c:v>
                </c:pt>
                <c:pt idx="618">
                  <c:v>41068.978341921298</c:v>
                </c:pt>
                <c:pt idx="619">
                  <c:v>41068.978353587961</c:v>
                </c:pt>
                <c:pt idx="620">
                  <c:v>41068.978365057868</c:v>
                </c:pt>
                <c:pt idx="621">
                  <c:v>41068.978376701387</c:v>
                </c:pt>
                <c:pt idx="622">
                  <c:v>41068.978388252312</c:v>
                </c:pt>
                <c:pt idx="623">
                  <c:v>41068.97839984954</c:v>
                </c:pt>
                <c:pt idx="624">
                  <c:v>41068.97841142361</c:v>
                </c:pt>
                <c:pt idx="625">
                  <c:v>41068.978422905093</c:v>
                </c:pt>
                <c:pt idx="626">
                  <c:v>41068.978434502314</c:v>
                </c:pt>
                <c:pt idx="627">
                  <c:v>41068.978446180554</c:v>
                </c:pt>
                <c:pt idx="628">
                  <c:v>41068.978457708334</c:v>
                </c:pt>
                <c:pt idx="629">
                  <c:v>41068.978469166665</c:v>
                </c:pt>
                <c:pt idx="630">
                  <c:v>41068.978480798614</c:v>
                </c:pt>
                <c:pt idx="631">
                  <c:v>41068.978492453702</c:v>
                </c:pt>
                <c:pt idx="632">
                  <c:v>41068.978504062499</c:v>
                </c:pt>
                <c:pt idx="633">
                  <c:v>41068.978515555558</c:v>
                </c:pt>
                <c:pt idx="634">
                  <c:v>41068.978527187501</c:v>
                </c:pt>
                <c:pt idx="635">
                  <c:v>41068.978538622687</c:v>
                </c:pt>
                <c:pt idx="636">
                  <c:v>41068.978550266205</c:v>
                </c:pt>
                <c:pt idx="637">
                  <c:v>41068.97856181713</c:v>
                </c:pt>
                <c:pt idx="638">
                  <c:v>41068.978573460648</c:v>
                </c:pt>
                <c:pt idx="639">
                  <c:v>41068.978584999997</c:v>
                </c:pt>
                <c:pt idx="640">
                  <c:v>41068.978596574074</c:v>
                </c:pt>
                <c:pt idx="641">
                  <c:v>41068.978608229168</c:v>
                </c:pt>
                <c:pt idx="642">
                  <c:v>41068.978619641202</c:v>
                </c:pt>
                <c:pt idx="643">
                  <c:v>41068.978631377315</c:v>
                </c:pt>
                <c:pt idx="644">
                  <c:v>41068.978642905095</c:v>
                </c:pt>
                <c:pt idx="645">
                  <c:v>41068.978654363425</c:v>
                </c:pt>
                <c:pt idx="646">
                  <c:v>41068.978666053241</c:v>
                </c:pt>
                <c:pt idx="647">
                  <c:v>41068.978677557869</c:v>
                </c:pt>
                <c:pt idx="648">
                  <c:v>41068.978689224539</c:v>
                </c:pt>
                <c:pt idx="649">
                  <c:v>41068.978700729167</c:v>
                </c:pt>
                <c:pt idx="650">
                  <c:v>41068.978712268516</c:v>
                </c:pt>
                <c:pt idx="651">
                  <c:v>41068.978723819448</c:v>
                </c:pt>
                <c:pt idx="652">
                  <c:v>41068.978735428238</c:v>
                </c:pt>
                <c:pt idx="653">
                  <c:v>41068.978746990739</c:v>
                </c:pt>
                <c:pt idx="654">
                  <c:v>41068.978758622688</c:v>
                </c:pt>
                <c:pt idx="655">
                  <c:v>41068.978770277776</c:v>
                </c:pt>
                <c:pt idx="656">
                  <c:v>41068.978781805556</c:v>
                </c:pt>
                <c:pt idx="657">
                  <c:v>41068.97879335648</c:v>
                </c:pt>
                <c:pt idx="658">
                  <c:v>41068.978804907405</c:v>
                </c:pt>
                <c:pt idx="659">
                  <c:v>41068.978816435185</c:v>
                </c:pt>
                <c:pt idx="660">
                  <c:v>41068.978827997686</c:v>
                </c:pt>
                <c:pt idx="661">
                  <c:v>41068.978839722222</c:v>
                </c:pt>
                <c:pt idx="662">
                  <c:v>41068.97885122685</c:v>
                </c:pt>
                <c:pt idx="663">
                  <c:v>41068.978862870368</c:v>
                </c:pt>
                <c:pt idx="664">
                  <c:v>41068.978874444445</c:v>
                </c:pt>
                <c:pt idx="665">
                  <c:v>41068.978885983794</c:v>
                </c:pt>
                <c:pt idx="666">
                  <c:v>41068.9788974537</c:v>
                </c:pt>
                <c:pt idx="667">
                  <c:v>41068.978909108795</c:v>
                </c:pt>
                <c:pt idx="668">
                  <c:v>41068.978920567133</c:v>
                </c:pt>
                <c:pt idx="669">
                  <c:v>41068.97893222222</c:v>
                </c:pt>
                <c:pt idx="670">
                  <c:v>41068.978943784721</c:v>
                </c:pt>
                <c:pt idx="671">
                  <c:v>41068.978955347222</c:v>
                </c:pt>
                <c:pt idx="672">
                  <c:v>41068.978966886571</c:v>
                </c:pt>
                <c:pt idx="673">
                  <c:v>41068.978978576386</c:v>
                </c:pt>
                <c:pt idx="674">
                  <c:v>41068.978990057869</c:v>
                </c:pt>
                <c:pt idx="675">
                  <c:v>41068.979001689811</c:v>
                </c:pt>
                <c:pt idx="676">
                  <c:v>41068.979013252312</c:v>
                </c:pt>
                <c:pt idx="677">
                  <c:v>41068.97902486111</c:v>
                </c:pt>
                <c:pt idx="678">
                  <c:v>41068.979036354169</c:v>
                </c:pt>
                <c:pt idx="679">
                  <c:v>41068.979047881941</c:v>
                </c:pt>
                <c:pt idx="680">
                  <c:v>41068.979059502315</c:v>
                </c:pt>
                <c:pt idx="681">
                  <c:v>41068.979071111113</c:v>
                </c:pt>
                <c:pt idx="682">
                  <c:v>41068.97908271991</c:v>
                </c:pt>
                <c:pt idx="683">
                  <c:v>41068.979094201386</c:v>
                </c:pt>
                <c:pt idx="684">
                  <c:v>41068.979105798608</c:v>
                </c:pt>
                <c:pt idx="685">
                  <c:v>41068.979117430557</c:v>
                </c:pt>
                <c:pt idx="686">
                  <c:v>41068.979128935185</c:v>
                </c:pt>
                <c:pt idx="687">
                  <c:v>41068.97914059028</c:v>
                </c:pt>
                <c:pt idx="688">
                  <c:v>41068.979152129628</c:v>
                </c:pt>
                <c:pt idx="689">
                  <c:v>41068.979163692129</c:v>
                </c:pt>
                <c:pt idx="690">
                  <c:v>41068.979175289351</c:v>
                </c:pt>
                <c:pt idx="691">
                  <c:v>41068.979186932869</c:v>
                </c:pt>
                <c:pt idx="692">
                  <c:v>41068.979198506946</c:v>
                </c:pt>
                <c:pt idx="693">
                  <c:v>41068.979209953701</c:v>
                </c:pt>
                <c:pt idx="694">
                  <c:v>41068.979221539354</c:v>
                </c:pt>
                <c:pt idx="695">
                  <c:v>41068.979233194441</c:v>
                </c:pt>
                <c:pt idx="696">
                  <c:v>41068.9792446875</c:v>
                </c:pt>
                <c:pt idx="697">
                  <c:v>41068.979256388891</c:v>
                </c:pt>
                <c:pt idx="698">
                  <c:v>41068.979267905095</c:v>
                </c:pt>
                <c:pt idx="699">
                  <c:v>41068.979279432868</c:v>
                </c:pt>
                <c:pt idx="700">
                  <c:v>41068.979291053241</c:v>
                </c:pt>
                <c:pt idx="701">
                  <c:v>41068.979302627318</c:v>
                </c:pt>
                <c:pt idx="702">
                  <c:v>41068.979314201388</c:v>
                </c:pt>
                <c:pt idx="703">
                  <c:v>41068.979325706016</c:v>
                </c:pt>
                <c:pt idx="704">
                  <c:v>41068.979337395831</c:v>
                </c:pt>
                <c:pt idx="705">
                  <c:v>41068.979348819441</c:v>
                </c:pt>
                <c:pt idx="706">
                  <c:v>41068.979360474535</c:v>
                </c:pt>
                <c:pt idx="707">
                  <c:v>41068.979372083333</c:v>
                </c:pt>
                <c:pt idx="708">
                  <c:v>41068.979383715276</c:v>
                </c:pt>
                <c:pt idx="709">
                  <c:v>41068.979395219911</c:v>
                </c:pt>
                <c:pt idx="710">
                  <c:v>41068.979406851853</c:v>
                </c:pt>
                <c:pt idx="711">
                  <c:v>41068.979418344905</c:v>
                </c:pt>
                <c:pt idx="712">
                  <c:v>41068.979429942126</c:v>
                </c:pt>
                <c:pt idx="713">
                  <c:v>41068.97944145833</c:v>
                </c:pt>
                <c:pt idx="714">
                  <c:v>41068.979453020831</c:v>
                </c:pt>
                <c:pt idx="715">
                  <c:v>41068.979464722222</c:v>
                </c:pt>
                <c:pt idx="716">
                  <c:v>41068.979476203705</c:v>
                </c:pt>
                <c:pt idx="717">
                  <c:v>41068.979487719909</c:v>
                </c:pt>
                <c:pt idx="718">
                  <c:v>41068.979499351852</c:v>
                </c:pt>
                <c:pt idx="719">
                  <c:v>41068.979510983794</c:v>
                </c:pt>
                <c:pt idx="720">
                  <c:v>41068.979522534719</c:v>
                </c:pt>
                <c:pt idx="721">
                  <c:v>41068.979534189813</c:v>
                </c:pt>
                <c:pt idx="722">
                  <c:v>41068.979545694441</c:v>
                </c:pt>
                <c:pt idx="723">
                  <c:v>41068.979557314815</c:v>
                </c:pt>
                <c:pt idx="724">
                  <c:v>41068.979568796298</c:v>
                </c:pt>
                <c:pt idx="725">
                  <c:v>41068.979580439816</c:v>
                </c:pt>
                <c:pt idx="726">
                  <c:v>41068.979591909723</c:v>
                </c:pt>
                <c:pt idx="727">
                  <c:v>41068.979603541666</c:v>
                </c:pt>
                <c:pt idx="728">
                  <c:v>41068.979615069446</c:v>
                </c:pt>
                <c:pt idx="729">
                  <c:v>41068.97962677083</c:v>
                </c:pt>
                <c:pt idx="730">
                  <c:v>41068.979638287034</c:v>
                </c:pt>
                <c:pt idx="731">
                  <c:v>41068.979649895831</c:v>
                </c:pt>
                <c:pt idx="732">
                  <c:v>41068.979661469908</c:v>
                </c:pt>
                <c:pt idx="733">
                  <c:v>41068.97967291667</c:v>
                </c:pt>
                <c:pt idx="734">
                  <c:v>41068.979684548613</c:v>
                </c:pt>
                <c:pt idx="735">
                  <c:v>41068.979696099537</c:v>
                </c:pt>
                <c:pt idx="736">
                  <c:v>41068.979707708335</c:v>
                </c:pt>
                <c:pt idx="737">
                  <c:v>41068.979719374998</c:v>
                </c:pt>
                <c:pt idx="738">
                  <c:v>41068.979730914354</c:v>
                </c:pt>
                <c:pt idx="739">
                  <c:v>41068.979742534721</c:v>
                </c:pt>
                <c:pt idx="740">
                  <c:v>41068.979753958331</c:v>
                </c:pt>
                <c:pt idx="741">
                  <c:v>41068.979765671298</c:v>
                </c:pt>
                <c:pt idx="742">
                  <c:v>41068.979777152781</c:v>
                </c:pt>
                <c:pt idx="743">
                  <c:v>41068.979788750003</c:v>
                </c:pt>
                <c:pt idx="744">
                  <c:v>41068.979800347224</c:v>
                </c:pt>
                <c:pt idx="745">
                  <c:v>41068.979811944446</c:v>
                </c:pt>
                <c:pt idx="746">
                  <c:v>41068.979823495371</c:v>
                </c:pt>
                <c:pt idx="747">
                  <c:v>41068.979835069447</c:v>
                </c:pt>
                <c:pt idx="748">
                  <c:v>41068.979846689814</c:v>
                </c:pt>
                <c:pt idx="749">
                  <c:v>41068.979858101855</c:v>
                </c:pt>
                <c:pt idx="750">
                  <c:v>41068.979869722221</c:v>
                </c:pt>
                <c:pt idx="751">
                  <c:v>41068.979881388892</c:v>
                </c:pt>
                <c:pt idx="752">
                  <c:v>41068.979892870368</c:v>
                </c:pt>
                <c:pt idx="753">
                  <c:v>41068.979904525462</c:v>
                </c:pt>
                <c:pt idx="754">
                  <c:v>41068.979916122684</c:v>
                </c:pt>
                <c:pt idx="755">
                  <c:v>41068.979927604167</c:v>
                </c:pt>
                <c:pt idx="756">
                  <c:v>41068.979939155091</c:v>
                </c:pt>
                <c:pt idx="757">
                  <c:v>41068.979950856483</c:v>
                </c:pt>
                <c:pt idx="758">
                  <c:v>41068.979962280093</c:v>
                </c:pt>
                <c:pt idx="759">
                  <c:v>41068.979973958332</c:v>
                </c:pt>
                <c:pt idx="760">
                  <c:v>41068.979985590275</c:v>
                </c:pt>
                <c:pt idx="761">
                  <c:v>41068.979997129631</c:v>
                </c:pt>
                <c:pt idx="762">
                  <c:v>41068.980008599538</c:v>
                </c:pt>
                <c:pt idx="763">
                  <c:v>41068.980020196759</c:v>
                </c:pt>
                <c:pt idx="764">
                  <c:v>41068.98003175926</c:v>
                </c:pt>
                <c:pt idx="765">
                  <c:v>41068.980043310185</c:v>
                </c:pt>
                <c:pt idx="766">
                  <c:v>41068.980054918982</c:v>
                </c:pt>
                <c:pt idx="767">
                  <c:v>41068.980066435186</c:v>
                </c:pt>
                <c:pt idx="768">
                  <c:v>41068.980078067128</c:v>
                </c:pt>
                <c:pt idx="769">
                  <c:v>41068.980089618053</c:v>
                </c:pt>
                <c:pt idx="770">
                  <c:v>41068.980101307869</c:v>
                </c:pt>
                <c:pt idx="771">
                  <c:v>41068.980112766207</c:v>
                </c:pt>
                <c:pt idx="772">
                  <c:v>41068.980124340276</c:v>
                </c:pt>
                <c:pt idx="773">
                  <c:v>41068.98013596065</c:v>
                </c:pt>
                <c:pt idx="774">
                  <c:v>41068.980147557872</c:v>
                </c:pt>
                <c:pt idx="775">
                  <c:v>41068.980159050923</c:v>
                </c:pt>
                <c:pt idx="776">
                  <c:v>41068.980170659721</c:v>
                </c:pt>
                <c:pt idx="777">
                  <c:v>41068.980182291663</c:v>
                </c:pt>
                <c:pt idx="778">
                  <c:v>41068.980193784722</c:v>
                </c:pt>
                <c:pt idx="779">
                  <c:v>41068.980205486114</c:v>
                </c:pt>
                <c:pt idx="780">
                  <c:v>41068.980216932869</c:v>
                </c:pt>
                <c:pt idx="781">
                  <c:v>41068.980228495369</c:v>
                </c:pt>
                <c:pt idx="782">
                  <c:v>41068.98024016204</c:v>
                </c:pt>
                <c:pt idx="783">
                  <c:v>41068.980251655092</c:v>
                </c:pt>
              </c:numCache>
            </c:numRef>
          </c:cat>
          <c:val>
            <c:numRef>
              <c:f>dynmemory!$H$2:$H$785</c:f>
              <c:numCache>
                <c:formatCode>General</c:formatCode>
                <c:ptCount val="784"/>
                <c:pt idx="0">
                  <c:v>1613729792</c:v>
                </c:pt>
                <c:pt idx="1">
                  <c:v>1613942784</c:v>
                </c:pt>
                <c:pt idx="2">
                  <c:v>1613934592</c:v>
                </c:pt>
                <c:pt idx="3">
                  <c:v>1614061568</c:v>
                </c:pt>
                <c:pt idx="4">
                  <c:v>1613770752</c:v>
                </c:pt>
                <c:pt idx="5">
                  <c:v>1613848576</c:v>
                </c:pt>
                <c:pt idx="6">
                  <c:v>1613729792</c:v>
                </c:pt>
                <c:pt idx="7">
                  <c:v>1613705216</c:v>
                </c:pt>
                <c:pt idx="8">
                  <c:v>1613635584</c:v>
                </c:pt>
                <c:pt idx="9">
                  <c:v>1613668352</c:v>
                </c:pt>
                <c:pt idx="10">
                  <c:v>1613950976</c:v>
                </c:pt>
                <c:pt idx="11">
                  <c:v>1614118912</c:v>
                </c:pt>
                <c:pt idx="12">
                  <c:v>1614675968</c:v>
                </c:pt>
                <c:pt idx="13">
                  <c:v>1614413824</c:v>
                </c:pt>
                <c:pt idx="14">
                  <c:v>1614204928</c:v>
                </c:pt>
                <c:pt idx="15">
                  <c:v>1614041088</c:v>
                </c:pt>
                <c:pt idx="16">
                  <c:v>1614266368</c:v>
                </c:pt>
                <c:pt idx="17">
                  <c:v>1613635584</c:v>
                </c:pt>
                <c:pt idx="18">
                  <c:v>1613729792</c:v>
                </c:pt>
                <c:pt idx="19">
                  <c:v>1614053376</c:v>
                </c:pt>
                <c:pt idx="20">
                  <c:v>1614094336</c:v>
                </c:pt>
                <c:pt idx="21">
                  <c:v>1614385152</c:v>
                </c:pt>
                <c:pt idx="22">
                  <c:v>1614209024</c:v>
                </c:pt>
                <c:pt idx="23">
                  <c:v>1614139392</c:v>
                </c:pt>
                <c:pt idx="24">
                  <c:v>1614532608</c:v>
                </c:pt>
                <c:pt idx="25">
                  <c:v>1614397440</c:v>
                </c:pt>
                <c:pt idx="26">
                  <c:v>1614397440</c:v>
                </c:pt>
                <c:pt idx="27">
                  <c:v>1614528512</c:v>
                </c:pt>
                <c:pt idx="28">
                  <c:v>1615159296</c:v>
                </c:pt>
                <c:pt idx="29">
                  <c:v>1614897152</c:v>
                </c:pt>
                <c:pt idx="30">
                  <c:v>1615339520</c:v>
                </c:pt>
                <c:pt idx="31">
                  <c:v>1615118336</c:v>
                </c:pt>
                <c:pt idx="32">
                  <c:v>1615355904</c:v>
                </c:pt>
                <c:pt idx="33">
                  <c:v>1614401536</c:v>
                </c:pt>
                <c:pt idx="34">
                  <c:v>1614229504</c:v>
                </c:pt>
                <c:pt idx="35">
                  <c:v>1613991936</c:v>
                </c:pt>
                <c:pt idx="36">
                  <c:v>1613971456</c:v>
                </c:pt>
                <c:pt idx="37">
                  <c:v>1614118912</c:v>
                </c:pt>
                <c:pt idx="38">
                  <c:v>1614569472</c:v>
                </c:pt>
                <c:pt idx="39">
                  <c:v>1614462976</c:v>
                </c:pt>
                <c:pt idx="40">
                  <c:v>1614331904</c:v>
                </c:pt>
                <c:pt idx="41">
                  <c:v>1613889536</c:v>
                </c:pt>
                <c:pt idx="42">
                  <c:v>1613864960</c:v>
                </c:pt>
                <c:pt idx="43">
                  <c:v>1613434880</c:v>
                </c:pt>
                <c:pt idx="44">
                  <c:v>1613361152</c:v>
                </c:pt>
                <c:pt idx="45">
                  <c:v>1612955648</c:v>
                </c:pt>
                <c:pt idx="46">
                  <c:v>1612881920</c:v>
                </c:pt>
                <c:pt idx="47">
                  <c:v>1612505088</c:v>
                </c:pt>
                <c:pt idx="48">
                  <c:v>1612365824</c:v>
                </c:pt>
                <c:pt idx="49">
                  <c:v>1612046336</c:v>
                </c:pt>
                <c:pt idx="50">
                  <c:v>1612505088</c:v>
                </c:pt>
                <c:pt idx="51">
                  <c:v>1612173312</c:v>
                </c:pt>
                <c:pt idx="52">
                  <c:v>1612132352</c:v>
                </c:pt>
                <c:pt idx="53">
                  <c:v>1611554816</c:v>
                </c:pt>
                <c:pt idx="54">
                  <c:v>1611927552</c:v>
                </c:pt>
                <c:pt idx="55">
                  <c:v>1612103680</c:v>
                </c:pt>
                <c:pt idx="56">
                  <c:v>1611489280</c:v>
                </c:pt>
                <c:pt idx="57">
                  <c:v>1611329536</c:v>
                </c:pt>
                <c:pt idx="58">
                  <c:v>1610571776</c:v>
                </c:pt>
                <c:pt idx="59">
                  <c:v>1610403840</c:v>
                </c:pt>
                <c:pt idx="60">
                  <c:v>1610293248</c:v>
                </c:pt>
                <c:pt idx="61">
                  <c:v>1610076160</c:v>
                </c:pt>
                <c:pt idx="62">
                  <c:v>1609457664</c:v>
                </c:pt>
                <c:pt idx="63">
                  <c:v>1609875456</c:v>
                </c:pt>
                <c:pt idx="64">
                  <c:v>1609777152</c:v>
                </c:pt>
                <c:pt idx="65">
                  <c:v>1610067968</c:v>
                </c:pt>
                <c:pt idx="66">
                  <c:v>1610039296</c:v>
                </c:pt>
                <c:pt idx="67">
                  <c:v>1610076160</c:v>
                </c:pt>
                <c:pt idx="68">
                  <c:v>1610104832</c:v>
                </c:pt>
                <c:pt idx="69">
                  <c:v>1609912320</c:v>
                </c:pt>
                <c:pt idx="70">
                  <c:v>1609728000</c:v>
                </c:pt>
                <c:pt idx="71">
                  <c:v>1609977856</c:v>
                </c:pt>
                <c:pt idx="72">
                  <c:v>1610063872</c:v>
                </c:pt>
                <c:pt idx="73">
                  <c:v>1609592832</c:v>
                </c:pt>
                <c:pt idx="74">
                  <c:v>1609601024</c:v>
                </c:pt>
                <c:pt idx="75">
                  <c:v>1609740288</c:v>
                </c:pt>
                <c:pt idx="76">
                  <c:v>1609822208</c:v>
                </c:pt>
                <c:pt idx="77">
                  <c:v>1609854976</c:v>
                </c:pt>
                <c:pt idx="78">
                  <c:v>1609551872</c:v>
                </c:pt>
                <c:pt idx="79">
                  <c:v>1609293824</c:v>
                </c:pt>
                <c:pt idx="80">
                  <c:v>1609248768</c:v>
                </c:pt>
                <c:pt idx="81">
                  <c:v>1609957376</c:v>
                </c:pt>
                <c:pt idx="82">
                  <c:v>1610403840</c:v>
                </c:pt>
                <c:pt idx="83">
                  <c:v>1610739712</c:v>
                </c:pt>
                <c:pt idx="84">
                  <c:v>1610584064</c:v>
                </c:pt>
                <c:pt idx="85">
                  <c:v>1610354688</c:v>
                </c:pt>
                <c:pt idx="86">
                  <c:v>1610326016</c:v>
                </c:pt>
                <c:pt idx="87">
                  <c:v>1609543680</c:v>
                </c:pt>
                <c:pt idx="88">
                  <c:v>1609510912</c:v>
                </c:pt>
                <c:pt idx="89">
                  <c:v>1609551872</c:v>
                </c:pt>
                <c:pt idx="90">
                  <c:v>1609261056</c:v>
                </c:pt>
                <c:pt idx="91">
                  <c:v>1609220096</c:v>
                </c:pt>
                <c:pt idx="92">
                  <c:v>1609510912</c:v>
                </c:pt>
                <c:pt idx="93">
                  <c:v>1608863744</c:v>
                </c:pt>
                <c:pt idx="94">
                  <c:v>1609478144</c:v>
                </c:pt>
                <c:pt idx="95">
                  <c:v>1610260480</c:v>
                </c:pt>
                <c:pt idx="96">
                  <c:v>1610821632</c:v>
                </c:pt>
                <c:pt idx="97">
                  <c:v>1611522048</c:v>
                </c:pt>
                <c:pt idx="98">
                  <c:v>1611313152</c:v>
                </c:pt>
                <c:pt idx="99">
                  <c:v>1611616256</c:v>
                </c:pt>
                <c:pt idx="100">
                  <c:v>1611530240</c:v>
                </c:pt>
                <c:pt idx="101">
                  <c:v>1611214848</c:v>
                </c:pt>
                <c:pt idx="102">
                  <c:v>1611079680</c:v>
                </c:pt>
                <c:pt idx="103">
                  <c:v>1610838016</c:v>
                </c:pt>
                <c:pt idx="104">
                  <c:v>1610903552</c:v>
                </c:pt>
                <c:pt idx="105">
                  <c:v>1611542528</c:v>
                </c:pt>
                <c:pt idx="106">
                  <c:v>1612066816</c:v>
                </c:pt>
                <c:pt idx="107">
                  <c:v>1611489280</c:v>
                </c:pt>
                <c:pt idx="108">
                  <c:v>1611567104</c:v>
                </c:pt>
                <c:pt idx="109">
                  <c:v>1610915840</c:v>
                </c:pt>
                <c:pt idx="110">
                  <c:v>1610932224</c:v>
                </c:pt>
                <c:pt idx="111">
                  <c:v>1611173888</c:v>
                </c:pt>
                <c:pt idx="112">
                  <c:v>1611620352</c:v>
                </c:pt>
                <c:pt idx="113">
                  <c:v>1611649024</c:v>
                </c:pt>
                <c:pt idx="114">
                  <c:v>1611022336</c:v>
                </c:pt>
                <c:pt idx="115">
                  <c:v>1611030528</c:v>
                </c:pt>
                <c:pt idx="116">
                  <c:v>1611554816</c:v>
                </c:pt>
                <c:pt idx="117">
                  <c:v>1611407360</c:v>
                </c:pt>
                <c:pt idx="118">
                  <c:v>1611124736</c:v>
                </c:pt>
                <c:pt idx="119">
                  <c:v>1610690560</c:v>
                </c:pt>
                <c:pt idx="120">
                  <c:v>1610510336</c:v>
                </c:pt>
                <c:pt idx="121">
                  <c:v>1610428416</c:v>
                </c:pt>
                <c:pt idx="122">
                  <c:v>1610186752</c:v>
                </c:pt>
                <c:pt idx="123">
                  <c:v>1610305536</c:v>
                </c:pt>
                <c:pt idx="124">
                  <c:v>1610428416</c:v>
                </c:pt>
                <c:pt idx="125">
                  <c:v>1610850304</c:v>
                </c:pt>
                <c:pt idx="126">
                  <c:v>1610719232</c:v>
                </c:pt>
                <c:pt idx="127">
                  <c:v>1610727424</c:v>
                </c:pt>
                <c:pt idx="128">
                  <c:v>1610891264</c:v>
                </c:pt>
                <c:pt idx="129">
                  <c:v>1610797056</c:v>
                </c:pt>
                <c:pt idx="130">
                  <c:v>1610678272</c:v>
                </c:pt>
                <c:pt idx="131">
                  <c:v>1610391552</c:v>
                </c:pt>
                <c:pt idx="132">
                  <c:v>1610170368</c:v>
                </c:pt>
                <c:pt idx="133">
                  <c:v>1610911744</c:v>
                </c:pt>
                <c:pt idx="134">
                  <c:v>1610678272</c:v>
                </c:pt>
                <c:pt idx="135">
                  <c:v>1610788864</c:v>
                </c:pt>
                <c:pt idx="136">
                  <c:v>1610584064</c:v>
                </c:pt>
                <c:pt idx="137">
                  <c:v>1609981952</c:v>
                </c:pt>
                <c:pt idx="138">
                  <c:v>1609629696</c:v>
                </c:pt>
                <c:pt idx="139">
                  <c:v>1609830400</c:v>
                </c:pt>
                <c:pt idx="140">
                  <c:v>1610289152</c:v>
                </c:pt>
                <c:pt idx="141">
                  <c:v>1610194944</c:v>
                </c:pt>
                <c:pt idx="142">
                  <c:v>1610313728</c:v>
                </c:pt>
                <c:pt idx="143">
                  <c:v>1610776576</c:v>
                </c:pt>
                <c:pt idx="144">
                  <c:v>1610956800</c:v>
                </c:pt>
                <c:pt idx="145">
                  <c:v>1611132928</c:v>
                </c:pt>
                <c:pt idx="146">
                  <c:v>1611382784</c:v>
                </c:pt>
                <c:pt idx="147">
                  <c:v>1611862016</c:v>
                </c:pt>
                <c:pt idx="148">
                  <c:v>1611685888</c:v>
                </c:pt>
                <c:pt idx="149">
                  <c:v>1611866112</c:v>
                </c:pt>
                <c:pt idx="150">
                  <c:v>1611833344</c:v>
                </c:pt>
                <c:pt idx="151">
                  <c:v>1611083776</c:v>
                </c:pt>
                <c:pt idx="152">
                  <c:v>1611423744</c:v>
                </c:pt>
                <c:pt idx="153">
                  <c:v>1611415552</c:v>
                </c:pt>
                <c:pt idx="154">
                  <c:v>1612005376</c:v>
                </c:pt>
                <c:pt idx="155">
                  <c:v>1612713984</c:v>
                </c:pt>
                <c:pt idx="156">
                  <c:v>1612922880</c:v>
                </c:pt>
                <c:pt idx="157">
                  <c:v>1612541952</c:v>
                </c:pt>
                <c:pt idx="158">
                  <c:v>1612201984</c:v>
                </c:pt>
                <c:pt idx="159">
                  <c:v>1612046336</c:v>
                </c:pt>
                <c:pt idx="160">
                  <c:v>1611968512</c:v>
                </c:pt>
                <c:pt idx="161">
                  <c:v>1612066816</c:v>
                </c:pt>
                <c:pt idx="162">
                  <c:v>1611882496</c:v>
                </c:pt>
                <c:pt idx="163">
                  <c:v>1611902976</c:v>
                </c:pt>
                <c:pt idx="164">
                  <c:v>1612050432</c:v>
                </c:pt>
                <c:pt idx="165">
                  <c:v>1612247040</c:v>
                </c:pt>
                <c:pt idx="166">
                  <c:v>1612267520</c:v>
                </c:pt>
                <c:pt idx="167">
                  <c:v>1612582912</c:v>
                </c:pt>
                <c:pt idx="168">
                  <c:v>1612410880</c:v>
                </c:pt>
                <c:pt idx="169">
                  <c:v>1612181504</c:v>
                </c:pt>
                <c:pt idx="170">
                  <c:v>1612238848</c:v>
                </c:pt>
                <c:pt idx="171">
                  <c:v>1611251712</c:v>
                </c:pt>
                <c:pt idx="172">
                  <c:v>1611165696</c:v>
                </c:pt>
                <c:pt idx="173">
                  <c:v>1611522048</c:v>
                </c:pt>
                <c:pt idx="174">
                  <c:v>1612034048</c:v>
                </c:pt>
                <c:pt idx="175">
                  <c:v>1612234752</c:v>
                </c:pt>
                <c:pt idx="176">
                  <c:v>1612771328</c:v>
                </c:pt>
                <c:pt idx="177">
                  <c:v>1612804096</c:v>
                </c:pt>
                <c:pt idx="178">
                  <c:v>1613062144</c:v>
                </c:pt>
                <c:pt idx="179">
                  <c:v>1612730368</c:v>
                </c:pt>
                <c:pt idx="180">
                  <c:v>1612800000</c:v>
                </c:pt>
                <c:pt idx="181">
                  <c:v>1613225984</c:v>
                </c:pt>
                <c:pt idx="182">
                  <c:v>1613115392</c:v>
                </c:pt>
                <c:pt idx="183">
                  <c:v>1613328384</c:v>
                </c:pt>
                <c:pt idx="184">
                  <c:v>1612935168</c:v>
                </c:pt>
                <c:pt idx="185">
                  <c:v>1612984320</c:v>
                </c:pt>
                <c:pt idx="186">
                  <c:v>1612795904</c:v>
                </c:pt>
                <c:pt idx="187">
                  <c:v>1613443072</c:v>
                </c:pt>
                <c:pt idx="188">
                  <c:v>1613070336</c:v>
                </c:pt>
                <c:pt idx="189">
                  <c:v>1613352960</c:v>
                </c:pt>
                <c:pt idx="190">
                  <c:v>1613197312</c:v>
                </c:pt>
                <c:pt idx="191">
                  <c:v>1612914688</c:v>
                </c:pt>
                <c:pt idx="192">
                  <c:v>1612902400</c:v>
                </c:pt>
                <c:pt idx="193">
                  <c:v>1613262848</c:v>
                </c:pt>
                <c:pt idx="194">
                  <c:v>1612718080</c:v>
                </c:pt>
                <c:pt idx="195">
                  <c:v>1612685312</c:v>
                </c:pt>
                <c:pt idx="196">
                  <c:v>1612353536</c:v>
                </c:pt>
                <c:pt idx="197">
                  <c:v>1612562432</c:v>
                </c:pt>
                <c:pt idx="198">
                  <c:v>1612587008</c:v>
                </c:pt>
                <c:pt idx="199">
                  <c:v>1612709888</c:v>
                </c:pt>
                <c:pt idx="200">
                  <c:v>1613144064</c:v>
                </c:pt>
                <c:pt idx="201">
                  <c:v>1613221888</c:v>
                </c:pt>
                <c:pt idx="202">
                  <c:v>1613262848</c:v>
                </c:pt>
                <c:pt idx="203">
                  <c:v>1613119488</c:v>
                </c:pt>
                <c:pt idx="204">
                  <c:v>1613426688</c:v>
                </c:pt>
                <c:pt idx="205">
                  <c:v>1613430784</c:v>
                </c:pt>
                <c:pt idx="206">
                  <c:v>1613860864</c:v>
                </c:pt>
                <c:pt idx="207">
                  <c:v>1613611008</c:v>
                </c:pt>
                <c:pt idx="208">
                  <c:v>1613107200</c:v>
                </c:pt>
                <c:pt idx="209">
                  <c:v>1613025280</c:v>
                </c:pt>
                <c:pt idx="210">
                  <c:v>1612787712</c:v>
                </c:pt>
                <c:pt idx="211">
                  <c:v>1613066240</c:v>
                </c:pt>
                <c:pt idx="212">
                  <c:v>1612996608</c:v>
                </c:pt>
                <c:pt idx="213">
                  <c:v>1613389824</c:v>
                </c:pt>
                <c:pt idx="214">
                  <c:v>1613291520</c:v>
                </c:pt>
                <c:pt idx="215">
                  <c:v>1613242368</c:v>
                </c:pt>
                <c:pt idx="216">
                  <c:v>1613287424</c:v>
                </c:pt>
                <c:pt idx="217">
                  <c:v>1613479936</c:v>
                </c:pt>
                <c:pt idx="218">
                  <c:v>1613553664</c:v>
                </c:pt>
                <c:pt idx="219">
                  <c:v>1613918208</c:v>
                </c:pt>
                <c:pt idx="220">
                  <c:v>1614045184</c:v>
                </c:pt>
                <c:pt idx="221">
                  <c:v>1614036992</c:v>
                </c:pt>
                <c:pt idx="222">
                  <c:v>1614229504</c:v>
                </c:pt>
                <c:pt idx="223">
                  <c:v>1614278656</c:v>
                </c:pt>
                <c:pt idx="224">
                  <c:v>1614151680</c:v>
                </c:pt>
                <c:pt idx="225">
                  <c:v>1613750272</c:v>
                </c:pt>
                <c:pt idx="226">
                  <c:v>1613586432</c:v>
                </c:pt>
                <c:pt idx="227">
                  <c:v>1613058048</c:v>
                </c:pt>
                <c:pt idx="228">
                  <c:v>1612627968</c:v>
                </c:pt>
                <c:pt idx="229">
                  <c:v>1612042240</c:v>
                </c:pt>
                <c:pt idx="230">
                  <c:v>1612136448</c:v>
                </c:pt>
                <c:pt idx="231">
                  <c:v>1611509760</c:v>
                </c:pt>
                <c:pt idx="232">
                  <c:v>1611440128</c:v>
                </c:pt>
                <c:pt idx="233">
                  <c:v>1610780672</c:v>
                </c:pt>
                <c:pt idx="234">
                  <c:v>1610846208</c:v>
                </c:pt>
                <c:pt idx="235">
                  <c:v>1610690560</c:v>
                </c:pt>
                <c:pt idx="236">
                  <c:v>1610207232</c:v>
                </c:pt>
                <c:pt idx="237">
                  <c:v>1609801728</c:v>
                </c:pt>
                <c:pt idx="238">
                  <c:v>1609637888</c:v>
                </c:pt>
                <c:pt idx="239">
                  <c:v>1609166848</c:v>
                </c:pt>
                <c:pt idx="240">
                  <c:v>1609101312</c:v>
                </c:pt>
                <c:pt idx="241">
                  <c:v>1608851456</c:v>
                </c:pt>
                <c:pt idx="242">
                  <c:v>1608290304</c:v>
                </c:pt>
                <c:pt idx="243">
                  <c:v>1607565312</c:v>
                </c:pt>
                <c:pt idx="244">
                  <c:v>1606561792</c:v>
                </c:pt>
                <c:pt idx="245">
                  <c:v>1606184960</c:v>
                </c:pt>
                <c:pt idx="246">
                  <c:v>1605509120</c:v>
                </c:pt>
                <c:pt idx="247">
                  <c:v>1605140480</c:v>
                </c:pt>
                <c:pt idx="248">
                  <c:v>1604796416</c:v>
                </c:pt>
                <c:pt idx="249">
                  <c:v>1604141056</c:v>
                </c:pt>
                <c:pt idx="250">
                  <c:v>1603477504</c:v>
                </c:pt>
                <c:pt idx="251">
                  <c:v>1602756608</c:v>
                </c:pt>
                <c:pt idx="252">
                  <c:v>1602863104</c:v>
                </c:pt>
                <c:pt idx="253">
                  <c:v>1602936832</c:v>
                </c:pt>
                <c:pt idx="254">
                  <c:v>1603125248</c:v>
                </c:pt>
                <c:pt idx="255">
                  <c:v>1604153344</c:v>
                </c:pt>
                <c:pt idx="256">
                  <c:v>1604739072</c:v>
                </c:pt>
                <c:pt idx="257">
                  <c:v>1605394432</c:v>
                </c:pt>
                <c:pt idx="258">
                  <c:v>1606725632</c:v>
                </c:pt>
                <c:pt idx="259">
                  <c:v>1606369280</c:v>
                </c:pt>
                <c:pt idx="260">
                  <c:v>1606631424</c:v>
                </c:pt>
                <c:pt idx="261">
                  <c:v>1606086656</c:v>
                </c:pt>
                <c:pt idx="262">
                  <c:v>1605754880</c:v>
                </c:pt>
                <c:pt idx="263">
                  <c:v>1605406720</c:v>
                </c:pt>
                <c:pt idx="264">
                  <c:v>1605558272</c:v>
                </c:pt>
                <c:pt idx="265">
                  <c:v>1605836800</c:v>
                </c:pt>
                <c:pt idx="266">
                  <c:v>1605591040</c:v>
                </c:pt>
                <c:pt idx="267">
                  <c:v>1605705728</c:v>
                </c:pt>
                <c:pt idx="268">
                  <c:v>1606012928</c:v>
                </c:pt>
                <c:pt idx="269">
                  <c:v>1606361088</c:v>
                </c:pt>
                <c:pt idx="270">
                  <c:v>1606529024</c:v>
                </c:pt>
                <c:pt idx="271">
                  <c:v>1606434816</c:v>
                </c:pt>
                <c:pt idx="272">
                  <c:v>1606070272</c:v>
                </c:pt>
                <c:pt idx="273">
                  <c:v>1606107136</c:v>
                </c:pt>
                <c:pt idx="274">
                  <c:v>1605935104</c:v>
                </c:pt>
                <c:pt idx="275">
                  <c:v>1605931008</c:v>
                </c:pt>
                <c:pt idx="276">
                  <c:v>1605627904</c:v>
                </c:pt>
                <c:pt idx="277">
                  <c:v>1605017600</c:v>
                </c:pt>
                <c:pt idx="278">
                  <c:v>1604468736</c:v>
                </c:pt>
                <c:pt idx="279">
                  <c:v>1604108288</c:v>
                </c:pt>
                <c:pt idx="280">
                  <c:v>1603895296</c:v>
                </c:pt>
                <c:pt idx="281">
                  <c:v>1603649536</c:v>
                </c:pt>
                <c:pt idx="282">
                  <c:v>1603608576</c:v>
                </c:pt>
                <c:pt idx="283">
                  <c:v>1603829760</c:v>
                </c:pt>
                <c:pt idx="284">
                  <c:v>1604268032</c:v>
                </c:pt>
                <c:pt idx="285">
                  <c:v>1604096000</c:v>
                </c:pt>
                <c:pt idx="286">
                  <c:v>1604337664</c:v>
                </c:pt>
                <c:pt idx="287">
                  <c:v>1604378624</c:v>
                </c:pt>
                <c:pt idx="288">
                  <c:v>1604526080</c:v>
                </c:pt>
                <c:pt idx="289">
                  <c:v>1604988928</c:v>
                </c:pt>
                <c:pt idx="290">
                  <c:v>1604456448</c:v>
                </c:pt>
                <c:pt idx="291">
                  <c:v>1604304896</c:v>
                </c:pt>
                <c:pt idx="292">
                  <c:v>1603981312</c:v>
                </c:pt>
                <c:pt idx="293">
                  <c:v>1604468736</c:v>
                </c:pt>
                <c:pt idx="294">
                  <c:v>1605156864</c:v>
                </c:pt>
                <c:pt idx="295">
                  <c:v>1604915200</c:v>
                </c:pt>
                <c:pt idx="296">
                  <c:v>1604644864</c:v>
                </c:pt>
                <c:pt idx="297">
                  <c:v>1604714496</c:v>
                </c:pt>
                <c:pt idx="298">
                  <c:v>1605148672</c:v>
                </c:pt>
                <c:pt idx="299">
                  <c:v>1606901760</c:v>
                </c:pt>
                <c:pt idx="300">
                  <c:v>1607389184</c:v>
                </c:pt>
                <c:pt idx="301">
                  <c:v>1607958528</c:v>
                </c:pt>
                <c:pt idx="302">
                  <c:v>1607639040</c:v>
                </c:pt>
                <c:pt idx="303">
                  <c:v>1607426048</c:v>
                </c:pt>
                <c:pt idx="304">
                  <c:v>1607413760</c:v>
                </c:pt>
                <c:pt idx="305">
                  <c:v>1607118848</c:v>
                </c:pt>
                <c:pt idx="306">
                  <c:v>1606443008</c:v>
                </c:pt>
                <c:pt idx="307">
                  <c:v>1606115328</c:v>
                </c:pt>
                <c:pt idx="308">
                  <c:v>1605898240</c:v>
                </c:pt>
                <c:pt idx="309">
                  <c:v>1605767168</c:v>
                </c:pt>
                <c:pt idx="310">
                  <c:v>1605791744</c:v>
                </c:pt>
                <c:pt idx="311">
                  <c:v>1605603328</c:v>
                </c:pt>
                <c:pt idx="312">
                  <c:v>1605853184</c:v>
                </c:pt>
                <c:pt idx="313">
                  <c:v>1605595136</c:v>
                </c:pt>
                <c:pt idx="314">
                  <c:v>1605742592</c:v>
                </c:pt>
                <c:pt idx="315">
                  <c:v>1606049792</c:v>
                </c:pt>
                <c:pt idx="316">
                  <c:v>1606914048</c:v>
                </c:pt>
                <c:pt idx="317">
                  <c:v>1607000064</c:v>
                </c:pt>
                <c:pt idx="318">
                  <c:v>1606995968</c:v>
                </c:pt>
                <c:pt idx="319">
                  <c:v>1606516736</c:v>
                </c:pt>
                <c:pt idx="320">
                  <c:v>1606238208</c:v>
                </c:pt>
                <c:pt idx="321">
                  <c:v>1606746112</c:v>
                </c:pt>
                <c:pt idx="322">
                  <c:v>1607340032</c:v>
                </c:pt>
                <c:pt idx="323">
                  <c:v>1607147520</c:v>
                </c:pt>
                <c:pt idx="324">
                  <c:v>1607221248</c:v>
                </c:pt>
                <c:pt idx="325">
                  <c:v>1606901760</c:v>
                </c:pt>
                <c:pt idx="326">
                  <c:v>1606778880</c:v>
                </c:pt>
                <c:pt idx="327">
                  <c:v>1606823936</c:v>
                </c:pt>
                <c:pt idx="328">
                  <c:v>1606455296</c:v>
                </c:pt>
                <c:pt idx="329">
                  <c:v>1606295552</c:v>
                </c:pt>
                <c:pt idx="330">
                  <c:v>1606254592</c:v>
                </c:pt>
                <c:pt idx="331">
                  <c:v>1606045696</c:v>
                </c:pt>
                <c:pt idx="332">
                  <c:v>1607602176</c:v>
                </c:pt>
                <c:pt idx="333">
                  <c:v>1607749632</c:v>
                </c:pt>
                <c:pt idx="334">
                  <c:v>1608458240</c:v>
                </c:pt>
                <c:pt idx="335">
                  <c:v>1608708096</c:v>
                </c:pt>
                <c:pt idx="336">
                  <c:v>1608794112</c:v>
                </c:pt>
                <c:pt idx="337">
                  <c:v>1609175040</c:v>
                </c:pt>
                <c:pt idx="338">
                  <c:v>1608744960</c:v>
                </c:pt>
                <c:pt idx="339">
                  <c:v>1608876032</c:v>
                </c:pt>
                <c:pt idx="340">
                  <c:v>1609428992</c:v>
                </c:pt>
                <c:pt idx="341">
                  <c:v>1609744384</c:v>
                </c:pt>
                <c:pt idx="342">
                  <c:v>1609752576</c:v>
                </c:pt>
                <c:pt idx="343">
                  <c:v>1609965568</c:v>
                </c:pt>
                <c:pt idx="344">
                  <c:v>1609523200</c:v>
                </c:pt>
                <c:pt idx="345">
                  <c:v>1609412608</c:v>
                </c:pt>
                <c:pt idx="346">
                  <c:v>1609195520</c:v>
                </c:pt>
                <c:pt idx="347">
                  <c:v>1609699328</c:v>
                </c:pt>
                <c:pt idx="348">
                  <c:v>1609256960</c:v>
                </c:pt>
                <c:pt idx="349">
                  <c:v>1608646656</c:v>
                </c:pt>
                <c:pt idx="350">
                  <c:v>1608179712</c:v>
                </c:pt>
                <c:pt idx="351">
                  <c:v>1607827456</c:v>
                </c:pt>
                <c:pt idx="352">
                  <c:v>1607798784</c:v>
                </c:pt>
                <c:pt idx="353">
                  <c:v>1608122368</c:v>
                </c:pt>
                <c:pt idx="354">
                  <c:v>1608073216</c:v>
                </c:pt>
                <c:pt idx="355">
                  <c:v>1608110080</c:v>
                </c:pt>
                <c:pt idx="356">
                  <c:v>1608491008</c:v>
                </c:pt>
                <c:pt idx="357">
                  <c:v>1608482816</c:v>
                </c:pt>
                <c:pt idx="358">
                  <c:v>1608441856</c:v>
                </c:pt>
                <c:pt idx="359">
                  <c:v>1608097792</c:v>
                </c:pt>
                <c:pt idx="360">
                  <c:v>1607254016</c:v>
                </c:pt>
                <c:pt idx="361">
                  <c:v>1607397376</c:v>
                </c:pt>
                <c:pt idx="362">
                  <c:v>1606737920</c:v>
                </c:pt>
                <c:pt idx="363">
                  <c:v>1606590464</c:v>
                </c:pt>
                <c:pt idx="364">
                  <c:v>1606184960</c:v>
                </c:pt>
                <c:pt idx="365">
                  <c:v>1606291456</c:v>
                </c:pt>
                <c:pt idx="366">
                  <c:v>1606443008</c:v>
                </c:pt>
                <c:pt idx="367">
                  <c:v>1606946816</c:v>
                </c:pt>
                <c:pt idx="368">
                  <c:v>1608093696</c:v>
                </c:pt>
                <c:pt idx="369">
                  <c:v>1609031680</c:v>
                </c:pt>
                <c:pt idx="370">
                  <c:v>1609838592</c:v>
                </c:pt>
                <c:pt idx="371">
                  <c:v>1609797632</c:v>
                </c:pt>
                <c:pt idx="372">
                  <c:v>1609834496</c:v>
                </c:pt>
                <c:pt idx="373">
                  <c:v>1609850880</c:v>
                </c:pt>
                <c:pt idx="374">
                  <c:v>1609703424</c:v>
                </c:pt>
                <c:pt idx="375">
                  <c:v>1609568256</c:v>
                </c:pt>
                <c:pt idx="376">
                  <c:v>1609662464</c:v>
                </c:pt>
                <c:pt idx="377">
                  <c:v>1609592832</c:v>
                </c:pt>
                <c:pt idx="378">
                  <c:v>1610039296</c:v>
                </c:pt>
                <c:pt idx="379">
                  <c:v>1610223616</c:v>
                </c:pt>
                <c:pt idx="380">
                  <c:v>1610727424</c:v>
                </c:pt>
                <c:pt idx="381">
                  <c:v>1611055104</c:v>
                </c:pt>
                <c:pt idx="382">
                  <c:v>1611120640</c:v>
                </c:pt>
                <c:pt idx="383">
                  <c:v>1611403264</c:v>
                </c:pt>
                <c:pt idx="384">
                  <c:v>1611194368</c:v>
                </c:pt>
                <c:pt idx="385">
                  <c:v>1611104256</c:v>
                </c:pt>
                <c:pt idx="386">
                  <c:v>1610932224</c:v>
                </c:pt>
                <c:pt idx="387">
                  <c:v>1611141120</c:v>
                </c:pt>
                <c:pt idx="388">
                  <c:v>1611096064</c:v>
                </c:pt>
                <c:pt idx="389">
                  <c:v>1611489280</c:v>
                </c:pt>
                <c:pt idx="390">
                  <c:v>1610993664</c:v>
                </c:pt>
                <c:pt idx="391">
                  <c:v>1611292672</c:v>
                </c:pt>
                <c:pt idx="392">
                  <c:v>1611374592</c:v>
                </c:pt>
                <c:pt idx="393">
                  <c:v>1611247616</c:v>
                </c:pt>
                <c:pt idx="394">
                  <c:v>1611132928</c:v>
                </c:pt>
                <c:pt idx="395">
                  <c:v>1611177984</c:v>
                </c:pt>
                <c:pt idx="396">
                  <c:v>1610887168</c:v>
                </c:pt>
                <c:pt idx="397">
                  <c:v>1610936320</c:v>
                </c:pt>
                <c:pt idx="398">
                  <c:v>1610792960</c:v>
                </c:pt>
                <c:pt idx="399">
                  <c:v>1611300864</c:v>
                </c:pt>
                <c:pt idx="400">
                  <c:v>1612230656</c:v>
                </c:pt>
                <c:pt idx="401">
                  <c:v>1612500992</c:v>
                </c:pt>
                <c:pt idx="402">
                  <c:v>1612521472</c:v>
                </c:pt>
                <c:pt idx="403">
                  <c:v>1612337152</c:v>
                </c:pt>
                <c:pt idx="404">
                  <c:v>1612316672</c:v>
                </c:pt>
                <c:pt idx="405">
                  <c:v>1612537856</c:v>
                </c:pt>
                <c:pt idx="406">
                  <c:v>1612615680</c:v>
                </c:pt>
                <c:pt idx="407">
                  <c:v>1612976128</c:v>
                </c:pt>
                <c:pt idx="408">
                  <c:v>1613217792</c:v>
                </c:pt>
                <c:pt idx="409">
                  <c:v>1613189120</c:v>
                </c:pt>
                <c:pt idx="410">
                  <c:v>1613443072</c:v>
                </c:pt>
                <c:pt idx="411">
                  <c:v>1613402112</c:v>
                </c:pt>
                <c:pt idx="412">
                  <c:v>1613643776</c:v>
                </c:pt>
                <c:pt idx="413">
                  <c:v>1613922304</c:v>
                </c:pt>
                <c:pt idx="414">
                  <c:v>1614516224</c:v>
                </c:pt>
                <c:pt idx="415">
                  <c:v>1614716928</c:v>
                </c:pt>
                <c:pt idx="416">
                  <c:v>1614512128</c:v>
                </c:pt>
                <c:pt idx="417">
                  <c:v>1614426112</c:v>
                </c:pt>
                <c:pt idx="418">
                  <c:v>1615323136</c:v>
                </c:pt>
                <c:pt idx="419">
                  <c:v>1615409152</c:v>
                </c:pt>
                <c:pt idx="420">
                  <c:v>1615650816</c:v>
                </c:pt>
                <c:pt idx="421">
                  <c:v>1615908864</c:v>
                </c:pt>
                <c:pt idx="422">
                  <c:v>1616134144</c:v>
                </c:pt>
                <c:pt idx="423">
                  <c:v>1615990784</c:v>
                </c:pt>
                <c:pt idx="424">
                  <c:v>1615630336</c:v>
                </c:pt>
                <c:pt idx="425">
                  <c:v>1615814656</c:v>
                </c:pt>
                <c:pt idx="426">
                  <c:v>1615601664</c:v>
                </c:pt>
                <c:pt idx="427">
                  <c:v>1615626240</c:v>
                </c:pt>
                <c:pt idx="428">
                  <c:v>1615736832</c:v>
                </c:pt>
                <c:pt idx="429">
                  <c:v>1616371712</c:v>
                </c:pt>
                <c:pt idx="430">
                  <c:v>1616986112</c:v>
                </c:pt>
                <c:pt idx="431">
                  <c:v>1617518592</c:v>
                </c:pt>
                <c:pt idx="432">
                  <c:v>1618022400</c:v>
                </c:pt>
                <c:pt idx="433">
                  <c:v>1618194432</c:v>
                </c:pt>
                <c:pt idx="434">
                  <c:v>1618186240</c:v>
                </c:pt>
                <c:pt idx="435">
                  <c:v>1618513920</c:v>
                </c:pt>
                <c:pt idx="436">
                  <c:v>1618968576</c:v>
                </c:pt>
                <c:pt idx="437">
                  <c:v>1619013632</c:v>
                </c:pt>
                <c:pt idx="438">
                  <c:v>1619197952</c:v>
                </c:pt>
                <c:pt idx="439">
                  <c:v>1620070400</c:v>
                </c:pt>
                <c:pt idx="440">
                  <c:v>1620369408</c:v>
                </c:pt>
                <c:pt idx="441">
                  <c:v>1620701184</c:v>
                </c:pt>
                <c:pt idx="442">
                  <c:v>1620742144</c:v>
                </c:pt>
                <c:pt idx="443">
                  <c:v>1621000192</c:v>
                </c:pt>
                <c:pt idx="444">
                  <c:v>1621012480</c:v>
                </c:pt>
                <c:pt idx="445">
                  <c:v>1620594688</c:v>
                </c:pt>
                <c:pt idx="446">
                  <c:v>1620586496</c:v>
                </c:pt>
                <c:pt idx="447">
                  <c:v>1619869696</c:v>
                </c:pt>
                <c:pt idx="448">
                  <c:v>1620058112</c:v>
                </c:pt>
                <c:pt idx="449">
                  <c:v>1620328448</c:v>
                </c:pt>
                <c:pt idx="450">
                  <c:v>1620475904</c:v>
                </c:pt>
                <c:pt idx="451">
                  <c:v>1620348928</c:v>
                </c:pt>
                <c:pt idx="452">
                  <c:v>1620467712</c:v>
                </c:pt>
                <c:pt idx="453">
                  <c:v>1620652032</c:v>
                </c:pt>
                <c:pt idx="454">
                  <c:v>1620639744</c:v>
                </c:pt>
                <c:pt idx="455">
                  <c:v>1620594688</c:v>
                </c:pt>
                <c:pt idx="456">
                  <c:v>1620996096</c:v>
                </c:pt>
                <c:pt idx="457">
                  <c:v>1621078016</c:v>
                </c:pt>
                <c:pt idx="458">
                  <c:v>1621114880</c:v>
                </c:pt>
                <c:pt idx="459">
                  <c:v>1620299776</c:v>
                </c:pt>
                <c:pt idx="460">
                  <c:v>1620742144</c:v>
                </c:pt>
                <c:pt idx="461">
                  <c:v>1621274624</c:v>
                </c:pt>
                <c:pt idx="462">
                  <c:v>1621303296</c:v>
                </c:pt>
                <c:pt idx="463">
                  <c:v>1621057536</c:v>
                </c:pt>
                <c:pt idx="464">
                  <c:v>1621164032</c:v>
                </c:pt>
                <c:pt idx="465">
                  <c:v>1621508096</c:v>
                </c:pt>
                <c:pt idx="466">
                  <c:v>1621458944</c:v>
                </c:pt>
                <c:pt idx="467">
                  <c:v>1621274624</c:v>
                </c:pt>
                <c:pt idx="468">
                  <c:v>1621557248</c:v>
                </c:pt>
                <c:pt idx="469">
                  <c:v>1621807104</c:v>
                </c:pt>
                <c:pt idx="470">
                  <c:v>1622007808</c:v>
                </c:pt>
                <c:pt idx="471">
                  <c:v>1622171648</c:v>
                </c:pt>
                <c:pt idx="472">
                  <c:v>1622106112</c:v>
                </c:pt>
                <c:pt idx="473">
                  <c:v>1622843392</c:v>
                </c:pt>
                <c:pt idx="474">
                  <c:v>1622667264</c:v>
                </c:pt>
                <c:pt idx="475">
                  <c:v>1622827008</c:v>
                </c:pt>
                <c:pt idx="476">
                  <c:v>1622630400</c:v>
                </c:pt>
                <c:pt idx="477">
                  <c:v>1622548480</c:v>
                </c:pt>
                <c:pt idx="478">
                  <c:v>1622736896</c:v>
                </c:pt>
                <c:pt idx="479">
                  <c:v>1623015424</c:v>
                </c:pt>
                <c:pt idx="480">
                  <c:v>1623187456</c:v>
                </c:pt>
                <c:pt idx="481">
                  <c:v>1624190976</c:v>
                </c:pt>
                <c:pt idx="482">
                  <c:v>1624244224</c:v>
                </c:pt>
                <c:pt idx="483">
                  <c:v>1624752128</c:v>
                </c:pt>
                <c:pt idx="484">
                  <c:v>1624584192</c:v>
                </c:pt>
                <c:pt idx="485">
                  <c:v>1625137152</c:v>
                </c:pt>
                <c:pt idx="486">
                  <c:v>1625681920</c:v>
                </c:pt>
                <c:pt idx="487">
                  <c:v>1626140672</c:v>
                </c:pt>
                <c:pt idx="488">
                  <c:v>1626611712</c:v>
                </c:pt>
                <c:pt idx="489">
                  <c:v>1626656768</c:v>
                </c:pt>
                <c:pt idx="490">
                  <c:v>1626259456</c:v>
                </c:pt>
                <c:pt idx="491">
                  <c:v>1623252992</c:v>
                </c:pt>
                <c:pt idx="492">
                  <c:v>1623027712</c:v>
                </c:pt>
                <c:pt idx="493">
                  <c:v>1623044096</c:v>
                </c:pt>
                <c:pt idx="494">
                  <c:v>1622302720</c:v>
                </c:pt>
                <c:pt idx="495">
                  <c:v>1616637952</c:v>
                </c:pt>
                <c:pt idx="496">
                  <c:v>1617354752</c:v>
                </c:pt>
                <c:pt idx="497">
                  <c:v>1617149952</c:v>
                </c:pt>
                <c:pt idx="498">
                  <c:v>1617321984</c:v>
                </c:pt>
                <c:pt idx="499">
                  <c:v>1617965056</c:v>
                </c:pt>
                <c:pt idx="500">
                  <c:v>1618366464</c:v>
                </c:pt>
                <c:pt idx="501">
                  <c:v>1618616320</c:v>
                </c:pt>
                <c:pt idx="502">
                  <c:v>1618657280</c:v>
                </c:pt>
                <c:pt idx="503">
                  <c:v>1618743296</c:v>
                </c:pt>
                <c:pt idx="504">
                  <c:v>1618821120</c:v>
                </c:pt>
                <c:pt idx="505">
                  <c:v>1619095552</c:v>
                </c:pt>
                <c:pt idx="506">
                  <c:v>1618878464</c:v>
                </c:pt>
                <c:pt idx="507">
                  <c:v>1619824640</c:v>
                </c:pt>
                <c:pt idx="508">
                  <c:v>1620140032</c:v>
                </c:pt>
                <c:pt idx="509">
                  <c:v>1620758528</c:v>
                </c:pt>
                <c:pt idx="510">
                  <c:v>1621401600</c:v>
                </c:pt>
                <c:pt idx="511">
                  <c:v>1621463040</c:v>
                </c:pt>
                <c:pt idx="512">
                  <c:v>1621422080</c:v>
                </c:pt>
                <c:pt idx="513">
                  <c:v>1622183936</c:v>
                </c:pt>
                <c:pt idx="514">
                  <c:v>1622466560</c:v>
                </c:pt>
                <c:pt idx="515">
                  <c:v>1622720512</c:v>
                </c:pt>
                <c:pt idx="516">
                  <c:v>1623252992</c:v>
                </c:pt>
                <c:pt idx="517">
                  <c:v>1623007232</c:v>
                </c:pt>
                <c:pt idx="518">
                  <c:v>1623367680</c:v>
                </c:pt>
                <c:pt idx="519">
                  <c:v>1622466560</c:v>
                </c:pt>
                <c:pt idx="520">
                  <c:v>1623048192</c:v>
                </c:pt>
                <c:pt idx="521">
                  <c:v>1622876160</c:v>
                </c:pt>
                <c:pt idx="522">
                  <c:v>1623236608</c:v>
                </c:pt>
                <c:pt idx="523">
                  <c:v>1623203840</c:v>
                </c:pt>
                <c:pt idx="524">
                  <c:v>1622896640</c:v>
                </c:pt>
                <c:pt idx="525">
                  <c:v>1623281664</c:v>
                </c:pt>
                <c:pt idx="526">
                  <c:v>1623633920</c:v>
                </c:pt>
                <c:pt idx="527">
                  <c:v>1623965696</c:v>
                </c:pt>
                <c:pt idx="528">
                  <c:v>1624375296</c:v>
                </c:pt>
                <c:pt idx="529">
                  <c:v>1624457216</c:v>
                </c:pt>
                <c:pt idx="530">
                  <c:v>1626128384</c:v>
                </c:pt>
                <c:pt idx="531">
                  <c:v>1626411008</c:v>
                </c:pt>
                <c:pt idx="532">
                  <c:v>1626951680</c:v>
                </c:pt>
                <c:pt idx="533">
                  <c:v>1626918912</c:v>
                </c:pt>
                <c:pt idx="534">
                  <c:v>1626918912</c:v>
                </c:pt>
                <c:pt idx="535">
                  <c:v>1627418624</c:v>
                </c:pt>
                <c:pt idx="536">
                  <c:v>1627439104</c:v>
                </c:pt>
                <c:pt idx="537">
                  <c:v>1618513920</c:v>
                </c:pt>
                <c:pt idx="538">
                  <c:v>1618481152</c:v>
                </c:pt>
                <c:pt idx="539">
                  <c:v>1618210816</c:v>
                </c:pt>
                <c:pt idx="540">
                  <c:v>1617383424</c:v>
                </c:pt>
                <c:pt idx="541">
                  <c:v>1617301504</c:v>
                </c:pt>
                <c:pt idx="542">
                  <c:v>1617162240</c:v>
                </c:pt>
                <c:pt idx="543">
                  <c:v>1617240064</c:v>
                </c:pt>
                <c:pt idx="544">
                  <c:v>1617350656</c:v>
                </c:pt>
                <c:pt idx="545">
                  <c:v>1615208448</c:v>
                </c:pt>
                <c:pt idx="546">
                  <c:v>1615294464</c:v>
                </c:pt>
                <c:pt idx="547">
                  <c:v>1615781888</c:v>
                </c:pt>
                <c:pt idx="548">
                  <c:v>1616289792</c:v>
                </c:pt>
                <c:pt idx="549">
                  <c:v>1616465920</c:v>
                </c:pt>
                <c:pt idx="550">
                  <c:v>1616285696</c:v>
                </c:pt>
                <c:pt idx="551">
                  <c:v>1616769024</c:v>
                </c:pt>
                <c:pt idx="552">
                  <c:v>1617088512</c:v>
                </c:pt>
                <c:pt idx="553">
                  <c:v>1617235968</c:v>
                </c:pt>
                <c:pt idx="554">
                  <c:v>1617567744</c:v>
                </c:pt>
                <c:pt idx="555">
                  <c:v>1617661952</c:v>
                </c:pt>
                <c:pt idx="556">
                  <c:v>1617575936</c:v>
                </c:pt>
                <c:pt idx="557">
                  <c:v>1618198528</c:v>
                </c:pt>
                <c:pt idx="558">
                  <c:v>1618243584</c:v>
                </c:pt>
                <c:pt idx="559">
                  <c:v>1618427904</c:v>
                </c:pt>
                <c:pt idx="560">
                  <c:v>1618272256</c:v>
                </c:pt>
                <c:pt idx="561">
                  <c:v>1618460672</c:v>
                </c:pt>
                <c:pt idx="562">
                  <c:v>1618984960</c:v>
                </c:pt>
                <c:pt idx="563">
                  <c:v>1619091456</c:v>
                </c:pt>
                <c:pt idx="564">
                  <c:v>1619107840</c:v>
                </c:pt>
                <c:pt idx="565">
                  <c:v>1618575360</c:v>
                </c:pt>
                <c:pt idx="566">
                  <c:v>1615740928</c:v>
                </c:pt>
                <c:pt idx="567">
                  <c:v>1615818752</c:v>
                </c:pt>
                <c:pt idx="568">
                  <c:v>1615204352</c:v>
                </c:pt>
                <c:pt idx="569">
                  <c:v>1615609856</c:v>
                </c:pt>
                <c:pt idx="570">
                  <c:v>1615761408</c:v>
                </c:pt>
                <c:pt idx="571">
                  <c:v>1615839232</c:v>
                </c:pt>
                <c:pt idx="572">
                  <c:v>1616113664</c:v>
                </c:pt>
                <c:pt idx="573">
                  <c:v>1616506880</c:v>
                </c:pt>
                <c:pt idx="574">
                  <c:v>1616785408</c:v>
                </c:pt>
                <c:pt idx="575">
                  <c:v>1617088512</c:v>
                </c:pt>
                <c:pt idx="576">
                  <c:v>1617600512</c:v>
                </c:pt>
                <c:pt idx="577">
                  <c:v>1618452480</c:v>
                </c:pt>
                <c:pt idx="578">
                  <c:v>1614323712</c:v>
                </c:pt>
                <c:pt idx="579">
                  <c:v>1614761984</c:v>
                </c:pt>
                <c:pt idx="580">
                  <c:v>1614852096</c:v>
                </c:pt>
                <c:pt idx="581">
                  <c:v>1614733312</c:v>
                </c:pt>
                <c:pt idx="582">
                  <c:v>1614852096</c:v>
                </c:pt>
                <c:pt idx="583">
                  <c:v>1612742656</c:v>
                </c:pt>
                <c:pt idx="584">
                  <c:v>1612898304</c:v>
                </c:pt>
                <c:pt idx="585">
                  <c:v>1612103680</c:v>
                </c:pt>
                <c:pt idx="586">
                  <c:v>1612140544</c:v>
                </c:pt>
                <c:pt idx="587">
                  <c:v>1611296768</c:v>
                </c:pt>
                <c:pt idx="588">
                  <c:v>1611620352</c:v>
                </c:pt>
                <c:pt idx="589">
                  <c:v>1611915264</c:v>
                </c:pt>
                <c:pt idx="590">
                  <c:v>1609969664</c:v>
                </c:pt>
                <c:pt idx="591">
                  <c:v>1608605696</c:v>
                </c:pt>
                <c:pt idx="592">
                  <c:v>1608568832</c:v>
                </c:pt>
                <c:pt idx="593">
                  <c:v>1607606272</c:v>
                </c:pt>
                <c:pt idx="594">
                  <c:v>1606733824</c:v>
                </c:pt>
                <c:pt idx="595">
                  <c:v>1606684672</c:v>
                </c:pt>
                <c:pt idx="596">
                  <c:v>1608175616</c:v>
                </c:pt>
                <c:pt idx="597">
                  <c:v>1609355264</c:v>
                </c:pt>
                <c:pt idx="598">
                  <c:v>1609342976</c:v>
                </c:pt>
                <c:pt idx="599">
                  <c:v>1608986624</c:v>
                </c:pt>
                <c:pt idx="600">
                  <c:v>1609347072</c:v>
                </c:pt>
                <c:pt idx="601">
                  <c:v>1609027584</c:v>
                </c:pt>
                <c:pt idx="602">
                  <c:v>1608634368</c:v>
                </c:pt>
                <c:pt idx="603">
                  <c:v>1608781824</c:v>
                </c:pt>
                <c:pt idx="604">
                  <c:v>1608953856</c:v>
                </c:pt>
                <c:pt idx="605">
                  <c:v>1609162752</c:v>
                </c:pt>
                <c:pt idx="606">
                  <c:v>1608216576</c:v>
                </c:pt>
                <c:pt idx="607">
                  <c:v>1607405568</c:v>
                </c:pt>
                <c:pt idx="608">
                  <c:v>1607696384</c:v>
                </c:pt>
                <c:pt idx="609">
                  <c:v>1607933952</c:v>
                </c:pt>
                <c:pt idx="610">
                  <c:v>1607966720</c:v>
                </c:pt>
                <c:pt idx="611">
                  <c:v>1608011776</c:v>
                </c:pt>
                <c:pt idx="612">
                  <c:v>1607798784</c:v>
                </c:pt>
                <c:pt idx="613">
                  <c:v>1607606272</c:v>
                </c:pt>
                <c:pt idx="614">
                  <c:v>1606828032</c:v>
                </c:pt>
                <c:pt idx="615">
                  <c:v>1606524928</c:v>
                </c:pt>
                <c:pt idx="616">
                  <c:v>1605586944</c:v>
                </c:pt>
                <c:pt idx="617">
                  <c:v>1607172096</c:v>
                </c:pt>
                <c:pt idx="618">
                  <c:v>1607532544</c:v>
                </c:pt>
                <c:pt idx="619">
                  <c:v>1608544256</c:v>
                </c:pt>
                <c:pt idx="620">
                  <c:v>1608937472</c:v>
                </c:pt>
                <c:pt idx="621">
                  <c:v>1609539584</c:v>
                </c:pt>
                <c:pt idx="622">
                  <c:v>1609535488</c:v>
                </c:pt>
                <c:pt idx="623">
                  <c:v>1609564160</c:v>
                </c:pt>
                <c:pt idx="624">
                  <c:v>1609961472</c:v>
                </c:pt>
                <c:pt idx="625">
                  <c:v>1610223616</c:v>
                </c:pt>
                <c:pt idx="626">
                  <c:v>1610629120</c:v>
                </c:pt>
                <c:pt idx="627">
                  <c:v>1611337728</c:v>
                </c:pt>
                <c:pt idx="628">
                  <c:v>1611526144</c:v>
                </c:pt>
                <c:pt idx="629">
                  <c:v>1611554816</c:v>
                </c:pt>
                <c:pt idx="630">
                  <c:v>1611309056</c:v>
                </c:pt>
                <c:pt idx="631">
                  <c:v>1610919936</c:v>
                </c:pt>
                <c:pt idx="632">
                  <c:v>1611026432</c:v>
                </c:pt>
                <c:pt idx="633">
                  <c:v>1611313152</c:v>
                </c:pt>
                <c:pt idx="634">
                  <c:v>1610964992</c:v>
                </c:pt>
                <c:pt idx="635">
                  <c:v>1611145216</c:v>
                </c:pt>
                <c:pt idx="636">
                  <c:v>1611137024</c:v>
                </c:pt>
                <c:pt idx="637">
                  <c:v>1610850304</c:v>
                </c:pt>
                <c:pt idx="638">
                  <c:v>1610903552</c:v>
                </c:pt>
                <c:pt idx="639">
                  <c:v>1610559488</c:v>
                </c:pt>
                <c:pt idx="640">
                  <c:v>1609986048</c:v>
                </c:pt>
                <c:pt idx="641">
                  <c:v>1609515008</c:v>
                </c:pt>
                <c:pt idx="642">
                  <c:v>1609629696</c:v>
                </c:pt>
                <c:pt idx="643">
                  <c:v>1608949760</c:v>
                </c:pt>
                <c:pt idx="644">
                  <c:v>1608785920</c:v>
                </c:pt>
                <c:pt idx="645">
                  <c:v>1608593408</c:v>
                </c:pt>
                <c:pt idx="646">
                  <c:v>1608667136</c:v>
                </c:pt>
                <c:pt idx="647">
                  <c:v>1607868416</c:v>
                </c:pt>
                <c:pt idx="648">
                  <c:v>1607168000</c:v>
                </c:pt>
                <c:pt idx="649">
                  <c:v>1606438912</c:v>
                </c:pt>
                <c:pt idx="650">
                  <c:v>1605357568</c:v>
                </c:pt>
                <c:pt idx="651">
                  <c:v>1605369856</c:v>
                </c:pt>
                <c:pt idx="652">
                  <c:v>1605677056</c:v>
                </c:pt>
                <c:pt idx="653">
                  <c:v>1606877184</c:v>
                </c:pt>
                <c:pt idx="654">
                  <c:v>1607643136</c:v>
                </c:pt>
                <c:pt idx="655">
                  <c:v>1607729152</c:v>
                </c:pt>
                <c:pt idx="656">
                  <c:v>1607270400</c:v>
                </c:pt>
                <c:pt idx="657">
                  <c:v>1607049216</c:v>
                </c:pt>
                <c:pt idx="658">
                  <c:v>1606750208</c:v>
                </c:pt>
                <c:pt idx="659">
                  <c:v>1606344704</c:v>
                </c:pt>
                <c:pt idx="660">
                  <c:v>1605505024</c:v>
                </c:pt>
                <c:pt idx="661">
                  <c:v>1605074944</c:v>
                </c:pt>
                <c:pt idx="662">
                  <c:v>1605791744</c:v>
                </c:pt>
                <c:pt idx="663">
                  <c:v>1606144000</c:v>
                </c:pt>
                <c:pt idx="664">
                  <c:v>1606418432</c:v>
                </c:pt>
                <c:pt idx="665">
                  <c:v>1606799360</c:v>
                </c:pt>
                <c:pt idx="666">
                  <c:v>1607004160</c:v>
                </c:pt>
                <c:pt idx="667">
                  <c:v>1607331840</c:v>
                </c:pt>
                <c:pt idx="668">
                  <c:v>1608032256</c:v>
                </c:pt>
                <c:pt idx="669">
                  <c:v>1608376320</c:v>
                </c:pt>
                <c:pt idx="670">
                  <c:v>1609752576</c:v>
                </c:pt>
                <c:pt idx="671">
                  <c:v>1609617408</c:v>
                </c:pt>
                <c:pt idx="672">
                  <c:v>1610092544</c:v>
                </c:pt>
                <c:pt idx="673">
                  <c:v>1610383360</c:v>
                </c:pt>
                <c:pt idx="674">
                  <c:v>1610440704</c:v>
                </c:pt>
                <c:pt idx="675">
                  <c:v>1610280960</c:v>
                </c:pt>
                <c:pt idx="676">
                  <c:v>1610031104</c:v>
                </c:pt>
                <c:pt idx="677">
                  <c:v>1610137600</c:v>
                </c:pt>
                <c:pt idx="678">
                  <c:v>1609871360</c:v>
                </c:pt>
                <c:pt idx="679">
                  <c:v>1610354688</c:v>
                </c:pt>
                <c:pt idx="680">
                  <c:v>1610412032</c:v>
                </c:pt>
                <c:pt idx="681">
                  <c:v>1610444800</c:v>
                </c:pt>
                <c:pt idx="682">
                  <c:v>1610391552</c:v>
                </c:pt>
                <c:pt idx="683">
                  <c:v>1610473472</c:v>
                </c:pt>
                <c:pt idx="684">
                  <c:v>1610465280</c:v>
                </c:pt>
                <c:pt idx="685">
                  <c:v>1611026432</c:v>
                </c:pt>
                <c:pt idx="686">
                  <c:v>1611264000</c:v>
                </c:pt>
                <c:pt idx="687">
                  <c:v>1611177984</c:v>
                </c:pt>
                <c:pt idx="688">
                  <c:v>1611083776</c:v>
                </c:pt>
                <c:pt idx="689">
                  <c:v>1611481088</c:v>
                </c:pt>
                <c:pt idx="690">
                  <c:v>1611235328</c:v>
                </c:pt>
                <c:pt idx="691">
                  <c:v>1611235328</c:v>
                </c:pt>
                <c:pt idx="692">
                  <c:v>1611264000</c:v>
                </c:pt>
                <c:pt idx="693">
                  <c:v>1611096064</c:v>
                </c:pt>
                <c:pt idx="694">
                  <c:v>1610874880</c:v>
                </c:pt>
                <c:pt idx="695">
                  <c:v>1611005952</c:v>
                </c:pt>
                <c:pt idx="696">
                  <c:v>1609797632</c:v>
                </c:pt>
                <c:pt idx="697">
                  <c:v>1609916416</c:v>
                </c:pt>
                <c:pt idx="698">
                  <c:v>1609789440</c:v>
                </c:pt>
                <c:pt idx="699">
                  <c:v>1609969664</c:v>
                </c:pt>
                <c:pt idx="700">
                  <c:v>1610436608</c:v>
                </c:pt>
                <c:pt idx="701">
                  <c:v>1610301440</c:v>
                </c:pt>
                <c:pt idx="702">
                  <c:v>1610784768</c:v>
                </c:pt>
                <c:pt idx="703">
                  <c:v>1609637888</c:v>
                </c:pt>
                <c:pt idx="704">
                  <c:v>1610215424</c:v>
                </c:pt>
                <c:pt idx="705">
                  <c:v>1609814016</c:v>
                </c:pt>
                <c:pt idx="706">
                  <c:v>1609039872</c:v>
                </c:pt>
                <c:pt idx="707">
                  <c:v>1608617984</c:v>
                </c:pt>
                <c:pt idx="708">
                  <c:v>1608933376</c:v>
                </c:pt>
                <c:pt idx="709">
                  <c:v>1608290304</c:v>
                </c:pt>
                <c:pt idx="710">
                  <c:v>1608671232</c:v>
                </c:pt>
                <c:pt idx="711">
                  <c:v>1608556544</c:v>
                </c:pt>
                <c:pt idx="712">
                  <c:v>1608777728</c:v>
                </c:pt>
                <c:pt idx="713">
                  <c:v>1608921088</c:v>
                </c:pt>
                <c:pt idx="714">
                  <c:v>1608916992</c:v>
                </c:pt>
                <c:pt idx="715">
                  <c:v>1609322496</c:v>
                </c:pt>
                <c:pt idx="716">
                  <c:v>1609453568</c:v>
                </c:pt>
                <c:pt idx="717">
                  <c:v>1609547776</c:v>
                </c:pt>
                <c:pt idx="718">
                  <c:v>1609748480</c:v>
                </c:pt>
                <c:pt idx="719">
                  <c:v>1609809920</c:v>
                </c:pt>
                <c:pt idx="720">
                  <c:v>1610072064</c:v>
                </c:pt>
                <c:pt idx="721">
                  <c:v>1609764864</c:v>
                </c:pt>
                <c:pt idx="722">
                  <c:v>1609666560</c:v>
                </c:pt>
                <c:pt idx="723">
                  <c:v>1609949184</c:v>
                </c:pt>
                <c:pt idx="724">
                  <c:v>1609854976</c:v>
                </c:pt>
                <c:pt idx="725">
                  <c:v>1609732096</c:v>
                </c:pt>
                <c:pt idx="726">
                  <c:v>1608663040</c:v>
                </c:pt>
                <c:pt idx="727">
                  <c:v>1608826880</c:v>
                </c:pt>
                <c:pt idx="728">
                  <c:v>1608478720</c:v>
                </c:pt>
                <c:pt idx="729">
                  <c:v>1608454144</c:v>
                </c:pt>
                <c:pt idx="730">
                  <c:v>1608888320</c:v>
                </c:pt>
                <c:pt idx="731">
                  <c:v>1608728576</c:v>
                </c:pt>
                <c:pt idx="732">
                  <c:v>1609240576</c:v>
                </c:pt>
                <c:pt idx="733">
                  <c:v>1609080832</c:v>
                </c:pt>
                <c:pt idx="734">
                  <c:v>1609191424</c:v>
                </c:pt>
                <c:pt idx="735">
                  <c:v>1609424896</c:v>
                </c:pt>
                <c:pt idx="736">
                  <c:v>1609699328</c:v>
                </c:pt>
                <c:pt idx="737">
                  <c:v>1609482240</c:v>
                </c:pt>
                <c:pt idx="738">
                  <c:v>1609052160</c:v>
                </c:pt>
                <c:pt idx="739">
                  <c:v>1609183232</c:v>
                </c:pt>
                <c:pt idx="740">
                  <c:v>1609265152</c:v>
                </c:pt>
                <c:pt idx="741">
                  <c:v>1609183232</c:v>
                </c:pt>
                <c:pt idx="742">
                  <c:v>1609175040</c:v>
                </c:pt>
                <c:pt idx="743">
                  <c:v>1609424896</c:v>
                </c:pt>
                <c:pt idx="744">
                  <c:v>1609445376</c:v>
                </c:pt>
                <c:pt idx="745">
                  <c:v>1609486336</c:v>
                </c:pt>
                <c:pt idx="746">
                  <c:v>1609277440</c:v>
                </c:pt>
                <c:pt idx="747">
                  <c:v>1609482240</c:v>
                </c:pt>
                <c:pt idx="748">
                  <c:v>1609330688</c:v>
                </c:pt>
                <c:pt idx="749">
                  <c:v>1609326592</c:v>
                </c:pt>
                <c:pt idx="750">
                  <c:v>1609396224</c:v>
                </c:pt>
                <c:pt idx="751">
                  <c:v>1609519104</c:v>
                </c:pt>
                <c:pt idx="752">
                  <c:v>1609318400</c:v>
                </c:pt>
                <c:pt idx="753">
                  <c:v>1609506816</c:v>
                </c:pt>
                <c:pt idx="754">
                  <c:v>1609576448</c:v>
                </c:pt>
                <c:pt idx="755">
                  <c:v>1609601024</c:v>
                </c:pt>
                <c:pt idx="756">
                  <c:v>1609719808</c:v>
                </c:pt>
                <c:pt idx="757">
                  <c:v>1610371072</c:v>
                </c:pt>
                <c:pt idx="758">
                  <c:v>1610178560</c:v>
                </c:pt>
                <c:pt idx="759">
                  <c:v>1610149888</c:v>
                </c:pt>
                <c:pt idx="760">
                  <c:v>1610006528</c:v>
                </c:pt>
                <c:pt idx="761">
                  <c:v>1609523200</c:v>
                </c:pt>
                <c:pt idx="762">
                  <c:v>1609568256</c:v>
                </c:pt>
                <c:pt idx="763">
                  <c:v>1610022912</c:v>
                </c:pt>
                <c:pt idx="764">
                  <c:v>1610346496</c:v>
                </c:pt>
                <c:pt idx="765">
                  <c:v>1610780672</c:v>
                </c:pt>
                <c:pt idx="766">
                  <c:v>1610719232</c:v>
                </c:pt>
                <c:pt idx="767">
                  <c:v>1610719232</c:v>
                </c:pt>
                <c:pt idx="768">
                  <c:v>1610797056</c:v>
                </c:pt>
                <c:pt idx="769">
                  <c:v>1610944512</c:v>
                </c:pt>
                <c:pt idx="770">
                  <c:v>1611132928</c:v>
                </c:pt>
                <c:pt idx="771">
                  <c:v>1611505664</c:v>
                </c:pt>
                <c:pt idx="772">
                  <c:v>1611644928</c:v>
                </c:pt>
                <c:pt idx="773">
                  <c:v>1611943936</c:v>
                </c:pt>
                <c:pt idx="774">
                  <c:v>1612107776</c:v>
                </c:pt>
                <c:pt idx="775">
                  <c:v>1611489280</c:v>
                </c:pt>
                <c:pt idx="776">
                  <c:v>1611632640</c:v>
                </c:pt>
                <c:pt idx="777">
                  <c:v>1611259904</c:v>
                </c:pt>
                <c:pt idx="778">
                  <c:v>1610866688</c:v>
                </c:pt>
                <c:pt idx="779">
                  <c:v>1610862592</c:v>
                </c:pt>
                <c:pt idx="780">
                  <c:v>1610366976</c:v>
                </c:pt>
                <c:pt idx="781">
                  <c:v>1610645504</c:v>
                </c:pt>
                <c:pt idx="782">
                  <c:v>1611366400</c:v>
                </c:pt>
                <c:pt idx="783">
                  <c:v>1611960320</c:v>
                </c:pt>
              </c:numCache>
            </c:numRef>
          </c:val>
          <c:smooth val="0"/>
        </c:ser>
        <c:dLbls>
          <c:showLegendKey val="0"/>
          <c:showVal val="0"/>
          <c:showCatName val="0"/>
          <c:showSerName val="0"/>
          <c:showPercent val="0"/>
          <c:showBubbleSize val="0"/>
        </c:dLbls>
        <c:marker val="1"/>
        <c:smooth val="0"/>
        <c:axId val="213771392"/>
        <c:axId val="213728640"/>
      </c:lineChart>
      <c:catAx>
        <c:axId val="213725568"/>
        <c:scaling>
          <c:orientation val="minMax"/>
        </c:scaling>
        <c:delete val="1"/>
        <c:axPos val="b"/>
        <c:numFmt formatCode="mm:ss.0" sourceLinked="1"/>
        <c:majorTickMark val="none"/>
        <c:minorTickMark val="none"/>
        <c:tickLblPos val="nextTo"/>
        <c:crossAx val="213727104"/>
        <c:crosses val="autoZero"/>
        <c:auto val="1"/>
        <c:lblAlgn val="ctr"/>
        <c:lblOffset val="100"/>
        <c:noMultiLvlLbl val="0"/>
      </c:catAx>
      <c:valAx>
        <c:axId val="213727104"/>
        <c:scaling>
          <c:orientation val="minMax"/>
        </c:scaling>
        <c:delete val="0"/>
        <c:axPos val="l"/>
        <c:majorGridlines/>
        <c:numFmt formatCode="General" sourceLinked="1"/>
        <c:majorTickMark val="none"/>
        <c:minorTickMark val="none"/>
        <c:tickLblPos val="nextTo"/>
        <c:crossAx val="213725568"/>
        <c:crosses val="autoZero"/>
        <c:crossBetween val="between"/>
      </c:valAx>
      <c:valAx>
        <c:axId val="213728640"/>
        <c:scaling>
          <c:orientation val="minMax"/>
        </c:scaling>
        <c:delete val="0"/>
        <c:axPos val="r"/>
        <c:numFmt formatCode="General" sourceLinked="1"/>
        <c:majorTickMark val="out"/>
        <c:minorTickMark val="none"/>
        <c:tickLblPos val="nextTo"/>
        <c:crossAx val="213771392"/>
        <c:crosses val="max"/>
        <c:crossBetween val="between"/>
      </c:valAx>
      <c:catAx>
        <c:axId val="213771392"/>
        <c:scaling>
          <c:orientation val="minMax"/>
        </c:scaling>
        <c:delete val="1"/>
        <c:axPos val="b"/>
        <c:numFmt formatCode="mm:ss.0" sourceLinked="1"/>
        <c:majorTickMark val="out"/>
        <c:minorTickMark val="none"/>
        <c:tickLblPos val="nextTo"/>
        <c:crossAx val="213728640"/>
        <c:crosses val="autoZero"/>
        <c:auto val="1"/>
        <c:lblAlgn val="ctr"/>
        <c:lblOffset val="100"/>
        <c:noMultiLvlLbl val="0"/>
      </c:cat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6:02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60096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6:04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extLst>
      <p:ext uri="{BB962C8B-B14F-4D97-AF65-F5344CB8AC3E}">
        <p14:creationId xmlns:p14="http://schemas.microsoft.com/office/powerpoint/2010/main" val="3782256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6:04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43</a:t>
            </a:fld>
            <a:endParaRPr lang="en-US" dirty="0"/>
          </a:p>
        </p:txBody>
      </p:sp>
    </p:spTree>
    <p:extLst>
      <p:ext uri="{BB962C8B-B14F-4D97-AF65-F5344CB8AC3E}">
        <p14:creationId xmlns:p14="http://schemas.microsoft.com/office/powerpoint/2010/main" val="302657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6:04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3"/>
          <p:cNvSpPr txBox="1">
            <a:spLocks noGrp="1" noChangeArrowheads="1"/>
          </p:cNvSpPr>
          <p:nvPr/>
        </p:nvSpPr>
        <p:spPr bwMode="auto">
          <a:xfrm>
            <a:off x="3884613" y="0"/>
            <a:ext cx="2971800" cy="457200"/>
          </a:xfrm>
          <a:prstGeom prst="rect">
            <a:avLst/>
          </a:prstGeom>
          <a:noFill/>
          <a:ln w="9525" algn="ctr">
            <a:noFill/>
            <a:miter lim="800000"/>
            <a:headEnd/>
            <a:tailEnd/>
          </a:ln>
        </p:spPr>
        <p:txBody>
          <a:bodyPr lIns="91435" tIns="45718" rIns="91435" bIns="45718"/>
          <a:lstStyle/>
          <a:p>
            <a:pPr algn="r" defTabSz="914363" rtl="0"/>
            <a:fld id="{EBE73ADD-D5D3-4130-8837-82D08293D5E5}" type="datetime8">
              <a:rPr lang="en-US" sz="1200" kern="1200">
                <a:solidFill>
                  <a:prstClr val="black"/>
                </a:solidFill>
                <a:latin typeface="Times New Roman" pitchFamily="18" charset="0"/>
                <a:ea typeface="+mn-ea"/>
                <a:cs typeface="+mn-cs"/>
              </a:rPr>
              <a:pPr algn="r" defTabSz="914363" rtl="0"/>
              <a:t>6/13/2012 6:04 PM</a:t>
            </a:fld>
            <a:endParaRPr lang="en-US" sz="1200" kern="1200">
              <a:solidFill>
                <a:prstClr val="black"/>
              </a:solidFill>
              <a:latin typeface="Times New Roman" pitchFamily="18" charset="0"/>
              <a:ea typeface="+mn-ea"/>
              <a:cs typeface="+mn-cs"/>
            </a:endParaRPr>
          </a:p>
        </p:txBody>
      </p:sp>
      <p:sp>
        <p:nvSpPr>
          <p:cNvPr id="69635" name="Shape 4"/>
          <p:cNvSpPr txBox="1">
            <a:spLocks noGrp="1" noChangeArrowheads="1"/>
          </p:cNvSpPr>
          <p:nvPr/>
        </p:nvSpPr>
        <p:spPr bwMode="auto">
          <a:xfrm>
            <a:off x="5583240" y="8685213"/>
            <a:ext cx="1273175" cy="457200"/>
          </a:xfrm>
          <a:prstGeom prst="rect">
            <a:avLst/>
          </a:prstGeom>
          <a:noFill/>
          <a:ln w="9525" algn="ctr">
            <a:noFill/>
            <a:miter lim="800000"/>
            <a:headEnd/>
            <a:tailEnd/>
          </a:ln>
        </p:spPr>
        <p:txBody>
          <a:bodyPr lIns="91435" tIns="45718" rIns="91435" bIns="45718" anchor="b"/>
          <a:lstStyle/>
          <a:p>
            <a:pPr algn="r" defTabSz="914363" rtl="0"/>
            <a:fld id="{9E84C50F-92F1-4382-AC15-6F63BB91E827}" type="slidenum">
              <a:rPr lang="en-US" sz="1200" kern="1200">
                <a:solidFill>
                  <a:prstClr val="black"/>
                </a:solidFill>
                <a:latin typeface="Calibri"/>
                <a:ea typeface="+mn-ea"/>
                <a:cs typeface="+mn-cs"/>
              </a:rPr>
              <a:pPr algn="r" defTabSz="914363" rtl="0"/>
              <a:t>26</a:t>
            </a:fld>
            <a:endParaRPr lang="en-US" sz="1200" kern="1200">
              <a:solidFill>
                <a:prstClr val="black"/>
              </a:solidFill>
              <a:latin typeface="Calibri"/>
              <a:ea typeface="+mn-ea"/>
              <a:cs typeface="+mn-cs"/>
            </a:endParaRPr>
          </a:p>
        </p:txBody>
      </p:sp>
      <p:sp>
        <p:nvSpPr>
          <p:cNvPr id="69636" name="Shape 5"/>
          <p:cNvSpPr txBox="1">
            <a:spLocks noGrp="1" noChangeArrowheads="1"/>
          </p:cNvSpPr>
          <p:nvPr/>
        </p:nvSpPr>
        <p:spPr bwMode="auto">
          <a:xfrm>
            <a:off x="2" y="8791575"/>
            <a:ext cx="5667375" cy="350838"/>
          </a:xfrm>
          <a:prstGeom prst="rect">
            <a:avLst/>
          </a:prstGeom>
          <a:noFill/>
          <a:ln w="9525" algn="ctr">
            <a:noFill/>
            <a:miter lim="800000"/>
            <a:headEnd/>
            <a:tailEnd/>
          </a:ln>
        </p:spPr>
        <p:txBody>
          <a:bodyPr lIns="91435" tIns="45718" rIns="91435" bIns="45718" anchor="b"/>
          <a:lstStyle/>
          <a:p>
            <a:pPr algn="l" defTabSz="914363" rtl="0" eaLnBrk="0" hangingPunct="0"/>
            <a:r>
              <a:rPr lang="en-US" sz="800" kern="1200">
                <a:solidFill>
                  <a:prstClr val="black"/>
                </a:solidFill>
                <a:latin typeface="Segoe"/>
                <a:ea typeface="+mn-ea"/>
                <a:cs typeface="+mn-cs"/>
              </a:rPr>
              <a:t>© 2006 Microsoft Corporation. All rights reserved. Microsoft, Windows, Windows Vista and other product names are or may be registered trademarks and/or trademarks in the U.S. and/or other countries.</a:t>
            </a:r>
          </a:p>
          <a:p>
            <a:pPr algn="l" defTabSz="914363" rtl="0" eaLnBrk="0" hangingPunct="0"/>
            <a:r>
              <a:rPr lang="en-US" sz="800" kern="1200">
                <a:solidFill>
                  <a:prstClr val="black"/>
                </a:solidFill>
                <a:latin typeface="Segoe"/>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kern="1200">
                <a:solidFill>
                  <a:prstClr val="black"/>
                </a:solidFill>
                <a:latin typeface="Segoe"/>
                <a:ea typeface="+mn-ea"/>
                <a:cs typeface="+mn-cs"/>
              </a:rPr>
            </a:br>
            <a:r>
              <a:rPr lang="en-US" sz="800" kern="1200">
                <a:solidFill>
                  <a:prstClr val="black"/>
                </a:solidFill>
                <a:latin typeface="Segoe"/>
                <a:ea typeface="+mn-ea"/>
                <a:cs typeface="+mn-cs"/>
              </a:rPr>
              <a:t>MICROSOFT MAKES NO WARRANTIES, EXPRESS, IMPLIED OR STATUTORY, AS TO THE INFORMATION IN THIS PRESENTATION.</a:t>
            </a:r>
          </a:p>
        </p:txBody>
      </p:sp>
      <p:sp>
        <p:nvSpPr>
          <p:cNvPr id="69637" name="Rectangle 315393"/>
          <p:cNvSpPr>
            <a:spLocks noGrp="1" noRot="1" noChangeAspect="1" noChangeArrowheads="1" noTextEdit="1"/>
          </p:cNvSpPr>
          <p:nvPr>
            <p:ph type="sldImg"/>
          </p:nvPr>
        </p:nvSpPr>
        <p:spPr>
          <a:xfrm>
            <a:off x="3767138" y="455613"/>
            <a:ext cx="3389312" cy="1906587"/>
          </a:xfrm>
          <a:prstGeom prst="rect">
            <a:avLst/>
          </a:prstGeom>
          <a:ln cap="flat" algn="ctr">
            <a:headEnd type="none" w="med" len="med"/>
            <a:tailEnd type="none" w="med" len="med"/>
          </a:ln>
        </p:spPr>
      </p:sp>
      <p:sp>
        <p:nvSpPr>
          <p:cNvPr id="69638" name="Rectangle 315394"/>
          <p:cNvSpPr>
            <a:spLocks noGrp="1" noChangeArrowheads="1"/>
          </p:cNvSpPr>
          <p:nvPr>
            <p:ph type="body" idx="1"/>
          </p:nvPr>
        </p:nvSpPr>
        <p:spPr>
          <a:xfrm>
            <a:off x="457200" y="2527301"/>
            <a:ext cx="5981700" cy="5986463"/>
          </a:xfrm>
          <a:prstGeom prst="rect">
            <a:avLst/>
          </a:prstGeom>
          <a:noFill/>
          <a:ln/>
        </p:spPr>
        <p:txBody>
          <a:bodyPr/>
          <a:lstStyle/>
          <a:p>
            <a:pPr eaLnBrk="1" hangingPunct="1"/>
            <a:endParaRPr lang="en-US" dirty="0"/>
          </a:p>
        </p:txBody>
      </p:sp>
    </p:spTree>
    <p:extLst>
      <p:ext uri="{BB962C8B-B14F-4D97-AF65-F5344CB8AC3E}">
        <p14:creationId xmlns:p14="http://schemas.microsoft.com/office/powerpoint/2010/main" val="107886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24643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6:04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13112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4201246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www.windowsservercatalog.com/svvp/"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hyperlink" Target="http://bit.ly/kWthfD" TargetMode="External"/><Relationship Id="rId13" Type="http://schemas.openxmlformats.org/officeDocument/2006/relationships/image" Target="../media/image16.png"/><Relationship Id="rId3" Type="http://schemas.openxmlformats.org/officeDocument/2006/relationships/hyperlink" Target="http://bit.ly/m7z7B4" TargetMode="External"/><Relationship Id="rId7" Type="http://schemas.openxmlformats.org/officeDocument/2006/relationships/hyperlink" Target="http://bit.ly/krUecS" TargetMode="External"/><Relationship Id="rId12" Type="http://schemas.openxmlformats.org/officeDocument/2006/relationships/hyperlink" Target="http://bit.ly/9DBfoB" TargetMode="External"/><Relationship Id="rId2" Type="http://schemas.openxmlformats.org/officeDocument/2006/relationships/hyperlink" Target="http://bit.ly/jE2yPn" TargetMode="External"/><Relationship Id="rId1" Type="http://schemas.openxmlformats.org/officeDocument/2006/relationships/slideLayout" Target="../slideLayouts/slideLayout8.xml"/><Relationship Id="rId6" Type="http://schemas.openxmlformats.org/officeDocument/2006/relationships/hyperlink" Target="http://bit.ly/loEl9r" TargetMode="External"/><Relationship Id="rId11"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hyperlink" Target="http://bit.ly/kOBSuo" TargetMode="External"/><Relationship Id="rId4" Type="http://schemas.openxmlformats.org/officeDocument/2006/relationships/hyperlink" Target="http://bit.ly/mNAsDO" TargetMode="Externa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hyperlink" Target="http://technet.microsoft.com/en-us/library/jj126252.aspx"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www.windowsservercatalog.com/svvp.aspx?svvppage=svvpwizard.ht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hyperlink" Target="http://www.mecisback.com/" TargetMode="External"/><Relationship Id="rId3" Type="http://schemas.openxmlformats.org/officeDocument/2006/relationships/image" Target="../media/image18.png"/><Relationship Id="rId7" Type="http://schemas.openxmlformats.org/officeDocument/2006/relationships/hyperlink" Target="http://technet.microsoft.com/exchang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blogs.technet.com/b/exchange/" TargetMode="External"/><Relationship Id="rId5" Type="http://schemas.openxmlformats.org/officeDocument/2006/relationships/hyperlink" Target="http://blogs.technet.com/b/perryclarke/" TargetMode="External"/><Relationship Id="rId4" Type="http://schemas.openxmlformats.org/officeDocument/2006/relationships/image" Target="../media/image1.png"/><Relationship Id="rId9" Type="http://schemas.openxmlformats.org/officeDocument/2006/relationships/image" Target="../media/image17.png"/></Relationships>
</file>

<file path=ppt/slides/_rels/slide38.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hyperlink" Target="http://microsoft.com/msdn"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0.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2.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9412" y="3200400"/>
            <a:ext cx="6718301" cy="1232464"/>
          </a:xfrm>
        </p:spPr>
        <p:txBody>
          <a:bodyPr/>
          <a:lstStyle/>
          <a:p>
            <a:r>
              <a:rPr lang="en-US" sz="3600" dirty="0"/>
              <a:t>Best Practices for Virtualizing Microsoft Exchange Server </a:t>
            </a:r>
            <a:r>
              <a:rPr lang="en-US" sz="3600" dirty="0" smtClean="0"/>
              <a:t>2010</a:t>
            </a:r>
            <a:endParaRPr lang="en-US" sz="3600" dirty="0"/>
          </a:p>
        </p:txBody>
      </p:sp>
      <p:sp>
        <p:nvSpPr>
          <p:cNvPr id="3" name="Subtitle 2"/>
          <p:cNvSpPr>
            <a:spLocks noGrp="1"/>
          </p:cNvSpPr>
          <p:nvPr>
            <p:ph type="subTitle" idx="1"/>
          </p:nvPr>
        </p:nvSpPr>
        <p:spPr/>
        <p:txBody>
          <a:bodyPr/>
          <a:lstStyle/>
          <a:p>
            <a:r>
              <a:rPr lang="en-US" dirty="0" smtClean="0"/>
              <a:t>Jeff Mealiffe</a:t>
            </a:r>
          </a:p>
          <a:p>
            <a:r>
              <a:rPr lang="en-US" dirty="0" smtClean="0"/>
              <a:t>Sr.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1"/>
          <p:cNvSpPr txBox="1">
            <a:spLocks/>
          </p:cNvSpPr>
          <p:nvPr/>
        </p:nvSpPr>
        <p:spPr>
          <a:xfrm>
            <a:off x="519112" y="228600"/>
            <a:ext cx="11149013" cy="312717"/>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z="1800" b="0" dirty="0" smtClean="0">
                <a:gradFill>
                  <a:gsLst>
                    <a:gs pos="0">
                      <a:schemeClr val="tx1"/>
                    </a:gs>
                    <a:gs pos="100000">
                      <a:schemeClr val="tx1"/>
                    </a:gs>
                  </a:gsLst>
                  <a:lin ang="5400000" scaled="0"/>
                </a:gradFill>
              </a:rPr>
              <a:t>EXL306</a:t>
            </a:r>
            <a:endParaRPr lang="en-US" b="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7420711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Memory At Work</a:t>
            </a:r>
          </a:p>
        </p:txBody>
      </p:sp>
      <p:graphicFrame>
        <p:nvGraphicFramePr>
          <p:cNvPr id="4" name="Chart 3"/>
          <p:cNvGraphicFramePr>
            <a:graphicFrameLocks noGrp="1"/>
          </p:cNvGraphicFramePr>
          <p:nvPr>
            <p:extLst>
              <p:ext uri="{D42A27DB-BD31-4B8C-83A1-F6EECF244321}">
                <p14:modId xmlns:p14="http://schemas.microsoft.com/office/powerpoint/2010/main" val="2072321268"/>
              </p:ext>
            </p:extLst>
          </p:nvPr>
        </p:nvGraphicFramePr>
        <p:xfrm>
          <a:off x="455612" y="914400"/>
          <a:ext cx="11277600" cy="56588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16242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Memory At Work</a:t>
            </a:r>
          </a:p>
        </p:txBody>
      </p:sp>
      <p:graphicFrame>
        <p:nvGraphicFramePr>
          <p:cNvPr id="4" name="Chart 3"/>
          <p:cNvGraphicFramePr>
            <a:graphicFrameLocks noGrp="1"/>
          </p:cNvGraphicFramePr>
          <p:nvPr>
            <p:extLst>
              <p:ext uri="{D42A27DB-BD31-4B8C-83A1-F6EECF244321}">
                <p14:modId xmlns:p14="http://schemas.microsoft.com/office/powerpoint/2010/main" val="3634944131"/>
              </p:ext>
            </p:extLst>
          </p:nvPr>
        </p:nvGraphicFramePr>
        <p:xfrm>
          <a:off x="531812" y="990600"/>
          <a:ext cx="10972800" cy="5582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844145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Memory At Work</a:t>
            </a:r>
          </a:p>
        </p:txBody>
      </p:sp>
      <p:graphicFrame>
        <p:nvGraphicFramePr>
          <p:cNvPr id="4" name="Chart 3"/>
          <p:cNvGraphicFramePr>
            <a:graphicFrameLocks noGrp="1"/>
          </p:cNvGraphicFramePr>
          <p:nvPr>
            <p:extLst>
              <p:ext uri="{D42A27DB-BD31-4B8C-83A1-F6EECF244321}">
                <p14:modId xmlns:p14="http://schemas.microsoft.com/office/powerpoint/2010/main" val="475793511"/>
              </p:ext>
            </p:extLst>
          </p:nvPr>
        </p:nvGraphicFramePr>
        <p:xfrm>
          <a:off x="531812" y="990600"/>
          <a:ext cx="11125200" cy="5582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725645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Traveling</a:t>
            </a:r>
            <a:endParaRPr lang="en-US" dirty="0"/>
          </a:p>
        </p:txBody>
      </p:sp>
      <p:sp>
        <p:nvSpPr>
          <p:cNvPr id="3" name="Text Placeholder 2"/>
          <p:cNvSpPr>
            <a:spLocks noGrp="1"/>
          </p:cNvSpPr>
          <p:nvPr>
            <p:ph type="body" sz="quarter" idx="10"/>
          </p:nvPr>
        </p:nvSpPr>
        <p:spPr>
          <a:xfrm>
            <a:off x="519112" y="1447799"/>
            <a:ext cx="11149013" cy="4284250"/>
          </a:xfrm>
        </p:spPr>
        <p:txBody>
          <a:bodyPr/>
          <a:lstStyle/>
          <a:p>
            <a:r>
              <a:rPr lang="en-US" dirty="0" smtClean="0"/>
              <a:t>Hypervisor snapshots make lab testing </a:t>
            </a:r>
            <a:r>
              <a:rPr lang="en-US" i="1" dirty="0" smtClean="0"/>
              <a:t>much</a:t>
            </a:r>
            <a:r>
              <a:rPr lang="en-US" dirty="0" smtClean="0"/>
              <a:t> easier</a:t>
            </a:r>
          </a:p>
          <a:p>
            <a:r>
              <a:rPr lang="en-US" dirty="0" smtClean="0"/>
              <a:t>Resist the temptation to use hypervisor snapshots in production – they aren’t supported!</a:t>
            </a:r>
          </a:p>
          <a:p>
            <a:r>
              <a:rPr lang="en-US" dirty="0" smtClean="0"/>
              <a:t>Aspects of the Exchange system do not handle time travel well, particularly DAG replication and public folder replication</a:t>
            </a:r>
          </a:p>
          <a:p>
            <a:r>
              <a:rPr lang="en-US" dirty="0" smtClean="0"/>
              <a:t>Even in a lab environment, extreme caution must be applied to make sure that all related systems are rolled back to the right spot simultaneously</a:t>
            </a:r>
          </a:p>
        </p:txBody>
      </p:sp>
    </p:spTree>
    <p:extLst>
      <p:ext uri="{BB962C8B-B14F-4D97-AF65-F5344CB8AC3E}">
        <p14:creationId xmlns:p14="http://schemas.microsoft.com/office/powerpoint/2010/main" val="34780730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Work, Too Little Time</a:t>
            </a:r>
            <a:endParaRPr lang="en-US" dirty="0"/>
          </a:p>
        </p:txBody>
      </p:sp>
      <p:sp>
        <p:nvSpPr>
          <p:cNvPr id="3" name="Text Placeholder 2"/>
          <p:cNvSpPr>
            <a:spLocks noGrp="1"/>
          </p:cNvSpPr>
          <p:nvPr>
            <p:ph type="body" sz="quarter" idx="10"/>
          </p:nvPr>
        </p:nvSpPr>
        <p:spPr>
          <a:xfrm>
            <a:off x="519112" y="1447799"/>
            <a:ext cx="11149013" cy="4579715"/>
          </a:xfrm>
        </p:spPr>
        <p:txBody>
          <a:bodyPr/>
          <a:lstStyle/>
          <a:p>
            <a:r>
              <a:rPr lang="en-US" sz="2800" dirty="0" smtClean="0"/>
              <a:t>Hypervisors are pretty cool… but they don’t make CPU appear out of thin air</a:t>
            </a:r>
          </a:p>
          <a:p>
            <a:r>
              <a:rPr lang="en-US" sz="2800" dirty="0" smtClean="0"/>
              <a:t>While oversubscription can help with hardware consolidation, it doesn’t help provide reliable high-performance Exchange services</a:t>
            </a:r>
          </a:p>
          <a:p>
            <a:r>
              <a:rPr lang="en-US" sz="2800" dirty="0" smtClean="0"/>
              <a:t>Proper Exchange sizing ensures that resources are available on-demand, so don’t allow hypervisors to yank those resources away</a:t>
            </a:r>
          </a:p>
          <a:p>
            <a:r>
              <a:rPr lang="en-US" sz="2800" dirty="0" smtClean="0"/>
              <a:t>CPU constrained Exchange servers will experience reduced throughput in some form</a:t>
            </a:r>
          </a:p>
          <a:p>
            <a:pPr lvl="1"/>
            <a:r>
              <a:rPr lang="en-US" sz="2400" dirty="0" smtClean="0"/>
              <a:t>Delivery throughput reduction = queue growth</a:t>
            </a:r>
          </a:p>
          <a:p>
            <a:pPr lvl="1"/>
            <a:r>
              <a:rPr lang="en-US" sz="2400" dirty="0" smtClean="0"/>
              <a:t>Content indexing throughput reduction = increased IOPS</a:t>
            </a:r>
          </a:p>
          <a:p>
            <a:pPr lvl="1"/>
            <a:r>
              <a:rPr lang="en-US" sz="2400" dirty="0" smtClean="0"/>
              <a:t>Store ROP processing throughput reduction = RPC latency &amp; end-user pain</a:t>
            </a:r>
            <a:endParaRPr lang="en-US" sz="2400" dirty="0"/>
          </a:p>
        </p:txBody>
      </p:sp>
    </p:spTree>
    <p:extLst>
      <p:ext uri="{BB962C8B-B14F-4D97-AF65-F5344CB8AC3E}">
        <p14:creationId xmlns:p14="http://schemas.microsoft.com/office/powerpoint/2010/main" val="198012541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dirty="0" smtClean="0"/>
              <a:t>Best Practices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2999177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General Deployment Reminders</a:t>
            </a:r>
            <a:endParaRPr lang="en-US" dirty="0"/>
          </a:p>
        </p:txBody>
      </p:sp>
      <p:sp>
        <p:nvSpPr>
          <p:cNvPr id="3" name="Text Placeholder 2"/>
          <p:cNvSpPr>
            <a:spLocks noGrp="1"/>
          </p:cNvSpPr>
          <p:nvPr>
            <p:ph type="body" sz="quarter" idx="10"/>
          </p:nvPr>
        </p:nvSpPr>
        <p:spPr/>
        <p:txBody>
          <a:bodyPr/>
          <a:lstStyle/>
          <a:p>
            <a:r>
              <a:rPr lang="en-US" smtClean="0"/>
              <a:t>Exchange isn’t “virtualization aware”</a:t>
            </a:r>
          </a:p>
          <a:p>
            <a:r>
              <a:rPr lang="en-US" smtClean="0"/>
              <a:t>Virtualization isn’t free</a:t>
            </a:r>
          </a:p>
          <a:p>
            <a:pPr lvl="1"/>
            <a:r>
              <a:rPr lang="en-US" smtClean="0"/>
              <a:t>Hypervisor adds CPU overhead: ~12% in our Exchange 2010 tests</a:t>
            </a:r>
          </a:p>
          <a:p>
            <a:r>
              <a:rPr lang="en-US" smtClean="0"/>
              <a:t>Virtualization doesn’t provide resources where they don’t truly exist</a:t>
            </a:r>
          </a:p>
          <a:p>
            <a:pPr lvl="1"/>
            <a:r>
              <a:rPr lang="en-US" smtClean="0"/>
              <a:t>Size for required physical resources for each VM</a:t>
            </a:r>
          </a:p>
          <a:p>
            <a:pPr lvl="1"/>
            <a:r>
              <a:rPr lang="en-US" smtClean="0"/>
              <a:t>Make sure you can deliver those resources</a:t>
            </a:r>
            <a:endParaRPr lang="en-US" dirty="0"/>
          </a:p>
        </p:txBody>
      </p:sp>
    </p:spTree>
    <p:extLst>
      <p:ext uri="{BB962C8B-B14F-4D97-AF65-F5344CB8AC3E}">
        <p14:creationId xmlns:p14="http://schemas.microsoft.com/office/powerpoint/2010/main" val="67178923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Scale up or scale out?</a:t>
            </a:r>
            <a:endParaRPr lang="en-US" dirty="0"/>
          </a:p>
        </p:txBody>
      </p:sp>
      <p:sp>
        <p:nvSpPr>
          <p:cNvPr id="6" name="Text Placeholder 5"/>
          <p:cNvSpPr>
            <a:spLocks noGrp="1"/>
          </p:cNvSpPr>
          <p:nvPr>
            <p:ph type="body" sz="quarter" idx="10"/>
          </p:nvPr>
        </p:nvSpPr>
        <p:spPr/>
        <p:txBody>
          <a:bodyPr/>
          <a:lstStyle/>
          <a:p>
            <a:r>
              <a:rPr lang="en-US" smtClean="0"/>
              <a:t>Exchange architected for scale out</a:t>
            </a:r>
          </a:p>
          <a:p>
            <a:pPr lvl="1"/>
            <a:r>
              <a:rPr lang="en-US" smtClean="0"/>
              <a:t>Large mailboxes, low cost, DAS, redundant inexpensive servers, etc.</a:t>
            </a:r>
          </a:p>
          <a:p>
            <a:r>
              <a:rPr lang="en-US" smtClean="0"/>
              <a:t>Virtualization typically implies scale up (root hardware)</a:t>
            </a:r>
          </a:p>
          <a:p>
            <a:r>
              <a:rPr lang="en-US" smtClean="0"/>
              <a:t>Avoid “all eggs in one basket”:</a:t>
            </a:r>
          </a:p>
          <a:p>
            <a:pPr lvl="1"/>
            <a:r>
              <a:rPr lang="en-US" smtClean="0"/>
              <a:t>Where possible, scale out Exchange servers across many root servers</a:t>
            </a:r>
            <a:endParaRPr lang="en-US" dirty="0"/>
          </a:p>
        </p:txBody>
      </p:sp>
    </p:spTree>
    <p:extLst>
      <p:ext uri="{BB962C8B-B14F-4D97-AF65-F5344CB8AC3E}">
        <p14:creationId xmlns:p14="http://schemas.microsoft.com/office/powerpoint/2010/main" val="33091625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Sizing Process Overview</a:t>
            </a:r>
            <a:endParaRPr lang="en-US" dirty="0"/>
          </a:p>
        </p:txBody>
      </p:sp>
      <p:sp>
        <p:nvSpPr>
          <p:cNvPr id="6" name="Text Placeholder 5"/>
          <p:cNvSpPr>
            <a:spLocks noGrp="1"/>
          </p:cNvSpPr>
          <p:nvPr>
            <p:ph type="body" sz="quarter" idx="10"/>
          </p:nvPr>
        </p:nvSpPr>
        <p:spPr/>
        <p:txBody>
          <a:bodyPr/>
          <a:lstStyle/>
          <a:p>
            <a:r>
              <a:rPr lang="en-US" smtClean="0"/>
              <a:t>Start with the physical server sizing process</a:t>
            </a:r>
          </a:p>
          <a:p>
            <a:pPr lvl="1"/>
            <a:r>
              <a:rPr lang="en-US" smtClean="0"/>
              <a:t>Calculator &amp; TechNet guidance</a:t>
            </a:r>
          </a:p>
          <a:p>
            <a:r>
              <a:rPr lang="en-US" smtClean="0"/>
              <a:t>Account for virtualization overhead</a:t>
            </a:r>
          </a:p>
          <a:p>
            <a:r>
              <a:rPr lang="en-US" smtClean="0"/>
              <a:t>Determine VM placement</a:t>
            </a:r>
          </a:p>
          <a:p>
            <a:pPr lvl="1"/>
            <a:r>
              <a:rPr lang="en-US" smtClean="0"/>
              <a:t>Account for VM migration if planned</a:t>
            </a:r>
          </a:p>
          <a:p>
            <a:r>
              <a:rPr lang="en-US" smtClean="0"/>
              <a:t>Size root servers, storage, and network infrastructure</a:t>
            </a:r>
            <a:endParaRPr lang="en-US" dirty="0"/>
          </a:p>
        </p:txBody>
      </p:sp>
    </p:spTree>
    <p:extLst>
      <p:ext uri="{BB962C8B-B14F-4D97-AF65-F5344CB8AC3E}">
        <p14:creationId xmlns:p14="http://schemas.microsoft.com/office/powerpoint/2010/main" val="260523476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Guest Sizing Recommendations</a:t>
            </a:r>
            <a:endParaRPr lang="en-US" dirty="0"/>
          </a:p>
        </p:txBody>
      </p:sp>
      <p:sp>
        <p:nvSpPr>
          <p:cNvPr id="3" name="Text Placeholder 2"/>
          <p:cNvSpPr>
            <a:spLocks noGrp="1"/>
          </p:cNvSpPr>
          <p:nvPr>
            <p:ph type="body" sz="quarter" idx="10"/>
          </p:nvPr>
        </p:nvSpPr>
        <p:spPr>
          <a:xfrm>
            <a:off x="519112" y="1447799"/>
            <a:ext cx="11149013" cy="3268587"/>
          </a:xfrm>
        </p:spPr>
        <p:txBody>
          <a:bodyPr/>
          <a:lstStyle/>
          <a:p>
            <a:r>
              <a:rPr lang="en-US" dirty="0" smtClean="0"/>
              <a:t>Size Mailbox role first</a:t>
            </a:r>
          </a:p>
          <a:p>
            <a:pPr lvl="1"/>
            <a:r>
              <a:rPr lang="en-US" dirty="0" smtClean="0"/>
              <a:t>CPU ratios for other roles based on Mailbox role sizing</a:t>
            </a:r>
          </a:p>
          <a:p>
            <a:pPr lvl="1"/>
            <a:r>
              <a:rPr lang="en-US" dirty="0" smtClean="0"/>
              <a:t>Mailbox role performance is key to user experience</a:t>
            </a:r>
          </a:p>
          <a:p>
            <a:pPr lvl="1"/>
            <a:r>
              <a:rPr lang="en-US" dirty="0" smtClean="0"/>
              <a:t>High availability design significantly impacts sizing</a:t>
            </a:r>
          </a:p>
          <a:p>
            <a:r>
              <a:rPr lang="en-US" dirty="0" smtClean="0"/>
              <a:t>Once again: Don’t oversubscribe resources</a:t>
            </a:r>
          </a:p>
          <a:p>
            <a:pPr lvl="1"/>
            <a:r>
              <a:rPr lang="en-US" dirty="0" smtClean="0"/>
              <a:t>Size based on anticipated peak workload, don’t under provision physical resources</a:t>
            </a:r>
          </a:p>
        </p:txBody>
      </p:sp>
    </p:spTree>
    <p:extLst>
      <p:ext uri="{BB962C8B-B14F-4D97-AF65-F5344CB8AC3E}">
        <p14:creationId xmlns:p14="http://schemas.microsoft.com/office/powerpoint/2010/main" val="342209626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2" y="1447799"/>
            <a:ext cx="11149013" cy="4912114"/>
          </a:xfrm>
        </p:spPr>
        <p:txBody>
          <a:bodyPr/>
          <a:lstStyle/>
          <a:p>
            <a:r>
              <a:rPr lang="en-US" dirty="0" smtClean="0"/>
              <a:t>Quick Supportability Review</a:t>
            </a:r>
          </a:p>
          <a:p>
            <a:r>
              <a:rPr lang="en-US" dirty="0" smtClean="0"/>
              <a:t>Big Problems</a:t>
            </a:r>
          </a:p>
          <a:p>
            <a:pPr lvl="1"/>
            <a:r>
              <a:rPr lang="en-US" dirty="0" smtClean="0"/>
              <a:t>The Memory Mess (Dynamic Memory/Memory Overcommit)</a:t>
            </a:r>
          </a:p>
          <a:p>
            <a:pPr lvl="1"/>
            <a:r>
              <a:rPr lang="en-US" dirty="0" smtClean="0"/>
              <a:t>Time Traveling (Snapshots)</a:t>
            </a:r>
          </a:p>
          <a:p>
            <a:pPr lvl="1"/>
            <a:r>
              <a:rPr lang="en-US" dirty="0" smtClean="0"/>
              <a:t>Too Much Work, Too Little Time (CPU Oversubscription)</a:t>
            </a:r>
          </a:p>
          <a:p>
            <a:r>
              <a:rPr lang="en-US" dirty="0" smtClean="0"/>
              <a:t>Best Practices</a:t>
            </a:r>
          </a:p>
          <a:p>
            <a:pPr lvl="1"/>
            <a:r>
              <a:rPr lang="en-US" dirty="0" smtClean="0"/>
              <a:t>Capacity, Sizing and Performance</a:t>
            </a:r>
          </a:p>
          <a:p>
            <a:pPr lvl="1"/>
            <a:r>
              <a:rPr lang="en-US" dirty="0" smtClean="0"/>
              <a:t>Coexistence With Other Workloads</a:t>
            </a:r>
          </a:p>
          <a:p>
            <a:pPr lvl="1"/>
            <a:r>
              <a:rPr lang="en-US" dirty="0" smtClean="0"/>
              <a:t>High Availability &amp; VM Migration</a:t>
            </a:r>
          </a:p>
          <a:p>
            <a:r>
              <a:rPr lang="en-US" dirty="0" smtClean="0"/>
              <a:t>Tools &amp; Resources</a:t>
            </a:r>
            <a:endParaRPr lang="en-US" dirty="0"/>
          </a:p>
        </p:txBody>
      </p:sp>
    </p:spTree>
    <p:extLst>
      <p:ext uri="{BB962C8B-B14F-4D97-AF65-F5344CB8AC3E}">
        <p14:creationId xmlns:p14="http://schemas.microsoft.com/office/powerpoint/2010/main" val="185730913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Guest Sizing for Unified Messaging</a:t>
            </a:r>
            <a:endParaRPr lang="en-US" dirty="0"/>
          </a:p>
        </p:txBody>
      </p:sp>
      <p:sp>
        <p:nvSpPr>
          <p:cNvPr id="3" name="Text Placeholder 2"/>
          <p:cNvSpPr>
            <a:spLocks noGrp="1"/>
          </p:cNvSpPr>
          <p:nvPr>
            <p:ph type="body" sz="quarter" idx="10"/>
          </p:nvPr>
        </p:nvSpPr>
        <p:spPr>
          <a:xfrm>
            <a:off x="519112" y="1447799"/>
            <a:ext cx="11149013" cy="4481227"/>
          </a:xfrm>
        </p:spPr>
        <p:txBody>
          <a:bodyPr/>
          <a:lstStyle/>
          <a:p>
            <a:r>
              <a:rPr lang="en-US" dirty="0" smtClean="0"/>
              <a:t>Requires Exchange 2010 SP1 (or greater)</a:t>
            </a:r>
          </a:p>
          <a:p>
            <a:r>
              <a:rPr lang="en-US" dirty="0" smtClean="0"/>
              <a:t>Role is susceptible to poor voice quality and/or latency if undersized</a:t>
            </a:r>
          </a:p>
          <a:p>
            <a:r>
              <a:rPr lang="en-US" dirty="0" smtClean="0"/>
              <a:t>Requires min. 4 virtual processors</a:t>
            </a:r>
          </a:p>
          <a:p>
            <a:r>
              <a:rPr lang="en-US" dirty="0" smtClean="0"/>
              <a:t>UM must be able to utilize physical processors on demand</a:t>
            </a:r>
          </a:p>
          <a:p>
            <a:r>
              <a:rPr lang="en-US" dirty="0" smtClean="0"/>
              <a:t>Consider network requirements (low latency, sufficient bandwidth) to meet UM needs</a:t>
            </a:r>
          </a:p>
          <a:p>
            <a:r>
              <a:rPr lang="en-US" dirty="0" smtClean="0"/>
              <a:t>Tests show that 4VP/16GB VM can handle 40 concurrent calls with VM Preview and 65 calls without</a:t>
            </a:r>
            <a:endParaRPr lang="en-US" dirty="0"/>
          </a:p>
        </p:txBody>
      </p:sp>
    </p:spTree>
    <p:extLst>
      <p:ext uri="{BB962C8B-B14F-4D97-AF65-F5344CB8AC3E}">
        <p14:creationId xmlns:p14="http://schemas.microsoft.com/office/powerpoint/2010/main" val="89517865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Decisions</a:t>
            </a:r>
            <a:endParaRPr lang="en-US" dirty="0"/>
          </a:p>
        </p:txBody>
      </p:sp>
      <p:sp>
        <p:nvSpPr>
          <p:cNvPr id="3" name="Text Placeholder 2"/>
          <p:cNvSpPr>
            <a:spLocks noGrp="1"/>
          </p:cNvSpPr>
          <p:nvPr>
            <p:ph type="body" sz="quarter" idx="10"/>
          </p:nvPr>
        </p:nvSpPr>
        <p:spPr>
          <a:xfrm>
            <a:off x="519112" y="1447799"/>
            <a:ext cx="11149013" cy="3594830"/>
          </a:xfrm>
        </p:spPr>
        <p:txBody>
          <a:bodyPr/>
          <a:lstStyle/>
          <a:p>
            <a:r>
              <a:rPr lang="en-US" dirty="0" smtClean="0"/>
              <a:t>Exchange storage should be on spindles separate from guest OS VHD physical storage</a:t>
            </a:r>
          </a:p>
          <a:p>
            <a:r>
              <a:rPr lang="en-US" dirty="0" smtClean="0"/>
              <a:t>Exchange storage must be fixed VHD (VMDK), SCSI </a:t>
            </a:r>
            <a:r>
              <a:rPr lang="en-US" dirty="0" err="1" smtClean="0"/>
              <a:t>passthrough</a:t>
            </a:r>
            <a:r>
              <a:rPr lang="en-US" dirty="0" smtClean="0"/>
              <a:t> (RDM) or </a:t>
            </a:r>
            <a:r>
              <a:rPr lang="en-US" dirty="0" err="1" smtClean="0"/>
              <a:t>iSCSI</a:t>
            </a:r>
            <a:endParaRPr lang="en-US" dirty="0" smtClean="0"/>
          </a:p>
          <a:p>
            <a:pPr lvl="1"/>
            <a:r>
              <a:rPr lang="en-US" dirty="0" smtClean="0"/>
              <a:t>Preference is to use SCSI </a:t>
            </a:r>
            <a:r>
              <a:rPr lang="en-US" dirty="0" err="1" smtClean="0"/>
              <a:t>passthrough</a:t>
            </a:r>
            <a:r>
              <a:rPr lang="en-US" dirty="0" smtClean="0"/>
              <a:t> (RDM) to host queues, DBs, and </a:t>
            </a:r>
            <a:r>
              <a:rPr lang="en-US" dirty="0" err="1" smtClean="0"/>
              <a:t>logfile</a:t>
            </a:r>
            <a:r>
              <a:rPr lang="en-US" dirty="0" smtClean="0"/>
              <a:t> streams</a:t>
            </a:r>
          </a:p>
          <a:p>
            <a:pPr lvl="1"/>
            <a:r>
              <a:rPr lang="en-US" dirty="0" smtClean="0"/>
              <a:t>Hyper-V Live Migration suggests Cluster Shared Volumes with fixed VHD (faster “black-out” period)</a:t>
            </a:r>
          </a:p>
        </p:txBody>
      </p:sp>
    </p:spTree>
    <p:extLst>
      <p:ext uri="{BB962C8B-B14F-4D97-AF65-F5344CB8AC3E}">
        <p14:creationId xmlns:p14="http://schemas.microsoft.com/office/powerpoint/2010/main" val="130222573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Decisions</a:t>
            </a:r>
            <a:endParaRPr lang="en-US" dirty="0"/>
          </a:p>
        </p:txBody>
      </p:sp>
      <p:sp>
        <p:nvSpPr>
          <p:cNvPr id="3" name="Text Placeholder 2"/>
          <p:cNvSpPr>
            <a:spLocks noGrp="1"/>
          </p:cNvSpPr>
          <p:nvPr>
            <p:ph type="body" sz="quarter" idx="10"/>
          </p:nvPr>
        </p:nvSpPr>
        <p:spPr>
          <a:xfrm>
            <a:off x="519112" y="1447799"/>
            <a:ext cx="11149013" cy="3656386"/>
          </a:xfrm>
        </p:spPr>
        <p:txBody>
          <a:bodyPr/>
          <a:lstStyle/>
          <a:p>
            <a:r>
              <a:rPr lang="en-US" dirty="0"/>
              <a:t>Internet SCSI (</a:t>
            </a:r>
            <a:r>
              <a:rPr lang="en-US" dirty="0" err="1"/>
              <a:t>iSCSI</a:t>
            </a:r>
            <a:r>
              <a:rPr lang="en-US" dirty="0"/>
              <a:t>)</a:t>
            </a:r>
          </a:p>
          <a:p>
            <a:pPr lvl="1"/>
            <a:r>
              <a:rPr lang="en-US" dirty="0"/>
              <a:t>Standard best practices for </a:t>
            </a:r>
            <a:r>
              <a:rPr lang="en-US" dirty="0" err="1"/>
              <a:t>iSCSI</a:t>
            </a:r>
            <a:r>
              <a:rPr lang="en-US" dirty="0"/>
              <a:t> connected storage apply (dedicated NIC, jumbo frames, offload, etc…)</a:t>
            </a:r>
          </a:p>
          <a:p>
            <a:pPr lvl="1"/>
            <a:r>
              <a:rPr lang="en-US" dirty="0" err="1"/>
              <a:t>iSCSI</a:t>
            </a:r>
            <a:r>
              <a:rPr lang="en-US" dirty="0"/>
              <a:t> initiator in the guest is supported but </a:t>
            </a:r>
            <a:r>
              <a:rPr lang="en-US" i="1" dirty="0"/>
              <a:t>may</a:t>
            </a:r>
            <a:r>
              <a:rPr lang="en-US" dirty="0"/>
              <a:t> need to account for reduced </a:t>
            </a:r>
            <a:r>
              <a:rPr lang="en-US" dirty="0" smtClean="0"/>
              <a:t>performance</a:t>
            </a:r>
            <a:endParaRPr lang="en-US" dirty="0"/>
          </a:p>
          <a:p>
            <a:r>
              <a:rPr lang="en-US" dirty="0"/>
              <a:t>Exchange storage </a:t>
            </a:r>
            <a:r>
              <a:rPr lang="en-US" b="1" dirty="0"/>
              <a:t>must</a:t>
            </a:r>
            <a:r>
              <a:rPr lang="en-US" dirty="0"/>
              <a:t> be block-level</a:t>
            </a:r>
          </a:p>
          <a:p>
            <a:pPr lvl="1"/>
            <a:r>
              <a:rPr lang="en-US" dirty="0"/>
              <a:t>Network attached storage (NAS) volumes not </a:t>
            </a:r>
            <a:r>
              <a:rPr lang="en-US" dirty="0" smtClean="0"/>
              <a:t>supported</a:t>
            </a:r>
          </a:p>
          <a:p>
            <a:pPr lvl="1"/>
            <a:r>
              <a:rPr lang="en-US" dirty="0" smtClean="0"/>
              <a:t>No NFS, SMB, or any other NAS technology</a:t>
            </a:r>
            <a:endParaRPr lang="en-US" dirty="0"/>
          </a:p>
        </p:txBody>
      </p:sp>
    </p:spTree>
    <p:extLst>
      <p:ext uri="{BB962C8B-B14F-4D97-AF65-F5344CB8AC3E}">
        <p14:creationId xmlns:p14="http://schemas.microsoft.com/office/powerpoint/2010/main" val="393618175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Virtual Processors</a:t>
            </a:r>
            <a:endParaRPr lang="en-US" dirty="0"/>
          </a:p>
        </p:txBody>
      </p:sp>
      <p:sp>
        <p:nvSpPr>
          <p:cNvPr id="3" name="Text Placeholder 2"/>
          <p:cNvSpPr>
            <a:spLocks noGrp="1"/>
          </p:cNvSpPr>
          <p:nvPr>
            <p:ph type="body" sz="quarter" idx="10"/>
          </p:nvPr>
        </p:nvSpPr>
        <p:spPr>
          <a:xfrm>
            <a:off x="519112" y="1447799"/>
            <a:ext cx="11149013" cy="4259628"/>
          </a:xfrm>
        </p:spPr>
        <p:txBody>
          <a:bodyPr/>
          <a:lstStyle/>
          <a:p>
            <a:r>
              <a:rPr lang="en-US" dirty="0" smtClean="0"/>
              <a:t>Scale up CPU on VMs as much as possible</a:t>
            </a:r>
          </a:p>
          <a:p>
            <a:pPr lvl="1"/>
            <a:r>
              <a:rPr lang="en-US" dirty="0" smtClean="0"/>
              <a:t>Don’t deploy 4 x 1 </a:t>
            </a:r>
            <a:r>
              <a:rPr lang="en-US" dirty="0" err="1" smtClean="0"/>
              <a:t>vCPU</a:t>
            </a:r>
            <a:r>
              <a:rPr lang="en-US" dirty="0" smtClean="0"/>
              <a:t> machines vs. 1 x 4 </a:t>
            </a:r>
            <a:r>
              <a:rPr lang="en-US" dirty="0" err="1" smtClean="0"/>
              <a:t>vCPU</a:t>
            </a:r>
            <a:r>
              <a:rPr lang="en-US" dirty="0" smtClean="0"/>
              <a:t> machine: take advantage of Exchange scalability</a:t>
            </a:r>
          </a:p>
          <a:p>
            <a:r>
              <a:rPr lang="en-US" dirty="0" smtClean="0"/>
              <a:t>Don’t oversubscribe CPUs unless consolidating with P2V, or similar scenario</a:t>
            </a:r>
          </a:p>
          <a:p>
            <a:pPr lvl="1"/>
            <a:r>
              <a:rPr lang="en-US" dirty="0" smtClean="0"/>
              <a:t>Have we mentioned not oversubscribing yet?</a:t>
            </a:r>
          </a:p>
          <a:p>
            <a:r>
              <a:rPr lang="en-US" dirty="0" smtClean="0"/>
              <a:t>Generally assume 1 physical CPU core == 1 virtual CPU core, don’t assume that a </a:t>
            </a:r>
            <a:r>
              <a:rPr lang="en-US" dirty="0" err="1" smtClean="0"/>
              <a:t>hyperthreaded</a:t>
            </a:r>
            <a:r>
              <a:rPr lang="en-US" dirty="0" smtClean="0"/>
              <a:t> (SMT) CPU core counts</a:t>
            </a:r>
            <a:endParaRPr lang="en-US" dirty="0"/>
          </a:p>
        </p:txBody>
      </p:sp>
    </p:spTree>
    <p:extLst>
      <p:ext uri="{BB962C8B-B14F-4D97-AF65-F5344CB8AC3E}">
        <p14:creationId xmlns:p14="http://schemas.microsoft.com/office/powerpoint/2010/main" val="24857843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Private Cloud Considerations</a:t>
            </a:r>
            <a:endParaRPr lang="en-US" dirty="0"/>
          </a:p>
        </p:txBody>
      </p:sp>
      <p:sp>
        <p:nvSpPr>
          <p:cNvPr id="6" name="Text Placeholder 5"/>
          <p:cNvSpPr>
            <a:spLocks noGrp="1"/>
          </p:cNvSpPr>
          <p:nvPr>
            <p:ph type="body" sz="quarter" idx="10"/>
          </p:nvPr>
        </p:nvSpPr>
        <p:spPr>
          <a:xfrm>
            <a:off x="519112" y="1447799"/>
            <a:ext cx="11149013" cy="4031873"/>
          </a:xfrm>
        </p:spPr>
        <p:txBody>
          <a:bodyPr/>
          <a:lstStyle/>
          <a:p>
            <a:r>
              <a:rPr lang="en-US" sz="2800" dirty="0" smtClean="0"/>
              <a:t>Given fixed resource requirements, isolate Exchange within private cloud as much as possible to avoid “bad” resource sharing</a:t>
            </a:r>
          </a:p>
          <a:p>
            <a:pPr lvl="1"/>
            <a:r>
              <a:rPr lang="en-US" sz="2400" dirty="0" smtClean="0"/>
              <a:t>Balance this with high availability requirements!</a:t>
            </a:r>
          </a:p>
          <a:p>
            <a:r>
              <a:rPr lang="en-US" sz="2800" dirty="0" smtClean="0"/>
              <a:t>Be prepared to apply different resource management policies to Exchange VMs vs. other workloads which may be less mission critical</a:t>
            </a:r>
          </a:p>
          <a:p>
            <a:r>
              <a:rPr lang="en-US" sz="2800" dirty="0" smtClean="0"/>
              <a:t>Use private cloud as infrastructure/resources for Exchange, not necessarily “dynamic”</a:t>
            </a:r>
          </a:p>
          <a:p>
            <a:pPr lvl="1"/>
            <a:r>
              <a:rPr lang="en-US" sz="2400" dirty="0" smtClean="0"/>
              <a:t>Based on deployment sizing, understand overall resource requirements and allocate accordingly from pool of cloud resources</a:t>
            </a:r>
            <a:endParaRPr lang="en-US" sz="2400" dirty="0"/>
          </a:p>
        </p:txBody>
      </p:sp>
    </p:spTree>
    <p:extLst>
      <p:ext uri="{BB962C8B-B14F-4D97-AF65-F5344CB8AC3E}">
        <p14:creationId xmlns:p14="http://schemas.microsoft.com/office/powerpoint/2010/main" val="10602854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Host Based Failover Clustering</a:t>
            </a:r>
            <a:endParaRPr lang="en-US" dirty="0"/>
          </a:p>
        </p:txBody>
      </p:sp>
      <p:sp>
        <p:nvSpPr>
          <p:cNvPr id="3" name="Content Placeholder 2"/>
          <p:cNvSpPr>
            <a:spLocks noGrp="1"/>
          </p:cNvSpPr>
          <p:nvPr>
            <p:ph type="body" sz="quarter" idx="10"/>
          </p:nvPr>
        </p:nvSpPr>
        <p:spPr/>
        <p:txBody>
          <a:bodyPr/>
          <a:lstStyle/>
          <a:p>
            <a:r>
              <a:rPr lang="en-US" dirty="0" smtClean="0"/>
              <a:t>Host Based Failover Clustering “High Availability”</a:t>
            </a:r>
          </a:p>
          <a:p>
            <a:pPr lvl="1"/>
            <a:r>
              <a:rPr lang="en-US" dirty="0" smtClean="0"/>
              <a:t>Using Host Based Failover Clustering and automatically failing VMs to an alternate cluster node in the event of a critical hardware issue</a:t>
            </a:r>
          </a:p>
          <a:p>
            <a:r>
              <a:rPr lang="en-US" dirty="0" smtClean="0"/>
              <a:t>What you need to be aware of:</a:t>
            </a:r>
          </a:p>
          <a:p>
            <a:pPr lvl="1"/>
            <a:r>
              <a:rPr lang="en-US" dirty="0" smtClean="0"/>
              <a:t>Not an Exchange Aware Solution</a:t>
            </a:r>
          </a:p>
          <a:p>
            <a:pPr lvl="1"/>
            <a:r>
              <a:rPr lang="en-US" dirty="0" smtClean="0"/>
              <a:t>Only protects against server hardware/network failure</a:t>
            </a:r>
          </a:p>
          <a:p>
            <a:pPr lvl="1"/>
            <a:r>
              <a:rPr lang="en-US" dirty="0" smtClean="0"/>
              <a:t>No HA in the event of storage failure / data corruption</a:t>
            </a:r>
          </a:p>
          <a:p>
            <a:pPr lvl="1"/>
            <a:r>
              <a:rPr lang="en-US" dirty="0" smtClean="0"/>
              <a:t>Requires a shared storage deployment</a:t>
            </a:r>
          </a:p>
          <a:p>
            <a:r>
              <a:rPr lang="en-US" dirty="0" smtClean="0"/>
              <a:t>If you are going to deploy this, combine with DAG when possible</a:t>
            </a:r>
          </a:p>
          <a:p>
            <a:endParaRPr lang="en-US" dirty="0"/>
          </a:p>
        </p:txBody>
      </p:sp>
    </p:spTree>
    <p:extLst>
      <p:ext uri="{BB962C8B-B14F-4D97-AF65-F5344CB8AC3E}">
        <p14:creationId xmlns:p14="http://schemas.microsoft.com/office/powerpoint/2010/main" val="254202786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859702" y="1771652"/>
            <a:ext cx="10432379" cy="4298949"/>
          </a:xfrm>
          <a:prstGeom prst="roundRect">
            <a:avLst>
              <a:gd name="adj" fmla="val 4556"/>
            </a:avLst>
          </a:prstGeom>
          <a:gradFill flip="none" rotWithShape="1">
            <a:gsLst>
              <a:gs pos="0">
                <a:schemeClr val="bg1">
                  <a:lumMod val="85000"/>
                  <a:alpha val="67000"/>
                </a:schemeClr>
              </a:gs>
              <a:gs pos="50000">
                <a:schemeClr val="bg1">
                  <a:alpha val="0"/>
                </a:schemeClr>
              </a:gs>
              <a:gs pos="100000">
                <a:schemeClr val="bg1">
                  <a:lumMod val="95000"/>
                  <a:lumOff val="5000"/>
                  <a:alpha val="4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68563" tIns="34281" rIns="68563" bIns="34281" numCol="1" rtlCol="0" anchor="ctr" anchorCtr="0" compatLnSpc="1">
            <a:prstTxWarp prst="textNoShape">
              <a:avLst/>
            </a:prstTxWarp>
          </a:bodyPr>
          <a:lstStyle/>
          <a:p>
            <a:pPr marL="523740" indent="-523740" algn="ctr" defTabSz="913901" eaLnBrk="0" hangingPunct="0">
              <a:lnSpc>
                <a:spcPct val="85000"/>
              </a:lnSpc>
              <a:buClr>
                <a:srgbClr val="FFC000"/>
              </a:buClr>
              <a:buSzPct val="76000"/>
            </a:pPr>
            <a:endParaRPr lang="en-US" sz="2300" dirty="0">
              <a:gradFill>
                <a:gsLst>
                  <a:gs pos="0">
                    <a:srgbClr val="000000"/>
                  </a:gs>
                  <a:gs pos="50000">
                    <a:srgbClr val="000000"/>
                  </a:gs>
                </a:gsLst>
                <a:lin ang="5400000" scaled="0"/>
              </a:gradFill>
              <a:latin typeface="+mj-lt"/>
            </a:endParaRPr>
          </a:p>
        </p:txBody>
      </p:sp>
      <p:sp>
        <p:nvSpPr>
          <p:cNvPr id="1033" name="Straight Connector 314373"/>
          <p:cNvSpPr>
            <a:spLocks noChangeShapeType="1"/>
          </p:cNvSpPr>
          <p:nvPr/>
        </p:nvSpPr>
        <p:spPr bwMode="auto">
          <a:xfrm>
            <a:off x="6081720" y="4533895"/>
            <a:ext cx="0" cy="304800"/>
          </a:xfrm>
          <a:prstGeom prst="line">
            <a:avLst/>
          </a:prstGeom>
          <a:noFill/>
          <a:ln w="28575" algn="ctr">
            <a:solidFill>
              <a:schemeClr val="hlink"/>
            </a:solidFill>
            <a:round/>
            <a:headEnd/>
            <a:tailEnd/>
          </a:ln>
        </p:spPr>
        <p:txBody>
          <a:bodyPr wrap="none" lIns="68559" tIns="34281" rIns="68559" bIns="34281"/>
          <a:lstStyle/>
          <a:p>
            <a:pPr defTabSz="914129"/>
            <a:endParaRPr lang="en-US" dirty="0">
              <a:solidFill>
                <a:srgbClr val="000000"/>
              </a:solidFill>
              <a:latin typeface="+mj-lt"/>
            </a:endParaRPr>
          </a:p>
        </p:txBody>
      </p:sp>
      <p:sp>
        <p:nvSpPr>
          <p:cNvPr id="1031" name="Straight Connector 314369"/>
          <p:cNvSpPr>
            <a:spLocks noChangeShapeType="1"/>
          </p:cNvSpPr>
          <p:nvPr/>
        </p:nvSpPr>
        <p:spPr bwMode="auto">
          <a:xfrm>
            <a:off x="3644591" y="3367279"/>
            <a:ext cx="2437130" cy="841184"/>
          </a:xfrm>
          <a:prstGeom prst="line">
            <a:avLst/>
          </a:prstGeom>
          <a:noFill/>
          <a:ln w="28575" algn="ctr">
            <a:solidFill>
              <a:schemeClr val="hlink"/>
            </a:solidFill>
            <a:round/>
            <a:headEnd/>
            <a:tailEnd/>
          </a:ln>
        </p:spPr>
        <p:txBody>
          <a:bodyPr wrap="none" lIns="68559" tIns="34281" rIns="68559" bIns="34281"/>
          <a:lstStyle/>
          <a:p>
            <a:pPr defTabSz="914129"/>
            <a:endParaRPr lang="en-US" dirty="0">
              <a:solidFill>
                <a:srgbClr val="000000"/>
              </a:solidFill>
              <a:latin typeface="+mj-lt"/>
            </a:endParaRPr>
          </a:p>
        </p:txBody>
      </p:sp>
      <p:sp>
        <p:nvSpPr>
          <p:cNvPr id="1034" name="Straight Connector 314374"/>
          <p:cNvSpPr>
            <a:spLocks noChangeShapeType="1"/>
          </p:cNvSpPr>
          <p:nvPr/>
        </p:nvSpPr>
        <p:spPr bwMode="auto">
          <a:xfrm flipH="1">
            <a:off x="6075891" y="3348229"/>
            <a:ext cx="2468346" cy="958615"/>
          </a:xfrm>
          <a:prstGeom prst="line">
            <a:avLst/>
          </a:prstGeom>
          <a:noFill/>
          <a:ln w="28575" algn="ctr">
            <a:solidFill>
              <a:schemeClr val="hlink"/>
            </a:solidFill>
            <a:round/>
            <a:headEnd/>
            <a:tailEnd/>
          </a:ln>
        </p:spPr>
        <p:txBody>
          <a:bodyPr wrap="none" lIns="68559" tIns="34281" rIns="68559" bIns="34281"/>
          <a:lstStyle/>
          <a:p>
            <a:pPr defTabSz="914129"/>
            <a:endParaRPr lang="en-US" dirty="0">
              <a:solidFill>
                <a:srgbClr val="000000"/>
              </a:solidFill>
              <a:latin typeface="+mj-lt"/>
            </a:endParaRPr>
          </a:p>
        </p:txBody>
      </p:sp>
      <p:pic>
        <p:nvPicPr>
          <p:cNvPr id="3075" name="Picture 3" descr="H:\Design IN-OUT\Designer Resources\OCS_2010_PNGs\cloudLarge_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428" y="3530602"/>
            <a:ext cx="1428379" cy="142875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Design IN-OUT\Designer Resources\OCS_2010_PNGs\genericServer_1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8362" y="1937010"/>
            <a:ext cx="1503227" cy="236983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Design IN-OUT\Designer Resources\OCS_2010_PNGs\storage_15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3956" y="4774623"/>
            <a:ext cx="1090391" cy="1087623"/>
          </a:xfrm>
          <a:prstGeom prst="rect">
            <a:avLst/>
          </a:prstGeom>
          <a:noFill/>
          <a:extLst>
            <a:ext uri="{909E8E84-426E-40DD-AFC4-6F175D3DCCD1}">
              <a14:hiddenFill xmlns:a14="http://schemas.microsoft.com/office/drawing/2010/main">
                <a:solidFill>
                  <a:srgbClr val="FFFFFF"/>
                </a:solidFill>
              </a14:hiddenFill>
            </a:ext>
          </a:extLst>
        </p:spPr>
      </p:pic>
      <p:sp>
        <p:nvSpPr>
          <p:cNvPr id="1039" name="TextBox 314384"/>
          <p:cNvSpPr txBox="1">
            <a:spLocks noChangeArrowheads="1"/>
          </p:cNvSpPr>
          <p:nvPr/>
        </p:nvSpPr>
        <p:spPr bwMode="auto">
          <a:xfrm>
            <a:off x="968895" y="4640696"/>
            <a:ext cx="3545686" cy="567841"/>
          </a:xfrm>
          <a:prstGeom prst="rect">
            <a:avLst/>
          </a:prstGeom>
          <a:noFill/>
          <a:ln w="12700" algn="ctr">
            <a:noFill/>
            <a:miter lim="800000"/>
            <a:headEnd/>
            <a:tailEnd/>
          </a:ln>
        </p:spPr>
        <p:txBody>
          <a:bodyPr lIns="68559" tIns="34281" rIns="68559" bIns="34281">
            <a:spAutoFit/>
          </a:bodyPr>
          <a:lstStyle/>
          <a:p>
            <a:pPr algn="ctr" defTabSz="914129">
              <a:lnSpc>
                <a:spcPct val="90000"/>
              </a:lnSpc>
              <a:spcBef>
                <a:spcPct val="30000"/>
              </a:spcBef>
            </a:pPr>
            <a:r>
              <a:rPr lang="en-US" dirty="0">
                <a:solidFill>
                  <a:srgbClr val="FFFFFF"/>
                </a:solidFill>
                <a:latin typeface="+mj-lt"/>
              </a:rPr>
              <a:t>Hyper-V uses Windows Server 2008 Clustering for HA</a:t>
            </a:r>
          </a:p>
        </p:txBody>
      </p:sp>
      <p:sp>
        <p:nvSpPr>
          <p:cNvPr id="1040" name="TextBox 314385"/>
          <p:cNvSpPr txBox="1">
            <a:spLocks noChangeArrowheads="1"/>
          </p:cNvSpPr>
          <p:nvPr/>
        </p:nvSpPr>
        <p:spPr bwMode="auto">
          <a:xfrm>
            <a:off x="6771194" y="4749802"/>
            <a:ext cx="1736750" cy="567841"/>
          </a:xfrm>
          <a:prstGeom prst="rect">
            <a:avLst/>
          </a:prstGeom>
          <a:noFill/>
          <a:ln w="12700" algn="ctr">
            <a:noFill/>
            <a:miter lim="800000"/>
            <a:headEnd/>
            <a:tailEnd/>
          </a:ln>
        </p:spPr>
        <p:txBody>
          <a:bodyPr wrap="square" lIns="68559" tIns="34281" rIns="68559" bIns="34281">
            <a:spAutoFit/>
          </a:bodyPr>
          <a:lstStyle/>
          <a:p>
            <a:pPr algn="ctr" defTabSz="914129">
              <a:lnSpc>
                <a:spcPct val="90000"/>
              </a:lnSpc>
              <a:spcBef>
                <a:spcPct val="30000"/>
              </a:spcBef>
            </a:pPr>
            <a:r>
              <a:rPr lang="en-US" dirty="0">
                <a:solidFill>
                  <a:srgbClr val="FFFFFF"/>
                </a:solidFill>
                <a:latin typeface="+mj-lt"/>
              </a:rPr>
              <a:t>VHDs reside on shared disk</a:t>
            </a:r>
          </a:p>
        </p:txBody>
      </p:sp>
      <p:sp>
        <p:nvSpPr>
          <p:cNvPr id="1041" name="TextBox 314386"/>
          <p:cNvSpPr txBox="1">
            <a:spLocks noChangeArrowheads="1"/>
          </p:cNvSpPr>
          <p:nvPr/>
        </p:nvSpPr>
        <p:spPr bwMode="auto">
          <a:xfrm>
            <a:off x="5180490" y="2747389"/>
            <a:ext cx="1668193" cy="567841"/>
          </a:xfrm>
          <a:prstGeom prst="rect">
            <a:avLst/>
          </a:prstGeom>
          <a:noFill/>
          <a:ln w="12700" algn="ctr">
            <a:noFill/>
            <a:miter lim="800000"/>
            <a:headEnd/>
            <a:tailEnd/>
          </a:ln>
        </p:spPr>
        <p:txBody>
          <a:bodyPr wrap="square" lIns="68559" tIns="34281" rIns="68559" bIns="34281">
            <a:spAutoFit/>
          </a:bodyPr>
          <a:lstStyle/>
          <a:p>
            <a:pPr algn="ctr" defTabSz="914129">
              <a:lnSpc>
                <a:spcPct val="90000"/>
              </a:lnSpc>
              <a:spcBef>
                <a:spcPct val="30000"/>
              </a:spcBef>
            </a:pPr>
            <a:r>
              <a:rPr lang="en-US" dirty="0">
                <a:solidFill>
                  <a:srgbClr val="FFFFFF"/>
                </a:solidFill>
                <a:latin typeface="+mj-lt"/>
              </a:rPr>
              <a:t>Hosts are clustered</a:t>
            </a:r>
          </a:p>
        </p:txBody>
      </p:sp>
      <p:pic>
        <p:nvPicPr>
          <p:cNvPr id="1043" name="Rectangle 314388"/>
          <p:cNvPicPr>
            <a:picLocks noChangeAspect="1" noChangeArrowheads="1"/>
          </p:cNvPicPr>
          <p:nvPr/>
        </p:nvPicPr>
        <p:blipFill>
          <a:blip r:embed="rId7"/>
          <a:srcRect/>
          <a:stretch>
            <a:fillRect/>
          </a:stretch>
        </p:blipFill>
        <p:spPr bwMode="auto">
          <a:xfrm>
            <a:off x="6151658" y="5216133"/>
            <a:ext cx="336375" cy="323851"/>
          </a:xfrm>
          <a:prstGeom prst="rect">
            <a:avLst/>
          </a:prstGeom>
          <a:noFill/>
          <a:ln w="9525">
            <a:noFill/>
            <a:miter lim="800000"/>
            <a:headEnd/>
            <a:tailEnd/>
          </a:ln>
        </p:spPr>
      </p:pic>
      <p:pic>
        <p:nvPicPr>
          <p:cNvPr id="1044" name="Rectangle 314389"/>
          <p:cNvPicPr>
            <a:picLocks noChangeAspect="1" noChangeArrowheads="1"/>
          </p:cNvPicPr>
          <p:nvPr/>
        </p:nvPicPr>
        <p:blipFill>
          <a:blip r:embed="rId7"/>
          <a:srcRect/>
          <a:stretch>
            <a:fillRect/>
          </a:stretch>
        </p:blipFill>
        <p:spPr bwMode="auto">
          <a:xfrm>
            <a:off x="5732777" y="5225657"/>
            <a:ext cx="336375" cy="323851"/>
          </a:xfrm>
          <a:prstGeom prst="rect">
            <a:avLst/>
          </a:prstGeom>
          <a:noFill/>
          <a:ln w="9525">
            <a:noFill/>
            <a:miter lim="800000"/>
            <a:headEnd/>
            <a:tailEnd/>
          </a:ln>
        </p:spPr>
      </p:pic>
      <p:pic>
        <p:nvPicPr>
          <p:cNvPr id="1045" name="Rectangle 314391"/>
          <p:cNvPicPr>
            <a:picLocks noChangeAspect="1" noChangeArrowheads="1"/>
          </p:cNvPicPr>
          <p:nvPr/>
        </p:nvPicPr>
        <p:blipFill>
          <a:blip r:embed="rId7"/>
          <a:srcRect/>
          <a:stretch>
            <a:fillRect/>
          </a:stretch>
        </p:blipFill>
        <p:spPr bwMode="auto">
          <a:xfrm>
            <a:off x="5919891" y="5435209"/>
            <a:ext cx="336375" cy="323851"/>
          </a:xfrm>
          <a:prstGeom prst="rect">
            <a:avLst/>
          </a:prstGeom>
          <a:noFill/>
          <a:ln w="9525">
            <a:noFill/>
            <a:miter lim="800000"/>
            <a:headEnd/>
            <a:tailEnd/>
          </a:ln>
        </p:spPr>
      </p:pic>
      <p:sp>
        <p:nvSpPr>
          <p:cNvPr id="23" name="Title 42"/>
          <p:cNvSpPr txBox="1">
            <a:spLocks/>
          </p:cNvSpPr>
          <p:nvPr/>
        </p:nvSpPr>
        <p:spPr>
          <a:xfrm>
            <a:off x="1778659" y="6599753"/>
            <a:ext cx="11170181" cy="1051915"/>
          </a:xfrm>
          <a:prstGeom prst="rect">
            <a:avLst/>
          </a:prstGeom>
        </p:spPr>
        <p:txBody>
          <a:bodyPr lIns="68565" tIns="34283" rIns="68565" bIns="34283"/>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5" name="Rectangle 24"/>
          <p:cNvSpPr/>
          <p:nvPr/>
        </p:nvSpPr>
        <p:spPr>
          <a:xfrm>
            <a:off x="654562" y="1295401"/>
            <a:ext cx="10768114" cy="457047"/>
          </a:xfrm>
          <a:prstGeom prst="rect">
            <a:avLst/>
          </a:prstGeom>
        </p:spPr>
        <p:txBody>
          <a:bodyPr wrap="square" lIns="68565" tIns="34283" rIns="68565" bIns="34283">
            <a:spAutoFit/>
          </a:bodyPr>
          <a:lstStyle/>
          <a:p>
            <a:pPr algn="ctr">
              <a:lnSpc>
                <a:spcPct val="90000"/>
              </a:lnSpc>
              <a:spcBef>
                <a:spcPct val="20000"/>
              </a:spcBef>
              <a:defRPr/>
            </a:pPr>
            <a:r>
              <a:rPr lang="en-US" sz="2800" b="1" dirty="0">
                <a:gradFill>
                  <a:gsLst>
                    <a:gs pos="0">
                      <a:schemeClr val="tx1">
                        <a:lumMod val="95000"/>
                        <a:lumOff val="5000"/>
                      </a:schemeClr>
                    </a:gs>
                    <a:gs pos="100000">
                      <a:schemeClr val="tx1">
                        <a:lumMod val="65000"/>
                        <a:lumOff val="35000"/>
                      </a:schemeClr>
                    </a:gs>
                  </a:gsLst>
                  <a:lin ang="5400000" scaled="0"/>
                </a:gradFill>
                <a:latin typeface="+mj-lt"/>
                <a:cs typeface="Segoe UI" pitchFamily="34" charset="0"/>
              </a:rPr>
              <a:t>Virtual machine guests failover from one node to another</a:t>
            </a:r>
          </a:p>
        </p:txBody>
      </p:sp>
      <p:sp>
        <p:nvSpPr>
          <p:cNvPr id="26" name="TextBox 314387"/>
          <p:cNvSpPr txBox="1">
            <a:spLocks noChangeArrowheads="1"/>
          </p:cNvSpPr>
          <p:nvPr/>
        </p:nvSpPr>
        <p:spPr bwMode="auto">
          <a:xfrm>
            <a:off x="5456652" y="4140898"/>
            <a:ext cx="1097817" cy="318543"/>
          </a:xfrm>
          <a:prstGeom prst="rect">
            <a:avLst/>
          </a:prstGeom>
          <a:noFill/>
          <a:ln w="12700" algn="ctr">
            <a:noFill/>
            <a:miter lim="800000"/>
            <a:headEnd/>
            <a:tailEnd/>
          </a:ln>
        </p:spPr>
        <p:txBody>
          <a:bodyPr wrap="square" lIns="68559" tIns="34281" rIns="68559" bIns="34281">
            <a:spAutoFit/>
          </a:bodyPr>
          <a:lstStyle/>
          <a:p>
            <a:pPr algn="ctr" defTabSz="914129">
              <a:lnSpc>
                <a:spcPct val="90000"/>
              </a:lnSpc>
              <a:spcBef>
                <a:spcPct val="30000"/>
              </a:spcBef>
            </a:pPr>
            <a:r>
              <a:rPr lang="en-US" b="1" dirty="0">
                <a:solidFill>
                  <a:schemeClr val="bg1"/>
                </a:solidFill>
                <a:latin typeface="+mj-lt"/>
              </a:rPr>
              <a:t>SAN</a:t>
            </a:r>
          </a:p>
        </p:txBody>
      </p:sp>
      <p:pic>
        <p:nvPicPr>
          <p:cNvPr id="3078" name="Picture 6" descr="H:\Design IN-OUT\Designer Resources\OCS_2010_PNGs\genericServer_8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2423" y="2652325"/>
            <a:ext cx="495171" cy="781051"/>
          </a:xfrm>
          <a:prstGeom prst="rect">
            <a:avLst/>
          </a:prstGeom>
          <a:noFill/>
          <a:effectLst>
            <a:glow rad="101600">
              <a:srgbClr val="59D01E">
                <a:alpha val="60000"/>
              </a:srgbClr>
            </a:glow>
          </a:effectLst>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088364" y="2030689"/>
            <a:ext cx="1415278" cy="2231183"/>
            <a:chOff x="3087578" y="2101936"/>
            <a:chExt cx="1415647" cy="2231183"/>
          </a:xfrm>
        </p:grpSpPr>
        <p:pic>
          <p:nvPicPr>
            <p:cNvPr id="3076" name="Picture 4" descr="H:\Design IN-OUT\Designer Resources\OCS_2010_PNGs\genericServer_1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7578" y="2101936"/>
              <a:ext cx="1415647" cy="22311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Design IN-OUT\Designer Resources\OCS_2010_PNGs\genericServer_8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6840" y="2862263"/>
              <a:ext cx="495300" cy="781050"/>
            </a:xfrm>
            <a:prstGeom prst="rect">
              <a:avLst/>
            </a:prstGeom>
            <a:noFill/>
            <a:effectLst>
              <a:glow rad="101600">
                <a:srgbClr val="FF0066">
                  <a:alpha val="60000"/>
                </a:srgbClr>
              </a:glow>
            </a:effectLst>
            <a:extLst>
              <a:ext uri="{909E8E84-426E-40DD-AFC4-6F175D3DCCD1}">
                <a14:hiddenFill xmlns:a14="http://schemas.microsoft.com/office/drawing/2010/main">
                  <a:solidFill>
                    <a:srgbClr val="FFFFFF"/>
                  </a:solidFill>
                </a14:hiddenFill>
              </a:ext>
            </a:extLst>
          </p:spPr>
        </p:pic>
      </p:grpSp>
      <p:sp>
        <p:nvSpPr>
          <p:cNvPr id="24" name="Multiply 23"/>
          <p:cNvSpPr/>
          <p:nvPr/>
        </p:nvSpPr>
        <p:spPr bwMode="auto">
          <a:xfrm>
            <a:off x="2229737" y="1700401"/>
            <a:ext cx="3033720" cy="2962275"/>
          </a:xfrm>
          <a:prstGeom prst="mathMultiply">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63" tIns="34281" rIns="68563" bIns="34281" numCol="1" rtlCol="0" anchor="ctr" anchorCtr="0" compatLnSpc="1">
            <a:prstTxWarp prst="textNoShape">
              <a:avLst/>
            </a:prstTxWarp>
          </a:bodyPr>
          <a:lstStyle/>
          <a:p>
            <a:pPr algn="ctr" defTabSz="913901" fontAlgn="base">
              <a:spcBef>
                <a:spcPct val="0"/>
              </a:spcBef>
              <a:spcAft>
                <a:spcPct val="0"/>
              </a:spcAft>
            </a:pPr>
            <a:endParaRPr lang="en-US" dirty="0">
              <a:solidFill>
                <a:schemeClr val="tx1"/>
              </a:solidFill>
              <a:latin typeface="+mj-lt"/>
            </a:endParaRPr>
          </a:p>
        </p:txBody>
      </p:sp>
      <p:sp>
        <p:nvSpPr>
          <p:cNvPr id="3" name="Title 2"/>
          <p:cNvSpPr>
            <a:spLocks noGrp="1"/>
          </p:cNvSpPr>
          <p:nvPr>
            <p:ph type="title"/>
          </p:nvPr>
        </p:nvSpPr>
        <p:spPr/>
        <p:txBody>
          <a:bodyPr/>
          <a:lstStyle/>
          <a:p>
            <a:r>
              <a:rPr lang="en-US" smtClean="0"/>
              <a:t>Host Based Failover Clustering</a:t>
            </a:r>
            <a:br>
              <a:rPr lang="en-US" smtClean="0"/>
            </a:br>
            <a:endParaRPr lang="en-US" dirty="0"/>
          </a:p>
        </p:txBody>
      </p:sp>
    </p:spTree>
    <p:custDataLst>
      <p:tags r:id="rId1"/>
    </p:custDataLst>
    <p:extLst>
      <p:ext uri="{BB962C8B-B14F-4D97-AF65-F5344CB8AC3E}">
        <p14:creationId xmlns:p14="http://schemas.microsoft.com/office/powerpoint/2010/main" val="1592717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1" presetClass="exit" presetSubtype="0" fill="hold" nodeType="withEffect">
                                  <p:stCondLst>
                                    <p:cond delay="0"/>
                                  </p:stCondLst>
                                  <p:childTnLst>
                                    <p:anim calcmode="discrete" valueType="str">
                                      <p:cBhvr>
                                        <p:cTn id="9" dur="1000"/>
                                        <p:tgtEl>
                                          <p:spTgt spid="2"/>
                                        </p:tgtEl>
                                        <p:attrNameLst>
                                          <p:attrName>style.visibility</p:attrName>
                                        </p:attrNameLst>
                                      </p:cBhvr>
                                      <p:tavLst>
                                        <p:tav tm="0">
                                          <p:val>
                                            <p:strVal val="hidden"/>
                                          </p:val>
                                        </p:tav>
                                        <p:tav tm="50000">
                                          <p:val>
                                            <p:strVal val="visible"/>
                                          </p:val>
                                        </p:tav>
                                      </p:tavLst>
                                    </p:anim>
                                    <p:set>
                                      <p:cBhvr>
                                        <p:cTn id="10" dur="1" fill="hold">
                                          <p:stCondLst>
                                            <p:cond delay="999"/>
                                          </p:stCondLst>
                                        </p:cTn>
                                        <p:tgtEl>
                                          <p:spTgt spid="2"/>
                                        </p:tgtEl>
                                        <p:attrNameLst>
                                          <p:attrName>style.visibility</p:attrName>
                                        </p:attrNameLst>
                                      </p:cBhvr>
                                      <p:to>
                                        <p:strVal val="hidden"/>
                                      </p:to>
                                    </p:set>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fade">
                                      <p:cBhvr>
                                        <p:cTn id="18"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Host Based Failover Clustering</a:t>
            </a:r>
            <a:endParaRPr lang="en-US" dirty="0"/>
          </a:p>
        </p:txBody>
      </p:sp>
      <p:sp>
        <p:nvSpPr>
          <p:cNvPr id="14" name="Rectangle 13"/>
          <p:cNvSpPr/>
          <p:nvPr/>
        </p:nvSpPr>
        <p:spPr bwMode="auto">
          <a:xfrm>
            <a:off x="4837537" y="1498600"/>
            <a:ext cx="2398194" cy="662717"/>
          </a:xfrm>
          <a:prstGeom prst="rect">
            <a:avLst/>
          </a:prstGeom>
          <a:gradFill flip="none" rotWithShape="1">
            <a:gsLst>
              <a:gs pos="0">
                <a:schemeClr val="bg1">
                  <a:lumMod val="85000"/>
                  <a:alpha val="67000"/>
                </a:schemeClr>
              </a:gs>
              <a:gs pos="50000">
                <a:schemeClr val="bg1">
                  <a:alpha val="0"/>
                </a:schemeClr>
              </a:gs>
              <a:gs pos="100000">
                <a:schemeClr val="bg1">
                  <a:lumMod val="95000"/>
                  <a:lumOff val="5000"/>
                  <a:alpha val="4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38567" tIns="19283" rIns="38567" bIns="19283" numCol="1" rtlCol="0" anchor="ctr" anchorCtr="0" compatLnSpc="1">
            <a:prstTxWarp prst="textNoShape">
              <a:avLst/>
            </a:prstTxWarp>
          </a:bodyPr>
          <a:lstStyle/>
          <a:p>
            <a:pPr marL="11111" indent="-11111" algn="ctr" defTabSz="913901" eaLnBrk="0" hangingPunct="0">
              <a:lnSpc>
                <a:spcPct val="85000"/>
              </a:lnSpc>
              <a:buClr>
                <a:srgbClr val="FFC000"/>
              </a:buClr>
              <a:buSzPct val="76000"/>
            </a:pPr>
            <a:r>
              <a:rPr lang="en-US" sz="2000" dirty="0">
                <a:solidFill>
                  <a:schemeClr val="tx1"/>
                </a:solidFill>
                <a:latin typeface="+mj-lt"/>
              </a:rPr>
              <a:t>Shared storage</a:t>
            </a:r>
          </a:p>
          <a:p>
            <a:pPr marL="11111" indent="-11111" algn="ctr" defTabSz="913901" eaLnBrk="0" hangingPunct="0">
              <a:lnSpc>
                <a:spcPct val="85000"/>
              </a:lnSpc>
              <a:buClr>
                <a:srgbClr val="FFC000"/>
              </a:buClr>
              <a:buSzPct val="76000"/>
            </a:pPr>
            <a:r>
              <a:rPr lang="en-US" sz="2000" dirty="0">
                <a:solidFill>
                  <a:schemeClr val="tx1"/>
                </a:solidFill>
                <a:latin typeface="+mj-lt"/>
              </a:rPr>
              <a:t>(SAN)</a:t>
            </a:r>
          </a:p>
        </p:txBody>
      </p:sp>
      <p:sp>
        <p:nvSpPr>
          <p:cNvPr id="16" name="Rectangle 15"/>
          <p:cNvSpPr/>
          <p:nvPr/>
        </p:nvSpPr>
        <p:spPr bwMode="auto">
          <a:xfrm>
            <a:off x="1058212" y="2838212"/>
            <a:ext cx="2623763" cy="3455717"/>
          </a:xfrm>
          <a:prstGeom prst="rect">
            <a:avLst/>
          </a:prstGeom>
          <a:gradFill flip="none" rotWithShape="1">
            <a:gsLst>
              <a:gs pos="0">
                <a:schemeClr val="bg1">
                  <a:lumMod val="85000"/>
                  <a:alpha val="67000"/>
                </a:schemeClr>
              </a:gs>
              <a:gs pos="50000">
                <a:schemeClr val="bg1">
                  <a:alpha val="0"/>
                </a:schemeClr>
              </a:gs>
              <a:gs pos="100000">
                <a:schemeClr val="bg1">
                  <a:lumMod val="95000"/>
                  <a:lumOff val="5000"/>
                  <a:alpha val="4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38567" tIns="19283" rIns="38567" bIns="19283" numCol="1" rtlCol="0" anchor="b" anchorCtr="0" compatLnSpc="1">
            <a:prstTxWarp prst="textNoShape">
              <a:avLst/>
            </a:prstTxWarp>
          </a:bodyPr>
          <a:lstStyle/>
          <a:p>
            <a:pPr marL="523740" indent="-523740" algn="ctr" defTabSz="913901" eaLnBrk="0" hangingPunct="0">
              <a:lnSpc>
                <a:spcPct val="85000"/>
              </a:lnSpc>
              <a:buClr>
                <a:srgbClr val="FFC000"/>
              </a:buClr>
              <a:buSzPct val="76000"/>
            </a:pPr>
            <a:r>
              <a:rPr lang="en-US" sz="2300" dirty="0">
                <a:solidFill>
                  <a:schemeClr val="tx1"/>
                </a:solidFill>
                <a:latin typeface="+mj-lt"/>
              </a:rPr>
              <a:t>Hyper-V host 1</a:t>
            </a:r>
          </a:p>
        </p:txBody>
      </p:sp>
      <p:sp>
        <p:nvSpPr>
          <p:cNvPr id="49" name="Rectangle 48"/>
          <p:cNvSpPr/>
          <p:nvPr/>
        </p:nvSpPr>
        <p:spPr bwMode="auto">
          <a:xfrm>
            <a:off x="4724753" y="2838214"/>
            <a:ext cx="2623763" cy="3455716"/>
          </a:xfrm>
          <a:prstGeom prst="rect">
            <a:avLst/>
          </a:prstGeom>
          <a:gradFill flip="none" rotWithShape="1">
            <a:gsLst>
              <a:gs pos="0">
                <a:schemeClr val="bg1">
                  <a:lumMod val="85000"/>
                  <a:alpha val="67000"/>
                </a:schemeClr>
              </a:gs>
              <a:gs pos="50000">
                <a:schemeClr val="bg1">
                  <a:alpha val="0"/>
                </a:schemeClr>
              </a:gs>
              <a:gs pos="100000">
                <a:schemeClr val="bg1">
                  <a:lumMod val="95000"/>
                  <a:lumOff val="5000"/>
                  <a:alpha val="4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38567" tIns="19283" rIns="38567" bIns="19283" numCol="1" rtlCol="0" anchor="b" anchorCtr="0" compatLnSpc="1">
            <a:prstTxWarp prst="textNoShape">
              <a:avLst/>
            </a:prstTxWarp>
          </a:bodyPr>
          <a:lstStyle/>
          <a:p>
            <a:pPr marL="523740" indent="-523740" algn="ctr" defTabSz="913901" eaLnBrk="0" hangingPunct="0">
              <a:lnSpc>
                <a:spcPct val="85000"/>
              </a:lnSpc>
              <a:buClr>
                <a:srgbClr val="FFC000"/>
              </a:buClr>
              <a:buSzPct val="76000"/>
            </a:pPr>
            <a:r>
              <a:rPr lang="en-US" sz="2300" dirty="0">
                <a:solidFill>
                  <a:schemeClr val="tx1"/>
                </a:solidFill>
                <a:latin typeface="+mj-lt"/>
              </a:rPr>
              <a:t>Hyper-V host 2</a:t>
            </a:r>
          </a:p>
        </p:txBody>
      </p:sp>
      <p:sp>
        <p:nvSpPr>
          <p:cNvPr id="50" name="Rectangle 49"/>
          <p:cNvSpPr/>
          <p:nvPr/>
        </p:nvSpPr>
        <p:spPr bwMode="auto">
          <a:xfrm>
            <a:off x="8225081" y="2838214"/>
            <a:ext cx="2623763" cy="3455716"/>
          </a:xfrm>
          <a:prstGeom prst="rect">
            <a:avLst/>
          </a:prstGeom>
          <a:gradFill flip="none" rotWithShape="1">
            <a:gsLst>
              <a:gs pos="0">
                <a:schemeClr val="bg1">
                  <a:lumMod val="85000"/>
                  <a:alpha val="67000"/>
                </a:schemeClr>
              </a:gs>
              <a:gs pos="50000">
                <a:schemeClr val="bg1">
                  <a:alpha val="0"/>
                </a:schemeClr>
              </a:gs>
              <a:gs pos="100000">
                <a:schemeClr val="bg1">
                  <a:lumMod val="95000"/>
                  <a:lumOff val="5000"/>
                  <a:alpha val="4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38567" tIns="19283" rIns="38567" bIns="19283" numCol="1" rtlCol="0" anchor="b" anchorCtr="0" compatLnSpc="1">
            <a:prstTxWarp prst="textNoShape">
              <a:avLst/>
            </a:prstTxWarp>
          </a:bodyPr>
          <a:lstStyle/>
          <a:p>
            <a:pPr marL="523740" indent="-523740" algn="ctr" defTabSz="913901" eaLnBrk="0" hangingPunct="0">
              <a:lnSpc>
                <a:spcPct val="85000"/>
              </a:lnSpc>
              <a:buClr>
                <a:srgbClr val="FFC000"/>
              </a:buClr>
              <a:buSzPct val="76000"/>
            </a:pPr>
            <a:r>
              <a:rPr lang="en-US" sz="2300" dirty="0">
                <a:solidFill>
                  <a:schemeClr val="tx1"/>
                </a:solidFill>
                <a:latin typeface="+mj-lt"/>
              </a:rPr>
              <a:t>Hyper-V host 3</a:t>
            </a:r>
          </a:p>
        </p:txBody>
      </p:sp>
      <p:sp>
        <p:nvSpPr>
          <p:cNvPr id="53" name="Rounded Rectangle 52"/>
          <p:cNvSpPr/>
          <p:nvPr/>
        </p:nvSpPr>
        <p:spPr bwMode="auto">
          <a:xfrm>
            <a:off x="1170998" y="4671773"/>
            <a:ext cx="2398191" cy="841168"/>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38567" tIns="19283" rIns="38567" bIns="19283" numCol="1" rtlCol="0" anchor="ctr" anchorCtr="0" compatLnSpc="1">
            <a:prstTxWarp prst="textNoShape">
              <a:avLst/>
            </a:prstTxWarp>
          </a:bodyPr>
          <a:lstStyle/>
          <a:p>
            <a:pPr algn="ctr" defTabSz="913901" fontAlgn="base">
              <a:spcBef>
                <a:spcPct val="0"/>
              </a:spcBef>
              <a:spcAft>
                <a:spcPct val="0"/>
              </a:spcAft>
            </a:pPr>
            <a:r>
              <a:rPr lang="en-US" b="1" kern="0" dirty="0">
                <a:gradFill>
                  <a:gsLst>
                    <a:gs pos="0">
                      <a:srgbClr val="FFFFFF"/>
                    </a:gs>
                    <a:gs pos="100000">
                      <a:srgbClr val="FFFFFF"/>
                    </a:gs>
                  </a:gsLst>
                  <a:lin ang="5400000" scaled="0"/>
                </a:gradFill>
                <a:latin typeface="Segoe UI"/>
              </a:rPr>
              <a:t>CAS/HUB server 1</a:t>
            </a:r>
          </a:p>
        </p:txBody>
      </p:sp>
      <p:sp>
        <p:nvSpPr>
          <p:cNvPr id="54" name="Rounded Rectangle 53"/>
          <p:cNvSpPr/>
          <p:nvPr/>
        </p:nvSpPr>
        <p:spPr bwMode="auto">
          <a:xfrm>
            <a:off x="4837539" y="4671773"/>
            <a:ext cx="2398191" cy="841168"/>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38567" tIns="19283" rIns="38567" bIns="19283" numCol="1" rtlCol="0" anchor="ctr" anchorCtr="0" compatLnSpc="1">
            <a:prstTxWarp prst="textNoShape">
              <a:avLst/>
            </a:prstTxWarp>
          </a:bodyPr>
          <a:lstStyle/>
          <a:p>
            <a:pPr algn="ctr" defTabSz="913901" fontAlgn="base">
              <a:spcBef>
                <a:spcPct val="0"/>
              </a:spcBef>
              <a:spcAft>
                <a:spcPct val="0"/>
              </a:spcAft>
            </a:pPr>
            <a:r>
              <a:rPr lang="en-US" b="1" kern="0" dirty="0">
                <a:gradFill>
                  <a:gsLst>
                    <a:gs pos="0">
                      <a:srgbClr val="FFFFFF"/>
                    </a:gs>
                    <a:gs pos="100000">
                      <a:srgbClr val="FFFFFF"/>
                    </a:gs>
                  </a:gsLst>
                  <a:lin ang="5400000" scaled="0"/>
                </a:gradFill>
                <a:latin typeface="Segoe UI"/>
              </a:rPr>
              <a:t>CAS/HUB server 2</a:t>
            </a:r>
          </a:p>
        </p:txBody>
      </p:sp>
      <p:grpSp>
        <p:nvGrpSpPr>
          <p:cNvPr id="30" name="Group 29"/>
          <p:cNvGrpSpPr/>
          <p:nvPr/>
        </p:nvGrpSpPr>
        <p:grpSpPr>
          <a:xfrm>
            <a:off x="1176934" y="2937975"/>
            <a:ext cx="2398191" cy="1615044"/>
            <a:chOff x="2778823" y="2865558"/>
            <a:chExt cx="2398816" cy="1615044"/>
          </a:xfrm>
        </p:grpSpPr>
        <p:sp>
          <p:nvSpPr>
            <p:cNvPr id="17" name="Rounded Rectangle 16"/>
            <p:cNvSpPr/>
            <p:nvPr/>
          </p:nvSpPr>
          <p:spPr bwMode="auto">
            <a:xfrm>
              <a:off x="2778823" y="2865558"/>
              <a:ext cx="2398816" cy="1615044"/>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38575" tIns="19288" rIns="38575" bIns="19288" numCol="1" rtlCol="0" anchor="b" anchorCtr="0" compatLnSpc="1">
              <a:prstTxWarp prst="textNoShape">
                <a:avLst/>
              </a:prstTxWarp>
            </a:bodyPr>
            <a:lstStyle/>
            <a:p>
              <a:pPr algn="ctr" defTabSz="913901" fontAlgn="base">
                <a:spcBef>
                  <a:spcPct val="0"/>
                </a:spcBef>
                <a:spcAft>
                  <a:spcPct val="0"/>
                </a:spcAft>
              </a:pPr>
              <a:r>
                <a:rPr lang="en-US" sz="1600" b="1" kern="0" dirty="0">
                  <a:gradFill>
                    <a:gsLst>
                      <a:gs pos="0">
                        <a:srgbClr val="FFFFFF"/>
                      </a:gs>
                      <a:gs pos="100000">
                        <a:srgbClr val="FFFFFF"/>
                      </a:gs>
                    </a:gsLst>
                    <a:lin ang="5400000" scaled="0"/>
                  </a:gradFill>
                  <a:latin typeface="Segoe UI"/>
                </a:rPr>
                <a:t>Mailbox server 1</a:t>
              </a:r>
            </a:p>
          </p:txBody>
        </p:sp>
        <p:sp>
          <p:nvSpPr>
            <p:cNvPr id="55" name="Rectangle 54"/>
            <p:cNvSpPr/>
            <p:nvPr/>
          </p:nvSpPr>
          <p:spPr>
            <a:xfrm>
              <a:off x="3681489" y="2982418"/>
              <a:ext cx="633819" cy="164592"/>
            </a:xfrm>
            <a:prstGeom prst="rect">
              <a:avLst/>
            </a:prstGeom>
            <a:solidFill>
              <a:schemeClr val="accent3"/>
            </a:solidFill>
            <a:ln w="25400" cap="flat" cmpd="sng" algn="ctr">
              <a:noFill/>
              <a:prstDash val="solid"/>
            </a:ln>
            <a:effectLst/>
          </p:spPr>
          <p:txBody>
            <a:bodyPr rtlCol="0" anchor="ctr"/>
            <a:lstStyle/>
            <a:p>
              <a:pPr algn="ctr" defTabSz="914201">
                <a:defRPr/>
              </a:pPr>
              <a:r>
                <a:rPr lang="en-US" sz="1100" b="1" dirty="0">
                  <a:solidFill>
                    <a:srgbClr val="FFFFFF"/>
                  </a:solidFill>
                  <a:latin typeface="+mj-lt"/>
                </a:rPr>
                <a:t>DB1</a:t>
              </a:r>
            </a:p>
          </p:txBody>
        </p:sp>
        <p:sp>
          <p:nvSpPr>
            <p:cNvPr id="56" name="Rectangle 55"/>
            <p:cNvSpPr/>
            <p:nvPr/>
          </p:nvSpPr>
          <p:spPr>
            <a:xfrm>
              <a:off x="3681489" y="3387627"/>
              <a:ext cx="633819" cy="164592"/>
            </a:xfrm>
            <a:prstGeom prst="rect">
              <a:avLst/>
            </a:prstGeom>
            <a:solidFill>
              <a:srgbClr val="FFF2CC">
                <a:alpha val="47843"/>
              </a:srgbClr>
            </a:solidFill>
            <a:ln w="25400" cap="flat" cmpd="sng" algn="ctr">
              <a:noFill/>
              <a:prstDash val="solid"/>
            </a:ln>
            <a:effectLst/>
          </p:spPr>
          <p:txBody>
            <a:bodyPr rtlCol="0" anchor="ctr"/>
            <a:lstStyle/>
            <a:p>
              <a:pPr algn="ctr" defTabSz="914201"/>
              <a:r>
                <a:rPr lang="en-US" sz="1100" b="1" kern="0" dirty="0">
                  <a:solidFill>
                    <a:srgbClr val="38628A"/>
                  </a:solidFill>
                  <a:latin typeface="+mj-lt"/>
                </a:rPr>
                <a:t>DB3</a:t>
              </a:r>
            </a:p>
          </p:txBody>
        </p:sp>
        <p:sp>
          <p:nvSpPr>
            <p:cNvPr id="57" name="Rectangle 56"/>
            <p:cNvSpPr/>
            <p:nvPr/>
          </p:nvSpPr>
          <p:spPr>
            <a:xfrm>
              <a:off x="3681489" y="3185022"/>
              <a:ext cx="633819" cy="164592"/>
            </a:xfrm>
            <a:prstGeom prst="rect">
              <a:avLst/>
            </a:prstGeom>
            <a:solidFill>
              <a:srgbClr val="FFF2CC">
                <a:alpha val="47843"/>
              </a:srgbClr>
            </a:solidFill>
            <a:ln w="25400" cap="flat" cmpd="sng" algn="ctr">
              <a:noFill/>
              <a:prstDash val="solid"/>
            </a:ln>
            <a:effectLst/>
          </p:spPr>
          <p:txBody>
            <a:bodyPr rtlCol="0" anchor="ctr"/>
            <a:lstStyle/>
            <a:p>
              <a:pPr algn="ctr" defTabSz="914201">
                <a:defRPr/>
              </a:pPr>
              <a:r>
                <a:rPr lang="en-US" sz="1100" b="1" kern="0" dirty="0">
                  <a:solidFill>
                    <a:srgbClr val="38628A"/>
                  </a:solidFill>
                  <a:latin typeface="+mj-lt"/>
                </a:rPr>
                <a:t>DB2</a:t>
              </a:r>
            </a:p>
          </p:txBody>
        </p:sp>
        <p:sp>
          <p:nvSpPr>
            <p:cNvPr id="58" name="Rectangle 57"/>
            <p:cNvSpPr/>
            <p:nvPr/>
          </p:nvSpPr>
          <p:spPr>
            <a:xfrm>
              <a:off x="3681489" y="3590232"/>
              <a:ext cx="633819" cy="164592"/>
            </a:xfrm>
            <a:prstGeom prst="rect">
              <a:avLst/>
            </a:prstGeom>
            <a:solidFill>
              <a:schemeClr val="accent3"/>
            </a:solidFill>
            <a:ln w="25400" cap="flat" cmpd="sng" algn="ctr">
              <a:noFill/>
              <a:prstDash val="solid"/>
            </a:ln>
            <a:effectLst/>
          </p:spPr>
          <p:txBody>
            <a:bodyPr rtlCol="0" anchor="ctr"/>
            <a:lstStyle/>
            <a:p>
              <a:pPr algn="ctr" defTabSz="914201">
                <a:defRPr/>
              </a:pPr>
              <a:r>
                <a:rPr lang="en-US" sz="1100" b="1" dirty="0">
                  <a:solidFill>
                    <a:srgbClr val="FFFFFF"/>
                  </a:solidFill>
                  <a:latin typeface="+mj-lt"/>
                </a:rPr>
                <a:t>DB4</a:t>
              </a:r>
            </a:p>
          </p:txBody>
        </p:sp>
        <p:sp>
          <p:nvSpPr>
            <p:cNvPr id="59" name="Rectangle 58"/>
            <p:cNvSpPr/>
            <p:nvPr/>
          </p:nvSpPr>
          <p:spPr>
            <a:xfrm>
              <a:off x="3681489" y="3792836"/>
              <a:ext cx="633819" cy="164592"/>
            </a:xfrm>
            <a:prstGeom prst="rect">
              <a:avLst/>
            </a:prstGeom>
            <a:solidFill>
              <a:srgbClr val="FFF2CC">
                <a:alpha val="47843"/>
              </a:srgbClr>
            </a:solidFill>
            <a:ln w="25400" cap="flat" cmpd="sng" algn="ctr">
              <a:noFill/>
              <a:prstDash val="solid"/>
            </a:ln>
            <a:effectLst/>
          </p:spPr>
          <p:txBody>
            <a:bodyPr rtlCol="0" anchor="ctr"/>
            <a:lstStyle/>
            <a:p>
              <a:pPr algn="ctr" defTabSz="914201">
                <a:defRPr/>
              </a:pPr>
              <a:r>
                <a:rPr lang="en-US" sz="1100" b="1" kern="0" dirty="0">
                  <a:solidFill>
                    <a:srgbClr val="38628A"/>
                  </a:solidFill>
                  <a:latin typeface="+mj-lt"/>
                </a:rPr>
                <a:t>DB5</a:t>
              </a:r>
            </a:p>
          </p:txBody>
        </p:sp>
      </p:grpSp>
      <p:grpSp>
        <p:nvGrpSpPr>
          <p:cNvPr id="25" name="Group 24"/>
          <p:cNvGrpSpPr/>
          <p:nvPr/>
        </p:nvGrpSpPr>
        <p:grpSpPr>
          <a:xfrm>
            <a:off x="4837539" y="2937975"/>
            <a:ext cx="2398191" cy="1615044"/>
            <a:chOff x="6440381" y="2865558"/>
            <a:chExt cx="2398816" cy="1615044"/>
          </a:xfrm>
        </p:grpSpPr>
        <p:sp>
          <p:nvSpPr>
            <p:cNvPr id="52" name="Rounded Rectangle 51"/>
            <p:cNvSpPr/>
            <p:nvPr/>
          </p:nvSpPr>
          <p:spPr bwMode="auto">
            <a:xfrm>
              <a:off x="6440381" y="2865558"/>
              <a:ext cx="2398816" cy="1615044"/>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38575" tIns="19288" rIns="38575" bIns="19288" numCol="1" rtlCol="0" anchor="b" anchorCtr="0" compatLnSpc="1">
              <a:prstTxWarp prst="textNoShape">
                <a:avLst/>
              </a:prstTxWarp>
            </a:bodyPr>
            <a:lstStyle/>
            <a:p>
              <a:pPr algn="ctr" defTabSz="913901" fontAlgn="base">
                <a:spcBef>
                  <a:spcPct val="0"/>
                </a:spcBef>
                <a:spcAft>
                  <a:spcPct val="0"/>
                </a:spcAft>
              </a:pPr>
              <a:r>
                <a:rPr lang="en-US" sz="1600" b="1" kern="0" dirty="0">
                  <a:gradFill>
                    <a:gsLst>
                      <a:gs pos="0">
                        <a:srgbClr val="FFFFFF"/>
                      </a:gs>
                      <a:gs pos="100000">
                        <a:srgbClr val="FFFFFF"/>
                      </a:gs>
                    </a:gsLst>
                    <a:lin ang="5400000" scaled="0"/>
                  </a:gradFill>
                  <a:latin typeface="Segoe UI"/>
                </a:rPr>
                <a:t>Mailbox server 2</a:t>
              </a:r>
            </a:p>
          </p:txBody>
        </p:sp>
        <p:sp>
          <p:nvSpPr>
            <p:cNvPr id="60" name="Rectangle 59"/>
            <p:cNvSpPr/>
            <p:nvPr/>
          </p:nvSpPr>
          <p:spPr>
            <a:xfrm>
              <a:off x="7322879" y="2974574"/>
              <a:ext cx="633819" cy="164592"/>
            </a:xfrm>
            <a:prstGeom prst="rect">
              <a:avLst/>
            </a:prstGeom>
            <a:solidFill>
              <a:srgbClr val="FFF2CC">
                <a:alpha val="47843"/>
              </a:srgbClr>
            </a:solidFill>
            <a:ln w="25400" cap="flat" cmpd="sng" algn="ctr">
              <a:noFill/>
              <a:prstDash val="solid"/>
            </a:ln>
            <a:effectLst/>
          </p:spPr>
          <p:txBody>
            <a:bodyPr rtlCol="0" anchor="ctr"/>
            <a:lstStyle/>
            <a:p>
              <a:pPr algn="ctr" defTabSz="914201">
                <a:defRPr/>
              </a:pPr>
              <a:r>
                <a:rPr lang="en-US" sz="1100" b="1" dirty="0">
                  <a:solidFill>
                    <a:srgbClr val="38628A"/>
                  </a:solidFill>
                  <a:latin typeface="+mj-lt"/>
                </a:rPr>
                <a:t>DB1</a:t>
              </a:r>
            </a:p>
          </p:txBody>
        </p:sp>
        <p:sp>
          <p:nvSpPr>
            <p:cNvPr id="61" name="Rectangle 60"/>
            <p:cNvSpPr/>
            <p:nvPr/>
          </p:nvSpPr>
          <p:spPr>
            <a:xfrm>
              <a:off x="7322879" y="3173810"/>
              <a:ext cx="633819" cy="164592"/>
            </a:xfrm>
            <a:prstGeom prst="rect">
              <a:avLst/>
            </a:prstGeom>
            <a:solidFill>
              <a:schemeClr val="accent3"/>
            </a:solidFill>
            <a:ln w="25400" cap="flat" cmpd="sng" algn="ctr">
              <a:noFill/>
              <a:prstDash val="solid"/>
            </a:ln>
            <a:effectLst/>
          </p:spPr>
          <p:txBody>
            <a:bodyPr rtlCol="0" anchor="ctr"/>
            <a:lstStyle/>
            <a:p>
              <a:pPr algn="ctr" defTabSz="914201">
                <a:defRPr/>
              </a:pPr>
              <a:r>
                <a:rPr lang="en-US" sz="1100" b="1" kern="0" dirty="0">
                  <a:solidFill>
                    <a:srgbClr val="FFFFFF"/>
                  </a:solidFill>
                  <a:latin typeface="+mj-lt"/>
                </a:rPr>
                <a:t>DB2</a:t>
              </a:r>
            </a:p>
          </p:txBody>
        </p:sp>
        <p:sp>
          <p:nvSpPr>
            <p:cNvPr id="62" name="Rectangle 61"/>
            <p:cNvSpPr/>
            <p:nvPr/>
          </p:nvSpPr>
          <p:spPr>
            <a:xfrm>
              <a:off x="7322879" y="3572282"/>
              <a:ext cx="633819" cy="164592"/>
            </a:xfrm>
            <a:prstGeom prst="rect">
              <a:avLst/>
            </a:prstGeom>
            <a:solidFill>
              <a:srgbClr val="FFF2CC">
                <a:alpha val="47843"/>
              </a:srgbClr>
            </a:solidFill>
            <a:ln w="25400" cap="flat" cmpd="sng" algn="ctr">
              <a:noFill/>
              <a:prstDash val="solid"/>
            </a:ln>
            <a:effectLst/>
          </p:spPr>
          <p:txBody>
            <a:bodyPr rtlCol="0" anchor="ctr"/>
            <a:lstStyle/>
            <a:p>
              <a:pPr algn="ctr" defTabSz="914201">
                <a:defRPr/>
              </a:pPr>
              <a:r>
                <a:rPr lang="en-US" sz="1100" b="1" dirty="0">
                  <a:solidFill>
                    <a:srgbClr val="38628A"/>
                  </a:solidFill>
                  <a:latin typeface="+mj-lt"/>
                </a:rPr>
                <a:t>DB4</a:t>
              </a:r>
            </a:p>
          </p:txBody>
        </p:sp>
        <p:sp>
          <p:nvSpPr>
            <p:cNvPr id="63" name="Rectangle 62"/>
            <p:cNvSpPr/>
            <p:nvPr/>
          </p:nvSpPr>
          <p:spPr>
            <a:xfrm>
              <a:off x="7322879" y="3771516"/>
              <a:ext cx="633819" cy="164592"/>
            </a:xfrm>
            <a:prstGeom prst="rect">
              <a:avLst/>
            </a:prstGeom>
            <a:solidFill>
              <a:schemeClr val="accent3"/>
            </a:solidFill>
            <a:ln w="25400" cap="flat" cmpd="sng" algn="ctr">
              <a:noFill/>
              <a:prstDash val="solid"/>
            </a:ln>
            <a:effectLst/>
          </p:spPr>
          <p:txBody>
            <a:bodyPr rtlCol="0" anchor="ctr"/>
            <a:lstStyle/>
            <a:p>
              <a:pPr algn="ctr" defTabSz="914201">
                <a:defRPr/>
              </a:pPr>
              <a:r>
                <a:rPr lang="en-US" sz="1100" b="1" kern="0" dirty="0">
                  <a:solidFill>
                    <a:srgbClr val="FFFFFF"/>
                  </a:solidFill>
                  <a:latin typeface="+mj-lt"/>
                </a:rPr>
                <a:t>DB5</a:t>
              </a:r>
            </a:p>
          </p:txBody>
        </p:sp>
        <p:sp>
          <p:nvSpPr>
            <p:cNvPr id="64" name="Rectangle 63"/>
            <p:cNvSpPr/>
            <p:nvPr/>
          </p:nvSpPr>
          <p:spPr>
            <a:xfrm>
              <a:off x="7322879" y="3373046"/>
              <a:ext cx="633819" cy="164592"/>
            </a:xfrm>
            <a:prstGeom prst="rect">
              <a:avLst/>
            </a:prstGeom>
            <a:solidFill>
              <a:schemeClr val="accent3"/>
            </a:solidFill>
            <a:ln w="25400" cap="flat" cmpd="sng" algn="ctr">
              <a:noFill/>
              <a:prstDash val="solid"/>
            </a:ln>
            <a:effectLst/>
          </p:spPr>
          <p:txBody>
            <a:bodyPr rtlCol="0" anchor="ctr"/>
            <a:lstStyle/>
            <a:p>
              <a:pPr algn="ctr" defTabSz="914201">
                <a:defRPr/>
              </a:pPr>
              <a:r>
                <a:rPr lang="en-US" sz="1100" b="1" dirty="0">
                  <a:solidFill>
                    <a:srgbClr val="FFFFFF"/>
                  </a:solidFill>
                  <a:latin typeface="+mj-lt"/>
                </a:rPr>
                <a:t>DB3</a:t>
              </a:r>
            </a:p>
          </p:txBody>
        </p:sp>
      </p:grpSp>
      <p:cxnSp>
        <p:nvCxnSpPr>
          <p:cNvPr id="41" name="Straight Connector 40"/>
          <p:cNvCxnSpPr>
            <a:stCxn id="14" idx="2"/>
            <a:endCxn id="16" idx="0"/>
          </p:cNvCxnSpPr>
          <p:nvPr/>
        </p:nvCxnSpPr>
        <p:spPr>
          <a:xfrm flipH="1">
            <a:off x="2370094" y="2161319"/>
            <a:ext cx="3666542" cy="67689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40593" y="2161319"/>
            <a:ext cx="0" cy="67689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2"/>
            <a:endCxn id="50" idx="0"/>
          </p:cNvCxnSpPr>
          <p:nvPr/>
        </p:nvCxnSpPr>
        <p:spPr>
          <a:xfrm>
            <a:off x="6036634" y="2161319"/>
            <a:ext cx="3500328" cy="67689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bwMode="auto">
          <a:xfrm>
            <a:off x="8337867" y="4670741"/>
            <a:ext cx="2398191" cy="841168"/>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38567" tIns="19283" rIns="38567" bIns="19283" numCol="1" rtlCol="0" anchor="ctr" anchorCtr="0" compatLnSpc="1">
            <a:prstTxWarp prst="textNoShape">
              <a:avLst/>
            </a:prstTxWarp>
          </a:bodyPr>
          <a:lstStyle/>
          <a:p>
            <a:pPr algn="ctr" defTabSz="913901" fontAlgn="base">
              <a:spcBef>
                <a:spcPct val="0"/>
              </a:spcBef>
              <a:spcAft>
                <a:spcPct val="0"/>
              </a:spcAft>
            </a:pPr>
            <a:r>
              <a:rPr lang="en-US" b="1" kern="0" dirty="0">
                <a:gradFill>
                  <a:gsLst>
                    <a:gs pos="0">
                      <a:srgbClr val="FFFFFF"/>
                    </a:gs>
                    <a:gs pos="100000">
                      <a:srgbClr val="FFFFFF"/>
                    </a:gs>
                  </a:gsLst>
                  <a:lin ang="5400000" scaled="0"/>
                </a:gradFill>
                <a:latin typeface="Segoe UI"/>
              </a:rPr>
              <a:t>CAS/HUB server 1</a:t>
            </a:r>
          </a:p>
        </p:txBody>
      </p:sp>
      <p:grpSp>
        <p:nvGrpSpPr>
          <p:cNvPr id="31" name="Group 30"/>
          <p:cNvGrpSpPr/>
          <p:nvPr/>
        </p:nvGrpSpPr>
        <p:grpSpPr>
          <a:xfrm>
            <a:off x="8343804" y="2936943"/>
            <a:ext cx="2398191" cy="1615044"/>
            <a:chOff x="2778823" y="2865558"/>
            <a:chExt cx="2398816" cy="1615044"/>
          </a:xfrm>
        </p:grpSpPr>
        <p:sp>
          <p:nvSpPr>
            <p:cNvPr id="32" name="Rounded Rectangle 31"/>
            <p:cNvSpPr/>
            <p:nvPr/>
          </p:nvSpPr>
          <p:spPr bwMode="auto">
            <a:xfrm>
              <a:off x="2778823" y="2865558"/>
              <a:ext cx="2398816" cy="1615044"/>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38575" tIns="19288" rIns="38575" bIns="19288" numCol="1" rtlCol="0" anchor="b" anchorCtr="0" compatLnSpc="1">
              <a:prstTxWarp prst="textNoShape">
                <a:avLst/>
              </a:prstTxWarp>
            </a:bodyPr>
            <a:lstStyle/>
            <a:p>
              <a:pPr algn="ctr" defTabSz="913901" fontAlgn="base">
                <a:spcBef>
                  <a:spcPct val="0"/>
                </a:spcBef>
                <a:spcAft>
                  <a:spcPct val="0"/>
                </a:spcAft>
              </a:pPr>
              <a:r>
                <a:rPr lang="en-US" sz="1600" b="1" kern="0" dirty="0">
                  <a:gradFill>
                    <a:gsLst>
                      <a:gs pos="0">
                        <a:srgbClr val="FFFFFF"/>
                      </a:gs>
                      <a:gs pos="100000">
                        <a:srgbClr val="FFFFFF"/>
                      </a:gs>
                    </a:gsLst>
                    <a:lin ang="5400000" scaled="0"/>
                  </a:gradFill>
                  <a:latin typeface="Segoe UI"/>
                </a:rPr>
                <a:t>Mailbox server 1</a:t>
              </a:r>
            </a:p>
          </p:txBody>
        </p:sp>
        <p:sp>
          <p:nvSpPr>
            <p:cNvPr id="33" name="Rectangle 32"/>
            <p:cNvSpPr/>
            <p:nvPr/>
          </p:nvSpPr>
          <p:spPr>
            <a:xfrm>
              <a:off x="3681489" y="2982418"/>
              <a:ext cx="633819" cy="164592"/>
            </a:xfrm>
            <a:prstGeom prst="rect">
              <a:avLst/>
            </a:prstGeom>
            <a:solidFill>
              <a:srgbClr val="FFF2CC">
                <a:alpha val="47059"/>
              </a:srgbClr>
            </a:solidFill>
            <a:ln w="25400" cap="flat" cmpd="sng" algn="ctr">
              <a:noFill/>
              <a:prstDash val="solid"/>
            </a:ln>
            <a:effectLst/>
          </p:spPr>
          <p:txBody>
            <a:bodyPr rtlCol="0" anchor="ctr"/>
            <a:lstStyle/>
            <a:p>
              <a:pPr algn="ctr" defTabSz="914201">
                <a:defRPr/>
              </a:pPr>
              <a:r>
                <a:rPr lang="en-US" sz="1100" b="1" dirty="0">
                  <a:solidFill>
                    <a:srgbClr val="38628A"/>
                  </a:solidFill>
                  <a:latin typeface="+mj-lt"/>
                </a:rPr>
                <a:t>DB1</a:t>
              </a:r>
            </a:p>
          </p:txBody>
        </p:sp>
        <p:sp>
          <p:nvSpPr>
            <p:cNvPr id="34" name="Rectangle 33"/>
            <p:cNvSpPr/>
            <p:nvPr/>
          </p:nvSpPr>
          <p:spPr>
            <a:xfrm>
              <a:off x="3681489" y="3387627"/>
              <a:ext cx="633819" cy="164592"/>
            </a:xfrm>
            <a:prstGeom prst="rect">
              <a:avLst/>
            </a:prstGeom>
            <a:solidFill>
              <a:srgbClr val="FFF2CC">
                <a:alpha val="47843"/>
              </a:srgbClr>
            </a:solidFill>
            <a:ln w="25400" cap="flat" cmpd="sng" algn="ctr">
              <a:noFill/>
              <a:prstDash val="solid"/>
            </a:ln>
            <a:effectLst/>
          </p:spPr>
          <p:txBody>
            <a:bodyPr rtlCol="0" anchor="ctr"/>
            <a:lstStyle/>
            <a:p>
              <a:pPr algn="ctr" defTabSz="914201"/>
              <a:r>
                <a:rPr lang="en-US" sz="1100" b="1" kern="0" dirty="0">
                  <a:solidFill>
                    <a:srgbClr val="38628A"/>
                  </a:solidFill>
                  <a:latin typeface="+mj-lt"/>
                </a:rPr>
                <a:t>DB3</a:t>
              </a:r>
            </a:p>
          </p:txBody>
        </p:sp>
        <p:sp>
          <p:nvSpPr>
            <p:cNvPr id="35" name="Rectangle 34"/>
            <p:cNvSpPr/>
            <p:nvPr/>
          </p:nvSpPr>
          <p:spPr>
            <a:xfrm>
              <a:off x="3681489" y="3185022"/>
              <a:ext cx="633819" cy="164592"/>
            </a:xfrm>
            <a:prstGeom prst="rect">
              <a:avLst/>
            </a:prstGeom>
            <a:solidFill>
              <a:srgbClr val="FFF2CC">
                <a:alpha val="47843"/>
              </a:srgbClr>
            </a:solidFill>
            <a:ln w="25400" cap="flat" cmpd="sng" algn="ctr">
              <a:noFill/>
              <a:prstDash val="solid"/>
            </a:ln>
            <a:effectLst/>
          </p:spPr>
          <p:txBody>
            <a:bodyPr rtlCol="0" anchor="ctr"/>
            <a:lstStyle/>
            <a:p>
              <a:pPr algn="ctr" defTabSz="914201">
                <a:defRPr/>
              </a:pPr>
              <a:r>
                <a:rPr lang="en-US" sz="1100" b="1" kern="0" dirty="0">
                  <a:solidFill>
                    <a:srgbClr val="38628A"/>
                  </a:solidFill>
                  <a:latin typeface="+mj-lt"/>
                </a:rPr>
                <a:t>DB2</a:t>
              </a:r>
            </a:p>
          </p:txBody>
        </p:sp>
        <p:sp>
          <p:nvSpPr>
            <p:cNvPr id="36" name="Rectangle 35"/>
            <p:cNvSpPr/>
            <p:nvPr/>
          </p:nvSpPr>
          <p:spPr>
            <a:xfrm>
              <a:off x="3681489" y="3590232"/>
              <a:ext cx="633819" cy="164592"/>
            </a:xfrm>
            <a:prstGeom prst="rect">
              <a:avLst/>
            </a:prstGeom>
            <a:solidFill>
              <a:srgbClr val="FFF2CC">
                <a:alpha val="47059"/>
              </a:srgbClr>
            </a:solidFill>
            <a:ln w="25400" cap="flat" cmpd="sng" algn="ctr">
              <a:noFill/>
              <a:prstDash val="solid"/>
            </a:ln>
            <a:effectLst/>
          </p:spPr>
          <p:txBody>
            <a:bodyPr rtlCol="0" anchor="ctr"/>
            <a:lstStyle/>
            <a:p>
              <a:pPr algn="ctr" defTabSz="914201">
                <a:defRPr/>
              </a:pPr>
              <a:r>
                <a:rPr lang="en-US" sz="1100" b="1" dirty="0">
                  <a:solidFill>
                    <a:srgbClr val="38628A"/>
                  </a:solidFill>
                  <a:latin typeface="+mj-lt"/>
                </a:rPr>
                <a:t>DB4</a:t>
              </a:r>
            </a:p>
          </p:txBody>
        </p:sp>
        <p:sp>
          <p:nvSpPr>
            <p:cNvPr id="38" name="Rectangle 37"/>
            <p:cNvSpPr/>
            <p:nvPr/>
          </p:nvSpPr>
          <p:spPr>
            <a:xfrm>
              <a:off x="3681489" y="3792836"/>
              <a:ext cx="633819" cy="164592"/>
            </a:xfrm>
            <a:prstGeom prst="rect">
              <a:avLst/>
            </a:prstGeom>
            <a:solidFill>
              <a:srgbClr val="FFF2CC">
                <a:alpha val="47843"/>
              </a:srgbClr>
            </a:solidFill>
            <a:ln w="25400" cap="flat" cmpd="sng" algn="ctr">
              <a:noFill/>
              <a:prstDash val="solid"/>
            </a:ln>
            <a:effectLst/>
          </p:spPr>
          <p:txBody>
            <a:bodyPr rtlCol="0" anchor="ctr"/>
            <a:lstStyle/>
            <a:p>
              <a:pPr algn="ctr" defTabSz="914201">
                <a:defRPr/>
              </a:pPr>
              <a:r>
                <a:rPr lang="en-US" sz="1100" b="1" kern="0" dirty="0">
                  <a:solidFill>
                    <a:srgbClr val="38628A"/>
                  </a:solidFill>
                  <a:latin typeface="+mj-lt"/>
                </a:rPr>
                <a:t>DB5</a:t>
              </a:r>
            </a:p>
          </p:txBody>
        </p:sp>
      </p:grpSp>
      <p:sp>
        <p:nvSpPr>
          <p:cNvPr id="18" name="Rounded Rectangle 17"/>
          <p:cNvSpPr/>
          <p:nvPr/>
        </p:nvSpPr>
        <p:spPr bwMode="auto">
          <a:xfrm>
            <a:off x="1835839" y="2994385"/>
            <a:ext cx="4713276" cy="1066801"/>
          </a:xfrm>
          <a:prstGeom prst="roundRect">
            <a:avLst/>
          </a:prstGeom>
          <a:noFill/>
          <a:ln w="28575" cap="flat" cmpd="sng" algn="ctr">
            <a:solidFill>
              <a:schemeClr val="tx1"/>
            </a:solidFill>
            <a:prstDash val="solid"/>
            <a:headEnd type="triangle"/>
            <a:tailEnd type="none"/>
          </a:ln>
          <a:effectLst/>
        </p:spPr>
        <p:txBody>
          <a:bodyPr vert="horz" wrap="square" lIns="38567" tIns="19283" rIns="38567" bIns="19283" numCol="1" rtlCol="0" anchor="ctr" anchorCtr="0" compatLnSpc="1">
            <a:prstTxWarp prst="textNoShape">
              <a:avLst/>
            </a:prstTxWarp>
          </a:bodyPr>
          <a:lstStyle/>
          <a:p>
            <a:pPr algn="ctr" defTabSz="913901"/>
            <a:endParaRPr lang="en-US" sz="2300" dirty="0">
              <a:solidFill>
                <a:schemeClr val="tx1">
                  <a:alpha val="99000"/>
                </a:schemeClr>
              </a:solidFill>
            </a:endParaRPr>
          </a:p>
        </p:txBody>
      </p:sp>
      <p:sp>
        <p:nvSpPr>
          <p:cNvPr id="37" name="Rectangle 36"/>
          <p:cNvSpPr/>
          <p:nvPr/>
        </p:nvSpPr>
        <p:spPr>
          <a:xfrm>
            <a:off x="5722067" y="3040985"/>
            <a:ext cx="633654" cy="164592"/>
          </a:xfrm>
          <a:prstGeom prst="rect">
            <a:avLst/>
          </a:prstGeom>
          <a:solidFill>
            <a:schemeClr val="accent3"/>
          </a:solidFill>
          <a:ln w="25400" cap="flat" cmpd="sng" algn="ctr">
            <a:noFill/>
            <a:prstDash val="solid"/>
          </a:ln>
          <a:effectLst/>
        </p:spPr>
        <p:txBody>
          <a:bodyPr lIns="38568" tIns="19285" rIns="38568" bIns="19285" rtlCol="0" anchor="ctr"/>
          <a:lstStyle/>
          <a:p>
            <a:pPr algn="ctr" defTabSz="914201">
              <a:defRPr/>
            </a:pPr>
            <a:r>
              <a:rPr lang="en-US" sz="1100" b="1" dirty="0">
                <a:solidFill>
                  <a:srgbClr val="FFFFFF"/>
                </a:solidFill>
                <a:latin typeface="+mj-lt"/>
              </a:rPr>
              <a:t>DB1</a:t>
            </a:r>
          </a:p>
        </p:txBody>
      </p:sp>
      <p:sp>
        <p:nvSpPr>
          <p:cNvPr id="39" name="Rectangle 38"/>
          <p:cNvSpPr/>
          <p:nvPr/>
        </p:nvSpPr>
        <p:spPr>
          <a:xfrm>
            <a:off x="5722067" y="3636924"/>
            <a:ext cx="633654" cy="164592"/>
          </a:xfrm>
          <a:prstGeom prst="rect">
            <a:avLst/>
          </a:prstGeom>
          <a:solidFill>
            <a:schemeClr val="accent3"/>
          </a:solidFill>
          <a:ln w="25400" cap="flat" cmpd="sng" algn="ctr">
            <a:noFill/>
            <a:prstDash val="solid"/>
          </a:ln>
          <a:effectLst/>
        </p:spPr>
        <p:txBody>
          <a:bodyPr lIns="38568" tIns="19285" rIns="38568" bIns="19285" rtlCol="0" anchor="ctr"/>
          <a:lstStyle/>
          <a:p>
            <a:pPr algn="ctr" defTabSz="914201">
              <a:defRPr/>
            </a:pPr>
            <a:r>
              <a:rPr lang="en-US" sz="1100" b="1" dirty="0">
                <a:solidFill>
                  <a:srgbClr val="FFFFFF"/>
                </a:solidFill>
                <a:latin typeface="+mj-lt"/>
              </a:rPr>
              <a:t>DB4</a:t>
            </a:r>
          </a:p>
        </p:txBody>
      </p:sp>
      <p:sp>
        <p:nvSpPr>
          <p:cNvPr id="40" name="Rectangle 39"/>
          <p:cNvSpPr/>
          <p:nvPr/>
        </p:nvSpPr>
        <p:spPr>
          <a:xfrm>
            <a:off x="9244261" y="3051828"/>
            <a:ext cx="633654" cy="164592"/>
          </a:xfrm>
          <a:prstGeom prst="rect">
            <a:avLst/>
          </a:prstGeom>
          <a:solidFill>
            <a:schemeClr val="accent3"/>
          </a:solidFill>
          <a:ln w="25400" cap="flat" cmpd="sng" algn="ctr">
            <a:noFill/>
            <a:prstDash val="solid"/>
          </a:ln>
          <a:effectLst/>
        </p:spPr>
        <p:txBody>
          <a:bodyPr lIns="38568" tIns="19285" rIns="38568" bIns="19285" rtlCol="0" anchor="ctr"/>
          <a:lstStyle/>
          <a:p>
            <a:pPr algn="ctr" defTabSz="914201">
              <a:defRPr/>
            </a:pPr>
            <a:r>
              <a:rPr lang="en-US" sz="1100" b="1" dirty="0">
                <a:solidFill>
                  <a:srgbClr val="FFFFFF"/>
                </a:solidFill>
                <a:latin typeface="+mj-lt"/>
              </a:rPr>
              <a:t>DB1</a:t>
            </a:r>
          </a:p>
        </p:txBody>
      </p:sp>
      <p:sp>
        <p:nvSpPr>
          <p:cNvPr id="42" name="Rectangle 41"/>
          <p:cNvSpPr/>
          <p:nvPr/>
        </p:nvSpPr>
        <p:spPr>
          <a:xfrm>
            <a:off x="9244261" y="3659643"/>
            <a:ext cx="633654" cy="164592"/>
          </a:xfrm>
          <a:prstGeom prst="rect">
            <a:avLst/>
          </a:prstGeom>
          <a:solidFill>
            <a:schemeClr val="accent3"/>
          </a:solidFill>
          <a:ln w="25400" cap="flat" cmpd="sng" algn="ctr">
            <a:noFill/>
            <a:prstDash val="solid"/>
          </a:ln>
          <a:effectLst/>
        </p:spPr>
        <p:txBody>
          <a:bodyPr lIns="38568" tIns="19285" rIns="38568" bIns="19285" rtlCol="0" anchor="ctr"/>
          <a:lstStyle/>
          <a:p>
            <a:pPr algn="ctr" defTabSz="914201">
              <a:defRPr/>
            </a:pPr>
            <a:r>
              <a:rPr lang="en-US" sz="1100" b="1" dirty="0">
                <a:solidFill>
                  <a:srgbClr val="FFFFFF"/>
                </a:solidFill>
                <a:latin typeface="+mj-lt"/>
              </a:rPr>
              <a:t>DB4</a:t>
            </a:r>
          </a:p>
        </p:txBody>
      </p:sp>
    </p:spTree>
    <p:custDataLst>
      <p:tags r:id="rId1"/>
    </p:custDataLst>
    <p:extLst>
      <p:ext uri="{BB962C8B-B14F-4D97-AF65-F5344CB8AC3E}">
        <p14:creationId xmlns:p14="http://schemas.microsoft.com/office/powerpoint/2010/main" val="310999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42" presetClass="exit" presetSubtype="0" fill="hold" grpId="1" nodeType="afterEffect">
                                  <p:stCondLst>
                                    <p:cond delay="0"/>
                                  </p:stCondLst>
                                  <p:childTnLst>
                                    <p:animEffect transition="out" filter="fade">
                                      <p:cBhvr>
                                        <p:cTn id="13" dur="1000"/>
                                        <p:tgtEl>
                                          <p:spTgt spid="16"/>
                                        </p:tgtEl>
                                      </p:cBhvr>
                                    </p:animEffect>
                                    <p:anim calcmode="lin" valueType="num">
                                      <p:cBhvr>
                                        <p:cTn id="14" dur="1000"/>
                                        <p:tgtEl>
                                          <p:spTgt spid="16"/>
                                        </p:tgtEl>
                                        <p:attrNameLst>
                                          <p:attrName>ppt_x</p:attrName>
                                        </p:attrNameLst>
                                      </p:cBhvr>
                                      <p:tavLst>
                                        <p:tav tm="0">
                                          <p:val>
                                            <p:strVal val="ppt_x"/>
                                          </p:val>
                                        </p:tav>
                                        <p:tav tm="100000">
                                          <p:val>
                                            <p:strVal val="ppt_x"/>
                                          </p:val>
                                        </p:tav>
                                      </p:tavLst>
                                    </p:anim>
                                    <p:anim calcmode="lin" valueType="num">
                                      <p:cBhvr>
                                        <p:cTn id="15" dur="1000"/>
                                        <p:tgtEl>
                                          <p:spTgt spid="16"/>
                                        </p:tgtEl>
                                        <p:attrNameLst>
                                          <p:attrName>ppt_y</p:attrName>
                                        </p:attrNameLst>
                                      </p:cBhvr>
                                      <p:tavLst>
                                        <p:tav tm="0">
                                          <p:val>
                                            <p:strVal val="ppt_y"/>
                                          </p:val>
                                        </p:tav>
                                        <p:tav tm="100000">
                                          <p:val>
                                            <p:strVal val="ppt_y+.1"/>
                                          </p:val>
                                        </p:tav>
                                      </p:tavLst>
                                    </p:anim>
                                    <p:set>
                                      <p:cBhvr>
                                        <p:cTn id="16" dur="1" fill="hold">
                                          <p:stCondLst>
                                            <p:cond delay="999"/>
                                          </p:stCondLst>
                                        </p:cTn>
                                        <p:tgtEl>
                                          <p:spTgt spid="16"/>
                                        </p:tgtEl>
                                        <p:attrNameLst>
                                          <p:attrName>style.visibility</p:attrName>
                                        </p:attrNameLst>
                                      </p:cBhvr>
                                      <p:to>
                                        <p:strVal val="hidden"/>
                                      </p:to>
                                    </p:set>
                                  </p:childTnLst>
                                </p:cTn>
                              </p:par>
                            </p:childTnLst>
                          </p:cTn>
                        </p:par>
                        <p:par>
                          <p:cTn id="17" fill="hold">
                            <p:stCondLst>
                              <p:cond delay="2000"/>
                            </p:stCondLst>
                            <p:childTnLst>
                              <p:par>
                                <p:cTn id="18" presetID="9" presetClass="emph" presetSubtype="0" nodeType="afterEffect">
                                  <p:stCondLst>
                                    <p:cond delay="0"/>
                                  </p:stCondLst>
                                  <p:childTnLst>
                                    <p:set>
                                      <p:cBhvr rctx="PPT">
                                        <p:cTn id="19" dur="indefinite"/>
                                        <p:tgtEl>
                                          <p:spTgt spid="30"/>
                                        </p:tgtEl>
                                        <p:attrNameLst>
                                          <p:attrName>style.opacity</p:attrName>
                                        </p:attrNameLst>
                                      </p:cBhvr>
                                      <p:to>
                                        <p:strVal val="0.5"/>
                                      </p:to>
                                    </p:set>
                                    <p:animEffect filter="image" prLst="opacity: 0.5">
                                      <p:cBhvr rctx="IE">
                                        <p:cTn id="20" dur="indefinite"/>
                                        <p:tgtEl>
                                          <p:spTgt spid="30"/>
                                        </p:tgtEl>
                                      </p:cBhvr>
                                    </p:animEffect>
                                  </p:childTnLst>
                                </p:cTn>
                              </p:par>
                              <p:par>
                                <p:cTn id="21" presetID="9" presetClass="emph" presetSubtype="0" grpId="0" nodeType="withEffect">
                                  <p:stCondLst>
                                    <p:cond delay="0"/>
                                  </p:stCondLst>
                                  <p:childTnLst>
                                    <p:set>
                                      <p:cBhvr rctx="PPT">
                                        <p:cTn id="22" dur="indefinite"/>
                                        <p:tgtEl>
                                          <p:spTgt spid="53"/>
                                        </p:tgtEl>
                                        <p:attrNameLst>
                                          <p:attrName>style.opacity</p:attrName>
                                        </p:attrNameLst>
                                      </p:cBhvr>
                                      <p:to>
                                        <p:strVal val="0.5"/>
                                      </p:to>
                                    </p:set>
                                    <p:animEffect filter="image" prLst="opacity: 0.5">
                                      <p:cBhvr rctx="IE">
                                        <p:cTn id="23" dur="indefinite"/>
                                        <p:tgtEl>
                                          <p:spTgt spid="53"/>
                                        </p:tgtEl>
                                      </p:cBhvr>
                                    </p:animEffect>
                                  </p:childTnLst>
                                </p:cTn>
                              </p:par>
                            </p:childTnLst>
                          </p:cTn>
                        </p:par>
                        <p:par>
                          <p:cTn id="24" fill="hold">
                            <p:stCondLst>
                              <p:cond delay="2000"/>
                            </p:stCondLst>
                            <p:childTnLst>
                              <p:par>
                                <p:cTn id="25" presetID="10" presetClass="exit" presetSubtype="0" fill="hold" nodeType="afterEffect">
                                  <p:stCondLst>
                                    <p:cond delay="0"/>
                                  </p:stCondLst>
                                  <p:childTnLst>
                                    <p:animEffect transition="out" filter="fad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53"/>
                                        </p:tgtEl>
                                      </p:cBhvr>
                                    </p:animEffect>
                                    <p:set>
                                      <p:cBhvr>
                                        <p:cTn id="30" dur="1" fill="hold">
                                          <p:stCondLst>
                                            <p:cond delay="499"/>
                                          </p:stCondLst>
                                        </p:cTn>
                                        <p:tgtEl>
                                          <p:spTgt spid="53"/>
                                        </p:tgtEl>
                                        <p:attrNameLst>
                                          <p:attrName>style.visibility</p:attrName>
                                        </p:attrNameLst>
                                      </p:cBhvr>
                                      <p:to>
                                        <p:strVal val="hidden"/>
                                      </p:to>
                                    </p:se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500"/>
                            </p:stCondLst>
                            <p:childTnLst>
                              <p:par>
                                <p:cTn id="47" presetID="42" presetClass="path" presetSubtype="0" accel="50000" decel="50000" fill="hold" grpId="0" nodeType="afterEffect">
                                  <p:stCondLst>
                                    <p:cond delay="0"/>
                                  </p:stCondLst>
                                  <p:childTnLst>
                                    <p:animMotion origin="layout" path="M -4.65798E-6 3.85754E-6 L 0.29825 -0.00093 " pathEditMode="relative" rAng="0" ptsTypes="AA">
                                      <p:cBhvr>
                                        <p:cTn id="48" dur="2000" fill="hold"/>
                                        <p:tgtEl>
                                          <p:spTgt spid="18"/>
                                        </p:tgtEl>
                                        <p:attrNameLst>
                                          <p:attrName>ppt_x</p:attrName>
                                          <p:attrName>ppt_y</p:attrName>
                                        </p:attrNameLst>
                                      </p:cBhvr>
                                      <p:rCtr x="14906" y="-46"/>
                                    </p:animMotion>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2"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1000"/>
                            </p:stCondLst>
                            <p:childTnLst>
                              <p:par>
                                <p:cTn id="65" presetID="10" presetClass="exit" presetSubtype="0" fill="hold" grpId="1" nodeType="afterEffect">
                                  <p:stCondLst>
                                    <p:cond delay="0"/>
                                  </p:stCondLst>
                                  <p:childTnLst>
                                    <p:animEffect transition="out" filter="fade">
                                      <p:cBhvr>
                                        <p:cTn id="66" dur="500"/>
                                        <p:tgtEl>
                                          <p:spTgt spid="39"/>
                                        </p:tgtEl>
                                      </p:cBhvr>
                                    </p:animEffect>
                                    <p:set>
                                      <p:cBhvr>
                                        <p:cTn id="67" dur="1" fill="hold">
                                          <p:stCondLst>
                                            <p:cond delay="499"/>
                                          </p:stCondLst>
                                        </p:cTn>
                                        <p:tgtEl>
                                          <p:spTgt spid="39"/>
                                        </p:tgtEl>
                                        <p:attrNameLst>
                                          <p:attrName>style.visibility</p:attrName>
                                        </p:attrNameLst>
                                      </p:cBhvr>
                                      <p:to>
                                        <p:strVal val="hidden"/>
                                      </p:to>
                                    </p:se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53" grpId="0" animBg="1"/>
      <p:bldP spid="53" grpId="1" animBg="1"/>
      <p:bldP spid="29" grpId="0" animBg="1"/>
      <p:bldP spid="18" grpId="0" animBg="1"/>
      <p:bldP spid="37" grpId="0" animBg="1"/>
      <p:bldP spid="37" grpId="1" animBg="1"/>
      <p:bldP spid="39" grpId="0" animBg="1"/>
      <p:bldP spid="39" grpId="1" animBg="1"/>
      <p:bldP spid="40" grpId="0"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VM Migration and Exchange 2010: Why?</a:t>
            </a:r>
            <a:endParaRPr lang="en-US" dirty="0"/>
          </a:p>
        </p:txBody>
      </p:sp>
      <p:sp>
        <p:nvSpPr>
          <p:cNvPr id="3" name="Content Placeholder 2"/>
          <p:cNvSpPr>
            <a:spLocks noGrp="1"/>
          </p:cNvSpPr>
          <p:nvPr>
            <p:ph type="body" sz="quarter" idx="10"/>
          </p:nvPr>
        </p:nvSpPr>
        <p:spPr/>
        <p:txBody>
          <a:bodyPr/>
          <a:lstStyle/>
          <a:p>
            <a:r>
              <a:rPr lang="en-US" smtClean="0"/>
              <a:t>Physical Computer Maintenance</a:t>
            </a:r>
          </a:p>
          <a:p>
            <a:pPr lvl="1"/>
            <a:r>
              <a:rPr lang="en-US" smtClean="0"/>
              <a:t>Operating System/Application Updates</a:t>
            </a:r>
          </a:p>
          <a:p>
            <a:pPr lvl="1"/>
            <a:r>
              <a:rPr lang="en-US" smtClean="0"/>
              <a:t>Hardware Maintenance</a:t>
            </a:r>
          </a:p>
          <a:p>
            <a:r>
              <a:rPr lang="en-US" smtClean="0"/>
              <a:t>Rebalancing Workloads</a:t>
            </a:r>
          </a:p>
          <a:p>
            <a:pPr lvl="1"/>
            <a:r>
              <a:rPr lang="en-US" smtClean="0"/>
              <a:t>Dynamic redistribution of VM’s to optimize workload on physical hardware</a:t>
            </a:r>
          </a:p>
          <a:p>
            <a:r>
              <a:rPr lang="en-US" smtClean="0"/>
              <a:t>Green IT</a:t>
            </a:r>
          </a:p>
          <a:p>
            <a:pPr lvl="1"/>
            <a:r>
              <a:rPr lang="en-US" smtClean="0"/>
              <a:t>‘Off Peak’ Virtual Machine Consolidation </a:t>
            </a:r>
          </a:p>
          <a:p>
            <a:r>
              <a:rPr lang="en-US" smtClean="0"/>
              <a:t>Everybody else is doing it…</a:t>
            </a:r>
            <a:endParaRPr lang="en-US" dirty="0"/>
          </a:p>
        </p:txBody>
      </p:sp>
    </p:spTree>
    <p:extLst>
      <p:ext uri="{BB962C8B-B14F-4D97-AF65-F5344CB8AC3E}">
        <p14:creationId xmlns:p14="http://schemas.microsoft.com/office/powerpoint/2010/main" val="320344212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 Migration of DAG Member Server</a:t>
            </a:r>
            <a:endParaRPr lang="en-US" dirty="0"/>
          </a:p>
        </p:txBody>
      </p:sp>
      <p:sp>
        <p:nvSpPr>
          <p:cNvPr id="14" name="Rectangle 13"/>
          <p:cNvSpPr/>
          <p:nvPr/>
        </p:nvSpPr>
        <p:spPr bwMode="auto">
          <a:xfrm>
            <a:off x="4511059" y="1704113"/>
            <a:ext cx="2623761" cy="599704"/>
          </a:xfrm>
          <a:prstGeom prst="rect">
            <a:avLst/>
          </a:prstGeom>
          <a:gradFill flip="none" rotWithShape="1">
            <a:gsLst>
              <a:gs pos="0">
                <a:schemeClr val="bg1">
                  <a:lumMod val="85000"/>
                  <a:alpha val="67000"/>
                </a:schemeClr>
              </a:gs>
              <a:gs pos="50000">
                <a:schemeClr val="bg1">
                  <a:alpha val="0"/>
                </a:schemeClr>
              </a:gs>
              <a:gs pos="100000">
                <a:schemeClr val="bg1">
                  <a:lumMod val="95000"/>
                  <a:lumOff val="5000"/>
                  <a:alpha val="4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51422" tIns="25710" rIns="51422" bIns="25710" numCol="1" rtlCol="0" anchor="ctr" anchorCtr="0" compatLnSpc="1">
            <a:prstTxWarp prst="textNoShape">
              <a:avLst/>
            </a:prstTxWarp>
          </a:bodyPr>
          <a:lstStyle/>
          <a:p>
            <a:pPr marL="11111" indent="-11111" algn="ctr" defTabSz="913901" eaLnBrk="0" hangingPunct="0">
              <a:lnSpc>
                <a:spcPct val="85000"/>
              </a:lnSpc>
              <a:buClr>
                <a:srgbClr val="FFC000"/>
              </a:buClr>
              <a:buSzPct val="76000"/>
            </a:pPr>
            <a:r>
              <a:rPr lang="en-US" sz="2000" dirty="0">
                <a:solidFill>
                  <a:schemeClr val="tx1"/>
                </a:solidFill>
                <a:latin typeface="+mj-lt"/>
              </a:rPr>
              <a:t>Shared storage</a:t>
            </a:r>
          </a:p>
          <a:p>
            <a:pPr marL="11111" indent="-11111" algn="ctr" defTabSz="913901" eaLnBrk="0" hangingPunct="0">
              <a:lnSpc>
                <a:spcPct val="85000"/>
              </a:lnSpc>
              <a:buClr>
                <a:srgbClr val="FFC000"/>
              </a:buClr>
              <a:buSzPct val="76000"/>
            </a:pPr>
            <a:r>
              <a:rPr lang="en-US" sz="2000" dirty="0">
                <a:solidFill>
                  <a:schemeClr val="tx1"/>
                </a:solidFill>
                <a:latin typeface="+mj-lt"/>
              </a:rPr>
              <a:t>(SAN)</a:t>
            </a:r>
          </a:p>
        </p:txBody>
      </p:sp>
      <p:sp>
        <p:nvSpPr>
          <p:cNvPr id="16" name="Rectangle 15"/>
          <p:cNvSpPr/>
          <p:nvPr/>
        </p:nvSpPr>
        <p:spPr bwMode="auto">
          <a:xfrm>
            <a:off x="844518" y="2980714"/>
            <a:ext cx="2623763" cy="3293089"/>
          </a:xfrm>
          <a:prstGeom prst="rect">
            <a:avLst/>
          </a:prstGeom>
          <a:gradFill flip="none" rotWithShape="1">
            <a:gsLst>
              <a:gs pos="0">
                <a:schemeClr val="bg1">
                  <a:lumMod val="85000"/>
                  <a:alpha val="67000"/>
                </a:schemeClr>
              </a:gs>
              <a:gs pos="50000">
                <a:schemeClr val="bg1">
                  <a:alpha val="0"/>
                </a:schemeClr>
              </a:gs>
              <a:gs pos="100000">
                <a:schemeClr val="bg1">
                  <a:lumMod val="95000"/>
                  <a:lumOff val="5000"/>
                  <a:alpha val="4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51422" tIns="25710" rIns="51422" bIns="25710" numCol="1" rtlCol="0" anchor="b" anchorCtr="0" compatLnSpc="1">
            <a:prstTxWarp prst="textNoShape">
              <a:avLst/>
            </a:prstTxWarp>
          </a:bodyPr>
          <a:lstStyle/>
          <a:p>
            <a:pPr marL="523740" indent="-523740" algn="ctr" defTabSz="913901" eaLnBrk="0" hangingPunct="0">
              <a:lnSpc>
                <a:spcPct val="85000"/>
              </a:lnSpc>
              <a:buClr>
                <a:srgbClr val="FFC000"/>
              </a:buClr>
              <a:buSzPct val="76000"/>
            </a:pPr>
            <a:r>
              <a:rPr lang="en-US" sz="2100" dirty="0">
                <a:solidFill>
                  <a:schemeClr val="tx1"/>
                </a:solidFill>
                <a:latin typeface="+mj-lt"/>
              </a:rPr>
              <a:t>Hyper-V host 1</a:t>
            </a:r>
          </a:p>
        </p:txBody>
      </p:sp>
      <p:sp>
        <p:nvSpPr>
          <p:cNvPr id="49" name="Rectangle 48"/>
          <p:cNvSpPr/>
          <p:nvPr/>
        </p:nvSpPr>
        <p:spPr bwMode="auto">
          <a:xfrm>
            <a:off x="4511058" y="2980713"/>
            <a:ext cx="2623763" cy="3293088"/>
          </a:xfrm>
          <a:prstGeom prst="rect">
            <a:avLst/>
          </a:prstGeom>
          <a:gradFill flip="none" rotWithShape="1">
            <a:gsLst>
              <a:gs pos="0">
                <a:schemeClr val="bg1">
                  <a:lumMod val="85000"/>
                  <a:alpha val="67000"/>
                </a:schemeClr>
              </a:gs>
              <a:gs pos="50000">
                <a:schemeClr val="bg1">
                  <a:alpha val="0"/>
                </a:schemeClr>
              </a:gs>
              <a:gs pos="100000">
                <a:schemeClr val="bg1">
                  <a:lumMod val="95000"/>
                  <a:lumOff val="5000"/>
                  <a:alpha val="4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51422" tIns="25710" rIns="51422" bIns="25710" numCol="1" rtlCol="0" anchor="b" anchorCtr="0" compatLnSpc="1">
            <a:prstTxWarp prst="textNoShape">
              <a:avLst/>
            </a:prstTxWarp>
          </a:bodyPr>
          <a:lstStyle/>
          <a:p>
            <a:pPr marL="523740" indent="-523740" algn="ctr" defTabSz="913901" eaLnBrk="0" hangingPunct="0">
              <a:lnSpc>
                <a:spcPct val="85000"/>
              </a:lnSpc>
              <a:buClr>
                <a:srgbClr val="FFC000"/>
              </a:buClr>
              <a:buSzPct val="76000"/>
            </a:pPr>
            <a:r>
              <a:rPr lang="en-US" sz="2100" dirty="0">
                <a:solidFill>
                  <a:schemeClr val="tx1"/>
                </a:solidFill>
                <a:latin typeface="+mj-lt"/>
              </a:rPr>
              <a:t>Hyper-V host 2</a:t>
            </a:r>
          </a:p>
        </p:txBody>
      </p:sp>
      <p:sp>
        <p:nvSpPr>
          <p:cNvPr id="50" name="Rectangle 49"/>
          <p:cNvSpPr/>
          <p:nvPr/>
        </p:nvSpPr>
        <p:spPr bwMode="auto">
          <a:xfrm>
            <a:off x="8011387" y="2980713"/>
            <a:ext cx="2623763" cy="3293088"/>
          </a:xfrm>
          <a:prstGeom prst="rect">
            <a:avLst/>
          </a:prstGeom>
          <a:gradFill flip="none" rotWithShape="1">
            <a:gsLst>
              <a:gs pos="0">
                <a:schemeClr val="bg1">
                  <a:lumMod val="85000"/>
                  <a:alpha val="67000"/>
                </a:schemeClr>
              </a:gs>
              <a:gs pos="50000">
                <a:schemeClr val="bg1">
                  <a:alpha val="0"/>
                </a:schemeClr>
              </a:gs>
              <a:gs pos="100000">
                <a:schemeClr val="bg1">
                  <a:lumMod val="95000"/>
                  <a:lumOff val="5000"/>
                  <a:alpha val="4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51422" tIns="25710" rIns="51422" bIns="25710" numCol="1" rtlCol="0" anchor="b" anchorCtr="0" compatLnSpc="1">
            <a:prstTxWarp prst="textNoShape">
              <a:avLst/>
            </a:prstTxWarp>
          </a:bodyPr>
          <a:lstStyle/>
          <a:p>
            <a:pPr marL="523740" indent="-523740" algn="ctr" defTabSz="913901" eaLnBrk="0" hangingPunct="0">
              <a:lnSpc>
                <a:spcPct val="85000"/>
              </a:lnSpc>
              <a:buClr>
                <a:srgbClr val="FFC000"/>
              </a:buClr>
              <a:buSzPct val="76000"/>
            </a:pPr>
            <a:r>
              <a:rPr lang="en-US" sz="2100" dirty="0">
                <a:solidFill>
                  <a:schemeClr val="tx1"/>
                </a:solidFill>
                <a:latin typeface="+mj-lt"/>
              </a:rPr>
              <a:t>Hyper-V host 3</a:t>
            </a:r>
          </a:p>
        </p:txBody>
      </p:sp>
      <p:sp>
        <p:nvSpPr>
          <p:cNvPr id="53" name="Rounded Rectangle 52"/>
          <p:cNvSpPr/>
          <p:nvPr/>
        </p:nvSpPr>
        <p:spPr bwMode="auto">
          <a:xfrm>
            <a:off x="2773751" y="4504356"/>
            <a:ext cx="2398191" cy="841168"/>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51422" tIns="25710" rIns="51422" bIns="25710" numCol="1" rtlCol="0" anchor="ctr" anchorCtr="0" compatLnSpc="1">
            <a:prstTxWarp prst="textNoShape">
              <a:avLst/>
            </a:prstTxWarp>
          </a:bodyPr>
          <a:lstStyle/>
          <a:p>
            <a:pPr algn="ctr" defTabSz="913901" fontAlgn="base">
              <a:spcBef>
                <a:spcPct val="0"/>
              </a:spcBef>
              <a:spcAft>
                <a:spcPct val="0"/>
              </a:spcAft>
            </a:pPr>
            <a:r>
              <a:rPr lang="en-US" b="1" kern="0" dirty="0">
                <a:gradFill>
                  <a:gsLst>
                    <a:gs pos="0">
                      <a:srgbClr val="FFFFFF"/>
                    </a:gs>
                    <a:gs pos="100000">
                      <a:srgbClr val="FFFFFF"/>
                    </a:gs>
                  </a:gsLst>
                  <a:lin ang="5400000" scaled="0"/>
                </a:gradFill>
                <a:latin typeface="Segoe UI"/>
              </a:rPr>
              <a:t>CAS/HUB server 1</a:t>
            </a:r>
          </a:p>
        </p:txBody>
      </p:sp>
      <p:sp>
        <p:nvSpPr>
          <p:cNvPr id="54" name="Rounded Rectangle 53"/>
          <p:cNvSpPr/>
          <p:nvPr/>
        </p:nvSpPr>
        <p:spPr bwMode="auto">
          <a:xfrm>
            <a:off x="6440293" y="4504356"/>
            <a:ext cx="2398191" cy="841168"/>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51422" tIns="25710" rIns="51422" bIns="25710" numCol="1" rtlCol="0" anchor="ctr" anchorCtr="0" compatLnSpc="1">
            <a:prstTxWarp prst="textNoShape">
              <a:avLst/>
            </a:prstTxWarp>
          </a:bodyPr>
          <a:lstStyle/>
          <a:p>
            <a:pPr algn="ctr" defTabSz="913901" fontAlgn="base">
              <a:spcBef>
                <a:spcPct val="0"/>
              </a:spcBef>
              <a:spcAft>
                <a:spcPct val="0"/>
              </a:spcAft>
            </a:pPr>
            <a:r>
              <a:rPr lang="en-US" b="1" kern="0" dirty="0">
                <a:gradFill>
                  <a:gsLst>
                    <a:gs pos="0">
                      <a:srgbClr val="FFFFFF"/>
                    </a:gs>
                    <a:gs pos="100000">
                      <a:srgbClr val="FFFFFF"/>
                    </a:gs>
                  </a:gsLst>
                  <a:lin ang="5400000" scaled="0"/>
                </a:gradFill>
                <a:latin typeface="Segoe UI"/>
              </a:rPr>
              <a:t>CAS/HUB server 2</a:t>
            </a:r>
          </a:p>
        </p:txBody>
      </p:sp>
      <p:grpSp>
        <p:nvGrpSpPr>
          <p:cNvPr id="30" name="Group 29"/>
          <p:cNvGrpSpPr/>
          <p:nvPr/>
        </p:nvGrpSpPr>
        <p:grpSpPr>
          <a:xfrm>
            <a:off x="2779688" y="2770559"/>
            <a:ext cx="2398191" cy="1615044"/>
            <a:chOff x="2778823" y="2865558"/>
            <a:chExt cx="2398816" cy="1615044"/>
          </a:xfrm>
        </p:grpSpPr>
        <p:sp>
          <p:nvSpPr>
            <p:cNvPr id="17" name="Rounded Rectangle 16"/>
            <p:cNvSpPr/>
            <p:nvPr/>
          </p:nvSpPr>
          <p:spPr bwMode="auto">
            <a:xfrm>
              <a:off x="2778823" y="2865558"/>
              <a:ext cx="2398816" cy="1615044"/>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51433" tIns="25717" rIns="51433" bIns="25717" numCol="1" rtlCol="0" anchor="b" anchorCtr="0" compatLnSpc="1">
              <a:prstTxWarp prst="textNoShape">
                <a:avLst/>
              </a:prstTxWarp>
            </a:bodyPr>
            <a:lstStyle/>
            <a:p>
              <a:pPr algn="ctr" defTabSz="913901" fontAlgn="base">
                <a:spcBef>
                  <a:spcPct val="0"/>
                </a:spcBef>
                <a:spcAft>
                  <a:spcPct val="0"/>
                </a:spcAft>
              </a:pPr>
              <a:r>
                <a:rPr lang="en-US" sz="1600" b="1" kern="0" dirty="0">
                  <a:gradFill>
                    <a:gsLst>
                      <a:gs pos="0">
                        <a:srgbClr val="FFFFFF"/>
                      </a:gs>
                      <a:gs pos="100000">
                        <a:srgbClr val="FFFFFF"/>
                      </a:gs>
                    </a:gsLst>
                    <a:lin ang="5400000" scaled="0"/>
                  </a:gradFill>
                  <a:latin typeface="Segoe UI"/>
                </a:rPr>
                <a:t>Mailbox server 1</a:t>
              </a:r>
            </a:p>
          </p:txBody>
        </p:sp>
        <p:sp>
          <p:nvSpPr>
            <p:cNvPr id="55" name="Rectangle 54"/>
            <p:cNvSpPr/>
            <p:nvPr/>
          </p:nvSpPr>
          <p:spPr>
            <a:xfrm>
              <a:off x="3681489" y="2982418"/>
              <a:ext cx="633819" cy="164592"/>
            </a:xfrm>
            <a:prstGeom prst="rect">
              <a:avLst/>
            </a:prstGeom>
            <a:solidFill>
              <a:schemeClr val="accent3"/>
            </a:solidFill>
            <a:ln w="25400" cap="flat" cmpd="sng" algn="ctr">
              <a:noFill/>
              <a:prstDash val="solid"/>
            </a:ln>
            <a:effectLst/>
          </p:spPr>
          <p:txBody>
            <a:bodyPr rtlCol="0" anchor="ctr"/>
            <a:lstStyle/>
            <a:p>
              <a:pPr algn="ctr" defTabSz="914201">
                <a:defRPr/>
              </a:pPr>
              <a:r>
                <a:rPr lang="en-US" sz="1100" b="1" dirty="0">
                  <a:solidFill>
                    <a:srgbClr val="FFFFFF"/>
                  </a:solidFill>
                  <a:latin typeface="+mj-lt"/>
                </a:rPr>
                <a:t>DB1</a:t>
              </a:r>
            </a:p>
          </p:txBody>
        </p:sp>
        <p:sp>
          <p:nvSpPr>
            <p:cNvPr id="56" name="Rectangle 55"/>
            <p:cNvSpPr/>
            <p:nvPr/>
          </p:nvSpPr>
          <p:spPr>
            <a:xfrm>
              <a:off x="3681489" y="3387627"/>
              <a:ext cx="633819" cy="164592"/>
            </a:xfrm>
            <a:prstGeom prst="rect">
              <a:avLst/>
            </a:prstGeom>
            <a:solidFill>
              <a:srgbClr val="FFF2CC">
                <a:alpha val="47843"/>
              </a:srgbClr>
            </a:solidFill>
            <a:ln w="25400" cap="flat" cmpd="sng" algn="ctr">
              <a:noFill/>
              <a:prstDash val="solid"/>
            </a:ln>
            <a:effectLst/>
          </p:spPr>
          <p:txBody>
            <a:bodyPr rtlCol="0" anchor="ctr"/>
            <a:lstStyle/>
            <a:p>
              <a:pPr algn="ctr" defTabSz="914201"/>
              <a:r>
                <a:rPr lang="en-US" sz="1100" b="1" kern="0" dirty="0">
                  <a:solidFill>
                    <a:srgbClr val="38628A"/>
                  </a:solidFill>
                  <a:latin typeface="+mj-lt"/>
                </a:rPr>
                <a:t>DB3</a:t>
              </a:r>
            </a:p>
          </p:txBody>
        </p:sp>
        <p:sp>
          <p:nvSpPr>
            <p:cNvPr id="57" name="Rectangle 56"/>
            <p:cNvSpPr/>
            <p:nvPr/>
          </p:nvSpPr>
          <p:spPr>
            <a:xfrm>
              <a:off x="3681489" y="3185022"/>
              <a:ext cx="633819" cy="164592"/>
            </a:xfrm>
            <a:prstGeom prst="rect">
              <a:avLst/>
            </a:prstGeom>
            <a:solidFill>
              <a:srgbClr val="FFF2CC">
                <a:alpha val="47843"/>
              </a:srgbClr>
            </a:solidFill>
            <a:ln w="25400" cap="flat" cmpd="sng" algn="ctr">
              <a:noFill/>
              <a:prstDash val="solid"/>
            </a:ln>
            <a:effectLst/>
          </p:spPr>
          <p:txBody>
            <a:bodyPr rtlCol="0" anchor="ctr"/>
            <a:lstStyle/>
            <a:p>
              <a:pPr algn="ctr" defTabSz="914201">
                <a:defRPr/>
              </a:pPr>
              <a:r>
                <a:rPr lang="en-US" sz="1100" b="1" kern="0" dirty="0">
                  <a:solidFill>
                    <a:srgbClr val="38628A"/>
                  </a:solidFill>
                  <a:latin typeface="+mj-lt"/>
                </a:rPr>
                <a:t>DB2</a:t>
              </a:r>
            </a:p>
          </p:txBody>
        </p:sp>
        <p:sp>
          <p:nvSpPr>
            <p:cNvPr id="58" name="Rectangle 57"/>
            <p:cNvSpPr/>
            <p:nvPr/>
          </p:nvSpPr>
          <p:spPr>
            <a:xfrm>
              <a:off x="3681489" y="3590232"/>
              <a:ext cx="633819" cy="164592"/>
            </a:xfrm>
            <a:prstGeom prst="rect">
              <a:avLst/>
            </a:prstGeom>
            <a:solidFill>
              <a:schemeClr val="accent3"/>
            </a:solidFill>
            <a:ln w="25400" cap="flat" cmpd="sng" algn="ctr">
              <a:noFill/>
              <a:prstDash val="solid"/>
            </a:ln>
            <a:effectLst/>
          </p:spPr>
          <p:txBody>
            <a:bodyPr rtlCol="0" anchor="ctr"/>
            <a:lstStyle/>
            <a:p>
              <a:pPr algn="ctr" defTabSz="914201">
                <a:defRPr/>
              </a:pPr>
              <a:r>
                <a:rPr lang="en-US" sz="1100" b="1" dirty="0">
                  <a:solidFill>
                    <a:srgbClr val="FFFFFF"/>
                  </a:solidFill>
                  <a:latin typeface="+mj-lt"/>
                </a:rPr>
                <a:t>DB4</a:t>
              </a:r>
            </a:p>
          </p:txBody>
        </p:sp>
        <p:sp>
          <p:nvSpPr>
            <p:cNvPr id="59" name="Rectangle 58"/>
            <p:cNvSpPr/>
            <p:nvPr/>
          </p:nvSpPr>
          <p:spPr>
            <a:xfrm>
              <a:off x="3681489" y="3792836"/>
              <a:ext cx="633819" cy="164592"/>
            </a:xfrm>
            <a:prstGeom prst="rect">
              <a:avLst/>
            </a:prstGeom>
            <a:solidFill>
              <a:srgbClr val="FFF2CC">
                <a:alpha val="47843"/>
              </a:srgbClr>
            </a:solidFill>
            <a:ln w="25400" cap="flat" cmpd="sng" algn="ctr">
              <a:noFill/>
              <a:prstDash val="solid"/>
            </a:ln>
            <a:effectLst/>
          </p:spPr>
          <p:txBody>
            <a:bodyPr rtlCol="0" anchor="ctr"/>
            <a:lstStyle/>
            <a:p>
              <a:pPr algn="ctr" defTabSz="914201">
                <a:defRPr/>
              </a:pPr>
              <a:r>
                <a:rPr lang="en-US" sz="1100" b="1" kern="0" dirty="0">
                  <a:solidFill>
                    <a:srgbClr val="38628A"/>
                  </a:solidFill>
                  <a:latin typeface="+mj-lt"/>
                </a:rPr>
                <a:t>DB5</a:t>
              </a:r>
            </a:p>
          </p:txBody>
        </p:sp>
      </p:grpSp>
      <p:grpSp>
        <p:nvGrpSpPr>
          <p:cNvPr id="25" name="Group 24"/>
          <p:cNvGrpSpPr/>
          <p:nvPr/>
        </p:nvGrpSpPr>
        <p:grpSpPr>
          <a:xfrm>
            <a:off x="6440293" y="2770559"/>
            <a:ext cx="2398191" cy="1615044"/>
            <a:chOff x="6440381" y="2865558"/>
            <a:chExt cx="2398816" cy="1615044"/>
          </a:xfrm>
        </p:grpSpPr>
        <p:sp>
          <p:nvSpPr>
            <p:cNvPr id="52" name="Rounded Rectangle 51"/>
            <p:cNvSpPr/>
            <p:nvPr/>
          </p:nvSpPr>
          <p:spPr bwMode="auto">
            <a:xfrm>
              <a:off x="6440381" y="2865558"/>
              <a:ext cx="2398816" cy="1615044"/>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51433" tIns="25717" rIns="51433" bIns="25717" numCol="1" rtlCol="0" anchor="b" anchorCtr="0" compatLnSpc="1">
              <a:prstTxWarp prst="textNoShape">
                <a:avLst/>
              </a:prstTxWarp>
            </a:bodyPr>
            <a:lstStyle/>
            <a:p>
              <a:pPr algn="ctr" defTabSz="913901" fontAlgn="base">
                <a:spcBef>
                  <a:spcPct val="0"/>
                </a:spcBef>
                <a:spcAft>
                  <a:spcPct val="0"/>
                </a:spcAft>
              </a:pPr>
              <a:r>
                <a:rPr lang="en-US" sz="1600" b="1" kern="0" dirty="0">
                  <a:gradFill>
                    <a:gsLst>
                      <a:gs pos="0">
                        <a:srgbClr val="FFFFFF"/>
                      </a:gs>
                      <a:gs pos="100000">
                        <a:srgbClr val="FFFFFF"/>
                      </a:gs>
                    </a:gsLst>
                    <a:lin ang="5400000" scaled="0"/>
                  </a:gradFill>
                  <a:latin typeface="Segoe UI"/>
                </a:rPr>
                <a:t>Mailbox server 2</a:t>
              </a:r>
            </a:p>
          </p:txBody>
        </p:sp>
        <p:sp>
          <p:nvSpPr>
            <p:cNvPr id="60" name="Rectangle 59"/>
            <p:cNvSpPr/>
            <p:nvPr/>
          </p:nvSpPr>
          <p:spPr>
            <a:xfrm>
              <a:off x="7322879" y="2974574"/>
              <a:ext cx="633819" cy="164592"/>
            </a:xfrm>
            <a:prstGeom prst="rect">
              <a:avLst/>
            </a:prstGeom>
            <a:solidFill>
              <a:srgbClr val="FFF2CC">
                <a:alpha val="47843"/>
              </a:srgbClr>
            </a:solidFill>
            <a:ln w="25400" cap="flat" cmpd="sng" algn="ctr">
              <a:noFill/>
              <a:prstDash val="solid"/>
            </a:ln>
            <a:effectLst/>
          </p:spPr>
          <p:txBody>
            <a:bodyPr rtlCol="0" anchor="ctr"/>
            <a:lstStyle/>
            <a:p>
              <a:pPr algn="ctr" defTabSz="914201">
                <a:defRPr/>
              </a:pPr>
              <a:r>
                <a:rPr lang="en-US" sz="1100" b="1" dirty="0">
                  <a:solidFill>
                    <a:srgbClr val="38628A"/>
                  </a:solidFill>
                  <a:latin typeface="+mj-lt"/>
                </a:rPr>
                <a:t>DB1</a:t>
              </a:r>
            </a:p>
          </p:txBody>
        </p:sp>
        <p:sp>
          <p:nvSpPr>
            <p:cNvPr id="61" name="Rectangle 60"/>
            <p:cNvSpPr/>
            <p:nvPr/>
          </p:nvSpPr>
          <p:spPr>
            <a:xfrm>
              <a:off x="7322879" y="3173810"/>
              <a:ext cx="633819" cy="164592"/>
            </a:xfrm>
            <a:prstGeom prst="rect">
              <a:avLst/>
            </a:prstGeom>
            <a:solidFill>
              <a:schemeClr val="accent3"/>
            </a:solidFill>
            <a:ln w="25400" cap="flat" cmpd="sng" algn="ctr">
              <a:noFill/>
              <a:prstDash val="solid"/>
            </a:ln>
            <a:effectLst/>
          </p:spPr>
          <p:txBody>
            <a:bodyPr rtlCol="0" anchor="ctr"/>
            <a:lstStyle/>
            <a:p>
              <a:pPr algn="ctr" defTabSz="914201">
                <a:defRPr/>
              </a:pPr>
              <a:r>
                <a:rPr lang="en-US" sz="1100" b="1" kern="0" dirty="0">
                  <a:solidFill>
                    <a:srgbClr val="FFFFFF"/>
                  </a:solidFill>
                  <a:latin typeface="+mj-lt"/>
                </a:rPr>
                <a:t>DB2</a:t>
              </a:r>
            </a:p>
          </p:txBody>
        </p:sp>
        <p:sp>
          <p:nvSpPr>
            <p:cNvPr id="62" name="Rectangle 61"/>
            <p:cNvSpPr/>
            <p:nvPr/>
          </p:nvSpPr>
          <p:spPr>
            <a:xfrm>
              <a:off x="7322879" y="3572282"/>
              <a:ext cx="633819" cy="164592"/>
            </a:xfrm>
            <a:prstGeom prst="rect">
              <a:avLst/>
            </a:prstGeom>
            <a:solidFill>
              <a:srgbClr val="FFF2CC">
                <a:alpha val="47843"/>
              </a:srgbClr>
            </a:solidFill>
            <a:ln w="25400" cap="flat" cmpd="sng" algn="ctr">
              <a:noFill/>
              <a:prstDash val="solid"/>
            </a:ln>
            <a:effectLst/>
          </p:spPr>
          <p:txBody>
            <a:bodyPr rtlCol="0" anchor="ctr"/>
            <a:lstStyle/>
            <a:p>
              <a:pPr algn="ctr" defTabSz="914201">
                <a:defRPr/>
              </a:pPr>
              <a:r>
                <a:rPr lang="en-US" sz="1100" b="1" dirty="0">
                  <a:solidFill>
                    <a:srgbClr val="38628A"/>
                  </a:solidFill>
                  <a:latin typeface="+mj-lt"/>
                </a:rPr>
                <a:t>DB4</a:t>
              </a:r>
            </a:p>
          </p:txBody>
        </p:sp>
        <p:sp>
          <p:nvSpPr>
            <p:cNvPr id="63" name="Rectangle 62"/>
            <p:cNvSpPr/>
            <p:nvPr/>
          </p:nvSpPr>
          <p:spPr>
            <a:xfrm>
              <a:off x="7322879" y="3771516"/>
              <a:ext cx="633819" cy="164592"/>
            </a:xfrm>
            <a:prstGeom prst="rect">
              <a:avLst/>
            </a:prstGeom>
            <a:solidFill>
              <a:schemeClr val="accent3"/>
            </a:solidFill>
            <a:ln w="25400" cap="flat" cmpd="sng" algn="ctr">
              <a:noFill/>
              <a:prstDash val="solid"/>
            </a:ln>
            <a:effectLst/>
          </p:spPr>
          <p:txBody>
            <a:bodyPr rtlCol="0" anchor="ctr"/>
            <a:lstStyle/>
            <a:p>
              <a:pPr algn="ctr" defTabSz="914201">
                <a:defRPr/>
              </a:pPr>
              <a:r>
                <a:rPr lang="en-US" sz="1100" b="1" kern="0" dirty="0">
                  <a:solidFill>
                    <a:srgbClr val="FFFFFF"/>
                  </a:solidFill>
                  <a:latin typeface="+mj-lt"/>
                </a:rPr>
                <a:t>DB5</a:t>
              </a:r>
            </a:p>
          </p:txBody>
        </p:sp>
        <p:sp>
          <p:nvSpPr>
            <p:cNvPr id="64" name="Rectangle 63"/>
            <p:cNvSpPr/>
            <p:nvPr/>
          </p:nvSpPr>
          <p:spPr>
            <a:xfrm>
              <a:off x="7322879" y="3373046"/>
              <a:ext cx="633819" cy="164592"/>
            </a:xfrm>
            <a:prstGeom prst="rect">
              <a:avLst/>
            </a:prstGeom>
            <a:solidFill>
              <a:schemeClr val="accent3"/>
            </a:solidFill>
            <a:ln w="25400" cap="flat" cmpd="sng" algn="ctr">
              <a:noFill/>
              <a:prstDash val="solid"/>
            </a:ln>
            <a:effectLst/>
          </p:spPr>
          <p:txBody>
            <a:bodyPr rtlCol="0" anchor="ctr"/>
            <a:lstStyle/>
            <a:p>
              <a:pPr algn="ctr" defTabSz="914201">
                <a:defRPr/>
              </a:pPr>
              <a:r>
                <a:rPr lang="en-US" sz="1100" b="1" dirty="0">
                  <a:solidFill>
                    <a:srgbClr val="FFFFFF"/>
                  </a:solidFill>
                  <a:latin typeface="+mj-lt"/>
                </a:rPr>
                <a:t>DB3</a:t>
              </a:r>
            </a:p>
          </p:txBody>
        </p:sp>
      </p:grpSp>
      <p:sp>
        <p:nvSpPr>
          <p:cNvPr id="18" name="Rounded Rectangle 17"/>
          <p:cNvSpPr/>
          <p:nvPr/>
        </p:nvSpPr>
        <p:spPr bwMode="auto">
          <a:xfrm>
            <a:off x="3438594" y="2826968"/>
            <a:ext cx="4713276" cy="1066801"/>
          </a:xfrm>
          <a:prstGeom prst="roundRect">
            <a:avLst/>
          </a:prstGeom>
          <a:noFill/>
          <a:ln w="28575" cap="flat" cmpd="sng" algn="ctr">
            <a:solidFill>
              <a:schemeClr val="tx1"/>
            </a:solidFill>
            <a:prstDash val="solid"/>
            <a:headEnd type="triangle"/>
            <a:tailEnd type="none"/>
          </a:ln>
          <a:effectLst/>
        </p:spPr>
        <p:txBody>
          <a:bodyPr vert="horz" wrap="square" lIns="51422" tIns="25710" rIns="51422" bIns="25710" numCol="1" rtlCol="0" anchor="ctr" anchorCtr="0" compatLnSpc="1">
            <a:prstTxWarp prst="textNoShape">
              <a:avLst/>
            </a:prstTxWarp>
          </a:bodyPr>
          <a:lstStyle/>
          <a:p>
            <a:pPr algn="ctr" defTabSz="913901"/>
            <a:endParaRPr lang="en-US" sz="2300" dirty="0">
              <a:solidFill>
                <a:schemeClr val="tx1">
                  <a:alpha val="99000"/>
                </a:schemeClr>
              </a:solidFill>
            </a:endParaRPr>
          </a:p>
        </p:txBody>
      </p:sp>
      <p:cxnSp>
        <p:nvCxnSpPr>
          <p:cNvPr id="37" name="Straight Connector 36"/>
          <p:cNvCxnSpPr/>
          <p:nvPr/>
        </p:nvCxnSpPr>
        <p:spPr>
          <a:xfrm flipH="1">
            <a:off x="3978784" y="2303816"/>
            <a:ext cx="1844156" cy="466741"/>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4" idx="2"/>
            <a:endCxn id="52" idx="0"/>
          </p:cNvCxnSpPr>
          <p:nvPr/>
        </p:nvCxnSpPr>
        <p:spPr>
          <a:xfrm>
            <a:off x="5822940" y="2303819"/>
            <a:ext cx="1816450" cy="466741"/>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4" idx="2"/>
            <a:endCxn id="16" idx="0"/>
          </p:cNvCxnSpPr>
          <p:nvPr/>
        </p:nvCxnSpPr>
        <p:spPr>
          <a:xfrm flipH="1">
            <a:off x="2156400" y="2303819"/>
            <a:ext cx="3666540" cy="676895"/>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4" idx="2"/>
            <a:endCxn id="49" idx="0"/>
          </p:cNvCxnSpPr>
          <p:nvPr/>
        </p:nvCxnSpPr>
        <p:spPr>
          <a:xfrm>
            <a:off x="5822938" y="2303817"/>
            <a:ext cx="0" cy="676896"/>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2"/>
            <a:endCxn id="50" idx="0"/>
          </p:cNvCxnSpPr>
          <p:nvPr/>
        </p:nvCxnSpPr>
        <p:spPr>
          <a:xfrm>
            <a:off x="5822940" y="2303817"/>
            <a:ext cx="3500330" cy="676896"/>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24184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childTnLst>
                          </p:cTn>
                        </p:par>
                        <p:par>
                          <p:cTn id="11" fill="hold">
                            <p:stCondLst>
                              <p:cond delay="500"/>
                            </p:stCondLst>
                            <p:childTnLst>
                              <p:par>
                                <p:cTn id="12" presetID="50" presetClass="path" presetSubtype="0" accel="50000" decel="50000" fill="hold" grpId="0" nodeType="afterEffect">
                                  <p:stCondLst>
                                    <p:cond delay="0"/>
                                  </p:stCondLst>
                                  <p:childTnLst>
                                    <p:animMotion origin="layout" path="M -3.48534E-6 2.65495E-6 L -0.07596 2.65495E-6 C -0.10996 2.65495E-6 -0.15153 0.00948 -0.15153 0.01734 L -0.15153 0.03469 " pathEditMode="relative" rAng="0" ptsTypes="FfFF">
                                      <p:cBhvr>
                                        <p:cTn id="13" dur="2000" fill="hold"/>
                                        <p:tgtEl>
                                          <p:spTgt spid="53"/>
                                        </p:tgtEl>
                                        <p:attrNameLst>
                                          <p:attrName>ppt_x</p:attrName>
                                          <p:attrName>ppt_y</p:attrName>
                                        </p:attrNameLst>
                                      </p:cBhvr>
                                      <p:rCtr x="-7583" y="1735"/>
                                    </p:animMotion>
                                  </p:childTnLst>
                                </p:cTn>
                              </p:par>
                              <p:par>
                                <p:cTn id="14" presetID="50" presetClass="path" presetSubtype="0" accel="50000" decel="50000" fill="hold" grpId="0" nodeType="withEffect">
                                  <p:stCondLst>
                                    <p:cond delay="0"/>
                                  </p:stCondLst>
                                  <p:childTnLst>
                                    <p:animMotion origin="layout" path="M -6.84039E-7 2.65495E-6 L -0.07596 2.65495E-6 C -0.10997 2.65495E-6 -0.15153 0.00948 -0.15153 0.01734 L -0.15153 0.03469 " pathEditMode="relative" rAng="0" ptsTypes="FfFF">
                                      <p:cBhvr>
                                        <p:cTn id="15" dur="2000" fill="hold"/>
                                        <p:tgtEl>
                                          <p:spTgt spid="54"/>
                                        </p:tgtEl>
                                        <p:attrNameLst>
                                          <p:attrName>ppt_x</p:attrName>
                                          <p:attrName>ppt_y</p:attrName>
                                        </p:attrNameLst>
                                      </p:cBhvr>
                                      <p:rCtr x="-7583" y="1735"/>
                                    </p:animMotion>
                                  </p:childTnLst>
                                </p:cTn>
                              </p:par>
                              <p:par>
                                <p:cTn id="16" presetID="50" presetClass="path" presetSubtype="0" accel="50000" decel="50000" fill="hold" nodeType="withEffect">
                                  <p:stCondLst>
                                    <p:cond delay="0"/>
                                  </p:stCondLst>
                                  <p:childTnLst>
                                    <p:animMotion origin="layout" path="M -0.00248 0.00324 L -0.07801 0.00324 C -0.11186 0.00324 -0.15302 0.01203 -0.15302 0.01967 L -0.15302 0.03611 " pathEditMode="relative" rAng="0" ptsTypes="FfFF">
                                      <p:cBhvr>
                                        <p:cTn id="17" dur="2000" fill="hold"/>
                                        <p:tgtEl>
                                          <p:spTgt spid="30"/>
                                        </p:tgtEl>
                                        <p:attrNameLst>
                                          <p:attrName>ppt_x</p:attrName>
                                          <p:attrName>ppt_y</p:attrName>
                                        </p:attrNameLst>
                                      </p:cBhvr>
                                      <p:rCtr x="-7527" y="1644"/>
                                    </p:animMotion>
                                  </p:childTnLst>
                                </p:cTn>
                              </p:par>
                              <p:par>
                                <p:cTn id="18" presetID="50" presetClass="path" presetSubtype="0" accel="50000" decel="50000" fill="hold" nodeType="withEffect">
                                  <p:stCondLst>
                                    <p:cond delay="0"/>
                                  </p:stCondLst>
                                  <p:childTnLst>
                                    <p:animMotion origin="layout" path="M -6.84039E-7 -1.3691E-6 L -0.07596 -1.3691E-6 C -0.10997 -1.3691E-6 -0.15153 0.00948 -0.15153 0.01735 L -0.15153 0.03469 " pathEditMode="relative" rAng="0" ptsTypes="FfFF">
                                      <p:cBhvr>
                                        <p:cTn id="19" dur="2000" fill="hold"/>
                                        <p:tgtEl>
                                          <p:spTgt spid="25"/>
                                        </p:tgtEl>
                                        <p:attrNameLst>
                                          <p:attrName>ppt_x</p:attrName>
                                          <p:attrName>ppt_y</p:attrName>
                                        </p:attrNameLst>
                                      </p:cBhvr>
                                      <p:rCtr x="-7583" y="1735"/>
                                    </p:animMotion>
                                  </p:childTnLst>
                                </p:cTn>
                              </p:par>
                              <p:par>
                                <p:cTn id="20" presetID="50" presetClass="path" presetSubtype="0" accel="50000" decel="50000" fill="hold" grpId="0" nodeType="withEffect">
                                  <p:stCondLst>
                                    <p:cond delay="0"/>
                                  </p:stCondLst>
                                  <p:childTnLst>
                                    <p:animMotion origin="layout" path="M -2.41042E-6 -1.26735E-6 L -0.07596 -1.26735E-6 C -0.10997 -1.26735E-6 -0.15153 0.00948 -0.15153 0.01735 L -0.15153 0.03469 " pathEditMode="relative" rAng="0" ptsTypes="FfFF">
                                      <p:cBhvr>
                                        <p:cTn id="21" dur="2000" fill="hold"/>
                                        <p:tgtEl>
                                          <p:spTgt spid="18"/>
                                        </p:tgtEl>
                                        <p:attrNameLst>
                                          <p:attrName>ppt_x</p:attrName>
                                          <p:attrName>ppt_y</p:attrName>
                                        </p:attrNameLst>
                                      </p:cBhvr>
                                      <p:rCtr x="-7583" y="1735"/>
                                    </p:animMotion>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0.15147 0.03472 L 0.14418 0.03426 " pathEditMode="relative" rAng="0" ptsTypes="AA">
                                      <p:cBhvr>
                                        <p:cTn id="45" dur="2000" fill="hold"/>
                                        <p:tgtEl>
                                          <p:spTgt spid="18"/>
                                        </p:tgtEl>
                                        <p:attrNameLst>
                                          <p:attrName>ppt_x</p:attrName>
                                          <p:attrName>ppt_y</p:attrName>
                                        </p:attrNameLst>
                                      </p:cBhvr>
                                      <p:rCtr x="14782" y="-23"/>
                                    </p:animMotion>
                                  </p:childTnLst>
                                </p:cTn>
                              </p:par>
                              <p:par>
                                <p:cTn id="46" presetID="42" presetClass="path" presetSubtype="0" accel="50000" decel="50000" fill="hold" nodeType="withEffect">
                                  <p:stCondLst>
                                    <p:cond delay="0"/>
                                  </p:stCondLst>
                                  <p:childTnLst>
                                    <p:animMotion origin="layout" path="M -0.15304 0.03611 L 0.4393 0.03588 " pathEditMode="relative" rAng="0" ptsTypes="AA">
                                      <p:cBhvr>
                                        <p:cTn id="47" dur="2000" fill="hold"/>
                                        <p:tgtEl>
                                          <p:spTgt spid="30"/>
                                        </p:tgtEl>
                                        <p:attrNameLst>
                                          <p:attrName>ppt_x</p:attrName>
                                          <p:attrName>ppt_y</p:attrName>
                                        </p:attrNameLst>
                                      </p:cBhvr>
                                      <p:rCtr x="29617" y="-23"/>
                                    </p:animMotion>
                                  </p:childTnLst>
                                </p:cTn>
                              </p:par>
                            </p:childTnLst>
                          </p:cTn>
                        </p:par>
                        <p:par>
                          <p:cTn id="48" fill="hold">
                            <p:stCondLst>
                              <p:cond delay="2000"/>
                            </p:stCondLst>
                            <p:childTnLst>
                              <p:par>
                                <p:cTn id="49" presetID="26" presetClass="emph" presetSubtype="0" fill="hold" nodeType="after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par>
                                <p:cTn id="52" presetID="26" presetClass="emph" presetSubtype="0" fill="hold" grpId="2" nodeType="withEffect">
                                  <p:stCondLst>
                                    <p:cond delay="0"/>
                                  </p:stCondLst>
                                  <p:childTnLst>
                                    <p:animEffect transition="out" filter="fade">
                                      <p:cBhvr>
                                        <p:cTn id="53" dur="500" tmFilter="0, 0; .2, .5; .8, .5; 1, 0"/>
                                        <p:tgtEl>
                                          <p:spTgt spid="18"/>
                                        </p:tgtEl>
                                      </p:cBhvr>
                                    </p:animEffect>
                                    <p:animScale>
                                      <p:cBhvr>
                                        <p:cTn id="54"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9" grpId="0" animBg="1"/>
      <p:bldP spid="50" grpId="0" animBg="1"/>
      <p:bldP spid="53" grpId="0" animBg="1"/>
      <p:bldP spid="54" grpId="0" animBg="1"/>
      <p:bldP spid="18" grpId="0" animBg="1"/>
      <p:bldP spid="18" grpId="1" animBg="1"/>
      <p:bldP spid="18"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dirty="0" smtClean="0"/>
              <a:t>Quick Supportability Review</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51377748"/>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VM Cluster &amp; Migration Considerations</a:t>
            </a:r>
            <a:endParaRPr lang="en-US" dirty="0"/>
          </a:p>
        </p:txBody>
      </p:sp>
      <p:sp>
        <p:nvSpPr>
          <p:cNvPr id="3" name="Content Placeholder 2"/>
          <p:cNvSpPr>
            <a:spLocks noGrp="1"/>
          </p:cNvSpPr>
          <p:nvPr>
            <p:ph type="body" sz="quarter" idx="10"/>
          </p:nvPr>
        </p:nvSpPr>
        <p:spPr>
          <a:xfrm>
            <a:off x="519112" y="1447799"/>
            <a:ext cx="11149013" cy="4912114"/>
          </a:xfrm>
        </p:spPr>
        <p:txBody>
          <a:bodyPr/>
          <a:lstStyle/>
          <a:p>
            <a:r>
              <a:rPr lang="en-US" sz="2800" dirty="0" smtClean="0"/>
              <a:t>Minimize “outage” during migration operations</a:t>
            </a:r>
          </a:p>
          <a:p>
            <a:pPr lvl="1"/>
            <a:r>
              <a:rPr lang="en-US" sz="2400" dirty="0" smtClean="0"/>
              <a:t>Consider CSV rather than pass-through LUNs for all Mailbox VM storage</a:t>
            </a:r>
          </a:p>
          <a:p>
            <a:r>
              <a:rPr lang="en-US" sz="2800" dirty="0" smtClean="0"/>
              <a:t>Disable migration technologies that save state and migrate: always migrate live or completely shut down</a:t>
            </a:r>
          </a:p>
          <a:p>
            <a:r>
              <a:rPr lang="en-US" sz="2800" dirty="0" smtClean="0"/>
              <a:t>Consider relaxing cluster heartbeat timeouts</a:t>
            </a:r>
          </a:p>
          <a:p>
            <a:pPr lvl="1"/>
            <a:r>
              <a:rPr lang="en-US" sz="2400" dirty="0" smtClean="0"/>
              <a:t>Cluster nodes considered down after 5 seconds by default</a:t>
            </a:r>
          </a:p>
          <a:p>
            <a:pPr lvl="1"/>
            <a:r>
              <a:rPr lang="en-US" sz="2400" dirty="0" smtClean="0"/>
              <a:t>Adjustments made via PowerShell:</a:t>
            </a:r>
            <a:br>
              <a:rPr lang="en-US" sz="2400" dirty="0" smtClean="0"/>
            </a:br>
            <a:r>
              <a:rPr lang="en-US" sz="2000" dirty="0" smtClean="0">
                <a:latin typeface="Lucida Console" pitchFamily="49" charset="0"/>
              </a:rPr>
              <a:t>import-module </a:t>
            </a:r>
            <a:r>
              <a:rPr lang="en-US" sz="2000" dirty="0" err="1" smtClean="0">
                <a:latin typeface="Lucida Console" pitchFamily="49" charset="0"/>
              </a:rPr>
              <a:t>FailoverClusters</a:t>
            </a:r>
            <a:r>
              <a:rPr lang="en-US" sz="2000" dirty="0" smtClean="0">
                <a:latin typeface="Lucida Console" pitchFamily="49" charset="0"/>
              </a:rPr>
              <a:t/>
            </a:r>
            <a:br>
              <a:rPr lang="en-US" sz="2000" dirty="0" smtClean="0">
                <a:latin typeface="Lucida Console" pitchFamily="49" charset="0"/>
              </a:rPr>
            </a:br>
            <a:r>
              <a:rPr lang="en-US" sz="2000" dirty="0" smtClean="0">
                <a:latin typeface="Lucida Console" pitchFamily="49" charset="0"/>
              </a:rPr>
              <a:t>(get-cluster).</a:t>
            </a:r>
            <a:r>
              <a:rPr lang="en-US" sz="2000" dirty="0" err="1" smtClean="0">
                <a:latin typeface="Lucida Console" pitchFamily="49" charset="0"/>
              </a:rPr>
              <a:t>SameSubnetDelay</a:t>
            </a:r>
            <a:r>
              <a:rPr lang="en-US" sz="2000" dirty="0" smtClean="0">
                <a:latin typeface="Lucida Console" pitchFamily="49" charset="0"/>
              </a:rPr>
              <a:t>=x</a:t>
            </a:r>
            <a:br>
              <a:rPr lang="en-US" sz="2000" dirty="0" smtClean="0">
                <a:latin typeface="Lucida Console" pitchFamily="49" charset="0"/>
              </a:rPr>
            </a:br>
            <a:r>
              <a:rPr lang="en-US" sz="2000" dirty="0" smtClean="0">
                <a:latin typeface="Lucida Console" pitchFamily="49" charset="0"/>
              </a:rPr>
              <a:t>(get-cluster).</a:t>
            </a:r>
            <a:r>
              <a:rPr lang="en-US" sz="2000" dirty="0" err="1" smtClean="0">
                <a:latin typeface="Lucida Console" pitchFamily="49" charset="0"/>
              </a:rPr>
              <a:t>SameSubnetThreshold</a:t>
            </a:r>
            <a:r>
              <a:rPr lang="en-US" sz="2000" dirty="0" smtClean="0">
                <a:latin typeface="Lucida Console" pitchFamily="49" charset="0"/>
              </a:rPr>
              <a:t>=y</a:t>
            </a:r>
            <a:br>
              <a:rPr lang="en-US" sz="2000" dirty="0" smtClean="0">
                <a:latin typeface="Lucida Console" pitchFamily="49" charset="0"/>
              </a:rPr>
            </a:br>
            <a:r>
              <a:rPr lang="en-US" sz="2000" dirty="0" smtClean="0">
                <a:latin typeface="Lucida Console" pitchFamily="49" charset="0"/>
              </a:rPr>
              <a:t>get-cluster | </a:t>
            </a:r>
            <a:r>
              <a:rPr lang="en-US" sz="2000" dirty="0" err="1" smtClean="0">
                <a:latin typeface="Lucida Console" pitchFamily="49" charset="0"/>
              </a:rPr>
              <a:t>fl</a:t>
            </a:r>
            <a:r>
              <a:rPr lang="en-US" sz="2000" dirty="0" smtClean="0">
                <a:latin typeface="Lucida Console" pitchFamily="49" charset="0"/>
              </a:rPr>
              <a:t> Same*</a:t>
            </a:r>
          </a:p>
          <a:p>
            <a:r>
              <a:rPr lang="en-US" sz="2800" dirty="0" smtClean="0"/>
              <a:t>Be aware of additional network interface requirements for VM migration technologies – size network appropriately</a:t>
            </a:r>
            <a:endParaRPr lang="en-US" sz="2800" dirty="0"/>
          </a:p>
        </p:txBody>
      </p:sp>
    </p:spTree>
    <p:extLst>
      <p:ext uri="{BB962C8B-B14F-4D97-AF65-F5344CB8AC3E}">
        <p14:creationId xmlns:p14="http://schemas.microsoft.com/office/powerpoint/2010/main" val="51957043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Locating Virtual Machines</a:t>
            </a:r>
            <a:endParaRPr lang="en-US" dirty="0"/>
          </a:p>
        </p:txBody>
      </p:sp>
      <p:sp>
        <p:nvSpPr>
          <p:cNvPr id="3" name="Text Placeholder 2"/>
          <p:cNvSpPr>
            <a:spLocks noGrp="1"/>
          </p:cNvSpPr>
          <p:nvPr>
            <p:ph type="body" sz="quarter" idx="10"/>
          </p:nvPr>
        </p:nvSpPr>
        <p:spPr/>
        <p:txBody>
          <a:bodyPr/>
          <a:lstStyle/>
          <a:p>
            <a:r>
              <a:rPr lang="en-US" smtClean="0"/>
              <a:t>VM placement is important for high availability</a:t>
            </a:r>
          </a:p>
          <a:p>
            <a:pPr lvl="1"/>
            <a:r>
              <a:rPr lang="en-US" smtClean="0"/>
              <a:t>Take advantage of as many physical hosts as possible</a:t>
            </a:r>
          </a:p>
          <a:p>
            <a:r>
              <a:rPr lang="en-US" smtClean="0"/>
              <a:t>Don’t co-locate DAG database copies on physical hosts</a:t>
            </a:r>
          </a:p>
          <a:p>
            <a:r>
              <a:rPr lang="en-US" smtClean="0"/>
              <a:t>Exchange unaware of VM location relative to other VMs</a:t>
            </a:r>
          </a:p>
          <a:p>
            <a:pPr lvl="1"/>
            <a:r>
              <a:rPr lang="en-US" smtClean="0"/>
              <a:t>No path correction in transport to avoid data loss</a:t>
            </a:r>
          </a:p>
          <a:p>
            <a:r>
              <a:rPr lang="en-US" smtClean="0"/>
              <a:t>Ensure peak workload can run in standard VM locations</a:t>
            </a:r>
          </a:p>
          <a:p>
            <a:pPr lvl="1"/>
            <a:r>
              <a:rPr lang="en-US" smtClean="0"/>
              <a:t>OK to move temporarily for maintenance assuming high availability requirements are met and current workload can be serviced</a:t>
            </a:r>
            <a:endParaRPr lang="en-US" dirty="0"/>
          </a:p>
        </p:txBody>
      </p:sp>
    </p:spTree>
    <p:extLst>
      <p:ext uri="{BB962C8B-B14F-4D97-AF65-F5344CB8AC3E}">
        <p14:creationId xmlns:p14="http://schemas.microsoft.com/office/powerpoint/2010/main" val="3570984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dirty="0" smtClean="0"/>
              <a:t>Tools &amp; Resources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29991772"/>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Server Virtualization Validation Program</a:t>
            </a:r>
            <a:endParaRPr lang="en-US" dirty="0"/>
          </a:p>
        </p:txBody>
      </p:sp>
      <p:sp>
        <p:nvSpPr>
          <p:cNvPr id="6" name="Text Placeholder 5"/>
          <p:cNvSpPr>
            <a:spLocks noGrp="1"/>
          </p:cNvSpPr>
          <p:nvPr>
            <p:ph type="body" sz="quarter" idx="10"/>
          </p:nvPr>
        </p:nvSpPr>
        <p:spPr/>
        <p:txBody>
          <a:bodyPr/>
          <a:lstStyle/>
          <a:p>
            <a:r>
              <a:rPr lang="en-US" smtClean="0"/>
              <a:t>List of validated 3rd party virtualization solutions</a:t>
            </a:r>
          </a:p>
          <a:p>
            <a:r>
              <a:rPr lang="en-US" smtClean="0"/>
              <a:t>Matrix includes:</a:t>
            </a:r>
          </a:p>
          <a:p>
            <a:pPr lvl="1"/>
            <a:r>
              <a:rPr lang="en-US" smtClean="0"/>
              <a:t>Vendor</a:t>
            </a:r>
          </a:p>
          <a:p>
            <a:pPr lvl="1"/>
            <a:r>
              <a:rPr lang="en-US" smtClean="0"/>
              <a:t>Product &amp; version</a:t>
            </a:r>
          </a:p>
          <a:p>
            <a:pPr lvl="1"/>
            <a:r>
              <a:rPr lang="en-US" smtClean="0"/>
              <a:t>OS architecture</a:t>
            </a:r>
          </a:p>
          <a:p>
            <a:pPr lvl="1"/>
            <a:r>
              <a:rPr lang="en-US" smtClean="0"/>
              <a:t>Processor architecture</a:t>
            </a:r>
          </a:p>
          <a:p>
            <a:pPr lvl="1"/>
            <a:r>
              <a:rPr lang="en-US" smtClean="0"/>
              <a:t>Max supported processors &amp; memory</a:t>
            </a:r>
          </a:p>
          <a:p>
            <a:pPr lvl="1"/>
            <a:endParaRPr lang="en-US" smtClean="0"/>
          </a:p>
          <a:p>
            <a:pPr lvl="1"/>
            <a:r>
              <a:rPr lang="en-US" smtClean="0">
                <a:hlinkClick r:id="rId2"/>
              </a:rPr>
              <a:t>http://www.windowsservercatalog.com/svvp/</a:t>
            </a:r>
            <a:endParaRPr lang="en-US" dirty="0"/>
          </a:p>
        </p:txBody>
      </p:sp>
    </p:spTree>
    <p:extLst>
      <p:ext uri="{BB962C8B-B14F-4D97-AF65-F5344CB8AC3E}">
        <p14:creationId xmlns:p14="http://schemas.microsoft.com/office/powerpoint/2010/main" val="386362084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Exchange 2010 Solutions (on Hyper-V)</a:t>
            </a:r>
            <a:br>
              <a:rPr lang="en-US" smtClean="0"/>
            </a:br>
            <a:r>
              <a:rPr lang="en-US" smtClean="0"/>
              <a:t>Exchange Tested Solutions Program</a:t>
            </a:r>
            <a:endParaRPr lang="en-US" dirty="0"/>
          </a:p>
        </p:txBody>
      </p:sp>
      <p:sp>
        <p:nvSpPr>
          <p:cNvPr id="5" name="Rounded Rectangle 4"/>
          <p:cNvSpPr/>
          <p:nvPr/>
        </p:nvSpPr>
        <p:spPr bwMode="auto">
          <a:xfrm flipH="1">
            <a:off x="535842" y="1700250"/>
            <a:ext cx="5378427" cy="2688935"/>
          </a:xfrm>
          <a:prstGeom prst="roundRect">
            <a:avLst>
              <a:gd name="adj" fmla="val 2596"/>
            </a:avLst>
          </a:prstGeom>
          <a:gradFill flip="none" rotWithShape="1">
            <a:gsLst>
              <a:gs pos="0">
                <a:schemeClr val="bg1">
                  <a:lumMod val="85000"/>
                  <a:alpha val="67000"/>
                </a:schemeClr>
              </a:gs>
              <a:gs pos="50000">
                <a:schemeClr val="bg1">
                  <a:alpha val="0"/>
                </a:schemeClr>
              </a:gs>
              <a:gs pos="100000">
                <a:schemeClr val="bg1">
                  <a:lumMod val="95000"/>
                  <a:lumOff val="5000"/>
                  <a:alpha val="4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16" tIns="45708" rIns="91416" bIns="45708" numCol="1" rtlCol="0" anchor="ctr" anchorCtr="0" compatLnSpc="1">
            <a:prstTxWarp prst="textNoShape">
              <a:avLst/>
            </a:prstTxWarp>
          </a:bodyPr>
          <a:lstStyle/>
          <a:p>
            <a:pPr marL="523740" indent="-523740" algn="ctr" defTabSz="913901" eaLnBrk="0" hangingPunct="0">
              <a:lnSpc>
                <a:spcPct val="85000"/>
              </a:lnSpc>
              <a:buClr>
                <a:srgbClr val="FFC000"/>
              </a:buClr>
              <a:buSzPct val="76000"/>
            </a:pPr>
            <a:endParaRPr lang="en-US" sz="2300" dirty="0">
              <a:gradFill>
                <a:gsLst>
                  <a:gs pos="0">
                    <a:srgbClr val="000000"/>
                  </a:gs>
                  <a:gs pos="50000">
                    <a:srgbClr val="000000"/>
                  </a:gs>
                </a:gsLst>
                <a:lin ang="5400000" scaled="0"/>
              </a:gradFill>
            </a:endParaRPr>
          </a:p>
        </p:txBody>
      </p:sp>
      <p:graphicFrame>
        <p:nvGraphicFramePr>
          <p:cNvPr id="6" name="Table 5"/>
          <p:cNvGraphicFramePr>
            <a:graphicFrameLocks noGrp="1"/>
          </p:cNvGraphicFramePr>
          <p:nvPr>
            <p:extLst/>
          </p:nvPr>
        </p:nvGraphicFramePr>
        <p:xfrm>
          <a:off x="745750" y="1926235"/>
          <a:ext cx="4958930" cy="2476011"/>
        </p:xfrm>
        <a:graphic>
          <a:graphicData uri="http://schemas.openxmlformats.org/drawingml/2006/table">
            <a:tbl>
              <a:tblPr firstRow="1" bandRow="1">
                <a:tableStyleId>{5940675A-B579-460E-94D1-54222C63F5DA}</a:tableStyleId>
              </a:tblPr>
              <a:tblGrid>
                <a:gridCol w="4958930"/>
              </a:tblGrid>
              <a:tr h="581891">
                <a:tc>
                  <a:txBody>
                    <a:bodyPr/>
                    <a:lstStyle/>
                    <a:p>
                      <a:pPr marL="914400" indent="0"/>
                      <a:r>
                        <a:rPr lang="en-US" sz="2000" b="1" dirty="0" smtClean="0">
                          <a:solidFill>
                            <a:schemeClr val="tx1"/>
                          </a:solidFill>
                        </a:rPr>
                        <a:t> Configurations</a:t>
                      </a:r>
                      <a:endParaRPr lang="en-US" sz="2000" b="1" dirty="0">
                        <a:solidFill>
                          <a:schemeClr val="tx1"/>
                        </a:solidFill>
                      </a:endParaRPr>
                    </a:p>
                  </a:txBody>
                  <a:tcPr marL="91416" marR="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58440">
                <a:tc>
                  <a:txBody>
                    <a:bodyPr/>
                    <a:lstStyle/>
                    <a:p>
                      <a:pPr marL="4763" lvl="1" indent="0"/>
                      <a:r>
                        <a:rPr lang="en-US" sz="1500" dirty="0" smtClean="0"/>
                        <a:t>HP </a:t>
                      </a:r>
                      <a:r>
                        <a:rPr lang="en-US" sz="1500" dirty="0" err="1" smtClean="0"/>
                        <a:t>BladeSystem</a:t>
                      </a:r>
                      <a:r>
                        <a:rPr lang="en-US" sz="1500" dirty="0" smtClean="0"/>
                        <a:t> Matrix and Microsoft Exchange Server 2010: </a:t>
                      </a:r>
                      <a:r>
                        <a:rPr lang="en-US" sz="1500" dirty="0" smtClean="0">
                          <a:hlinkClick r:id="rId2"/>
                        </a:rPr>
                        <a:t>http://bit.ly/jE2yPn</a:t>
                      </a:r>
                      <a:r>
                        <a:rPr lang="en-US" sz="1500" dirty="0" smtClean="0"/>
                        <a:t> </a:t>
                      </a:r>
                    </a:p>
                  </a:txBody>
                  <a:tcPr marL="91416" marR="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55844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500" dirty="0" smtClean="0"/>
                        <a:t>Exchange Server 2010: HP </a:t>
                      </a:r>
                      <a:r>
                        <a:rPr lang="en-US" sz="1500" dirty="0" err="1" smtClean="0"/>
                        <a:t>LeftHand</a:t>
                      </a:r>
                      <a:r>
                        <a:rPr lang="en-US" sz="1500" dirty="0" smtClean="0"/>
                        <a:t> P4000 SAN for 5,000 users: </a:t>
                      </a:r>
                      <a:r>
                        <a:rPr lang="en-US" sz="1500" dirty="0" smtClean="0">
                          <a:hlinkClick r:id="rId3"/>
                        </a:rPr>
                        <a:t>http://bit.ly/m7z7B4</a:t>
                      </a:r>
                      <a:r>
                        <a:rPr lang="en-US" sz="1500" dirty="0" smtClean="0"/>
                        <a:t> </a:t>
                      </a:r>
                      <a:endParaRPr lang="en-US" sz="1200" dirty="0" smtClean="0">
                        <a:solidFill>
                          <a:schemeClr val="bg1"/>
                        </a:solidFill>
                      </a:endParaRPr>
                    </a:p>
                  </a:txBody>
                  <a:tcPr marL="91416" marR="91416">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77724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500" dirty="0" smtClean="0"/>
                        <a:t>Exchange Server 2010: </a:t>
                      </a:r>
                      <a:r>
                        <a:rPr lang="en-US" sz="1500" dirty="0" err="1" smtClean="0"/>
                        <a:t>StorageWorks</a:t>
                      </a:r>
                      <a:r>
                        <a:rPr lang="en-US" sz="1500" dirty="0" smtClean="0"/>
                        <a:t> EVA8400 using CA-EVA and CLX-EVA for 20,000 users: </a:t>
                      </a:r>
                      <a:r>
                        <a:rPr lang="en-US" sz="1500" dirty="0" smtClean="0">
                          <a:hlinkClick r:id="rId4"/>
                        </a:rPr>
                        <a:t>http://bit.ly/mNAsDO</a:t>
                      </a:r>
                      <a:r>
                        <a:rPr lang="en-US" sz="1500" dirty="0" smtClean="0"/>
                        <a:t> </a:t>
                      </a:r>
                      <a:endParaRPr lang="en-US" sz="1200" dirty="0" smtClean="0">
                        <a:solidFill>
                          <a:schemeClr val="bg1"/>
                        </a:solidFill>
                      </a:endParaRPr>
                    </a:p>
                  </a:txBody>
                  <a:tcPr marL="91416" marR="91416">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bl>
          </a:graphicData>
        </a:graphic>
      </p:graphicFrame>
      <p:pic>
        <p:nvPicPr>
          <p:cNvPr id="4098" name="Picture 2" descr="H:\Design IN-OUT\#1349 Exchange Retainer\TechReady decks for Jim\HP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165" y="1798412"/>
            <a:ext cx="859360" cy="54345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flipH="1">
            <a:off x="6056732" y="1700250"/>
            <a:ext cx="5378427" cy="2688935"/>
          </a:xfrm>
          <a:prstGeom prst="roundRect">
            <a:avLst>
              <a:gd name="adj" fmla="val 2596"/>
            </a:avLst>
          </a:prstGeom>
          <a:gradFill flip="none" rotWithShape="1">
            <a:gsLst>
              <a:gs pos="0">
                <a:schemeClr val="bg1">
                  <a:lumMod val="85000"/>
                  <a:alpha val="67000"/>
                </a:schemeClr>
              </a:gs>
              <a:gs pos="50000">
                <a:schemeClr val="bg1">
                  <a:alpha val="0"/>
                </a:schemeClr>
              </a:gs>
              <a:gs pos="100000">
                <a:schemeClr val="bg1">
                  <a:lumMod val="95000"/>
                  <a:lumOff val="5000"/>
                  <a:alpha val="4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16" tIns="45708" rIns="91416" bIns="45708" numCol="1" rtlCol="0" anchor="ctr" anchorCtr="0" compatLnSpc="1">
            <a:prstTxWarp prst="textNoShape">
              <a:avLst/>
            </a:prstTxWarp>
          </a:bodyPr>
          <a:lstStyle/>
          <a:p>
            <a:pPr marL="523740" indent="-523740" algn="ctr" defTabSz="913901" eaLnBrk="0" hangingPunct="0">
              <a:lnSpc>
                <a:spcPct val="85000"/>
              </a:lnSpc>
              <a:buClr>
                <a:srgbClr val="FFC000"/>
              </a:buClr>
              <a:buSzPct val="76000"/>
            </a:pPr>
            <a:endParaRPr lang="en-US" sz="2300" dirty="0">
              <a:gradFill>
                <a:gsLst>
                  <a:gs pos="0">
                    <a:srgbClr val="000000"/>
                  </a:gs>
                  <a:gs pos="50000">
                    <a:srgbClr val="000000"/>
                  </a:gs>
                </a:gsLst>
                <a:lin ang="5400000" scaled="0"/>
              </a:gradFill>
            </a:endParaRPr>
          </a:p>
        </p:txBody>
      </p:sp>
      <p:graphicFrame>
        <p:nvGraphicFramePr>
          <p:cNvPr id="9" name="Table 8"/>
          <p:cNvGraphicFramePr>
            <a:graphicFrameLocks noGrp="1"/>
          </p:cNvGraphicFramePr>
          <p:nvPr>
            <p:extLst/>
          </p:nvPr>
        </p:nvGraphicFramePr>
        <p:xfrm>
          <a:off x="6266639" y="1926231"/>
          <a:ext cx="4958930" cy="2284822"/>
        </p:xfrm>
        <a:graphic>
          <a:graphicData uri="http://schemas.openxmlformats.org/drawingml/2006/table">
            <a:tbl>
              <a:tblPr firstRow="1" bandRow="1">
                <a:tableStyleId>{5940675A-B579-460E-94D1-54222C63F5DA}</a:tableStyleId>
              </a:tblPr>
              <a:tblGrid>
                <a:gridCol w="4958930"/>
              </a:tblGrid>
              <a:tr h="581891">
                <a:tc>
                  <a:txBody>
                    <a:bodyPr/>
                    <a:lstStyle/>
                    <a:p>
                      <a:pPr marL="1200150" indent="-60325"/>
                      <a:r>
                        <a:rPr lang="en-US" sz="2000" b="1" dirty="0" smtClean="0">
                          <a:solidFill>
                            <a:schemeClr val="tx1"/>
                          </a:solidFill>
                        </a:rPr>
                        <a:t> Configurations</a:t>
                      </a:r>
                      <a:endParaRPr lang="en-US" sz="2000" b="1" dirty="0">
                        <a:solidFill>
                          <a:schemeClr val="tx1"/>
                        </a:solidFill>
                      </a:endParaRPr>
                    </a:p>
                  </a:txBody>
                  <a:tcPr marL="91416" marR="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58440">
                <a:tc>
                  <a:txBody>
                    <a:bodyPr/>
                    <a:lstStyle/>
                    <a:p>
                      <a:pPr marL="0" lvl="1" indent="0"/>
                      <a:r>
                        <a:rPr lang="en-US" sz="1500" dirty="0" smtClean="0"/>
                        <a:t>Dell servers running in single site for 500 users: </a:t>
                      </a:r>
                      <a:r>
                        <a:rPr lang="en-US" sz="1500" dirty="0" smtClean="0">
                          <a:hlinkClick r:id="rId6"/>
                        </a:rPr>
                        <a:t>http://bit.ly/loEl9r</a:t>
                      </a:r>
                      <a:r>
                        <a:rPr lang="en-US" sz="1500" dirty="0" smtClean="0"/>
                        <a:t> </a:t>
                      </a:r>
                      <a:endParaRPr lang="en-US" sz="1500" dirty="0"/>
                    </a:p>
                  </a:txBody>
                  <a:tcPr marL="91416" marR="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558440">
                <a:tc>
                  <a:txBody>
                    <a:bodyPr/>
                    <a:lstStyle/>
                    <a:p>
                      <a:pPr marL="0" lvl="1" indent="0" algn="l" defTabSz="914363" rtl="0" eaLnBrk="1" latinLnBrk="0" hangingPunct="1"/>
                      <a:r>
                        <a:rPr lang="en-US" sz="1500" kern="1200" dirty="0" smtClean="0">
                          <a:solidFill>
                            <a:schemeClr val="tx1"/>
                          </a:solidFill>
                          <a:latin typeface="+mn-lt"/>
                          <a:ea typeface="+mn-ea"/>
                          <a:cs typeface="+mn-cs"/>
                        </a:rPr>
                        <a:t>Dell M610 servers with Dell </a:t>
                      </a:r>
                      <a:r>
                        <a:rPr lang="en-US" sz="1500" kern="1200" dirty="0" err="1" smtClean="0">
                          <a:solidFill>
                            <a:schemeClr val="tx1"/>
                          </a:solidFill>
                          <a:latin typeface="+mn-lt"/>
                          <a:ea typeface="+mn-ea"/>
                          <a:cs typeface="+mn-cs"/>
                        </a:rPr>
                        <a:t>Equalogic</a:t>
                      </a:r>
                      <a:r>
                        <a:rPr lang="en-US" sz="1500" kern="1200" dirty="0" smtClean="0">
                          <a:solidFill>
                            <a:schemeClr val="tx1"/>
                          </a:solidFill>
                          <a:latin typeface="+mn-lt"/>
                          <a:ea typeface="+mn-ea"/>
                          <a:cs typeface="+mn-cs"/>
                        </a:rPr>
                        <a:t> storage for 9,000 users: </a:t>
                      </a:r>
                      <a:r>
                        <a:rPr lang="en-US" sz="1500" kern="1200" dirty="0" smtClean="0">
                          <a:solidFill>
                            <a:schemeClr val="tx1"/>
                          </a:solidFill>
                          <a:latin typeface="+mn-lt"/>
                          <a:ea typeface="+mn-ea"/>
                          <a:cs typeface="+mn-cs"/>
                          <a:hlinkClick r:id="rId7"/>
                        </a:rPr>
                        <a:t>http://bit.ly/krUecS</a:t>
                      </a:r>
                      <a:r>
                        <a:rPr lang="en-US" sz="1500" kern="1200" dirty="0" smtClean="0">
                          <a:solidFill>
                            <a:schemeClr val="tx1"/>
                          </a:solidFill>
                          <a:latin typeface="+mn-lt"/>
                          <a:ea typeface="+mn-ea"/>
                          <a:cs typeface="+mn-cs"/>
                        </a:rPr>
                        <a:t> </a:t>
                      </a:r>
                      <a:endParaRPr lang="en-US" sz="1500" kern="1200" dirty="0">
                        <a:solidFill>
                          <a:schemeClr val="tx1"/>
                        </a:solidFill>
                        <a:latin typeface="+mn-lt"/>
                        <a:ea typeface="+mn-ea"/>
                        <a:cs typeface="+mn-cs"/>
                      </a:endParaRPr>
                    </a:p>
                  </a:txBody>
                  <a:tcPr marL="91416" marR="91416">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86051">
                <a:tc>
                  <a:txBody>
                    <a:bodyPr/>
                    <a:lstStyle/>
                    <a:p>
                      <a:pPr marL="0" lvl="1" indent="0" algn="l" defTabSz="914363" rtl="0" eaLnBrk="1" latinLnBrk="0" hangingPunct="1"/>
                      <a:r>
                        <a:rPr lang="en-US" sz="1500" kern="1200" dirty="0" smtClean="0">
                          <a:solidFill>
                            <a:schemeClr val="tx1"/>
                          </a:solidFill>
                          <a:latin typeface="+mn-lt"/>
                          <a:ea typeface="+mn-ea"/>
                          <a:cs typeface="+mn-cs"/>
                        </a:rPr>
                        <a:t>Dell R910 servers with EMC </a:t>
                      </a:r>
                      <a:r>
                        <a:rPr lang="en-US" sz="1500" kern="1200" dirty="0" err="1" smtClean="0">
                          <a:solidFill>
                            <a:schemeClr val="tx1"/>
                          </a:solidFill>
                          <a:latin typeface="+mn-lt"/>
                          <a:ea typeface="+mn-ea"/>
                          <a:cs typeface="+mn-cs"/>
                        </a:rPr>
                        <a:t>CLARiion</a:t>
                      </a:r>
                      <a:r>
                        <a:rPr lang="en-US" sz="1500" kern="1200" dirty="0" smtClean="0">
                          <a:solidFill>
                            <a:schemeClr val="tx1"/>
                          </a:solidFill>
                          <a:latin typeface="+mn-lt"/>
                          <a:ea typeface="+mn-ea"/>
                          <a:cs typeface="+mn-cs"/>
                        </a:rPr>
                        <a:t> storage for 20,000 users: </a:t>
                      </a:r>
                      <a:r>
                        <a:rPr lang="en-US" sz="1500" kern="1200" dirty="0" smtClean="0">
                          <a:solidFill>
                            <a:schemeClr val="tx1"/>
                          </a:solidFill>
                          <a:latin typeface="+mn-lt"/>
                          <a:ea typeface="+mn-ea"/>
                          <a:cs typeface="+mn-cs"/>
                          <a:hlinkClick r:id="rId8"/>
                        </a:rPr>
                        <a:t>http://bit.ly/kWthfD</a:t>
                      </a:r>
                      <a:r>
                        <a:rPr lang="en-US" sz="1500" kern="1200" dirty="0" smtClean="0">
                          <a:solidFill>
                            <a:schemeClr val="tx1"/>
                          </a:solidFill>
                          <a:latin typeface="+mn-lt"/>
                          <a:ea typeface="+mn-ea"/>
                          <a:cs typeface="+mn-cs"/>
                        </a:rPr>
                        <a:t> </a:t>
                      </a:r>
                      <a:endParaRPr lang="en-US" sz="1500" kern="1200" dirty="0">
                        <a:solidFill>
                          <a:schemeClr val="tx1"/>
                        </a:solidFill>
                        <a:latin typeface="+mn-lt"/>
                        <a:ea typeface="+mn-ea"/>
                        <a:cs typeface="+mn-cs"/>
                      </a:endParaRPr>
                    </a:p>
                  </a:txBody>
                  <a:tcPr marL="91416" marR="91416">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bl>
          </a:graphicData>
        </a:graphic>
      </p:graphicFrame>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306057" y="1910311"/>
            <a:ext cx="1160198" cy="43156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bwMode="auto">
          <a:xfrm flipH="1">
            <a:off x="533868" y="4504546"/>
            <a:ext cx="5378427" cy="1515255"/>
          </a:xfrm>
          <a:prstGeom prst="roundRect">
            <a:avLst>
              <a:gd name="adj" fmla="val 2596"/>
            </a:avLst>
          </a:prstGeom>
          <a:gradFill flip="none" rotWithShape="1">
            <a:gsLst>
              <a:gs pos="0">
                <a:schemeClr val="bg1">
                  <a:lumMod val="85000"/>
                  <a:alpha val="67000"/>
                </a:schemeClr>
              </a:gs>
              <a:gs pos="50000">
                <a:schemeClr val="bg1">
                  <a:alpha val="0"/>
                </a:schemeClr>
              </a:gs>
              <a:gs pos="100000">
                <a:schemeClr val="bg1">
                  <a:lumMod val="95000"/>
                  <a:lumOff val="5000"/>
                  <a:alpha val="4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16" tIns="45708" rIns="91416" bIns="45708" numCol="1" rtlCol="0" anchor="ctr" anchorCtr="0" compatLnSpc="1">
            <a:prstTxWarp prst="textNoShape">
              <a:avLst/>
            </a:prstTxWarp>
          </a:bodyPr>
          <a:lstStyle/>
          <a:p>
            <a:pPr marL="523740" indent="-523740" algn="ctr" defTabSz="913901" eaLnBrk="0" hangingPunct="0">
              <a:lnSpc>
                <a:spcPct val="85000"/>
              </a:lnSpc>
              <a:buClr>
                <a:srgbClr val="FFC000"/>
              </a:buClr>
              <a:buSzPct val="76000"/>
            </a:pPr>
            <a:endParaRPr lang="en-US" sz="2300" dirty="0">
              <a:gradFill>
                <a:gsLst>
                  <a:gs pos="0">
                    <a:srgbClr val="000000"/>
                  </a:gs>
                  <a:gs pos="50000">
                    <a:srgbClr val="000000"/>
                  </a:gs>
                </a:gsLst>
                <a:lin ang="5400000" scaled="0"/>
              </a:gradFill>
            </a:endParaRPr>
          </a:p>
        </p:txBody>
      </p:sp>
      <p:graphicFrame>
        <p:nvGraphicFramePr>
          <p:cNvPr id="12" name="Table 11"/>
          <p:cNvGraphicFramePr>
            <a:graphicFrameLocks noGrp="1"/>
          </p:cNvGraphicFramePr>
          <p:nvPr>
            <p:extLst/>
          </p:nvPr>
        </p:nvGraphicFramePr>
        <p:xfrm>
          <a:off x="743775" y="4730529"/>
          <a:ext cx="4958930" cy="1140331"/>
        </p:xfrm>
        <a:graphic>
          <a:graphicData uri="http://schemas.openxmlformats.org/drawingml/2006/table">
            <a:tbl>
              <a:tblPr firstRow="1" bandRow="1">
                <a:tableStyleId>{5940675A-B579-460E-94D1-54222C63F5DA}</a:tableStyleId>
              </a:tblPr>
              <a:tblGrid>
                <a:gridCol w="4958930"/>
              </a:tblGrid>
              <a:tr h="581891">
                <a:tc>
                  <a:txBody>
                    <a:bodyPr/>
                    <a:lstStyle/>
                    <a:p>
                      <a:pPr marL="1425575" indent="0"/>
                      <a:r>
                        <a:rPr lang="en-US" sz="2000" b="1" dirty="0" smtClean="0">
                          <a:solidFill>
                            <a:schemeClr val="tx1"/>
                          </a:solidFill>
                        </a:rPr>
                        <a:t> Configurations</a:t>
                      </a:r>
                      <a:endParaRPr lang="en-US" sz="2000" b="1" dirty="0">
                        <a:solidFill>
                          <a:schemeClr val="tx1"/>
                        </a:solidFill>
                      </a:endParaRPr>
                    </a:p>
                  </a:txBody>
                  <a:tcPr marL="91416" marR="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58440">
                <a:tc>
                  <a:txBody>
                    <a:bodyPr/>
                    <a:lstStyle/>
                    <a:p>
                      <a:pPr marL="4763" lvl="1" indent="0"/>
                      <a:r>
                        <a:rPr lang="en-US" sz="1500" dirty="0" smtClean="0"/>
                        <a:t>Unisys ES7000 servers for 15,000 users: </a:t>
                      </a:r>
                      <a:r>
                        <a:rPr lang="en-US" sz="1500" dirty="0" smtClean="0">
                          <a:hlinkClick r:id="rId10"/>
                        </a:rPr>
                        <a:t>http://bit.ly/kOBSuo</a:t>
                      </a:r>
                      <a:r>
                        <a:rPr lang="en-US" sz="1500" dirty="0" smtClean="0"/>
                        <a:t> </a:t>
                      </a:r>
                      <a:endParaRPr lang="en-US" sz="1500" dirty="0"/>
                    </a:p>
                  </a:txBody>
                  <a:tcPr marL="91416" marR="914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r>
            </a:tbl>
          </a:graphicData>
        </a:graphic>
      </p:graphicFrame>
      <p:pic>
        <p:nvPicPr>
          <p:cNvPr id="13"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83191" y="4664882"/>
            <a:ext cx="1353166" cy="39815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bwMode="auto">
          <a:xfrm flipH="1">
            <a:off x="6054757" y="4504543"/>
            <a:ext cx="5378427" cy="1515255"/>
          </a:xfrm>
          <a:prstGeom prst="roundRect">
            <a:avLst>
              <a:gd name="adj" fmla="val 2596"/>
            </a:avLst>
          </a:prstGeom>
          <a:gradFill flip="none" rotWithShape="1">
            <a:gsLst>
              <a:gs pos="0">
                <a:schemeClr val="bg1">
                  <a:lumMod val="85000"/>
                  <a:alpha val="67000"/>
                </a:schemeClr>
              </a:gs>
              <a:gs pos="50000">
                <a:schemeClr val="bg1">
                  <a:alpha val="0"/>
                </a:schemeClr>
              </a:gs>
              <a:gs pos="100000">
                <a:schemeClr val="bg1">
                  <a:lumMod val="95000"/>
                  <a:lumOff val="5000"/>
                  <a:alpha val="4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16" tIns="45708" rIns="91416" bIns="45708" numCol="1" rtlCol="0" anchor="ctr" anchorCtr="0" compatLnSpc="1">
            <a:prstTxWarp prst="textNoShape">
              <a:avLst/>
            </a:prstTxWarp>
          </a:bodyPr>
          <a:lstStyle/>
          <a:p>
            <a:pPr marL="523740" indent="-523740" algn="ctr" defTabSz="913901" eaLnBrk="0" hangingPunct="0">
              <a:lnSpc>
                <a:spcPct val="85000"/>
              </a:lnSpc>
              <a:buClr>
                <a:srgbClr val="FFC000"/>
              </a:buClr>
              <a:buSzPct val="76000"/>
            </a:pPr>
            <a:endParaRPr lang="en-US" sz="2300" dirty="0">
              <a:gradFill>
                <a:gsLst>
                  <a:gs pos="0">
                    <a:srgbClr val="000000"/>
                  </a:gs>
                  <a:gs pos="50000">
                    <a:srgbClr val="000000"/>
                  </a:gs>
                </a:gsLst>
                <a:lin ang="5400000" scaled="0"/>
              </a:gradFill>
            </a:endParaRPr>
          </a:p>
        </p:txBody>
      </p:sp>
      <p:graphicFrame>
        <p:nvGraphicFramePr>
          <p:cNvPr id="15" name="Table 14"/>
          <p:cNvGraphicFramePr>
            <a:graphicFrameLocks noGrp="1"/>
          </p:cNvGraphicFramePr>
          <p:nvPr>
            <p:extLst/>
          </p:nvPr>
        </p:nvGraphicFramePr>
        <p:xfrm>
          <a:off x="6264665" y="4730528"/>
          <a:ext cx="4958930" cy="1140331"/>
        </p:xfrm>
        <a:graphic>
          <a:graphicData uri="http://schemas.openxmlformats.org/drawingml/2006/table">
            <a:tbl>
              <a:tblPr firstRow="1" bandRow="1">
                <a:tableStyleId>{5940675A-B579-460E-94D1-54222C63F5DA}</a:tableStyleId>
              </a:tblPr>
              <a:tblGrid>
                <a:gridCol w="4958930"/>
              </a:tblGrid>
              <a:tr h="581891">
                <a:tc>
                  <a:txBody>
                    <a:bodyPr/>
                    <a:lstStyle/>
                    <a:p>
                      <a:pPr marL="1200150" indent="-60325"/>
                      <a:r>
                        <a:rPr lang="en-US" sz="2000" b="1" dirty="0" smtClean="0">
                          <a:solidFill>
                            <a:schemeClr val="tx1"/>
                          </a:solidFill>
                        </a:rPr>
                        <a:t> Configurations</a:t>
                      </a:r>
                      <a:endParaRPr lang="en-US" sz="2000" b="1" dirty="0">
                        <a:solidFill>
                          <a:schemeClr val="tx1"/>
                        </a:solidFill>
                      </a:endParaRPr>
                    </a:p>
                  </a:txBody>
                  <a:tcPr marL="91416" marR="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58440">
                <a:tc>
                  <a:txBody>
                    <a:bodyPr/>
                    <a:lstStyle/>
                    <a:p>
                      <a:pPr marL="63500" lvl="1" indent="0"/>
                      <a:r>
                        <a:rPr lang="en-US" sz="1500" dirty="0" smtClean="0"/>
                        <a:t>EMC unified storage and Cisco unified computing system for 32,000 users: </a:t>
                      </a:r>
                      <a:r>
                        <a:rPr lang="en-US" sz="1500" dirty="0" smtClean="0">
                          <a:hlinkClick r:id="rId12"/>
                        </a:rPr>
                        <a:t>http://bit.ly/9DBfoB</a:t>
                      </a:r>
                      <a:r>
                        <a:rPr lang="en-US" sz="1500" dirty="0" smtClean="0"/>
                        <a:t> </a:t>
                      </a:r>
                      <a:endParaRPr lang="en-US" sz="1500" dirty="0"/>
                    </a:p>
                  </a:txBody>
                  <a:tcPr marL="91416" marR="91416">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r>
            </a:tbl>
          </a:graphicData>
        </a:graphic>
      </p:graphicFrame>
      <p:pic>
        <p:nvPicPr>
          <p:cNvPr id="16"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304081" y="4711235"/>
            <a:ext cx="1160198" cy="41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44178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Support Guidelines</a:t>
            </a:r>
            <a:endParaRPr lang="en-US" dirty="0"/>
          </a:p>
        </p:txBody>
      </p:sp>
      <p:sp>
        <p:nvSpPr>
          <p:cNvPr id="3" name="Content Placeholder 2"/>
          <p:cNvSpPr>
            <a:spLocks noGrp="1"/>
          </p:cNvSpPr>
          <p:nvPr>
            <p:ph type="body" sz="quarter" idx="10"/>
          </p:nvPr>
        </p:nvSpPr>
        <p:spPr>
          <a:xfrm>
            <a:off x="519112" y="1447799"/>
            <a:ext cx="11149013" cy="4247317"/>
          </a:xfrm>
        </p:spPr>
        <p:txBody>
          <a:bodyPr/>
          <a:lstStyle/>
          <a:p>
            <a:r>
              <a:rPr lang="en-US" dirty="0" smtClean="0"/>
              <a:t>TechNet is the single source for Exchange support guidelines: </a:t>
            </a:r>
            <a:br>
              <a:rPr lang="en-US" dirty="0" smtClean="0"/>
            </a:br>
            <a:r>
              <a:rPr lang="en-US" dirty="0">
                <a:hlinkClick r:id="rId3"/>
              </a:rPr>
              <a:t>http://</a:t>
            </a:r>
            <a:r>
              <a:rPr lang="en-US" dirty="0" smtClean="0">
                <a:hlinkClick r:id="rId3"/>
              </a:rPr>
              <a:t>technet.microsoft.com/en-us/library/jj126252.aspx</a:t>
            </a:r>
            <a:r>
              <a:rPr lang="en-US" dirty="0" smtClean="0"/>
              <a:t> </a:t>
            </a:r>
          </a:p>
          <a:p>
            <a:r>
              <a:rPr lang="en-US" dirty="0" smtClean="0"/>
              <a:t>SVVP Support Policy Wizard is a great tool:</a:t>
            </a:r>
            <a:br>
              <a:rPr lang="en-US" dirty="0" smtClean="0"/>
            </a:br>
            <a:r>
              <a:rPr lang="en-US" dirty="0" smtClean="0">
                <a:hlinkClick r:id="rId4"/>
              </a:rPr>
              <a:t>http://www.windowsservercatalog.com/svvp.aspx?svvppage=svvpwizard.htm</a:t>
            </a:r>
            <a:r>
              <a:rPr lang="en-US" dirty="0" smtClean="0"/>
              <a:t> </a:t>
            </a:r>
          </a:p>
          <a:p>
            <a:pPr lvl="1"/>
            <a:r>
              <a:rPr lang="en-US" dirty="0" smtClean="0"/>
              <a:t>Always confirm SPW results with our TechNet article</a:t>
            </a:r>
          </a:p>
          <a:p>
            <a:r>
              <a:rPr lang="en-US" dirty="0" smtClean="0"/>
              <a:t>Check back for updates</a:t>
            </a:r>
          </a:p>
          <a:p>
            <a:pPr lvl="1"/>
            <a:r>
              <a:rPr lang="en-US" dirty="0" smtClean="0"/>
              <a:t>Clarifications published frequently</a:t>
            </a:r>
            <a:endParaRPr lang="en-US" dirty="0"/>
          </a:p>
        </p:txBody>
      </p:sp>
    </p:spTree>
    <p:extLst>
      <p:ext uri="{BB962C8B-B14F-4D97-AF65-F5344CB8AC3E}">
        <p14:creationId xmlns:p14="http://schemas.microsoft.com/office/powerpoint/2010/main" val="65700149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1938992"/>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a:t>
            </a:r>
            <a:br>
              <a:rPr lang="en-US" sz="2400" dirty="0" smtClean="0">
                <a:gradFill>
                  <a:gsLst>
                    <a:gs pos="0">
                      <a:schemeClr val="tx1"/>
                    </a:gs>
                    <a:gs pos="100000">
                      <a:schemeClr val="tx1"/>
                    </a:gs>
                  </a:gsLst>
                  <a:lin ang="5400000" scaled="0"/>
                </a:gradFill>
              </a:rPr>
            </a:br>
            <a:r>
              <a:rPr lang="en-US" sz="2400" dirty="0" smtClean="0">
                <a:gradFill>
                  <a:gsLst>
                    <a:gs pos="0">
                      <a:schemeClr val="tx1"/>
                    </a:gs>
                    <a:gs pos="100000">
                      <a:schemeClr val="tx1"/>
                    </a:gs>
                  </a:gsLst>
                  <a:lin ang="5400000" scaled="0"/>
                </a:gradFill>
              </a:rPr>
              <a:t>EXL311 – Microsoft </a:t>
            </a:r>
            <a:r>
              <a:rPr lang="en-US" sz="2400" dirty="0" err="1" smtClean="0">
                <a:gradFill>
                  <a:gsLst>
                    <a:gs pos="0">
                      <a:schemeClr val="tx1"/>
                    </a:gs>
                    <a:gs pos="100000">
                      <a:schemeClr val="tx1"/>
                    </a:gs>
                  </a:gsLst>
                  <a:lin ang="5400000" scaled="0"/>
                </a:gradFill>
              </a:rPr>
              <a:t>Lync</a:t>
            </a:r>
            <a:r>
              <a:rPr lang="en-US" sz="2400" dirty="0" smtClean="0">
                <a:gradFill>
                  <a:gsLst>
                    <a:gs pos="0">
                      <a:schemeClr val="tx1"/>
                    </a:gs>
                    <a:gs pos="100000">
                      <a:schemeClr val="tx1"/>
                    </a:gs>
                  </a:gsLst>
                  <a:lin ang="5400000" scaled="0"/>
                </a:gradFill>
              </a:rPr>
              <a:t> 2010: Server and Client Virtualization </a:t>
            </a:r>
            <a:r>
              <a:rPr lang="en-US" sz="1600" dirty="0" smtClean="0">
                <a:gradFill>
                  <a:gsLst>
                    <a:gs pos="0">
                      <a:schemeClr val="tx1"/>
                    </a:gs>
                    <a:gs pos="100000">
                      <a:schemeClr val="tx1"/>
                    </a:gs>
                  </a:gsLst>
                  <a:lin ang="5400000" scaled="0"/>
                </a:gradFill>
              </a:rPr>
              <a:t>(Thursday @ 10:15am)</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400" dirty="0" smtClean="0">
                <a:gradFill>
                  <a:gsLst>
                    <a:gs pos="0">
                      <a:schemeClr val="tx1"/>
                    </a:gs>
                    <a:gs pos="100000">
                      <a:schemeClr val="tx1"/>
                    </a:gs>
                  </a:gsLst>
                  <a:lin ang="5400000" scaled="0"/>
                </a:gradFill>
              </a:rPr>
              <a:t>VIR308 – What’s New in Windows Server 2012 Hyper-V, Part 1 </a:t>
            </a:r>
            <a:r>
              <a:rPr lang="en-US" sz="1600" dirty="0" smtClean="0">
                <a:gradFill>
                  <a:gsLst>
                    <a:gs pos="0">
                      <a:schemeClr val="tx1"/>
                    </a:gs>
                    <a:gs pos="100000">
                      <a:schemeClr val="tx1"/>
                    </a:gs>
                  </a:gsLst>
                  <a:lin ang="5400000" scaled="0"/>
                </a:gradFill>
              </a:rPr>
              <a:t>(Monday @ 3pm)</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400" dirty="0" smtClean="0">
                <a:gradFill>
                  <a:gsLst>
                    <a:gs pos="0">
                      <a:schemeClr val="tx1"/>
                    </a:gs>
                    <a:gs pos="100000">
                      <a:schemeClr val="tx1"/>
                    </a:gs>
                  </a:gsLst>
                  <a:lin ang="5400000" scaled="0"/>
                </a:gradFill>
              </a:rPr>
              <a:t>VIR309 – What’s New in Windows Server 2012 Hyper-V, Part 2 </a:t>
            </a:r>
            <a:r>
              <a:rPr lang="en-US" sz="1600" dirty="0" smtClean="0">
                <a:gradFill>
                  <a:gsLst>
                    <a:gs pos="0">
                      <a:schemeClr val="tx1"/>
                    </a:gs>
                    <a:gs pos="100000">
                      <a:schemeClr val="tx1"/>
                    </a:gs>
                  </a:gsLst>
                  <a:lin ang="5400000" scaled="0"/>
                </a:gradFill>
              </a:rPr>
              <a:t>(Monday @ 4:45pm)</a:t>
            </a:r>
            <a:endParaRPr lang="en-US" sz="2400" dirty="0">
              <a:gradFill>
                <a:gsLst>
                  <a:gs pos="0">
                    <a:schemeClr val="tx1"/>
                  </a:gs>
                  <a:gs pos="100000">
                    <a:schemeClr val="tx1"/>
                  </a:gs>
                </a:gsLst>
                <a:lin ang="5400000" scaled="0"/>
              </a:gra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1" presetClass="exit" presetSubtype="0" fill="hold" grpId="1" nodeType="after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7868" y="3041112"/>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a:solidFill>
                  <a:schemeClr val="tx1">
                    <a:alpha val="99000"/>
                  </a:schemeClr>
                </a:solidFill>
              </a:rPr>
              <a:t>Geek Out with Perry Blog: </a:t>
            </a:r>
            <a:r>
              <a:rPr lang="en-US" sz="2400" dirty="0">
                <a:solidFill>
                  <a:schemeClr val="tx1">
                    <a:alpha val="99000"/>
                  </a:schemeClr>
                </a:solidFill>
                <a:hlinkClick r:id="rId5"/>
              </a:rPr>
              <a:t>http://blogs.technet.com/b/perryclarke</a:t>
            </a:r>
            <a:r>
              <a:rPr lang="en-US" sz="2400" dirty="0" smtClean="0">
                <a:solidFill>
                  <a:schemeClr val="tx1">
                    <a:alpha val="99000"/>
                  </a:schemeClr>
                </a:solidFill>
                <a:hlinkClick r:id="rId5"/>
              </a:rPr>
              <a:t>/</a:t>
            </a:r>
            <a:endParaRPr lang="en-US" sz="2400" dirty="0" smtClean="0">
              <a:solidFill>
                <a:schemeClr val="tx1">
                  <a:alpha val="99000"/>
                </a:schemeClr>
              </a:solidFill>
            </a:endParaRPr>
          </a:p>
        </p:txBody>
      </p:sp>
      <p:sp>
        <p:nvSpPr>
          <p:cNvPr id="2" name="Title 1"/>
          <p:cNvSpPr>
            <a:spLocks noGrp="1"/>
          </p:cNvSpPr>
          <p:nvPr>
            <p:ph type="title"/>
          </p:nvPr>
        </p:nvSpPr>
        <p:spPr/>
        <p:txBody>
          <a:bodyPr/>
          <a:lstStyle/>
          <a:p>
            <a:r>
              <a:rPr lang="en-US" dirty="0" smtClean="0"/>
              <a:t>Track Resources</a:t>
            </a:r>
            <a:endParaRPr lang="en-US" dirty="0"/>
          </a:p>
        </p:txBody>
      </p:sp>
      <p:sp>
        <p:nvSpPr>
          <p:cNvPr id="3" name="Rectangle 2"/>
          <p:cNvSpPr/>
          <p:nvPr/>
        </p:nvSpPr>
        <p:spPr bwMode="auto">
          <a:xfrm>
            <a:off x="507868" y="1375674"/>
            <a:ext cx="11173090" cy="640080"/>
          </a:xfrm>
          <a:prstGeom prst="rect">
            <a:avLst/>
          </a:prstGeom>
          <a:solidFill>
            <a:schemeClr val="accent5"/>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08393"/>
            <a:ext cx="11173090" cy="64008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3831"/>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7" name="Rectangle 6"/>
          <p:cNvSpPr/>
          <p:nvPr/>
        </p:nvSpPr>
        <p:spPr>
          <a:xfrm>
            <a:off x="667870" y="1483348"/>
            <a:ext cx="11013088" cy="830997"/>
          </a:xfrm>
          <a:prstGeom prst="rect">
            <a:avLst/>
          </a:prstGeom>
        </p:spPr>
        <p:txBody>
          <a:bodyPr wrap="square">
            <a:spAutoFit/>
          </a:bodyPr>
          <a:lstStyle/>
          <a:p>
            <a:pPr marL="403225" lvl="0" indent="-403225">
              <a:lnSpc>
                <a:spcPct val="90000"/>
              </a:lnSpc>
              <a:spcBef>
                <a:spcPct val="20000"/>
              </a:spcBef>
              <a:buSzPct val="105000"/>
              <a:buBlip>
                <a:blip r:embed="rId4"/>
              </a:buBlip>
            </a:pPr>
            <a:r>
              <a:rPr lang="en-US" sz="2400" dirty="0" smtClean="0">
                <a:solidFill>
                  <a:schemeClr val="tx1">
                    <a:alpha val="99000"/>
                  </a:schemeClr>
                </a:solidFill>
              </a:rPr>
              <a:t>Exchange </a:t>
            </a:r>
            <a:r>
              <a:rPr lang="en-US" sz="2400" dirty="0">
                <a:solidFill>
                  <a:schemeClr val="tx1">
                    <a:alpha val="99000"/>
                  </a:schemeClr>
                </a:solidFill>
              </a:rPr>
              <a:t>Team Blog: </a:t>
            </a:r>
            <a:r>
              <a:rPr lang="en-US" sz="2400" dirty="0">
                <a:solidFill>
                  <a:schemeClr val="tx1">
                    <a:alpha val="99000"/>
                  </a:schemeClr>
                </a:solidFill>
                <a:hlinkClick r:id="rId6"/>
              </a:rPr>
              <a:t>http://blogs.technet.com/b/exchange</a:t>
            </a:r>
            <a:r>
              <a:rPr lang="en-US" sz="2400" dirty="0" smtClean="0">
                <a:solidFill>
                  <a:schemeClr val="tx1">
                    <a:alpha val="99000"/>
                  </a:schemeClr>
                </a:solidFill>
                <a:hlinkClick r:id="rId6"/>
              </a:rPr>
              <a:t>/</a:t>
            </a:r>
            <a:endParaRPr lang="en-US" sz="2400" dirty="0" smtClean="0">
              <a:solidFill>
                <a:schemeClr val="tx1">
                  <a:alpha val="99000"/>
                </a:schemeClr>
              </a:solidFill>
            </a:endParaRPr>
          </a:p>
          <a:p>
            <a:pPr marL="403225" lvl="0" indent="-403225">
              <a:lnSpc>
                <a:spcPct val="90000"/>
              </a:lnSpc>
              <a:spcBef>
                <a:spcPct val="20000"/>
              </a:spcBef>
              <a:buSzPct val="105000"/>
              <a:buBlip>
                <a:blip r:embed="rId4"/>
              </a:buBlip>
            </a:pPr>
            <a:endParaRPr lang="en-US" sz="2400" dirty="0">
              <a:solidFill>
                <a:schemeClr val="tx1">
                  <a:alpha val="99000"/>
                </a:schemeClr>
              </a:solidFill>
            </a:endParaRPr>
          </a:p>
        </p:txBody>
      </p:sp>
      <p:sp>
        <p:nvSpPr>
          <p:cNvPr id="8" name="Rectangle 7"/>
          <p:cNvSpPr/>
          <p:nvPr/>
        </p:nvSpPr>
        <p:spPr>
          <a:xfrm>
            <a:off x="667870" y="2316067"/>
            <a:ext cx="11013088"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a:solidFill>
                  <a:schemeClr val="tx1">
                    <a:alpha val="99000"/>
                  </a:schemeClr>
                </a:solidFill>
              </a:rPr>
              <a:t>Exchange </a:t>
            </a:r>
            <a:r>
              <a:rPr lang="en-US" sz="2400" dirty="0" smtClean="0">
                <a:solidFill>
                  <a:schemeClr val="tx1">
                    <a:alpha val="99000"/>
                  </a:schemeClr>
                </a:solidFill>
              </a:rPr>
              <a:t>TechNet Tech Center: </a:t>
            </a:r>
            <a:r>
              <a:rPr lang="en-US" sz="2400" dirty="0" smtClean="0">
                <a:solidFill>
                  <a:schemeClr val="tx1">
                    <a:alpha val="99000"/>
                  </a:schemeClr>
                </a:solidFill>
                <a:hlinkClick r:id="rId7"/>
              </a:rPr>
              <a:t>http://technet.microsoft.com/exchange</a:t>
            </a:r>
            <a:endParaRPr lang="en-US" sz="2400" dirty="0" smtClean="0">
              <a:solidFill>
                <a:schemeClr val="tx1">
                  <a:alpha val="99000"/>
                </a:scheme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smtClean="0">
                <a:solidFill>
                  <a:schemeClr val="tx1">
                    <a:alpha val="99000"/>
                  </a:schemeClr>
                </a:solidFill>
              </a:rPr>
              <a:t>MEC Website </a:t>
            </a:r>
            <a:r>
              <a:rPr lang="en-US" sz="2400" dirty="0">
                <a:solidFill>
                  <a:schemeClr val="tx1">
                    <a:alpha val="99000"/>
                  </a:schemeClr>
                </a:solidFill>
              </a:rPr>
              <a:t>and Registration: </a:t>
            </a:r>
            <a:r>
              <a:rPr lang="en-US" sz="2400" dirty="0">
                <a:solidFill>
                  <a:schemeClr val="tx1">
                    <a:alpha val="99000"/>
                  </a:schemeClr>
                </a:solidFill>
                <a:hlinkClick r:id="rId8"/>
              </a:rPr>
              <a:t>http://www.mecisback.com</a:t>
            </a:r>
            <a:r>
              <a:rPr lang="en-US" sz="2400" dirty="0" smtClean="0">
                <a:solidFill>
                  <a:schemeClr val="tx1">
                    <a:alpha val="99000"/>
                  </a:schemeClr>
                </a:solidFill>
                <a:hlinkClick r:id="rId8"/>
              </a:rPr>
              <a:t>/</a:t>
            </a:r>
            <a:endParaRPr lang="en-US" sz="2400" dirty="0" smtClean="0">
              <a:solidFill>
                <a:schemeClr val="tx1">
                  <a:alpha val="99000"/>
                </a:scheme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3" name="Picture 2" descr="C:\Users\Jordan\Desktop\TechEd_2012\TechEd-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281321"/>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1" presetClass="exit" presetSubtype="0" fill="hold" grpId="1" nodeType="after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3" grpId="0" animBg="1"/>
      <p:bldP spid="4" grpId="0" animBg="1"/>
      <p:bldP spid="6" grpId="0" animBg="1"/>
      <p:bldP spid="7" grpId="0"/>
      <p:bldP spid="8" grpId="0"/>
      <p:bldP spid="10" grpId="0"/>
      <p:bldP spid="11" grpId="0" animBg="1"/>
      <p:bldP spid="1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descr="msdn_1inch_rgb.png"/>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7745545" y="3832943"/>
              <a:ext cx="1857375" cy="942975"/>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190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vinc.REDMOND\Documents\FY12\TechEd\TechEd-Powerpoint-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137"/>
            <a:ext cx="12189980" cy="685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210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Supportability Review</a:t>
            </a:r>
            <a:endParaRPr lang="en-US" dirty="0"/>
          </a:p>
        </p:txBody>
      </p:sp>
      <p:sp>
        <p:nvSpPr>
          <p:cNvPr id="3" name="Text Placeholder 2"/>
          <p:cNvSpPr>
            <a:spLocks noGrp="1"/>
          </p:cNvSpPr>
          <p:nvPr>
            <p:ph type="body" sz="quarter" idx="10"/>
          </p:nvPr>
        </p:nvSpPr>
        <p:spPr>
          <a:xfrm>
            <a:off x="519112" y="1447799"/>
            <a:ext cx="11149013" cy="3933384"/>
          </a:xfrm>
        </p:spPr>
        <p:txBody>
          <a:bodyPr/>
          <a:lstStyle/>
          <a:p>
            <a:r>
              <a:rPr lang="en-US" dirty="0" smtClean="0"/>
              <a:t>Be sure you are running Exchange 2010 SP1 or later</a:t>
            </a:r>
          </a:p>
          <a:p>
            <a:pPr lvl="1"/>
            <a:r>
              <a:rPr lang="en-US" dirty="0" smtClean="0"/>
              <a:t>Virtualized Unified Messaging</a:t>
            </a:r>
          </a:p>
          <a:p>
            <a:pPr lvl="1"/>
            <a:r>
              <a:rPr lang="en-US" dirty="0" smtClean="0"/>
              <a:t>Exchange HA + Hypervisor Clustering/Migration</a:t>
            </a:r>
          </a:p>
          <a:p>
            <a:pPr lvl="1"/>
            <a:r>
              <a:rPr lang="en-US" dirty="0"/>
              <a:t>a</a:t>
            </a:r>
            <a:r>
              <a:rPr lang="en-US" dirty="0" smtClean="0"/>
              <a:t>nd many other unrelated improvements!</a:t>
            </a:r>
          </a:p>
          <a:p>
            <a:endParaRPr lang="en-US" dirty="0" smtClean="0"/>
          </a:p>
          <a:p>
            <a:r>
              <a:rPr lang="en-US" dirty="0" smtClean="0"/>
              <a:t>We support Hyper-V</a:t>
            </a:r>
          </a:p>
          <a:p>
            <a:r>
              <a:rPr lang="en-US" dirty="0" smtClean="0"/>
              <a:t>We also support any hypervisor participating in the Server Virtualization Validation Program (SVVP)</a:t>
            </a:r>
          </a:p>
        </p:txBody>
      </p:sp>
    </p:spTree>
    <p:extLst>
      <p:ext uri="{BB962C8B-B14F-4D97-AF65-F5344CB8AC3E}">
        <p14:creationId xmlns:p14="http://schemas.microsoft.com/office/powerpoint/2010/main" val="59225570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71736656"/>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025770"/>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53780790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83853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(Un?)Supportability Review</a:t>
            </a:r>
            <a:endParaRPr lang="en-US" dirty="0"/>
          </a:p>
        </p:txBody>
      </p:sp>
      <p:sp>
        <p:nvSpPr>
          <p:cNvPr id="3" name="Text Placeholder 2"/>
          <p:cNvSpPr>
            <a:spLocks noGrp="1"/>
          </p:cNvSpPr>
          <p:nvPr>
            <p:ph type="body" sz="quarter" idx="10"/>
          </p:nvPr>
        </p:nvSpPr>
        <p:spPr>
          <a:xfrm>
            <a:off x="519112" y="1447799"/>
            <a:ext cx="11149013" cy="3674852"/>
          </a:xfrm>
        </p:spPr>
        <p:txBody>
          <a:bodyPr/>
          <a:lstStyle/>
          <a:p>
            <a:r>
              <a:rPr lang="en-US" dirty="0" smtClean="0"/>
              <a:t>What’s </a:t>
            </a:r>
            <a:r>
              <a:rPr lang="en-US" dirty="0"/>
              <a:t>not supported?</a:t>
            </a:r>
          </a:p>
          <a:p>
            <a:pPr lvl="1"/>
            <a:r>
              <a:rPr lang="en-US" dirty="0"/>
              <a:t>Hypervisor snapshots</a:t>
            </a:r>
          </a:p>
          <a:p>
            <a:pPr lvl="1"/>
            <a:r>
              <a:rPr lang="en-US" dirty="0" smtClean="0"/>
              <a:t>Differencing/delta disks</a:t>
            </a:r>
          </a:p>
          <a:p>
            <a:pPr lvl="1"/>
            <a:r>
              <a:rPr lang="en-US" dirty="0" smtClean="0"/>
              <a:t>Processor oversubscription in a ratio greater than 2:1</a:t>
            </a:r>
          </a:p>
          <a:p>
            <a:pPr lvl="1"/>
            <a:r>
              <a:rPr lang="en-US" dirty="0" smtClean="0"/>
              <a:t>Applications running on the root partition</a:t>
            </a:r>
          </a:p>
          <a:p>
            <a:pPr lvl="1"/>
            <a:r>
              <a:rPr lang="en-US" dirty="0" smtClean="0"/>
              <a:t>VSS backup of VMs from root (using </a:t>
            </a:r>
            <a:r>
              <a:rPr lang="en-US" dirty="0" err="1" smtClean="0"/>
              <a:t>passthrough</a:t>
            </a:r>
            <a:r>
              <a:rPr lang="en-US" dirty="0" smtClean="0"/>
              <a:t> disks or </a:t>
            </a:r>
            <a:r>
              <a:rPr lang="en-US" dirty="0" err="1" smtClean="0"/>
              <a:t>iSCSI</a:t>
            </a:r>
            <a:r>
              <a:rPr lang="en-US" dirty="0" smtClean="0"/>
              <a:t> w/guest initiator)</a:t>
            </a:r>
          </a:p>
          <a:p>
            <a:pPr lvl="1"/>
            <a:r>
              <a:rPr lang="en-US" dirty="0" smtClean="0"/>
              <a:t>NAS storage of VHD/VMDK files</a:t>
            </a:r>
          </a:p>
        </p:txBody>
      </p:sp>
    </p:spTree>
    <p:extLst>
      <p:ext uri="{BB962C8B-B14F-4D97-AF65-F5344CB8AC3E}">
        <p14:creationId xmlns:p14="http://schemas.microsoft.com/office/powerpoint/2010/main" val="41640389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Latest On </a:t>
            </a:r>
            <a:r>
              <a:rPr lang="en-US" dirty="0" err="1" smtClean="0"/>
              <a:t>Jetstress</a:t>
            </a:r>
            <a:endParaRPr lang="en-US" dirty="0"/>
          </a:p>
        </p:txBody>
      </p:sp>
      <p:sp>
        <p:nvSpPr>
          <p:cNvPr id="3" name="Text Placeholder 2"/>
          <p:cNvSpPr>
            <a:spLocks noGrp="1"/>
          </p:cNvSpPr>
          <p:nvPr>
            <p:ph type="body" sz="quarter" idx="10"/>
          </p:nvPr>
        </p:nvSpPr>
        <p:spPr>
          <a:xfrm>
            <a:off x="519112" y="1447799"/>
            <a:ext cx="11149013" cy="4259628"/>
          </a:xfrm>
        </p:spPr>
        <p:txBody>
          <a:bodyPr/>
          <a:lstStyle/>
          <a:p>
            <a:r>
              <a:rPr lang="en-US" sz="2800" dirty="0" smtClean="0"/>
              <a:t>Historically, we’ve seen some </a:t>
            </a:r>
            <a:r>
              <a:rPr lang="en-US" sz="2800" i="1" dirty="0" smtClean="0"/>
              <a:t>very strange</a:t>
            </a:r>
            <a:r>
              <a:rPr lang="en-US" sz="2800" dirty="0" smtClean="0"/>
              <a:t> results with </a:t>
            </a:r>
            <a:r>
              <a:rPr lang="en-US" sz="2800" dirty="0" err="1" smtClean="0"/>
              <a:t>Jetstress</a:t>
            </a:r>
            <a:r>
              <a:rPr lang="en-US" sz="2800" dirty="0" smtClean="0"/>
              <a:t> in guest VMs, hence the lack of support</a:t>
            </a:r>
          </a:p>
          <a:p>
            <a:r>
              <a:rPr lang="en-US" sz="2800" dirty="0" smtClean="0"/>
              <a:t>Based on </a:t>
            </a:r>
            <a:r>
              <a:rPr lang="en-US" sz="2800" i="1" dirty="0" smtClean="0"/>
              <a:t>your</a:t>
            </a:r>
            <a:r>
              <a:rPr lang="en-US" sz="2800" dirty="0" smtClean="0"/>
              <a:t> feedback, we ran some new tests on current hypervisors</a:t>
            </a:r>
          </a:p>
          <a:p>
            <a:r>
              <a:rPr lang="en-US" sz="2800" dirty="0" smtClean="0"/>
              <a:t>As of April 2, we support using </a:t>
            </a:r>
            <a:r>
              <a:rPr lang="en-US" sz="2800" dirty="0" err="1" smtClean="0"/>
              <a:t>Jetstress</a:t>
            </a:r>
            <a:r>
              <a:rPr lang="en-US" sz="2800" dirty="0" smtClean="0"/>
              <a:t> in guest VMs on the following hypervisors</a:t>
            </a:r>
          </a:p>
          <a:p>
            <a:pPr lvl="1"/>
            <a:r>
              <a:rPr lang="en-US" sz="2400" dirty="0" smtClean="0"/>
              <a:t>Microsoft Windows Server 2008 R2 (or newer)</a:t>
            </a:r>
          </a:p>
          <a:p>
            <a:pPr lvl="1"/>
            <a:r>
              <a:rPr lang="en-US" sz="2400" dirty="0" smtClean="0"/>
              <a:t>Microsoft Hyper-V Server 2008 R2 (or newer)</a:t>
            </a:r>
          </a:p>
          <a:p>
            <a:pPr lvl="1"/>
            <a:r>
              <a:rPr lang="en-US" sz="2400" dirty="0" smtClean="0"/>
              <a:t>VMware ESX 4.1 (or newer)</a:t>
            </a:r>
          </a:p>
          <a:p>
            <a:r>
              <a:rPr lang="en-US" dirty="0" smtClean="0"/>
              <a:t>ESRP program guidelines updated as well</a:t>
            </a:r>
            <a:endParaRPr lang="en-US" dirty="0"/>
          </a:p>
        </p:txBody>
      </p:sp>
      <p:grpSp>
        <p:nvGrpSpPr>
          <p:cNvPr id="5" name="Group 4"/>
          <p:cNvGrpSpPr/>
          <p:nvPr/>
        </p:nvGrpSpPr>
        <p:grpSpPr>
          <a:xfrm>
            <a:off x="8974362" y="6017309"/>
            <a:ext cx="2997350" cy="769441"/>
            <a:chOff x="989012" y="5791200"/>
            <a:chExt cx="2997350" cy="769441"/>
          </a:xfrm>
        </p:grpSpPr>
        <p:sp>
          <p:nvSpPr>
            <p:cNvPr id="6" name="Freeform 13"/>
            <p:cNvSpPr>
              <a:spLocks noEditPoints="1"/>
            </p:cNvSpPr>
            <p:nvPr/>
          </p:nvSpPr>
          <p:spPr bwMode="auto">
            <a:xfrm>
              <a:off x="989012" y="5791200"/>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462209" y="5791200"/>
              <a:ext cx="2524153" cy="769441"/>
            </a:xfrm>
            <a:prstGeom prst="rect">
              <a:avLst/>
            </a:prstGeom>
            <a:noFill/>
          </p:spPr>
          <p:txBody>
            <a:bodyPr wrap="non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Interested in more?</a:t>
              </a:r>
            </a:p>
            <a:p>
              <a:r>
                <a:rPr lang="en-US" sz="2000" dirty="0"/>
                <a:t>http://bit.ly/HP8G0f</a:t>
              </a:r>
            </a:p>
          </p:txBody>
        </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962" y="4038600"/>
            <a:ext cx="1833750" cy="1833750"/>
          </a:xfrm>
          <a:prstGeom prst="rect">
            <a:avLst/>
          </a:prstGeom>
        </p:spPr>
      </p:pic>
    </p:spTree>
    <p:extLst>
      <p:ext uri="{BB962C8B-B14F-4D97-AF65-F5344CB8AC3E}">
        <p14:creationId xmlns:p14="http://schemas.microsoft.com/office/powerpoint/2010/main" val="83664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dirty="0" smtClean="0"/>
              <a:t>Big Problems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2999177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Memory Mess</a:t>
            </a:r>
            <a:endParaRPr lang="en-US" dirty="0"/>
          </a:p>
        </p:txBody>
      </p:sp>
      <p:sp>
        <p:nvSpPr>
          <p:cNvPr id="6" name="Text Placeholder 5"/>
          <p:cNvSpPr>
            <a:spLocks noGrp="1"/>
          </p:cNvSpPr>
          <p:nvPr>
            <p:ph type="body" sz="quarter" idx="10"/>
          </p:nvPr>
        </p:nvSpPr>
        <p:spPr>
          <a:xfrm>
            <a:off x="519112" y="1447799"/>
            <a:ext cx="11149013" cy="4345805"/>
          </a:xfrm>
        </p:spPr>
        <p:txBody>
          <a:bodyPr/>
          <a:lstStyle/>
          <a:p>
            <a:r>
              <a:rPr lang="en-US" dirty="0" smtClean="0"/>
              <a:t>Dynamic memory technologies are </a:t>
            </a:r>
            <a:r>
              <a:rPr lang="en-US" i="1" dirty="0" smtClean="0"/>
              <a:t>fantastic</a:t>
            </a:r>
            <a:r>
              <a:rPr lang="en-US" dirty="0" smtClean="0"/>
              <a:t> for lab environments</a:t>
            </a:r>
          </a:p>
          <a:p>
            <a:r>
              <a:rPr lang="en-US" dirty="0" smtClean="0"/>
              <a:t>For production Exchange servers, just don’t do it!</a:t>
            </a:r>
          </a:p>
          <a:p>
            <a:r>
              <a:rPr lang="en-US" dirty="0" smtClean="0"/>
              <a:t>Exchange code doesn’t deal well with disappearing memory</a:t>
            </a:r>
          </a:p>
          <a:p>
            <a:pPr lvl="1"/>
            <a:r>
              <a:rPr lang="en-US" dirty="0" smtClean="0"/>
              <a:t>It also doesn’t deal well with new memory suddenly appearing</a:t>
            </a:r>
          </a:p>
          <a:p>
            <a:r>
              <a:rPr lang="en-US" dirty="0" smtClean="0"/>
              <a:t>End result for the mailbox role is cache served from the page file or very small DB cache</a:t>
            </a:r>
          </a:p>
          <a:p>
            <a:pPr lvl="1"/>
            <a:r>
              <a:rPr lang="en-US" dirty="0" smtClean="0"/>
              <a:t>Dramatic performance impact</a:t>
            </a:r>
          </a:p>
        </p:txBody>
      </p:sp>
    </p:spTree>
    <p:extLst>
      <p:ext uri="{BB962C8B-B14F-4D97-AF65-F5344CB8AC3E}">
        <p14:creationId xmlns:p14="http://schemas.microsoft.com/office/powerpoint/2010/main" val="20401307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Memory At Work</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304929611"/>
              </p:ext>
            </p:extLst>
          </p:nvPr>
        </p:nvGraphicFramePr>
        <p:xfrm>
          <a:off x="455612" y="914400"/>
          <a:ext cx="11277600" cy="56588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847537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2|1"/>
</p:tagLst>
</file>

<file path=ppt/tags/tag2.xml><?xml version="1.0" encoding="utf-8"?>
<p:tagLst xmlns:a="http://schemas.openxmlformats.org/drawingml/2006/main" xmlns:r="http://schemas.openxmlformats.org/officeDocument/2006/relationships" xmlns:p="http://schemas.openxmlformats.org/presentationml/2006/main">
  <p:tag name="TIMING" val="|16.7|1|.5|.5|21|1|.5|.5|25|2|20.5|9.8|.5|.5|.5"/>
</p:tagLst>
</file>

<file path=ppt/tags/tag3.xml><?xml version="1.0" encoding="utf-8"?>
<p:tagLst xmlns:a="http://schemas.openxmlformats.org/drawingml/2006/main" xmlns:r="http://schemas.openxmlformats.org/officeDocument/2006/relationships" xmlns:p="http://schemas.openxmlformats.org/presentationml/2006/main">
  <p:tag name="TIMING" val="|24.4|2|.5|.5|12.3|.5"/>
</p:tagLst>
</file>

<file path=ppt/theme/theme1.xml><?xml version="1.0" encoding="utf-8"?>
<a:theme xmlns:a="http://schemas.openxmlformats.org/drawingml/2006/main" name="TechEd_2012_PPT_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Jeff Mealiffe</External_x0020_Speaker>
    <Session_x0020_Code xmlns="2295e2e7-0eeb-498e-8716-217bb2ee6ee3">EXL306</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E10-3D8B-4831-9584-7BC82972C8E2}">
  <ds:schemaRefs>
    <ds:schemaRef ds:uri="http://schemas.microsoft.com/office/2006/metadata/properties"/>
    <ds:schemaRef ds:uri="2295e2e7-0eeb-498e-8716-217bb2ee6ee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8b529f77-48ab-4581-b468-93f09345b8aa"/>
    <ds:schemaRef ds:uri="http://www.w3.org/XML/1998/namespace"/>
    <ds:schemaRef ds:uri="http://purl.org/dc/dcmitype/"/>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TechEd_2012_PPT_Template</Template>
  <TotalTime>915</TotalTime>
  <Words>2588</Words>
  <Application>Microsoft Office PowerPoint</Application>
  <PresentationFormat>Custom</PresentationFormat>
  <Paragraphs>314</Paragraphs>
  <Slides>43</Slides>
  <Notes>15</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TechEd_2012_PPT_Template</vt:lpstr>
      <vt:lpstr>White with Consolas font for code slides</vt:lpstr>
      <vt:lpstr>Best Practices for Virtualizing Microsoft Exchange Server 2010</vt:lpstr>
      <vt:lpstr>Agenda</vt:lpstr>
      <vt:lpstr>Quick Supportability Review</vt:lpstr>
      <vt:lpstr>Quick Supportability Review</vt:lpstr>
      <vt:lpstr>Quick (Un?)Supportability Review</vt:lpstr>
      <vt:lpstr>The Latest On Jetstress</vt:lpstr>
      <vt:lpstr>Big Problems</vt:lpstr>
      <vt:lpstr>The Memory Mess</vt:lpstr>
      <vt:lpstr>Dynamic Memory At Work</vt:lpstr>
      <vt:lpstr>Dynamic Memory At Work</vt:lpstr>
      <vt:lpstr>Dynamic Memory At Work</vt:lpstr>
      <vt:lpstr>Dynamic Memory At Work</vt:lpstr>
      <vt:lpstr>Time Traveling</vt:lpstr>
      <vt:lpstr>Too Much Work, Too Little Time</vt:lpstr>
      <vt:lpstr>Best Practices</vt:lpstr>
      <vt:lpstr>General Deployment Reminders</vt:lpstr>
      <vt:lpstr>Scale up or scale out?</vt:lpstr>
      <vt:lpstr>Sizing Process Overview</vt:lpstr>
      <vt:lpstr>Guest Sizing Recommendations</vt:lpstr>
      <vt:lpstr>Guest Sizing for Unified Messaging</vt:lpstr>
      <vt:lpstr>Storage Decisions</vt:lpstr>
      <vt:lpstr>Storage Decisions</vt:lpstr>
      <vt:lpstr>Virtual Processors</vt:lpstr>
      <vt:lpstr>Private Cloud Considerations</vt:lpstr>
      <vt:lpstr>Host Based Failover Clustering</vt:lpstr>
      <vt:lpstr>Host Based Failover Clustering </vt:lpstr>
      <vt:lpstr>Host Based Failover Clustering</vt:lpstr>
      <vt:lpstr>VM Migration and Exchange 2010: Why?</vt:lpstr>
      <vt:lpstr>Live Migration of DAG Member Server</vt:lpstr>
      <vt:lpstr>VM Cluster &amp; Migration Considerations</vt:lpstr>
      <vt:lpstr>Locating Virtual Machines</vt:lpstr>
      <vt:lpstr>Tools &amp; Resources</vt:lpstr>
      <vt:lpstr>Server Virtualization Validation Program</vt:lpstr>
      <vt:lpstr>Exchange 2010 Solutions (on Hyper-V) Exchange Tested Solutions Program</vt:lpstr>
      <vt:lpstr>Support Guidelines</vt:lpstr>
      <vt:lpstr>Related Content</vt:lpstr>
      <vt:lpstr>Track Resources</vt:lpstr>
      <vt:lpstr>Resources</vt:lpstr>
      <vt:lpstr>PowerPoint Presentation</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Virtualizing Microsoft Exchange Server 2010</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32</cp:revision>
  <cp:lastPrinted>2010-05-11T05:02:34Z</cp:lastPrinted>
  <dcterms:created xsi:type="dcterms:W3CDTF">2012-03-06T19:27:45Z</dcterms:created>
  <dcterms:modified xsi:type="dcterms:W3CDTF">2012-06-13T22:06:27Z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