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38"/>
  </p:notesMasterIdLst>
  <p:handoutMasterIdLst>
    <p:handoutMasterId r:id="rId139"/>
  </p:handoutMasterIdLst>
  <p:sldIdLst>
    <p:sldId id="488" r:id="rId6"/>
    <p:sldId id="490"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500" r:id="rId21"/>
    <p:sldId id="256" r:id="rId22"/>
    <p:sldId id="257" r:id="rId23"/>
    <p:sldId id="320" r:id="rId24"/>
    <p:sldId id="321" r:id="rId25"/>
    <p:sldId id="322" r:id="rId26"/>
    <p:sldId id="323" r:id="rId27"/>
    <p:sldId id="473" r:id="rId28"/>
    <p:sldId id="324" r:id="rId29"/>
    <p:sldId id="328" r:id="rId30"/>
    <p:sldId id="325" r:id="rId31"/>
    <p:sldId id="454" r:id="rId32"/>
    <p:sldId id="329" r:id="rId33"/>
    <p:sldId id="331" r:id="rId34"/>
    <p:sldId id="332" r:id="rId35"/>
    <p:sldId id="334" r:id="rId36"/>
    <p:sldId id="335" r:id="rId37"/>
    <p:sldId id="336" r:id="rId38"/>
    <p:sldId id="472" r:id="rId39"/>
    <p:sldId id="338" r:id="rId40"/>
    <p:sldId id="339" r:id="rId41"/>
    <p:sldId id="352" r:id="rId42"/>
    <p:sldId id="353" r:id="rId43"/>
    <p:sldId id="354" r:id="rId44"/>
    <p:sldId id="326" r:id="rId45"/>
    <p:sldId id="356" r:id="rId46"/>
    <p:sldId id="357" r:id="rId47"/>
    <p:sldId id="358" r:id="rId48"/>
    <p:sldId id="361" r:id="rId49"/>
    <p:sldId id="362" r:id="rId50"/>
    <p:sldId id="499" r:id="rId51"/>
    <p:sldId id="471" r:id="rId52"/>
    <p:sldId id="364" r:id="rId53"/>
    <p:sldId id="365" r:id="rId54"/>
    <p:sldId id="366" r:id="rId55"/>
    <p:sldId id="491" r:id="rId56"/>
    <p:sldId id="492" r:id="rId57"/>
    <p:sldId id="493" r:id="rId58"/>
    <p:sldId id="494" r:id="rId59"/>
    <p:sldId id="445" r:id="rId60"/>
    <p:sldId id="446" r:id="rId61"/>
    <p:sldId id="457" r:id="rId62"/>
    <p:sldId id="448" r:id="rId63"/>
    <p:sldId id="449" r:id="rId64"/>
    <p:sldId id="367" r:id="rId65"/>
    <p:sldId id="368" r:id="rId66"/>
    <p:sldId id="369" r:id="rId67"/>
    <p:sldId id="370" r:id="rId68"/>
    <p:sldId id="371" r:id="rId69"/>
    <p:sldId id="458" r:id="rId70"/>
    <p:sldId id="374" r:id="rId71"/>
    <p:sldId id="423" r:id="rId72"/>
    <p:sldId id="424" r:id="rId73"/>
    <p:sldId id="425" r:id="rId74"/>
    <p:sldId id="426" r:id="rId75"/>
    <p:sldId id="427" r:id="rId76"/>
    <p:sldId id="459" r:id="rId77"/>
    <p:sldId id="498" r:id="rId78"/>
    <p:sldId id="428" r:id="rId79"/>
    <p:sldId id="429" r:id="rId80"/>
    <p:sldId id="430" r:id="rId81"/>
    <p:sldId id="501" r:id="rId82"/>
    <p:sldId id="462" r:id="rId83"/>
    <p:sldId id="463" r:id="rId84"/>
    <p:sldId id="464" r:id="rId85"/>
    <p:sldId id="460" r:id="rId86"/>
    <p:sldId id="466" r:id="rId87"/>
    <p:sldId id="389" r:id="rId88"/>
    <p:sldId id="390" r:id="rId89"/>
    <p:sldId id="391" r:id="rId90"/>
    <p:sldId id="392" r:id="rId91"/>
    <p:sldId id="393" r:id="rId92"/>
    <p:sldId id="394" r:id="rId93"/>
    <p:sldId id="395" r:id="rId94"/>
    <p:sldId id="396" r:id="rId95"/>
    <p:sldId id="397" r:id="rId96"/>
    <p:sldId id="431" r:id="rId97"/>
    <p:sldId id="399" r:id="rId98"/>
    <p:sldId id="400" r:id="rId99"/>
    <p:sldId id="401" r:id="rId100"/>
    <p:sldId id="402" r:id="rId101"/>
    <p:sldId id="403" r:id="rId102"/>
    <p:sldId id="404" r:id="rId103"/>
    <p:sldId id="405" r:id="rId104"/>
    <p:sldId id="406" r:id="rId105"/>
    <p:sldId id="432" r:id="rId106"/>
    <p:sldId id="435" r:id="rId107"/>
    <p:sldId id="438" r:id="rId108"/>
    <p:sldId id="437" r:id="rId109"/>
    <p:sldId id="439" r:id="rId110"/>
    <p:sldId id="436" r:id="rId111"/>
    <p:sldId id="451" r:id="rId112"/>
    <p:sldId id="409" r:id="rId113"/>
    <p:sldId id="467" r:id="rId114"/>
    <p:sldId id="450" r:id="rId115"/>
    <p:sldId id="453" r:id="rId116"/>
    <p:sldId id="495" r:id="rId117"/>
    <p:sldId id="413" r:id="rId118"/>
    <p:sldId id="468" r:id="rId119"/>
    <p:sldId id="410" r:id="rId120"/>
    <p:sldId id="502" r:id="rId121"/>
    <p:sldId id="503" r:id="rId122"/>
    <p:sldId id="504" r:id="rId123"/>
    <p:sldId id="456" r:id="rId124"/>
    <p:sldId id="455" r:id="rId125"/>
    <p:sldId id="505" r:id="rId126"/>
    <p:sldId id="469" r:id="rId127"/>
    <p:sldId id="412" r:id="rId128"/>
    <p:sldId id="496" r:id="rId129"/>
    <p:sldId id="497" r:id="rId130"/>
    <p:sldId id="313" r:id="rId131"/>
    <p:sldId id="314" r:id="rId132"/>
    <p:sldId id="315" r:id="rId133"/>
    <p:sldId id="416" r:id="rId134"/>
    <p:sldId id="508" r:id="rId135"/>
    <p:sldId id="271" r:id="rId136"/>
    <p:sldId id="487" r:id="rId1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326"/>
    <a:srgbClr val="FFFFFF"/>
    <a:srgbClr val="429A16"/>
    <a:srgbClr val="000000"/>
    <a:srgbClr val="FF5B5B"/>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95401" autoAdjust="0"/>
  </p:normalViewPr>
  <p:slideViewPr>
    <p:cSldViewPr>
      <p:cViewPr varScale="1">
        <p:scale>
          <a:sx n="109" d="100"/>
          <a:sy n="109" d="100"/>
        </p:scale>
        <p:origin x="-74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3558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C52C85F1-7409-472E-8C61-1C1472DFECF3}" type="presOf" srcId="{A1735729-AA3B-47A5-8E8A-F4807FFBD4AA}" destId="{17AD5A38-3466-4F89-83B0-B76BF8304952}"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EEBC02FA-DEDD-475A-B519-0F06B1AD842F}" srcId="{3F4F5C82-AC29-4946-A449-DC0B637C60AA}" destId="{6ACB8835-834B-48D7-BFF1-07C842AD67BC}" srcOrd="0" destOrd="0" parTransId="{A2C32554-4883-4FDD-A505-B34BC210DA39}" sibTransId="{F575BC82-AB17-4AFF-9D54-0308A6E08142}"/>
    <dgm:cxn modelId="{937B90B0-CBC0-4912-98D8-E854EA097652}" type="presOf" srcId="{3F4F5C82-AC29-4946-A449-DC0B637C60AA}" destId="{0D09C261-74E7-4DBD-9AFE-99E6F723F689}" srcOrd="0" destOrd="0" presId="urn:microsoft.com/office/officeart/2005/8/layout/hChevron3"/>
    <dgm:cxn modelId="{50A527E7-DD93-4534-966D-964648B213F7}" type="presOf" srcId="{B8A7F659-8D8A-4729-B1C5-2B449A491938}" destId="{8D404520-57F6-44BE-AE6E-1F02E2FEF168}" srcOrd="0" destOrd="0" presId="urn:microsoft.com/office/officeart/2005/8/layout/hChevron3"/>
    <dgm:cxn modelId="{C65668C9-534C-4E40-9FF1-D76EFBC37A3D}" type="presOf" srcId="{6ACB8835-834B-48D7-BFF1-07C842AD67BC}" destId="{94BEB979-88E7-40B5-B39B-357774ECB5EF}" srcOrd="0" destOrd="0" presId="urn:microsoft.com/office/officeart/2005/8/layout/hChevron3"/>
    <dgm:cxn modelId="{F4DC6E6C-1CBD-4A99-8715-EE4944B16DEC}" type="presOf" srcId="{E5911742-2875-4034-9D8E-14DAF8AB0026}" destId="{1F1B7291-E645-4B50-869F-978A1817974A}"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489B500F-2899-4F10-93FA-11E3C3EBEC26}" type="presParOf" srcId="{0D09C261-74E7-4DBD-9AFE-99E6F723F689}" destId="{94BEB979-88E7-40B5-B39B-357774ECB5EF}" srcOrd="0" destOrd="0" presId="urn:microsoft.com/office/officeart/2005/8/layout/hChevron3"/>
    <dgm:cxn modelId="{FBDFA53D-9AA4-465F-8548-05FE17A34185}" type="presParOf" srcId="{0D09C261-74E7-4DBD-9AFE-99E6F723F689}" destId="{D7642070-3635-46C3-B126-278ED8A781B4}" srcOrd="1" destOrd="0" presId="urn:microsoft.com/office/officeart/2005/8/layout/hChevron3"/>
    <dgm:cxn modelId="{94DC1F1D-B766-4419-A146-B411AB3FEF1A}" type="presParOf" srcId="{0D09C261-74E7-4DBD-9AFE-99E6F723F689}" destId="{8D404520-57F6-44BE-AE6E-1F02E2FEF168}" srcOrd="2" destOrd="0" presId="urn:microsoft.com/office/officeart/2005/8/layout/hChevron3"/>
    <dgm:cxn modelId="{6E7B2B37-0723-4036-AA35-0DFED4470EE6}" type="presParOf" srcId="{0D09C261-74E7-4DBD-9AFE-99E6F723F689}" destId="{ABACEF64-C327-440A-8541-34BAE1EF860D}" srcOrd="3" destOrd="0" presId="urn:microsoft.com/office/officeart/2005/8/layout/hChevron3"/>
    <dgm:cxn modelId="{A64B0350-F4D8-487D-9C24-C2D48E0ECEAB}" type="presParOf" srcId="{0D09C261-74E7-4DBD-9AFE-99E6F723F689}" destId="{17AD5A38-3466-4F89-83B0-B76BF8304952}" srcOrd="4" destOrd="0" presId="urn:microsoft.com/office/officeart/2005/8/layout/hChevron3"/>
    <dgm:cxn modelId="{C8634007-2644-4923-9321-5FAAB4C68B0D}" type="presParOf" srcId="{0D09C261-74E7-4DBD-9AFE-99E6F723F689}" destId="{DBFA09A2-880E-4173-A667-F48751D68532}" srcOrd="5" destOrd="0" presId="urn:microsoft.com/office/officeart/2005/8/layout/hChevron3"/>
    <dgm:cxn modelId="{2D7AE1BE-F9FA-4B0D-A74B-0214023DBFA2}"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660BC6-30AD-4DD7-9364-B6D5FD84FE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2E8698-62A1-4340-A91B-F185A4D5A1CE}">
      <dgm:prSet phldrT="[Text]"/>
      <dgm:spPr>
        <a:solidFill>
          <a:srgbClr val="FFFF00"/>
        </a:solidFill>
      </dgm:spPr>
      <dgm:t>
        <a:bodyPr/>
        <a:lstStyle/>
        <a:p>
          <a:r>
            <a:rPr lang="en-US" dirty="0" smtClean="0">
              <a:solidFill>
                <a:sysClr val="windowText" lastClr="000000"/>
              </a:solidFill>
            </a:rPr>
            <a:t>Define</a:t>
          </a:r>
          <a:endParaRPr lang="en-US" dirty="0">
            <a:solidFill>
              <a:sysClr val="windowText" lastClr="000000"/>
            </a:solidFill>
          </a:endParaRPr>
        </a:p>
      </dgm:t>
    </dgm:pt>
    <dgm:pt modelId="{A9CEC4A5-8C66-4A28-AEAF-5A1AD9BA70EB}" type="parTrans" cxnId="{9E1C4634-3FF4-448E-9105-8CD41C5841CC}">
      <dgm:prSet/>
      <dgm:spPr/>
      <dgm:t>
        <a:bodyPr/>
        <a:lstStyle/>
        <a:p>
          <a:endParaRPr lang="en-US"/>
        </a:p>
      </dgm:t>
    </dgm:pt>
    <dgm:pt modelId="{63ABA687-8CD9-4F95-A187-E789F4B183C2}" type="sibTrans" cxnId="{9E1C4634-3FF4-448E-9105-8CD41C5841CC}">
      <dgm:prSet/>
      <dgm:spPr/>
      <dgm:t>
        <a:bodyPr/>
        <a:lstStyle/>
        <a:p>
          <a:endParaRPr lang="en-US"/>
        </a:p>
      </dgm:t>
    </dgm:pt>
    <dgm:pt modelId="{92C5DE8C-797E-4B2C-80DD-6916B3274A12}">
      <dgm:prSet phldrT="[Text]"/>
      <dgm:spPr>
        <a:solidFill>
          <a:srgbClr val="008000"/>
        </a:solidFill>
      </dgm:spPr>
      <dgm:t>
        <a:bodyPr/>
        <a:lstStyle/>
        <a:p>
          <a:r>
            <a:rPr lang="en-US" dirty="0" smtClean="0"/>
            <a:t>Design</a:t>
          </a:r>
          <a:endParaRPr lang="en-US" dirty="0"/>
        </a:p>
      </dgm:t>
    </dgm:pt>
    <dgm:pt modelId="{D1FF7A0A-9584-4F4D-BD29-03A300F8E380}" type="parTrans" cxnId="{0EAE62EF-51CA-4C58-AEC9-8FFA4A81F622}">
      <dgm:prSet/>
      <dgm:spPr/>
      <dgm:t>
        <a:bodyPr/>
        <a:lstStyle/>
        <a:p>
          <a:endParaRPr lang="en-US"/>
        </a:p>
      </dgm:t>
    </dgm:pt>
    <dgm:pt modelId="{581FD820-E151-49BF-86DE-3779C3580432}" type="sibTrans" cxnId="{0EAE62EF-51CA-4C58-AEC9-8FFA4A81F622}">
      <dgm:prSet/>
      <dgm:spPr/>
      <dgm:t>
        <a:bodyPr/>
        <a:lstStyle/>
        <a:p>
          <a:endParaRPr lang="en-US"/>
        </a:p>
      </dgm:t>
    </dgm:pt>
    <dgm:pt modelId="{B1BEA649-272C-4EB9-8E0A-C27CBB49DDE8}">
      <dgm:prSet phldrT="[Text]"/>
      <dgm:spPr>
        <a:solidFill>
          <a:srgbClr val="002060"/>
        </a:solidFill>
      </dgm:spPr>
      <dgm:t>
        <a:bodyPr/>
        <a:lstStyle/>
        <a:p>
          <a:r>
            <a:rPr lang="en-US" dirty="0" smtClean="0"/>
            <a:t>Develop</a:t>
          </a:r>
          <a:endParaRPr lang="en-US" dirty="0"/>
        </a:p>
      </dgm:t>
    </dgm:pt>
    <dgm:pt modelId="{8FAE563B-1636-4B00-AC70-3ADC8FC8A564}" type="parTrans" cxnId="{5ED696D3-ECCE-407C-B5FD-05D200467B89}">
      <dgm:prSet/>
      <dgm:spPr/>
      <dgm:t>
        <a:bodyPr/>
        <a:lstStyle/>
        <a:p>
          <a:endParaRPr lang="en-US"/>
        </a:p>
      </dgm:t>
    </dgm:pt>
    <dgm:pt modelId="{A6AA0AF5-EF83-4E84-BF2E-1956CDF67C2E}" type="sibTrans" cxnId="{5ED696D3-ECCE-407C-B5FD-05D200467B89}">
      <dgm:prSet/>
      <dgm:spPr/>
      <dgm:t>
        <a:bodyPr/>
        <a:lstStyle/>
        <a:p>
          <a:endParaRPr lang="en-US"/>
        </a:p>
      </dgm:t>
    </dgm:pt>
    <dgm:pt modelId="{533EB44E-190A-497F-BFC7-018307F4B9DE}">
      <dgm:prSet phldrT="[Text]"/>
      <dgm:spPr>
        <a:solidFill>
          <a:srgbClr val="7030A0"/>
        </a:solidFill>
      </dgm:spPr>
      <dgm:t>
        <a:bodyPr/>
        <a:lstStyle/>
        <a:p>
          <a:r>
            <a:rPr lang="en-US" dirty="0" smtClean="0"/>
            <a:t>Deploy</a:t>
          </a:r>
          <a:endParaRPr lang="en-US" dirty="0"/>
        </a:p>
      </dgm:t>
    </dgm:pt>
    <dgm:pt modelId="{3EDA925F-9B73-4CD0-8907-212FBEF436CD}" type="parTrans" cxnId="{D1C2D014-0A79-482E-B99F-BCA459074F5B}">
      <dgm:prSet/>
      <dgm:spPr/>
      <dgm:t>
        <a:bodyPr/>
        <a:lstStyle/>
        <a:p>
          <a:endParaRPr lang="en-US"/>
        </a:p>
      </dgm:t>
    </dgm:pt>
    <dgm:pt modelId="{1E69B567-8CA2-4C7F-9852-98CF7254B85F}" type="sibTrans" cxnId="{D1C2D014-0A79-482E-B99F-BCA459074F5B}">
      <dgm:prSet/>
      <dgm:spPr>
        <a:noFill/>
      </dgm:spPr>
      <dgm:t>
        <a:bodyPr/>
        <a:lstStyle/>
        <a:p>
          <a:endParaRPr lang="en-US"/>
        </a:p>
      </dgm:t>
    </dgm:pt>
    <dgm:pt modelId="{0860C80B-A25F-4980-BFB4-9C33437221C8}" type="pres">
      <dgm:prSet presAssocID="{E4660BC6-30AD-4DD7-9364-B6D5FD84FE66}" presName="cycle" presStyleCnt="0">
        <dgm:presLayoutVars>
          <dgm:dir/>
          <dgm:resizeHandles val="exact"/>
        </dgm:presLayoutVars>
      </dgm:prSet>
      <dgm:spPr/>
      <dgm:t>
        <a:bodyPr/>
        <a:lstStyle/>
        <a:p>
          <a:endParaRPr lang="en-US"/>
        </a:p>
      </dgm:t>
    </dgm:pt>
    <dgm:pt modelId="{CA40B61E-3ED8-41B0-AD96-274A386FAA9A}" type="pres">
      <dgm:prSet presAssocID="{EF2E8698-62A1-4340-A91B-F185A4D5A1CE}" presName="node" presStyleLbl="node1" presStyleIdx="0" presStyleCnt="4">
        <dgm:presLayoutVars>
          <dgm:bulletEnabled val="1"/>
        </dgm:presLayoutVars>
      </dgm:prSet>
      <dgm:spPr/>
      <dgm:t>
        <a:bodyPr/>
        <a:lstStyle/>
        <a:p>
          <a:endParaRPr lang="en-US"/>
        </a:p>
      </dgm:t>
    </dgm:pt>
    <dgm:pt modelId="{6DA15425-9999-4665-A25A-AED8DF9E01F3}" type="pres">
      <dgm:prSet presAssocID="{63ABA687-8CD9-4F95-A187-E789F4B183C2}" presName="sibTrans" presStyleLbl="sibTrans2D1" presStyleIdx="0" presStyleCnt="4"/>
      <dgm:spPr/>
      <dgm:t>
        <a:bodyPr/>
        <a:lstStyle/>
        <a:p>
          <a:endParaRPr lang="en-US"/>
        </a:p>
      </dgm:t>
    </dgm:pt>
    <dgm:pt modelId="{5076A75D-0B81-4CA3-9D44-7BDB98872582}" type="pres">
      <dgm:prSet presAssocID="{63ABA687-8CD9-4F95-A187-E789F4B183C2}" presName="connectorText" presStyleLbl="sibTrans2D1" presStyleIdx="0" presStyleCnt="4"/>
      <dgm:spPr/>
      <dgm:t>
        <a:bodyPr/>
        <a:lstStyle/>
        <a:p>
          <a:endParaRPr lang="en-US"/>
        </a:p>
      </dgm:t>
    </dgm:pt>
    <dgm:pt modelId="{E850D5DE-ABBC-4AC4-A17C-8AEA9FEBB4CE}" type="pres">
      <dgm:prSet presAssocID="{92C5DE8C-797E-4B2C-80DD-6916B3274A12}" presName="node" presStyleLbl="node1" presStyleIdx="1" presStyleCnt="4">
        <dgm:presLayoutVars>
          <dgm:bulletEnabled val="1"/>
        </dgm:presLayoutVars>
      </dgm:prSet>
      <dgm:spPr/>
      <dgm:t>
        <a:bodyPr/>
        <a:lstStyle/>
        <a:p>
          <a:endParaRPr lang="en-US"/>
        </a:p>
      </dgm:t>
    </dgm:pt>
    <dgm:pt modelId="{55858EB9-BC31-46C3-B110-A402469DD243}" type="pres">
      <dgm:prSet presAssocID="{581FD820-E151-49BF-86DE-3779C3580432}" presName="sibTrans" presStyleLbl="sibTrans2D1" presStyleIdx="1" presStyleCnt="4"/>
      <dgm:spPr/>
      <dgm:t>
        <a:bodyPr/>
        <a:lstStyle/>
        <a:p>
          <a:endParaRPr lang="en-US"/>
        </a:p>
      </dgm:t>
    </dgm:pt>
    <dgm:pt modelId="{3F3CA865-E4D7-4921-AF71-D27EA9277C51}" type="pres">
      <dgm:prSet presAssocID="{581FD820-E151-49BF-86DE-3779C3580432}" presName="connectorText" presStyleLbl="sibTrans2D1" presStyleIdx="1" presStyleCnt="4"/>
      <dgm:spPr/>
      <dgm:t>
        <a:bodyPr/>
        <a:lstStyle/>
        <a:p>
          <a:endParaRPr lang="en-US"/>
        </a:p>
      </dgm:t>
    </dgm:pt>
    <dgm:pt modelId="{4B308EFB-FF6E-476A-B035-D8969C7CC941}" type="pres">
      <dgm:prSet presAssocID="{B1BEA649-272C-4EB9-8E0A-C27CBB49DDE8}" presName="node" presStyleLbl="node1" presStyleIdx="2" presStyleCnt="4">
        <dgm:presLayoutVars>
          <dgm:bulletEnabled val="1"/>
        </dgm:presLayoutVars>
      </dgm:prSet>
      <dgm:spPr/>
      <dgm:t>
        <a:bodyPr/>
        <a:lstStyle/>
        <a:p>
          <a:endParaRPr lang="en-US"/>
        </a:p>
      </dgm:t>
    </dgm:pt>
    <dgm:pt modelId="{395ED6BE-160E-4DA3-AC18-77AA7FA17D27}" type="pres">
      <dgm:prSet presAssocID="{A6AA0AF5-EF83-4E84-BF2E-1956CDF67C2E}" presName="sibTrans" presStyleLbl="sibTrans2D1" presStyleIdx="2" presStyleCnt="4"/>
      <dgm:spPr/>
      <dgm:t>
        <a:bodyPr/>
        <a:lstStyle/>
        <a:p>
          <a:endParaRPr lang="en-US"/>
        </a:p>
      </dgm:t>
    </dgm:pt>
    <dgm:pt modelId="{699E66A2-4818-480C-B742-8D33B7CE1FCC}" type="pres">
      <dgm:prSet presAssocID="{A6AA0AF5-EF83-4E84-BF2E-1956CDF67C2E}" presName="connectorText" presStyleLbl="sibTrans2D1" presStyleIdx="2" presStyleCnt="4"/>
      <dgm:spPr/>
      <dgm:t>
        <a:bodyPr/>
        <a:lstStyle/>
        <a:p>
          <a:endParaRPr lang="en-US"/>
        </a:p>
      </dgm:t>
    </dgm:pt>
    <dgm:pt modelId="{0285D6C1-3BAD-463D-BC29-F83A7DFB57BE}" type="pres">
      <dgm:prSet presAssocID="{533EB44E-190A-497F-BFC7-018307F4B9DE}" presName="node" presStyleLbl="node1" presStyleIdx="3" presStyleCnt="4">
        <dgm:presLayoutVars>
          <dgm:bulletEnabled val="1"/>
        </dgm:presLayoutVars>
      </dgm:prSet>
      <dgm:spPr/>
      <dgm:t>
        <a:bodyPr/>
        <a:lstStyle/>
        <a:p>
          <a:endParaRPr lang="en-US"/>
        </a:p>
      </dgm:t>
    </dgm:pt>
    <dgm:pt modelId="{6DB03188-DC3A-450F-9C19-9424B572AC70}" type="pres">
      <dgm:prSet presAssocID="{1E69B567-8CA2-4C7F-9852-98CF7254B85F}" presName="sibTrans" presStyleLbl="sibTrans2D1" presStyleIdx="3" presStyleCnt="4"/>
      <dgm:spPr/>
      <dgm:t>
        <a:bodyPr/>
        <a:lstStyle/>
        <a:p>
          <a:endParaRPr lang="en-US"/>
        </a:p>
      </dgm:t>
    </dgm:pt>
    <dgm:pt modelId="{B6749712-A028-4E75-8819-F7D2DCA4EF7F}" type="pres">
      <dgm:prSet presAssocID="{1E69B567-8CA2-4C7F-9852-98CF7254B85F}" presName="connectorText" presStyleLbl="sibTrans2D1" presStyleIdx="3" presStyleCnt="4"/>
      <dgm:spPr/>
      <dgm:t>
        <a:bodyPr/>
        <a:lstStyle/>
        <a:p>
          <a:endParaRPr lang="en-US"/>
        </a:p>
      </dgm:t>
    </dgm:pt>
  </dgm:ptLst>
  <dgm:cxnLst>
    <dgm:cxn modelId="{F944A0C6-4F77-4862-B014-FCAF4E78A1D5}" type="presOf" srcId="{92C5DE8C-797E-4B2C-80DD-6916B3274A12}" destId="{E850D5DE-ABBC-4AC4-A17C-8AEA9FEBB4CE}" srcOrd="0" destOrd="0" presId="urn:microsoft.com/office/officeart/2005/8/layout/cycle2"/>
    <dgm:cxn modelId="{9E1C4634-3FF4-448E-9105-8CD41C5841CC}" srcId="{E4660BC6-30AD-4DD7-9364-B6D5FD84FE66}" destId="{EF2E8698-62A1-4340-A91B-F185A4D5A1CE}" srcOrd="0" destOrd="0" parTransId="{A9CEC4A5-8C66-4A28-AEAF-5A1AD9BA70EB}" sibTransId="{63ABA687-8CD9-4F95-A187-E789F4B183C2}"/>
    <dgm:cxn modelId="{8FE34E0E-BC90-46EB-B391-1224C496602E}" type="presOf" srcId="{B1BEA649-272C-4EB9-8E0A-C27CBB49DDE8}" destId="{4B308EFB-FF6E-476A-B035-D8969C7CC941}" srcOrd="0" destOrd="0" presId="urn:microsoft.com/office/officeart/2005/8/layout/cycle2"/>
    <dgm:cxn modelId="{AC7EA992-2BDB-4C2B-9F3C-EFA5EE2D6E37}" type="presOf" srcId="{1E69B567-8CA2-4C7F-9852-98CF7254B85F}" destId="{B6749712-A028-4E75-8819-F7D2DCA4EF7F}" srcOrd="1" destOrd="0" presId="urn:microsoft.com/office/officeart/2005/8/layout/cycle2"/>
    <dgm:cxn modelId="{83401345-81C7-4057-AB65-9B6256175F82}" type="presOf" srcId="{581FD820-E151-49BF-86DE-3779C3580432}" destId="{3F3CA865-E4D7-4921-AF71-D27EA9277C51}" srcOrd="1" destOrd="0" presId="urn:microsoft.com/office/officeart/2005/8/layout/cycle2"/>
    <dgm:cxn modelId="{5ED696D3-ECCE-407C-B5FD-05D200467B89}" srcId="{E4660BC6-30AD-4DD7-9364-B6D5FD84FE66}" destId="{B1BEA649-272C-4EB9-8E0A-C27CBB49DDE8}" srcOrd="2" destOrd="0" parTransId="{8FAE563B-1636-4B00-AC70-3ADC8FC8A564}" sibTransId="{A6AA0AF5-EF83-4E84-BF2E-1956CDF67C2E}"/>
    <dgm:cxn modelId="{17F782FA-AFEA-4B61-BD86-E495A9410CF1}" type="presOf" srcId="{1E69B567-8CA2-4C7F-9852-98CF7254B85F}" destId="{6DB03188-DC3A-450F-9C19-9424B572AC70}" srcOrd="0" destOrd="0" presId="urn:microsoft.com/office/officeart/2005/8/layout/cycle2"/>
    <dgm:cxn modelId="{8EC1F565-829B-4E34-BA3F-3D3F5DD9AEBF}" type="presOf" srcId="{533EB44E-190A-497F-BFC7-018307F4B9DE}" destId="{0285D6C1-3BAD-463D-BC29-F83A7DFB57BE}" srcOrd="0" destOrd="0" presId="urn:microsoft.com/office/officeart/2005/8/layout/cycle2"/>
    <dgm:cxn modelId="{976A6CCF-0E3A-4FFE-966F-DF4319DA69A5}" type="presOf" srcId="{581FD820-E151-49BF-86DE-3779C3580432}" destId="{55858EB9-BC31-46C3-B110-A402469DD243}" srcOrd="0" destOrd="0" presId="urn:microsoft.com/office/officeart/2005/8/layout/cycle2"/>
    <dgm:cxn modelId="{0EAE62EF-51CA-4C58-AEC9-8FFA4A81F622}" srcId="{E4660BC6-30AD-4DD7-9364-B6D5FD84FE66}" destId="{92C5DE8C-797E-4B2C-80DD-6916B3274A12}" srcOrd="1" destOrd="0" parTransId="{D1FF7A0A-9584-4F4D-BD29-03A300F8E380}" sibTransId="{581FD820-E151-49BF-86DE-3779C3580432}"/>
    <dgm:cxn modelId="{4BA692A7-7C69-4829-8BAF-05682146709C}" type="presOf" srcId="{A6AA0AF5-EF83-4E84-BF2E-1956CDF67C2E}" destId="{699E66A2-4818-480C-B742-8D33B7CE1FCC}" srcOrd="1" destOrd="0" presId="urn:microsoft.com/office/officeart/2005/8/layout/cycle2"/>
    <dgm:cxn modelId="{C9833A6D-7549-4090-B5F4-31D98A052480}" type="presOf" srcId="{63ABA687-8CD9-4F95-A187-E789F4B183C2}" destId="{6DA15425-9999-4665-A25A-AED8DF9E01F3}" srcOrd="0" destOrd="0" presId="urn:microsoft.com/office/officeart/2005/8/layout/cycle2"/>
    <dgm:cxn modelId="{C69FA2E1-ABB8-4E7D-BFAA-593BAA8BDCF1}" type="presOf" srcId="{E4660BC6-30AD-4DD7-9364-B6D5FD84FE66}" destId="{0860C80B-A25F-4980-BFB4-9C33437221C8}" srcOrd="0" destOrd="0" presId="urn:microsoft.com/office/officeart/2005/8/layout/cycle2"/>
    <dgm:cxn modelId="{1A2CBF18-D638-42EA-AF2A-B0925D5C077C}" type="presOf" srcId="{EF2E8698-62A1-4340-A91B-F185A4D5A1CE}" destId="{CA40B61E-3ED8-41B0-AD96-274A386FAA9A}" srcOrd="0" destOrd="0" presId="urn:microsoft.com/office/officeart/2005/8/layout/cycle2"/>
    <dgm:cxn modelId="{BF184D4E-3FD4-46BF-9020-161F889C69A8}" type="presOf" srcId="{A6AA0AF5-EF83-4E84-BF2E-1956CDF67C2E}" destId="{395ED6BE-160E-4DA3-AC18-77AA7FA17D27}" srcOrd="0" destOrd="0" presId="urn:microsoft.com/office/officeart/2005/8/layout/cycle2"/>
    <dgm:cxn modelId="{D1C2D014-0A79-482E-B99F-BCA459074F5B}" srcId="{E4660BC6-30AD-4DD7-9364-B6D5FD84FE66}" destId="{533EB44E-190A-497F-BFC7-018307F4B9DE}" srcOrd="3" destOrd="0" parTransId="{3EDA925F-9B73-4CD0-8907-212FBEF436CD}" sibTransId="{1E69B567-8CA2-4C7F-9852-98CF7254B85F}"/>
    <dgm:cxn modelId="{6E459C0B-1F8C-4334-9857-70CDADCA0FDF}" type="presOf" srcId="{63ABA687-8CD9-4F95-A187-E789F4B183C2}" destId="{5076A75D-0B81-4CA3-9D44-7BDB98872582}" srcOrd="1" destOrd="0" presId="urn:microsoft.com/office/officeart/2005/8/layout/cycle2"/>
    <dgm:cxn modelId="{2DFB3684-6DDA-4B39-8861-A5D6B0D7D1DF}" type="presParOf" srcId="{0860C80B-A25F-4980-BFB4-9C33437221C8}" destId="{CA40B61E-3ED8-41B0-AD96-274A386FAA9A}" srcOrd="0" destOrd="0" presId="urn:microsoft.com/office/officeart/2005/8/layout/cycle2"/>
    <dgm:cxn modelId="{B10852CB-BD7E-4CFA-951B-298118E7E034}" type="presParOf" srcId="{0860C80B-A25F-4980-BFB4-9C33437221C8}" destId="{6DA15425-9999-4665-A25A-AED8DF9E01F3}" srcOrd="1" destOrd="0" presId="urn:microsoft.com/office/officeart/2005/8/layout/cycle2"/>
    <dgm:cxn modelId="{B7845279-9B5E-4324-BF32-162AF912E5C1}" type="presParOf" srcId="{6DA15425-9999-4665-A25A-AED8DF9E01F3}" destId="{5076A75D-0B81-4CA3-9D44-7BDB98872582}" srcOrd="0" destOrd="0" presId="urn:microsoft.com/office/officeart/2005/8/layout/cycle2"/>
    <dgm:cxn modelId="{AA35F863-9EEC-48A3-9DB1-18C5268E7D00}" type="presParOf" srcId="{0860C80B-A25F-4980-BFB4-9C33437221C8}" destId="{E850D5DE-ABBC-4AC4-A17C-8AEA9FEBB4CE}" srcOrd="2" destOrd="0" presId="urn:microsoft.com/office/officeart/2005/8/layout/cycle2"/>
    <dgm:cxn modelId="{B6BEA8F1-812D-40C3-AA88-BCFC82FCF4EB}" type="presParOf" srcId="{0860C80B-A25F-4980-BFB4-9C33437221C8}" destId="{55858EB9-BC31-46C3-B110-A402469DD243}" srcOrd="3" destOrd="0" presId="urn:microsoft.com/office/officeart/2005/8/layout/cycle2"/>
    <dgm:cxn modelId="{AA347FEF-75D6-4650-B0A5-4F4F903A7238}" type="presParOf" srcId="{55858EB9-BC31-46C3-B110-A402469DD243}" destId="{3F3CA865-E4D7-4921-AF71-D27EA9277C51}" srcOrd="0" destOrd="0" presId="urn:microsoft.com/office/officeart/2005/8/layout/cycle2"/>
    <dgm:cxn modelId="{CCEBD999-37FA-40AD-AB07-13E1B567FEAB}" type="presParOf" srcId="{0860C80B-A25F-4980-BFB4-9C33437221C8}" destId="{4B308EFB-FF6E-476A-B035-D8969C7CC941}" srcOrd="4" destOrd="0" presId="urn:microsoft.com/office/officeart/2005/8/layout/cycle2"/>
    <dgm:cxn modelId="{7C7D5161-37D4-405B-9271-678C4840A443}" type="presParOf" srcId="{0860C80B-A25F-4980-BFB4-9C33437221C8}" destId="{395ED6BE-160E-4DA3-AC18-77AA7FA17D27}" srcOrd="5" destOrd="0" presId="urn:microsoft.com/office/officeart/2005/8/layout/cycle2"/>
    <dgm:cxn modelId="{A701F1FA-DCDF-4B3C-B2D3-ED2542AE2B13}" type="presParOf" srcId="{395ED6BE-160E-4DA3-AC18-77AA7FA17D27}" destId="{699E66A2-4818-480C-B742-8D33B7CE1FCC}" srcOrd="0" destOrd="0" presId="urn:microsoft.com/office/officeart/2005/8/layout/cycle2"/>
    <dgm:cxn modelId="{34EB914C-DA69-4677-818E-861A5ADA8E66}" type="presParOf" srcId="{0860C80B-A25F-4980-BFB4-9C33437221C8}" destId="{0285D6C1-3BAD-463D-BC29-F83A7DFB57BE}" srcOrd="6" destOrd="0" presId="urn:microsoft.com/office/officeart/2005/8/layout/cycle2"/>
    <dgm:cxn modelId="{87C43C8F-5FE5-4039-96E6-B54B05D5FB63}" type="presParOf" srcId="{0860C80B-A25F-4980-BFB4-9C33437221C8}" destId="{6DB03188-DC3A-450F-9C19-9424B572AC70}" srcOrd="7" destOrd="0" presId="urn:microsoft.com/office/officeart/2005/8/layout/cycle2"/>
    <dgm:cxn modelId="{67882158-554B-4BB1-8A96-F250DD019167}" type="presParOf" srcId="{6DB03188-DC3A-450F-9C19-9424B572AC70}" destId="{B6749712-A028-4E75-8819-F7D2DCA4EF7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660BC6-30AD-4DD7-9364-B6D5FD84FE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2E8698-62A1-4340-A91B-F185A4D5A1CE}">
      <dgm:prSet phldrT="[Text]"/>
      <dgm:spPr>
        <a:solidFill>
          <a:srgbClr val="FFFF00"/>
        </a:solidFill>
      </dgm:spPr>
      <dgm:t>
        <a:bodyPr/>
        <a:lstStyle/>
        <a:p>
          <a:r>
            <a:rPr lang="en-US" dirty="0" smtClean="0">
              <a:solidFill>
                <a:sysClr val="windowText" lastClr="000000"/>
              </a:solidFill>
            </a:rPr>
            <a:t>Refine</a:t>
          </a:r>
          <a:endParaRPr lang="en-US" dirty="0">
            <a:solidFill>
              <a:sysClr val="windowText" lastClr="000000"/>
            </a:solidFill>
          </a:endParaRPr>
        </a:p>
      </dgm:t>
    </dgm:pt>
    <dgm:pt modelId="{A9CEC4A5-8C66-4A28-AEAF-5A1AD9BA70EB}" type="parTrans" cxnId="{9E1C4634-3FF4-448E-9105-8CD41C5841CC}">
      <dgm:prSet/>
      <dgm:spPr/>
      <dgm:t>
        <a:bodyPr/>
        <a:lstStyle/>
        <a:p>
          <a:endParaRPr lang="en-US"/>
        </a:p>
      </dgm:t>
    </dgm:pt>
    <dgm:pt modelId="{63ABA687-8CD9-4F95-A187-E789F4B183C2}" type="sibTrans" cxnId="{9E1C4634-3FF4-448E-9105-8CD41C5841CC}">
      <dgm:prSet/>
      <dgm:spPr/>
      <dgm:t>
        <a:bodyPr/>
        <a:lstStyle/>
        <a:p>
          <a:endParaRPr lang="en-US"/>
        </a:p>
      </dgm:t>
    </dgm:pt>
    <dgm:pt modelId="{92C5DE8C-797E-4B2C-80DD-6916B3274A12}">
      <dgm:prSet phldrT="[Text]"/>
      <dgm:spPr>
        <a:solidFill>
          <a:srgbClr val="008000"/>
        </a:solidFill>
      </dgm:spPr>
      <dgm:t>
        <a:bodyPr/>
        <a:lstStyle/>
        <a:p>
          <a:r>
            <a:rPr lang="en-US" dirty="0" smtClean="0"/>
            <a:t>Revisit</a:t>
          </a:r>
          <a:endParaRPr lang="en-US" dirty="0"/>
        </a:p>
      </dgm:t>
    </dgm:pt>
    <dgm:pt modelId="{D1FF7A0A-9584-4F4D-BD29-03A300F8E380}" type="parTrans" cxnId="{0EAE62EF-51CA-4C58-AEC9-8FFA4A81F622}">
      <dgm:prSet/>
      <dgm:spPr/>
      <dgm:t>
        <a:bodyPr/>
        <a:lstStyle/>
        <a:p>
          <a:endParaRPr lang="en-US"/>
        </a:p>
      </dgm:t>
    </dgm:pt>
    <dgm:pt modelId="{581FD820-E151-49BF-86DE-3779C3580432}" type="sibTrans" cxnId="{0EAE62EF-51CA-4C58-AEC9-8FFA4A81F622}">
      <dgm:prSet/>
      <dgm:spPr/>
      <dgm:t>
        <a:bodyPr/>
        <a:lstStyle/>
        <a:p>
          <a:endParaRPr lang="en-US"/>
        </a:p>
      </dgm:t>
    </dgm:pt>
    <dgm:pt modelId="{B1BEA649-272C-4EB9-8E0A-C27CBB49DDE8}">
      <dgm:prSet phldrT="[Text]"/>
      <dgm:spPr>
        <a:solidFill>
          <a:srgbClr val="002060"/>
        </a:solidFill>
      </dgm:spPr>
      <dgm:t>
        <a:bodyPr/>
        <a:lstStyle/>
        <a:p>
          <a:r>
            <a:rPr lang="en-US" dirty="0" smtClean="0"/>
            <a:t>Revise</a:t>
          </a:r>
          <a:endParaRPr lang="en-US" dirty="0"/>
        </a:p>
      </dgm:t>
    </dgm:pt>
    <dgm:pt modelId="{8FAE563B-1636-4B00-AC70-3ADC8FC8A564}" type="parTrans" cxnId="{5ED696D3-ECCE-407C-B5FD-05D200467B89}">
      <dgm:prSet/>
      <dgm:spPr/>
      <dgm:t>
        <a:bodyPr/>
        <a:lstStyle/>
        <a:p>
          <a:endParaRPr lang="en-US"/>
        </a:p>
      </dgm:t>
    </dgm:pt>
    <dgm:pt modelId="{A6AA0AF5-EF83-4E84-BF2E-1956CDF67C2E}" type="sibTrans" cxnId="{5ED696D3-ECCE-407C-B5FD-05D200467B89}">
      <dgm:prSet/>
      <dgm:spPr/>
      <dgm:t>
        <a:bodyPr/>
        <a:lstStyle/>
        <a:p>
          <a:endParaRPr lang="en-US"/>
        </a:p>
      </dgm:t>
    </dgm:pt>
    <dgm:pt modelId="{0ABF1C6B-1B07-43FE-B2BD-D43FCBC61BF5}">
      <dgm:prSet phldrT="[Text]"/>
      <dgm:spPr>
        <a:solidFill>
          <a:srgbClr val="703096"/>
        </a:solidFill>
      </dgm:spPr>
      <dgm:t>
        <a:bodyPr/>
        <a:lstStyle/>
        <a:p>
          <a:r>
            <a:rPr lang="en-US" dirty="0" smtClean="0"/>
            <a:t>Release</a:t>
          </a:r>
          <a:endParaRPr lang="en-US" dirty="0"/>
        </a:p>
      </dgm:t>
    </dgm:pt>
    <dgm:pt modelId="{6CEE37E8-0717-46C3-942B-0F0CC959C2E8}" type="parTrans" cxnId="{99BC2BE3-5AF3-40F4-825D-DB82B860A78D}">
      <dgm:prSet/>
      <dgm:spPr/>
      <dgm:t>
        <a:bodyPr/>
        <a:lstStyle/>
        <a:p>
          <a:endParaRPr lang="en-US"/>
        </a:p>
      </dgm:t>
    </dgm:pt>
    <dgm:pt modelId="{33C1A8A4-5501-48C0-8369-6A1A745836C3}" type="sibTrans" cxnId="{99BC2BE3-5AF3-40F4-825D-DB82B860A78D}">
      <dgm:prSet/>
      <dgm:spPr/>
      <dgm:t>
        <a:bodyPr/>
        <a:lstStyle/>
        <a:p>
          <a:endParaRPr lang="en-US"/>
        </a:p>
      </dgm:t>
    </dgm:pt>
    <dgm:pt modelId="{0860C80B-A25F-4980-BFB4-9C33437221C8}" type="pres">
      <dgm:prSet presAssocID="{E4660BC6-30AD-4DD7-9364-B6D5FD84FE66}" presName="cycle" presStyleCnt="0">
        <dgm:presLayoutVars>
          <dgm:dir/>
          <dgm:resizeHandles val="exact"/>
        </dgm:presLayoutVars>
      </dgm:prSet>
      <dgm:spPr/>
      <dgm:t>
        <a:bodyPr/>
        <a:lstStyle/>
        <a:p>
          <a:endParaRPr lang="en-US"/>
        </a:p>
      </dgm:t>
    </dgm:pt>
    <dgm:pt modelId="{CA40B61E-3ED8-41B0-AD96-274A386FAA9A}" type="pres">
      <dgm:prSet presAssocID="{EF2E8698-62A1-4340-A91B-F185A4D5A1CE}" presName="node" presStyleLbl="node1" presStyleIdx="0" presStyleCnt="4">
        <dgm:presLayoutVars>
          <dgm:bulletEnabled val="1"/>
        </dgm:presLayoutVars>
      </dgm:prSet>
      <dgm:spPr/>
      <dgm:t>
        <a:bodyPr/>
        <a:lstStyle/>
        <a:p>
          <a:endParaRPr lang="en-US"/>
        </a:p>
      </dgm:t>
    </dgm:pt>
    <dgm:pt modelId="{6DA15425-9999-4665-A25A-AED8DF9E01F3}" type="pres">
      <dgm:prSet presAssocID="{63ABA687-8CD9-4F95-A187-E789F4B183C2}" presName="sibTrans" presStyleLbl="sibTrans2D1" presStyleIdx="0" presStyleCnt="4"/>
      <dgm:spPr/>
      <dgm:t>
        <a:bodyPr/>
        <a:lstStyle/>
        <a:p>
          <a:endParaRPr lang="en-US"/>
        </a:p>
      </dgm:t>
    </dgm:pt>
    <dgm:pt modelId="{5076A75D-0B81-4CA3-9D44-7BDB98872582}" type="pres">
      <dgm:prSet presAssocID="{63ABA687-8CD9-4F95-A187-E789F4B183C2}" presName="connectorText" presStyleLbl="sibTrans2D1" presStyleIdx="0" presStyleCnt="4"/>
      <dgm:spPr/>
      <dgm:t>
        <a:bodyPr/>
        <a:lstStyle/>
        <a:p>
          <a:endParaRPr lang="en-US"/>
        </a:p>
      </dgm:t>
    </dgm:pt>
    <dgm:pt modelId="{E850D5DE-ABBC-4AC4-A17C-8AEA9FEBB4CE}" type="pres">
      <dgm:prSet presAssocID="{92C5DE8C-797E-4B2C-80DD-6916B3274A12}" presName="node" presStyleLbl="node1" presStyleIdx="1" presStyleCnt="4">
        <dgm:presLayoutVars>
          <dgm:bulletEnabled val="1"/>
        </dgm:presLayoutVars>
      </dgm:prSet>
      <dgm:spPr/>
      <dgm:t>
        <a:bodyPr/>
        <a:lstStyle/>
        <a:p>
          <a:endParaRPr lang="en-US"/>
        </a:p>
      </dgm:t>
    </dgm:pt>
    <dgm:pt modelId="{55858EB9-BC31-46C3-B110-A402469DD243}" type="pres">
      <dgm:prSet presAssocID="{581FD820-E151-49BF-86DE-3779C3580432}" presName="sibTrans" presStyleLbl="sibTrans2D1" presStyleIdx="1" presStyleCnt="4"/>
      <dgm:spPr/>
      <dgm:t>
        <a:bodyPr/>
        <a:lstStyle/>
        <a:p>
          <a:endParaRPr lang="en-US"/>
        </a:p>
      </dgm:t>
    </dgm:pt>
    <dgm:pt modelId="{3F3CA865-E4D7-4921-AF71-D27EA9277C51}" type="pres">
      <dgm:prSet presAssocID="{581FD820-E151-49BF-86DE-3779C3580432}" presName="connectorText" presStyleLbl="sibTrans2D1" presStyleIdx="1" presStyleCnt="4"/>
      <dgm:spPr/>
      <dgm:t>
        <a:bodyPr/>
        <a:lstStyle/>
        <a:p>
          <a:endParaRPr lang="en-US"/>
        </a:p>
      </dgm:t>
    </dgm:pt>
    <dgm:pt modelId="{4B308EFB-FF6E-476A-B035-D8969C7CC941}" type="pres">
      <dgm:prSet presAssocID="{B1BEA649-272C-4EB9-8E0A-C27CBB49DDE8}" presName="node" presStyleLbl="node1" presStyleIdx="2" presStyleCnt="4">
        <dgm:presLayoutVars>
          <dgm:bulletEnabled val="1"/>
        </dgm:presLayoutVars>
      </dgm:prSet>
      <dgm:spPr/>
      <dgm:t>
        <a:bodyPr/>
        <a:lstStyle/>
        <a:p>
          <a:endParaRPr lang="en-US"/>
        </a:p>
      </dgm:t>
    </dgm:pt>
    <dgm:pt modelId="{395ED6BE-160E-4DA3-AC18-77AA7FA17D27}" type="pres">
      <dgm:prSet presAssocID="{A6AA0AF5-EF83-4E84-BF2E-1956CDF67C2E}" presName="sibTrans" presStyleLbl="sibTrans2D1" presStyleIdx="2" presStyleCnt="4"/>
      <dgm:spPr/>
      <dgm:t>
        <a:bodyPr/>
        <a:lstStyle/>
        <a:p>
          <a:endParaRPr lang="en-US"/>
        </a:p>
      </dgm:t>
    </dgm:pt>
    <dgm:pt modelId="{699E66A2-4818-480C-B742-8D33B7CE1FCC}" type="pres">
      <dgm:prSet presAssocID="{A6AA0AF5-EF83-4E84-BF2E-1956CDF67C2E}" presName="connectorText" presStyleLbl="sibTrans2D1" presStyleIdx="2" presStyleCnt="4"/>
      <dgm:spPr/>
      <dgm:t>
        <a:bodyPr/>
        <a:lstStyle/>
        <a:p>
          <a:endParaRPr lang="en-US"/>
        </a:p>
      </dgm:t>
    </dgm:pt>
    <dgm:pt modelId="{E2E05A61-9165-464E-BCD5-2255F928A6AD}" type="pres">
      <dgm:prSet presAssocID="{0ABF1C6B-1B07-43FE-B2BD-D43FCBC61BF5}" presName="node" presStyleLbl="node1" presStyleIdx="3" presStyleCnt="4">
        <dgm:presLayoutVars>
          <dgm:bulletEnabled val="1"/>
        </dgm:presLayoutVars>
      </dgm:prSet>
      <dgm:spPr/>
      <dgm:t>
        <a:bodyPr/>
        <a:lstStyle/>
        <a:p>
          <a:endParaRPr lang="en-US"/>
        </a:p>
      </dgm:t>
    </dgm:pt>
    <dgm:pt modelId="{3AC72F94-78D6-461E-90DD-918071A23112}" type="pres">
      <dgm:prSet presAssocID="{33C1A8A4-5501-48C0-8369-6A1A745836C3}" presName="sibTrans" presStyleLbl="sibTrans2D1" presStyleIdx="3" presStyleCnt="4"/>
      <dgm:spPr/>
      <dgm:t>
        <a:bodyPr/>
        <a:lstStyle/>
        <a:p>
          <a:endParaRPr lang="en-US"/>
        </a:p>
      </dgm:t>
    </dgm:pt>
    <dgm:pt modelId="{E6F47E30-A331-4A5D-A475-14A582FE0029}" type="pres">
      <dgm:prSet presAssocID="{33C1A8A4-5501-48C0-8369-6A1A745836C3}" presName="connectorText" presStyleLbl="sibTrans2D1" presStyleIdx="3" presStyleCnt="4"/>
      <dgm:spPr/>
      <dgm:t>
        <a:bodyPr/>
        <a:lstStyle/>
        <a:p>
          <a:endParaRPr lang="en-US"/>
        </a:p>
      </dgm:t>
    </dgm:pt>
  </dgm:ptLst>
  <dgm:cxnLst>
    <dgm:cxn modelId="{53BF5216-C22E-41F9-9905-B84CC979B692}" type="presOf" srcId="{0ABF1C6B-1B07-43FE-B2BD-D43FCBC61BF5}" destId="{E2E05A61-9165-464E-BCD5-2255F928A6AD}" srcOrd="0" destOrd="0" presId="urn:microsoft.com/office/officeart/2005/8/layout/cycle2"/>
    <dgm:cxn modelId="{8A12D72E-681A-45D7-98A8-25BEE6639309}" type="presOf" srcId="{92C5DE8C-797E-4B2C-80DD-6916B3274A12}" destId="{E850D5DE-ABBC-4AC4-A17C-8AEA9FEBB4CE}" srcOrd="0" destOrd="0" presId="urn:microsoft.com/office/officeart/2005/8/layout/cycle2"/>
    <dgm:cxn modelId="{9E1C4634-3FF4-448E-9105-8CD41C5841CC}" srcId="{E4660BC6-30AD-4DD7-9364-B6D5FD84FE66}" destId="{EF2E8698-62A1-4340-A91B-F185A4D5A1CE}" srcOrd="0" destOrd="0" parTransId="{A9CEC4A5-8C66-4A28-AEAF-5A1AD9BA70EB}" sibTransId="{63ABA687-8CD9-4F95-A187-E789F4B183C2}"/>
    <dgm:cxn modelId="{99BC2BE3-5AF3-40F4-825D-DB82B860A78D}" srcId="{E4660BC6-30AD-4DD7-9364-B6D5FD84FE66}" destId="{0ABF1C6B-1B07-43FE-B2BD-D43FCBC61BF5}" srcOrd="3" destOrd="0" parTransId="{6CEE37E8-0717-46C3-942B-0F0CC959C2E8}" sibTransId="{33C1A8A4-5501-48C0-8369-6A1A745836C3}"/>
    <dgm:cxn modelId="{5ADAA2BB-519E-4539-8018-A8E2CFA0B0F9}" type="presOf" srcId="{63ABA687-8CD9-4F95-A187-E789F4B183C2}" destId="{5076A75D-0B81-4CA3-9D44-7BDB98872582}" srcOrd="1" destOrd="0" presId="urn:microsoft.com/office/officeart/2005/8/layout/cycle2"/>
    <dgm:cxn modelId="{5ED696D3-ECCE-407C-B5FD-05D200467B89}" srcId="{E4660BC6-30AD-4DD7-9364-B6D5FD84FE66}" destId="{B1BEA649-272C-4EB9-8E0A-C27CBB49DDE8}" srcOrd="2" destOrd="0" parTransId="{8FAE563B-1636-4B00-AC70-3ADC8FC8A564}" sibTransId="{A6AA0AF5-EF83-4E84-BF2E-1956CDF67C2E}"/>
    <dgm:cxn modelId="{CE79FD5F-F114-43BD-B95C-74FB04913200}" type="presOf" srcId="{581FD820-E151-49BF-86DE-3779C3580432}" destId="{55858EB9-BC31-46C3-B110-A402469DD243}" srcOrd="0" destOrd="0" presId="urn:microsoft.com/office/officeart/2005/8/layout/cycle2"/>
    <dgm:cxn modelId="{3CE912F6-C190-4D19-A5BF-3FB5415CB504}" type="presOf" srcId="{581FD820-E151-49BF-86DE-3779C3580432}" destId="{3F3CA865-E4D7-4921-AF71-D27EA9277C51}" srcOrd="1" destOrd="0" presId="urn:microsoft.com/office/officeart/2005/8/layout/cycle2"/>
    <dgm:cxn modelId="{582CF6B2-3045-4351-9FBD-191866592CFE}" type="presOf" srcId="{63ABA687-8CD9-4F95-A187-E789F4B183C2}" destId="{6DA15425-9999-4665-A25A-AED8DF9E01F3}" srcOrd="0" destOrd="0" presId="urn:microsoft.com/office/officeart/2005/8/layout/cycle2"/>
    <dgm:cxn modelId="{0EAE62EF-51CA-4C58-AEC9-8FFA4A81F622}" srcId="{E4660BC6-30AD-4DD7-9364-B6D5FD84FE66}" destId="{92C5DE8C-797E-4B2C-80DD-6916B3274A12}" srcOrd="1" destOrd="0" parTransId="{D1FF7A0A-9584-4F4D-BD29-03A300F8E380}" sibTransId="{581FD820-E151-49BF-86DE-3779C3580432}"/>
    <dgm:cxn modelId="{660A44FA-E0A1-4D39-9D36-F06F092567FB}" type="presOf" srcId="{E4660BC6-30AD-4DD7-9364-B6D5FD84FE66}" destId="{0860C80B-A25F-4980-BFB4-9C33437221C8}" srcOrd="0" destOrd="0" presId="urn:microsoft.com/office/officeart/2005/8/layout/cycle2"/>
    <dgm:cxn modelId="{49F225BE-F74E-4763-BE45-1757B0DFC581}" type="presOf" srcId="{33C1A8A4-5501-48C0-8369-6A1A745836C3}" destId="{E6F47E30-A331-4A5D-A475-14A582FE0029}" srcOrd="1" destOrd="0" presId="urn:microsoft.com/office/officeart/2005/8/layout/cycle2"/>
    <dgm:cxn modelId="{ED15CCE3-3990-4F18-9BF4-5B5B91A8E413}" type="presOf" srcId="{A6AA0AF5-EF83-4E84-BF2E-1956CDF67C2E}" destId="{395ED6BE-160E-4DA3-AC18-77AA7FA17D27}" srcOrd="0" destOrd="0" presId="urn:microsoft.com/office/officeart/2005/8/layout/cycle2"/>
    <dgm:cxn modelId="{06C0F188-8B16-487B-8896-26767FCA8E65}" type="presOf" srcId="{33C1A8A4-5501-48C0-8369-6A1A745836C3}" destId="{3AC72F94-78D6-461E-90DD-918071A23112}" srcOrd="0" destOrd="0" presId="urn:microsoft.com/office/officeart/2005/8/layout/cycle2"/>
    <dgm:cxn modelId="{FD880EA2-D0D9-419F-A2F9-3D968D141FE4}" type="presOf" srcId="{A6AA0AF5-EF83-4E84-BF2E-1956CDF67C2E}" destId="{699E66A2-4818-480C-B742-8D33B7CE1FCC}" srcOrd="1" destOrd="0" presId="urn:microsoft.com/office/officeart/2005/8/layout/cycle2"/>
    <dgm:cxn modelId="{AAC43A82-E489-4D79-9441-7966A1796860}" type="presOf" srcId="{B1BEA649-272C-4EB9-8E0A-C27CBB49DDE8}" destId="{4B308EFB-FF6E-476A-B035-D8969C7CC941}" srcOrd="0" destOrd="0" presId="urn:microsoft.com/office/officeart/2005/8/layout/cycle2"/>
    <dgm:cxn modelId="{DB85754C-FBD1-48C7-96EB-9C7AEA97F948}" type="presOf" srcId="{EF2E8698-62A1-4340-A91B-F185A4D5A1CE}" destId="{CA40B61E-3ED8-41B0-AD96-274A386FAA9A}" srcOrd="0" destOrd="0" presId="urn:microsoft.com/office/officeart/2005/8/layout/cycle2"/>
    <dgm:cxn modelId="{5B76E5BB-4BFD-4567-9EB5-716A305E214F}" type="presParOf" srcId="{0860C80B-A25F-4980-BFB4-9C33437221C8}" destId="{CA40B61E-3ED8-41B0-AD96-274A386FAA9A}" srcOrd="0" destOrd="0" presId="urn:microsoft.com/office/officeart/2005/8/layout/cycle2"/>
    <dgm:cxn modelId="{7193D31D-2665-4523-A4C6-094758E78B60}" type="presParOf" srcId="{0860C80B-A25F-4980-BFB4-9C33437221C8}" destId="{6DA15425-9999-4665-A25A-AED8DF9E01F3}" srcOrd="1" destOrd="0" presId="urn:microsoft.com/office/officeart/2005/8/layout/cycle2"/>
    <dgm:cxn modelId="{73B5D6D5-5503-44DB-9198-46C5021AF531}" type="presParOf" srcId="{6DA15425-9999-4665-A25A-AED8DF9E01F3}" destId="{5076A75D-0B81-4CA3-9D44-7BDB98872582}" srcOrd="0" destOrd="0" presId="urn:microsoft.com/office/officeart/2005/8/layout/cycle2"/>
    <dgm:cxn modelId="{22C7AE94-B93B-47A2-973E-63E1399A59E7}" type="presParOf" srcId="{0860C80B-A25F-4980-BFB4-9C33437221C8}" destId="{E850D5DE-ABBC-4AC4-A17C-8AEA9FEBB4CE}" srcOrd="2" destOrd="0" presId="urn:microsoft.com/office/officeart/2005/8/layout/cycle2"/>
    <dgm:cxn modelId="{8A93734E-CB6B-4BBA-85F4-14FDAEFA2F29}" type="presParOf" srcId="{0860C80B-A25F-4980-BFB4-9C33437221C8}" destId="{55858EB9-BC31-46C3-B110-A402469DD243}" srcOrd="3" destOrd="0" presId="urn:microsoft.com/office/officeart/2005/8/layout/cycle2"/>
    <dgm:cxn modelId="{5AF29A47-C8C5-42C6-BDCE-7943A8AF50F4}" type="presParOf" srcId="{55858EB9-BC31-46C3-B110-A402469DD243}" destId="{3F3CA865-E4D7-4921-AF71-D27EA9277C51}" srcOrd="0" destOrd="0" presId="urn:microsoft.com/office/officeart/2005/8/layout/cycle2"/>
    <dgm:cxn modelId="{EB47440A-386F-40BC-84E0-EA345FE20BCA}" type="presParOf" srcId="{0860C80B-A25F-4980-BFB4-9C33437221C8}" destId="{4B308EFB-FF6E-476A-B035-D8969C7CC941}" srcOrd="4" destOrd="0" presId="urn:microsoft.com/office/officeart/2005/8/layout/cycle2"/>
    <dgm:cxn modelId="{B9C759E2-82F4-48D7-BAD1-BE1B9EEB9A35}" type="presParOf" srcId="{0860C80B-A25F-4980-BFB4-9C33437221C8}" destId="{395ED6BE-160E-4DA3-AC18-77AA7FA17D27}" srcOrd="5" destOrd="0" presId="urn:microsoft.com/office/officeart/2005/8/layout/cycle2"/>
    <dgm:cxn modelId="{6AF58766-383F-42FA-8E5F-36926D94EC4D}" type="presParOf" srcId="{395ED6BE-160E-4DA3-AC18-77AA7FA17D27}" destId="{699E66A2-4818-480C-B742-8D33B7CE1FCC}" srcOrd="0" destOrd="0" presId="urn:microsoft.com/office/officeart/2005/8/layout/cycle2"/>
    <dgm:cxn modelId="{F16A6946-7F95-450C-8D9A-960F0B0EDD47}" type="presParOf" srcId="{0860C80B-A25F-4980-BFB4-9C33437221C8}" destId="{E2E05A61-9165-464E-BCD5-2255F928A6AD}" srcOrd="6" destOrd="0" presId="urn:microsoft.com/office/officeart/2005/8/layout/cycle2"/>
    <dgm:cxn modelId="{99B36FB8-FC4A-454D-A572-1D3280680D9B}" type="presParOf" srcId="{0860C80B-A25F-4980-BFB4-9C33437221C8}" destId="{3AC72F94-78D6-461E-90DD-918071A23112}" srcOrd="7" destOrd="0" presId="urn:microsoft.com/office/officeart/2005/8/layout/cycle2"/>
    <dgm:cxn modelId="{272A6313-0782-4FA3-B3E1-CCF7883191E4}" type="presParOf" srcId="{3AC72F94-78D6-461E-90DD-918071A23112}" destId="{E6F47E30-A331-4A5D-A475-14A582FE0029}"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660BC6-30AD-4DD7-9364-B6D5FD84FE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2E8698-62A1-4340-A91B-F185A4D5A1CE}">
      <dgm:prSet phldrT="[Text]"/>
      <dgm:spPr>
        <a:solidFill>
          <a:srgbClr val="FFFF00"/>
        </a:solidFill>
      </dgm:spPr>
      <dgm:t>
        <a:bodyPr/>
        <a:lstStyle/>
        <a:p>
          <a:r>
            <a:rPr lang="en-US" dirty="0" smtClean="0">
              <a:solidFill>
                <a:sysClr val="windowText" lastClr="000000"/>
              </a:solidFill>
            </a:rPr>
            <a:t>Define</a:t>
          </a:r>
          <a:endParaRPr lang="en-US" dirty="0">
            <a:solidFill>
              <a:sysClr val="windowText" lastClr="000000"/>
            </a:solidFill>
          </a:endParaRPr>
        </a:p>
      </dgm:t>
    </dgm:pt>
    <dgm:pt modelId="{A9CEC4A5-8C66-4A28-AEAF-5A1AD9BA70EB}" type="parTrans" cxnId="{9E1C4634-3FF4-448E-9105-8CD41C5841CC}">
      <dgm:prSet/>
      <dgm:spPr/>
      <dgm:t>
        <a:bodyPr/>
        <a:lstStyle/>
        <a:p>
          <a:endParaRPr lang="en-US"/>
        </a:p>
      </dgm:t>
    </dgm:pt>
    <dgm:pt modelId="{63ABA687-8CD9-4F95-A187-E789F4B183C2}" type="sibTrans" cxnId="{9E1C4634-3FF4-448E-9105-8CD41C5841CC}">
      <dgm:prSet/>
      <dgm:spPr/>
      <dgm:t>
        <a:bodyPr/>
        <a:lstStyle/>
        <a:p>
          <a:endParaRPr lang="en-US"/>
        </a:p>
      </dgm:t>
    </dgm:pt>
    <dgm:pt modelId="{92C5DE8C-797E-4B2C-80DD-6916B3274A12}">
      <dgm:prSet phldrT="[Text]"/>
      <dgm:spPr>
        <a:solidFill>
          <a:srgbClr val="008000"/>
        </a:solidFill>
      </dgm:spPr>
      <dgm:t>
        <a:bodyPr/>
        <a:lstStyle/>
        <a:p>
          <a:r>
            <a:rPr lang="en-US" dirty="0" smtClean="0"/>
            <a:t>Design</a:t>
          </a:r>
          <a:endParaRPr lang="en-US" dirty="0"/>
        </a:p>
      </dgm:t>
    </dgm:pt>
    <dgm:pt modelId="{D1FF7A0A-9584-4F4D-BD29-03A300F8E380}" type="parTrans" cxnId="{0EAE62EF-51CA-4C58-AEC9-8FFA4A81F622}">
      <dgm:prSet/>
      <dgm:spPr/>
      <dgm:t>
        <a:bodyPr/>
        <a:lstStyle/>
        <a:p>
          <a:endParaRPr lang="en-US"/>
        </a:p>
      </dgm:t>
    </dgm:pt>
    <dgm:pt modelId="{581FD820-E151-49BF-86DE-3779C3580432}" type="sibTrans" cxnId="{0EAE62EF-51CA-4C58-AEC9-8FFA4A81F622}">
      <dgm:prSet/>
      <dgm:spPr/>
      <dgm:t>
        <a:bodyPr/>
        <a:lstStyle/>
        <a:p>
          <a:endParaRPr lang="en-US"/>
        </a:p>
      </dgm:t>
    </dgm:pt>
    <dgm:pt modelId="{B1BEA649-272C-4EB9-8E0A-C27CBB49DDE8}">
      <dgm:prSet phldrT="[Text]"/>
      <dgm:spPr>
        <a:solidFill>
          <a:srgbClr val="002060"/>
        </a:solidFill>
      </dgm:spPr>
      <dgm:t>
        <a:bodyPr/>
        <a:lstStyle/>
        <a:p>
          <a:r>
            <a:rPr lang="en-US" dirty="0" smtClean="0"/>
            <a:t>Develop</a:t>
          </a:r>
          <a:endParaRPr lang="en-US" dirty="0"/>
        </a:p>
      </dgm:t>
    </dgm:pt>
    <dgm:pt modelId="{8FAE563B-1636-4B00-AC70-3ADC8FC8A564}" type="parTrans" cxnId="{5ED696D3-ECCE-407C-B5FD-05D200467B89}">
      <dgm:prSet/>
      <dgm:spPr/>
      <dgm:t>
        <a:bodyPr/>
        <a:lstStyle/>
        <a:p>
          <a:endParaRPr lang="en-US"/>
        </a:p>
      </dgm:t>
    </dgm:pt>
    <dgm:pt modelId="{A6AA0AF5-EF83-4E84-BF2E-1956CDF67C2E}" type="sibTrans" cxnId="{5ED696D3-ECCE-407C-B5FD-05D200467B89}">
      <dgm:prSet/>
      <dgm:spPr/>
      <dgm:t>
        <a:bodyPr/>
        <a:lstStyle/>
        <a:p>
          <a:endParaRPr lang="en-US"/>
        </a:p>
      </dgm:t>
    </dgm:pt>
    <dgm:pt modelId="{533EB44E-190A-497F-BFC7-018307F4B9DE}">
      <dgm:prSet phldrT="[Text]"/>
      <dgm:spPr>
        <a:solidFill>
          <a:srgbClr val="7030A0"/>
        </a:solidFill>
      </dgm:spPr>
      <dgm:t>
        <a:bodyPr/>
        <a:lstStyle/>
        <a:p>
          <a:r>
            <a:rPr lang="en-US" dirty="0" smtClean="0"/>
            <a:t>Deploy</a:t>
          </a:r>
          <a:endParaRPr lang="en-US" dirty="0"/>
        </a:p>
      </dgm:t>
    </dgm:pt>
    <dgm:pt modelId="{3EDA925F-9B73-4CD0-8907-212FBEF436CD}" type="parTrans" cxnId="{D1C2D014-0A79-482E-B99F-BCA459074F5B}">
      <dgm:prSet/>
      <dgm:spPr/>
      <dgm:t>
        <a:bodyPr/>
        <a:lstStyle/>
        <a:p>
          <a:endParaRPr lang="en-US"/>
        </a:p>
      </dgm:t>
    </dgm:pt>
    <dgm:pt modelId="{1E69B567-8CA2-4C7F-9852-98CF7254B85F}" type="sibTrans" cxnId="{D1C2D014-0A79-482E-B99F-BCA459074F5B}">
      <dgm:prSet/>
      <dgm:spPr>
        <a:noFill/>
      </dgm:spPr>
      <dgm:t>
        <a:bodyPr/>
        <a:lstStyle/>
        <a:p>
          <a:endParaRPr lang="en-US"/>
        </a:p>
      </dgm:t>
    </dgm:pt>
    <dgm:pt modelId="{0860C80B-A25F-4980-BFB4-9C33437221C8}" type="pres">
      <dgm:prSet presAssocID="{E4660BC6-30AD-4DD7-9364-B6D5FD84FE66}" presName="cycle" presStyleCnt="0">
        <dgm:presLayoutVars>
          <dgm:dir/>
          <dgm:resizeHandles val="exact"/>
        </dgm:presLayoutVars>
      </dgm:prSet>
      <dgm:spPr/>
      <dgm:t>
        <a:bodyPr/>
        <a:lstStyle/>
        <a:p>
          <a:endParaRPr lang="en-US"/>
        </a:p>
      </dgm:t>
    </dgm:pt>
    <dgm:pt modelId="{CA40B61E-3ED8-41B0-AD96-274A386FAA9A}" type="pres">
      <dgm:prSet presAssocID="{EF2E8698-62A1-4340-A91B-F185A4D5A1CE}" presName="node" presStyleLbl="node1" presStyleIdx="0" presStyleCnt="4">
        <dgm:presLayoutVars>
          <dgm:bulletEnabled val="1"/>
        </dgm:presLayoutVars>
      </dgm:prSet>
      <dgm:spPr/>
      <dgm:t>
        <a:bodyPr/>
        <a:lstStyle/>
        <a:p>
          <a:endParaRPr lang="en-US"/>
        </a:p>
      </dgm:t>
    </dgm:pt>
    <dgm:pt modelId="{6DA15425-9999-4665-A25A-AED8DF9E01F3}" type="pres">
      <dgm:prSet presAssocID="{63ABA687-8CD9-4F95-A187-E789F4B183C2}" presName="sibTrans" presStyleLbl="sibTrans2D1" presStyleIdx="0" presStyleCnt="4"/>
      <dgm:spPr/>
      <dgm:t>
        <a:bodyPr/>
        <a:lstStyle/>
        <a:p>
          <a:endParaRPr lang="en-US"/>
        </a:p>
      </dgm:t>
    </dgm:pt>
    <dgm:pt modelId="{5076A75D-0B81-4CA3-9D44-7BDB98872582}" type="pres">
      <dgm:prSet presAssocID="{63ABA687-8CD9-4F95-A187-E789F4B183C2}" presName="connectorText" presStyleLbl="sibTrans2D1" presStyleIdx="0" presStyleCnt="4"/>
      <dgm:spPr/>
      <dgm:t>
        <a:bodyPr/>
        <a:lstStyle/>
        <a:p>
          <a:endParaRPr lang="en-US"/>
        </a:p>
      </dgm:t>
    </dgm:pt>
    <dgm:pt modelId="{E850D5DE-ABBC-4AC4-A17C-8AEA9FEBB4CE}" type="pres">
      <dgm:prSet presAssocID="{92C5DE8C-797E-4B2C-80DD-6916B3274A12}" presName="node" presStyleLbl="node1" presStyleIdx="1" presStyleCnt="4">
        <dgm:presLayoutVars>
          <dgm:bulletEnabled val="1"/>
        </dgm:presLayoutVars>
      </dgm:prSet>
      <dgm:spPr/>
      <dgm:t>
        <a:bodyPr/>
        <a:lstStyle/>
        <a:p>
          <a:endParaRPr lang="en-US"/>
        </a:p>
      </dgm:t>
    </dgm:pt>
    <dgm:pt modelId="{55858EB9-BC31-46C3-B110-A402469DD243}" type="pres">
      <dgm:prSet presAssocID="{581FD820-E151-49BF-86DE-3779C3580432}" presName="sibTrans" presStyleLbl="sibTrans2D1" presStyleIdx="1" presStyleCnt="4"/>
      <dgm:spPr/>
      <dgm:t>
        <a:bodyPr/>
        <a:lstStyle/>
        <a:p>
          <a:endParaRPr lang="en-US"/>
        </a:p>
      </dgm:t>
    </dgm:pt>
    <dgm:pt modelId="{3F3CA865-E4D7-4921-AF71-D27EA9277C51}" type="pres">
      <dgm:prSet presAssocID="{581FD820-E151-49BF-86DE-3779C3580432}" presName="connectorText" presStyleLbl="sibTrans2D1" presStyleIdx="1" presStyleCnt="4"/>
      <dgm:spPr/>
      <dgm:t>
        <a:bodyPr/>
        <a:lstStyle/>
        <a:p>
          <a:endParaRPr lang="en-US"/>
        </a:p>
      </dgm:t>
    </dgm:pt>
    <dgm:pt modelId="{4B308EFB-FF6E-476A-B035-D8969C7CC941}" type="pres">
      <dgm:prSet presAssocID="{B1BEA649-272C-4EB9-8E0A-C27CBB49DDE8}" presName="node" presStyleLbl="node1" presStyleIdx="2" presStyleCnt="4">
        <dgm:presLayoutVars>
          <dgm:bulletEnabled val="1"/>
        </dgm:presLayoutVars>
      </dgm:prSet>
      <dgm:spPr/>
      <dgm:t>
        <a:bodyPr/>
        <a:lstStyle/>
        <a:p>
          <a:endParaRPr lang="en-US"/>
        </a:p>
      </dgm:t>
    </dgm:pt>
    <dgm:pt modelId="{395ED6BE-160E-4DA3-AC18-77AA7FA17D27}" type="pres">
      <dgm:prSet presAssocID="{A6AA0AF5-EF83-4E84-BF2E-1956CDF67C2E}" presName="sibTrans" presStyleLbl="sibTrans2D1" presStyleIdx="2" presStyleCnt="4"/>
      <dgm:spPr/>
      <dgm:t>
        <a:bodyPr/>
        <a:lstStyle/>
        <a:p>
          <a:endParaRPr lang="en-US"/>
        </a:p>
      </dgm:t>
    </dgm:pt>
    <dgm:pt modelId="{699E66A2-4818-480C-B742-8D33B7CE1FCC}" type="pres">
      <dgm:prSet presAssocID="{A6AA0AF5-EF83-4E84-BF2E-1956CDF67C2E}" presName="connectorText" presStyleLbl="sibTrans2D1" presStyleIdx="2" presStyleCnt="4"/>
      <dgm:spPr/>
      <dgm:t>
        <a:bodyPr/>
        <a:lstStyle/>
        <a:p>
          <a:endParaRPr lang="en-US"/>
        </a:p>
      </dgm:t>
    </dgm:pt>
    <dgm:pt modelId="{0285D6C1-3BAD-463D-BC29-F83A7DFB57BE}" type="pres">
      <dgm:prSet presAssocID="{533EB44E-190A-497F-BFC7-018307F4B9DE}" presName="node" presStyleLbl="node1" presStyleIdx="3" presStyleCnt="4">
        <dgm:presLayoutVars>
          <dgm:bulletEnabled val="1"/>
        </dgm:presLayoutVars>
      </dgm:prSet>
      <dgm:spPr/>
      <dgm:t>
        <a:bodyPr/>
        <a:lstStyle/>
        <a:p>
          <a:endParaRPr lang="en-US"/>
        </a:p>
      </dgm:t>
    </dgm:pt>
    <dgm:pt modelId="{6DB03188-DC3A-450F-9C19-9424B572AC70}" type="pres">
      <dgm:prSet presAssocID="{1E69B567-8CA2-4C7F-9852-98CF7254B85F}" presName="sibTrans" presStyleLbl="sibTrans2D1" presStyleIdx="3" presStyleCnt="4"/>
      <dgm:spPr/>
      <dgm:t>
        <a:bodyPr/>
        <a:lstStyle/>
        <a:p>
          <a:endParaRPr lang="en-US"/>
        </a:p>
      </dgm:t>
    </dgm:pt>
    <dgm:pt modelId="{B6749712-A028-4E75-8819-F7D2DCA4EF7F}" type="pres">
      <dgm:prSet presAssocID="{1E69B567-8CA2-4C7F-9852-98CF7254B85F}" presName="connectorText" presStyleLbl="sibTrans2D1" presStyleIdx="3" presStyleCnt="4"/>
      <dgm:spPr/>
      <dgm:t>
        <a:bodyPr/>
        <a:lstStyle/>
        <a:p>
          <a:endParaRPr lang="en-US"/>
        </a:p>
      </dgm:t>
    </dgm:pt>
  </dgm:ptLst>
  <dgm:cxnLst>
    <dgm:cxn modelId="{A9AFB6CC-5050-4740-9566-F1E4DD64C157}" type="presOf" srcId="{1E69B567-8CA2-4C7F-9852-98CF7254B85F}" destId="{6DB03188-DC3A-450F-9C19-9424B572AC70}" srcOrd="0" destOrd="0" presId="urn:microsoft.com/office/officeart/2005/8/layout/cycle2"/>
    <dgm:cxn modelId="{E4DE455B-D0F7-488A-A283-161D11BEDA63}" type="presOf" srcId="{EF2E8698-62A1-4340-A91B-F185A4D5A1CE}" destId="{CA40B61E-3ED8-41B0-AD96-274A386FAA9A}" srcOrd="0" destOrd="0" presId="urn:microsoft.com/office/officeart/2005/8/layout/cycle2"/>
    <dgm:cxn modelId="{B2AD09C6-4CAE-4DED-B149-4935279D5035}" type="presOf" srcId="{581FD820-E151-49BF-86DE-3779C3580432}" destId="{55858EB9-BC31-46C3-B110-A402469DD243}" srcOrd="0" destOrd="0" presId="urn:microsoft.com/office/officeart/2005/8/layout/cycle2"/>
    <dgm:cxn modelId="{9E1C4634-3FF4-448E-9105-8CD41C5841CC}" srcId="{E4660BC6-30AD-4DD7-9364-B6D5FD84FE66}" destId="{EF2E8698-62A1-4340-A91B-F185A4D5A1CE}" srcOrd="0" destOrd="0" parTransId="{A9CEC4A5-8C66-4A28-AEAF-5A1AD9BA70EB}" sibTransId="{63ABA687-8CD9-4F95-A187-E789F4B183C2}"/>
    <dgm:cxn modelId="{5ED696D3-ECCE-407C-B5FD-05D200467B89}" srcId="{E4660BC6-30AD-4DD7-9364-B6D5FD84FE66}" destId="{B1BEA649-272C-4EB9-8E0A-C27CBB49DDE8}" srcOrd="2" destOrd="0" parTransId="{8FAE563B-1636-4B00-AC70-3ADC8FC8A564}" sibTransId="{A6AA0AF5-EF83-4E84-BF2E-1956CDF67C2E}"/>
    <dgm:cxn modelId="{8262E358-3644-461D-9509-0BF69898247B}" type="presOf" srcId="{B1BEA649-272C-4EB9-8E0A-C27CBB49DDE8}" destId="{4B308EFB-FF6E-476A-B035-D8969C7CC941}" srcOrd="0" destOrd="0" presId="urn:microsoft.com/office/officeart/2005/8/layout/cycle2"/>
    <dgm:cxn modelId="{EA0227F6-6C5A-4F31-B9DD-C894F7E88167}" type="presOf" srcId="{92C5DE8C-797E-4B2C-80DD-6916B3274A12}" destId="{E850D5DE-ABBC-4AC4-A17C-8AEA9FEBB4CE}" srcOrd="0" destOrd="0" presId="urn:microsoft.com/office/officeart/2005/8/layout/cycle2"/>
    <dgm:cxn modelId="{0EAE62EF-51CA-4C58-AEC9-8FFA4A81F622}" srcId="{E4660BC6-30AD-4DD7-9364-B6D5FD84FE66}" destId="{92C5DE8C-797E-4B2C-80DD-6916B3274A12}" srcOrd="1" destOrd="0" parTransId="{D1FF7A0A-9584-4F4D-BD29-03A300F8E380}" sibTransId="{581FD820-E151-49BF-86DE-3779C3580432}"/>
    <dgm:cxn modelId="{5675770C-E118-4E87-882A-9A06301E3D06}" type="presOf" srcId="{581FD820-E151-49BF-86DE-3779C3580432}" destId="{3F3CA865-E4D7-4921-AF71-D27EA9277C51}" srcOrd="1" destOrd="0" presId="urn:microsoft.com/office/officeart/2005/8/layout/cycle2"/>
    <dgm:cxn modelId="{D471C5A0-0AEA-4D98-BAF6-90D76230F6C2}" type="presOf" srcId="{63ABA687-8CD9-4F95-A187-E789F4B183C2}" destId="{6DA15425-9999-4665-A25A-AED8DF9E01F3}" srcOrd="0" destOrd="0" presId="urn:microsoft.com/office/officeart/2005/8/layout/cycle2"/>
    <dgm:cxn modelId="{D24E79B4-E7EC-4F8F-ABDE-FD58E7F98785}" type="presOf" srcId="{A6AA0AF5-EF83-4E84-BF2E-1956CDF67C2E}" destId="{699E66A2-4818-480C-B742-8D33B7CE1FCC}" srcOrd="1" destOrd="0" presId="urn:microsoft.com/office/officeart/2005/8/layout/cycle2"/>
    <dgm:cxn modelId="{FFC7D6F3-D01C-4CC0-B3F1-AF61D0335729}" type="presOf" srcId="{533EB44E-190A-497F-BFC7-018307F4B9DE}" destId="{0285D6C1-3BAD-463D-BC29-F83A7DFB57BE}" srcOrd="0" destOrd="0" presId="urn:microsoft.com/office/officeart/2005/8/layout/cycle2"/>
    <dgm:cxn modelId="{A91340EA-B2CE-445A-8043-E9D9E789D769}" type="presOf" srcId="{63ABA687-8CD9-4F95-A187-E789F4B183C2}" destId="{5076A75D-0B81-4CA3-9D44-7BDB98872582}" srcOrd="1" destOrd="0" presId="urn:microsoft.com/office/officeart/2005/8/layout/cycle2"/>
    <dgm:cxn modelId="{7A84D3DA-3F4B-48BF-A4DA-B89D4A5A07CF}" type="presOf" srcId="{A6AA0AF5-EF83-4E84-BF2E-1956CDF67C2E}" destId="{395ED6BE-160E-4DA3-AC18-77AA7FA17D27}" srcOrd="0" destOrd="0" presId="urn:microsoft.com/office/officeart/2005/8/layout/cycle2"/>
    <dgm:cxn modelId="{CD310FB2-E6A6-4665-80CF-6AFE184A42F5}" type="presOf" srcId="{1E69B567-8CA2-4C7F-9852-98CF7254B85F}" destId="{B6749712-A028-4E75-8819-F7D2DCA4EF7F}" srcOrd="1" destOrd="0" presId="urn:microsoft.com/office/officeart/2005/8/layout/cycle2"/>
    <dgm:cxn modelId="{4209D6B9-6D7D-4923-B10E-1D84AAF2B318}" type="presOf" srcId="{E4660BC6-30AD-4DD7-9364-B6D5FD84FE66}" destId="{0860C80B-A25F-4980-BFB4-9C33437221C8}" srcOrd="0" destOrd="0" presId="urn:microsoft.com/office/officeart/2005/8/layout/cycle2"/>
    <dgm:cxn modelId="{D1C2D014-0A79-482E-B99F-BCA459074F5B}" srcId="{E4660BC6-30AD-4DD7-9364-B6D5FD84FE66}" destId="{533EB44E-190A-497F-BFC7-018307F4B9DE}" srcOrd="3" destOrd="0" parTransId="{3EDA925F-9B73-4CD0-8907-212FBEF436CD}" sibTransId="{1E69B567-8CA2-4C7F-9852-98CF7254B85F}"/>
    <dgm:cxn modelId="{C4F77708-1C09-4143-B044-0C699FB2743B}" type="presParOf" srcId="{0860C80B-A25F-4980-BFB4-9C33437221C8}" destId="{CA40B61E-3ED8-41B0-AD96-274A386FAA9A}" srcOrd="0" destOrd="0" presId="urn:microsoft.com/office/officeart/2005/8/layout/cycle2"/>
    <dgm:cxn modelId="{47F51033-19EF-49E2-9E51-8E779DCE006C}" type="presParOf" srcId="{0860C80B-A25F-4980-BFB4-9C33437221C8}" destId="{6DA15425-9999-4665-A25A-AED8DF9E01F3}" srcOrd="1" destOrd="0" presId="urn:microsoft.com/office/officeart/2005/8/layout/cycle2"/>
    <dgm:cxn modelId="{3ECDE122-30DE-4DBD-84FE-AB360EE60A72}" type="presParOf" srcId="{6DA15425-9999-4665-A25A-AED8DF9E01F3}" destId="{5076A75D-0B81-4CA3-9D44-7BDB98872582}" srcOrd="0" destOrd="0" presId="urn:microsoft.com/office/officeart/2005/8/layout/cycle2"/>
    <dgm:cxn modelId="{8A14FB10-A9C6-40E0-8710-071304867139}" type="presParOf" srcId="{0860C80B-A25F-4980-BFB4-9C33437221C8}" destId="{E850D5DE-ABBC-4AC4-A17C-8AEA9FEBB4CE}" srcOrd="2" destOrd="0" presId="urn:microsoft.com/office/officeart/2005/8/layout/cycle2"/>
    <dgm:cxn modelId="{6C25C894-478F-4795-90A0-03C1D9B56201}" type="presParOf" srcId="{0860C80B-A25F-4980-BFB4-9C33437221C8}" destId="{55858EB9-BC31-46C3-B110-A402469DD243}" srcOrd="3" destOrd="0" presId="urn:microsoft.com/office/officeart/2005/8/layout/cycle2"/>
    <dgm:cxn modelId="{7A11AE21-6A99-47DF-9365-9D6A9D85CD4F}" type="presParOf" srcId="{55858EB9-BC31-46C3-B110-A402469DD243}" destId="{3F3CA865-E4D7-4921-AF71-D27EA9277C51}" srcOrd="0" destOrd="0" presId="urn:microsoft.com/office/officeart/2005/8/layout/cycle2"/>
    <dgm:cxn modelId="{4201765D-50EC-4B0E-BD51-683BFB0A6EF1}" type="presParOf" srcId="{0860C80B-A25F-4980-BFB4-9C33437221C8}" destId="{4B308EFB-FF6E-476A-B035-D8969C7CC941}" srcOrd="4" destOrd="0" presId="urn:microsoft.com/office/officeart/2005/8/layout/cycle2"/>
    <dgm:cxn modelId="{022401F7-28D6-4A4C-B0D5-BFAA816668AD}" type="presParOf" srcId="{0860C80B-A25F-4980-BFB4-9C33437221C8}" destId="{395ED6BE-160E-4DA3-AC18-77AA7FA17D27}" srcOrd="5" destOrd="0" presId="urn:microsoft.com/office/officeart/2005/8/layout/cycle2"/>
    <dgm:cxn modelId="{CBA7E93A-E575-41BF-8DE4-424B49A09009}" type="presParOf" srcId="{395ED6BE-160E-4DA3-AC18-77AA7FA17D27}" destId="{699E66A2-4818-480C-B742-8D33B7CE1FCC}" srcOrd="0" destOrd="0" presId="urn:microsoft.com/office/officeart/2005/8/layout/cycle2"/>
    <dgm:cxn modelId="{4572F32A-E945-41BA-B34C-8E00BD8DDEC9}" type="presParOf" srcId="{0860C80B-A25F-4980-BFB4-9C33437221C8}" destId="{0285D6C1-3BAD-463D-BC29-F83A7DFB57BE}" srcOrd="6" destOrd="0" presId="urn:microsoft.com/office/officeart/2005/8/layout/cycle2"/>
    <dgm:cxn modelId="{34B987F4-C2C6-405F-BC46-21800F48D094}" type="presParOf" srcId="{0860C80B-A25F-4980-BFB4-9C33437221C8}" destId="{6DB03188-DC3A-450F-9C19-9424B572AC70}" srcOrd="7" destOrd="0" presId="urn:microsoft.com/office/officeart/2005/8/layout/cycle2"/>
    <dgm:cxn modelId="{FD5E241E-68B2-4FC9-A9B0-ADBAA30052D3}" type="presParOf" srcId="{6DB03188-DC3A-450F-9C19-9424B572AC70}" destId="{B6749712-A028-4E75-8819-F7D2DCA4EF7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660BC6-30AD-4DD7-9364-B6D5FD84FE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2E8698-62A1-4340-A91B-F185A4D5A1CE}">
      <dgm:prSet phldrT="[Text]"/>
      <dgm:spPr>
        <a:solidFill>
          <a:srgbClr val="FFFF00"/>
        </a:solidFill>
      </dgm:spPr>
      <dgm:t>
        <a:bodyPr/>
        <a:lstStyle/>
        <a:p>
          <a:r>
            <a:rPr lang="en-US" dirty="0" smtClean="0">
              <a:solidFill>
                <a:sysClr val="windowText" lastClr="000000"/>
              </a:solidFill>
            </a:rPr>
            <a:t>Refine</a:t>
          </a:r>
          <a:endParaRPr lang="en-US" dirty="0">
            <a:solidFill>
              <a:sysClr val="windowText" lastClr="000000"/>
            </a:solidFill>
          </a:endParaRPr>
        </a:p>
      </dgm:t>
    </dgm:pt>
    <dgm:pt modelId="{A9CEC4A5-8C66-4A28-AEAF-5A1AD9BA70EB}" type="parTrans" cxnId="{9E1C4634-3FF4-448E-9105-8CD41C5841CC}">
      <dgm:prSet/>
      <dgm:spPr/>
      <dgm:t>
        <a:bodyPr/>
        <a:lstStyle/>
        <a:p>
          <a:endParaRPr lang="en-US"/>
        </a:p>
      </dgm:t>
    </dgm:pt>
    <dgm:pt modelId="{63ABA687-8CD9-4F95-A187-E789F4B183C2}" type="sibTrans" cxnId="{9E1C4634-3FF4-448E-9105-8CD41C5841CC}">
      <dgm:prSet/>
      <dgm:spPr/>
      <dgm:t>
        <a:bodyPr/>
        <a:lstStyle/>
        <a:p>
          <a:endParaRPr lang="en-US"/>
        </a:p>
      </dgm:t>
    </dgm:pt>
    <dgm:pt modelId="{92C5DE8C-797E-4B2C-80DD-6916B3274A12}">
      <dgm:prSet phldrT="[Text]"/>
      <dgm:spPr>
        <a:solidFill>
          <a:srgbClr val="008000"/>
        </a:solidFill>
      </dgm:spPr>
      <dgm:t>
        <a:bodyPr/>
        <a:lstStyle/>
        <a:p>
          <a:r>
            <a:rPr lang="en-US" dirty="0" smtClean="0"/>
            <a:t>Revisit</a:t>
          </a:r>
          <a:endParaRPr lang="en-US" dirty="0"/>
        </a:p>
      </dgm:t>
    </dgm:pt>
    <dgm:pt modelId="{D1FF7A0A-9584-4F4D-BD29-03A300F8E380}" type="parTrans" cxnId="{0EAE62EF-51CA-4C58-AEC9-8FFA4A81F622}">
      <dgm:prSet/>
      <dgm:spPr/>
      <dgm:t>
        <a:bodyPr/>
        <a:lstStyle/>
        <a:p>
          <a:endParaRPr lang="en-US"/>
        </a:p>
      </dgm:t>
    </dgm:pt>
    <dgm:pt modelId="{581FD820-E151-49BF-86DE-3779C3580432}" type="sibTrans" cxnId="{0EAE62EF-51CA-4C58-AEC9-8FFA4A81F622}">
      <dgm:prSet/>
      <dgm:spPr/>
      <dgm:t>
        <a:bodyPr/>
        <a:lstStyle/>
        <a:p>
          <a:endParaRPr lang="en-US"/>
        </a:p>
      </dgm:t>
    </dgm:pt>
    <dgm:pt modelId="{B1BEA649-272C-4EB9-8E0A-C27CBB49DDE8}">
      <dgm:prSet phldrT="[Text]"/>
      <dgm:spPr>
        <a:solidFill>
          <a:srgbClr val="002060"/>
        </a:solidFill>
      </dgm:spPr>
      <dgm:t>
        <a:bodyPr/>
        <a:lstStyle/>
        <a:p>
          <a:r>
            <a:rPr lang="en-US" dirty="0" smtClean="0"/>
            <a:t>Revise</a:t>
          </a:r>
          <a:endParaRPr lang="en-US" dirty="0"/>
        </a:p>
      </dgm:t>
    </dgm:pt>
    <dgm:pt modelId="{8FAE563B-1636-4B00-AC70-3ADC8FC8A564}" type="parTrans" cxnId="{5ED696D3-ECCE-407C-B5FD-05D200467B89}">
      <dgm:prSet/>
      <dgm:spPr/>
      <dgm:t>
        <a:bodyPr/>
        <a:lstStyle/>
        <a:p>
          <a:endParaRPr lang="en-US"/>
        </a:p>
      </dgm:t>
    </dgm:pt>
    <dgm:pt modelId="{A6AA0AF5-EF83-4E84-BF2E-1956CDF67C2E}" type="sibTrans" cxnId="{5ED696D3-ECCE-407C-B5FD-05D200467B89}">
      <dgm:prSet/>
      <dgm:spPr/>
      <dgm:t>
        <a:bodyPr/>
        <a:lstStyle/>
        <a:p>
          <a:endParaRPr lang="en-US"/>
        </a:p>
      </dgm:t>
    </dgm:pt>
    <dgm:pt modelId="{0ABF1C6B-1B07-43FE-B2BD-D43FCBC61BF5}">
      <dgm:prSet phldrT="[Text]"/>
      <dgm:spPr>
        <a:solidFill>
          <a:srgbClr val="7030A0"/>
        </a:solidFill>
      </dgm:spPr>
      <dgm:t>
        <a:bodyPr/>
        <a:lstStyle/>
        <a:p>
          <a:r>
            <a:rPr lang="en-US" dirty="0" smtClean="0"/>
            <a:t>Release</a:t>
          </a:r>
          <a:endParaRPr lang="en-US" dirty="0"/>
        </a:p>
      </dgm:t>
    </dgm:pt>
    <dgm:pt modelId="{6CEE37E8-0717-46C3-942B-0F0CC959C2E8}" type="parTrans" cxnId="{99BC2BE3-5AF3-40F4-825D-DB82B860A78D}">
      <dgm:prSet/>
      <dgm:spPr/>
      <dgm:t>
        <a:bodyPr/>
        <a:lstStyle/>
        <a:p>
          <a:endParaRPr lang="en-US"/>
        </a:p>
      </dgm:t>
    </dgm:pt>
    <dgm:pt modelId="{33C1A8A4-5501-48C0-8369-6A1A745836C3}" type="sibTrans" cxnId="{99BC2BE3-5AF3-40F4-825D-DB82B860A78D}">
      <dgm:prSet/>
      <dgm:spPr/>
      <dgm:t>
        <a:bodyPr/>
        <a:lstStyle/>
        <a:p>
          <a:endParaRPr lang="en-US"/>
        </a:p>
      </dgm:t>
    </dgm:pt>
    <dgm:pt modelId="{0860C80B-A25F-4980-BFB4-9C33437221C8}" type="pres">
      <dgm:prSet presAssocID="{E4660BC6-30AD-4DD7-9364-B6D5FD84FE66}" presName="cycle" presStyleCnt="0">
        <dgm:presLayoutVars>
          <dgm:dir/>
          <dgm:resizeHandles val="exact"/>
        </dgm:presLayoutVars>
      </dgm:prSet>
      <dgm:spPr/>
      <dgm:t>
        <a:bodyPr/>
        <a:lstStyle/>
        <a:p>
          <a:endParaRPr lang="en-US"/>
        </a:p>
      </dgm:t>
    </dgm:pt>
    <dgm:pt modelId="{CA40B61E-3ED8-41B0-AD96-274A386FAA9A}" type="pres">
      <dgm:prSet presAssocID="{EF2E8698-62A1-4340-A91B-F185A4D5A1CE}" presName="node" presStyleLbl="node1" presStyleIdx="0" presStyleCnt="4">
        <dgm:presLayoutVars>
          <dgm:bulletEnabled val="1"/>
        </dgm:presLayoutVars>
      </dgm:prSet>
      <dgm:spPr/>
      <dgm:t>
        <a:bodyPr/>
        <a:lstStyle/>
        <a:p>
          <a:endParaRPr lang="en-US"/>
        </a:p>
      </dgm:t>
    </dgm:pt>
    <dgm:pt modelId="{6DA15425-9999-4665-A25A-AED8DF9E01F3}" type="pres">
      <dgm:prSet presAssocID="{63ABA687-8CD9-4F95-A187-E789F4B183C2}" presName="sibTrans" presStyleLbl="sibTrans2D1" presStyleIdx="0" presStyleCnt="4"/>
      <dgm:spPr/>
      <dgm:t>
        <a:bodyPr/>
        <a:lstStyle/>
        <a:p>
          <a:endParaRPr lang="en-US"/>
        </a:p>
      </dgm:t>
    </dgm:pt>
    <dgm:pt modelId="{5076A75D-0B81-4CA3-9D44-7BDB98872582}" type="pres">
      <dgm:prSet presAssocID="{63ABA687-8CD9-4F95-A187-E789F4B183C2}" presName="connectorText" presStyleLbl="sibTrans2D1" presStyleIdx="0" presStyleCnt="4"/>
      <dgm:spPr/>
      <dgm:t>
        <a:bodyPr/>
        <a:lstStyle/>
        <a:p>
          <a:endParaRPr lang="en-US"/>
        </a:p>
      </dgm:t>
    </dgm:pt>
    <dgm:pt modelId="{E850D5DE-ABBC-4AC4-A17C-8AEA9FEBB4CE}" type="pres">
      <dgm:prSet presAssocID="{92C5DE8C-797E-4B2C-80DD-6916B3274A12}" presName="node" presStyleLbl="node1" presStyleIdx="1" presStyleCnt="4">
        <dgm:presLayoutVars>
          <dgm:bulletEnabled val="1"/>
        </dgm:presLayoutVars>
      </dgm:prSet>
      <dgm:spPr/>
      <dgm:t>
        <a:bodyPr/>
        <a:lstStyle/>
        <a:p>
          <a:endParaRPr lang="en-US"/>
        </a:p>
      </dgm:t>
    </dgm:pt>
    <dgm:pt modelId="{55858EB9-BC31-46C3-B110-A402469DD243}" type="pres">
      <dgm:prSet presAssocID="{581FD820-E151-49BF-86DE-3779C3580432}" presName="sibTrans" presStyleLbl="sibTrans2D1" presStyleIdx="1" presStyleCnt="4"/>
      <dgm:spPr/>
      <dgm:t>
        <a:bodyPr/>
        <a:lstStyle/>
        <a:p>
          <a:endParaRPr lang="en-US"/>
        </a:p>
      </dgm:t>
    </dgm:pt>
    <dgm:pt modelId="{3F3CA865-E4D7-4921-AF71-D27EA9277C51}" type="pres">
      <dgm:prSet presAssocID="{581FD820-E151-49BF-86DE-3779C3580432}" presName="connectorText" presStyleLbl="sibTrans2D1" presStyleIdx="1" presStyleCnt="4"/>
      <dgm:spPr/>
      <dgm:t>
        <a:bodyPr/>
        <a:lstStyle/>
        <a:p>
          <a:endParaRPr lang="en-US"/>
        </a:p>
      </dgm:t>
    </dgm:pt>
    <dgm:pt modelId="{4B308EFB-FF6E-476A-B035-D8969C7CC941}" type="pres">
      <dgm:prSet presAssocID="{B1BEA649-272C-4EB9-8E0A-C27CBB49DDE8}" presName="node" presStyleLbl="node1" presStyleIdx="2" presStyleCnt="4">
        <dgm:presLayoutVars>
          <dgm:bulletEnabled val="1"/>
        </dgm:presLayoutVars>
      </dgm:prSet>
      <dgm:spPr/>
      <dgm:t>
        <a:bodyPr/>
        <a:lstStyle/>
        <a:p>
          <a:endParaRPr lang="en-US"/>
        </a:p>
      </dgm:t>
    </dgm:pt>
    <dgm:pt modelId="{395ED6BE-160E-4DA3-AC18-77AA7FA17D27}" type="pres">
      <dgm:prSet presAssocID="{A6AA0AF5-EF83-4E84-BF2E-1956CDF67C2E}" presName="sibTrans" presStyleLbl="sibTrans2D1" presStyleIdx="2" presStyleCnt="4"/>
      <dgm:spPr/>
      <dgm:t>
        <a:bodyPr/>
        <a:lstStyle/>
        <a:p>
          <a:endParaRPr lang="en-US"/>
        </a:p>
      </dgm:t>
    </dgm:pt>
    <dgm:pt modelId="{699E66A2-4818-480C-B742-8D33B7CE1FCC}" type="pres">
      <dgm:prSet presAssocID="{A6AA0AF5-EF83-4E84-BF2E-1956CDF67C2E}" presName="connectorText" presStyleLbl="sibTrans2D1" presStyleIdx="2" presStyleCnt="4"/>
      <dgm:spPr/>
      <dgm:t>
        <a:bodyPr/>
        <a:lstStyle/>
        <a:p>
          <a:endParaRPr lang="en-US"/>
        </a:p>
      </dgm:t>
    </dgm:pt>
    <dgm:pt modelId="{E2E05A61-9165-464E-BCD5-2255F928A6AD}" type="pres">
      <dgm:prSet presAssocID="{0ABF1C6B-1B07-43FE-B2BD-D43FCBC61BF5}" presName="node" presStyleLbl="node1" presStyleIdx="3" presStyleCnt="4">
        <dgm:presLayoutVars>
          <dgm:bulletEnabled val="1"/>
        </dgm:presLayoutVars>
      </dgm:prSet>
      <dgm:spPr/>
      <dgm:t>
        <a:bodyPr/>
        <a:lstStyle/>
        <a:p>
          <a:endParaRPr lang="en-US"/>
        </a:p>
      </dgm:t>
    </dgm:pt>
    <dgm:pt modelId="{3AC72F94-78D6-461E-90DD-918071A23112}" type="pres">
      <dgm:prSet presAssocID="{33C1A8A4-5501-48C0-8369-6A1A745836C3}" presName="sibTrans" presStyleLbl="sibTrans2D1" presStyleIdx="3" presStyleCnt="4"/>
      <dgm:spPr/>
      <dgm:t>
        <a:bodyPr/>
        <a:lstStyle/>
        <a:p>
          <a:endParaRPr lang="en-US"/>
        </a:p>
      </dgm:t>
    </dgm:pt>
    <dgm:pt modelId="{E6F47E30-A331-4A5D-A475-14A582FE0029}" type="pres">
      <dgm:prSet presAssocID="{33C1A8A4-5501-48C0-8369-6A1A745836C3}" presName="connectorText" presStyleLbl="sibTrans2D1" presStyleIdx="3" presStyleCnt="4"/>
      <dgm:spPr/>
      <dgm:t>
        <a:bodyPr/>
        <a:lstStyle/>
        <a:p>
          <a:endParaRPr lang="en-US"/>
        </a:p>
      </dgm:t>
    </dgm:pt>
  </dgm:ptLst>
  <dgm:cxnLst>
    <dgm:cxn modelId="{9E1C4634-3FF4-448E-9105-8CD41C5841CC}" srcId="{E4660BC6-30AD-4DD7-9364-B6D5FD84FE66}" destId="{EF2E8698-62A1-4340-A91B-F185A4D5A1CE}" srcOrd="0" destOrd="0" parTransId="{A9CEC4A5-8C66-4A28-AEAF-5A1AD9BA70EB}" sibTransId="{63ABA687-8CD9-4F95-A187-E789F4B183C2}"/>
    <dgm:cxn modelId="{033A5438-C0AB-485C-AE55-85D364681339}" type="presOf" srcId="{A6AA0AF5-EF83-4E84-BF2E-1956CDF67C2E}" destId="{395ED6BE-160E-4DA3-AC18-77AA7FA17D27}" srcOrd="0" destOrd="0" presId="urn:microsoft.com/office/officeart/2005/8/layout/cycle2"/>
    <dgm:cxn modelId="{99BC2BE3-5AF3-40F4-825D-DB82B860A78D}" srcId="{E4660BC6-30AD-4DD7-9364-B6D5FD84FE66}" destId="{0ABF1C6B-1B07-43FE-B2BD-D43FCBC61BF5}" srcOrd="3" destOrd="0" parTransId="{6CEE37E8-0717-46C3-942B-0F0CC959C2E8}" sibTransId="{33C1A8A4-5501-48C0-8369-6A1A745836C3}"/>
    <dgm:cxn modelId="{5ED696D3-ECCE-407C-B5FD-05D200467B89}" srcId="{E4660BC6-30AD-4DD7-9364-B6D5FD84FE66}" destId="{B1BEA649-272C-4EB9-8E0A-C27CBB49DDE8}" srcOrd="2" destOrd="0" parTransId="{8FAE563B-1636-4B00-AC70-3ADC8FC8A564}" sibTransId="{A6AA0AF5-EF83-4E84-BF2E-1956CDF67C2E}"/>
    <dgm:cxn modelId="{5851761E-8C9F-4B37-BEF4-985A29020210}" type="presOf" srcId="{63ABA687-8CD9-4F95-A187-E789F4B183C2}" destId="{5076A75D-0B81-4CA3-9D44-7BDB98872582}" srcOrd="1" destOrd="0" presId="urn:microsoft.com/office/officeart/2005/8/layout/cycle2"/>
    <dgm:cxn modelId="{EBD1E4B7-ACDA-4707-B7B3-FA4B59F13CD8}" type="presOf" srcId="{33C1A8A4-5501-48C0-8369-6A1A745836C3}" destId="{3AC72F94-78D6-461E-90DD-918071A23112}" srcOrd="0" destOrd="0" presId="urn:microsoft.com/office/officeart/2005/8/layout/cycle2"/>
    <dgm:cxn modelId="{C7AA00CA-5FD3-4C22-BB05-D1B9BB5A96C2}" type="presOf" srcId="{63ABA687-8CD9-4F95-A187-E789F4B183C2}" destId="{6DA15425-9999-4665-A25A-AED8DF9E01F3}" srcOrd="0" destOrd="0" presId="urn:microsoft.com/office/officeart/2005/8/layout/cycle2"/>
    <dgm:cxn modelId="{E38AA69D-9BD7-450B-99C5-C5DC641AD335}" type="presOf" srcId="{0ABF1C6B-1B07-43FE-B2BD-D43FCBC61BF5}" destId="{E2E05A61-9165-464E-BCD5-2255F928A6AD}" srcOrd="0" destOrd="0" presId="urn:microsoft.com/office/officeart/2005/8/layout/cycle2"/>
    <dgm:cxn modelId="{0EAE62EF-51CA-4C58-AEC9-8FFA4A81F622}" srcId="{E4660BC6-30AD-4DD7-9364-B6D5FD84FE66}" destId="{92C5DE8C-797E-4B2C-80DD-6916B3274A12}" srcOrd="1" destOrd="0" parTransId="{D1FF7A0A-9584-4F4D-BD29-03A300F8E380}" sibTransId="{581FD820-E151-49BF-86DE-3779C3580432}"/>
    <dgm:cxn modelId="{D96F4987-39AB-48A3-81B1-822831508197}" type="presOf" srcId="{A6AA0AF5-EF83-4E84-BF2E-1956CDF67C2E}" destId="{699E66A2-4818-480C-B742-8D33B7CE1FCC}" srcOrd="1" destOrd="0" presId="urn:microsoft.com/office/officeart/2005/8/layout/cycle2"/>
    <dgm:cxn modelId="{796FA218-5477-4F04-963C-9537D2D8FC43}" type="presOf" srcId="{33C1A8A4-5501-48C0-8369-6A1A745836C3}" destId="{E6F47E30-A331-4A5D-A475-14A582FE0029}" srcOrd="1" destOrd="0" presId="urn:microsoft.com/office/officeart/2005/8/layout/cycle2"/>
    <dgm:cxn modelId="{B48D33C5-4192-409D-9CE2-230F6E38693E}" type="presOf" srcId="{EF2E8698-62A1-4340-A91B-F185A4D5A1CE}" destId="{CA40B61E-3ED8-41B0-AD96-274A386FAA9A}" srcOrd="0" destOrd="0" presId="urn:microsoft.com/office/officeart/2005/8/layout/cycle2"/>
    <dgm:cxn modelId="{D48B5FF8-23EE-4C14-8E52-295F30F3E145}" type="presOf" srcId="{581FD820-E151-49BF-86DE-3779C3580432}" destId="{55858EB9-BC31-46C3-B110-A402469DD243}" srcOrd="0" destOrd="0" presId="urn:microsoft.com/office/officeart/2005/8/layout/cycle2"/>
    <dgm:cxn modelId="{950A57F6-A37C-49D0-A12F-4FB3147FF8D4}" type="presOf" srcId="{E4660BC6-30AD-4DD7-9364-B6D5FD84FE66}" destId="{0860C80B-A25F-4980-BFB4-9C33437221C8}" srcOrd="0" destOrd="0" presId="urn:microsoft.com/office/officeart/2005/8/layout/cycle2"/>
    <dgm:cxn modelId="{00F010E5-6ECD-4257-BF88-53C602427907}" type="presOf" srcId="{B1BEA649-272C-4EB9-8E0A-C27CBB49DDE8}" destId="{4B308EFB-FF6E-476A-B035-D8969C7CC941}" srcOrd="0" destOrd="0" presId="urn:microsoft.com/office/officeart/2005/8/layout/cycle2"/>
    <dgm:cxn modelId="{E1EF9ACB-F725-43D3-8D06-880BA879E7B2}" type="presOf" srcId="{581FD820-E151-49BF-86DE-3779C3580432}" destId="{3F3CA865-E4D7-4921-AF71-D27EA9277C51}" srcOrd="1" destOrd="0" presId="urn:microsoft.com/office/officeart/2005/8/layout/cycle2"/>
    <dgm:cxn modelId="{A9F9DC6B-6101-49A5-A15F-001827D5DF17}" type="presOf" srcId="{92C5DE8C-797E-4B2C-80DD-6916B3274A12}" destId="{E850D5DE-ABBC-4AC4-A17C-8AEA9FEBB4CE}" srcOrd="0" destOrd="0" presId="urn:microsoft.com/office/officeart/2005/8/layout/cycle2"/>
    <dgm:cxn modelId="{5A89E81D-449E-4811-AE23-2291EB3B39E2}" type="presParOf" srcId="{0860C80B-A25F-4980-BFB4-9C33437221C8}" destId="{CA40B61E-3ED8-41B0-AD96-274A386FAA9A}" srcOrd="0" destOrd="0" presId="urn:microsoft.com/office/officeart/2005/8/layout/cycle2"/>
    <dgm:cxn modelId="{CBDFC82D-251E-42C9-8FBA-876F7EC53D73}" type="presParOf" srcId="{0860C80B-A25F-4980-BFB4-9C33437221C8}" destId="{6DA15425-9999-4665-A25A-AED8DF9E01F3}" srcOrd="1" destOrd="0" presId="urn:microsoft.com/office/officeart/2005/8/layout/cycle2"/>
    <dgm:cxn modelId="{0D489759-3F81-4FDE-BE17-FA9B4B800220}" type="presParOf" srcId="{6DA15425-9999-4665-A25A-AED8DF9E01F3}" destId="{5076A75D-0B81-4CA3-9D44-7BDB98872582}" srcOrd="0" destOrd="0" presId="urn:microsoft.com/office/officeart/2005/8/layout/cycle2"/>
    <dgm:cxn modelId="{52BEB3A3-73C1-47B6-877F-8025341E8323}" type="presParOf" srcId="{0860C80B-A25F-4980-BFB4-9C33437221C8}" destId="{E850D5DE-ABBC-4AC4-A17C-8AEA9FEBB4CE}" srcOrd="2" destOrd="0" presId="urn:microsoft.com/office/officeart/2005/8/layout/cycle2"/>
    <dgm:cxn modelId="{6A07BFFD-19BC-4673-BE4D-674F5D8EB51C}" type="presParOf" srcId="{0860C80B-A25F-4980-BFB4-9C33437221C8}" destId="{55858EB9-BC31-46C3-B110-A402469DD243}" srcOrd="3" destOrd="0" presId="urn:microsoft.com/office/officeart/2005/8/layout/cycle2"/>
    <dgm:cxn modelId="{36626890-5D26-4E28-8A52-3F8E3DE49540}" type="presParOf" srcId="{55858EB9-BC31-46C3-B110-A402469DD243}" destId="{3F3CA865-E4D7-4921-AF71-D27EA9277C51}" srcOrd="0" destOrd="0" presId="urn:microsoft.com/office/officeart/2005/8/layout/cycle2"/>
    <dgm:cxn modelId="{E495A8C8-FAEC-4C60-A39E-ACA888823805}" type="presParOf" srcId="{0860C80B-A25F-4980-BFB4-9C33437221C8}" destId="{4B308EFB-FF6E-476A-B035-D8969C7CC941}" srcOrd="4" destOrd="0" presId="urn:microsoft.com/office/officeart/2005/8/layout/cycle2"/>
    <dgm:cxn modelId="{7941D881-D6CD-4AB8-BF73-A1F7BD594CB5}" type="presParOf" srcId="{0860C80B-A25F-4980-BFB4-9C33437221C8}" destId="{395ED6BE-160E-4DA3-AC18-77AA7FA17D27}" srcOrd="5" destOrd="0" presId="urn:microsoft.com/office/officeart/2005/8/layout/cycle2"/>
    <dgm:cxn modelId="{DAC5BD50-7F11-4186-95A9-9EB8037349F7}" type="presParOf" srcId="{395ED6BE-160E-4DA3-AC18-77AA7FA17D27}" destId="{699E66A2-4818-480C-B742-8D33B7CE1FCC}" srcOrd="0" destOrd="0" presId="urn:microsoft.com/office/officeart/2005/8/layout/cycle2"/>
    <dgm:cxn modelId="{7E001894-F4E8-424D-9A4F-098B4335ED7A}" type="presParOf" srcId="{0860C80B-A25F-4980-BFB4-9C33437221C8}" destId="{E2E05A61-9165-464E-BCD5-2255F928A6AD}" srcOrd="6" destOrd="0" presId="urn:microsoft.com/office/officeart/2005/8/layout/cycle2"/>
    <dgm:cxn modelId="{2BAF0901-684C-4592-A340-BB2A6C230E02}" type="presParOf" srcId="{0860C80B-A25F-4980-BFB4-9C33437221C8}" destId="{3AC72F94-78D6-461E-90DD-918071A23112}" srcOrd="7" destOrd="0" presId="urn:microsoft.com/office/officeart/2005/8/layout/cycle2"/>
    <dgm:cxn modelId="{2737B211-3CD8-4603-A754-9D9E23FD34E7}" type="presParOf" srcId="{3AC72F94-78D6-461E-90DD-918071A23112}" destId="{E6F47E30-A331-4A5D-A475-14A582FE0029}"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3"/>
        </a:solidFill>
      </dgm:spPr>
      <dgm:t>
        <a:bodyPr/>
        <a:lstStyle/>
        <a:p>
          <a:r>
            <a:rPr lang="en-US" sz="2000" b="1"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FAE7986C-3897-4F05-BB44-661B252A4BA0}" type="presOf" srcId="{6ACB8835-834B-48D7-BFF1-07C842AD67BC}" destId="{94BEB979-88E7-40B5-B39B-357774ECB5EF}" srcOrd="0" destOrd="0" presId="urn:microsoft.com/office/officeart/2005/8/layout/hChevron3"/>
    <dgm:cxn modelId="{9FE73303-6DBA-4573-A6B6-CB13A08A85BF}" type="presOf" srcId="{3F4F5C82-AC29-4946-A449-DC0B637C60AA}" destId="{0D09C261-74E7-4DBD-9AFE-99E6F723F689}" srcOrd="0" destOrd="0" presId="urn:microsoft.com/office/officeart/2005/8/layout/hChevron3"/>
    <dgm:cxn modelId="{5D11ED45-8CFC-4036-B462-1BAD4FC6FC40}" type="presOf" srcId="{B8A7F659-8D8A-4729-B1C5-2B449A491938}" destId="{8D404520-57F6-44BE-AE6E-1F02E2FEF168}"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EEBC02FA-DEDD-475A-B519-0F06B1AD842F}" srcId="{3F4F5C82-AC29-4946-A449-DC0B637C60AA}" destId="{6ACB8835-834B-48D7-BFF1-07C842AD67BC}" srcOrd="0" destOrd="0" parTransId="{A2C32554-4883-4FDD-A505-B34BC210DA39}" sibTransId="{F575BC82-AB17-4AFF-9D54-0308A6E08142}"/>
    <dgm:cxn modelId="{1123806B-A2C3-4D25-870C-3185BB9BAD25}" type="presOf" srcId="{A1735729-AA3B-47A5-8E8A-F4807FFBD4AA}" destId="{17AD5A38-3466-4F89-83B0-B76BF8304952}" srcOrd="0" destOrd="0" presId="urn:microsoft.com/office/officeart/2005/8/layout/hChevron3"/>
    <dgm:cxn modelId="{3F861A98-4F8D-4EAA-BD48-0DBC01B8AE78}" type="presOf" srcId="{E5911742-2875-4034-9D8E-14DAF8AB0026}" destId="{1F1B7291-E645-4B50-869F-978A1817974A}"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89C3DE8E-53DD-42E9-8463-79309229AC12}" type="presParOf" srcId="{0D09C261-74E7-4DBD-9AFE-99E6F723F689}" destId="{94BEB979-88E7-40B5-B39B-357774ECB5EF}" srcOrd="0" destOrd="0" presId="urn:microsoft.com/office/officeart/2005/8/layout/hChevron3"/>
    <dgm:cxn modelId="{4A8D060D-5143-4AE7-854C-6E53A1EB1354}" type="presParOf" srcId="{0D09C261-74E7-4DBD-9AFE-99E6F723F689}" destId="{D7642070-3635-46C3-B126-278ED8A781B4}" srcOrd="1" destOrd="0" presId="urn:microsoft.com/office/officeart/2005/8/layout/hChevron3"/>
    <dgm:cxn modelId="{B1559FBA-FDBA-4039-BE10-1ED446796C61}" type="presParOf" srcId="{0D09C261-74E7-4DBD-9AFE-99E6F723F689}" destId="{8D404520-57F6-44BE-AE6E-1F02E2FEF168}" srcOrd="2" destOrd="0" presId="urn:microsoft.com/office/officeart/2005/8/layout/hChevron3"/>
    <dgm:cxn modelId="{929FBF9D-3BEE-459B-B03C-5E0DC284A8D1}" type="presParOf" srcId="{0D09C261-74E7-4DBD-9AFE-99E6F723F689}" destId="{ABACEF64-C327-440A-8541-34BAE1EF860D}" srcOrd="3" destOrd="0" presId="urn:microsoft.com/office/officeart/2005/8/layout/hChevron3"/>
    <dgm:cxn modelId="{2838CB6D-96A4-4893-9984-A931A73CFD11}" type="presParOf" srcId="{0D09C261-74E7-4DBD-9AFE-99E6F723F689}" destId="{17AD5A38-3466-4F89-83B0-B76BF8304952}" srcOrd="4" destOrd="0" presId="urn:microsoft.com/office/officeart/2005/8/layout/hChevron3"/>
    <dgm:cxn modelId="{89F7B09B-EDD1-45D3-809C-8524D3871526}" type="presParOf" srcId="{0D09C261-74E7-4DBD-9AFE-99E6F723F689}" destId="{DBFA09A2-880E-4173-A667-F48751D68532}" srcOrd="5" destOrd="0" presId="urn:microsoft.com/office/officeart/2005/8/layout/hChevron3"/>
    <dgm:cxn modelId="{1C46312F-D5ED-46DD-9CDD-9485C0695E4C}"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3"/>
        </a:solidFill>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ECB80B30-C28B-4E6F-A65A-F655D5A4C85F}" type="presOf" srcId="{B8A7F659-8D8A-4729-B1C5-2B449A491938}" destId="{8D404520-57F6-44BE-AE6E-1F02E2FEF168}" srcOrd="0" destOrd="0" presId="urn:microsoft.com/office/officeart/2005/8/layout/hChevron3"/>
    <dgm:cxn modelId="{706ECB5C-73A8-4A4A-8400-F73CEA7AA0BD}" type="presOf" srcId="{3F4F5C82-AC29-4946-A449-DC0B637C60AA}" destId="{0D09C261-74E7-4DBD-9AFE-99E6F723F689}" srcOrd="0" destOrd="0" presId="urn:microsoft.com/office/officeart/2005/8/layout/hChevron3"/>
    <dgm:cxn modelId="{BAC3B2FA-AFCB-4963-9EB2-9E6AC1E677F5}" type="presOf" srcId="{6ACB8835-834B-48D7-BFF1-07C842AD67BC}" destId="{94BEB979-88E7-40B5-B39B-357774ECB5EF}"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6CFCE781-58BF-4F3A-8955-E76E96AD2126}" type="presOf" srcId="{E5911742-2875-4034-9D8E-14DAF8AB0026}" destId="{1F1B7291-E645-4B50-869F-978A1817974A}" srcOrd="0" destOrd="0" presId="urn:microsoft.com/office/officeart/2005/8/layout/hChevron3"/>
    <dgm:cxn modelId="{89077C27-6465-4964-8C5A-EFA75B9A1C39}" type="presOf" srcId="{A1735729-AA3B-47A5-8E8A-F4807FFBD4AA}" destId="{17AD5A38-3466-4F89-83B0-B76BF8304952}" srcOrd="0" destOrd="0" presId="urn:microsoft.com/office/officeart/2005/8/layout/hChevron3"/>
    <dgm:cxn modelId="{EEBC02FA-DEDD-475A-B519-0F06B1AD842F}" srcId="{3F4F5C82-AC29-4946-A449-DC0B637C60AA}" destId="{6ACB8835-834B-48D7-BFF1-07C842AD67BC}" srcOrd="0" destOrd="0" parTransId="{A2C32554-4883-4FDD-A505-B34BC210DA39}" sibTransId="{F575BC82-AB17-4AFF-9D54-0308A6E08142}"/>
    <dgm:cxn modelId="{A1859C76-62E6-4C71-A131-968523B0A5F8}" srcId="{3F4F5C82-AC29-4946-A449-DC0B637C60AA}" destId="{A1735729-AA3B-47A5-8E8A-F4807FFBD4AA}" srcOrd="2" destOrd="0" parTransId="{5BC306BF-F70E-4C3B-AA31-201525924599}" sibTransId="{90B56734-C134-4AA3-B813-854DECE24D3C}"/>
    <dgm:cxn modelId="{4EBD9A97-E159-4FFA-AD08-BE5B78FF28ED}" type="presParOf" srcId="{0D09C261-74E7-4DBD-9AFE-99E6F723F689}" destId="{94BEB979-88E7-40B5-B39B-357774ECB5EF}" srcOrd="0" destOrd="0" presId="urn:microsoft.com/office/officeart/2005/8/layout/hChevron3"/>
    <dgm:cxn modelId="{7570865A-EB34-4570-8EAA-25F399270281}" type="presParOf" srcId="{0D09C261-74E7-4DBD-9AFE-99E6F723F689}" destId="{D7642070-3635-46C3-B126-278ED8A781B4}" srcOrd="1" destOrd="0" presId="urn:microsoft.com/office/officeart/2005/8/layout/hChevron3"/>
    <dgm:cxn modelId="{D11B46DE-FD73-468F-990C-2E152A83F991}" type="presParOf" srcId="{0D09C261-74E7-4DBD-9AFE-99E6F723F689}" destId="{8D404520-57F6-44BE-AE6E-1F02E2FEF168}" srcOrd="2" destOrd="0" presId="urn:microsoft.com/office/officeart/2005/8/layout/hChevron3"/>
    <dgm:cxn modelId="{2665EB56-6A2F-4C31-89B3-EB2DE8E25B0E}" type="presParOf" srcId="{0D09C261-74E7-4DBD-9AFE-99E6F723F689}" destId="{ABACEF64-C327-440A-8541-34BAE1EF860D}" srcOrd="3" destOrd="0" presId="urn:microsoft.com/office/officeart/2005/8/layout/hChevron3"/>
    <dgm:cxn modelId="{4D354797-B5B0-4379-95D5-DD33FDC06AFC}" type="presParOf" srcId="{0D09C261-74E7-4DBD-9AFE-99E6F723F689}" destId="{17AD5A38-3466-4F89-83B0-B76BF8304952}" srcOrd="4" destOrd="0" presId="urn:microsoft.com/office/officeart/2005/8/layout/hChevron3"/>
    <dgm:cxn modelId="{31F385E9-9FCB-491E-A8F2-6C3A0F4887A5}" type="presParOf" srcId="{0D09C261-74E7-4DBD-9AFE-99E6F723F689}" destId="{DBFA09A2-880E-4173-A667-F48751D68532}" srcOrd="5" destOrd="0" presId="urn:microsoft.com/office/officeart/2005/8/layout/hChevron3"/>
    <dgm:cxn modelId="{A6B3EFAC-FCF6-4ACD-9F2C-CE8BCD33F995}"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DCF4F0-F054-4AA9-8724-DD8129C4D31E}"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C8DC0D13-12CB-4972-B53D-7F2B77A44B55}">
      <dgm:prSet phldrT="[Text]"/>
      <dgm:spPr/>
      <dgm:t>
        <a:bodyPr/>
        <a:lstStyle/>
        <a:p>
          <a:r>
            <a:rPr lang="en-US" smtClean="0"/>
            <a:t>Development </a:t>
          </a:r>
          <a:r>
            <a:rPr lang="en-US" dirty="0" smtClean="0"/>
            <a:t>Test</a:t>
          </a:r>
          <a:endParaRPr lang="en-US" dirty="0"/>
        </a:p>
      </dgm:t>
    </dgm:pt>
    <dgm:pt modelId="{C3397C46-69BA-44B6-A72F-D49AE851725C}" type="parTrans" cxnId="{15CA639F-5C6D-4844-BF85-5B1C1940764D}">
      <dgm:prSet/>
      <dgm:spPr/>
      <dgm:t>
        <a:bodyPr/>
        <a:lstStyle/>
        <a:p>
          <a:endParaRPr lang="en-US"/>
        </a:p>
      </dgm:t>
    </dgm:pt>
    <dgm:pt modelId="{8E2397F9-9819-40C0-8B9B-6122E2EDD503}" type="sibTrans" cxnId="{15CA639F-5C6D-4844-BF85-5B1C1940764D}">
      <dgm:prSet/>
      <dgm:spPr/>
      <dgm:t>
        <a:bodyPr/>
        <a:lstStyle/>
        <a:p>
          <a:endParaRPr lang="en-US"/>
        </a:p>
      </dgm:t>
    </dgm:pt>
    <dgm:pt modelId="{6EF4DB34-53B9-4BC1-93FB-1B6A43A17395}">
      <dgm:prSet phldrT="[Text]"/>
      <dgm:spPr/>
      <dgm:t>
        <a:bodyPr/>
        <a:lstStyle/>
        <a:p>
          <a:r>
            <a:rPr lang="en-US" dirty="0" smtClean="0"/>
            <a:t>Staging Production</a:t>
          </a:r>
          <a:endParaRPr lang="en-US" dirty="0"/>
        </a:p>
      </dgm:t>
    </dgm:pt>
    <dgm:pt modelId="{7CB95551-8F8B-4EF6-A6F9-1DE60BA9CFBE}" type="parTrans" cxnId="{846BB877-D5AA-498E-B094-B068AE7A82B3}">
      <dgm:prSet/>
      <dgm:spPr/>
      <dgm:t>
        <a:bodyPr/>
        <a:lstStyle/>
        <a:p>
          <a:endParaRPr lang="en-US"/>
        </a:p>
      </dgm:t>
    </dgm:pt>
    <dgm:pt modelId="{3F4064B7-2A9A-4C58-8202-EA2E19A8ABD0}" type="sibTrans" cxnId="{846BB877-D5AA-498E-B094-B068AE7A82B3}">
      <dgm:prSet/>
      <dgm:spPr/>
      <dgm:t>
        <a:bodyPr/>
        <a:lstStyle/>
        <a:p>
          <a:endParaRPr lang="en-US"/>
        </a:p>
      </dgm:t>
    </dgm:pt>
    <dgm:pt modelId="{13DC5656-1E80-4CE9-8473-FF10040B1498}" type="pres">
      <dgm:prSet presAssocID="{E5DCF4F0-F054-4AA9-8724-DD8129C4D31E}" presName="compositeShape" presStyleCnt="0">
        <dgm:presLayoutVars>
          <dgm:chMax val="2"/>
          <dgm:dir/>
          <dgm:resizeHandles val="exact"/>
        </dgm:presLayoutVars>
      </dgm:prSet>
      <dgm:spPr/>
      <dgm:t>
        <a:bodyPr/>
        <a:lstStyle/>
        <a:p>
          <a:endParaRPr lang="en-US"/>
        </a:p>
      </dgm:t>
    </dgm:pt>
    <dgm:pt modelId="{7F5FAF39-AC1A-4F19-9F6F-5B7CDCCB23F2}" type="pres">
      <dgm:prSet presAssocID="{E5DCF4F0-F054-4AA9-8724-DD8129C4D31E}" presName="ribbon" presStyleLbl="node1" presStyleIdx="0" presStyleCnt="1" custScaleY="81399"/>
      <dgm:spPr/>
    </dgm:pt>
    <dgm:pt modelId="{BAA7CDEB-BC3C-466A-B6A4-1A76CE17381F}" type="pres">
      <dgm:prSet presAssocID="{E5DCF4F0-F054-4AA9-8724-DD8129C4D31E}" presName="leftArrowText" presStyleLbl="node1" presStyleIdx="0" presStyleCnt="1">
        <dgm:presLayoutVars>
          <dgm:chMax val="0"/>
          <dgm:bulletEnabled val="1"/>
        </dgm:presLayoutVars>
      </dgm:prSet>
      <dgm:spPr/>
      <dgm:t>
        <a:bodyPr/>
        <a:lstStyle/>
        <a:p>
          <a:endParaRPr lang="en-US"/>
        </a:p>
      </dgm:t>
    </dgm:pt>
    <dgm:pt modelId="{162B56D6-ECDF-4ADE-B832-0E3190E1C056}" type="pres">
      <dgm:prSet presAssocID="{E5DCF4F0-F054-4AA9-8724-DD8129C4D31E}" presName="rightArrowText" presStyleLbl="node1" presStyleIdx="0" presStyleCnt="1">
        <dgm:presLayoutVars>
          <dgm:chMax val="0"/>
          <dgm:bulletEnabled val="1"/>
        </dgm:presLayoutVars>
      </dgm:prSet>
      <dgm:spPr/>
      <dgm:t>
        <a:bodyPr/>
        <a:lstStyle/>
        <a:p>
          <a:endParaRPr lang="en-US"/>
        </a:p>
      </dgm:t>
    </dgm:pt>
  </dgm:ptLst>
  <dgm:cxnLst>
    <dgm:cxn modelId="{15CA639F-5C6D-4844-BF85-5B1C1940764D}" srcId="{E5DCF4F0-F054-4AA9-8724-DD8129C4D31E}" destId="{C8DC0D13-12CB-4972-B53D-7F2B77A44B55}" srcOrd="0" destOrd="0" parTransId="{C3397C46-69BA-44B6-A72F-D49AE851725C}" sibTransId="{8E2397F9-9819-40C0-8B9B-6122E2EDD503}"/>
    <dgm:cxn modelId="{5F8CF409-47D9-4CAF-A2C8-4941A505C9DA}" type="presOf" srcId="{6EF4DB34-53B9-4BC1-93FB-1B6A43A17395}" destId="{162B56D6-ECDF-4ADE-B832-0E3190E1C056}" srcOrd="0" destOrd="0" presId="urn:microsoft.com/office/officeart/2005/8/layout/arrow6"/>
    <dgm:cxn modelId="{5D193694-B815-4F0B-A6D6-3F3645156B23}" type="presOf" srcId="{C8DC0D13-12CB-4972-B53D-7F2B77A44B55}" destId="{BAA7CDEB-BC3C-466A-B6A4-1A76CE17381F}" srcOrd="0" destOrd="0" presId="urn:microsoft.com/office/officeart/2005/8/layout/arrow6"/>
    <dgm:cxn modelId="{846BB877-D5AA-498E-B094-B068AE7A82B3}" srcId="{E5DCF4F0-F054-4AA9-8724-DD8129C4D31E}" destId="{6EF4DB34-53B9-4BC1-93FB-1B6A43A17395}" srcOrd="1" destOrd="0" parTransId="{7CB95551-8F8B-4EF6-A6F9-1DE60BA9CFBE}" sibTransId="{3F4064B7-2A9A-4C58-8202-EA2E19A8ABD0}"/>
    <dgm:cxn modelId="{C2F8F3EA-B919-4732-BC68-98367381F3E3}" type="presOf" srcId="{E5DCF4F0-F054-4AA9-8724-DD8129C4D31E}" destId="{13DC5656-1E80-4CE9-8473-FF10040B1498}" srcOrd="0" destOrd="0" presId="urn:microsoft.com/office/officeart/2005/8/layout/arrow6"/>
    <dgm:cxn modelId="{768B9480-5AF2-4CAE-8587-A9B6A67A6651}" type="presParOf" srcId="{13DC5656-1E80-4CE9-8473-FF10040B1498}" destId="{7F5FAF39-AC1A-4F19-9F6F-5B7CDCCB23F2}" srcOrd="0" destOrd="0" presId="urn:microsoft.com/office/officeart/2005/8/layout/arrow6"/>
    <dgm:cxn modelId="{CD8DC928-5587-4DCC-9BDC-C0F8357EA24F}" type="presParOf" srcId="{13DC5656-1E80-4CE9-8473-FF10040B1498}" destId="{BAA7CDEB-BC3C-466A-B6A4-1A76CE17381F}" srcOrd="1" destOrd="0" presId="urn:microsoft.com/office/officeart/2005/8/layout/arrow6"/>
    <dgm:cxn modelId="{64CDC50E-C191-41E0-8CD6-2FF5E8717976}" type="presParOf" srcId="{13DC5656-1E80-4CE9-8473-FF10040B1498}" destId="{162B56D6-ECDF-4ADE-B832-0E3190E1C05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DCF4F0-F054-4AA9-8724-DD8129C4D31E}"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C8DC0D13-12CB-4972-B53D-7F2B77A44B55}">
      <dgm:prSet phldrT="[Text]"/>
      <dgm:spPr/>
      <dgm:t>
        <a:bodyPr/>
        <a:lstStyle/>
        <a:p>
          <a:r>
            <a:rPr lang="en-US" smtClean="0"/>
            <a:t>Development </a:t>
          </a:r>
          <a:r>
            <a:rPr lang="en-US" dirty="0" smtClean="0"/>
            <a:t>Test</a:t>
          </a:r>
          <a:endParaRPr lang="en-US" dirty="0"/>
        </a:p>
      </dgm:t>
    </dgm:pt>
    <dgm:pt modelId="{C3397C46-69BA-44B6-A72F-D49AE851725C}" type="parTrans" cxnId="{15CA639F-5C6D-4844-BF85-5B1C1940764D}">
      <dgm:prSet/>
      <dgm:spPr/>
      <dgm:t>
        <a:bodyPr/>
        <a:lstStyle/>
        <a:p>
          <a:endParaRPr lang="en-US"/>
        </a:p>
      </dgm:t>
    </dgm:pt>
    <dgm:pt modelId="{8E2397F9-9819-40C0-8B9B-6122E2EDD503}" type="sibTrans" cxnId="{15CA639F-5C6D-4844-BF85-5B1C1940764D}">
      <dgm:prSet/>
      <dgm:spPr/>
      <dgm:t>
        <a:bodyPr/>
        <a:lstStyle/>
        <a:p>
          <a:endParaRPr lang="en-US"/>
        </a:p>
      </dgm:t>
    </dgm:pt>
    <dgm:pt modelId="{6EF4DB34-53B9-4BC1-93FB-1B6A43A17395}">
      <dgm:prSet phldrT="[Text]"/>
      <dgm:spPr/>
      <dgm:t>
        <a:bodyPr/>
        <a:lstStyle/>
        <a:p>
          <a:r>
            <a:rPr lang="en-US" dirty="0" smtClean="0"/>
            <a:t>Staging Production</a:t>
          </a:r>
          <a:endParaRPr lang="en-US" dirty="0"/>
        </a:p>
      </dgm:t>
    </dgm:pt>
    <dgm:pt modelId="{7CB95551-8F8B-4EF6-A6F9-1DE60BA9CFBE}" type="parTrans" cxnId="{846BB877-D5AA-498E-B094-B068AE7A82B3}">
      <dgm:prSet/>
      <dgm:spPr/>
      <dgm:t>
        <a:bodyPr/>
        <a:lstStyle/>
        <a:p>
          <a:endParaRPr lang="en-US"/>
        </a:p>
      </dgm:t>
    </dgm:pt>
    <dgm:pt modelId="{3F4064B7-2A9A-4C58-8202-EA2E19A8ABD0}" type="sibTrans" cxnId="{846BB877-D5AA-498E-B094-B068AE7A82B3}">
      <dgm:prSet/>
      <dgm:spPr/>
      <dgm:t>
        <a:bodyPr/>
        <a:lstStyle/>
        <a:p>
          <a:endParaRPr lang="en-US"/>
        </a:p>
      </dgm:t>
    </dgm:pt>
    <dgm:pt modelId="{13DC5656-1E80-4CE9-8473-FF10040B1498}" type="pres">
      <dgm:prSet presAssocID="{E5DCF4F0-F054-4AA9-8724-DD8129C4D31E}" presName="compositeShape" presStyleCnt="0">
        <dgm:presLayoutVars>
          <dgm:chMax val="2"/>
          <dgm:dir/>
          <dgm:resizeHandles val="exact"/>
        </dgm:presLayoutVars>
      </dgm:prSet>
      <dgm:spPr/>
      <dgm:t>
        <a:bodyPr/>
        <a:lstStyle/>
        <a:p>
          <a:endParaRPr lang="en-US"/>
        </a:p>
      </dgm:t>
    </dgm:pt>
    <dgm:pt modelId="{7F5FAF39-AC1A-4F19-9F6F-5B7CDCCB23F2}" type="pres">
      <dgm:prSet presAssocID="{E5DCF4F0-F054-4AA9-8724-DD8129C4D31E}" presName="ribbon" presStyleLbl="node1" presStyleIdx="0" presStyleCnt="1" custScaleY="81399"/>
      <dgm:spPr/>
    </dgm:pt>
    <dgm:pt modelId="{BAA7CDEB-BC3C-466A-B6A4-1A76CE17381F}" type="pres">
      <dgm:prSet presAssocID="{E5DCF4F0-F054-4AA9-8724-DD8129C4D31E}" presName="leftArrowText" presStyleLbl="node1" presStyleIdx="0" presStyleCnt="1">
        <dgm:presLayoutVars>
          <dgm:chMax val="0"/>
          <dgm:bulletEnabled val="1"/>
        </dgm:presLayoutVars>
      </dgm:prSet>
      <dgm:spPr/>
      <dgm:t>
        <a:bodyPr/>
        <a:lstStyle/>
        <a:p>
          <a:endParaRPr lang="en-US"/>
        </a:p>
      </dgm:t>
    </dgm:pt>
    <dgm:pt modelId="{162B56D6-ECDF-4ADE-B832-0E3190E1C056}" type="pres">
      <dgm:prSet presAssocID="{E5DCF4F0-F054-4AA9-8724-DD8129C4D31E}" presName="rightArrowText" presStyleLbl="node1" presStyleIdx="0" presStyleCnt="1">
        <dgm:presLayoutVars>
          <dgm:chMax val="0"/>
          <dgm:bulletEnabled val="1"/>
        </dgm:presLayoutVars>
      </dgm:prSet>
      <dgm:spPr/>
      <dgm:t>
        <a:bodyPr/>
        <a:lstStyle/>
        <a:p>
          <a:endParaRPr lang="en-US"/>
        </a:p>
      </dgm:t>
    </dgm:pt>
  </dgm:ptLst>
  <dgm:cxnLst>
    <dgm:cxn modelId="{15CA639F-5C6D-4844-BF85-5B1C1940764D}" srcId="{E5DCF4F0-F054-4AA9-8724-DD8129C4D31E}" destId="{C8DC0D13-12CB-4972-B53D-7F2B77A44B55}" srcOrd="0" destOrd="0" parTransId="{C3397C46-69BA-44B6-A72F-D49AE851725C}" sibTransId="{8E2397F9-9819-40C0-8B9B-6122E2EDD503}"/>
    <dgm:cxn modelId="{846BB877-D5AA-498E-B094-B068AE7A82B3}" srcId="{E5DCF4F0-F054-4AA9-8724-DD8129C4D31E}" destId="{6EF4DB34-53B9-4BC1-93FB-1B6A43A17395}" srcOrd="1" destOrd="0" parTransId="{7CB95551-8F8B-4EF6-A6F9-1DE60BA9CFBE}" sibTransId="{3F4064B7-2A9A-4C58-8202-EA2E19A8ABD0}"/>
    <dgm:cxn modelId="{8B5C2CFE-645F-4A0A-8B12-C8624D61E223}" type="presOf" srcId="{6EF4DB34-53B9-4BC1-93FB-1B6A43A17395}" destId="{162B56D6-ECDF-4ADE-B832-0E3190E1C056}" srcOrd="0" destOrd="0" presId="urn:microsoft.com/office/officeart/2005/8/layout/arrow6"/>
    <dgm:cxn modelId="{A822DFB3-52C6-44F0-85B7-727744EC39FB}" type="presOf" srcId="{E5DCF4F0-F054-4AA9-8724-DD8129C4D31E}" destId="{13DC5656-1E80-4CE9-8473-FF10040B1498}" srcOrd="0" destOrd="0" presId="urn:microsoft.com/office/officeart/2005/8/layout/arrow6"/>
    <dgm:cxn modelId="{C087E4B3-38DB-4537-B1F9-600AD245E2FF}" type="presOf" srcId="{C8DC0D13-12CB-4972-B53D-7F2B77A44B55}" destId="{BAA7CDEB-BC3C-466A-B6A4-1A76CE17381F}" srcOrd="0" destOrd="0" presId="urn:microsoft.com/office/officeart/2005/8/layout/arrow6"/>
    <dgm:cxn modelId="{0B4B3F67-2794-4DF9-91D3-BFF29ED56C5F}" type="presParOf" srcId="{13DC5656-1E80-4CE9-8473-FF10040B1498}" destId="{7F5FAF39-AC1A-4F19-9F6F-5B7CDCCB23F2}" srcOrd="0" destOrd="0" presId="urn:microsoft.com/office/officeart/2005/8/layout/arrow6"/>
    <dgm:cxn modelId="{B2049096-76BD-4AE2-AA41-666354949B1C}" type="presParOf" srcId="{13DC5656-1E80-4CE9-8473-FF10040B1498}" destId="{BAA7CDEB-BC3C-466A-B6A4-1A76CE17381F}" srcOrd="1" destOrd="0" presId="urn:microsoft.com/office/officeart/2005/8/layout/arrow6"/>
    <dgm:cxn modelId="{CDEFAF95-92C3-4841-A116-986E509CCFF3}" type="presParOf" srcId="{13DC5656-1E80-4CE9-8473-FF10040B1498}" destId="{162B56D6-ECDF-4ADE-B832-0E3190E1C05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660BC6-30AD-4DD7-9364-B6D5FD84FE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2E8698-62A1-4340-A91B-F185A4D5A1CE}">
      <dgm:prSet phldrT="[Text]"/>
      <dgm:spPr>
        <a:solidFill>
          <a:srgbClr val="FFFF00"/>
        </a:solidFill>
      </dgm:spPr>
      <dgm:t>
        <a:bodyPr/>
        <a:lstStyle/>
        <a:p>
          <a:r>
            <a:rPr lang="en-US" dirty="0" smtClean="0">
              <a:solidFill>
                <a:sysClr val="windowText" lastClr="000000"/>
              </a:solidFill>
            </a:rPr>
            <a:t>Define</a:t>
          </a:r>
          <a:endParaRPr lang="en-US" dirty="0">
            <a:solidFill>
              <a:sysClr val="windowText" lastClr="000000"/>
            </a:solidFill>
          </a:endParaRPr>
        </a:p>
      </dgm:t>
    </dgm:pt>
    <dgm:pt modelId="{A9CEC4A5-8C66-4A28-AEAF-5A1AD9BA70EB}" type="parTrans" cxnId="{9E1C4634-3FF4-448E-9105-8CD41C5841CC}">
      <dgm:prSet/>
      <dgm:spPr/>
      <dgm:t>
        <a:bodyPr/>
        <a:lstStyle/>
        <a:p>
          <a:endParaRPr lang="en-US"/>
        </a:p>
      </dgm:t>
    </dgm:pt>
    <dgm:pt modelId="{63ABA687-8CD9-4F95-A187-E789F4B183C2}" type="sibTrans" cxnId="{9E1C4634-3FF4-448E-9105-8CD41C5841CC}">
      <dgm:prSet/>
      <dgm:spPr/>
      <dgm:t>
        <a:bodyPr/>
        <a:lstStyle/>
        <a:p>
          <a:endParaRPr lang="en-US"/>
        </a:p>
      </dgm:t>
    </dgm:pt>
    <dgm:pt modelId="{92C5DE8C-797E-4B2C-80DD-6916B3274A12}">
      <dgm:prSet phldrT="[Text]"/>
      <dgm:spPr>
        <a:solidFill>
          <a:srgbClr val="008000"/>
        </a:solidFill>
      </dgm:spPr>
      <dgm:t>
        <a:bodyPr/>
        <a:lstStyle/>
        <a:p>
          <a:r>
            <a:rPr lang="en-US" dirty="0" smtClean="0"/>
            <a:t>Design</a:t>
          </a:r>
          <a:endParaRPr lang="en-US" dirty="0"/>
        </a:p>
      </dgm:t>
    </dgm:pt>
    <dgm:pt modelId="{D1FF7A0A-9584-4F4D-BD29-03A300F8E380}" type="parTrans" cxnId="{0EAE62EF-51CA-4C58-AEC9-8FFA4A81F622}">
      <dgm:prSet/>
      <dgm:spPr/>
      <dgm:t>
        <a:bodyPr/>
        <a:lstStyle/>
        <a:p>
          <a:endParaRPr lang="en-US"/>
        </a:p>
      </dgm:t>
    </dgm:pt>
    <dgm:pt modelId="{581FD820-E151-49BF-86DE-3779C3580432}" type="sibTrans" cxnId="{0EAE62EF-51CA-4C58-AEC9-8FFA4A81F622}">
      <dgm:prSet/>
      <dgm:spPr/>
      <dgm:t>
        <a:bodyPr/>
        <a:lstStyle/>
        <a:p>
          <a:endParaRPr lang="en-US"/>
        </a:p>
      </dgm:t>
    </dgm:pt>
    <dgm:pt modelId="{B1BEA649-272C-4EB9-8E0A-C27CBB49DDE8}">
      <dgm:prSet phldrT="[Text]"/>
      <dgm:spPr>
        <a:solidFill>
          <a:srgbClr val="002060"/>
        </a:solidFill>
      </dgm:spPr>
      <dgm:t>
        <a:bodyPr/>
        <a:lstStyle/>
        <a:p>
          <a:r>
            <a:rPr lang="en-US" dirty="0" smtClean="0"/>
            <a:t>Develop</a:t>
          </a:r>
          <a:endParaRPr lang="en-US" dirty="0"/>
        </a:p>
      </dgm:t>
    </dgm:pt>
    <dgm:pt modelId="{8FAE563B-1636-4B00-AC70-3ADC8FC8A564}" type="parTrans" cxnId="{5ED696D3-ECCE-407C-B5FD-05D200467B89}">
      <dgm:prSet/>
      <dgm:spPr/>
      <dgm:t>
        <a:bodyPr/>
        <a:lstStyle/>
        <a:p>
          <a:endParaRPr lang="en-US"/>
        </a:p>
      </dgm:t>
    </dgm:pt>
    <dgm:pt modelId="{A6AA0AF5-EF83-4E84-BF2E-1956CDF67C2E}" type="sibTrans" cxnId="{5ED696D3-ECCE-407C-B5FD-05D200467B89}">
      <dgm:prSet/>
      <dgm:spPr/>
      <dgm:t>
        <a:bodyPr/>
        <a:lstStyle/>
        <a:p>
          <a:endParaRPr lang="en-US"/>
        </a:p>
      </dgm:t>
    </dgm:pt>
    <dgm:pt modelId="{533EB44E-190A-497F-BFC7-018307F4B9DE}">
      <dgm:prSet phldrT="[Text]"/>
      <dgm:spPr>
        <a:solidFill>
          <a:srgbClr val="7030A0"/>
        </a:solidFill>
      </dgm:spPr>
      <dgm:t>
        <a:bodyPr/>
        <a:lstStyle/>
        <a:p>
          <a:r>
            <a:rPr lang="en-US" dirty="0" smtClean="0"/>
            <a:t>Deploy</a:t>
          </a:r>
          <a:endParaRPr lang="en-US" dirty="0"/>
        </a:p>
      </dgm:t>
    </dgm:pt>
    <dgm:pt modelId="{3EDA925F-9B73-4CD0-8907-212FBEF436CD}" type="parTrans" cxnId="{D1C2D014-0A79-482E-B99F-BCA459074F5B}">
      <dgm:prSet/>
      <dgm:spPr/>
      <dgm:t>
        <a:bodyPr/>
        <a:lstStyle/>
        <a:p>
          <a:endParaRPr lang="en-US"/>
        </a:p>
      </dgm:t>
    </dgm:pt>
    <dgm:pt modelId="{1E69B567-8CA2-4C7F-9852-98CF7254B85F}" type="sibTrans" cxnId="{D1C2D014-0A79-482E-B99F-BCA459074F5B}">
      <dgm:prSet/>
      <dgm:spPr>
        <a:noFill/>
      </dgm:spPr>
      <dgm:t>
        <a:bodyPr/>
        <a:lstStyle/>
        <a:p>
          <a:endParaRPr lang="en-US"/>
        </a:p>
      </dgm:t>
    </dgm:pt>
    <dgm:pt modelId="{0860C80B-A25F-4980-BFB4-9C33437221C8}" type="pres">
      <dgm:prSet presAssocID="{E4660BC6-30AD-4DD7-9364-B6D5FD84FE66}" presName="cycle" presStyleCnt="0">
        <dgm:presLayoutVars>
          <dgm:dir/>
          <dgm:resizeHandles val="exact"/>
        </dgm:presLayoutVars>
      </dgm:prSet>
      <dgm:spPr/>
      <dgm:t>
        <a:bodyPr/>
        <a:lstStyle/>
        <a:p>
          <a:endParaRPr lang="en-US"/>
        </a:p>
      </dgm:t>
    </dgm:pt>
    <dgm:pt modelId="{CA40B61E-3ED8-41B0-AD96-274A386FAA9A}" type="pres">
      <dgm:prSet presAssocID="{EF2E8698-62A1-4340-A91B-F185A4D5A1CE}" presName="node" presStyleLbl="node1" presStyleIdx="0" presStyleCnt="4">
        <dgm:presLayoutVars>
          <dgm:bulletEnabled val="1"/>
        </dgm:presLayoutVars>
      </dgm:prSet>
      <dgm:spPr/>
      <dgm:t>
        <a:bodyPr/>
        <a:lstStyle/>
        <a:p>
          <a:endParaRPr lang="en-US"/>
        </a:p>
      </dgm:t>
    </dgm:pt>
    <dgm:pt modelId="{6DA15425-9999-4665-A25A-AED8DF9E01F3}" type="pres">
      <dgm:prSet presAssocID="{63ABA687-8CD9-4F95-A187-E789F4B183C2}" presName="sibTrans" presStyleLbl="sibTrans2D1" presStyleIdx="0" presStyleCnt="4"/>
      <dgm:spPr/>
      <dgm:t>
        <a:bodyPr/>
        <a:lstStyle/>
        <a:p>
          <a:endParaRPr lang="en-US"/>
        </a:p>
      </dgm:t>
    </dgm:pt>
    <dgm:pt modelId="{5076A75D-0B81-4CA3-9D44-7BDB98872582}" type="pres">
      <dgm:prSet presAssocID="{63ABA687-8CD9-4F95-A187-E789F4B183C2}" presName="connectorText" presStyleLbl="sibTrans2D1" presStyleIdx="0" presStyleCnt="4"/>
      <dgm:spPr/>
      <dgm:t>
        <a:bodyPr/>
        <a:lstStyle/>
        <a:p>
          <a:endParaRPr lang="en-US"/>
        </a:p>
      </dgm:t>
    </dgm:pt>
    <dgm:pt modelId="{E850D5DE-ABBC-4AC4-A17C-8AEA9FEBB4CE}" type="pres">
      <dgm:prSet presAssocID="{92C5DE8C-797E-4B2C-80DD-6916B3274A12}" presName="node" presStyleLbl="node1" presStyleIdx="1" presStyleCnt="4">
        <dgm:presLayoutVars>
          <dgm:bulletEnabled val="1"/>
        </dgm:presLayoutVars>
      </dgm:prSet>
      <dgm:spPr/>
      <dgm:t>
        <a:bodyPr/>
        <a:lstStyle/>
        <a:p>
          <a:endParaRPr lang="en-US"/>
        </a:p>
      </dgm:t>
    </dgm:pt>
    <dgm:pt modelId="{55858EB9-BC31-46C3-B110-A402469DD243}" type="pres">
      <dgm:prSet presAssocID="{581FD820-E151-49BF-86DE-3779C3580432}" presName="sibTrans" presStyleLbl="sibTrans2D1" presStyleIdx="1" presStyleCnt="4"/>
      <dgm:spPr/>
      <dgm:t>
        <a:bodyPr/>
        <a:lstStyle/>
        <a:p>
          <a:endParaRPr lang="en-US"/>
        </a:p>
      </dgm:t>
    </dgm:pt>
    <dgm:pt modelId="{3F3CA865-E4D7-4921-AF71-D27EA9277C51}" type="pres">
      <dgm:prSet presAssocID="{581FD820-E151-49BF-86DE-3779C3580432}" presName="connectorText" presStyleLbl="sibTrans2D1" presStyleIdx="1" presStyleCnt="4"/>
      <dgm:spPr/>
      <dgm:t>
        <a:bodyPr/>
        <a:lstStyle/>
        <a:p>
          <a:endParaRPr lang="en-US"/>
        </a:p>
      </dgm:t>
    </dgm:pt>
    <dgm:pt modelId="{4B308EFB-FF6E-476A-B035-D8969C7CC941}" type="pres">
      <dgm:prSet presAssocID="{B1BEA649-272C-4EB9-8E0A-C27CBB49DDE8}" presName="node" presStyleLbl="node1" presStyleIdx="2" presStyleCnt="4">
        <dgm:presLayoutVars>
          <dgm:bulletEnabled val="1"/>
        </dgm:presLayoutVars>
      </dgm:prSet>
      <dgm:spPr/>
      <dgm:t>
        <a:bodyPr/>
        <a:lstStyle/>
        <a:p>
          <a:endParaRPr lang="en-US"/>
        </a:p>
      </dgm:t>
    </dgm:pt>
    <dgm:pt modelId="{395ED6BE-160E-4DA3-AC18-77AA7FA17D27}" type="pres">
      <dgm:prSet presAssocID="{A6AA0AF5-EF83-4E84-BF2E-1956CDF67C2E}" presName="sibTrans" presStyleLbl="sibTrans2D1" presStyleIdx="2" presStyleCnt="4"/>
      <dgm:spPr/>
      <dgm:t>
        <a:bodyPr/>
        <a:lstStyle/>
        <a:p>
          <a:endParaRPr lang="en-US"/>
        </a:p>
      </dgm:t>
    </dgm:pt>
    <dgm:pt modelId="{699E66A2-4818-480C-B742-8D33B7CE1FCC}" type="pres">
      <dgm:prSet presAssocID="{A6AA0AF5-EF83-4E84-BF2E-1956CDF67C2E}" presName="connectorText" presStyleLbl="sibTrans2D1" presStyleIdx="2" presStyleCnt="4"/>
      <dgm:spPr/>
      <dgm:t>
        <a:bodyPr/>
        <a:lstStyle/>
        <a:p>
          <a:endParaRPr lang="en-US"/>
        </a:p>
      </dgm:t>
    </dgm:pt>
    <dgm:pt modelId="{0285D6C1-3BAD-463D-BC29-F83A7DFB57BE}" type="pres">
      <dgm:prSet presAssocID="{533EB44E-190A-497F-BFC7-018307F4B9DE}" presName="node" presStyleLbl="node1" presStyleIdx="3" presStyleCnt="4">
        <dgm:presLayoutVars>
          <dgm:bulletEnabled val="1"/>
        </dgm:presLayoutVars>
      </dgm:prSet>
      <dgm:spPr/>
      <dgm:t>
        <a:bodyPr/>
        <a:lstStyle/>
        <a:p>
          <a:endParaRPr lang="en-US"/>
        </a:p>
      </dgm:t>
    </dgm:pt>
    <dgm:pt modelId="{6DB03188-DC3A-450F-9C19-9424B572AC70}" type="pres">
      <dgm:prSet presAssocID="{1E69B567-8CA2-4C7F-9852-98CF7254B85F}" presName="sibTrans" presStyleLbl="sibTrans2D1" presStyleIdx="3" presStyleCnt="4"/>
      <dgm:spPr/>
      <dgm:t>
        <a:bodyPr/>
        <a:lstStyle/>
        <a:p>
          <a:endParaRPr lang="en-US"/>
        </a:p>
      </dgm:t>
    </dgm:pt>
    <dgm:pt modelId="{B6749712-A028-4E75-8819-F7D2DCA4EF7F}" type="pres">
      <dgm:prSet presAssocID="{1E69B567-8CA2-4C7F-9852-98CF7254B85F}" presName="connectorText" presStyleLbl="sibTrans2D1" presStyleIdx="3" presStyleCnt="4"/>
      <dgm:spPr/>
      <dgm:t>
        <a:bodyPr/>
        <a:lstStyle/>
        <a:p>
          <a:endParaRPr lang="en-US"/>
        </a:p>
      </dgm:t>
    </dgm:pt>
  </dgm:ptLst>
  <dgm:cxnLst>
    <dgm:cxn modelId="{AF52E6F2-864F-4C1A-9FDE-729336DFA621}" type="presOf" srcId="{581FD820-E151-49BF-86DE-3779C3580432}" destId="{3F3CA865-E4D7-4921-AF71-D27EA9277C51}" srcOrd="1" destOrd="0" presId="urn:microsoft.com/office/officeart/2005/8/layout/cycle2"/>
    <dgm:cxn modelId="{6699A089-97F9-4BCD-BB32-CE087D424604}" type="presOf" srcId="{581FD820-E151-49BF-86DE-3779C3580432}" destId="{55858EB9-BC31-46C3-B110-A402469DD243}" srcOrd="0" destOrd="0" presId="urn:microsoft.com/office/officeart/2005/8/layout/cycle2"/>
    <dgm:cxn modelId="{6102E94B-B067-4408-ABB7-787DF157FDBA}" type="presOf" srcId="{1E69B567-8CA2-4C7F-9852-98CF7254B85F}" destId="{B6749712-A028-4E75-8819-F7D2DCA4EF7F}" srcOrd="1" destOrd="0" presId="urn:microsoft.com/office/officeart/2005/8/layout/cycle2"/>
    <dgm:cxn modelId="{664DEACC-214F-41E0-BEE0-9FCBCA384917}" type="presOf" srcId="{92C5DE8C-797E-4B2C-80DD-6916B3274A12}" destId="{E850D5DE-ABBC-4AC4-A17C-8AEA9FEBB4CE}" srcOrd="0" destOrd="0" presId="urn:microsoft.com/office/officeart/2005/8/layout/cycle2"/>
    <dgm:cxn modelId="{12DD4EED-78C3-4A03-B15D-E8CFCD78B988}" type="presOf" srcId="{63ABA687-8CD9-4F95-A187-E789F4B183C2}" destId="{6DA15425-9999-4665-A25A-AED8DF9E01F3}" srcOrd="0" destOrd="0" presId="urn:microsoft.com/office/officeart/2005/8/layout/cycle2"/>
    <dgm:cxn modelId="{9E1C4634-3FF4-448E-9105-8CD41C5841CC}" srcId="{E4660BC6-30AD-4DD7-9364-B6D5FD84FE66}" destId="{EF2E8698-62A1-4340-A91B-F185A4D5A1CE}" srcOrd="0" destOrd="0" parTransId="{A9CEC4A5-8C66-4A28-AEAF-5A1AD9BA70EB}" sibTransId="{63ABA687-8CD9-4F95-A187-E789F4B183C2}"/>
    <dgm:cxn modelId="{27F1402B-7603-45DA-8F46-3421CADD084B}" type="presOf" srcId="{B1BEA649-272C-4EB9-8E0A-C27CBB49DDE8}" destId="{4B308EFB-FF6E-476A-B035-D8969C7CC941}" srcOrd="0" destOrd="0" presId="urn:microsoft.com/office/officeart/2005/8/layout/cycle2"/>
    <dgm:cxn modelId="{155CA7B9-E8A9-4E13-ADFA-68DC604EE911}" type="presOf" srcId="{A6AA0AF5-EF83-4E84-BF2E-1956CDF67C2E}" destId="{395ED6BE-160E-4DA3-AC18-77AA7FA17D27}" srcOrd="0" destOrd="0" presId="urn:microsoft.com/office/officeart/2005/8/layout/cycle2"/>
    <dgm:cxn modelId="{A9D52AF9-CCD2-44FD-9BA2-1D0E794A3D0F}" type="presOf" srcId="{E4660BC6-30AD-4DD7-9364-B6D5FD84FE66}" destId="{0860C80B-A25F-4980-BFB4-9C33437221C8}" srcOrd="0" destOrd="0" presId="urn:microsoft.com/office/officeart/2005/8/layout/cycle2"/>
    <dgm:cxn modelId="{A7308226-4C98-4C7D-A8F5-447D7D25DB59}" type="presOf" srcId="{A6AA0AF5-EF83-4E84-BF2E-1956CDF67C2E}" destId="{699E66A2-4818-480C-B742-8D33B7CE1FCC}" srcOrd="1" destOrd="0" presId="urn:microsoft.com/office/officeart/2005/8/layout/cycle2"/>
    <dgm:cxn modelId="{5ED696D3-ECCE-407C-B5FD-05D200467B89}" srcId="{E4660BC6-30AD-4DD7-9364-B6D5FD84FE66}" destId="{B1BEA649-272C-4EB9-8E0A-C27CBB49DDE8}" srcOrd="2" destOrd="0" parTransId="{8FAE563B-1636-4B00-AC70-3ADC8FC8A564}" sibTransId="{A6AA0AF5-EF83-4E84-BF2E-1956CDF67C2E}"/>
    <dgm:cxn modelId="{0EAE62EF-51CA-4C58-AEC9-8FFA4A81F622}" srcId="{E4660BC6-30AD-4DD7-9364-B6D5FD84FE66}" destId="{92C5DE8C-797E-4B2C-80DD-6916B3274A12}" srcOrd="1" destOrd="0" parTransId="{D1FF7A0A-9584-4F4D-BD29-03A300F8E380}" sibTransId="{581FD820-E151-49BF-86DE-3779C3580432}"/>
    <dgm:cxn modelId="{B04E664F-69F6-4F24-882A-E4F3B23BF27F}" type="presOf" srcId="{63ABA687-8CD9-4F95-A187-E789F4B183C2}" destId="{5076A75D-0B81-4CA3-9D44-7BDB98872582}" srcOrd="1" destOrd="0" presId="urn:microsoft.com/office/officeart/2005/8/layout/cycle2"/>
    <dgm:cxn modelId="{5A094AAE-30A6-47D6-8AC6-30697A5CABE9}" type="presOf" srcId="{1E69B567-8CA2-4C7F-9852-98CF7254B85F}" destId="{6DB03188-DC3A-450F-9C19-9424B572AC70}" srcOrd="0" destOrd="0" presId="urn:microsoft.com/office/officeart/2005/8/layout/cycle2"/>
    <dgm:cxn modelId="{EB50CF9F-3B0D-48D9-B6A8-8841DB5078C8}" type="presOf" srcId="{533EB44E-190A-497F-BFC7-018307F4B9DE}" destId="{0285D6C1-3BAD-463D-BC29-F83A7DFB57BE}" srcOrd="0" destOrd="0" presId="urn:microsoft.com/office/officeart/2005/8/layout/cycle2"/>
    <dgm:cxn modelId="{FA8E5BE6-33E1-4C6D-90B9-163371F77E09}" type="presOf" srcId="{EF2E8698-62A1-4340-A91B-F185A4D5A1CE}" destId="{CA40B61E-3ED8-41B0-AD96-274A386FAA9A}" srcOrd="0" destOrd="0" presId="urn:microsoft.com/office/officeart/2005/8/layout/cycle2"/>
    <dgm:cxn modelId="{D1C2D014-0A79-482E-B99F-BCA459074F5B}" srcId="{E4660BC6-30AD-4DD7-9364-B6D5FD84FE66}" destId="{533EB44E-190A-497F-BFC7-018307F4B9DE}" srcOrd="3" destOrd="0" parTransId="{3EDA925F-9B73-4CD0-8907-212FBEF436CD}" sibTransId="{1E69B567-8CA2-4C7F-9852-98CF7254B85F}"/>
    <dgm:cxn modelId="{CFE7F70E-CFA8-44EF-B6C4-F6266A186732}" type="presParOf" srcId="{0860C80B-A25F-4980-BFB4-9C33437221C8}" destId="{CA40B61E-3ED8-41B0-AD96-274A386FAA9A}" srcOrd="0" destOrd="0" presId="urn:microsoft.com/office/officeart/2005/8/layout/cycle2"/>
    <dgm:cxn modelId="{6E577917-CE8D-4B18-9498-7D4859BEFD5A}" type="presParOf" srcId="{0860C80B-A25F-4980-BFB4-9C33437221C8}" destId="{6DA15425-9999-4665-A25A-AED8DF9E01F3}" srcOrd="1" destOrd="0" presId="urn:microsoft.com/office/officeart/2005/8/layout/cycle2"/>
    <dgm:cxn modelId="{6D0A98A3-585B-4BA8-B456-DCE53B8A3D5E}" type="presParOf" srcId="{6DA15425-9999-4665-A25A-AED8DF9E01F3}" destId="{5076A75D-0B81-4CA3-9D44-7BDB98872582}" srcOrd="0" destOrd="0" presId="urn:microsoft.com/office/officeart/2005/8/layout/cycle2"/>
    <dgm:cxn modelId="{476B92F6-B2C3-4EF1-994F-3AAE14E085A6}" type="presParOf" srcId="{0860C80B-A25F-4980-BFB4-9C33437221C8}" destId="{E850D5DE-ABBC-4AC4-A17C-8AEA9FEBB4CE}" srcOrd="2" destOrd="0" presId="urn:microsoft.com/office/officeart/2005/8/layout/cycle2"/>
    <dgm:cxn modelId="{FCC3CD6A-B814-420E-AB93-498BD97DB84A}" type="presParOf" srcId="{0860C80B-A25F-4980-BFB4-9C33437221C8}" destId="{55858EB9-BC31-46C3-B110-A402469DD243}" srcOrd="3" destOrd="0" presId="urn:microsoft.com/office/officeart/2005/8/layout/cycle2"/>
    <dgm:cxn modelId="{98E9C0CF-6886-425B-B2CB-FD47B17E71A6}" type="presParOf" srcId="{55858EB9-BC31-46C3-B110-A402469DD243}" destId="{3F3CA865-E4D7-4921-AF71-D27EA9277C51}" srcOrd="0" destOrd="0" presId="urn:microsoft.com/office/officeart/2005/8/layout/cycle2"/>
    <dgm:cxn modelId="{87009B25-D1AD-46E2-9AB6-22E0EB07B527}" type="presParOf" srcId="{0860C80B-A25F-4980-BFB4-9C33437221C8}" destId="{4B308EFB-FF6E-476A-B035-D8969C7CC941}" srcOrd="4" destOrd="0" presId="urn:microsoft.com/office/officeart/2005/8/layout/cycle2"/>
    <dgm:cxn modelId="{0F193BFC-A767-4BD3-AFE7-893BDEFCF5B6}" type="presParOf" srcId="{0860C80B-A25F-4980-BFB4-9C33437221C8}" destId="{395ED6BE-160E-4DA3-AC18-77AA7FA17D27}" srcOrd="5" destOrd="0" presId="urn:microsoft.com/office/officeart/2005/8/layout/cycle2"/>
    <dgm:cxn modelId="{A539E4D9-FCD0-4EA8-9A93-E9B9BAD34D02}" type="presParOf" srcId="{395ED6BE-160E-4DA3-AC18-77AA7FA17D27}" destId="{699E66A2-4818-480C-B742-8D33B7CE1FCC}" srcOrd="0" destOrd="0" presId="urn:microsoft.com/office/officeart/2005/8/layout/cycle2"/>
    <dgm:cxn modelId="{F0CAD4AD-A0AB-4A06-B340-7AE41DB3ED6A}" type="presParOf" srcId="{0860C80B-A25F-4980-BFB4-9C33437221C8}" destId="{0285D6C1-3BAD-463D-BC29-F83A7DFB57BE}" srcOrd="6" destOrd="0" presId="urn:microsoft.com/office/officeart/2005/8/layout/cycle2"/>
    <dgm:cxn modelId="{15E2219A-A39C-4185-BA2E-B6496B80FEE2}" type="presParOf" srcId="{0860C80B-A25F-4980-BFB4-9C33437221C8}" destId="{6DB03188-DC3A-450F-9C19-9424B572AC70}" srcOrd="7" destOrd="0" presId="urn:microsoft.com/office/officeart/2005/8/layout/cycle2"/>
    <dgm:cxn modelId="{3CF1268F-987E-4B1D-953B-14E6E7376101}" type="presParOf" srcId="{6DB03188-DC3A-450F-9C19-9424B572AC70}" destId="{B6749712-A028-4E75-8819-F7D2DCA4EF7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660BC6-30AD-4DD7-9364-B6D5FD84FE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2E8698-62A1-4340-A91B-F185A4D5A1CE}">
      <dgm:prSet phldrT="[Text]"/>
      <dgm:spPr>
        <a:solidFill>
          <a:srgbClr val="FFFF00"/>
        </a:solidFill>
      </dgm:spPr>
      <dgm:t>
        <a:bodyPr/>
        <a:lstStyle/>
        <a:p>
          <a:r>
            <a:rPr lang="en-US" dirty="0" smtClean="0">
              <a:solidFill>
                <a:sysClr val="windowText" lastClr="000000"/>
              </a:solidFill>
            </a:rPr>
            <a:t>Refine</a:t>
          </a:r>
          <a:endParaRPr lang="en-US" dirty="0">
            <a:solidFill>
              <a:sysClr val="windowText" lastClr="000000"/>
            </a:solidFill>
          </a:endParaRPr>
        </a:p>
      </dgm:t>
    </dgm:pt>
    <dgm:pt modelId="{A9CEC4A5-8C66-4A28-AEAF-5A1AD9BA70EB}" type="parTrans" cxnId="{9E1C4634-3FF4-448E-9105-8CD41C5841CC}">
      <dgm:prSet/>
      <dgm:spPr/>
      <dgm:t>
        <a:bodyPr/>
        <a:lstStyle/>
        <a:p>
          <a:endParaRPr lang="en-US"/>
        </a:p>
      </dgm:t>
    </dgm:pt>
    <dgm:pt modelId="{63ABA687-8CD9-4F95-A187-E789F4B183C2}" type="sibTrans" cxnId="{9E1C4634-3FF4-448E-9105-8CD41C5841CC}">
      <dgm:prSet/>
      <dgm:spPr/>
      <dgm:t>
        <a:bodyPr/>
        <a:lstStyle/>
        <a:p>
          <a:endParaRPr lang="en-US"/>
        </a:p>
      </dgm:t>
    </dgm:pt>
    <dgm:pt modelId="{533EB44E-190A-497F-BFC7-018307F4B9DE}">
      <dgm:prSet phldrT="[Text]"/>
      <dgm:spPr>
        <a:solidFill>
          <a:srgbClr val="7030A0"/>
        </a:solidFill>
      </dgm:spPr>
      <dgm:t>
        <a:bodyPr/>
        <a:lstStyle/>
        <a:p>
          <a:r>
            <a:rPr lang="en-US" dirty="0" smtClean="0"/>
            <a:t>Release</a:t>
          </a:r>
          <a:endParaRPr lang="en-US" dirty="0"/>
        </a:p>
      </dgm:t>
    </dgm:pt>
    <dgm:pt modelId="{1E69B567-8CA2-4C7F-9852-98CF7254B85F}" type="sibTrans" cxnId="{D1C2D014-0A79-482E-B99F-BCA459074F5B}">
      <dgm:prSet/>
      <dgm:spPr>
        <a:noFill/>
      </dgm:spPr>
      <dgm:t>
        <a:bodyPr/>
        <a:lstStyle/>
        <a:p>
          <a:endParaRPr lang="en-US"/>
        </a:p>
      </dgm:t>
    </dgm:pt>
    <dgm:pt modelId="{3EDA925F-9B73-4CD0-8907-212FBEF436CD}" type="parTrans" cxnId="{D1C2D014-0A79-482E-B99F-BCA459074F5B}">
      <dgm:prSet/>
      <dgm:spPr/>
      <dgm:t>
        <a:bodyPr/>
        <a:lstStyle/>
        <a:p>
          <a:endParaRPr lang="en-US"/>
        </a:p>
      </dgm:t>
    </dgm:pt>
    <dgm:pt modelId="{B1BEA649-272C-4EB9-8E0A-C27CBB49DDE8}">
      <dgm:prSet phldrT="[Text]"/>
      <dgm:spPr>
        <a:solidFill>
          <a:srgbClr val="002060"/>
        </a:solidFill>
      </dgm:spPr>
      <dgm:t>
        <a:bodyPr/>
        <a:lstStyle/>
        <a:p>
          <a:r>
            <a:rPr lang="en-US" dirty="0" smtClean="0"/>
            <a:t>Revise</a:t>
          </a:r>
          <a:endParaRPr lang="en-US" dirty="0"/>
        </a:p>
      </dgm:t>
    </dgm:pt>
    <dgm:pt modelId="{A6AA0AF5-EF83-4E84-BF2E-1956CDF67C2E}" type="sibTrans" cxnId="{5ED696D3-ECCE-407C-B5FD-05D200467B89}">
      <dgm:prSet/>
      <dgm:spPr/>
      <dgm:t>
        <a:bodyPr/>
        <a:lstStyle/>
        <a:p>
          <a:endParaRPr lang="en-US"/>
        </a:p>
      </dgm:t>
    </dgm:pt>
    <dgm:pt modelId="{8FAE563B-1636-4B00-AC70-3ADC8FC8A564}" type="parTrans" cxnId="{5ED696D3-ECCE-407C-B5FD-05D200467B89}">
      <dgm:prSet/>
      <dgm:spPr/>
      <dgm:t>
        <a:bodyPr/>
        <a:lstStyle/>
        <a:p>
          <a:endParaRPr lang="en-US"/>
        </a:p>
      </dgm:t>
    </dgm:pt>
    <dgm:pt modelId="{92C5DE8C-797E-4B2C-80DD-6916B3274A12}">
      <dgm:prSet phldrT="[Text]"/>
      <dgm:spPr>
        <a:solidFill>
          <a:srgbClr val="008000"/>
        </a:solidFill>
      </dgm:spPr>
      <dgm:t>
        <a:bodyPr/>
        <a:lstStyle/>
        <a:p>
          <a:r>
            <a:rPr lang="en-US" dirty="0" smtClean="0"/>
            <a:t>Revisit</a:t>
          </a:r>
          <a:endParaRPr lang="en-US" dirty="0"/>
        </a:p>
      </dgm:t>
    </dgm:pt>
    <dgm:pt modelId="{581FD820-E151-49BF-86DE-3779C3580432}" type="sibTrans" cxnId="{0EAE62EF-51CA-4C58-AEC9-8FFA4A81F622}">
      <dgm:prSet/>
      <dgm:spPr/>
      <dgm:t>
        <a:bodyPr/>
        <a:lstStyle/>
        <a:p>
          <a:endParaRPr lang="en-US"/>
        </a:p>
      </dgm:t>
    </dgm:pt>
    <dgm:pt modelId="{D1FF7A0A-9584-4F4D-BD29-03A300F8E380}" type="parTrans" cxnId="{0EAE62EF-51CA-4C58-AEC9-8FFA4A81F622}">
      <dgm:prSet/>
      <dgm:spPr/>
      <dgm:t>
        <a:bodyPr/>
        <a:lstStyle/>
        <a:p>
          <a:endParaRPr lang="en-US"/>
        </a:p>
      </dgm:t>
    </dgm:pt>
    <dgm:pt modelId="{0860C80B-A25F-4980-BFB4-9C33437221C8}" type="pres">
      <dgm:prSet presAssocID="{E4660BC6-30AD-4DD7-9364-B6D5FD84FE66}" presName="cycle" presStyleCnt="0">
        <dgm:presLayoutVars>
          <dgm:dir/>
          <dgm:resizeHandles val="exact"/>
        </dgm:presLayoutVars>
      </dgm:prSet>
      <dgm:spPr/>
      <dgm:t>
        <a:bodyPr/>
        <a:lstStyle/>
        <a:p>
          <a:endParaRPr lang="en-US"/>
        </a:p>
      </dgm:t>
    </dgm:pt>
    <dgm:pt modelId="{CA40B61E-3ED8-41B0-AD96-274A386FAA9A}" type="pres">
      <dgm:prSet presAssocID="{EF2E8698-62A1-4340-A91B-F185A4D5A1CE}" presName="node" presStyleLbl="node1" presStyleIdx="0" presStyleCnt="4">
        <dgm:presLayoutVars>
          <dgm:bulletEnabled val="1"/>
        </dgm:presLayoutVars>
      </dgm:prSet>
      <dgm:spPr/>
      <dgm:t>
        <a:bodyPr/>
        <a:lstStyle/>
        <a:p>
          <a:endParaRPr lang="en-US"/>
        </a:p>
      </dgm:t>
    </dgm:pt>
    <dgm:pt modelId="{6DA15425-9999-4665-A25A-AED8DF9E01F3}" type="pres">
      <dgm:prSet presAssocID="{63ABA687-8CD9-4F95-A187-E789F4B183C2}" presName="sibTrans" presStyleLbl="sibTrans2D1" presStyleIdx="0" presStyleCnt="4"/>
      <dgm:spPr/>
      <dgm:t>
        <a:bodyPr/>
        <a:lstStyle/>
        <a:p>
          <a:endParaRPr lang="en-US"/>
        </a:p>
      </dgm:t>
    </dgm:pt>
    <dgm:pt modelId="{5076A75D-0B81-4CA3-9D44-7BDB98872582}" type="pres">
      <dgm:prSet presAssocID="{63ABA687-8CD9-4F95-A187-E789F4B183C2}" presName="connectorText" presStyleLbl="sibTrans2D1" presStyleIdx="0" presStyleCnt="4"/>
      <dgm:spPr/>
      <dgm:t>
        <a:bodyPr/>
        <a:lstStyle/>
        <a:p>
          <a:endParaRPr lang="en-US"/>
        </a:p>
      </dgm:t>
    </dgm:pt>
    <dgm:pt modelId="{E850D5DE-ABBC-4AC4-A17C-8AEA9FEBB4CE}" type="pres">
      <dgm:prSet presAssocID="{92C5DE8C-797E-4B2C-80DD-6916B3274A12}" presName="node" presStyleLbl="node1" presStyleIdx="1" presStyleCnt="4">
        <dgm:presLayoutVars>
          <dgm:bulletEnabled val="1"/>
        </dgm:presLayoutVars>
      </dgm:prSet>
      <dgm:spPr/>
      <dgm:t>
        <a:bodyPr/>
        <a:lstStyle/>
        <a:p>
          <a:endParaRPr lang="en-US"/>
        </a:p>
      </dgm:t>
    </dgm:pt>
    <dgm:pt modelId="{55858EB9-BC31-46C3-B110-A402469DD243}" type="pres">
      <dgm:prSet presAssocID="{581FD820-E151-49BF-86DE-3779C3580432}" presName="sibTrans" presStyleLbl="sibTrans2D1" presStyleIdx="1" presStyleCnt="4"/>
      <dgm:spPr/>
      <dgm:t>
        <a:bodyPr/>
        <a:lstStyle/>
        <a:p>
          <a:endParaRPr lang="en-US"/>
        </a:p>
      </dgm:t>
    </dgm:pt>
    <dgm:pt modelId="{3F3CA865-E4D7-4921-AF71-D27EA9277C51}" type="pres">
      <dgm:prSet presAssocID="{581FD820-E151-49BF-86DE-3779C3580432}" presName="connectorText" presStyleLbl="sibTrans2D1" presStyleIdx="1" presStyleCnt="4"/>
      <dgm:spPr/>
      <dgm:t>
        <a:bodyPr/>
        <a:lstStyle/>
        <a:p>
          <a:endParaRPr lang="en-US"/>
        </a:p>
      </dgm:t>
    </dgm:pt>
    <dgm:pt modelId="{4B308EFB-FF6E-476A-B035-D8969C7CC941}" type="pres">
      <dgm:prSet presAssocID="{B1BEA649-272C-4EB9-8E0A-C27CBB49DDE8}" presName="node" presStyleLbl="node1" presStyleIdx="2" presStyleCnt="4">
        <dgm:presLayoutVars>
          <dgm:bulletEnabled val="1"/>
        </dgm:presLayoutVars>
      </dgm:prSet>
      <dgm:spPr/>
      <dgm:t>
        <a:bodyPr/>
        <a:lstStyle/>
        <a:p>
          <a:endParaRPr lang="en-US"/>
        </a:p>
      </dgm:t>
    </dgm:pt>
    <dgm:pt modelId="{395ED6BE-160E-4DA3-AC18-77AA7FA17D27}" type="pres">
      <dgm:prSet presAssocID="{A6AA0AF5-EF83-4E84-BF2E-1956CDF67C2E}" presName="sibTrans" presStyleLbl="sibTrans2D1" presStyleIdx="2" presStyleCnt="4"/>
      <dgm:spPr/>
      <dgm:t>
        <a:bodyPr/>
        <a:lstStyle/>
        <a:p>
          <a:endParaRPr lang="en-US"/>
        </a:p>
      </dgm:t>
    </dgm:pt>
    <dgm:pt modelId="{699E66A2-4818-480C-B742-8D33B7CE1FCC}" type="pres">
      <dgm:prSet presAssocID="{A6AA0AF5-EF83-4E84-BF2E-1956CDF67C2E}" presName="connectorText" presStyleLbl="sibTrans2D1" presStyleIdx="2" presStyleCnt="4"/>
      <dgm:spPr/>
      <dgm:t>
        <a:bodyPr/>
        <a:lstStyle/>
        <a:p>
          <a:endParaRPr lang="en-US"/>
        </a:p>
      </dgm:t>
    </dgm:pt>
    <dgm:pt modelId="{0285D6C1-3BAD-463D-BC29-F83A7DFB57BE}" type="pres">
      <dgm:prSet presAssocID="{533EB44E-190A-497F-BFC7-018307F4B9DE}" presName="node" presStyleLbl="node1" presStyleIdx="3" presStyleCnt="4">
        <dgm:presLayoutVars>
          <dgm:bulletEnabled val="1"/>
        </dgm:presLayoutVars>
      </dgm:prSet>
      <dgm:spPr/>
      <dgm:t>
        <a:bodyPr/>
        <a:lstStyle/>
        <a:p>
          <a:endParaRPr lang="en-US"/>
        </a:p>
      </dgm:t>
    </dgm:pt>
    <dgm:pt modelId="{6DB03188-DC3A-450F-9C19-9424B572AC70}" type="pres">
      <dgm:prSet presAssocID="{1E69B567-8CA2-4C7F-9852-98CF7254B85F}" presName="sibTrans" presStyleLbl="sibTrans2D1" presStyleIdx="3" presStyleCnt="4"/>
      <dgm:spPr/>
      <dgm:t>
        <a:bodyPr/>
        <a:lstStyle/>
        <a:p>
          <a:endParaRPr lang="en-US"/>
        </a:p>
      </dgm:t>
    </dgm:pt>
    <dgm:pt modelId="{B6749712-A028-4E75-8819-F7D2DCA4EF7F}" type="pres">
      <dgm:prSet presAssocID="{1E69B567-8CA2-4C7F-9852-98CF7254B85F}" presName="connectorText" presStyleLbl="sibTrans2D1" presStyleIdx="3" presStyleCnt="4"/>
      <dgm:spPr/>
      <dgm:t>
        <a:bodyPr/>
        <a:lstStyle/>
        <a:p>
          <a:endParaRPr lang="en-US"/>
        </a:p>
      </dgm:t>
    </dgm:pt>
  </dgm:ptLst>
  <dgm:cxnLst>
    <dgm:cxn modelId="{9C6CFAC6-0D5E-4EB0-BF65-F901991DF13B}" type="presOf" srcId="{E4660BC6-30AD-4DD7-9364-B6D5FD84FE66}" destId="{0860C80B-A25F-4980-BFB4-9C33437221C8}" srcOrd="0" destOrd="0" presId="urn:microsoft.com/office/officeart/2005/8/layout/cycle2"/>
    <dgm:cxn modelId="{F805ECF5-86F0-4C37-98E8-C509D7D21ACF}" type="presOf" srcId="{EF2E8698-62A1-4340-A91B-F185A4D5A1CE}" destId="{CA40B61E-3ED8-41B0-AD96-274A386FAA9A}" srcOrd="0" destOrd="0" presId="urn:microsoft.com/office/officeart/2005/8/layout/cycle2"/>
    <dgm:cxn modelId="{950ABAC1-BDE7-4B09-996E-95CC8C635A36}" type="presOf" srcId="{63ABA687-8CD9-4F95-A187-E789F4B183C2}" destId="{5076A75D-0B81-4CA3-9D44-7BDB98872582}" srcOrd="1" destOrd="0" presId="urn:microsoft.com/office/officeart/2005/8/layout/cycle2"/>
    <dgm:cxn modelId="{42CE9383-4D07-462C-8131-8403C37C0D3C}" type="presOf" srcId="{581FD820-E151-49BF-86DE-3779C3580432}" destId="{55858EB9-BC31-46C3-B110-A402469DD243}" srcOrd="0" destOrd="0" presId="urn:microsoft.com/office/officeart/2005/8/layout/cycle2"/>
    <dgm:cxn modelId="{9E1C4634-3FF4-448E-9105-8CD41C5841CC}" srcId="{E4660BC6-30AD-4DD7-9364-B6D5FD84FE66}" destId="{EF2E8698-62A1-4340-A91B-F185A4D5A1CE}" srcOrd="0" destOrd="0" parTransId="{A9CEC4A5-8C66-4A28-AEAF-5A1AD9BA70EB}" sibTransId="{63ABA687-8CD9-4F95-A187-E789F4B183C2}"/>
    <dgm:cxn modelId="{5ED696D3-ECCE-407C-B5FD-05D200467B89}" srcId="{E4660BC6-30AD-4DD7-9364-B6D5FD84FE66}" destId="{B1BEA649-272C-4EB9-8E0A-C27CBB49DDE8}" srcOrd="2" destOrd="0" parTransId="{8FAE563B-1636-4B00-AC70-3ADC8FC8A564}" sibTransId="{A6AA0AF5-EF83-4E84-BF2E-1956CDF67C2E}"/>
    <dgm:cxn modelId="{D859D080-B1A8-4E89-A943-295455ECDD8E}" type="presOf" srcId="{63ABA687-8CD9-4F95-A187-E789F4B183C2}" destId="{6DA15425-9999-4665-A25A-AED8DF9E01F3}" srcOrd="0" destOrd="0" presId="urn:microsoft.com/office/officeart/2005/8/layout/cycle2"/>
    <dgm:cxn modelId="{2B230946-437A-4D9F-A00F-2F98BBB1C9DC}" type="presOf" srcId="{581FD820-E151-49BF-86DE-3779C3580432}" destId="{3F3CA865-E4D7-4921-AF71-D27EA9277C51}" srcOrd="1" destOrd="0" presId="urn:microsoft.com/office/officeart/2005/8/layout/cycle2"/>
    <dgm:cxn modelId="{0EAE62EF-51CA-4C58-AEC9-8FFA4A81F622}" srcId="{E4660BC6-30AD-4DD7-9364-B6D5FD84FE66}" destId="{92C5DE8C-797E-4B2C-80DD-6916B3274A12}" srcOrd="1" destOrd="0" parTransId="{D1FF7A0A-9584-4F4D-BD29-03A300F8E380}" sibTransId="{581FD820-E151-49BF-86DE-3779C3580432}"/>
    <dgm:cxn modelId="{8E44699C-12C8-4FCE-89A2-2FE4B3B578A3}" type="presOf" srcId="{1E69B567-8CA2-4C7F-9852-98CF7254B85F}" destId="{6DB03188-DC3A-450F-9C19-9424B572AC70}" srcOrd="0" destOrd="0" presId="urn:microsoft.com/office/officeart/2005/8/layout/cycle2"/>
    <dgm:cxn modelId="{2E1AFBC1-2897-4946-AD73-30E801ED089B}" type="presOf" srcId="{533EB44E-190A-497F-BFC7-018307F4B9DE}" destId="{0285D6C1-3BAD-463D-BC29-F83A7DFB57BE}" srcOrd="0" destOrd="0" presId="urn:microsoft.com/office/officeart/2005/8/layout/cycle2"/>
    <dgm:cxn modelId="{85CA5675-75D8-4B59-9BB7-3BDF0E66F1BB}" type="presOf" srcId="{1E69B567-8CA2-4C7F-9852-98CF7254B85F}" destId="{B6749712-A028-4E75-8819-F7D2DCA4EF7F}" srcOrd="1" destOrd="0" presId="urn:microsoft.com/office/officeart/2005/8/layout/cycle2"/>
    <dgm:cxn modelId="{450DBCE0-6EBB-45E0-8B54-E602B93B707D}" type="presOf" srcId="{92C5DE8C-797E-4B2C-80DD-6916B3274A12}" destId="{E850D5DE-ABBC-4AC4-A17C-8AEA9FEBB4CE}" srcOrd="0" destOrd="0" presId="urn:microsoft.com/office/officeart/2005/8/layout/cycle2"/>
    <dgm:cxn modelId="{AF5398CE-14F9-4F56-99C3-9E3D4C3D61DE}" type="presOf" srcId="{A6AA0AF5-EF83-4E84-BF2E-1956CDF67C2E}" destId="{699E66A2-4818-480C-B742-8D33B7CE1FCC}" srcOrd="1" destOrd="0" presId="urn:microsoft.com/office/officeart/2005/8/layout/cycle2"/>
    <dgm:cxn modelId="{8AD199E1-8D19-4442-BB35-E2A16741AAD9}" type="presOf" srcId="{A6AA0AF5-EF83-4E84-BF2E-1956CDF67C2E}" destId="{395ED6BE-160E-4DA3-AC18-77AA7FA17D27}" srcOrd="0" destOrd="0" presId="urn:microsoft.com/office/officeart/2005/8/layout/cycle2"/>
    <dgm:cxn modelId="{FD0D60E2-B69F-43C0-8123-41D0592700B0}" type="presOf" srcId="{B1BEA649-272C-4EB9-8E0A-C27CBB49DDE8}" destId="{4B308EFB-FF6E-476A-B035-D8969C7CC941}" srcOrd="0" destOrd="0" presId="urn:microsoft.com/office/officeart/2005/8/layout/cycle2"/>
    <dgm:cxn modelId="{D1C2D014-0A79-482E-B99F-BCA459074F5B}" srcId="{E4660BC6-30AD-4DD7-9364-B6D5FD84FE66}" destId="{533EB44E-190A-497F-BFC7-018307F4B9DE}" srcOrd="3" destOrd="0" parTransId="{3EDA925F-9B73-4CD0-8907-212FBEF436CD}" sibTransId="{1E69B567-8CA2-4C7F-9852-98CF7254B85F}"/>
    <dgm:cxn modelId="{3F73D5E7-3C77-4CAD-87DD-6AE4ED05D697}" type="presParOf" srcId="{0860C80B-A25F-4980-BFB4-9C33437221C8}" destId="{CA40B61E-3ED8-41B0-AD96-274A386FAA9A}" srcOrd="0" destOrd="0" presId="urn:microsoft.com/office/officeart/2005/8/layout/cycle2"/>
    <dgm:cxn modelId="{F2DB9562-A867-48FA-8168-02B703E38ABD}" type="presParOf" srcId="{0860C80B-A25F-4980-BFB4-9C33437221C8}" destId="{6DA15425-9999-4665-A25A-AED8DF9E01F3}" srcOrd="1" destOrd="0" presId="urn:microsoft.com/office/officeart/2005/8/layout/cycle2"/>
    <dgm:cxn modelId="{0968B37D-3001-4968-8FFB-C3050A020A60}" type="presParOf" srcId="{6DA15425-9999-4665-A25A-AED8DF9E01F3}" destId="{5076A75D-0B81-4CA3-9D44-7BDB98872582}" srcOrd="0" destOrd="0" presId="urn:microsoft.com/office/officeart/2005/8/layout/cycle2"/>
    <dgm:cxn modelId="{46D6A561-326B-4204-A190-71C6119A8957}" type="presParOf" srcId="{0860C80B-A25F-4980-BFB4-9C33437221C8}" destId="{E850D5DE-ABBC-4AC4-A17C-8AEA9FEBB4CE}" srcOrd="2" destOrd="0" presId="urn:microsoft.com/office/officeart/2005/8/layout/cycle2"/>
    <dgm:cxn modelId="{AAB6213C-CCA9-421C-812B-73AA09DBE570}" type="presParOf" srcId="{0860C80B-A25F-4980-BFB4-9C33437221C8}" destId="{55858EB9-BC31-46C3-B110-A402469DD243}" srcOrd="3" destOrd="0" presId="urn:microsoft.com/office/officeart/2005/8/layout/cycle2"/>
    <dgm:cxn modelId="{3B38CC02-CBF0-498D-8126-3EB260381A11}" type="presParOf" srcId="{55858EB9-BC31-46C3-B110-A402469DD243}" destId="{3F3CA865-E4D7-4921-AF71-D27EA9277C51}" srcOrd="0" destOrd="0" presId="urn:microsoft.com/office/officeart/2005/8/layout/cycle2"/>
    <dgm:cxn modelId="{B7074ED8-FAE9-43BE-8040-EB10A9C4C7D9}" type="presParOf" srcId="{0860C80B-A25F-4980-BFB4-9C33437221C8}" destId="{4B308EFB-FF6E-476A-B035-D8969C7CC941}" srcOrd="4" destOrd="0" presId="urn:microsoft.com/office/officeart/2005/8/layout/cycle2"/>
    <dgm:cxn modelId="{8371A55D-09F7-4A2B-8A48-0FA1E17EBAB0}" type="presParOf" srcId="{0860C80B-A25F-4980-BFB4-9C33437221C8}" destId="{395ED6BE-160E-4DA3-AC18-77AA7FA17D27}" srcOrd="5" destOrd="0" presId="urn:microsoft.com/office/officeart/2005/8/layout/cycle2"/>
    <dgm:cxn modelId="{7578F5FC-AFAF-4E2A-95D8-E36509CE6227}" type="presParOf" srcId="{395ED6BE-160E-4DA3-AC18-77AA7FA17D27}" destId="{699E66A2-4818-480C-B742-8D33B7CE1FCC}" srcOrd="0" destOrd="0" presId="urn:microsoft.com/office/officeart/2005/8/layout/cycle2"/>
    <dgm:cxn modelId="{68B4F8A3-79F6-4B87-8A1D-55CF6391BD9C}" type="presParOf" srcId="{0860C80B-A25F-4980-BFB4-9C33437221C8}" destId="{0285D6C1-3BAD-463D-BC29-F83A7DFB57BE}" srcOrd="6" destOrd="0" presId="urn:microsoft.com/office/officeart/2005/8/layout/cycle2"/>
    <dgm:cxn modelId="{9F63B922-C1AC-411C-84A8-DE354F676A13}" type="presParOf" srcId="{0860C80B-A25F-4980-BFB4-9C33437221C8}" destId="{6DB03188-DC3A-450F-9C19-9424B572AC70}" srcOrd="7" destOrd="0" presId="urn:microsoft.com/office/officeart/2005/8/layout/cycle2"/>
    <dgm:cxn modelId="{24AB97B1-3BC6-4C0E-BC81-56AE037C74A8}" type="presParOf" srcId="{6DB03188-DC3A-450F-9C19-9424B572AC70}" destId="{B6749712-A028-4E75-8819-F7D2DCA4EF7F}"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968EAEA8-6E95-45C1-9D69-FC9FB0B4C297}" type="presOf" srcId="{A1735729-AA3B-47A5-8E8A-F4807FFBD4AA}" destId="{17AD5A38-3466-4F89-83B0-B76BF8304952}"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A76825C2-0CD9-4ED0-8E0E-C022A31472DC}" type="presOf" srcId="{3F4F5C82-AC29-4946-A449-DC0B637C60AA}" destId="{0D09C261-74E7-4DBD-9AFE-99E6F723F689}" srcOrd="0" destOrd="0" presId="urn:microsoft.com/office/officeart/2005/8/layout/hChevron3"/>
    <dgm:cxn modelId="{F9417302-06FF-48DE-9694-ECD1C2D37519}" type="presOf" srcId="{B8A7F659-8D8A-4729-B1C5-2B449A491938}" destId="{8D404520-57F6-44BE-AE6E-1F02E2FEF168}" srcOrd="0" destOrd="0" presId="urn:microsoft.com/office/officeart/2005/8/layout/hChevron3"/>
    <dgm:cxn modelId="{DFAE57D1-BA95-4522-AE74-545D1086BCF5}" srcId="{3F4F5C82-AC29-4946-A449-DC0B637C60AA}" destId="{B8A7F659-8D8A-4729-B1C5-2B449A491938}" srcOrd="1" destOrd="0" parTransId="{8D5C824E-2087-4B41-A551-7C3BCBC81267}" sibTransId="{5A915E7B-AC2D-4457-B847-FFB01302D10A}"/>
    <dgm:cxn modelId="{845233A9-D59E-4AD5-8035-2E1C00376190}" type="presOf" srcId="{6ACB8835-834B-48D7-BFF1-07C842AD67BC}" destId="{94BEB979-88E7-40B5-B39B-357774ECB5EF}"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EEBC02FA-DEDD-475A-B519-0F06B1AD842F}" srcId="{3F4F5C82-AC29-4946-A449-DC0B637C60AA}" destId="{6ACB8835-834B-48D7-BFF1-07C842AD67BC}" srcOrd="0" destOrd="0" parTransId="{A2C32554-4883-4FDD-A505-B34BC210DA39}" sibTransId="{F575BC82-AB17-4AFF-9D54-0308A6E08142}"/>
    <dgm:cxn modelId="{73284A5A-0426-4FB5-9A3A-DF54D90106ED}" type="presOf" srcId="{E5911742-2875-4034-9D8E-14DAF8AB0026}" destId="{1F1B7291-E645-4B50-869F-978A1817974A}" srcOrd="0" destOrd="0" presId="urn:microsoft.com/office/officeart/2005/8/layout/hChevron3"/>
    <dgm:cxn modelId="{BFFCB8C8-3714-4BED-B5D5-23820EF52E40}" type="presParOf" srcId="{0D09C261-74E7-4DBD-9AFE-99E6F723F689}" destId="{94BEB979-88E7-40B5-B39B-357774ECB5EF}" srcOrd="0" destOrd="0" presId="urn:microsoft.com/office/officeart/2005/8/layout/hChevron3"/>
    <dgm:cxn modelId="{12D62958-0E3D-452A-9161-62810C3EC711}" type="presParOf" srcId="{0D09C261-74E7-4DBD-9AFE-99E6F723F689}" destId="{D7642070-3635-46C3-B126-278ED8A781B4}" srcOrd="1" destOrd="0" presId="urn:microsoft.com/office/officeart/2005/8/layout/hChevron3"/>
    <dgm:cxn modelId="{C2F00204-ACA3-44BF-9E30-4F2C458AB6E7}" type="presParOf" srcId="{0D09C261-74E7-4DBD-9AFE-99E6F723F689}" destId="{8D404520-57F6-44BE-AE6E-1F02E2FEF168}" srcOrd="2" destOrd="0" presId="urn:microsoft.com/office/officeart/2005/8/layout/hChevron3"/>
    <dgm:cxn modelId="{B8590AEC-A103-4912-8081-93FF06147C85}" type="presParOf" srcId="{0D09C261-74E7-4DBD-9AFE-99E6F723F689}" destId="{ABACEF64-C327-440A-8541-34BAE1EF860D}" srcOrd="3" destOrd="0" presId="urn:microsoft.com/office/officeart/2005/8/layout/hChevron3"/>
    <dgm:cxn modelId="{DDED0A29-896B-4256-A3E1-9A4B34FDF061}" type="presParOf" srcId="{0D09C261-74E7-4DBD-9AFE-99E6F723F689}" destId="{17AD5A38-3466-4F89-83B0-B76BF8304952}" srcOrd="4" destOrd="0" presId="urn:microsoft.com/office/officeart/2005/8/layout/hChevron3"/>
    <dgm:cxn modelId="{23AB2082-B0DF-4AFA-9895-9B24870AC4CC}" type="presParOf" srcId="{0D09C261-74E7-4DBD-9AFE-99E6F723F689}" destId="{DBFA09A2-880E-4173-A667-F48751D68532}" srcOrd="5" destOrd="0" presId="urn:microsoft.com/office/officeart/2005/8/layout/hChevron3"/>
    <dgm:cxn modelId="{C67FEF9D-3837-42EB-863F-AFE85657E0E4}"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3"/>
        </a:solidFill>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E0EB2DAC-405F-4D4C-819C-48CF9D19A18B}" type="presOf" srcId="{E5911742-2875-4034-9D8E-14DAF8AB0026}" destId="{1F1B7291-E645-4B50-869F-978A1817974A}"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71712F04-45AA-4D7B-B88B-0E3CDF4D94CA}" type="presOf" srcId="{A1735729-AA3B-47A5-8E8A-F4807FFBD4AA}" destId="{17AD5A38-3466-4F89-83B0-B76BF8304952}" srcOrd="0" destOrd="0" presId="urn:microsoft.com/office/officeart/2005/8/layout/hChevron3"/>
    <dgm:cxn modelId="{EEBC02FA-DEDD-475A-B519-0F06B1AD842F}" srcId="{3F4F5C82-AC29-4946-A449-DC0B637C60AA}" destId="{6ACB8835-834B-48D7-BFF1-07C842AD67BC}" srcOrd="0" destOrd="0" parTransId="{A2C32554-4883-4FDD-A505-B34BC210DA39}" sibTransId="{F575BC82-AB17-4AFF-9D54-0308A6E08142}"/>
    <dgm:cxn modelId="{2F3A5F4A-A38F-41FA-8162-BD3359EE59FC}" type="presOf" srcId="{B8A7F659-8D8A-4729-B1C5-2B449A491938}" destId="{8D404520-57F6-44BE-AE6E-1F02E2FEF168}" srcOrd="0" destOrd="0" presId="urn:microsoft.com/office/officeart/2005/8/layout/hChevron3"/>
    <dgm:cxn modelId="{31175191-8BBE-401A-9EA0-8E50F92772B1}" type="presOf" srcId="{6ACB8835-834B-48D7-BFF1-07C842AD67BC}" destId="{94BEB979-88E7-40B5-B39B-357774ECB5EF}" srcOrd="0" destOrd="0" presId="urn:microsoft.com/office/officeart/2005/8/layout/hChevron3"/>
    <dgm:cxn modelId="{1124D240-E890-4072-A4E0-5A1C5B981F3E}" type="presOf" srcId="{3F4F5C82-AC29-4946-A449-DC0B637C60AA}" destId="{0D09C261-74E7-4DBD-9AFE-99E6F723F689}"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08CFF41B-3438-4C11-80A3-15CADB357FB9}" type="presParOf" srcId="{0D09C261-74E7-4DBD-9AFE-99E6F723F689}" destId="{94BEB979-88E7-40B5-B39B-357774ECB5EF}" srcOrd="0" destOrd="0" presId="urn:microsoft.com/office/officeart/2005/8/layout/hChevron3"/>
    <dgm:cxn modelId="{E02D39F9-D354-4452-A015-FE6F99EF5733}" type="presParOf" srcId="{0D09C261-74E7-4DBD-9AFE-99E6F723F689}" destId="{D7642070-3635-46C3-B126-278ED8A781B4}" srcOrd="1" destOrd="0" presId="urn:microsoft.com/office/officeart/2005/8/layout/hChevron3"/>
    <dgm:cxn modelId="{93955D8B-6B25-456A-8205-5E601035ED50}" type="presParOf" srcId="{0D09C261-74E7-4DBD-9AFE-99E6F723F689}" destId="{8D404520-57F6-44BE-AE6E-1F02E2FEF168}" srcOrd="2" destOrd="0" presId="urn:microsoft.com/office/officeart/2005/8/layout/hChevron3"/>
    <dgm:cxn modelId="{FF3AFC41-3E33-46B3-87EA-FF0419F5762F}" type="presParOf" srcId="{0D09C261-74E7-4DBD-9AFE-99E6F723F689}" destId="{ABACEF64-C327-440A-8541-34BAE1EF860D}" srcOrd="3" destOrd="0" presId="urn:microsoft.com/office/officeart/2005/8/layout/hChevron3"/>
    <dgm:cxn modelId="{39BA0886-0C58-4AD8-BADC-A36CE2576666}" type="presParOf" srcId="{0D09C261-74E7-4DBD-9AFE-99E6F723F689}" destId="{17AD5A38-3466-4F89-83B0-B76BF8304952}" srcOrd="4" destOrd="0" presId="urn:microsoft.com/office/officeart/2005/8/layout/hChevron3"/>
    <dgm:cxn modelId="{0C5A7C9C-5B57-40AB-AFF3-C433E5B8C2CD}" type="presParOf" srcId="{0D09C261-74E7-4DBD-9AFE-99E6F723F689}" destId="{DBFA09A2-880E-4173-A667-F48751D68532}" srcOrd="5" destOrd="0" presId="urn:microsoft.com/office/officeart/2005/8/layout/hChevron3"/>
    <dgm:cxn modelId="{CB91D56A-DED5-424E-BF99-71AC886AC1C5}"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3"/>
        </a:solidFill>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FD06FC8E-C65F-4ED0-BC39-DA1218D67080}" type="presOf" srcId="{3F4F5C82-AC29-4946-A449-DC0B637C60AA}" destId="{0D09C261-74E7-4DBD-9AFE-99E6F723F689}"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729DBB6F-09D2-4C43-A5DB-31C50B6DA3DA}" type="presOf" srcId="{A1735729-AA3B-47A5-8E8A-F4807FFBD4AA}" destId="{17AD5A38-3466-4F89-83B0-B76BF8304952}" srcOrd="0" destOrd="0" presId="urn:microsoft.com/office/officeart/2005/8/layout/hChevron3"/>
    <dgm:cxn modelId="{1D14A18F-2A1F-4C3E-A265-D554444A0ABD}" type="presOf" srcId="{E5911742-2875-4034-9D8E-14DAF8AB0026}" destId="{1F1B7291-E645-4B50-869F-978A1817974A}" srcOrd="0" destOrd="0" presId="urn:microsoft.com/office/officeart/2005/8/layout/hChevron3"/>
    <dgm:cxn modelId="{96673688-DB55-4F1E-B57A-8EE8BF435F2D}" type="presOf" srcId="{B8A7F659-8D8A-4729-B1C5-2B449A491938}" destId="{8D404520-57F6-44BE-AE6E-1F02E2FEF168}" srcOrd="0" destOrd="0" presId="urn:microsoft.com/office/officeart/2005/8/layout/hChevron3"/>
    <dgm:cxn modelId="{136BF510-119C-427E-91C2-FF49A41A8CB0}" type="presOf" srcId="{6ACB8835-834B-48D7-BFF1-07C842AD67BC}" destId="{94BEB979-88E7-40B5-B39B-357774ECB5EF}" srcOrd="0" destOrd="0" presId="urn:microsoft.com/office/officeart/2005/8/layout/hChevron3"/>
    <dgm:cxn modelId="{DFAE57D1-BA95-4522-AE74-545D1086BCF5}" srcId="{3F4F5C82-AC29-4946-A449-DC0B637C60AA}" destId="{B8A7F659-8D8A-4729-B1C5-2B449A491938}" srcOrd="1" destOrd="0" parTransId="{8D5C824E-2087-4B41-A551-7C3BCBC81267}" sibTransId="{5A915E7B-AC2D-4457-B847-FFB01302D10A}"/>
    <dgm:cxn modelId="{A1859C76-62E6-4C71-A131-968523B0A5F8}" srcId="{3F4F5C82-AC29-4946-A449-DC0B637C60AA}" destId="{A1735729-AA3B-47A5-8E8A-F4807FFBD4AA}" srcOrd="2" destOrd="0" parTransId="{5BC306BF-F70E-4C3B-AA31-201525924599}" sibTransId="{90B56734-C134-4AA3-B813-854DECE24D3C}"/>
    <dgm:cxn modelId="{EEBC02FA-DEDD-475A-B519-0F06B1AD842F}" srcId="{3F4F5C82-AC29-4946-A449-DC0B637C60AA}" destId="{6ACB8835-834B-48D7-BFF1-07C842AD67BC}" srcOrd="0" destOrd="0" parTransId="{A2C32554-4883-4FDD-A505-B34BC210DA39}" sibTransId="{F575BC82-AB17-4AFF-9D54-0308A6E08142}"/>
    <dgm:cxn modelId="{D18620C4-CB0B-4087-AF86-167BB6688D15}" type="presParOf" srcId="{0D09C261-74E7-4DBD-9AFE-99E6F723F689}" destId="{94BEB979-88E7-40B5-B39B-357774ECB5EF}" srcOrd="0" destOrd="0" presId="urn:microsoft.com/office/officeart/2005/8/layout/hChevron3"/>
    <dgm:cxn modelId="{11F8E5A9-5824-4BAF-8F6E-FC98F351310B}" type="presParOf" srcId="{0D09C261-74E7-4DBD-9AFE-99E6F723F689}" destId="{D7642070-3635-46C3-B126-278ED8A781B4}" srcOrd="1" destOrd="0" presId="urn:microsoft.com/office/officeart/2005/8/layout/hChevron3"/>
    <dgm:cxn modelId="{21A8E12D-6807-4402-B2DD-0E396D2048B7}" type="presParOf" srcId="{0D09C261-74E7-4DBD-9AFE-99E6F723F689}" destId="{8D404520-57F6-44BE-AE6E-1F02E2FEF168}" srcOrd="2" destOrd="0" presId="urn:microsoft.com/office/officeart/2005/8/layout/hChevron3"/>
    <dgm:cxn modelId="{AF7F7C34-C067-4F41-84C5-2B2E7C872340}" type="presParOf" srcId="{0D09C261-74E7-4DBD-9AFE-99E6F723F689}" destId="{ABACEF64-C327-440A-8541-34BAE1EF860D}" srcOrd="3" destOrd="0" presId="urn:microsoft.com/office/officeart/2005/8/layout/hChevron3"/>
    <dgm:cxn modelId="{D95A73BF-33EB-48FE-B99B-4F63D114F55A}" type="presParOf" srcId="{0D09C261-74E7-4DBD-9AFE-99E6F723F689}" destId="{17AD5A38-3466-4F89-83B0-B76BF8304952}" srcOrd="4" destOrd="0" presId="urn:microsoft.com/office/officeart/2005/8/layout/hChevron3"/>
    <dgm:cxn modelId="{17496F44-1787-44DE-9DDA-5A121DB60816}" type="presParOf" srcId="{0D09C261-74E7-4DBD-9AFE-99E6F723F689}" destId="{DBFA09A2-880E-4173-A667-F48751D68532}" srcOrd="5" destOrd="0" presId="urn:microsoft.com/office/officeart/2005/8/layout/hChevron3"/>
    <dgm:cxn modelId="{352FBE4C-5D23-47F4-B1FF-370EA0B7DF1B}"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3"/>
        </a:solidFill>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64C8EE-EC7B-4032-8EF1-9B378DA41F5F}" type="presOf" srcId="{B8A7F659-8D8A-4729-B1C5-2B449A491938}" destId="{8D404520-57F6-44BE-AE6E-1F02E2FEF168}"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6F8DC98C-716D-4A99-BB5D-E8FA884D8F74}" type="presOf" srcId="{E5911742-2875-4034-9D8E-14DAF8AB0026}" destId="{1F1B7291-E645-4B50-869F-978A1817974A}" srcOrd="0" destOrd="0" presId="urn:microsoft.com/office/officeart/2005/8/layout/hChevron3"/>
    <dgm:cxn modelId="{DFAE57D1-BA95-4522-AE74-545D1086BCF5}" srcId="{3F4F5C82-AC29-4946-A449-DC0B637C60AA}" destId="{B8A7F659-8D8A-4729-B1C5-2B449A491938}" srcOrd="1" destOrd="0" parTransId="{8D5C824E-2087-4B41-A551-7C3BCBC81267}" sibTransId="{5A915E7B-AC2D-4457-B847-FFB01302D10A}"/>
    <dgm:cxn modelId="{CB643DFB-68FB-4046-A777-FE7DCD883896}" type="presOf" srcId="{6ACB8835-834B-48D7-BFF1-07C842AD67BC}" destId="{94BEB979-88E7-40B5-B39B-357774ECB5EF}" srcOrd="0" destOrd="0" presId="urn:microsoft.com/office/officeart/2005/8/layout/hChevron3"/>
    <dgm:cxn modelId="{CB3B24EF-DEBD-400E-BA86-AC9C38E91526}" type="presOf" srcId="{3F4F5C82-AC29-4946-A449-DC0B637C60AA}" destId="{0D09C261-74E7-4DBD-9AFE-99E6F723F689}" srcOrd="0" destOrd="0" presId="urn:microsoft.com/office/officeart/2005/8/layout/hChevron3"/>
    <dgm:cxn modelId="{A2CC50EF-98F5-4B72-B1C1-94B223416B3E}" type="presOf" srcId="{A1735729-AA3B-47A5-8E8A-F4807FFBD4AA}" destId="{17AD5A38-3466-4F89-83B0-B76BF8304952}"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EEBC02FA-DEDD-475A-B519-0F06B1AD842F}" srcId="{3F4F5C82-AC29-4946-A449-DC0B637C60AA}" destId="{6ACB8835-834B-48D7-BFF1-07C842AD67BC}" srcOrd="0" destOrd="0" parTransId="{A2C32554-4883-4FDD-A505-B34BC210DA39}" sibTransId="{F575BC82-AB17-4AFF-9D54-0308A6E08142}"/>
    <dgm:cxn modelId="{097AC993-1C8A-4A55-B7AB-79A37E0EF46C}" type="presParOf" srcId="{0D09C261-74E7-4DBD-9AFE-99E6F723F689}" destId="{94BEB979-88E7-40B5-B39B-357774ECB5EF}" srcOrd="0" destOrd="0" presId="urn:microsoft.com/office/officeart/2005/8/layout/hChevron3"/>
    <dgm:cxn modelId="{FD779361-81C8-4B17-9F22-88366E60D488}" type="presParOf" srcId="{0D09C261-74E7-4DBD-9AFE-99E6F723F689}" destId="{D7642070-3635-46C3-B126-278ED8A781B4}" srcOrd="1" destOrd="0" presId="urn:microsoft.com/office/officeart/2005/8/layout/hChevron3"/>
    <dgm:cxn modelId="{58B0D6F0-9F93-44F8-AE4A-D1D565F23BFC}" type="presParOf" srcId="{0D09C261-74E7-4DBD-9AFE-99E6F723F689}" destId="{8D404520-57F6-44BE-AE6E-1F02E2FEF168}" srcOrd="2" destOrd="0" presId="urn:microsoft.com/office/officeart/2005/8/layout/hChevron3"/>
    <dgm:cxn modelId="{FA3E550B-E669-4915-B175-0AA024115D60}" type="presParOf" srcId="{0D09C261-74E7-4DBD-9AFE-99E6F723F689}" destId="{ABACEF64-C327-440A-8541-34BAE1EF860D}" srcOrd="3" destOrd="0" presId="urn:microsoft.com/office/officeart/2005/8/layout/hChevron3"/>
    <dgm:cxn modelId="{508730BC-D663-47E6-A23B-8D38068A13B2}" type="presParOf" srcId="{0D09C261-74E7-4DBD-9AFE-99E6F723F689}" destId="{17AD5A38-3466-4F89-83B0-B76BF8304952}" srcOrd="4" destOrd="0" presId="urn:microsoft.com/office/officeart/2005/8/layout/hChevron3"/>
    <dgm:cxn modelId="{C77E2855-7AFA-4A00-9715-34DA9443C586}" type="presParOf" srcId="{0D09C261-74E7-4DBD-9AFE-99E6F723F689}" destId="{DBFA09A2-880E-4173-A667-F48751D68532}" srcOrd="5" destOrd="0" presId="urn:microsoft.com/office/officeart/2005/8/layout/hChevron3"/>
    <dgm:cxn modelId="{92911F1B-A964-4D81-B7A9-06925C595607}"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6ACB8835-834B-48D7-BFF1-07C842AD67BC}">
      <dgm:prSet phldrT="[Text]" custT="1"/>
      <dgm:spPr/>
      <dgm:t>
        <a:bodyPr/>
        <a:lstStyle/>
        <a:p>
          <a:pPr algn="l"/>
          <a:r>
            <a:rPr lang="en-US" sz="1800" b="0" dirty="0" smtClean="0"/>
            <a:t>Strategic Direction</a:t>
          </a:r>
          <a:endParaRPr lang="en-US" sz="1800" b="0" dirty="0"/>
        </a:p>
      </dgm:t>
    </dgm:pt>
    <dgm:pt modelId="{F575BC82-AB17-4AFF-9D54-0308A6E08142}" type="sibTrans" cxnId="{EEBC02FA-DEDD-475A-B519-0F06B1AD842F}">
      <dgm:prSet/>
      <dgm:spPr/>
      <dgm:t>
        <a:bodyPr/>
        <a:lstStyle/>
        <a:p>
          <a:endParaRPr lang="en-US" sz="1800" b="0"/>
        </a:p>
      </dgm:t>
    </dgm:pt>
    <dgm:pt modelId="{A2C32554-4883-4FDD-A505-B34BC210DA39}" type="parTrans" cxnId="{EEBC02FA-DEDD-475A-B519-0F06B1AD842F}">
      <dgm:prSet/>
      <dgm:spPr/>
      <dgm:t>
        <a:bodyPr/>
        <a:lstStyle/>
        <a:p>
          <a:endParaRPr lang="en-US" sz="1800" b="0"/>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1">
        <dgm:presLayoutVars>
          <dgm:bulletEnabled val="1"/>
        </dgm:presLayoutVars>
      </dgm:prSet>
      <dgm:spPr/>
      <dgm:t>
        <a:bodyPr/>
        <a:lstStyle/>
        <a:p>
          <a:endParaRPr lang="en-US"/>
        </a:p>
      </dgm:t>
    </dgm:pt>
  </dgm:ptLst>
  <dgm:cxnLst>
    <dgm:cxn modelId="{8267E446-4C66-48E8-965E-2771320FB9E0}" type="presOf" srcId="{3F4F5C82-AC29-4946-A449-DC0B637C60AA}" destId="{0D09C261-74E7-4DBD-9AFE-99E6F723F689}" srcOrd="0" destOrd="0" presId="urn:microsoft.com/office/officeart/2005/8/layout/hChevron3"/>
    <dgm:cxn modelId="{EEBC02FA-DEDD-475A-B519-0F06B1AD842F}" srcId="{3F4F5C82-AC29-4946-A449-DC0B637C60AA}" destId="{6ACB8835-834B-48D7-BFF1-07C842AD67BC}" srcOrd="0" destOrd="0" parTransId="{A2C32554-4883-4FDD-A505-B34BC210DA39}" sibTransId="{F575BC82-AB17-4AFF-9D54-0308A6E08142}"/>
    <dgm:cxn modelId="{171AD9A1-4DFA-4301-A00A-8E9569097A5E}" type="presOf" srcId="{6ACB8835-834B-48D7-BFF1-07C842AD67BC}" destId="{94BEB979-88E7-40B5-B39B-357774ECB5EF}" srcOrd="0" destOrd="0" presId="urn:microsoft.com/office/officeart/2005/8/layout/hChevron3"/>
    <dgm:cxn modelId="{F1F653B8-CDEC-44CA-9224-A17CA36F8986}" type="presParOf" srcId="{0D09C261-74E7-4DBD-9AFE-99E6F723F689}" destId="{94BEB979-88E7-40B5-B39B-357774ECB5EF}"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1800" b="0" dirty="0" smtClean="0"/>
            <a:t>Strategic Objective</a:t>
          </a:r>
          <a:endParaRPr lang="en-US" sz="1800" b="0" dirty="0"/>
        </a:p>
      </dgm:t>
    </dgm:pt>
    <dgm:pt modelId="{90B56734-C134-4AA3-B813-854DECE24D3C}" type="sibTrans" cxnId="{A1859C76-62E6-4C71-A131-968523B0A5F8}">
      <dgm:prSet/>
      <dgm:spPr/>
      <dgm:t>
        <a:bodyPr/>
        <a:lstStyle/>
        <a:p>
          <a:endParaRPr lang="en-US" sz="1800" b="0"/>
        </a:p>
      </dgm:t>
    </dgm:pt>
    <dgm:pt modelId="{5BC306BF-F70E-4C3B-AA31-201525924599}" type="parTrans" cxnId="{A1859C76-62E6-4C71-A131-968523B0A5F8}">
      <dgm:prSet/>
      <dgm:spPr/>
      <dgm:t>
        <a:bodyPr/>
        <a:lstStyle/>
        <a:p>
          <a:endParaRPr lang="en-US" sz="1800" b="0"/>
        </a:p>
      </dgm:t>
    </dgm:pt>
    <dgm:pt modelId="{B8A7F659-8D8A-4729-B1C5-2B449A491938}">
      <dgm:prSet phldrT="[Text]" custT="1"/>
      <dgm:spPr/>
      <dgm:t>
        <a:bodyPr/>
        <a:lstStyle/>
        <a:p>
          <a:r>
            <a:rPr lang="en-US" sz="1800" b="0" dirty="0" smtClean="0"/>
            <a:t>Strategic Objective</a:t>
          </a:r>
          <a:endParaRPr lang="en-US" sz="1800" b="0" dirty="0"/>
        </a:p>
      </dgm:t>
    </dgm:pt>
    <dgm:pt modelId="{5A915E7B-AC2D-4457-B847-FFB01302D10A}" type="sibTrans" cxnId="{DFAE57D1-BA95-4522-AE74-545D1086BCF5}">
      <dgm:prSet/>
      <dgm:spPr/>
      <dgm:t>
        <a:bodyPr/>
        <a:lstStyle/>
        <a:p>
          <a:endParaRPr lang="en-US" sz="1800" b="0"/>
        </a:p>
      </dgm:t>
    </dgm:pt>
    <dgm:pt modelId="{8D5C824E-2087-4B41-A551-7C3BCBC81267}" type="parTrans" cxnId="{DFAE57D1-BA95-4522-AE74-545D1086BCF5}">
      <dgm:prSet/>
      <dgm:spPr/>
      <dgm:t>
        <a:bodyPr/>
        <a:lstStyle/>
        <a:p>
          <a:endParaRPr lang="en-US" sz="1800" b="0"/>
        </a:p>
      </dgm:t>
    </dgm:pt>
    <dgm:pt modelId="{6ACB8835-834B-48D7-BFF1-07C842AD67BC}">
      <dgm:prSet phldrT="[Text]" custT="1"/>
      <dgm:spPr/>
      <dgm:t>
        <a:bodyPr/>
        <a:lstStyle/>
        <a:p>
          <a:r>
            <a:rPr lang="en-US" sz="1800" b="0" smtClean="0"/>
            <a:t>Strategic Objective</a:t>
          </a:r>
          <a:endParaRPr lang="en-US" sz="1800" b="0" dirty="0"/>
        </a:p>
      </dgm:t>
    </dgm:pt>
    <dgm:pt modelId="{F575BC82-AB17-4AFF-9D54-0308A6E08142}" type="sibTrans" cxnId="{EEBC02FA-DEDD-475A-B519-0F06B1AD842F}">
      <dgm:prSet/>
      <dgm:spPr/>
      <dgm:t>
        <a:bodyPr/>
        <a:lstStyle/>
        <a:p>
          <a:endParaRPr lang="en-US" sz="1800" b="0"/>
        </a:p>
      </dgm:t>
    </dgm:pt>
    <dgm:pt modelId="{A2C32554-4883-4FDD-A505-B34BC210DA39}" type="parTrans" cxnId="{EEBC02FA-DEDD-475A-B519-0F06B1AD842F}">
      <dgm:prSet/>
      <dgm:spPr/>
      <dgm:t>
        <a:bodyPr/>
        <a:lstStyle/>
        <a:p>
          <a:endParaRPr lang="en-US" sz="1800" b="0"/>
        </a:p>
      </dgm:t>
    </dgm:pt>
    <dgm:pt modelId="{E5911742-2875-4034-9D8E-14DAF8AB0026}">
      <dgm:prSet phldrT="[Text]" custT="1"/>
      <dgm:spPr/>
      <dgm:t>
        <a:bodyPr/>
        <a:lstStyle/>
        <a:p>
          <a:r>
            <a:rPr lang="en-US" sz="1800" b="0" dirty="0" smtClean="0"/>
            <a:t>Strategic Objective</a:t>
          </a:r>
          <a:endParaRPr lang="en-US" sz="1800" b="0" dirty="0"/>
        </a:p>
      </dgm:t>
    </dgm:pt>
    <dgm:pt modelId="{7F364E57-B294-46CC-959F-FCA6B21D4E75}" type="parTrans" cxnId="{294637D1-505F-4173-BDAD-E41A149C544B}">
      <dgm:prSet/>
      <dgm:spPr/>
      <dgm:t>
        <a:bodyPr/>
        <a:lstStyle/>
        <a:p>
          <a:endParaRPr lang="en-US" sz="1600" b="0"/>
        </a:p>
      </dgm:t>
    </dgm:pt>
    <dgm:pt modelId="{0614C427-B876-47EF-A6AD-B64164023DE5}" type="sibTrans" cxnId="{294637D1-505F-4173-BDAD-E41A149C544B}">
      <dgm:prSet/>
      <dgm:spPr/>
      <dgm:t>
        <a:bodyPr/>
        <a:lstStyle/>
        <a:p>
          <a:endParaRPr lang="en-US" sz="1600" b="0"/>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0DFF00B9-C8C7-4130-BFC6-59CC331C8D63}" type="presOf" srcId="{B8A7F659-8D8A-4729-B1C5-2B449A491938}" destId="{8D404520-57F6-44BE-AE6E-1F02E2FEF168}" srcOrd="0" destOrd="0" presId="urn:microsoft.com/office/officeart/2005/8/layout/hChevron3"/>
    <dgm:cxn modelId="{ABACE7C5-B031-482C-A5E1-2750DAB9B74B}" type="presOf" srcId="{6ACB8835-834B-48D7-BFF1-07C842AD67BC}" destId="{94BEB979-88E7-40B5-B39B-357774ECB5EF}" srcOrd="0" destOrd="0" presId="urn:microsoft.com/office/officeart/2005/8/layout/hChevron3"/>
    <dgm:cxn modelId="{247E8A86-B2C3-4801-84F0-103E1C9FDD14}" type="presOf" srcId="{E5911742-2875-4034-9D8E-14DAF8AB0026}" destId="{1F1B7291-E645-4B50-869F-978A1817974A}" srcOrd="0" destOrd="0" presId="urn:microsoft.com/office/officeart/2005/8/layout/hChevron3"/>
    <dgm:cxn modelId="{02109656-C347-40A3-8BEE-C4AF07EA040D}" type="presOf" srcId="{A1735729-AA3B-47A5-8E8A-F4807FFBD4AA}" destId="{17AD5A38-3466-4F89-83B0-B76BF8304952}"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EEBC02FA-DEDD-475A-B519-0F06B1AD842F}" srcId="{3F4F5C82-AC29-4946-A449-DC0B637C60AA}" destId="{6ACB8835-834B-48D7-BFF1-07C842AD67BC}" srcOrd="0" destOrd="0" parTransId="{A2C32554-4883-4FDD-A505-B34BC210DA39}" sibTransId="{F575BC82-AB17-4AFF-9D54-0308A6E08142}"/>
    <dgm:cxn modelId="{A1859C76-62E6-4C71-A131-968523B0A5F8}" srcId="{3F4F5C82-AC29-4946-A449-DC0B637C60AA}" destId="{A1735729-AA3B-47A5-8E8A-F4807FFBD4AA}" srcOrd="2" destOrd="0" parTransId="{5BC306BF-F70E-4C3B-AA31-201525924599}" sibTransId="{90B56734-C134-4AA3-B813-854DECE24D3C}"/>
    <dgm:cxn modelId="{8FB89390-AF6C-402F-B371-45DDFBBF7E97}" type="presOf" srcId="{3F4F5C82-AC29-4946-A449-DC0B637C60AA}" destId="{0D09C261-74E7-4DBD-9AFE-99E6F723F689}" srcOrd="0" destOrd="0" presId="urn:microsoft.com/office/officeart/2005/8/layout/hChevron3"/>
    <dgm:cxn modelId="{3BAECD4F-908B-432E-BB8C-2E84030AD3A0}" type="presParOf" srcId="{0D09C261-74E7-4DBD-9AFE-99E6F723F689}" destId="{94BEB979-88E7-40B5-B39B-357774ECB5EF}" srcOrd="0" destOrd="0" presId="urn:microsoft.com/office/officeart/2005/8/layout/hChevron3"/>
    <dgm:cxn modelId="{5BAF7231-991D-49DB-9D68-9E63C72E0C43}" type="presParOf" srcId="{0D09C261-74E7-4DBD-9AFE-99E6F723F689}" destId="{D7642070-3635-46C3-B126-278ED8A781B4}" srcOrd="1" destOrd="0" presId="urn:microsoft.com/office/officeart/2005/8/layout/hChevron3"/>
    <dgm:cxn modelId="{B38F7B12-41E7-4C66-B074-EF2A4DA97831}" type="presParOf" srcId="{0D09C261-74E7-4DBD-9AFE-99E6F723F689}" destId="{8D404520-57F6-44BE-AE6E-1F02E2FEF168}" srcOrd="2" destOrd="0" presId="urn:microsoft.com/office/officeart/2005/8/layout/hChevron3"/>
    <dgm:cxn modelId="{60A9413C-799B-4493-96FF-E5489497C272}" type="presParOf" srcId="{0D09C261-74E7-4DBD-9AFE-99E6F723F689}" destId="{ABACEF64-C327-440A-8541-34BAE1EF860D}" srcOrd="3" destOrd="0" presId="urn:microsoft.com/office/officeart/2005/8/layout/hChevron3"/>
    <dgm:cxn modelId="{73C73B3E-9583-467E-9379-8C2767569B41}" type="presParOf" srcId="{0D09C261-74E7-4DBD-9AFE-99E6F723F689}" destId="{17AD5A38-3466-4F89-83B0-B76BF8304952}" srcOrd="4" destOrd="0" presId="urn:microsoft.com/office/officeart/2005/8/layout/hChevron3"/>
    <dgm:cxn modelId="{776E45C2-5E55-49FC-9919-A2CA657E0789}" type="presParOf" srcId="{0D09C261-74E7-4DBD-9AFE-99E6F723F689}" destId="{DBFA09A2-880E-4173-A667-F48751D68532}" srcOrd="5" destOrd="0" presId="urn:microsoft.com/office/officeart/2005/8/layout/hChevron3"/>
    <dgm:cxn modelId="{780C1B5B-031B-4599-ABA2-8C432722B584}"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a:solidFill>
          <a:schemeClr val="accent3"/>
        </a:solidFill>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54232E91-4195-47A7-9B4D-A3148B098870}" type="presOf" srcId="{E5911742-2875-4034-9D8E-14DAF8AB0026}" destId="{1F1B7291-E645-4B50-869F-978A1817974A}"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742966FC-F834-42A4-8DB4-C4F8423C99CF}" type="presOf" srcId="{3F4F5C82-AC29-4946-A449-DC0B637C60AA}" destId="{0D09C261-74E7-4DBD-9AFE-99E6F723F689}" srcOrd="0" destOrd="0" presId="urn:microsoft.com/office/officeart/2005/8/layout/hChevron3"/>
    <dgm:cxn modelId="{EEBC02FA-DEDD-475A-B519-0F06B1AD842F}" srcId="{3F4F5C82-AC29-4946-A449-DC0B637C60AA}" destId="{6ACB8835-834B-48D7-BFF1-07C842AD67BC}" srcOrd="0" destOrd="0" parTransId="{A2C32554-4883-4FDD-A505-B34BC210DA39}" sibTransId="{F575BC82-AB17-4AFF-9D54-0308A6E08142}"/>
    <dgm:cxn modelId="{6FAD53ED-29A1-40BE-9C10-9FC9E2DF2239}" type="presOf" srcId="{6ACB8835-834B-48D7-BFF1-07C842AD67BC}" destId="{94BEB979-88E7-40B5-B39B-357774ECB5EF}" srcOrd="0" destOrd="0" presId="urn:microsoft.com/office/officeart/2005/8/layout/hChevron3"/>
    <dgm:cxn modelId="{1C94E2DE-0CFE-4F58-9619-7C229345B886}" type="presOf" srcId="{A1735729-AA3B-47A5-8E8A-F4807FFBD4AA}" destId="{17AD5A38-3466-4F89-83B0-B76BF8304952}" srcOrd="0" destOrd="0" presId="urn:microsoft.com/office/officeart/2005/8/layout/hChevron3"/>
    <dgm:cxn modelId="{04F033FD-86B7-45BA-9491-4655E00D4CCB}" type="presOf" srcId="{B8A7F659-8D8A-4729-B1C5-2B449A491938}" destId="{8D404520-57F6-44BE-AE6E-1F02E2FEF168}"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42651FF6-BD6D-4926-A447-80E1BA5BA7C8}" type="presParOf" srcId="{0D09C261-74E7-4DBD-9AFE-99E6F723F689}" destId="{94BEB979-88E7-40B5-B39B-357774ECB5EF}" srcOrd="0" destOrd="0" presId="urn:microsoft.com/office/officeart/2005/8/layout/hChevron3"/>
    <dgm:cxn modelId="{77A5B84C-50CF-4F9F-8928-656CFCFE3E6D}" type="presParOf" srcId="{0D09C261-74E7-4DBD-9AFE-99E6F723F689}" destId="{D7642070-3635-46C3-B126-278ED8A781B4}" srcOrd="1" destOrd="0" presId="urn:microsoft.com/office/officeart/2005/8/layout/hChevron3"/>
    <dgm:cxn modelId="{BE61D822-AF91-4F72-8586-8E1C7EBC6418}" type="presParOf" srcId="{0D09C261-74E7-4DBD-9AFE-99E6F723F689}" destId="{8D404520-57F6-44BE-AE6E-1F02E2FEF168}" srcOrd="2" destOrd="0" presId="urn:microsoft.com/office/officeart/2005/8/layout/hChevron3"/>
    <dgm:cxn modelId="{576AC587-87B0-49B0-B543-C6BF7C3C5DC2}" type="presParOf" srcId="{0D09C261-74E7-4DBD-9AFE-99E6F723F689}" destId="{ABACEF64-C327-440A-8541-34BAE1EF860D}" srcOrd="3" destOrd="0" presId="urn:microsoft.com/office/officeart/2005/8/layout/hChevron3"/>
    <dgm:cxn modelId="{A9A5722B-ECB7-4DD1-9827-EFAF3D001A78}" type="presParOf" srcId="{0D09C261-74E7-4DBD-9AFE-99E6F723F689}" destId="{17AD5A38-3466-4F89-83B0-B76BF8304952}" srcOrd="4" destOrd="0" presId="urn:microsoft.com/office/officeart/2005/8/layout/hChevron3"/>
    <dgm:cxn modelId="{3B80BCBB-70E4-4DA9-9138-D7449069050E}" type="presParOf" srcId="{0D09C261-74E7-4DBD-9AFE-99E6F723F689}" destId="{DBFA09A2-880E-4173-A667-F48751D68532}" srcOrd="5" destOrd="0" presId="urn:microsoft.com/office/officeart/2005/8/layout/hChevron3"/>
    <dgm:cxn modelId="{CE3EBC5D-B9D3-48FA-8FE0-B95068648523}"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F71A8BD7-96B7-4B06-89CD-FC1901028BE6}" type="presOf" srcId="{A1735729-AA3B-47A5-8E8A-F4807FFBD4AA}" destId="{17AD5A38-3466-4F89-83B0-B76BF8304952}"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5C54AC99-419F-45F8-AD0F-E2345AB8D7AF}" type="presOf" srcId="{3F4F5C82-AC29-4946-A449-DC0B637C60AA}" destId="{0D09C261-74E7-4DBD-9AFE-99E6F723F689}" srcOrd="0" destOrd="0" presId="urn:microsoft.com/office/officeart/2005/8/layout/hChevron3"/>
    <dgm:cxn modelId="{EEBC02FA-DEDD-475A-B519-0F06B1AD842F}" srcId="{3F4F5C82-AC29-4946-A449-DC0B637C60AA}" destId="{6ACB8835-834B-48D7-BFF1-07C842AD67BC}" srcOrd="0" destOrd="0" parTransId="{A2C32554-4883-4FDD-A505-B34BC210DA39}" sibTransId="{F575BC82-AB17-4AFF-9D54-0308A6E08142}"/>
    <dgm:cxn modelId="{C36DD7EC-03F5-494F-8457-E78DDF397B1A}" type="presOf" srcId="{B8A7F659-8D8A-4729-B1C5-2B449A491938}" destId="{8D404520-57F6-44BE-AE6E-1F02E2FEF168}" srcOrd="0" destOrd="0" presId="urn:microsoft.com/office/officeart/2005/8/layout/hChevron3"/>
    <dgm:cxn modelId="{9A693B1F-BCFF-4AC7-AF8E-42C5F296F226}" type="presOf" srcId="{E5911742-2875-4034-9D8E-14DAF8AB0026}" destId="{1F1B7291-E645-4B50-869F-978A1817974A}" srcOrd="0" destOrd="0" presId="urn:microsoft.com/office/officeart/2005/8/layout/hChevron3"/>
    <dgm:cxn modelId="{2DC30EE9-D3F7-425D-930E-27BFD6F8C563}" type="presOf" srcId="{6ACB8835-834B-48D7-BFF1-07C842AD67BC}" destId="{94BEB979-88E7-40B5-B39B-357774ECB5EF}"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BE54BFF8-0F28-44AB-A086-EC24241727C0}" type="presParOf" srcId="{0D09C261-74E7-4DBD-9AFE-99E6F723F689}" destId="{94BEB979-88E7-40B5-B39B-357774ECB5EF}" srcOrd="0" destOrd="0" presId="urn:microsoft.com/office/officeart/2005/8/layout/hChevron3"/>
    <dgm:cxn modelId="{F71EF22D-CA48-415D-BB85-6E806FC9E510}" type="presParOf" srcId="{0D09C261-74E7-4DBD-9AFE-99E6F723F689}" destId="{D7642070-3635-46C3-B126-278ED8A781B4}" srcOrd="1" destOrd="0" presId="urn:microsoft.com/office/officeart/2005/8/layout/hChevron3"/>
    <dgm:cxn modelId="{22D0CC32-CEE4-471B-BD30-AA2814DC84D0}" type="presParOf" srcId="{0D09C261-74E7-4DBD-9AFE-99E6F723F689}" destId="{8D404520-57F6-44BE-AE6E-1F02E2FEF168}" srcOrd="2" destOrd="0" presId="urn:microsoft.com/office/officeart/2005/8/layout/hChevron3"/>
    <dgm:cxn modelId="{C68E5ABA-544D-4EED-9E9B-3CAAFA6AFDAE}" type="presParOf" srcId="{0D09C261-74E7-4DBD-9AFE-99E6F723F689}" destId="{ABACEF64-C327-440A-8541-34BAE1EF860D}" srcOrd="3" destOrd="0" presId="urn:microsoft.com/office/officeart/2005/8/layout/hChevron3"/>
    <dgm:cxn modelId="{A66290A9-A51C-4575-83B6-36E58B67A92C}" type="presParOf" srcId="{0D09C261-74E7-4DBD-9AFE-99E6F723F689}" destId="{17AD5A38-3466-4F89-83B0-B76BF8304952}" srcOrd="4" destOrd="0" presId="urn:microsoft.com/office/officeart/2005/8/layout/hChevron3"/>
    <dgm:cxn modelId="{ABCB4779-0C25-42F5-98EC-DDC3758E2E9D}" type="presParOf" srcId="{0D09C261-74E7-4DBD-9AFE-99E6F723F689}" destId="{DBFA09A2-880E-4173-A667-F48751D68532}" srcOrd="5" destOrd="0" presId="urn:microsoft.com/office/officeart/2005/8/layout/hChevron3"/>
    <dgm:cxn modelId="{40345544-B515-4BD0-A3D6-4EBC349085DC}"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D4E1CF68-9E0C-4DA6-A765-BCA735296FB4}" type="presOf" srcId="{A1735729-AA3B-47A5-8E8A-F4807FFBD4AA}" destId="{17AD5A38-3466-4F89-83B0-B76BF8304952}" srcOrd="0" destOrd="0" presId="urn:microsoft.com/office/officeart/2005/8/layout/hChevron3"/>
    <dgm:cxn modelId="{C8A2F4A6-143F-4269-A522-2A1CF2D46D5C}" type="presOf" srcId="{3F4F5C82-AC29-4946-A449-DC0B637C60AA}" destId="{0D09C261-74E7-4DBD-9AFE-99E6F723F689}"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EEBC02FA-DEDD-475A-B519-0F06B1AD842F}" srcId="{3F4F5C82-AC29-4946-A449-DC0B637C60AA}" destId="{6ACB8835-834B-48D7-BFF1-07C842AD67BC}" srcOrd="0" destOrd="0" parTransId="{A2C32554-4883-4FDD-A505-B34BC210DA39}" sibTransId="{F575BC82-AB17-4AFF-9D54-0308A6E08142}"/>
    <dgm:cxn modelId="{04E53A45-D2BE-4457-A200-2CDA9C336419}" type="presOf" srcId="{6ACB8835-834B-48D7-BFF1-07C842AD67BC}" destId="{94BEB979-88E7-40B5-B39B-357774ECB5EF}" srcOrd="0" destOrd="0" presId="urn:microsoft.com/office/officeart/2005/8/layout/hChevron3"/>
    <dgm:cxn modelId="{91484F42-1C33-4AAE-BBD7-D9A852267D12}" type="presOf" srcId="{B8A7F659-8D8A-4729-B1C5-2B449A491938}" destId="{8D404520-57F6-44BE-AE6E-1F02E2FEF168}" srcOrd="0" destOrd="0" presId="urn:microsoft.com/office/officeart/2005/8/layout/hChevron3"/>
    <dgm:cxn modelId="{49B0241C-2250-499B-A323-E01143114CEB}" type="presOf" srcId="{E5911742-2875-4034-9D8E-14DAF8AB0026}" destId="{1F1B7291-E645-4B50-869F-978A1817974A}"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D1FBF103-D2FA-45CB-A59E-9FD50CAE2EEA}" type="presParOf" srcId="{0D09C261-74E7-4DBD-9AFE-99E6F723F689}" destId="{94BEB979-88E7-40B5-B39B-357774ECB5EF}" srcOrd="0" destOrd="0" presId="urn:microsoft.com/office/officeart/2005/8/layout/hChevron3"/>
    <dgm:cxn modelId="{7C5ED5DE-7367-40F2-B2EF-6547B1EBF3B0}" type="presParOf" srcId="{0D09C261-74E7-4DBD-9AFE-99E6F723F689}" destId="{D7642070-3635-46C3-B126-278ED8A781B4}" srcOrd="1" destOrd="0" presId="urn:microsoft.com/office/officeart/2005/8/layout/hChevron3"/>
    <dgm:cxn modelId="{968E67A4-6BB6-450A-9E73-3239E6C5FB25}" type="presParOf" srcId="{0D09C261-74E7-4DBD-9AFE-99E6F723F689}" destId="{8D404520-57F6-44BE-AE6E-1F02E2FEF168}" srcOrd="2" destOrd="0" presId="urn:microsoft.com/office/officeart/2005/8/layout/hChevron3"/>
    <dgm:cxn modelId="{92AE90B1-B570-4154-A87D-F95A84CD64F6}" type="presParOf" srcId="{0D09C261-74E7-4DBD-9AFE-99E6F723F689}" destId="{ABACEF64-C327-440A-8541-34BAE1EF860D}" srcOrd="3" destOrd="0" presId="urn:microsoft.com/office/officeart/2005/8/layout/hChevron3"/>
    <dgm:cxn modelId="{C547D2B3-DF21-4492-BDC7-936245BAF891}" type="presParOf" srcId="{0D09C261-74E7-4DBD-9AFE-99E6F723F689}" destId="{17AD5A38-3466-4F89-83B0-B76BF8304952}" srcOrd="4" destOrd="0" presId="urn:microsoft.com/office/officeart/2005/8/layout/hChevron3"/>
    <dgm:cxn modelId="{7549D580-A653-4CBB-8D6E-688214501257}" type="presParOf" srcId="{0D09C261-74E7-4DBD-9AFE-99E6F723F689}" destId="{DBFA09A2-880E-4173-A667-F48751D68532}" srcOrd="5" destOrd="0" presId="urn:microsoft.com/office/officeart/2005/8/layout/hChevron3"/>
    <dgm:cxn modelId="{6FEF8975-DEBA-4D53-89E0-293B5C5A589E}"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3"/>
        </a:solidFill>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 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A1735729-AA3B-47A5-8E8A-F4807FFBD4AA}">
      <dgm:prSet phldrT="[Text]" custT="1"/>
      <dgm:spPr/>
      <dgm:t>
        <a:bodyPr/>
        <a:lstStyle/>
        <a:p>
          <a:r>
            <a:rPr lang="en-US" sz="2000" b="1" dirty="0" smtClean="0"/>
            <a:t> 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64BE2B32-8492-4301-8EF2-10397C45A713}" type="presOf" srcId="{6ACB8835-834B-48D7-BFF1-07C842AD67BC}" destId="{94BEB979-88E7-40B5-B39B-357774ECB5EF}" srcOrd="0" destOrd="0" presId="urn:microsoft.com/office/officeart/2005/8/layout/hChevron3"/>
    <dgm:cxn modelId="{C0878357-0EB2-4B23-9769-65A6DD59BE18}" type="presOf" srcId="{B8A7F659-8D8A-4729-B1C5-2B449A491938}" destId="{8D404520-57F6-44BE-AE6E-1F02E2FEF168}"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EEBC02FA-DEDD-475A-B519-0F06B1AD842F}" srcId="{3F4F5C82-AC29-4946-A449-DC0B637C60AA}" destId="{6ACB8835-834B-48D7-BFF1-07C842AD67BC}" srcOrd="0" destOrd="0" parTransId="{A2C32554-4883-4FDD-A505-B34BC210DA39}" sibTransId="{F575BC82-AB17-4AFF-9D54-0308A6E08142}"/>
    <dgm:cxn modelId="{F00C6285-3C63-429C-A065-19CBA25469B8}" type="presOf" srcId="{3F4F5C82-AC29-4946-A449-DC0B637C60AA}" destId="{0D09C261-74E7-4DBD-9AFE-99E6F723F689}" srcOrd="0" destOrd="0" presId="urn:microsoft.com/office/officeart/2005/8/layout/hChevron3"/>
    <dgm:cxn modelId="{38AA7276-6921-4267-8857-21EB5A7DCCC2}" type="presOf" srcId="{E5911742-2875-4034-9D8E-14DAF8AB0026}" destId="{1F1B7291-E645-4B50-869F-978A1817974A}"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E27940FE-FAEC-4DA3-8D60-3E68975B73B5}" type="presOf" srcId="{A1735729-AA3B-47A5-8E8A-F4807FFBD4AA}" destId="{17AD5A38-3466-4F89-83B0-B76BF8304952}" srcOrd="0" destOrd="0" presId="urn:microsoft.com/office/officeart/2005/8/layout/hChevron3"/>
    <dgm:cxn modelId="{622A5AC6-B0E7-4B7F-8667-ADA88E656D25}" type="presParOf" srcId="{0D09C261-74E7-4DBD-9AFE-99E6F723F689}" destId="{94BEB979-88E7-40B5-B39B-357774ECB5EF}" srcOrd="0" destOrd="0" presId="urn:microsoft.com/office/officeart/2005/8/layout/hChevron3"/>
    <dgm:cxn modelId="{3F7B0E86-0DC1-4378-9E5F-58BF4C0AEAF7}" type="presParOf" srcId="{0D09C261-74E7-4DBD-9AFE-99E6F723F689}" destId="{D7642070-3635-46C3-B126-278ED8A781B4}" srcOrd="1" destOrd="0" presId="urn:microsoft.com/office/officeart/2005/8/layout/hChevron3"/>
    <dgm:cxn modelId="{EC1EFB78-DF11-46A1-8CFF-5AE1A61D8E5D}" type="presParOf" srcId="{0D09C261-74E7-4DBD-9AFE-99E6F723F689}" destId="{8D404520-57F6-44BE-AE6E-1F02E2FEF168}" srcOrd="2" destOrd="0" presId="urn:microsoft.com/office/officeart/2005/8/layout/hChevron3"/>
    <dgm:cxn modelId="{C18D550C-6172-43AC-A1D4-E1706D36C934}" type="presParOf" srcId="{0D09C261-74E7-4DBD-9AFE-99E6F723F689}" destId="{ABACEF64-C327-440A-8541-34BAE1EF860D}" srcOrd="3" destOrd="0" presId="urn:microsoft.com/office/officeart/2005/8/layout/hChevron3"/>
    <dgm:cxn modelId="{9D022757-C421-47AC-8EBD-F24277C6943F}" type="presParOf" srcId="{0D09C261-74E7-4DBD-9AFE-99E6F723F689}" destId="{17AD5A38-3466-4F89-83B0-B76BF8304952}" srcOrd="4" destOrd="0" presId="urn:microsoft.com/office/officeart/2005/8/layout/hChevron3"/>
    <dgm:cxn modelId="{E694A43A-4368-44CB-B4B1-8C952DDA638B}" type="presParOf" srcId="{0D09C261-74E7-4DBD-9AFE-99E6F723F689}" destId="{DBFA09A2-880E-4173-A667-F48751D68532}" srcOrd="5" destOrd="0" presId="urn:microsoft.com/office/officeart/2005/8/layout/hChevron3"/>
    <dgm:cxn modelId="{31CE1512-FB5F-4709-9D40-7584934BF050}"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3EF73-600D-4761-B137-33C6F4D255B7}"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9790F9BC-7331-482B-B05A-F904A227FC1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dirty="0" smtClean="0">
              <a:solidFill>
                <a:srgbClr val="000000"/>
              </a:solidFill>
            </a:rPr>
            <a:t>Business Governance</a:t>
          </a:r>
          <a:endParaRPr lang="en-US" sz="2000" b="1" dirty="0">
            <a:solidFill>
              <a:srgbClr val="000000"/>
            </a:solidFill>
          </a:endParaRPr>
        </a:p>
      </dgm:t>
    </dgm:pt>
    <dgm:pt modelId="{F414F842-05A9-4335-8AC6-60B729D2D02D}" type="parTrans" cxnId="{25DBAD0E-D667-4D83-B38A-CACABADCBD2E}">
      <dgm:prSet/>
      <dgm:spPr/>
      <dgm:t>
        <a:bodyPr/>
        <a:lstStyle/>
        <a:p>
          <a:endParaRPr lang="en-US" sz="2400" b="1">
            <a:solidFill>
              <a:srgbClr val="000000"/>
            </a:solidFill>
          </a:endParaRPr>
        </a:p>
      </dgm:t>
    </dgm:pt>
    <dgm:pt modelId="{57D667B7-712A-40F9-B9D8-C5A0A31443D1}" type="sibTrans" cxnId="{25DBAD0E-D667-4D83-B38A-CACABADCBD2E}">
      <dgm:prSet/>
      <dgm:spPr/>
      <dgm:t>
        <a:bodyPr/>
        <a:lstStyle/>
        <a:p>
          <a:endParaRPr lang="en-US" sz="2400" b="1">
            <a:solidFill>
              <a:srgbClr val="000000"/>
            </a:solidFill>
          </a:endParaRPr>
        </a:p>
      </dgm:t>
    </dgm:pt>
    <dgm:pt modelId="{B59AC723-16B1-4CD8-AAA6-1F6E021C3D1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b="1" dirty="0" smtClean="0">
              <a:solidFill>
                <a:srgbClr val="000000"/>
              </a:solidFill>
            </a:rPr>
            <a:t>IT Governance</a:t>
          </a:r>
          <a:endParaRPr lang="en-US" sz="2000" b="1" dirty="0">
            <a:solidFill>
              <a:srgbClr val="000000"/>
            </a:solidFill>
          </a:endParaRPr>
        </a:p>
      </dgm:t>
    </dgm:pt>
    <dgm:pt modelId="{BA825D84-E44E-4A62-B70D-13E47E457D0D}" type="parTrans" cxnId="{C4942288-B9CA-4DB1-A382-F37D25CF9F7F}">
      <dgm:prSet/>
      <dgm:spPr/>
      <dgm:t>
        <a:bodyPr/>
        <a:lstStyle/>
        <a:p>
          <a:endParaRPr lang="en-US" sz="2400" b="1">
            <a:solidFill>
              <a:srgbClr val="000000"/>
            </a:solidFill>
          </a:endParaRPr>
        </a:p>
      </dgm:t>
    </dgm:pt>
    <dgm:pt modelId="{C7BA24AA-65D3-42CC-90B5-B18FDF35296D}" type="sibTrans" cxnId="{C4942288-B9CA-4DB1-A382-F37D25CF9F7F}">
      <dgm:prSet/>
      <dgm:spPr/>
      <dgm:t>
        <a:bodyPr/>
        <a:lstStyle/>
        <a:p>
          <a:endParaRPr lang="en-US" sz="2400" b="1">
            <a:solidFill>
              <a:srgbClr val="000000"/>
            </a:solidFill>
          </a:endParaRPr>
        </a:p>
      </dgm:t>
    </dgm:pt>
    <dgm:pt modelId="{1D619D9D-9D21-4089-B761-0736069D3AFA}">
      <dgm:prSet phldrT="[Text]" custT="1">
        <dgm:style>
          <a:lnRef idx="1">
            <a:schemeClr val="accent6"/>
          </a:lnRef>
          <a:fillRef idx="2">
            <a:schemeClr val="accent6"/>
          </a:fillRef>
          <a:effectRef idx="1">
            <a:schemeClr val="accent6"/>
          </a:effectRef>
          <a:fontRef idx="minor">
            <a:schemeClr val="dk1"/>
          </a:fontRef>
        </dgm:style>
      </dgm:prSet>
      <dgm:spPr/>
      <dgm:t>
        <a:bodyPr tIns="0" anchor="t" anchorCtr="0"/>
        <a:lstStyle/>
        <a:p>
          <a:r>
            <a:rPr lang="en-US" sz="2000" b="1" dirty="0" smtClean="0">
              <a:solidFill>
                <a:srgbClr val="000000"/>
              </a:solidFill>
            </a:rPr>
            <a:t>Service Governance</a:t>
          </a:r>
          <a:endParaRPr lang="en-US" sz="2000" b="1" dirty="0">
            <a:solidFill>
              <a:srgbClr val="000000"/>
            </a:solidFill>
          </a:endParaRPr>
        </a:p>
      </dgm:t>
    </dgm:pt>
    <dgm:pt modelId="{42C9F8D5-8931-4BDA-A757-EBBE3F52A6E5}" type="parTrans" cxnId="{C88C9802-2894-4F62-B2B2-55B96D9A207C}">
      <dgm:prSet/>
      <dgm:spPr/>
      <dgm:t>
        <a:bodyPr/>
        <a:lstStyle/>
        <a:p>
          <a:endParaRPr lang="en-US" sz="2400" b="1">
            <a:solidFill>
              <a:srgbClr val="000000"/>
            </a:solidFill>
          </a:endParaRPr>
        </a:p>
      </dgm:t>
    </dgm:pt>
    <dgm:pt modelId="{6D6456A9-85D3-419D-AC90-D566E535B3CD}" type="sibTrans" cxnId="{C88C9802-2894-4F62-B2B2-55B96D9A207C}">
      <dgm:prSet/>
      <dgm:spPr/>
      <dgm:t>
        <a:bodyPr/>
        <a:lstStyle/>
        <a:p>
          <a:endParaRPr lang="en-US" sz="2400" b="1">
            <a:solidFill>
              <a:srgbClr val="000000"/>
            </a:solidFill>
          </a:endParaRPr>
        </a:p>
      </dgm:t>
    </dgm:pt>
    <dgm:pt modelId="{3ECB9D05-879A-43A5-9169-9B270CC73DF2}" type="pres">
      <dgm:prSet presAssocID="{6A13EF73-600D-4761-B137-33C6F4D255B7}" presName="Name0" presStyleCnt="0">
        <dgm:presLayoutVars>
          <dgm:chMax val="7"/>
          <dgm:resizeHandles val="exact"/>
        </dgm:presLayoutVars>
      </dgm:prSet>
      <dgm:spPr/>
      <dgm:t>
        <a:bodyPr/>
        <a:lstStyle/>
        <a:p>
          <a:endParaRPr lang="en-US"/>
        </a:p>
      </dgm:t>
    </dgm:pt>
    <dgm:pt modelId="{F5006078-32E5-407C-AB42-C115B89343FE}" type="pres">
      <dgm:prSet presAssocID="{6A13EF73-600D-4761-B137-33C6F4D255B7}" presName="comp1" presStyleCnt="0"/>
      <dgm:spPr/>
    </dgm:pt>
    <dgm:pt modelId="{A98FC998-C43C-494F-8A62-C23721B7D423}" type="pres">
      <dgm:prSet presAssocID="{6A13EF73-600D-4761-B137-33C6F4D255B7}" presName="circle1" presStyleLbl="node1" presStyleIdx="0" presStyleCnt="3"/>
      <dgm:spPr/>
      <dgm:t>
        <a:bodyPr/>
        <a:lstStyle/>
        <a:p>
          <a:endParaRPr lang="en-US"/>
        </a:p>
      </dgm:t>
    </dgm:pt>
    <dgm:pt modelId="{2494F34C-3F02-4CD9-8F45-C249283A7B1D}" type="pres">
      <dgm:prSet presAssocID="{6A13EF73-600D-4761-B137-33C6F4D255B7}" presName="c1text" presStyleLbl="node1" presStyleIdx="0" presStyleCnt="3">
        <dgm:presLayoutVars>
          <dgm:bulletEnabled val="1"/>
        </dgm:presLayoutVars>
      </dgm:prSet>
      <dgm:spPr/>
      <dgm:t>
        <a:bodyPr/>
        <a:lstStyle/>
        <a:p>
          <a:endParaRPr lang="en-US"/>
        </a:p>
      </dgm:t>
    </dgm:pt>
    <dgm:pt modelId="{FC67702D-8A0C-4F68-9AFC-22EA0E599052}" type="pres">
      <dgm:prSet presAssocID="{6A13EF73-600D-4761-B137-33C6F4D255B7}" presName="comp2" presStyleCnt="0"/>
      <dgm:spPr/>
    </dgm:pt>
    <dgm:pt modelId="{986834DB-9269-4ECB-A8D8-874A50240651}" type="pres">
      <dgm:prSet presAssocID="{6A13EF73-600D-4761-B137-33C6F4D255B7}" presName="circle2" presStyleLbl="node1" presStyleIdx="1" presStyleCnt="3"/>
      <dgm:spPr/>
      <dgm:t>
        <a:bodyPr/>
        <a:lstStyle/>
        <a:p>
          <a:endParaRPr lang="en-US"/>
        </a:p>
      </dgm:t>
    </dgm:pt>
    <dgm:pt modelId="{ADED5186-2595-416D-A9C8-156C5FDBDE98}" type="pres">
      <dgm:prSet presAssocID="{6A13EF73-600D-4761-B137-33C6F4D255B7}" presName="c2text" presStyleLbl="node1" presStyleIdx="1" presStyleCnt="3">
        <dgm:presLayoutVars>
          <dgm:bulletEnabled val="1"/>
        </dgm:presLayoutVars>
      </dgm:prSet>
      <dgm:spPr/>
      <dgm:t>
        <a:bodyPr/>
        <a:lstStyle/>
        <a:p>
          <a:endParaRPr lang="en-US"/>
        </a:p>
      </dgm:t>
    </dgm:pt>
    <dgm:pt modelId="{9C5FA9BA-81E2-4570-B61A-93022623C068}" type="pres">
      <dgm:prSet presAssocID="{6A13EF73-600D-4761-B137-33C6F4D255B7}" presName="comp3" presStyleCnt="0"/>
      <dgm:spPr/>
    </dgm:pt>
    <dgm:pt modelId="{DBB3E598-4188-4762-B7E1-22A0644DD615}" type="pres">
      <dgm:prSet presAssocID="{6A13EF73-600D-4761-B137-33C6F4D255B7}" presName="circle3" presStyleLbl="node1" presStyleIdx="2" presStyleCnt="3"/>
      <dgm:spPr/>
      <dgm:t>
        <a:bodyPr/>
        <a:lstStyle/>
        <a:p>
          <a:endParaRPr lang="en-US"/>
        </a:p>
      </dgm:t>
    </dgm:pt>
    <dgm:pt modelId="{A775FDDA-1D17-4CFC-845E-F591CFB020AD}" type="pres">
      <dgm:prSet presAssocID="{6A13EF73-600D-4761-B137-33C6F4D255B7}" presName="c3text" presStyleLbl="node1" presStyleIdx="2" presStyleCnt="3">
        <dgm:presLayoutVars>
          <dgm:bulletEnabled val="1"/>
        </dgm:presLayoutVars>
      </dgm:prSet>
      <dgm:spPr/>
      <dgm:t>
        <a:bodyPr/>
        <a:lstStyle/>
        <a:p>
          <a:endParaRPr lang="en-US"/>
        </a:p>
      </dgm:t>
    </dgm:pt>
  </dgm:ptLst>
  <dgm:cxnLst>
    <dgm:cxn modelId="{81820C19-4D3D-4026-8897-EEA0FE81E2E1}" type="presOf" srcId="{1D619D9D-9D21-4089-B761-0736069D3AFA}" destId="{A775FDDA-1D17-4CFC-845E-F591CFB020AD}" srcOrd="1" destOrd="0" presId="urn:microsoft.com/office/officeart/2005/8/layout/venn2"/>
    <dgm:cxn modelId="{D9EA17A6-442D-4C80-9CE6-39D67E1A3081}" type="presOf" srcId="{9790F9BC-7331-482B-B05A-F904A227FC11}" destId="{A98FC998-C43C-494F-8A62-C23721B7D423}" srcOrd="0" destOrd="0" presId="urn:microsoft.com/office/officeart/2005/8/layout/venn2"/>
    <dgm:cxn modelId="{E9CF0570-9A5E-47A0-A1AD-E4A6B6D8AE39}" type="presOf" srcId="{1D619D9D-9D21-4089-B761-0736069D3AFA}" destId="{DBB3E598-4188-4762-B7E1-22A0644DD615}" srcOrd="0" destOrd="0" presId="urn:microsoft.com/office/officeart/2005/8/layout/venn2"/>
    <dgm:cxn modelId="{7217DA45-8DEF-430B-BE53-184445BB9D17}" type="presOf" srcId="{B59AC723-16B1-4CD8-AAA6-1F6E021C3D13}" destId="{ADED5186-2595-416D-A9C8-156C5FDBDE98}" srcOrd="1" destOrd="0" presId="urn:microsoft.com/office/officeart/2005/8/layout/venn2"/>
    <dgm:cxn modelId="{125BB119-5C80-496F-ADF7-91918328CBC7}" type="presOf" srcId="{9790F9BC-7331-482B-B05A-F904A227FC11}" destId="{2494F34C-3F02-4CD9-8F45-C249283A7B1D}" srcOrd="1" destOrd="0" presId="urn:microsoft.com/office/officeart/2005/8/layout/venn2"/>
    <dgm:cxn modelId="{5F3DC729-EBD2-4809-ABE9-789B7265B9B4}" type="presOf" srcId="{6A13EF73-600D-4761-B137-33C6F4D255B7}" destId="{3ECB9D05-879A-43A5-9169-9B270CC73DF2}" srcOrd="0" destOrd="0" presId="urn:microsoft.com/office/officeart/2005/8/layout/venn2"/>
    <dgm:cxn modelId="{25DBAD0E-D667-4D83-B38A-CACABADCBD2E}" srcId="{6A13EF73-600D-4761-B137-33C6F4D255B7}" destId="{9790F9BC-7331-482B-B05A-F904A227FC11}" srcOrd="0" destOrd="0" parTransId="{F414F842-05A9-4335-8AC6-60B729D2D02D}" sibTransId="{57D667B7-712A-40F9-B9D8-C5A0A31443D1}"/>
    <dgm:cxn modelId="{C88C9802-2894-4F62-B2B2-55B96D9A207C}" srcId="{6A13EF73-600D-4761-B137-33C6F4D255B7}" destId="{1D619D9D-9D21-4089-B761-0736069D3AFA}" srcOrd="2" destOrd="0" parTransId="{42C9F8D5-8931-4BDA-A757-EBBE3F52A6E5}" sibTransId="{6D6456A9-85D3-419D-AC90-D566E535B3CD}"/>
    <dgm:cxn modelId="{C4942288-B9CA-4DB1-A382-F37D25CF9F7F}" srcId="{6A13EF73-600D-4761-B137-33C6F4D255B7}" destId="{B59AC723-16B1-4CD8-AAA6-1F6E021C3D13}" srcOrd="1" destOrd="0" parTransId="{BA825D84-E44E-4A62-B70D-13E47E457D0D}" sibTransId="{C7BA24AA-65D3-42CC-90B5-B18FDF35296D}"/>
    <dgm:cxn modelId="{DA3F7D93-581E-40FA-945C-3583207C6A64}" type="presOf" srcId="{B59AC723-16B1-4CD8-AAA6-1F6E021C3D13}" destId="{986834DB-9269-4ECB-A8D8-874A50240651}" srcOrd="0" destOrd="0" presId="urn:microsoft.com/office/officeart/2005/8/layout/venn2"/>
    <dgm:cxn modelId="{02FE77A0-FBAF-4810-80A6-9CB5B60FEF72}" type="presParOf" srcId="{3ECB9D05-879A-43A5-9169-9B270CC73DF2}" destId="{F5006078-32E5-407C-AB42-C115B89343FE}" srcOrd="0" destOrd="0" presId="urn:microsoft.com/office/officeart/2005/8/layout/venn2"/>
    <dgm:cxn modelId="{70996704-9796-4836-A459-8A669545287D}" type="presParOf" srcId="{F5006078-32E5-407C-AB42-C115B89343FE}" destId="{A98FC998-C43C-494F-8A62-C23721B7D423}" srcOrd="0" destOrd="0" presId="urn:microsoft.com/office/officeart/2005/8/layout/venn2"/>
    <dgm:cxn modelId="{ED6EAA0A-987C-4A75-BE10-9C4E32B39FB4}" type="presParOf" srcId="{F5006078-32E5-407C-AB42-C115B89343FE}" destId="{2494F34C-3F02-4CD9-8F45-C249283A7B1D}" srcOrd="1" destOrd="0" presId="urn:microsoft.com/office/officeart/2005/8/layout/venn2"/>
    <dgm:cxn modelId="{288A702F-38CF-4C2C-B1A3-EA07D96D4C19}" type="presParOf" srcId="{3ECB9D05-879A-43A5-9169-9B270CC73DF2}" destId="{FC67702D-8A0C-4F68-9AFC-22EA0E599052}" srcOrd="1" destOrd="0" presId="urn:microsoft.com/office/officeart/2005/8/layout/venn2"/>
    <dgm:cxn modelId="{D960E04A-80C3-4813-97C8-17E88B1B8B33}" type="presParOf" srcId="{FC67702D-8A0C-4F68-9AFC-22EA0E599052}" destId="{986834DB-9269-4ECB-A8D8-874A50240651}" srcOrd="0" destOrd="0" presId="urn:microsoft.com/office/officeart/2005/8/layout/venn2"/>
    <dgm:cxn modelId="{47B949AD-7E04-4A02-9B30-FEC9F0FEF682}" type="presParOf" srcId="{FC67702D-8A0C-4F68-9AFC-22EA0E599052}" destId="{ADED5186-2595-416D-A9C8-156C5FDBDE98}" srcOrd="1" destOrd="0" presId="urn:microsoft.com/office/officeart/2005/8/layout/venn2"/>
    <dgm:cxn modelId="{E4A6B89C-119E-4A3E-B851-FA4584BFE866}" type="presParOf" srcId="{3ECB9D05-879A-43A5-9169-9B270CC73DF2}" destId="{9C5FA9BA-81E2-4570-B61A-93022623C068}" srcOrd="2" destOrd="0" presId="urn:microsoft.com/office/officeart/2005/8/layout/venn2"/>
    <dgm:cxn modelId="{9F6624E8-7B77-4DC1-85DD-DB2F4A4E4D9B}" type="presParOf" srcId="{9C5FA9BA-81E2-4570-B61A-93022623C068}" destId="{DBB3E598-4188-4762-B7E1-22A0644DD615}" srcOrd="0" destOrd="0" presId="urn:microsoft.com/office/officeart/2005/8/layout/venn2"/>
    <dgm:cxn modelId="{8E99EFAB-C3E4-40B5-8FC3-34A92A0F2B15}" type="presParOf" srcId="{9C5FA9BA-81E2-4570-B61A-93022623C068}" destId="{A775FDDA-1D17-4CFC-845E-F591CFB020A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3595F9-80FF-4419-915D-F34D8AC2F35C}" type="doc">
      <dgm:prSet loTypeId="urn:microsoft.com/office/officeart/2005/8/layout/architecture+Icon" loCatId="relationship" qsTypeId="urn:microsoft.com/office/officeart/2005/8/quickstyle/simple1" qsCatId="simple" csTypeId="urn:microsoft.com/office/officeart/2005/8/colors/colorful5" csCatId="colorful" phldr="1"/>
      <dgm:spPr/>
      <dgm:t>
        <a:bodyPr/>
        <a:lstStyle/>
        <a:p>
          <a:endParaRPr lang="en-US"/>
        </a:p>
      </dgm:t>
    </dgm:pt>
    <dgm:pt modelId="{8D0B3EE4-257A-401D-9B5E-92FA704CF024}">
      <dgm:prSet phldrT="[Text]"/>
      <dgm:spPr/>
      <dgm:t>
        <a:bodyPr/>
        <a:lstStyle/>
        <a:p>
          <a:r>
            <a:rPr lang="en-US" dirty="0" smtClean="0"/>
            <a:t>SharePoint</a:t>
          </a:r>
          <a:endParaRPr lang="en-US" dirty="0"/>
        </a:p>
      </dgm:t>
    </dgm:pt>
    <dgm:pt modelId="{C039483F-9C58-4C17-A7A1-2DDBC0D9F26B}" type="parTrans" cxnId="{35F93B12-7C70-47FD-9E75-C0AD0D964129}">
      <dgm:prSet/>
      <dgm:spPr/>
      <dgm:t>
        <a:bodyPr/>
        <a:lstStyle/>
        <a:p>
          <a:endParaRPr lang="en-US"/>
        </a:p>
      </dgm:t>
    </dgm:pt>
    <dgm:pt modelId="{278E06CA-7CEC-4FCB-A4B4-E837A10F9D58}" type="sibTrans" cxnId="{35F93B12-7C70-47FD-9E75-C0AD0D964129}">
      <dgm:prSet/>
      <dgm:spPr/>
      <dgm:t>
        <a:bodyPr/>
        <a:lstStyle/>
        <a:p>
          <a:endParaRPr lang="en-US"/>
        </a:p>
      </dgm:t>
    </dgm:pt>
    <dgm:pt modelId="{4E34A331-2F2F-4BAF-9BEC-E489DA03E259}">
      <dgm:prSet phldrT="[Text]"/>
      <dgm:spPr/>
      <dgm:t>
        <a:bodyPr/>
        <a:lstStyle/>
        <a:p>
          <a:r>
            <a:rPr lang="en-US" dirty="0" smtClean="0"/>
            <a:t>Business Automation</a:t>
          </a:r>
          <a:endParaRPr lang="en-US" dirty="0"/>
        </a:p>
      </dgm:t>
    </dgm:pt>
    <dgm:pt modelId="{255267E3-B9B7-4B85-AA17-2148995EB672}" type="parTrans" cxnId="{36B9909F-EE9E-477D-992A-BED89F59AB8F}">
      <dgm:prSet/>
      <dgm:spPr/>
      <dgm:t>
        <a:bodyPr/>
        <a:lstStyle/>
        <a:p>
          <a:endParaRPr lang="en-US"/>
        </a:p>
      </dgm:t>
    </dgm:pt>
    <dgm:pt modelId="{0762CE44-DBCA-430D-842D-F356952DF38A}" type="sibTrans" cxnId="{36B9909F-EE9E-477D-992A-BED89F59AB8F}">
      <dgm:prSet/>
      <dgm:spPr/>
      <dgm:t>
        <a:bodyPr/>
        <a:lstStyle/>
        <a:p>
          <a:endParaRPr lang="en-US"/>
        </a:p>
      </dgm:t>
    </dgm:pt>
    <dgm:pt modelId="{E3BB6B4F-7319-48EA-BAC7-EF4D875E0CC1}">
      <dgm:prSet phldrT="[Text]"/>
      <dgm:spPr/>
      <dgm:t>
        <a:bodyPr/>
        <a:lstStyle/>
        <a:p>
          <a:r>
            <a:rPr lang="en-US" dirty="0" smtClean="0"/>
            <a:t>Records </a:t>
          </a:r>
          <a:r>
            <a:rPr lang="en-US" dirty="0" err="1" smtClean="0"/>
            <a:t>Mgt</a:t>
          </a:r>
          <a:endParaRPr lang="en-US" dirty="0"/>
        </a:p>
      </dgm:t>
    </dgm:pt>
    <dgm:pt modelId="{1E81D922-1B55-451C-AA09-2ABAF0F7A725}" type="parTrans" cxnId="{419E22A1-CEE8-4A2D-9426-A09952AA76F8}">
      <dgm:prSet/>
      <dgm:spPr/>
      <dgm:t>
        <a:bodyPr/>
        <a:lstStyle/>
        <a:p>
          <a:endParaRPr lang="en-US"/>
        </a:p>
      </dgm:t>
    </dgm:pt>
    <dgm:pt modelId="{F38FAA2B-62F8-4C58-B0A1-395873158DE7}" type="sibTrans" cxnId="{419E22A1-CEE8-4A2D-9426-A09952AA76F8}">
      <dgm:prSet/>
      <dgm:spPr/>
      <dgm:t>
        <a:bodyPr/>
        <a:lstStyle/>
        <a:p>
          <a:endParaRPr lang="en-US"/>
        </a:p>
      </dgm:t>
    </dgm:pt>
    <dgm:pt modelId="{3D4B3812-9FA5-4F3A-AA76-6B7E40E1A99F}">
      <dgm:prSet phldrT="[Text]"/>
      <dgm:spPr/>
      <dgm:t>
        <a:bodyPr/>
        <a:lstStyle/>
        <a:p>
          <a:r>
            <a:rPr lang="en-US" dirty="0" err="1" smtClean="0"/>
            <a:t>Findability</a:t>
          </a:r>
          <a:r>
            <a:rPr lang="en-US" dirty="0" smtClean="0"/>
            <a:t/>
          </a:r>
          <a:br>
            <a:rPr lang="en-US" dirty="0" smtClean="0"/>
          </a:br>
          <a:r>
            <a:rPr lang="en-US" dirty="0" smtClean="0"/>
            <a:t>Search</a:t>
          </a:r>
          <a:endParaRPr lang="en-US" dirty="0"/>
        </a:p>
      </dgm:t>
    </dgm:pt>
    <dgm:pt modelId="{AB69A6D7-85AD-44B5-9882-3FE9A8F59592}" type="parTrans" cxnId="{28B2DC4A-3D56-4B15-9299-02E1D4D255E7}">
      <dgm:prSet/>
      <dgm:spPr/>
      <dgm:t>
        <a:bodyPr/>
        <a:lstStyle/>
        <a:p>
          <a:endParaRPr lang="en-US"/>
        </a:p>
      </dgm:t>
    </dgm:pt>
    <dgm:pt modelId="{79EDF4CA-66E8-4504-A020-59B2E7B18B82}" type="sibTrans" cxnId="{28B2DC4A-3D56-4B15-9299-02E1D4D255E7}">
      <dgm:prSet/>
      <dgm:spPr/>
      <dgm:t>
        <a:bodyPr/>
        <a:lstStyle/>
        <a:p>
          <a:endParaRPr lang="en-US"/>
        </a:p>
      </dgm:t>
    </dgm:pt>
    <dgm:pt modelId="{07EDF511-3200-4A2B-9082-F0011556DBFA}">
      <dgm:prSet phldrT="[Text]"/>
      <dgm:spPr/>
      <dgm:t>
        <a:bodyPr/>
        <a:lstStyle/>
        <a:p>
          <a:r>
            <a:rPr lang="en-US" dirty="0" smtClean="0"/>
            <a:t>Multi platform</a:t>
          </a:r>
          <a:endParaRPr lang="en-US" dirty="0"/>
        </a:p>
      </dgm:t>
    </dgm:pt>
    <dgm:pt modelId="{5E32371F-3004-4E0E-9F15-7DD8E3CFF880}" type="parTrans" cxnId="{E660A18D-BAA7-416B-83BA-0B97D44F6086}">
      <dgm:prSet/>
      <dgm:spPr/>
      <dgm:t>
        <a:bodyPr/>
        <a:lstStyle/>
        <a:p>
          <a:endParaRPr lang="en-US"/>
        </a:p>
      </dgm:t>
    </dgm:pt>
    <dgm:pt modelId="{0043D356-B82C-469F-9608-2A6244AD5BDA}" type="sibTrans" cxnId="{E660A18D-BAA7-416B-83BA-0B97D44F6086}">
      <dgm:prSet/>
      <dgm:spPr/>
      <dgm:t>
        <a:bodyPr/>
        <a:lstStyle/>
        <a:p>
          <a:endParaRPr lang="en-US"/>
        </a:p>
      </dgm:t>
    </dgm:pt>
    <dgm:pt modelId="{D3B88B24-D05E-41B4-9003-5156847582A0}">
      <dgm:prSet phldrT="[Text]"/>
      <dgm:spPr/>
      <dgm:t>
        <a:bodyPr/>
        <a:lstStyle/>
        <a:p>
          <a:r>
            <a:rPr lang="en-US" dirty="0" err="1" smtClean="0"/>
            <a:t>Comms</a:t>
          </a:r>
          <a:endParaRPr lang="en-US" dirty="0"/>
        </a:p>
      </dgm:t>
    </dgm:pt>
    <dgm:pt modelId="{236B0CDC-0810-472D-BDBB-CA6AAFA5CD75}" type="parTrans" cxnId="{AD93F768-A5D4-43E9-8D92-CB394E49A154}">
      <dgm:prSet/>
      <dgm:spPr/>
      <dgm:t>
        <a:bodyPr/>
        <a:lstStyle/>
        <a:p>
          <a:endParaRPr lang="en-US"/>
        </a:p>
      </dgm:t>
    </dgm:pt>
    <dgm:pt modelId="{7EE25F49-39A1-47AC-95E1-00D25823288B}" type="sibTrans" cxnId="{AD93F768-A5D4-43E9-8D92-CB394E49A154}">
      <dgm:prSet/>
      <dgm:spPr/>
      <dgm:t>
        <a:bodyPr/>
        <a:lstStyle/>
        <a:p>
          <a:endParaRPr lang="en-US"/>
        </a:p>
      </dgm:t>
    </dgm:pt>
    <dgm:pt modelId="{B8F2853F-5D17-48B6-938B-0ADAA8ECAFE6}">
      <dgm:prSet phldrT="[Text]"/>
      <dgm:spPr/>
      <dgm:t>
        <a:bodyPr/>
        <a:lstStyle/>
        <a:p>
          <a:r>
            <a:rPr lang="en-US" dirty="0" smtClean="0"/>
            <a:t>Compliance</a:t>
          </a:r>
          <a:endParaRPr lang="en-US" dirty="0"/>
        </a:p>
      </dgm:t>
    </dgm:pt>
    <dgm:pt modelId="{783E6DEA-1473-4BB8-AC0C-F617CEF0D449}" type="parTrans" cxnId="{2F6549F7-9E15-441D-8E11-A79377B3D479}">
      <dgm:prSet/>
      <dgm:spPr/>
      <dgm:t>
        <a:bodyPr/>
        <a:lstStyle/>
        <a:p>
          <a:endParaRPr lang="en-US"/>
        </a:p>
      </dgm:t>
    </dgm:pt>
    <dgm:pt modelId="{969CF989-B1F1-479D-860C-03BB68A32519}" type="sibTrans" cxnId="{2F6549F7-9E15-441D-8E11-A79377B3D479}">
      <dgm:prSet/>
      <dgm:spPr/>
      <dgm:t>
        <a:bodyPr/>
        <a:lstStyle/>
        <a:p>
          <a:endParaRPr lang="en-US"/>
        </a:p>
      </dgm:t>
    </dgm:pt>
    <dgm:pt modelId="{5CFF18AC-3E8C-4D19-AAA2-A703B4EC04E6}">
      <dgm:prSet phldrT="[Text]"/>
      <dgm:spPr/>
      <dgm:t>
        <a:bodyPr/>
        <a:lstStyle/>
        <a:p>
          <a:r>
            <a:rPr lang="en-US" dirty="0" smtClean="0"/>
            <a:t>Globalization</a:t>
          </a:r>
          <a:endParaRPr lang="en-US" dirty="0"/>
        </a:p>
      </dgm:t>
    </dgm:pt>
    <dgm:pt modelId="{A780165F-F9B7-41FE-BCEB-515CAB64F495}" type="parTrans" cxnId="{9D0DEC90-A32E-4635-938E-08333E4E0FEA}">
      <dgm:prSet/>
      <dgm:spPr/>
      <dgm:t>
        <a:bodyPr/>
        <a:lstStyle/>
        <a:p>
          <a:endParaRPr lang="en-US"/>
        </a:p>
      </dgm:t>
    </dgm:pt>
    <dgm:pt modelId="{6EBF0542-47AD-4AC6-99BE-162B029D2FC2}" type="sibTrans" cxnId="{9D0DEC90-A32E-4635-938E-08333E4E0FEA}">
      <dgm:prSet/>
      <dgm:spPr/>
      <dgm:t>
        <a:bodyPr/>
        <a:lstStyle/>
        <a:p>
          <a:endParaRPr lang="en-US"/>
        </a:p>
      </dgm:t>
    </dgm:pt>
    <dgm:pt modelId="{155CC37A-41D9-4A48-8F96-9B0284B1BDF3}">
      <dgm:prSet phldrT="[Text]"/>
      <dgm:spPr/>
      <dgm:t>
        <a:bodyPr/>
        <a:lstStyle/>
        <a:p>
          <a:r>
            <a:rPr lang="en-US" dirty="0" smtClean="0"/>
            <a:t>People Search</a:t>
          </a:r>
          <a:endParaRPr lang="en-US" dirty="0"/>
        </a:p>
      </dgm:t>
    </dgm:pt>
    <dgm:pt modelId="{BA7CFAA8-9974-4388-8532-F1CE7ECF3644}" type="parTrans" cxnId="{278C4B35-6E71-4F4A-9C0B-EA2A14B3CAF0}">
      <dgm:prSet/>
      <dgm:spPr/>
      <dgm:t>
        <a:bodyPr/>
        <a:lstStyle/>
        <a:p>
          <a:endParaRPr lang="en-US"/>
        </a:p>
      </dgm:t>
    </dgm:pt>
    <dgm:pt modelId="{3A4DE5A4-B8A0-4237-BD17-97FECC319FFA}" type="sibTrans" cxnId="{278C4B35-6E71-4F4A-9C0B-EA2A14B3CAF0}">
      <dgm:prSet/>
      <dgm:spPr/>
      <dgm:t>
        <a:bodyPr/>
        <a:lstStyle/>
        <a:p>
          <a:endParaRPr lang="en-US"/>
        </a:p>
      </dgm:t>
    </dgm:pt>
    <dgm:pt modelId="{B6C86401-5185-41C2-A679-1EEAA52D5676}">
      <dgm:prSet phldrT="[Text]"/>
      <dgm:spPr/>
      <dgm:t>
        <a:bodyPr/>
        <a:lstStyle/>
        <a:p>
          <a:r>
            <a:rPr lang="en-US" dirty="0" smtClean="0"/>
            <a:t>Mobility</a:t>
          </a:r>
          <a:endParaRPr lang="en-US" dirty="0"/>
        </a:p>
      </dgm:t>
    </dgm:pt>
    <dgm:pt modelId="{D9514351-A6E9-4ABD-AA89-A45EFCA25310}" type="parTrans" cxnId="{F54590FB-C44D-47F1-9691-832DA12CE878}">
      <dgm:prSet/>
      <dgm:spPr/>
      <dgm:t>
        <a:bodyPr/>
        <a:lstStyle/>
        <a:p>
          <a:endParaRPr lang="en-US"/>
        </a:p>
      </dgm:t>
    </dgm:pt>
    <dgm:pt modelId="{A54430BA-674E-4B55-967E-F083FB0238AD}" type="sibTrans" cxnId="{F54590FB-C44D-47F1-9691-832DA12CE878}">
      <dgm:prSet/>
      <dgm:spPr/>
      <dgm:t>
        <a:bodyPr/>
        <a:lstStyle/>
        <a:p>
          <a:endParaRPr lang="en-US"/>
        </a:p>
      </dgm:t>
    </dgm:pt>
    <dgm:pt modelId="{1FE52660-52A1-48FA-B7A0-218B96E2F013}">
      <dgm:prSet phldrT="[Text]"/>
      <dgm:spPr/>
      <dgm:t>
        <a:bodyPr/>
        <a:lstStyle/>
        <a:p>
          <a:r>
            <a:rPr lang="en-US" dirty="0" smtClean="0"/>
            <a:t>Intranet</a:t>
          </a:r>
          <a:br>
            <a:rPr lang="en-US" dirty="0" smtClean="0"/>
          </a:br>
          <a:r>
            <a:rPr lang="en-US" dirty="0" smtClean="0"/>
            <a:t>Publishing</a:t>
          </a:r>
          <a:endParaRPr lang="en-US" dirty="0"/>
        </a:p>
      </dgm:t>
    </dgm:pt>
    <dgm:pt modelId="{5CC1D615-A8BE-4DA0-A732-30428C24B551}" type="parTrans" cxnId="{512E0604-71E3-48B1-9959-D3A437772D0A}">
      <dgm:prSet/>
      <dgm:spPr/>
      <dgm:t>
        <a:bodyPr/>
        <a:lstStyle/>
        <a:p>
          <a:endParaRPr lang="en-US"/>
        </a:p>
      </dgm:t>
    </dgm:pt>
    <dgm:pt modelId="{6C61563E-80B2-44BA-AE11-28F751E03B8C}" type="sibTrans" cxnId="{512E0604-71E3-48B1-9959-D3A437772D0A}">
      <dgm:prSet/>
      <dgm:spPr/>
      <dgm:t>
        <a:bodyPr/>
        <a:lstStyle/>
        <a:p>
          <a:endParaRPr lang="en-US"/>
        </a:p>
      </dgm:t>
    </dgm:pt>
    <dgm:pt modelId="{632CF15C-6683-4DA9-9C9E-84987718FC46}">
      <dgm:prSet phldrT="[Text]"/>
      <dgm:spPr/>
      <dgm:t>
        <a:bodyPr/>
        <a:lstStyle/>
        <a:p>
          <a:r>
            <a:rPr lang="en-US" dirty="0" err="1" smtClean="0"/>
            <a:t>iPads</a:t>
          </a:r>
          <a:endParaRPr lang="en-US" dirty="0"/>
        </a:p>
      </dgm:t>
    </dgm:pt>
    <dgm:pt modelId="{B659A0B4-A474-4B14-AB55-3D0699966425}" type="parTrans" cxnId="{FE67679F-494B-4520-A58A-A82FA77F6860}">
      <dgm:prSet/>
      <dgm:spPr/>
      <dgm:t>
        <a:bodyPr/>
        <a:lstStyle/>
        <a:p>
          <a:endParaRPr lang="en-US"/>
        </a:p>
      </dgm:t>
    </dgm:pt>
    <dgm:pt modelId="{F4EBCDFF-3521-4FB0-A49D-E1FB944D1125}" type="sibTrans" cxnId="{FE67679F-494B-4520-A58A-A82FA77F6860}">
      <dgm:prSet/>
      <dgm:spPr/>
      <dgm:t>
        <a:bodyPr/>
        <a:lstStyle/>
        <a:p>
          <a:endParaRPr lang="en-US"/>
        </a:p>
      </dgm:t>
    </dgm:pt>
    <dgm:pt modelId="{252CDEC5-5574-486F-ACAE-A2D32F1ED8C4}">
      <dgm:prSet phldrT="[Text]"/>
      <dgm:spPr/>
      <dgm:t>
        <a:bodyPr/>
        <a:lstStyle/>
        <a:p>
          <a:r>
            <a:rPr lang="en-US" smtClean="0"/>
            <a:t>Contract </a:t>
          </a:r>
          <a:r>
            <a:rPr lang="en-US" dirty="0" err="1" smtClean="0"/>
            <a:t>Mgt</a:t>
          </a:r>
          <a:endParaRPr lang="en-US" dirty="0"/>
        </a:p>
      </dgm:t>
    </dgm:pt>
    <dgm:pt modelId="{07A67DB9-ACEF-4212-A907-F52EF181EF5C}" type="parTrans" cxnId="{C047CC1B-566B-4FDD-B7BE-2EB2C333807B}">
      <dgm:prSet/>
      <dgm:spPr/>
      <dgm:t>
        <a:bodyPr/>
        <a:lstStyle/>
        <a:p>
          <a:endParaRPr lang="en-US"/>
        </a:p>
      </dgm:t>
    </dgm:pt>
    <dgm:pt modelId="{FEA94CD2-F453-47CE-AFD0-1B725F5EC755}" type="sibTrans" cxnId="{C047CC1B-566B-4FDD-B7BE-2EB2C333807B}">
      <dgm:prSet/>
      <dgm:spPr/>
      <dgm:t>
        <a:bodyPr/>
        <a:lstStyle/>
        <a:p>
          <a:endParaRPr lang="en-US"/>
        </a:p>
      </dgm:t>
    </dgm:pt>
    <dgm:pt modelId="{A4EBCCCA-24BD-45D3-BB55-C3EB23EB9D62}" type="pres">
      <dgm:prSet presAssocID="{F43595F9-80FF-4419-915D-F34D8AC2F35C}" presName="Name0" presStyleCnt="0">
        <dgm:presLayoutVars>
          <dgm:chPref val="1"/>
          <dgm:dir/>
          <dgm:animOne val="branch"/>
          <dgm:animLvl val="lvl"/>
          <dgm:resizeHandles/>
        </dgm:presLayoutVars>
      </dgm:prSet>
      <dgm:spPr/>
      <dgm:t>
        <a:bodyPr/>
        <a:lstStyle/>
        <a:p>
          <a:endParaRPr lang="en-US"/>
        </a:p>
      </dgm:t>
    </dgm:pt>
    <dgm:pt modelId="{46649E2B-A212-44EB-8FA4-8655056E359B}" type="pres">
      <dgm:prSet presAssocID="{8D0B3EE4-257A-401D-9B5E-92FA704CF024}" presName="vertOne" presStyleCnt="0"/>
      <dgm:spPr/>
    </dgm:pt>
    <dgm:pt modelId="{E1750DA9-FBBB-47E0-B614-8CC6C9B417F8}" type="pres">
      <dgm:prSet presAssocID="{8D0B3EE4-257A-401D-9B5E-92FA704CF024}" presName="txOne" presStyleLbl="node0" presStyleIdx="0" presStyleCnt="1">
        <dgm:presLayoutVars>
          <dgm:chPref val="3"/>
        </dgm:presLayoutVars>
      </dgm:prSet>
      <dgm:spPr/>
      <dgm:t>
        <a:bodyPr/>
        <a:lstStyle/>
        <a:p>
          <a:endParaRPr lang="en-US"/>
        </a:p>
      </dgm:t>
    </dgm:pt>
    <dgm:pt modelId="{5D962557-EF59-4B2A-836A-E966870D5F4C}" type="pres">
      <dgm:prSet presAssocID="{8D0B3EE4-257A-401D-9B5E-92FA704CF024}" presName="parTransOne" presStyleCnt="0"/>
      <dgm:spPr/>
    </dgm:pt>
    <dgm:pt modelId="{B4DEDA75-C225-4CFF-9D64-1C95E8014D59}" type="pres">
      <dgm:prSet presAssocID="{8D0B3EE4-257A-401D-9B5E-92FA704CF024}" presName="horzOne" presStyleCnt="0"/>
      <dgm:spPr/>
    </dgm:pt>
    <dgm:pt modelId="{3B83FC15-5405-43DC-A6D3-30023ED8C8A0}" type="pres">
      <dgm:prSet presAssocID="{4E34A331-2F2F-4BAF-9BEC-E489DA03E259}" presName="vertTwo" presStyleCnt="0"/>
      <dgm:spPr/>
    </dgm:pt>
    <dgm:pt modelId="{51D6F1CC-8142-4ADE-AE2F-24196D88C9DC}" type="pres">
      <dgm:prSet presAssocID="{4E34A331-2F2F-4BAF-9BEC-E489DA03E259}" presName="txTwo" presStyleLbl="node2" presStyleIdx="0" presStyleCnt="5">
        <dgm:presLayoutVars>
          <dgm:chPref val="3"/>
        </dgm:presLayoutVars>
      </dgm:prSet>
      <dgm:spPr/>
      <dgm:t>
        <a:bodyPr/>
        <a:lstStyle/>
        <a:p>
          <a:endParaRPr lang="en-US"/>
        </a:p>
      </dgm:t>
    </dgm:pt>
    <dgm:pt modelId="{5B67FFF1-03F3-4DD8-A1F5-A4CE468582C9}" type="pres">
      <dgm:prSet presAssocID="{4E34A331-2F2F-4BAF-9BEC-E489DA03E259}" presName="parTransTwo" presStyleCnt="0"/>
      <dgm:spPr/>
    </dgm:pt>
    <dgm:pt modelId="{4515AEB3-3EA7-4CD4-9A36-F13BC01C1685}" type="pres">
      <dgm:prSet presAssocID="{4E34A331-2F2F-4BAF-9BEC-E489DA03E259}" presName="horzTwo" presStyleCnt="0"/>
      <dgm:spPr/>
    </dgm:pt>
    <dgm:pt modelId="{4829AB0E-329C-45B3-A487-40CDC8DB36E7}" type="pres">
      <dgm:prSet presAssocID="{252CDEC5-5574-486F-ACAE-A2D32F1ED8C4}" presName="vertThree" presStyleCnt="0"/>
      <dgm:spPr/>
    </dgm:pt>
    <dgm:pt modelId="{EC9237CE-2903-437B-80C9-95F142BA6563}" type="pres">
      <dgm:prSet presAssocID="{252CDEC5-5574-486F-ACAE-A2D32F1ED8C4}" presName="txThree" presStyleLbl="node3" presStyleIdx="0" presStyleCnt="7">
        <dgm:presLayoutVars>
          <dgm:chPref val="3"/>
        </dgm:presLayoutVars>
      </dgm:prSet>
      <dgm:spPr/>
      <dgm:t>
        <a:bodyPr/>
        <a:lstStyle/>
        <a:p>
          <a:endParaRPr lang="en-US"/>
        </a:p>
      </dgm:t>
    </dgm:pt>
    <dgm:pt modelId="{98CD10CA-117A-4D43-99D3-DA0F4250D0FA}" type="pres">
      <dgm:prSet presAssocID="{252CDEC5-5574-486F-ACAE-A2D32F1ED8C4}" presName="horzThree" presStyleCnt="0"/>
      <dgm:spPr/>
    </dgm:pt>
    <dgm:pt modelId="{6A582D7D-9E0A-4E72-BE87-22E9916BB2EF}" type="pres">
      <dgm:prSet presAssocID="{0762CE44-DBCA-430D-842D-F356952DF38A}" presName="sibSpaceTwo" presStyleCnt="0"/>
      <dgm:spPr/>
    </dgm:pt>
    <dgm:pt modelId="{3C4A53AF-6388-4C11-942A-74F650E9180C}" type="pres">
      <dgm:prSet presAssocID="{B8F2853F-5D17-48B6-938B-0ADAA8ECAFE6}" presName="vertTwo" presStyleCnt="0"/>
      <dgm:spPr/>
    </dgm:pt>
    <dgm:pt modelId="{788F1CC0-618F-47C6-821B-9EA7FC5258A5}" type="pres">
      <dgm:prSet presAssocID="{B8F2853F-5D17-48B6-938B-0ADAA8ECAFE6}" presName="txTwo" presStyleLbl="node2" presStyleIdx="1" presStyleCnt="5">
        <dgm:presLayoutVars>
          <dgm:chPref val="3"/>
        </dgm:presLayoutVars>
      </dgm:prSet>
      <dgm:spPr/>
      <dgm:t>
        <a:bodyPr/>
        <a:lstStyle/>
        <a:p>
          <a:endParaRPr lang="en-US"/>
        </a:p>
      </dgm:t>
    </dgm:pt>
    <dgm:pt modelId="{3481F904-C1D2-4359-9E08-EDAEB846DBB6}" type="pres">
      <dgm:prSet presAssocID="{B8F2853F-5D17-48B6-938B-0ADAA8ECAFE6}" presName="parTransTwo" presStyleCnt="0"/>
      <dgm:spPr/>
    </dgm:pt>
    <dgm:pt modelId="{29ED3067-AAFE-485E-B696-FD2110B1ED07}" type="pres">
      <dgm:prSet presAssocID="{B8F2853F-5D17-48B6-938B-0ADAA8ECAFE6}" presName="horzTwo" presStyleCnt="0"/>
      <dgm:spPr/>
    </dgm:pt>
    <dgm:pt modelId="{3C1983BB-0B55-497B-A2C7-8DA6778C287C}" type="pres">
      <dgm:prSet presAssocID="{E3BB6B4F-7319-48EA-BAC7-EF4D875E0CC1}" presName="vertThree" presStyleCnt="0"/>
      <dgm:spPr/>
    </dgm:pt>
    <dgm:pt modelId="{8141713D-E435-4446-809C-3E431BFF6B0A}" type="pres">
      <dgm:prSet presAssocID="{E3BB6B4F-7319-48EA-BAC7-EF4D875E0CC1}" presName="txThree" presStyleLbl="node3" presStyleIdx="1" presStyleCnt="7">
        <dgm:presLayoutVars>
          <dgm:chPref val="3"/>
        </dgm:presLayoutVars>
      </dgm:prSet>
      <dgm:spPr/>
      <dgm:t>
        <a:bodyPr/>
        <a:lstStyle/>
        <a:p>
          <a:endParaRPr lang="en-US"/>
        </a:p>
      </dgm:t>
    </dgm:pt>
    <dgm:pt modelId="{653995DC-C3CA-4C71-9825-C9DD2A955B96}" type="pres">
      <dgm:prSet presAssocID="{E3BB6B4F-7319-48EA-BAC7-EF4D875E0CC1}" presName="horzThree" presStyleCnt="0"/>
      <dgm:spPr/>
    </dgm:pt>
    <dgm:pt modelId="{FD6B2511-F93E-49B2-817D-878EA19431F0}" type="pres">
      <dgm:prSet presAssocID="{F38FAA2B-62F8-4C58-B0A1-395873158DE7}" presName="sibSpaceThree" presStyleCnt="0"/>
      <dgm:spPr/>
    </dgm:pt>
    <dgm:pt modelId="{23CCD499-2446-4BF5-875C-830A0684C9B3}" type="pres">
      <dgm:prSet presAssocID="{3D4B3812-9FA5-4F3A-AA76-6B7E40E1A99F}" presName="vertThree" presStyleCnt="0"/>
      <dgm:spPr/>
    </dgm:pt>
    <dgm:pt modelId="{F179A879-9E1B-4725-B328-275A24A6CFBD}" type="pres">
      <dgm:prSet presAssocID="{3D4B3812-9FA5-4F3A-AA76-6B7E40E1A99F}" presName="txThree" presStyleLbl="node3" presStyleIdx="2" presStyleCnt="7">
        <dgm:presLayoutVars>
          <dgm:chPref val="3"/>
        </dgm:presLayoutVars>
      </dgm:prSet>
      <dgm:spPr/>
      <dgm:t>
        <a:bodyPr/>
        <a:lstStyle/>
        <a:p>
          <a:endParaRPr lang="en-US"/>
        </a:p>
      </dgm:t>
    </dgm:pt>
    <dgm:pt modelId="{F2FE5765-7910-4B9F-B92E-3A1DF5C41E73}" type="pres">
      <dgm:prSet presAssocID="{3D4B3812-9FA5-4F3A-AA76-6B7E40E1A99F}" presName="horzThree" presStyleCnt="0"/>
      <dgm:spPr/>
    </dgm:pt>
    <dgm:pt modelId="{E594DCBD-E1AE-4CFD-958F-5288400BAA65}" type="pres">
      <dgm:prSet presAssocID="{969CF989-B1F1-479D-860C-03BB68A32519}" presName="sibSpaceTwo" presStyleCnt="0"/>
      <dgm:spPr/>
    </dgm:pt>
    <dgm:pt modelId="{A5404EB3-996E-4C7E-8B94-351F3596762A}" type="pres">
      <dgm:prSet presAssocID="{D3B88B24-D05E-41B4-9003-5156847582A0}" presName="vertTwo" presStyleCnt="0"/>
      <dgm:spPr/>
    </dgm:pt>
    <dgm:pt modelId="{1B9D6302-FDCE-4AB2-A50D-D16AD72388EE}" type="pres">
      <dgm:prSet presAssocID="{D3B88B24-D05E-41B4-9003-5156847582A0}" presName="txTwo" presStyleLbl="node2" presStyleIdx="2" presStyleCnt="5">
        <dgm:presLayoutVars>
          <dgm:chPref val="3"/>
        </dgm:presLayoutVars>
      </dgm:prSet>
      <dgm:spPr/>
      <dgm:t>
        <a:bodyPr/>
        <a:lstStyle/>
        <a:p>
          <a:endParaRPr lang="en-US"/>
        </a:p>
      </dgm:t>
    </dgm:pt>
    <dgm:pt modelId="{2CBB19E4-5560-412C-832B-C9365C6BC2BA}" type="pres">
      <dgm:prSet presAssocID="{D3B88B24-D05E-41B4-9003-5156847582A0}" presName="parTransTwo" presStyleCnt="0"/>
      <dgm:spPr/>
    </dgm:pt>
    <dgm:pt modelId="{F57C1A5D-1B22-41FB-9E81-D5199928A509}" type="pres">
      <dgm:prSet presAssocID="{D3B88B24-D05E-41B4-9003-5156847582A0}" presName="horzTwo" presStyleCnt="0"/>
      <dgm:spPr/>
    </dgm:pt>
    <dgm:pt modelId="{51117C43-CCAC-402A-BD6D-4669C3477810}" type="pres">
      <dgm:prSet presAssocID="{1FE52660-52A1-48FA-B7A0-218B96E2F013}" presName="vertThree" presStyleCnt="0"/>
      <dgm:spPr/>
    </dgm:pt>
    <dgm:pt modelId="{91105E59-9A09-41C1-9CD6-13B280A4ED6A}" type="pres">
      <dgm:prSet presAssocID="{1FE52660-52A1-48FA-B7A0-218B96E2F013}" presName="txThree" presStyleLbl="node3" presStyleIdx="3" presStyleCnt="7">
        <dgm:presLayoutVars>
          <dgm:chPref val="3"/>
        </dgm:presLayoutVars>
      </dgm:prSet>
      <dgm:spPr/>
      <dgm:t>
        <a:bodyPr/>
        <a:lstStyle/>
        <a:p>
          <a:endParaRPr lang="en-US"/>
        </a:p>
      </dgm:t>
    </dgm:pt>
    <dgm:pt modelId="{F03E8161-E678-4C0C-800F-2DE51F15A838}" type="pres">
      <dgm:prSet presAssocID="{1FE52660-52A1-48FA-B7A0-218B96E2F013}" presName="horzThree" presStyleCnt="0"/>
      <dgm:spPr/>
    </dgm:pt>
    <dgm:pt modelId="{29A053BC-2460-435A-83BD-2D55C6A9DA18}" type="pres">
      <dgm:prSet presAssocID="{7EE25F49-39A1-47AC-95E1-00D25823288B}" presName="sibSpaceTwo" presStyleCnt="0"/>
      <dgm:spPr/>
    </dgm:pt>
    <dgm:pt modelId="{288D39B8-36E9-4B93-9ECC-19E388F9C073}" type="pres">
      <dgm:prSet presAssocID="{5CFF18AC-3E8C-4D19-AAA2-A703B4EC04E6}" presName="vertTwo" presStyleCnt="0"/>
      <dgm:spPr/>
    </dgm:pt>
    <dgm:pt modelId="{13D64C68-DAB2-428E-A652-5DDB00F50888}" type="pres">
      <dgm:prSet presAssocID="{5CFF18AC-3E8C-4D19-AAA2-A703B4EC04E6}" presName="txTwo" presStyleLbl="node2" presStyleIdx="3" presStyleCnt="5">
        <dgm:presLayoutVars>
          <dgm:chPref val="3"/>
        </dgm:presLayoutVars>
      </dgm:prSet>
      <dgm:spPr/>
      <dgm:t>
        <a:bodyPr/>
        <a:lstStyle/>
        <a:p>
          <a:endParaRPr lang="en-US"/>
        </a:p>
      </dgm:t>
    </dgm:pt>
    <dgm:pt modelId="{6056F74A-328A-43B5-97A1-1B65AD5A5494}" type="pres">
      <dgm:prSet presAssocID="{5CFF18AC-3E8C-4D19-AAA2-A703B4EC04E6}" presName="parTransTwo" presStyleCnt="0"/>
      <dgm:spPr/>
    </dgm:pt>
    <dgm:pt modelId="{88FC24B2-2249-4465-BF26-D1B7B049C392}" type="pres">
      <dgm:prSet presAssocID="{5CFF18AC-3E8C-4D19-AAA2-A703B4EC04E6}" presName="horzTwo" presStyleCnt="0"/>
      <dgm:spPr/>
    </dgm:pt>
    <dgm:pt modelId="{7ACE13AE-4C61-45AF-84AA-D8698D026ADB}" type="pres">
      <dgm:prSet presAssocID="{155CC37A-41D9-4A48-8F96-9B0284B1BDF3}" presName="vertThree" presStyleCnt="0"/>
      <dgm:spPr/>
    </dgm:pt>
    <dgm:pt modelId="{200DA036-3EC4-4600-A252-6F071E6AAACB}" type="pres">
      <dgm:prSet presAssocID="{155CC37A-41D9-4A48-8F96-9B0284B1BDF3}" presName="txThree" presStyleLbl="node3" presStyleIdx="4" presStyleCnt="7">
        <dgm:presLayoutVars>
          <dgm:chPref val="3"/>
        </dgm:presLayoutVars>
      </dgm:prSet>
      <dgm:spPr/>
      <dgm:t>
        <a:bodyPr/>
        <a:lstStyle/>
        <a:p>
          <a:endParaRPr lang="en-US"/>
        </a:p>
      </dgm:t>
    </dgm:pt>
    <dgm:pt modelId="{BD7BC0FF-FB91-4D90-B032-7305FEC68681}" type="pres">
      <dgm:prSet presAssocID="{155CC37A-41D9-4A48-8F96-9B0284B1BDF3}" presName="horzThree" presStyleCnt="0"/>
      <dgm:spPr/>
    </dgm:pt>
    <dgm:pt modelId="{8FFF2F22-FBBA-4F09-9153-E129B476FE5F}" type="pres">
      <dgm:prSet presAssocID="{6EBF0542-47AD-4AC6-99BE-162B029D2FC2}" presName="sibSpaceTwo" presStyleCnt="0"/>
      <dgm:spPr/>
    </dgm:pt>
    <dgm:pt modelId="{219FA852-166A-4216-8945-77D3EEF0C098}" type="pres">
      <dgm:prSet presAssocID="{B6C86401-5185-41C2-A679-1EEAA52D5676}" presName="vertTwo" presStyleCnt="0"/>
      <dgm:spPr/>
    </dgm:pt>
    <dgm:pt modelId="{70C29618-E314-490F-9835-FA1E7A4B2CD4}" type="pres">
      <dgm:prSet presAssocID="{B6C86401-5185-41C2-A679-1EEAA52D5676}" presName="txTwo" presStyleLbl="node2" presStyleIdx="4" presStyleCnt="5">
        <dgm:presLayoutVars>
          <dgm:chPref val="3"/>
        </dgm:presLayoutVars>
      </dgm:prSet>
      <dgm:spPr/>
      <dgm:t>
        <a:bodyPr/>
        <a:lstStyle/>
        <a:p>
          <a:endParaRPr lang="en-US"/>
        </a:p>
      </dgm:t>
    </dgm:pt>
    <dgm:pt modelId="{DA0B92F2-06A5-40BB-A954-EF46127D7BC0}" type="pres">
      <dgm:prSet presAssocID="{B6C86401-5185-41C2-A679-1EEAA52D5676}" presName="parTransTwo" presStyleCnt="0"/>
      <dgm:spPr/>
    </dgm:pt>
    <dgm:pt modelId="{4A4E1449-B6DC-477B-81E1-F118F9C7A6FC}" type="pres">
      <dgm:prSet presAssocID="{B6C86401-5185-41C2-A679-1EEAA52D5676}" presName="horzTwo" presStyleCnt="0"/>
      <dgm:spPr/>
    </dgm:pt>
    <dgm:pt modelId="{9B8CAF78-C84E-49D1-8BA3-50B7A615A7B3}" type="pres">
      <dgm:prSet presAssocID="{07EDF511-3200-4A2B-9082-F0011556DBFA}" presName="vertThree" presStyleCnt="0"/>
      <dgm:spPr/>
    </dgm:pt>
    <dgm:pt modelId="{51BCD65C-8234-4502-9B2B-14F72DA3EF3A}" type="pres">
      <dgm:prSet presAssocID="{07EDF511-3200-4A2B-9082-F0011556DBFA}" presName="txThree" presStyleLbl="node3" presStyleIdx="5" presStyleCnt="7">
        <dgm:presLayoutVars>
          <dgm:chPref val="3"/>
        </dgm:presLayoutVars>
      </dgm:prSet>
      <dgm:spPr/>
      <dgm:t>
        <a:bodyPr/>
        <a:lstStyle/>
        <a:p>
          <a:endParaRPr lang="en-US"/>
        </a:p>
      </dgm:t>
    </dgm:pt>
    <dgm:pt modelId="{B94A8602-DC06-4BC2-9560-C787292CC787}" type="pres">
      <dgm:prSet presAssocID="{07EDF511-3200-4A2B-9082-F0011556DBFA}" presName="horzThree" presStyleCnt="0"/>
      <dgm:spPr/>
    </dgm:pt>
    <dgm:pt modelId="{1F720F20-4626-4F75-B146-F12AB14B414F}" type="pres">
      <dgm:prSet presAssocID="{0043D356-B82C-469F-9608-2A6244AD5BDA}" presName="sibSpaceThree" presStyleCnt="0"/>
      <dgm:spPr/>
    </dgm:pt>
    <dgm:pt modelId="{2288FCF3-894C-4509-92FC-AA4C9E088623}" type="pres">
      <dgm:prSet presAssocID="{632CF15C-6683-4DA9-9C9E-84987718FC46}" presName="vertThree" presStyleCnt="0"/>
      <dgm:spPr/>
    </dgm:pt>
    <dgm:pt modelId="{8D1E6064-B114-4D4C-807A-83D27677D1F0}" type="pres">
      <dgm:prSet presAssocID="{632CF15C-6683-4DA9-9C9E-84987718FC46}" presName="txThree" presStyleLbl="node3" presStyleIdx="6" presStyleCnt="7">
        <dgm:presLayoutVars>
          <dgm:chPref val="3"/>
        </dgm:presLayoutVars>
      </dgm:prSet>
      <dgm:spPr/>
      <dgm:t>
        <a:bodyPr/>
        <a:lstStyle/>
        <a:p>
          <a:endParaRPr lang="en-US"/>
        </a:p>
      </dgm:t>
    </dgm:pt>
    <dgm:pt modelId="{AF6BE829-7E4B-4B1E-9D95-4260E65155C1}" type="pres">
      <dgm:prSet presAssocID="{632CF15C-6683-4DA9-9C9E-84987718FC46}" presName="horzThree" presStyleCnt="0"/>
      <dgm:spPr/>
    </dgm:pt>
  </dgm:ptLst>
  <dgm:cxnLst>
    <dgm:cxn modelId="{2B6D941A-626E-49AB-8404-CCF048420972}" type="presOf" srcId="{F43595F9-80FF-4419-915D-F34D8AC2F35C}" destId="{A4EBCCCA-24BD-45D3-BB55-C3EB23EB9D62}" srcOrd="0" destOrd="0" presId="urn:microsoft.com/office/officeart/2005/8/layout/architecture+Icon"/>
    <dgm:cxn modelId="{278C4B35-6E71-4F4A-9C0B-EA2A14B3CAF0}" srcId="{5CFF18AC-3E8C-4D19-AAA2-A703B4EC04E6}" destId="{155CC37A-41D9-4A48-8F96-9B0284B1BDF3}" srcOrd="0" destOrd="0" parTransId="{BA7CFAA8-9974-4388-8532-F1CE7ECF3644}" sibTransId="{3A4DE5A4-B8A0-4237-BD17-97FECC319FFA}"/>
    <dgm:cxn modelId="{4D63C5E6-26C4-4682-90BD-A6CD547557EC}" type="presOf" srcId="{07EDF511-3200-4A2B-9082-F0011556DBFA}" destId="{51BCD65C-8234-4502-9B2B-14F72DA3EF3A}" srcOrd="0" destOrd="0" presId="urn:microsoft.com/office/officeart/2005/8/layout/architecture+Icon"/>
    <dgm:cxn modelId="{5E50060F-2CB4-40AA-ADFA-FC2756D044C8}" type="presOf" srcId="{B6C86401-5185-41C2-A679-1EEAA52D5676}" destId="{70C29618-E314-490F-9835-FA1E7A4B2CD4}" srcOrd="0" destOrd="0" presId="urn:microsoft.com/office/officeart/2005/8/layout/architecture+Icon"/>
    <dgm:cxn modelId="{2F6549F7-9E15-441D-8E11-A79377B3D479}" srcId="{8D0B3EE4-257A-401D-9B5E-92FA704CF024}" destId="{B8F2853F-5D17-48B6-938B-0ADAA8ECAFE6}" srcOrd="1" destOrd="0" parTransId="{783E6DEA-1473-4BB8-AC0C-F617CEF0D449}" sibTransId="{969CF989-B1F1-479D-860C-03BB68A32519}"/>
    <dgm:cxn modelId="{28B2DC4A-3D56-4B15-9299-02E1D4D255E7}" srcId="{B8F2853F-5D17-48B6-938B-0ADAA8ECAFE6}" destId="{3D4B3812-9FA5-4F3A-AA76-6B7E40E1A99F}" srcOrd="1" destOrd="0" parTransId="{AB69A6D7-85AD-44B5-9882-3FE9A8F59592}" sibTransId="{79EDF4CA-66E8-4504-A020-59B2E7B18B82}"/>
    <dgm:cxn modelId="{DB93ABC0-21FD-4287-90D2-DCA9EFAD416B}" type="presOf" srcId="{1FE52660-52A1-48FA-B7A0-218B96E2F013}" destId="{91105E59-9A09-41C1-9CD6-13B280A4ED6A}" srcOrd="0" destOrd="0" presId="urn:microsoft.com/office/officeart/2005/8/layout/architecture+Icon"/>
    <dgm:cxn modelId="{E660A18D-BAA7-416B-83BA-0B97D44F6086}" srcId="{B6C86401-5185-41C2-A679-1EEAA52D5676}" destId="{07EDF511-3200-4A2B-9082-F0011556DBFA}" srcOrd="0" destOrd="0" parTransId="{5E32371F-3004-4E0E-9F15-7DD8E3CFF880}" sibTransId="{0043D356-B82C-469F-9608-2A6244AD5BDA}"/>
    <dgm:cxn modelId="{FE67679F-494B-4520-A58A-A82FA77F6860}" srcId="{B6C86401-5185-41C2-A679-1EEAA52D5676}" destId="{632CF15C-6683-4DA9-9C9E-84987718FC46}" srcOrd="1" destOrd="0" parTransId="{B659A0B4-A474-4B14-AB55-3D0699966425}" sibTransId="{F4EBCDFF-3521-4FB0-A49D-E1FB944D1125}"/>
    <dgm:cxn modelId="{557B2D81-0078-4F08-82B7-8EE0EC55A93D}" type="presOf" srcId="{3D4B3812-9FA5-4F3A-AA76-6B7E40E1A99F}" destId="{F179A879-9E1B-4725-B328-275A24A6CFBD}" srcOrd="0" destOrd="0" presId="urn:microsoft.com/office/officeart/2005/8/layout/architecture+Icon"/>
    <dgm:cxn modelId="{9BDB3FF1-3C6B-4E6E-8AAA-DD025F34A7F9}" type="presOf" srcId="{D3B88B24-D05E-41B4-9003-5156847582A0}" destId="{1B9D6302-FDCE-4AB2-A50D-D16AD72388EE}" srcOrd="0" destOrd="0" presId="urn:microsoft.com/office/officeart/2005/8/layout/architecture+Icon"/>
    <dgm:cxn modelId="{016B9BFA-4BF0-4970-B614-5D55E06B39CA}" type="presOf" srcId="{8D0B3EE4-257A-401D-9B5E-92FA704CF024}" destId="{E1750DA9-FBBB-47E0-B614-8CC6C9B417F8}" srcOrd="0" destOrd="0" presId="urn:microsoft.com/office/officeart/2005/8/layout/architecture+Icon"/>
    <dgm:cxn modelId="{2FA6E7E4-84FF-4576-BDED-920BC044F5ED}" type="presOf" srcId="{E3BB6B4F-7319-48EA-BAC7-EF4D875E0CC1}" destId="{8141713D-E435-4446-809C-3E431BFF6B0A}" srcOrd="0" destOrd="0" presId="urn:microsoft.com/office/officeart/2005/8/layout/architecture+Icon"/>
    <dgm:cxn modelId="{AD93F768-A5D4-43E9-8D92-CB394E49A154}" srcId="{8D0B3EE4-257A-401D-9B5E-92FA704CF024}" destId="{D3B88B24-D05E-41B4-9003-5156847582A0}" srcOrd="2" destOrd="0" parTransId="{236B0CDC-0810-472D-BDBB-CA6AAFA5CD75}" sibTransId="{7EE25F49-39A1-47AC-95E1-00D25823288B}"/>
    <dgm:cxn modelId="{744E9B31-3D66-487B-A29D-C264C16AA8C5}" type="presOf" srcId="{4E34A331-2F2F-4BAF-9BEC-E489DA03E259}" destId="{51D6F1CC-8142-4ADE-AE2F-24196D88C9DC}" srcOrd="0" destOrd="0" presId="urn:microsoft.com/office/officeart/2005/8/layout/architecture+Icon"/>
    <dgm:cxn modelId="{5DA885E7-F55D-4676-A6D0-D946AAD2861C}" type="presOf" srcId="{632CF15C-6683-4DA9-9C9E-84987718FC46}" destId="{8D1E6064-B114-4D4C-807A-83D27677D1F0}" srcOrd="0" destOrd="0" presId="urn:microsoft.com/office/officeart/2005/8/layout/architecture+Icon"/>
    <dgm:cxn modelId="{35F93B12-7C70-47FD-9E75-C0AD0D964129}" srcId="{F43595F9-80FF-4419-915D-F34D8AC2F35C}" destId="{8D0B3EE4-257A-401D-9B5E-92FA704CF024}" srcOrd="0" destOrd="0" parTransId="{C039483F-9C58-4C17-A7A1-2DDBC0D9F26B}" sibTransId="{278E06CA-7CEC-4FCB-A4B4-E837A10F9D58}"/>
    <dgm:cxn modelId="{36B9909F-EE9E-477D-992A-BED89F59AB8F}" srcId="{8D0B3EE4-257A-401D-9B5E-92FA704CF024}" destId="{4E34A331-2F2F-4BAF-9BEC-E489DA03E259}" srcOrd="0" destOrd="0" parTransId="{255267E3-B9B7-4B85-AA17-2148995EB672}" sibTransId="{0762CE44-DBCA-430D-842D-F356952DF38A}"/>
    <dgm:cxn modelId="{9D0DEC90-A32E-4635-938E-08333E4E0FEA}" srcId="{8D0B3EE4-257A-401D-9B5E-92FA704CF024}" destId="{5CFF18AC-3E8C-4D19-AAA2-A703B4EC04E6}" srcOrd="3" destOrd="0" parTransId="{A780165F-F9B7-41FE-BCEB-515CAB64F495}" sibTransId="{6EBF0542-47AD-4AC6-99BE-162B029D2FC2}"/>
    <dgm:cxn modelId="{5D23D983-71D6-4642-A565-086B01E89711}" type="presOf" srcId="{155CC37A-41D9-4A48-8F96-9B0284B1BDF3}" destId="{200DA036-3EC4-4600-A252-6F071E6AAACB}" srcOrd="0" destOrd="0" presId="urn:microsoft.com/office/officeart/2005/8/layout/architecture+Icon"/>
    <dgm:cxn modelId="{F54590FB-C44D-47F1-9691-832DA12CE878}" srcId="{8D0B3EE4-257A-401D-9B5E-92FA704CF024}" destId="{B6C86401-5185-41C2-A679-1EEAA52D5676}" srcOrd="4" destOrd="0" parTransId="{D9514351-A6E9-4ABD-AA89-A45EFCA25310}" sibTransId="{A54430BA-674E-4B55-967E-F083FB0238AD}"/>
    <dgm:cxn modelId="{419E22A1-CEE8-4A2D-9426-A09952AA76F8}" srcId="{B8F2853F-5D17-48B6-938B-0ADAA8ECAFE6}" destId="{E3BB6B4F-7319-48EA-BAC7-EF4D875E0CC1}" srcOrd="0" destOrd="0" parTransId="{1E81D922-1B55-451C-AA09-2ABAF0F7A725}" sibTransId="{F38FAA2B-62F8-4C58-B0A1-395873158DE7}"/>
    <dgm:cxn modelId="{4515AAC8-C563-497D-83FE-12BE57943823}" type="presOf" srcId="{252CDEC5-5574-486F-ACAE-A2D32F1ED8C4}" destId="{EC9237CE-2903-437B-80C9-95F142BA6563}" srcOrd="0" destOrd="0" presId="urn:microsoft.com/office/officeart/2005/8/layout/architecture+Icon"/>
    <dgm:cxn modelId="{9AEF3B8F-F997-4F90-BF32-6DE00487738B}" type="presOf" srcId="{B8F2853F-5D17-48B6-938B-0ADAA8ECAFE6}" destId="{788F1CC0-618F-47C6-821B-9EA7FC5258A5}" srcOrd="0" destOrd="0" presId="urn:microsoft.com/office/officeart/2005/8/layout/architecture+Icon"/>
    <dgm:cxn modelId="{A165705A-F294-47A4-B59B-78E5357F95B7}" type="presOf" srcId="{5CFF18AC-3E8C-4D19-AAA2-A703B4EC04E6}" destId="{13D64C68-DAB2-428E-A652-5DDB00F50888}" srcOrd="0" destOrd="0" presId="urn:microsoft.com/office/officeart/2005/8/layout/architecture+Icon"/>
    <dgm:cxn modelId="{512E0604-71E3-48B1-9959-D3A437772D0A}" srcId="{D3B88B24-D05E-41B4-9003-5156847582A0}" destId="{1FE52660-52A1-48FA-B7A0-218B96E2F013}" srcOrd="0" destOrd="0" parTransId="{5CC1D615-A8BE-4DA0-A732-30428C24B551}" sibTransId="{6C61563E-80B2-44BA-AE11-28F751E03B8C}"/>
    <dgm:cxn modelId="{C047CC1B-566B-4FDD-B7BE-2EB2C333807B}" srcId="{4E34A331-2F2F-4BAF-9BEC-E489DA03E259}" destId="{252CDEC5-5574-486F-ACAE-A2D32F1ED8C4}" srcOrd="0" destOrd="0" parTransId="{07A67DB9-ACEF-4212-A907-F52EF181EF5C}" sibTransId="{FEA94CD2-F453-47CE-AFD0-1B725F5EC755}"/>
    <dgm:cxn modelId="{957CE84B-EF4A-475C-99AD-F55208F6366A}" type="presParOf" srcId="{A4EBCCCA-24BD-45D3-BB55-C3EB23EB9D62}" destId="{46649E2B-A212-44EB-8FA4-8655056E359B}" srcOrd="0" destOrd="0" presId="urn:microsoft.com/office/officeart/2005/8/layout/architecture+Icon"/>
    <dgm:cxn modelId="{A388A5DB-7619-4865-BD0C-32D143DBF78B}" type="presParOf" srcId="{46649E2B-A212-44EB-8FA4-8655056E359B}" destId="{E1750DA9-FBBB-47E0-B614-8CC6C9B417F8}" srcOrd="0" destOrd="0" presId="urn:microsoft.com/office/officeart/2005/8/layout/architecture+Icon"/>
    <dgm:cxn modelId="{729A894C-A92F-43D8-9B86-378912EF43B8}" type="presParOf" srcId="{46649E2B-A212-44EB-8FA4-8655056E359B}" destId="{5D962557-EF59-4B2A-836A-E966870D5F4C}" srcOrd="1" destOrd="0" presId="urn:microsoft.com/office/officeart/2005/8/layout/architecture+Icon"/>
    <dgm:cxn modelId="{C29F9BCF-5712-4D66-8DC3-94CA5DCA4A42}" type="presParOf" srcId="{46649E2B-A212-44EB-8FA4-8655056E359B}" destId="{B4DEDA75-C225-4CFF-9D64-1C95E8014D59}" srcOrd="2" destOrd="0" presId="urn:microsoft.com/office/officeart/2005/8/layout/architecture+Icon"/>
    <dgm:cxn modelId="{23A8CCC1-1815-470C-A2C9-BD4B84AE91D0}" type="presParOf" srcId="{B4DEDA75-C225-4CFF-9D64-1C95E8014D59}" destId="{3B83FC15-5405-43DC-A6D3-30023ED8C8A0}" srcOrd="0" destOrd="0" presId="urn:microsoft.com/office/officeart/2005/8/layout/architecture+Icon"/>
    <dgm:cxn modelId="{19B4B21E-9D63-4070-BCA2-AF48098023B9}" type="presParOf" srcId="{3B83FC15-5405-43DC-A6D3-30023ED8C8A0}" destId="{51D6F1CC-8142-4ADE-AE2F-24196D88C9DC}" srcOrd="0" destOrd="0" presId="urn:microsoft.com/office/officeart/2005/8/layout/architecture+Icon"/>
    <dgm:cxn modelId="{37103001-3CDE-489B-871C-C35D4B682C53}" type="presParOf" srcId="{3B83FC15-5405-43DC-A6D3-30023ED8C8A0}" destId="{5B67FFF1-03F3-4DD8-A1F5-A4CE468582C9}" srcOrd="1" destOrd="0" presId="urn:microsoft.com/office/officeart/2005/8/layout/architecture+Icon"/>
    <dgm:cxn modelId="{C13D6CA3-ECEF-4610-AA26-81E66A9E0E50}" type="presParOf" srcId="{3B83FC15-5405-43DC-A6D3-30023ED8C8A0}" destId="{4515AEB3-3EA7-4CD4-9A36-F13BC01C1685}" srcOrd="2" destOrd="0" presId="urn:microsoft.com/office/officeart/2005/8/layout/architecture+Icon"/>
    <dgm:cxn modelId="{D2462217-8186-43FA-B293-FE556476190B}" type="presParOf" srcId="{4515AEB3-3EA7-4CD4-9A36-F13BC01C1685}" destId="{4829AB0E-329C-45B3-A487-40CDC8DB36E7}" srcOrd="0" destOrd="0" presId="urn:microsoft.com/office/officeart/2005/8/layout/architecture+Icon"/>
    <dgm:cxn modelId="{D17321C0-29C1-4F60-A835-8545FEF13C6E}" type="presParOf" srcId="{4829AB0E-329C-45B3-A487-40CDC8DB36E7}" destId="{EC9237CE-2903-437B-80C9-95F142BA6563}" srcOrd="0" destOrd="0" presId="urn:microsoft.com/office/officeart/2005/8/layout/architecture+Icon"/>
    <dgm:cxn modelId="{665D4771-68B0-43A1-889C-0ED498FFC47C}" type="presParOf" srcId="{4829AB0E-329C-45B3-A487-40CDC8DB36E7}" destId="{98CD10CA-117A-4D43-99D3-DA0F4250D0FA}" srcOrd="1" destOrd="0" presId="urn:microsoft.com/office/officeart/2005/8/layout/architecture+Icon"/>
    <dgm:cxn modelId="{97A12559-48C1-4636-A93D-B70B226AE601}" type="presParOf" srcId="{B4DEDA75-C225-4CFF-9D64-1C95E8014D59}" destId="{6A582D7D-9E0A-4E72-BE87-22E9916BB2EF}" srcOrd="1" destOrd="0" presId="urn:microsoft.com/office/officeart/2005/8/layout/architecture+Icon"/>
    <dgm:cxn modelId="{A08DB1C8-04DD-4AC7-A9E2-21E2675DD60D}" type="presParOf" srcId="{B4DEDA75-C225-4CFF-9D64-1C95E8014D59}" destId="{3C4A53AF-6388-4C11-942A-74F650E9180C}" srcOrd="2" destOrd="0" presId="urn:microsoft.com/office/officeart/2005/8/layout/architecture+Icon"/>
    <dgm:cxn modelId="{02A9EC56-7C5C-41D7-87D8-5D80F3F9A1C3}" type="presParOf" srcId="{3C4A53AF-6388-4C11-942A-74F650E9180C}" destId="{788F1CC0-618F-47C6-821B-9EA7FC5258A5}" srcOrd="0" destOrd="0" presId="urn:microsoft.com/office/officeart/2005/8/layout/architecture+Icon"/>
    <dgm:cxn modelId="{E48E55B4-D2F8-42B6-A6E7-00215977FDE3}" type="presParOf" srcId="{3C4A53AF-6388-4C11-942A-74F650E9180C}" destId="{3481F904-C1D2-4359-9E08-EDAEB846DBB6}" srcOrd="1" destOrd="0" presId="urn:microsoft.com/office/officeart/2005/8/layout/architecture+Icon"/>
    <dgm:cxn modelId="{C3013F85-3C10-488C-8526-DE903F515430}" type="presParOf" srcId="{3C4A53AF-6388-4C11-942A-74F650E9180C}" destId="{29ED3067-AAFE-485E-B696-FD2110B1ED07}" srcOrd="2" destOrd="0" presId="urn:microsoft.com/office/officeart/2005/8/layout/architecture+Icon"/>
    <dgm:cxn modelId="{4DD664BE-4998-4D21-9726-EF023005EFAA}" type="presParOf" srcId="{29ED3067-AAFE-485E-B696-FD2110B1ED07}" destId="{3C1983BB-0B55-497B-A2C7-8DA6778C287C}" srcOrd="0" destOrd="0" presId="urn:microsoft.com/office/officeart/2005/8/layout/architecture+Icon"/>
    <dgm:cxn modelId="{1978176E-07C5-415E-A725-9AEE430714DA}" type="presParOf" srcId="{3C1983BB-0B55-497B-A2C7-8DA6778C287C}" destId="{8141713D-E435-4446-809C-3E431BFF6B0A}" srcOrd="0" destOrd="0" presId="urn:microsoft.com/office/officeart/2005/8/layout/architecture+Icon"/>
    <dgm:cxn modelId="{03ED2832-6868-4730-8676-383D4F5C5A79}" type="presParOf" srcId="{3C1983BB-0B55-497B-A2C7-8DA6778C287C}" destId="{653995DC-C3CA-4C71-9825-C9DD2A955B96}" srcOrd="1" destOrd="0" presId="urn:microsoft.com/office/officeart/2005/8/layout/architecture+Icon"/>
    <dgm:cxn modelId="{74A416C6-81C4-4F56-A22B-E81499B0FB92}" type="presParOf" srcId="{29ED3067-AAFE-485E-B696-FD2110B1ED07}" destId="{FD6B2511-F93E-49B2-817D-878EA19431F0}" srcOrd="1" destOrd="0" presId="urn:microsoft.com/office/officeart/2005/8/layout/architecture+Icon"/>
    <dgm:cxn modelId="{494A6642-0052-4866-A800-1C2DC76D3282}" type="presParOf" srcId="{29ED3067-AAFE-485E-B696-FD2110B1ED07}" destId="{23CCD499-2446-4BF5-875C-830A0684C9B3}" srcOrd="2" destOrd="0" presId="urn:microsoft.com/office/officeart/2005/8/layout/architecture+Icon"/>
    <dgm:cxn modelId="{FB6D6EFA-8776-4CFA-A129-6AF755E00AA6}" type="presParOf" srcId="{23CCD499-2446-4BF5-875C-830A0684C9B3}" destId="{F179A879-9E1B-4725-B328-275A24A6CFBD}" srcOrd="0" destOrd="0" presId="urn:microsoft.com/office/officeart/2005/8/layout/architecture+Icon"/>
    <dgm:cxn modelId="{1BAA8D92-6074-4107-868C-F81C73791015}" type="presParOf" srcId="{23CCD499-2446-4BF5-875C-830A0684C9B3}" destId="{F2FE5765-7910-4B9F-B92E-3A1DF5C41E73}" srcOrd="1" destOrd="0" presId="urn:microsoft.com/office/officeart/2005/8/layout/architecture+Icon"/>
    <dgm:cxn modelId="{3F87C33D-1136-4FFF-96DD-0E1B07BD6593}" type="presParOf" srcId="{B4DEDA75-C225-4CFF-9D64-1C95E8014D59}" destId="{E594DCBD-E1AE-4CFD-958F-5288400BAA65}" srcOrd="3" destOrd="0" presId="urn:microsoft.com/office/officeart/2005/8/layout/architecture+Icon"/>
    <dgm:cxn modelId="{A092AB12-C3D2-4C35-95F7-78F7358B1907}" type="presParOf" srcId="{B4DEDA75-C225-4CFF-9D64-1C95E8014D59}" destId="{A5404EB3-996E-4C7E-8B94-351F3596762A}" srcOrd="4" destOrd="0" presId="urn:microsoft.com/office/officeart/2005/8/layout/architecture+Icon"/>
    <dgm:cxn modelId="{F0FEA3C0-60B3-421D-9F3B-2EB4A1B9616C}" type="presParOf" srcId="{A5404EB3-996E-4C7E-8B94-351F3596762A}" destId="{1B9D6302-FDCE-4AB2-A50D-D16AD72388EE}" srcOrd="0" destOrd="0" presId="urn:microsoft.com/office/officeart/2005/8/layout/architecture+Icon"/>
    <dgm:cxn modelId="{1E74A704-B831-452C-9823-EF8B9E4FE7D2}" type="presParOf" srcId="{A5404EB3-996E-4C7E-8B94-351F3596762A}" destId="{2CBB19E4-5560-412C-832B-C9365C6BC2BA}" srcOrd="1" destOrd="0" presId="urn:microsoft.com/office/officeart/2005/8/layout/architecture+Icon"/>
    <dgm:cxn modelId="{B0BBFB80-6335-49BF-8672-DD7F3650637F}" type="presParOf" srcId="{A5404EB3-996E-4C7E-8B94-351F3596762A}" destId="{F57C1A5D-1B22-41FB-9E81-D5199928A509}" srcOrd="2" destOrd="0" presId="urn:microsoft.com/office/officeart/2005/8/layout/architecture+Icon"/>
    <dgm:cxn modelId="{048019BA-7205-43D8-8DD8-6990F4AB55E7}" type="presParOf" srcId="{F57C1A5D-1B22-41FB-9E81-D5199928A509}" destId="{51117C43-CCAC-402A-BD6D-4669C3477810}" srcOrd="0" destOrd="0" presId="urn:microsoft.com/office/officeart/2005/8/layout/architecture+Icon"/>
    <dgm:cxn modelId="{9BEE0876-EA51-46D5-8309-19F2D80C47E6}" type="presParOf" srcId="{51117C43-CCAC-402A-BD6D-4669C3477810}" destId="{91105E59-9A09-41C1-9CD6-13B280A4ED6A}" srcOrd="0" destOrd="0" presId="urn:microsoft.com/office/officeart/2005/8/layout/architecture+Icon"/>
    <dgm:cxn modelId="{C101B2B6-DAD1-4916-B092-5712735E9A10}" type="presParOf" srcId="{51117C43-CCAC-402A-BD6D-4669C3477810}" destId="{F03E8161-E678-4C0C-800F-2DE51F15A838}" srcOrd="1" destOrd="0" presId="urn:microsoft.com/office/officeart/2005/8/layout/architecture+Icon"/>
    <dgm:cxn modelId="{16B37CA7-4DDA-4056-BD74-5A3AD718BACD}" type="presParOf" srcId="{B4DEDA75-C225-4CFF-9D64-1C95E8014D59}" destId="{29A053BC-2460-435A-83BD-2D55C6A9DA18}" srcOrd="5" destOrd="0" presId="urn:microsoft.com/office/officeart/2005/8/layout/architecture+Icon"/>
    <dgm:cxn modelId="{594A1CCD-7755-4CE4-98F6-D774CA23DA6B}" type="presParOf" srcId="{B4DEDA75-C225-4CFF-9D64-1C95E8014D59}" destId="{288D39B8-36E9-4B93-9ECC-19E388F9C073}" srcOrd="6" destOrd="0" presId="urn:microsoft.com/office/officeart/2005/8/layout/architecture+Icon"/>
    <dgm:cxn modelId="{E9A6ADB5-89F7-45D4-88DB-7C445A51A0CF}" type="presParOf" srcId="{288D39B8-36E9-4B93-9ECC-19E388F9C073}" destId="{13D64C68-DAB2-428E-A652-5DDB00F50888}" srcOrd="0" destOrd="0" presId="urn:microsoft.com/office/officeart/2005/8/layout/architecture+Icon"/>
    <dgm:cxn modelId="{B8304AE0-DCD0-4EFC-82E7-09B5B538AD4D}" type="presParOf" srcId="{288D39B8-36E9-4B93-9ECC-19E388F9C073}" destId="{6056F74A-328A-43B5-97A1-1B65AD5A5494}" srcOrd="1" destOrd="0" presId="urn:microsoft.com/office/officeart/2005/8/layout/architecture+Icon"/>
    <dgm:cxn modelId="{2F959818-D120-4290-BFB1-96BF62F74174}" type="presParOf" srcId="{288D39B8-36E9-4B93-9ECC-19E388F9C073}" destId="{88FC24B2-2249-4465-BF26-D1B7B049C392}" srcOrd="2" destOrd="0" presId="urn:microsoft.com/office/officeart/2005/8/layout/architecture+Icon"/>
    <dgm:cxn modelId="{2A02E417-394A-4209-BAAD-50DD75427119}" type="presParOf" srcId="{88FC24B2-2249-4465-BF26-D1B7B049C392}" destId="{7ACE13AE-4C61-45AF-84AA-D8698D026ADB}" srcOrd="0" destOrd="0" presId="urn:microsoft.com/office/officeart/2005/8/layout/architecture+Icon"/>
    <dgm:cxn modelId="{605CAF88-E3EE-4919-B3E1-617986D8D9ED}" type="presParOf" srcId="{7ACE13AE-4C61-45AF-84AA-D8698D026ADB}" destId="{200DA036-3EC4-4600-A252-6F071E6AAACB}" srcOrd="0" destOrd="0" presId="urn:microsoft.com/office/officeart/2005/8/layout/architecture+Icon"/>
    <dgm:cxn modelId="{25C7334F-6806-4647-B5B8-28238D9FE257}" type="presParOf" srcId="{7ACE13AE-4C61-45AF-84AA-D8698D026ADB}" destId="{BD7BC0FF-FB91-4D90-B032-7305FEC68681}" srcOrd="1" destOrd="0" presId="urn:microsoft.com/office/officeart/2005/8/layout/architecture+Icon"/>
    <dgm:cxn modelId="{07F734D4-A1FA-4ADE-BE8D-8AAF8793AB19}" type="presParOf" srcId="{B4DEDA75-C225-4CFF-9D64-1C95E8014D59}" destId="{8FFF2F22-FBBA-4F09-9153-E129B476FE5F}" srcOrd="7" destOrd="0" presId="urn:microsoft.com/office/officeart/2005/8/layout/architecture+Icon"/>
    <dgm:cxn modelId="{C9DB84D6-9427-4D33-A88E-D237B8C859DA}" type="presParOf" srcId="{B4DEDA75-C225-4CFF-9D64-1C95E8014D59}" destId="{219FA852-166A-4216-8945-77D3EEF0C098}" srcOrd="8" destOrd="0" presId="urn:microsoft.com/office/officeart/2005/8/layout/architecture+Icon"/>
    <dgm:cxn modelId="{0476C67A-BBF7-42A4-A733-BB506237CB6B}" type="presParOf" srcId="{219FA852-166A-4216-8945-77D3EEF0C098}" destId="{70C29618-E314-490F-9835-FA1E7A4B2CD4}" srcOrd="0" destOrd="0" presId="urn:microsoft.com/office/officeart/2005/8/layout/architecture+Icon"/>
    <dgm:cxn modelId="{89E61824-9120-46B6-AE1F-B298B0308DF2}" type="presParOf" srcId="{219FA852-166A-4216-8945-77D3EEF0C098}" destId="{DA0B92F2-06A5-40BB-A954-EF46127D7BC0}" srcOrd="1" destOrd="0" presId="urn:microsoft.com/office/officeart/2005/8/layout/architecture+Icon"/>
    <dgm:cxn modelId="{E2C8DBC2-8E9E-4538-97BE-F60BB075774D}" type="presParOf" srcId="{219FA852-166A-4216-8945-77D3EEF0C098}" destId="{4A4E1449-B6DC-477B-81E1-F118F9C7A6FC}" srcOrd="2" destOrd="0" presId="urn:microsoft.com/office/officeart/2005/8/layout/architecture+Icon"/>
    <dgm:cxn modelId="{959F41AB-224D-4C30-869D-4D994965441D}" type="presParOf" srcId="{4A4E1449-B6DC-477B-81E1-F118F9C7A6FC}" destId="{9B8CAF78-C84E-49D1-8BA3-50B7A615A7B3}" srcOrd="0" destOrd="0" presId="urn:microsoft.com/office/officeart/2005/8/layout/architecture+Icon"/>
    <dgm:cxn modelId="{078A59F5-B5FE-4834-B815-C092A167D28A}" type="presParOf" srcId="{9B8CAF78-C84E-49D1-8BA3-50B7A615A7B3}" destId="{51BCD65C-8234-4502-9B2B-14F72DA3EF3A}" srcOrd="0" destOrd="0" presId="urn:microsoft.com/office/officeart/2005/8/layout/architecture+Icon"/>
    <dgm:cxn modelId="{83C0C1D2-47C0-42E4-B92E-CB750D1E5A63}" type="presParOf" srcId="{9B8CAF78-C84E-49D1-8BA3-50B7A615A7B3}" destId="{B94A8602-DC06-4BC2-9560-C787292CC787}" srcOrd="1" destOrd="0" presId="urn:microsoft.com/office/officeart/2005/8/layout/architecture+Icon"/>
    <dgm:cxn modelId="{F7A4B60D-9F84-406B-8B8A-431B29E1FB14}" type="presParOf" srcId="{4A4E1449-B6DC-477B-81E1-F118F9C7A6FC}" destId="{1F720F20-4626-4F75-B146-F12AB14B414F}" srcOrd="1" destOrd="0" presId="urn:microsoft.com/office/officeart/2005/8/layout/architecture+Icon"/>
    <dgm:cxn modelId="{84D5BBE8-07D5-4412-8CC6-51C6AEAB0574}" type="presParOf" srcId="{4A4E1449-B6DC-477B-81E1-F118F9C7A6FC}" destId="{2288FCF3-894C-4509-92FC-AA4C9E088623}" srcOrd="2" destOrd="0" presId="urn:microsoft.com/office/officeart/2005/8/layout/architecture+Icon"/>
    <dgm:cxn modelId="{686C3578-4A57-4335-B56D-E6D6B03546BB}" type="presParOf" srcId="{2288FCF3-894C-4509-92FC-AA4C9E088623}" destId="{8D1E6064-B114-4D4C-807A-83D27677D1F0}" srcOrd="0" destOrd="0" presId="urn:microsoft.com/office/officeart/2005/8/layout/architecture+Icon"/>
    <dgm:cxn modelId="{C3E093C7-0BD1-4873-B889-A5344CD59534}" type="presParOf" srcId="{2288FCF3-894C-4509-92FC-AA4C9E088623}" destId="{AF6BE829-7E4B-4B1E-9D95-4260E65155C1}"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a:solidFill>
          <a:schemeClr val="accent3"/>
        </a:solidFill>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9AE2A611-7416-4B54-A558-76FA1A40D851}" type="presOf" srcId="{E5911742-2875-4034-9D8E-14DAF8AB0026}" destId="{1F1B7291-E645-4B50-869F-978A1817974A}" srcOrd="0" destOrd="0" presId="urn:microsoft.com/office/officeart/2005/8/layout/hChevron3"/>
    <dgm:cxn modelId="{C54CD6F0-9346-495E-ABAD-A97F166D823F}" type="presOf" srcId="{A1735729-AA3B-47A5-8E8A-F4807FFBD4AA}" destId="{17AD5A38-3466-4F89-83B0-B76BF8304952}" srcOrd="0" destOrd="0" presId="urn:microsoft.com/office/officeart/2005/8/layout/hChevron3"/>
    <dgm:cxn modelId="{294637D1-505F-4173-BDAD-E41A149C544B}" srcId="{3F4F5C82-AC29-4946-A449-DC0B637C60AA}" destId="{E5911742-2875-4034-9D8E-14DAF8AB0026}" srcOrd="3" destOrd="0" parTransId="{7F364E57-B294-46CC-959F-FCA6B21D4E75}" sibTransId="{0614C427-B876-47EF-A6AD-B64164023DE5}"/>
    <dgm:cxn modelId="{FE305682-DD5D-4056-89CD-0BBA65E5B734}" type="presOf" srcId="{3F4F5C82-AC29-4946-A449-DC0B637C60AA}" destId="{0D09C261-74E7-4DBD-9AFE-99E6F723F689}" srcOrd="0" destOrd="0" presId="urn:microsoft.com/office/officeart/2005/8/layout/hChevron3"/>
    <dgm:cxn modelId="{DFAE57D1-BA95-4522-AE74-545D1086BCF5}" srcId="{3F4F5C82-AC29-4946-A449-DC0B637C60AA}" destId="{B8A7F659-8D8A-4729-B1C5-2B449A491938}" srcOrd="1" destOrd="0" parTransId="{8D5C824E-2087-4B41-A551-7C3BCBC81267}" sibTransId="{5A915E7B-AC2D-4457-B847-FFB01302D10A}"/>
    <dgm:cxn modelId="{57CDF32C-C2F3-4B3C-B44D-6E55439002B9}" type="presOf" srcId="{B8A7F659-8D8A-4729-B1C5-2B449A491938}" destId="{8D404520-57F6-44BE-AE6E-1F02E2FEF168}" srcOrd="0" destOrd="0" presId="urn:microsoft.com/office/officeart/2005/8/layout/hChevron3"/>
    <dgm:cxn modelId="{5876F876-6EFE-4921-9A3A-1887EA015CAD}" type="presOf" srcId="{6ACB8835-834B-48D7-BFF1-07C842AD67BC}" destId="{94BEB979-88E7-40B5-B39B-357774ECB5EF}"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EEBC02FA-DEDD-475A-B519-0F06B1AD842F}" srcId="{3F4F5C82-AC29-4946-A449-DC0B637C60AA}" destId="{6ACB8835-834B-48D7-BFF1-07C842AD67BC}" srcOrd="0" destOrd="0" parTransId="{A2C32554-4883-4FDD-A505-B34BC210DA39}" sibTransId="{F575BC82-AB17-4AFF-9D54-0308A6E08142}"/>
    <dgm:cxn modelId="{A95A6DFE-86AA-4B80-8204-234D2338A541}" type="presParOf" srcId="{0D09C261-74E7-4DBD-9AFE-99E6F723F689}" destId="{94BEB979-88E7-40B5-B39B-357774ECB5EF}" srcOrd="0" destOrd="0" presId="urn:microsoft.com/office/officeart/2005/8/layout/hChevron3"/>
    <dgm:cxn modelId="{EB7B89BC-2B0F-4165-9698-BC2293ECD6DE}" type="presParOf" srcId="{0D09C261-74E7-4DBD-9AFE-99E6F723F689}" destId="{D7642070-3635-46C3-B126-278ED8A781B4}" srcOrd="1" destOrd="0" presId="urn:microsoft.com/office/officeart/2005/8/layout/hChevron3"/>
    <dgm:cxn modelId="{EE9500A8-7BD1-4F2B-8725-1DA614335399}" type="presParOf" srcId="{0D09C261-74E7-4DBD-9AFE-99E6F723F689}" destId="{8D404520-57F6-44BE-AE6E-1F02E2FEF168}" srcOrd="2" destOrd="0" presId="urn:microsoft.com/office/officeart/2005/8/layout/hChevron3"/>
    <dgm:cxn modelId="{49731399-096D-401F-B297-14D57C716288}" type="presParOf" srcId="{0D09C261-74E7-4DBD-9AFE-99E6F723F689}" destId="{ABACEF64-C327-440A-8541-34BAE1EF860D}" srcOrd="3" destOrd="0" presId="urn:microsoft.com/office/officeart/2005/8/layout/hChevron3"/>
    <dgm:cxn modelId="{AD96B50F-F104-4FC8-8292-AAD8EE01B6E8}" type="presParOf" srcId="{0D09C261-74E7-4DBD-9AFE-99E6F723F689}" destId="{17AD5A38-3466-4F89-83B0-B76BF8304952}" srcOrd="4" destOrd="0" presId="urn:microsoft.com/office/officeart/2005/8/layout/hChevron3"/>
    <dgm:cxn modelId="{F8CABC00-BB94-4B54-A31C-059C8E09E65F}" type="presParOf" srcId="{0D09C261-74E7-4DBD-9AFE-99E6F723F689}" destId="{DBFA09A2-880E-4173-A667-F48751D68532}" srcOrd="5" destOrd="0" presId="urn:microsoft.com/office/officeart/2005/8/layout/hChevron3"/>
    <dgm:cxn modelId="{F674DCE0-4FC2-4431-A726-C57F6B71A69D}"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4F5C82-AC29-4946-A449-DC0B637C60AA}"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US"/>
        </a:p>
      </dgm:t>
    </dgm:pt>
    <dgm:pt modelId="{A1735729-AA3B-47A5-8E8A-F4807FFBD4AA}">
      <dgm:prSet phldrT="[Text]" custT="1"/>
      <dgm:spPr/>
      <dgm:t>
        <a:bodyPr/>
        <a:lstStyle/>
        <a:p>
          <a:r>
            <a:rPr lang="en-US" sz="2000" b="1" dirty="0" smtClean="0"/>
            <a:t>Change</a:t>
          </a:r>
          <a:endParaRPr lang="en-US" sz="2000" b="1" dirty="0"/>
        </a:p>
      </dgm:t>
    </dgm:pt>
    <dgm:pt modelId="{90B56734-C134-4AA3-B813-854DECE24D3C}" type="sibTrans" cxnId="{A1859C76-62E6-4C71-A131-968523B0A5F8}">
      <dgm:prSet/>
      <dgm:spPr/>
      <dgm:t>
        <a:bodyPr/>
        <a:lstStyle/>
        <a:p>
          <a:endParaRPr lang="en-US" sz="2000" b="1"/>
        </a:p>
      </dgm:t>
    </dgm:pt>
    <dgm:pt modelId="{5BC306BF-F70E-4C3B-AA31-201525924599}" type="parTrans" cxnId="{A1859C76-62E6-4C71-A131-968523B0A5F8}">
      <dgm:prSet/>
      <dgm:spPr/>
      <dgm:t>
        <a:bodyPr/>
        <a:lstStyle/>
        <a:p>
          <a:endParaRPr lang="en-US" sz="2000" b="1"/>
        </a:p>
      </dgm:t>
    </dgm:pt>
    <dgm:pt modelId="{B8A7F659-8D8A-4729-B1C5-2B449A491938}">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3"/>
        </a:solidFill>
      </dgm:spPr>
      <dgm:t>
        <a:bodyPr/>
        <a:lstStyle/>
        <a:p>
          <a:r>
            <a:rPr lang="en-US" sz="2000" b="1" dirty="0" smtClean="0"/>
            <a:t>Project</a:t>
          </a:r>
          <a:endParaRPr lang="en-US" sz="2000" b="1" dirty="0"/>
        </a:p>
      </dgm:t>
    </dgm:pt>
    <dgm:pt modelId="{5A915E7B-AC2D-4457-B847-FFB01302D10A}" type="sibTrans" cxnId="{DFAE57D1-BA95-4522-AE74-545D1086BCF5}">
      <dgm:prSet/>
      <dgm:spPr/>
      <dgm:t>
        <a:bodyPr/>
        <a:lstStyle/>
        <a:p>
          <a:endParaRPr lang="en-US" sz="2000" b="1"/>
        </a:p>
      </dgm:t>
    </dgm:pt>
    <dgm:pt modelId="{8D5C824E-2087-4B41-A551-7C3BCBC81267}" type="parTrans" cxnId="{DFAE57D1-BA95-4522-AE74-545D1086BCF5}">
      <dgm:prSet/>
      <dgm:spPr/>
      <dgm:t>
        <a:bodyPr/>
        <a:lstStyle/>
        <a:p>
          <a:endParaRPr lang="en-US" sz="2000" b="1"/>
        </a:p>
      </dgm:t>
    </dgm:pt>
    <dgm:pt modelId="{6ACB8835-834B-48D7-BFF1-07C842AD67BC}">
      <dgm:prSet phldrT="[Text]" custT="1"/>
      <dgm:spPr/>
      <dgm:t>
        <a:bodyPr/>
        <a:lstStyle/>
        <a:p>
          <a:r>
            <a:rPr lang="en-US" sz="2000" b="1" dirty="0" smtClean="0"/>
            <a:t>Strategic</a:t>
          </a:r>
          <a:endParaRPr lang="en-US" sz="2000" b="1" dirty="0"/>
        </a:p>
      </dgm:t>
    </dgm:pt>
    <dgm:pt modelId="{F575BC82-AB17-4AFF-9D54-0308A6E08142}" type="sibTrans" cxnId="{EEBC02FA-DEDD-475A-B519-0F06B1AD842F}">
      <dgm:prSet/>
      <dgm:spPr/>
      <dgm:t>
        <a:bodyPr/>
        <a:lstStyle/>
        <a:p>
          <a:endParaRPr lang="en-US" sz="2000" b="1"/>
        </a:p>
      </dgm:t>
    </dgm:pt>
    <dgm:pt modelId="{A2C32554-4883-4FDD-A505-B34BC210DA39}" type="parTrans" cxnId="{EEBC02FA-DEDD-475A-B519-0F06B1AD842F}">
      <dgm:prSet/>
      <dgm:spPr/>
      <dgm:t>
        <a:bodyPr/>
        <a:lstStyle/>
        <a:p>
          <a:endParaRPr lang="en-US" sz="2000" b="1"/>
        </a:p>
      </dgm:t>
    </dgm:pt>
    <dgm:pt modelId="{E5911742-2875-4034-9D8E-14DAF8AB0026}">
      <dgm:prSet phldrT="[Text]" custT="1"/>
      <dgm:spPr/>
      <dgm:t>
        <a:bodyPr/>
        <a:lstStyle/>
        <a:p>
          <a:r>
            <a:rPr lang="en-US" sz="2000" b="1" dirty="0" smtClean="0"/>
            <a:t>Operations</a:t>
          </a:r>
          <a:endParaRPr lang="en-US" sz="2000" b="1" dirty="0"/>
        </a:p>
      </dgm:t>
    </dgm:pt>
    <dgm:pt modelId="{7F364E57-B294-46CC-959F-FCA6B21D4E75}" type="parTrans" cxnId="{294637D1-505F-4173-BDAD-E41A149C544B}">
      <dgm:prSet/>
      <dgm:spPr/>
      <dgm:t>
        <a:bodyPr/>
        <a:lstStyle/>
        <a:p>
          <a:endParaRPr lang="en-US"/>
        </a:p>
      </dgm:t>
    </dgm:pt>
    <dgm:pt modelId="{0614C427-B876-47EF-A6AD-B64164023DE5}" type="sibTrans" cxnId="{294637D1-505F-4173-BDAD-E41A149C544B}">
      <dgm:prSet/>
      <dgm:spPr/>
      <dgm:t>
        <a:bodyPr/>
        <a:lstStyle/>
        <a:p>
          <a:endParaRPr lang="en-US"/>
        </a:p>
      </dgm:t>
    </dgm:pt>
    <dgm:pt modelId="{0D09C261-74E7-4DBD-9AFE-99E6F723F689}" type="pres">
      <dgm:prSet presAssocID="{3F4F5C82-AC29-4946-A449-DC0B637C60AA}" presName="Name0" presStyleCnt="0">
        <dgm:presLayoutVars>
          <dgm:dir/>
          <dgm:resizeHandles val="exact"/>
        </dgm:presLayoutVars>
      </dgm:prSet>
      <dgm:spPr/>
      <dgm:t>
        <a:bodyPr/>
        <a:lstStyle/>
        <a:p>
          <a:endParaRPr lang="en-US"/>
        </a:p>
      </dgm:t>
    </dgm:pt>
    <dgm:pt modelId="{94BEB979-88E7-40B5-B39B-357774ECB5EF}" type="pres">
      <dgm:prSet presAssocID="{6ACB8835-834B-48D7-BFF1-07C842AD67BC}" presName="parTxOnly" presStyleLbl="node1" presStyleIdx="0" presStyleCnt="4">
        <dgm:presLayoutVars>
          <dgm:bulletEnabled val="1"/>
        </dgm:presLayoutVars>
      </dgm:prSet>
      <dgm:spPr/>
      <dgm:t>
        <a:bodyPr/>
        <a:lstStyle/>
        <a:p>
          <a:endParaRPr lang="en-US"/>
        </a:p>
      </dgm:t>
    </dgm:pt>
    <dgm:pt modelId="{D7642070-3635-46C3-B126-278ED8A781B4}" type="pres">
      <dgm:prSet presAssocID="{F575BC82-AB17-4AFF-9D54-0308A6E08142}" presName="parSpace" presStyleCnt="0"/>
      <dgm:spPr/>
    </dgm:pt>
    <dgm:pt modelId="{8D404520-57F6-44BE-AE6E-1F02E2FEF168}" type="pres">
      <dgm:prSet presAssocID="{B8A7F659-8D8A-4729-B1C5-2B449A491938}" presName="parTxOnly" presStyleLbl="node1" presStyleIdx="1" presStyleCnt="4">
        <dgm:presLayoutVars>
          <dgm:bulletEnabled val="1"/>
        </dgm:presLayoutVars>
      </dgm:prSet>
      <dgm:spPr/>
      <dgm:t>
        <a:bodyPr/>
        <a:lstStyle/>
        <a:p>
          <a:endParaRPr lang="en-US"/>
        </a:p>
      </dgm:t>
    </dgm:pt>
    <dgm:pt modelId="{ABACEF64-C327-440A-8541-34BAE1EF860D}" type="pres">
      <dgm:prSet presAssocID="{5A915E7B-AC2D-4457-B847-FFB01302D10A}" presName="parSpace" presStyleCnt="0"/>
      <dgm:spPr/>
    </dgm:pt>
    <dgm:pt modelId="{17AD5A38-3466-4F89-83B0-B76BF8304952}" type="pres">
      <dgm:prSet presAssocID="{A1735729-AA3B-47A5-8E8A-F4807FFBD4AA}" presName="parTxOnly" presStyleLbl="node1" presStyleIdx="2" presStyleCnt="4">
        <dgm:presLayoutVars>
          <dgm:bulletEnabled val="1"/>
        </dgm:presLayoutVars>
      </dgm:prSet>
      <dgm:spPr/>
      <dgm:t>
        <a:bodyPr/>
        <a:lstStyle/>
        <a:p>
          <a:endParaRPr lang="en-US"/>
        </a:p>
      </dgm:t>
    </dgm:pt>
    <dgm:pt modelId="{DBFA09A2-880E-4173-A667-F48751D68532}" type="pres">
      <dgm:prSet presAssocID="{90B56734-C134-4AA3-B813-854DECE24D3C}" presName="parSpace" presStyleCnt="0"/>
      <dgm:spPr/>
    </dgm:pt>
    <dgm:pt modelId="{1F1B7291-E645-4B50-869F-978A1817974A}" type="pres">
      <dgm:prSet presAssocID="{E5911742-2875-4034-9D8E-14DAF8AB0026}" presName="parTxOnly" presStyleLbl="node1" presStyleIdx="3" presStyleCnt="4">
        <dgm:presLayoutVars>
          <dgm:bulletEnabled val="1"/>
        </dgm:presLayoutVars>
      </dgm:prSet>
      <dgm:spPr/>
      <dgm:t>
        <a:bodyPr/>
        <a:lstStyle/>
        <a:p>
          <a:endParaRPr lang="en-US"/>
        </a:p>
      </dgm:t>
    </dgm:pt>
  </dgm:ptLst>
  <dgm:cxnLst>
    <dgm:cxn modelId="{DFAE57D1-BA95-4522-AE74-545D1086BCF5}" srcId="{3F4F5C82-AC29-4946-A449-DC0B637C60AA}" destId="{B8A7F659-8D8A-4729-B1C5-2B449A491938}" srcOrd="1" destOrd="0" parTransId="{8D5C824E-2087-4B41-A551-7C3BCBC81267}" sibTransId="{5A915E7B-AC2D-4457-B847-FFB01302D10A}"/>
    <dgm:cxn modelId="{294637D1-505F-4173-BDAD-E41A149C544B}" srcId="{3F4F5C82-AC29-4946-A449-DC0B637C60AA}" destId="{E5911742-2875-4034-9D8E-14DAF8AB0026}" srcOrd="3" destOrd="0" parTransId="{7F364E57-B294-46CC-959F-FCA6B21D4E75}" sibTransId="{0614C427-B876-47EF-A6AD-B64164023DE5}"/>
    <dgm:cxn modelId="{7FFD4172-EB48-4416-B4FA-0FF452E7157D}" type="presOf" srcId="{A1735729-AA3B-47A5-8E8A-F4807FFBD4AA}" destId="{17AD5A38-3466-4F89-83B0-B76BF8304952}" srcOrd="0" destOrd="0" presId="urn:microsoft.com/office/officeart/2005/8/layout/hChevron3"/>
    <dgm:cxn modelId="{00243BC0-463F-4BCF-9D2F-9CC50502F5D7}" type="presOf" srcId="{B8A7F659-8D8A-4729-B1C5-2B449A491938}" destId="{8D404520-57F6-44BE-AE6E-1F02E2FEF168}" srcOrd="0" destOrd="0" presId="urn:microsoft.com/office/officeart/2005/8/layout/hChevron3"/>
    <dgm:cxn modelId="{EEBC02FA-DEDD-475A-B519-0F06B1AD842F}" srcId="{3F4F5C82-AC29-4946-A449-DC0B637C60AA}" destId="{6ACB8835-834B-48D7-BFF1-07C842AD67BC}" srcOrd="0" destOrd="0" parTransId="{A2C32554-4883-4FDD-A505-B34BC210DA39}" sibTransId="{F575BC82-AB17-4AFF-9D54-0308A6E08142}"/>
    <dgm:cxn modelId="{E491BB68-E36A-4A13-91FA-0A9431B710A9}" type="presOf" srcId="{E5911742-2875-4034-9D8E-14DAF8AB0026}" destId="{1F1B7291-E645-4B50-869F-978A1817974A}" srcOrd="0" destOrd="0" presId="urn:microsoft.com/office/officeart/2005/8/layout/hChevron3"/>
    <dgm:cxn modelId="{BC52766D-3763-4EFF-A0E2-CB20B03DA6BD}" type="presOf" srcId="{3F4F5C82-AC29-4946-A449-DC0B637C60AA}" destId="{0D09C261-74E7-4DBD-9AFE-99E6F723F689}" srcOrd="0" destOrd="0" presId="urn:microsoft.com/office/officeart/2005/8/layout/hChevron3"/>
    <dgm:cxn modelId="{3932B25A-1C5B-495B-91D0-AAD0261173E1}" type="presOf" srcId="{6ACB8835-834B-48D7-BFF1-07C842AD67BC}" destId="{94BEB979-88E7-40B5-B39B-357774ECB5EF}" srcOrd="0" destOrd="0" presId="urn:microsoft.com/office/officeart/2005/8/layout/hChevron3"/>
    <dgm:cxn modelId="{A1859C76-62E6-4C71-A131-968523B0A5F8}" srcId="{3F4F5C82-AC29-4946-A449-DC0B637C60AA}" destId="{A1735729-AA3B-47A5-8E8A-F4807FFBD4AA}" srcOrd="2" destOrd="0" parTransId="{5BC306BF-F70E-4C3B-AA31-201525924599}" sibTransId="{90B56734-C134-4AA3-B813-854DECE24D3C}"/>
    <dgm:cxn modelId="{269E2927-254D-4933-A1D5-9BF02F136D2B}" type="presParOf" srcId="{0D09C261-74E7-4DBD-9AFE-99E6F723F689}" destId="{94BEB979-88E7-40B5-B39B-357774ECB5EF}" srcOrd="0" destOrd="0" presId="urn:microsoft.com/office/officeart/2005/8/layout/hChevron3"/>
    <dgm:cxn modelId="{76D69ADE-996B-4AC5-955E-4493DB3E4A38}" type="presParOf" srcId="{0D09C261-74E7-4DBD-9AFE-99E6F723F689}" destId="{D7642070-3635-46C3-B126-278ED8A781B4}" srcOrd="1" destOrd="0" presId="urn:microsoft.com/office/officeart/2005/8/layout/hChevron3"/>
    <dgm:cxn modelId="{2FF3AC1F-21A6-40E1-9D14-82E287B41BF8}" type="presParOf" srcId="{0D09C261-74E7-4DBD-9AFE-99E6F723F689}" destId="{8D404520-57F6-44BE-AE6E-1F02E2FEF168}" srcOrd="2" destOrd="0" presId="urn:microsoft.com/office/officeart/2005/8/layout/hChevron3"/>
    <dgm:cxn modelId="{4A36A22A-87B4-4F28-A452-705132A70F9E}" type="presParOf" srcId="{0D09C261-74E7-4DBD-9AFE-99E6F723F689}" destId="{ABACEF64-C327-440A-8541-34BAE1EF860D}" srcOrd="3" destOrd="0" presId="urn:microsoft.com/office/officeart/2005/8/layout/hChevron3"/>
    <dgm:cxn modelId="{E1079076-518A-4970-9F3A-F9C0A5CDC2ED}" type="presParOf" srcId="{0D09C261-74E7-4DBD-9AFE-99E6F723F689}" destId="{17AD5A38-3466-4F89-83B0-B76BF8304952}" srcOrd="4" destOrd="0" presId="urn:microsoft.com/office/officeart/2005/8/layout/hChevron3"/>
    <dgm:cxn modelId="{A6F03055-DC55-43CA-BC58-02D78A8A2663}" type="presParOf" srcId="{0D09C261-74E7-4DBD-9AFE-99E6F723F689}" destId="{DBFA09A2-880E-4173-A667-F48751D68532}" srcOrd="5" destOrd="0" presId="urn:microsoft.com/office/officeart/2005/8/layout/hChevron3"/>
    <dgm:cxn modelId="{C6B0FA3F-D978-45E1-93BC-E96B23065958}" type="presParOf" srcId="{0D09C261-74E7-4DBD-9AFE-99E6F723F689}" destId="{1F1B7291-E645-4B50-869F-978A181797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660BC6-30AD-4DD7-9364-B6D5FD84FE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2E8698-62A1-4340-A91B-F185A4D5A1CE}">
      <dgm:prSet phldrT="[Text]"/>
      <dgm:spPr>
        <a:solidFill>
          <a:srgbClr val="FFFF00"/>
        </a:solidFill>
      </dgm:spPr>
      <dgm:t>
        <a:bodyPr/>
        <a:lstStyle/>
        <a:p>
          <a:r>
            <a:rPr lang="en-US" dirty="0" smtClean="0">
              <a:solidFill>
                <a:sysClr val="windowText" lastClr="000000"/>
              </a:solidFill>
            </a:rPr>
            <a:t>Define</a:t>
          </a:r>
          <a:endParaRPr lang="en-US" dirty="0">
            <a:solidFill>
              <a:sysClr val="windowText" lastClr="000000"/>
            </a:solidFill>
          </a:endParaRPr>
        </a:p>
      </dgm:t>
    </dgm:pt>
    <dgm:pt modelId="{A9CEC4A5-8C66-4A28-AEAF-5A1AD9BA70EB}" type="parTrans" cxnId="{9E1C4634-3FF4-448E-9105-8CD41C5841CC}">
      <dgm:prSet/>
      <dgm:spPr/>
      <dgm:t>
        <a:bodyPr/>
        <a:lstStyle/>
        <a:p>
          <a:endParaRPr lang="en-US"/>
        </a:p>
      </dgm:t>
    </dgm:pt>
    <dgm:pt modelId="{63ABA687-8CD9-4F95-A187-E789F4B183C2}" type="sibTrans" cxnId="{9E1C4634-3FF4-448E-9105-8CD41C5841CC}">
      <dgm:prSet/>
      <dgm:spPr/>
      <dgm:t>
        <a:bodyPr/>
        <a:lstStyle/>
        <a:p>
          <a:endParaRPr lang="en-US"/>
        </a:p>
      </dgm:t>
    </dgm:pt>
    <dgm:pt modelId="{92C5DE8C-797E-4B2C-80DD-6916B3274A12}">
      <dgm:prSet phldrT="[Text]"/>
      <dgm:spPr>
        <a:solidFill>
          <a:srgbClr val="008000"/>
        </a:solidFill>
      </dgm:spPr>
      <dgm:t>
        <a:bodyPr/>
        <a:lstStyle/>
        <a:p>
          <a:r>
            <a:rPr lang="en-US" dirty="0" smtClean="0"/>
            <a:t>Design</a:t>
          </a:r>
          <a:endParaRPr lang="en-US" dirty="0"/>
        </a:p>
      </dgm:t>
    </dgm:pt>
    <dgm:pt modelId="{D1FF7A0A-9584-4F4D-BD29-03A300F8E380}" type="parTrans" cxnId="{0EAE62EF-51CA-4C58-AEC9-8FFA4A81F622}">
      <dgm:prSet/>
      <dgm:spPr/>
      <dgm:t>
        <a:bodyPr/>
        <a:lstStyle/>
        <a:p>
          <a:endParaRPr lang="en-US"/>
        </a:p>
      </dgm:t>
    </dgm:pt>
    <dgm:pt modelId="{581FD820-E151-49BF-86DE-3779C3580432}" type="sibTrans" cxnId="{0EAE62EF-51CA-4C58-AEC9-8FFA4A81F622}">
      <dgm:prSet/>
      <dgm:spPr/>
      <dgm:t>
        <a:bodyPr/>
        <a:lstStyle/>
        <a:p>
          <a:endParaRPr lang="en-US"/>
        </a:p>
      </dgm:t>
    </dgm:pt>
    <dgm:pt modelId="{B1BEA649-272C-4EB9-8E0A-C27CBB49DDE8}">
      <dgm:prSet phldrT="[Text]"/>
      <dgm:spPr>
        <a:solidFill>
          <a:srgbClr val="002060"/>
        </a:solidFill>
      </dgm:spPr>
      <dgm:t>
        <a:bodyPr/>
        <a:lstStyle/>
        <a:p>
          <a:r>
            <a:rPr lang="en-US" dirty="0" smtClean="0"/>
            <a:t>Develop</a:t>
          </a:r>
          <a:endParaRPr lang="en-US" dirty="0"/>
        </a:p>
      </dgm:t>
    </dgm:pt>
    <dgm:pt modelId="{8FAE563B-1636-4B00-AC70-3ADC8FC8A564}" type="parTrans" cxnId="{5ED696D3-ECCE-407C-B5FD-05D200467B89}">
      <dgm:prSet/>
      <dgm:spPr/>
      <dgm:t>
        <a:bodyPr/>
        <a:lstStyle/>
        <a:p>
          <a:endParaRPr lang="en-US"/>
        </a:p>
      </dgm:t>
    </dgm:pt>
    <dgm:pt modelId="{A6AA0AF5-EF83-4E84-BF2E-1956CDF67C2E}" type="sibTrans" cxnId="{5ED696D3-ECCE-407C-B5FD-05D200467B89}">
      <dgm:prSet/>
      <dgm:spPr/>
      <dgm:t>
        <a:bodyPr/>
        <a:lstStyle/>
        <a:p>
          <a:endParaRPr lang="en-US"/>
        </a:p>
      </dgm:t>
    </dgm:pt>
    <dgm:pt modelId="{533EB44E-190A-497F-BFC7-018307F4B9DE}">
      <dgm:prSet phldrT="[Text]"/>
      <dgm:spPr>
        <a:solidFill>
          <a:srgbClr val="7030A0"/>
        </a:solidFill>
      </dgm:spPr>
      <dgm:t>
        <a:bodyPr/>
        <a:lstStyle/>
        <a:p>
          <a:r>
            <a:rPr lang="en-US" dirty="0" smtClean="0"/>
            <a:t>Deploy</a:t>
          </a:r>
          <a:endParaRPr lang="en-US" dirty="0"/>
        </a:p>
      </dgm:t>
    </dgm:pt>
    <dgm:pt modelId="{3EDA925F-9B73-4CD0-8907-212FBEF436CD}" type="parTrans" cxnId="{D1C2D014-0A79-482E-B99F-BCA459074F5B}">
      <dgm:prSet/>
      <dgm:spPr/>
      <dgm:t>
        <a:bodyPr/>
        <a:lstStyle/>
        <a:p>
          <a:endParaRPr lang="en-US"/>
        </a:p>
      </dgm:t>
    </dgm:pt>
    <dgm:pt modelId="{1E69B567-8CA2-4C7F-9852-98CF7254B85F}" type="sibTrans" cxnId="{D1C2D014-0A79-482E-B99F-BCA459074F5B}">
      <dgm:prSet/>
      <dgm:spPr>
        <a:noFill/>
      </dgm:spPr>
      <dgm:t>
        <a:bodyPr/>
        <a:lstStyle/>
        <a:p>
          <a:endParaRPr lang="en-US"/>
        </a:p>
      </dgm:t>
    </dgm:pt>
    <dgm:pt modelId="{0860C80B-A25F-4980-BFB4-9C33437221C8}" type="pres">
      <dgm:prSet presAssocID="{E4660BC6-30AD-4DD7-9364-B6D5FD84FE66}" presName="cycle" presStyleCnt="0">
        <dgm:presLayoutVars>
          <dgm:dir/>
          <dgm:resizeHandles val="exact"/>
        </dgm:presLayoutVars>
      </dgm:prSet>
      <dgm:spPr/>
      <dgm:t>
        <a:bodyPr/>
        <a:lstStyle/>
        <a:p>
          <a:endParaRPr lang="en-US"/>
        </a:p>
      </dgm:t>
    </dgm:pt>
    <dgm:pt modelId="{CA40B61E-3ED8-41B0-AD96-274A386FAA9A}" type="pres">
      <dgm:prSet presAssocID="{EF2E8698-62A1-4340-A91B-F185A4D5A1CE}" presName="node" presStyleLbl="node1" presStyleIdx="0" presStyleCnt="4">
        <dgm:presLayoutVars>
          <dgm:bulletEnabled val="1"/>
        </dgm:presLayoutVars>
      </dgm:prSet>
      <dgm:spPr/>
      <dgm:t>
        <a:bodyPr/>
        <a:lstStyle/>
        <a:p>
          <a:endParaRPr lang="en-US"/>
        </a:p>
      </dgm:t>
    </dgm:pt>
    <dgm:pt modelId="{6DA15425-9999-4665-A25A-AED8DF9E01F3}" type="pres">
      <dgm:prSet presAssocID="{63ABA687-8CD9-4F95-A187-E789F4B183C2}" presName="sibTrans" presStyleLbl="sibTrans2D1" presStyleIdx="0" presStyleCnt="4"/>
      <dgm:spPr/>
      <dgm:t>
        <a:bodyPr/>
        <a:lstStyle/>
        <a:p>
          <a:endParaRPr lang="en-US"/>
        </a:p>
      </dgm:t>
    </dgm:pt>
    <dgm:pt modelId="{5076A75D-0B81-4CA3-9D44-7BDB98872582}" type="pres">
      <dgm:prSet presAssocID="{63ABA687-8CD9-4F95-A187-E789F4B183C2}" presName="connectorText" presStyleLbl="sibTrans2D1" presStyleIdx="0" presStyleCnt="4"/>
      <dgm:spPr/>
      <dgm:t>
        <a:bodyPr/>
        <a:lstStyle/>
        <a:p>
          <a:endParaRPr lang="en-US"/>
        </a:p>
      </dgm:t>
    </dgm:pt>
    <dgm:pt modelId="{E850D5DE-ABBC-4AC4-A17C-8AEA9FEBB4CE}" type="pres">
      <dgm:prSet presAssocID="{92C5DE8C-797E-4B2C-80DD-6916B3274A12}" presName="node" presStyleLbl="node1" presStyleIdx="1" presStyleCnt="4">
        <dgm:presLayoutVars>
          <dgm:bulletEnabled val="1"/>
        </dgm:presLayoutVars>
      </dgm:prSet>
      <dgm:spPr/>
      <dgm:t>
        <a:bodyPr/>
        <a:lstStyle/>
        <a:p>
          <a:endParaRPr lang="en-US"/>
        </a:p>
      </dgm:t>
    </dgm:pt>
    <dgm:pt modelId="{55858EB9-BC31-46C3-B110-A402469DD243}" type="pres">
      <dgm:prSet presAssocID="{581FD820-E151-49BF-86DE-3779C3580432}" presName="sibTrans" presStyleLbl="sibTrans2D1" presStyleIdx="1" presStyleCnt="4"/>
      <dgm:spPr/>
      <dgm:t>
        <a:bodyPr/>
        <a:lstStyle/>
        <a:p>
          <a:endParaRPr lang="en-US"/>
        </a:p>
      </dgm:t>
    </dgm:pt>
    <dgm:pt modelId="{3F3CA865-E4D7-4921-AF71-D27EA9277C51}" type="pres">
      <dgm:prSet presAssocID="{581FD820-E151-49BF-86DE-3779C3580432}" presName="connectorText" presStyleLbl="sibTrans2D1" presStyleIdx="1" presStyleCnt="4"/>
      <dgm:spPr/>
      <dgm:t>
        <a:bodyPr/>
        <a:lstStyle/>
        <a:p>
          <a:endParaRPr lang="en-US"/>
        </a:p>
      </dgm:t>
    </dgm:pt>
    <dgm:pt modelId="{4B308EFB-FF6E-476A-B035-D8969C7CC941}" type="pres">
      <dgm:prSet presAssocID="{B1BEA649-272C-4EB9-8E0A-C27CBB49DDE8}" presName="node" presStyleLbl="node1" presStyleIdx="2" presStyleCnt="4">
        <dgm:presLayoutVars>
          <dgm:bulletEnabled val="1"/>
        </dgm:presLayoutVars>
      </dgm:prSet>
      <dgm:spPr/>
      <dgm:t>
        <a:bodyPr/>
        <a:lstStyle/>
        <a:p>
          <a:endParaRPr lang="en-US"/>
        </a:p>
      </dgm:t>
    </dgm:pt>
    <dgm:pt modelId="{395ED6BE-160E-4DA3-AC18-77AA7FA17D27}" type="pres">
      <dgm:prSet presAssocID="{A6AA0AF5-EF83-4E84-BF2E-1956CDF67C2E}" presName="sibTrans" presStyleLbl="sibTrans2D1" presStyleIdx="2" presStyleCnt="4"/>
      <dgm:spPr/>
      <dgm:t>
        <a:bodyPr/>
        <a:lstStyle/>
        <a:p>
          <a:endParaRPr lang="en-US"/>
        </a:p>
      </dgm:t>
    </dgm:pt>
    <dgm:pt modelId="{699E66A2-4818-480C-B742-8D33B7CE1FCC}" type="pres">
      <dgm:prSet presAssocID="{A6AA0AF5-EF83-4E84-BF2E-1956CDF67C2E}" presName="connectorText" presStyleLbl="sibTrans2D1" presStyleIdx="2" presStyleCnt="4"/>
      <dgm:spPr/>
      <dgm:t>
        <a:bodyPr/>
        <a:lstStyle/>
        <a:p>
          <a:endParaRPr lang="en-US"/>
        </a:p>
      </dgm:t>
    </dgm:pt>
    <dgm:pt modelId="{0285D6C1-3BAD-463D-BC29-F83A7DFB57BE}" type="pres">
      <dgm:prSet presAssocID="{533EB44E-190A-497F-BFC7-018307F4B9DE}" presName="node" presStyleLbl="node1" presStyleIdx="3" presStyleCnt="4">
        <dgm:presLayoutVars>
          <dgm:bulletEnabled val="1"/>
        </dgm:presLayoutVars>
      </dgm:prSet>
      <dgm:spPr/>
      <dgm:t>
        <a:bodyPr/>
        <a:lstStyle/>
        <a:p>
          <a:endParaRPr lang="en-US"/>
        </a:p>
      </dgm:t>
    </dgm:pt>
    <dgm:pt modelId="{6DB03188-DC3A-450F-9C19-9424B572AC70}" type="pres">
      <dgm:prSet presAssocID="{1E69B567-8CA2-4C7F-9852-98CF7254B85F}" presName="sibTrans" presStyleLbl="sibTrans2D1" presStyleIdx="3" presStyleCnt="4"/>
      <dgm:spPr/>
      <dgm:t>
        <a:bodyPr/>
        <a:lstStyle/>
        <a:p>
          <a:endParaRPr lang="en-US"/>
        </a:p>
      </dgm:t>
    </dgm:pt>
    <dgm:pt modelId="{B6749712-A028-4E75-8819-F7D2DCA4EF7F}" type="pres">
      <dgm:prSet presAssocID="{1E69B567-8CA2-4C7F-9852-98CF7254B85F}" presName="connectorText" presStyleLbl="sibTrans2D1" presStyleIdx="3" presStyleCnt="4"/>
      <dgm:spPr/>
      <dgm:t>
        <a:bodyPr/>
        <a:lstStyle/>
        <a:p>
          <a:endParaRPr lang="en-US"/>
        </a:p>
      </dgm:t>
    </dgm:pt>
  </dgm:ptLst>
  <dgm:cxnLst>
    <dgm:cxn modelId="{1956DF07-820A-4806-9E45-5744B44AB695}" type="presOf" srcId="{B1BEA649-272C-4EB9-8E0A-C27CBB49DDE8}" destId="{4B308EFB-FF6E-476A-B035-D8969C7CC941}" srcOrd="0" destOrd="0" presId="urn:microsoft.com/office/officeart/2005/8/layout/cycle2"/>
    <dgm:cxn modelId="{9E1C4634-3FF4-448E-9105-8CD41C5841CC}" srcId="{E4660BC6-30AD-4DD7-9364-B6D5FD84FE66}" destId="{EF2E8698-62A1-4340-A91B-F185A4D5A1CE}" srcOrd="0" destOrd="0" parTransId="{A9CEC4A5-8C66-4A28-AEAF-5A1AD9BA70EB}" sibTransId="{63ABA687-8CD9-4F95-A187-E789F4B183C2}"/>
    <dgm:cxn modelId="{1C4FD555-013B-49CB-9E64-4B390DC229D7}" type="presOf" srcId="{EF2E8698-62A1-4340-A91B-F185A4D5A1CE}" destId="{CA40B61E-3ED8-41B0-AD96-274A386FAA9A}" srcOrd="0" destOrd="0" presId="urn:microsoft.com/office/officeart/2005/8/layout/cycle2"/>
    <dgm:cxn modelId="{FB0E44A3-1BFA-4B11-B025-59A8404971C9}" type="presOf" srcId="{533EB44E-190A-497F-BFC7-018307F4B9DE}" destId="{0285D6C1-3BAD-463D-BC29-F83A7DFB57BE}" srcOrd="0" destOrd="0" presId="urn:microsoft.com/office/officeart/2005/8/layout/cycle2"/>
    <dgm:cxn modelId="{E4F12F98-C456-4BB9-84D4-90E7EEEF5AA6}" type="presOf" srcId="{A6AA0AF5-EF83-4E84-BF2E-1956CDF67C2E}" destId="{699E66A2-4818-480C-B742-8D33B7CE1FCC}" srcOrd="1" destOrd="0" presId="urn:microsoft.com/office/officeart/2005/8/layout/cycle2"/>
    <dgm:cxn modelId="{5ED696D3-ECCE-407C-B5FD-05D200467B89}" srcId="{E4660BC6-30AD-4DD7-9364-B6D5FD84FE66}" destId="{B1BEA649-272C-4EB9-8E0A-C27CBB49DDE8}" srcOrd="2" destOrd="0" parTransId="{8FAE563B-1636-4B00-AC70-3ADC8FC8A564}" sibTransId="{A6AA0AF5-EF83-4E84-BF2E-1956CDF67C2E}"/>
    <dgm:cxn modelId="{083DB2F0-AA7B-45CC-B00F-3898E632F159}" type="presOf" srcId="{581FD820-E151-49BF-86DE-3779C3580432}" destId="{55858EB9-BC31-46C3-B110-A402469DD243}" srcOrd="0" destOrd="0" presId="urn:microsoft.com/office/officeart/2005/8/layout/cycle2"/>
    <dgm:cxn modelId="{D7B331B4-55C8-460B-AC2F-8A0EC9F374EF}" type="presOf" srcId="{581FD820-E151-49BF-86DE-3779C3580432}" destId="{3F3CA865-E4D7-4921-AF71-D27EA9277C51}" srcOrd="1" destOrd="0" presId="urn:microsoft.com/office/officeart/2005/8/layout/cycle2"/>
    <dgm:cxn modelId="{0EAE62EF-51CA-4C58-AEC9-8FFA4A81F622}" srcId="{E4660BC6-30AD-4DD7-9364-B6D5FD84FE66}" destId="{92C5DE8C-797E-4B2C-80DD-6916B3274A12}" srcOrd="1" destOrd="0" parTransId="{D1FF7A0A-9584-4F4D-BD29-03A300F8E380}" sibTransId="{581FD820-E151-49BF-86DE-3779C3580432}"/>
    <dgm:cxn modelId="{3E9384F0-88F0-46AA-88C1-3C0B1ABD498C}" type="presOf" srcId="{92C5DE8C-797E-4B2C-80DD-6916B3274A12}" destId="{E850D5DE-ABBC-4AC4-A17C-8AEA9FEBB4CE}" srcOrd="0" destOrd="0" presId="urn:microsoft.com/office/officeart/2005/8/layout/cycle2"/>
    <dgm:cxn modelId="{EA82845E-5619-4127-869A-BDBEFEDAD6C7}" type="presOf" srcId="{A6AA0AF5-EF83-4E84-BF2E-1956CDF67C2E}" destId="{395ED6BE-160E-4DA3-AC18-77AA7FA17D27}" srcOrd="0" destOrd="0" presId="urn:microsoft.com/office/officeart/2005/8/layout/cycle2"/>
    <dgm:cxn modelId="{64962559-65E7-44C3-9A8E-A1D474CD573E}" type="presOf" srcId="{1E69B567-8CA2-4C7F-9852-98CF7254B85F}" destId="{B6749712-A028-4E75-8819-F7D2DCA4EF7F}" srcOrd="1" destOrd="0" presId="urn:microsoft.com/office/officeart/2005/8/layout/cycle2"/>
    <dgm:cxn modelId="{4ADDF237-2843-4357-9423-751106101BA9}" type="presOf" srcId="{1E69B567-8CA2-4C7F-9852-98CF7254B85F}" destId="{6DB03188-DC3A-450F-9C19-9424B572AC70}" srcOrd="0" destOrd="0" presId="urn:microsoft.com/office/officeart/2005/8/layout/cycle2"/>
    <dgm:cxn modelId="{3274C66E-6556-404B-B8F6-0773E9ACFDB5}" type="presOf" srcId="{63ABA687-8CD9-4F95-A187-E789F4B183C2}" destId="{6DA15425-9999-4665-A25A-AED8DF9E01F3}" srcOrd="0" destOrd="0" presId="urn:microsoft.com/office/officeart/2005/8/layout/cycle2"/>
    <dgm:cxn modelId="{3B3E47EB-BC5F-460E-B1F7-3F927917E984}" type="presOf" srcId="{63ABA687-8CD9-4F95-A187-E789F4B183C2}" destId="{5076A75D-0B81-4CA3-9D44-7BDB98872582}" srcOrd="1" destOrd="0" presId="urn:microsoft.com/office/officeart/2005/8/layout/cycle2"/>
    <dgm:cxn modelId="{D1C2D014-0A79-482E-B99F-BCA459074F5B}" srcId="{E4660BC6-30AD-4DD7-9364-B6D5FD84FE66}" destId="{533EB44E-190A-497F-BFC7-018307F4B9DE}" srcOrd="3" destOrd="0" parTransId="{3EDA925F-9B73-4CD0-8907-212FBEF436CD}" sibTransId="{1E69B567-8CA2-4C7F-9852-98CF7254B85F}"/>
    <dgm:cxn modelId="{E85664F8-6C2D-4896-A4A6-0F02D4A2B734}" type="presOf" srcId="{E4660BC6-30AD-4DD7-9364-B6D5FD84FE66}" destId="{0860C80B-A25F-4980-BFB4-9C33437221C8}" srcOrd="0" destOrd="0" presId="urn:microsoft.com/office/officeart/2005/8/layout/cycle2"/>
    <dgm:cxn modelId="{FE44E4F0-7898-435A-9C4A-F49FB1635C74}" type="presParOf" srcId="{0860C80B-A25F-4980-BFB4-9C33437221C8}" destId="{CA40B61E-3ED8-41B0-AD96-274A386FAA9A}" srcOrd="0" destOrd="0" presId="urn:microsoft.com/office/officeart/2005/8/layout/cycle2"/>
    <dgm:cxn modelId="{46AC7FAD-80FA-4E7D-ACEB-6C53122DB67A}" type="presParOf" srcId="{0860C80B-A25F-4980-BFB4-9C33437221C8}" destId="{6DA15425-9999-4665-A25A-AED8DF9E01F3}" srcOrd="1" destOrd="0" presId="urn:microsoft.com/office/officeart/2005/8/layout/cycle2"/>
    <dgm:cxn modelId="{46CB5D23-64CC-482E-9228-09D126893621}" type="presParOf" srcId="{6DA15425-9999-4665-A25A-AED8DF9E01F3}" destId="{5076A75D-0B81-4CA3-9D44-7BDB98872582}" srcOrd="0" destOrd="0" presId="urn:microsoft.com/office/officeart/2005/8/layout/cycle2"/>
    <dgm:cxn modelId="{8C23C2A6-36ED-4A0E-84DC-049BECE895DE}" type="presParOf" srcId="{0860C80B-A25F-4980-BFB4-9C33437221C8}" destId="{E850D5DE-ABBC-4AC4-A17C-8AEA9FEBB4CE}" srcOrd="2" destOrd="0" presId="urn:microsoft.com/office/officeart/2005/8/layout/cycle2"/>
    <dgm:cxn modelId="{62391FE6-59CD-493A-BF2C-75317534630F}" type="presParOf" srcId="{0860C80B-A25F-4980-BFB4-9C33437221C8}" destId="{55858EB9-BC31-46C3-B110-A402469DD243}" srcOrd="3" destOrd="0" presId="urn:microsoft.com/office/officeart/2005/8/layout/cycle2"/>
    <dgm:cxn modelId="{A2520E2C-5D87-4E24-B6E1-B095C86FC7CC}" type="presParOf" srcId="{55858EB9-BC31-46C3-B110-A402469DD243}" destId="{3F3CA865-E4D7-4921-AF71-D27EA9277C51}" srcOrd="0" destOrd="0" presId="urn:microsoft.com/office/officeart/2005/8/layout/cycle2"/>
    <dgm:cxn modelId="{CE6E1F2C-9A05-4A76-9506-F375D6145385}" type="presParOf" srcId="{0860C80B-A25F-4980-BFB4-9C33437221C8}" destId="{4B308EFB-FF6E-476A-B035-D8969C7CC941}" srcOrd="4" destOrd="0" presId="urn:microsoft.com/office/officeart/2005/8/layout/cycle2"/>
    <dgm:cxn modelId="{895A6FB4-5FA1-4918-8789-2BC93E04DF18}" type="presParOf" srcId="{0860C80B-A25F-4980-BFB4-9C33437221C8}" destId="{395ED6BE-160E-4DA3-AC18-77AA7FA17D27}" srcOrd="5" destOrd="0" presId="urn:microsoft.com/office/officeart/2005/8/layout/cycle2"/>
    <dgm:cxn modelId="{91C8A212-277B-447C-9773-07A56AFDE01E}" type="presParOf" srcId="{395ED6BE-160E-4DA3-AC18-77AA7FA17D27}" destId="{699E66A2-4818-480C-B742-8D33B7CE1FCC}" srcOrd="0" destOrd="0" presId="urn:microsoft.com/office/officeart/2005/8/layout/cycle2"/>
    <dgm:cxn modelId="{7945630B-B48A-48FB-B179-ABD3A1B9B689}" type="presParOf" srcId="{0860C80B-A25F-4980-BFB4-9C33437221C8}" destId="{0285D6C1-3BAD-463D-BC29-F83A7DFB57BE}" srcOrd="6" destOrd="0" presId="urn:microsoft.com/office/officeart/2005/8/layout/cycle2"/>
    <dgm:cxn modelId="{ABF853E3-8DCF-405B-9CB5-8E1472E5706A}" type="presParOf" srcId="{0860C80B-A25F-4980-BFB4-9C33437221C8}" destId="{6DB03188-DC3A-450F-9C19-9424B572AC70}" srcOrd="7" destOrd="0" presId="urn:microsoft.com/office/officeart/2005/8/layout/cycle2"/>
    <dgm:cxn modelId="{003C14E7-087A-4E43-B8DF-4392EF5462EA}" type="presParOf" srcId="{6DB03188-DC3A-450F-9C19-9424B572AC70}" destId="{B6749712-A028-4E75-8819-F7D2DCA4EF7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B61E-3ED8-41B0-AD96-274A386FAA9A}">
      <dsp:nvSpPr>
        <dsp:cNvPr id="0" name=""/>
        <dsp:cNvSpPr/>
      </dsp:nvSpPr>
      <dsp:spPr>
        <a:xfrm>
          <a:off x="3889899" y="1754"/>
          <a:ext cx="2110348" cy="211034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Text" lastClr="000000"/>
              </a:solidFill>
            </a:rPr>
            <a:t>Define</a:t>
          </a:r>
          <a:endParaRPr lang="en-US" sz="3000" kern="1200" dirty="0">
            <a:solidFill>
              <a:sysClr val="windowText" lastClr="000000"/>
            </a:solidFill>
          </a:endParaRPr>
        </a:p>
      </dsp:txBody>
      <dsp:txXfrm>
        <a:off x="4198952" y="310807"/>
        <a:ext cx="1492242" cy="1492242"/>
      </dsp:txXfrm>
    </dsp:sp>
    <dsp:sp modelId="{6DA15425-9999-4665-A25A-AED8DF9E01F3}">
      <dsp:nvSpPr>
        <dsp:cNvPr id="0" name=""/>
        <dsp:cNvSpPr/>
      </dsp:nvSpPr>
      <dsp:spPr>
        <a:xfrm rot="2700000">
          <a:off x="5773599" y="1809488"/>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798216" y="1892506"/>
        <a:ext cx="392216" cy="427346"/>
      </dsp:txXfrm>
    </dsp:sp>
    <dsp:sp modelId="{E850D5DE-ABBC-4AC4-A17C-8AEA9FEBB4CE}">
      <dsp:nvSpPr>
        <dsp:cNvPr id="0" name=""/>
        <dsp:cNvSpPr/>
      </dsp:nvSpPr>
      <dsp:spPr>
        <a:xfrm>
          <a:off x="6129686" y="2241541"/>
          <a:ext cx="2110348" cy="2110348"/>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Design</a:t>
          </a:r>
          <a:endParaRPr lang="en-US" sz="3000" kern="1200" dirty="0"/>
        </a:p>
      </dsp:txBody>
      <dsp:txXfrm>
        <a:off x="6438739" y="2550594"/>
        <a:ext cx="1492242" cy="1492242"/>
      </dsp:txXfrm>
    </dsp:sp>
    <dsp:sp modelId="{55858EB9-BC31-46C3-B110-A402469DD243}">
      <dsp:nvSpPr>
        <dsp:cNvPr id="0" name=""/>
        <dsp:cNvSpPr/>
      </dsp:nvSpPr>
      <dsp:spPr>
        <a:xfrm rot="8100000">
          <a:off x="5796025" y="4049274"/>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5939501" y="4132292"/>
        <a:ext cx="392216" cy="427346"/>
      </dsp:txXfrm>
    </dsp:sp>
    <dsp:sp modelId="{4B308EFB-FF6E-476A-B035-D8969C7CC941}">
      <dsp:nvSpPr>
        <dsp:cNvPr id="0" name=""/>
        <dsp:cNvSpPr/>
      </dsp:nvSpPr>
      <dsp:spPr>
        <a:xfrm>
          <a:off x="3889899" y="4481328"/>
          <a:ext cx="2110348" cy="211034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Develop</a:t>
          </a:r>
          <a:endParaRPr lang="en-US" sz="3000" kern="1200" dirty="0"/>
        </a:p>
      </dsp:txBody>
      <dsp:txXfrm>
        <a:off x="4198952" y="4790381"/>
        <a:ext cx="1492242" cy="1492242"/>
      </dsp:txXfrm>
    </dsp:sp>
    <dsp:sp modelId="{395ED6BE-160E-4DA3-AC18-77AA7FA17D27}">
      <dsp:nvSpPr>
        <dsp:cNvPr id="0" name=""/>
        <dsp:cNvSpPr/>
      </dsp:nvSpPr>
      <dsp:spPr>
        <a:xfrm rot="13500000">
          <a:off x="3556239" y="4071701"/>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699715" y="4273579"/>
        <a:ext cx="392216" cy="427346"/>
      </dsp:txXfrm>
    </dsp:sp>
    <dsp:sp modelId="{0285D6C1-3BAD-463D-BC29-F83A7DFB57BE}">
      <dsp:nvSpPr>
        <dsp:cNvPr id="0" name=""/>
        <dsp:cNvSpPr/>
      </dsp:nvSpPr>
      <dsp:spPr>
        <a:xfrm>
          <a:off x="1650112" y="2241541"/>
          <a:ext cx="2110348" cy="211034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Deploy</a:t>
          </a:r>
          <a:endParaRPr lang="en-US" sz="3000" kern="1200" dirty="0"/>
        </a:p>
      </dsp:txBody>
      <dsp:txXfrm>
        <a:off x="1959165" y="2550594"/>
        <a:ext cx="1492242" cy="1492242"/>
      </dsp:txXfrm>
    </dsp:sp>
    <dsp:sp modelId="{6DB03188-DC3A-450F-9C19-9424B572AC70}">
      <dsp:nvSpPr>
        <dsp:cNvPr id="0" name=""/>
        <dsp:cNvSpPr/>
      </dsp:nvSpPr>
      <dsp:spPr>
        <a:xfrm rot="18900000">
          <a:off x="3533812" y="1831914"/>
          <a:ext cx="560309" cy="71224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558429" y="2033792"/>
        <a:ext cx="392216" cy="4273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B61E-3ED8-41B0-AD96-274A386FAA9A}">
      <dsp:nvSpPr>
        <dsp:cNvPr id="0" name=""/>
        <dsp:cNvSpPr/>
      </dsp:nvSpPr>
      <dsp:spPr>
        <a:xfrm>
          <a:off x="1071320" y="221"/>
          <a:ext cx="749994" cy="74999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Refine</a:t>
          </a:r>
          <a:endParaRPr lang="en-US" sz="1100" kern="1200" dirty="0">
            <a:solidFill>
              <a:sysClr val="windowText" lastClr="000000"/>
            </a:solidFill>
          </a:endParaRPr>
        </a:p>
      </dsp:txBody>
      <dsp:txXfrm>
        <a:off x="1181154" y="110055"/>
        <a:ext cx="530326" cy="530326"/>
      </dsp:txXfrm>
    </dsp:sp>
    <dsp:sp modelId="{6DA15425-9999-4665-A25A-AED8DF9E01F3}">
      <dsp:nvSpPr>
        <dsp:cNvPr id="0" name=""/>
        <dsp:cNvSpPr/>
      </dsp:nvSpPr>
      <dsp:spPr>
        <a:xfrm rot="2700000">
          <a:off x="1740777" y="642719"/>
          <a:ext cx="199204" cy="253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749529" y="672215"/>
        <a:ext cx="139443" cy="151873"/>
      </dsp:txXfrm>
    </dsp:sp>
    <dsp:sp modelId="{E850D5DE-ABBC-4AC4-A17C-8AEA9FEBB4CE}">
      <dsp:nvSpPr>
        <dsp:cNvPr id="0" name=""/>
        <dsp:cNvSpPr/>
      </dsp:nvSpPr>
      <dsp:spPr>
        <a:xfrm>
          <a:off x="1867417" y="796318"/>
          <a:ext cx="749994" cy="749994"/>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Revisit</a:t>
          </a:r>
          <a:endParaRPr lang="en-US" sz="1100" kern="1200" dirty="0"/>
        </a:p>
      </dsp:txBody>
      <dsp:txXfrm>
        <a:off x="1977251" y="906152"/>
        <a:ext cx="530326" cy="530326"/>
      </dsp:txXfrm>
    </dsp:sp>
    <dsp:sp modelId="{55858EB9-BC31-46C3-B110-A402469DD243}">
      <dsp:nvSpPr>
        <dsp:cNvPr id="0" name=""/>
        <dsp:cNvSpPr/>
      </dsp:nvSpPr>
      <dsp:spPr>
        <a:xfrm rot="8100000">
          <a:off x="1748750" y="1438816"/>
          <a:ext cx="199204" cy="253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799759" y="1468312"/>
        <a:ext cx="139443" cy="151873"/>
      </dsp:txXfrm>
    </dsp:sp>
    <dsp:sp modelId="{4B308EFB-FF6E-476A-B035-D8969C7CC941}">
      <dsp:nvSpPr>
        <dsp:cNvPr id="0" name=""/>
        <dsp:cNvSpPr/>
      </dsp:nvSpPr>
      <dsp:spPr>
        <a:xfrm>
          <a:off x="1071320" y="1592416"/>
          <a:ext cx="749994" cy="749994"/>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Revise</a:t>
          </a:r>
          <a:endParaRPr lang="en-US" sz="1100" kern="1200" dirty="0"/>
        </a:p>
      </dsp:txBody>
      <dsp:txXfrm>
        <a:off x="1181154" y="1702250"/>
        <a:ext cx="530326" cy="530326"/>
      </dsp:txXfrm>
    </dsp:sp>
    <dsp:sp modelId="{395ED6BE-160E-4DA3-AC18-77AA7FA17D27}">
      <dsp:nvSpPr>
        <dsp:cNvPr id="0" name=""/>
        <dsp:cNvSpPr/>
      </dsp:nvSpPr>
      <dsp:spPr>
        <a:xfrm rot="13500000">
          <a:off x="952653" y="1446789"/>
          <a:ext cx="199204" cy="253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003662" y="1518543"/>
        <a:ext cx="139443" cy="151873"/>
      </dsp:txXfrm>
    </dsp:sp>
    <dsp:sp modelId="{E2E05A61-9165-464E-BCD5-2255F928A6AD}">
      <dsp:nvSpPr>
        <dsp:cNvPr id="0" name=""/>
        <dsp:cNvSpPr/>
      </dsp:nvSpPr>
      <dsp:spPr>
        <a:xfrm>
          <a:off x="275222" y="796318"/>
          <a:ext cx="749994" cy="749994"/>
        </a:xfrm>
        <a:prstGeom prst="ellipse">
          <a:avLst/>
        </a:prstGeom>
        <a:solidFill>
          <a:srgbClr val="7030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Release</a:t>
          </a:r>
          <a:endParaRPr lang="en-US" sz="1100" kern="1200" dirty="0"/>
        </a:p>
      </dsp:txBody>
      <dsp:txXfrm>
        <a:off x="385056" y="906152"/>
        <a:ext cx="530326" cy="530326"/>
      </dsp:txXfrm>
    </dsp:sp>
    <dsp:sp modelId="{3AC72F94-78D6-461E-90DD-918071A23112}">
      <dsp:nvSpPr>
        <dsp:cNvPr id="0" name=""/>
        <dsp:cNvSpPr/>
      </dsp:nvSpPr>
      <dsp:spPr>
        <a:xfrm rot="18900000">
          <a:off x="944679" y="650692"/>
          <a:ext cx="199204" cy="253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53431" y="722446"/>
        <a:ext cx="139443" cy="1518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B61E-3ED8-41B0-AD96-274A386FAA9A}">
      <dsp:nvSpPr>
        <dsp:cNvPr id="0" name=""/>
        <dsp:cNvSpPr/>
      </dsp:nvSpPr>
      <dsp:spPr>
        <a:xfrm>
          <a:off x="3140668" y="1416"/>
          <a:ext cx="1703876" cy="170387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Text" lastClr="000000"/>
              </a:solidFill>
            </a:rPr>
            <a:t>Define</a:t>
          </a:r>
          <a:endParaRPr lang="en-US" sz="2400" kern="1200" dirty="0">
            <a:solidFill>
              <a:sysClr val="windowText" lastClr="000000"/>
            </a:solidFill>
          </a:endParaRPr>
        </a:p>
      </dsp:txBody>
      <dsp:txXfrm>
        <a:off x="3390195" y="250943"/>
        <a:ext cx="1204822" cy="1204822"/>
      </dsp:txXfrm>
    </dsp:sp>
    <dsp:sp modelId="{6DA15425-9999-4665-A25A-AED8DF9E01F3}">
      <dsp:nvSpPr>
        <dsp:cNvPr id="0" name=""/>
        <dsp:cNvSpPr/>
      </dsp:nvSpPr>
      <dsp:spPr>
        <a:xfrm rot="2700000">
          <a:off x="4661550" y="1460963"/>
          <a:ext cx="452388" cy="575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681425" y="1527992"/>
        <a:ext cx="316672" cy="345034"/>
      </dsp:txXfrm>
    </dsp:sp>
    <dsp:sp modelId="{E850D5DE-ABBC-4AC4-A17C-8AEA9FEBB4CE}">
      <dsp:nvSpPr>
        <dsp:cNvPr id="0" name=""/>
        <dsp:cNvSpPr/>
      </dsp:nvSpPr>
      <dsp:spPr>
        <a:xfrm>
          <a:off x="4949051" y="1809799"/>
          <a:ext cx="1703876" cy="1703876"/>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Design</a:t>
          </a:r>
          <a:endParaRPr lang="en-US" sz="2400" kern="1200" dirty="0"/>
        </a:p>
      </dsp:txBody>
      <dsp:txXfrm>
        <a:off x="5198578" y="2059326"/>
        <a:ext cx="1204822" cy="1204822"/>
      </dsp:txXfrm>
    </dsp:sp>
    <dsp:sp modelId="{55858EB9-BC31-46C3-B110-A402469DD243}">
      <dsp:nvSpPr>
        <dsp:cNvPr id="0" name=""/>
        <dsp:cNvSpPr/>
      </dsp:nvSpPr>
      <dsp:spPr>
        <a:xfrm rot="8100000">
          <a:off x="4679657" y="3269346"/>
          <a:ext cx="452388" cy="575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795498" y="3336375"/>
        <a:ext cx="316672" cy="345034"/>
      </dsp:txXfrm>
    </dsp:sp>
    <dsp:sp modelId="{4B308EFB-FF6E-476A-B035-D8969C7CC941}">
      <dsp:nvSpPr>
        <dsp:cNvPr id="0" name=""/>
        <dsp:cNvSpPr/>
      </dsp:nvSpPr>
      <dsp:spPr>
        <a:xfrm>
          <a:off x="3140668" y="3618182"/>
          <a:ext cx="1703876" cy="1703876"/>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Develop</a:t>
          </a:r>
          <a:endParaRPr lang="en-US" sz="2400" kern="1200" dirty="0"/>
        </a:p>
      </dsp:txBody>
      <dsp:txXfrm>
        <a:off x="3390195" y="3867709"/>
        <a:ext cx="1204822" cy="1204822"/>
      </dsp:txXfrm>
    </dsp:sp>
    <dsp:sp modelId="{395ED6BE-160E-4DA3-AC18-77AA7FA17D27}">
      <dsp:nvSpPr>
        <dsp:cNvPr id="0" name=""/>
        <dsp:cNvSpPr/>
      </dsp:nvSpPr>
      <dsp:spPr>
        <a:xfrm rot="13500000">
          <a:off x="2871274" y="3287453"/>
          <a:ext cx="452388" cy="575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987115" y="3450448"/>
        <a:ext cx="316672" cy="345034"/>
      </dsp:txXfrm>
    </dsp:sp>
    <dsp:sp modelId="{0285D6C1-3BAD-463D-BC29-F83A7DFB57BE}">
      <dsp:nvSpPr>
        <dsp:cNvPr id="0" name=""/>
        <dsp:cNvSpPr/>
      </dsp:nvSpPr>
      <dsp:spPr>
        <a:xfrm>
          <a:off x="1332285" y="1809799"/>
          <a:ext cx="1703876" cy="1703876"/>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Deploy</a:t>
          </a:r>
          <a:endParaRPr lang="en-US" sz="2400" kern="1200" dirty="0"/>
        </a:p>
      </dsp:txBody>
      <dsp:txXfrm>
        <a:off x="1581812" y="2059326"/>
        <a:ext cx="1204822" cy="1204822"/>
      </dsp:txXfrm>
    </dsp:sp>
    <dsp:sp modelId="{6DB03188-DC3A-450F-9C19-9424B572AC70}">
      <dsp:nvSpPr>
        <dsp:cNvPr id="0" name=""/>
        <dsp:cNvSpPr/>
      </dsp:nvSpPr>
      <dsp:spPr>
        <a:xfrm rot="18900000">
          <a:off x="2853167" y="1479070"/>
          <a:ext cx="452388" cy="5750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873042" y="1642065"/>
        <a:ext cx="316672" cy="345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B61E-3ED8-41B0-AD96-274A386FAA9A}">
      <dsp:nvSpPr>
        <dsp:cNvPr id="0" name=""/>
        <dsp:cNvSpPr/>
      </dsp:nvSpPr>
      <dsp:spPr>
        <a:xfrm>
          <a:off x="864974" y="178"/>
          <a:ext cx="605538" cy="60553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ysClr val="windowText" lastClr="000000"/>
              </a:solidFill>
            </a:rPr>
            <a:t>Refine</a:t>
          </a:r>
          <a:endParaRPr lang="en-US" sz="900" kern="1200" dirty="0">
            <a:solidFill>
              <a:sysClr val="windowText" lastClr="000000"/>
            </a:solidFill>
          </a:endParaRPr>
        </a:p>
      </dsp:txBody>
      <dsp:txXfrm>
        <a:off x="953653" y="88857"/>
        <a:ext cx="428180" cy="428180"/>
      </dsp:txXfrm>
    </dsp:sp>
    <dsp:sp modelId="{6DA15425-9999-4665-A25A-AED8DF9E01F3}">
      <dsp:nvSpPr>
        <dsp:cNvPr id="0" name=""/>
        <dsp:cNvSpPr/>
      </dsp:nvSpPr>
      <dsp:spPr>
        <a:xfrm rot="2700000">
          <a:off x="1405487" y="518925"/>
          <a:ext cx="160835" cy="20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412553" y="542740"/>
        <a:ext cx="112585" cy="122621"/>
      </dsp:txXfrm>
    </dsp:sp>
    <dsp:sp modelId="{E850D5DE-ABBC-4AC4-A17C-8AEA9FEBB4CE}">
      <dsp:nvSpPr>
        <dsp:cNvPr id="0" name=""/>
        <dsp:cNvSpPr/>
      </dsp:nvSpPr>
      <dsp:spPr>
        <a:xfrm>
          <a:off x="1507735" y="642940"/>
          <a:ext cx="605538" cy="605538"/>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Revisit</a:t>
          </a:r>
          <a:endParaRPr lang="en-US" sz="900" kern="1200" dirty="0"/>
        </a:p>
      </dsp:txBody>
      <dsp:txXfrm>
        <a:off x="1596414" y="731619"/>
        <a:ext cx="428180" cy="428180"/>
      </dsp:txXfrm>
    </dsp:sp>
    <dsp:sp modelId="{55858EB9-BC31-46C3-B110-A402469DD243}">
      <dsp:nvSpPr>
        <dsp:cNvPr id="0" name=""/>
        <dsp:cNvSpPr/>
      </dsp:nvSpPr>
      <dsp:spPr>
        <a:xfrm rot="8100000">
          <a:off x="1411925" y="1161686"/>
          <a:ext cx="160835" cy="20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453109" y="1185501"/>
        <a:ext cx="112585" cy="122621"/>
      </dsp:txXfrm>
    </dsp:sp>
    <dsp:sp modelId="{4B308EFB-FF6E-476A-B035-D8969C7CC941}">
      <dsp:nvSpPr>
        <dsp:cNvPr id="0" name=""/>
        <dsp:cNvSpPr/>
      </dsp:nvSpPr>
      <dsp:spPr>
        <a:xfrm>
          <a:off x="864974" y="1285701"/>
          <a:ext cx="605538" cy="60553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Revise</a:t>
          </a:r>
          <a:endParaRPr lang="en-US" sz="900" kern="1200" dirty="0"/>
        </a:p>
      </dsp:txBody>
      <dsp:txXfrm>
        <a:off x="953653" y="1374380"/>
        <a:ext cx="428180" cy="428180"/>
      </dsp:txXfrm>
    </dsp:sp>
    <dsp:sp modelId="{395ED6BE-160E-4DA3-AC18-77AA7FA17D27}">
      <dsp:nvSpPr>
        <dsp:cNvPr id="0" name=""/>
        <dsp:cNvSpPr/>
      </dsp:nvSpPr>
      <dsp:spPr>
        <a:xfrm rot="13500000">
          <a:off x="769163" y="1168124"/>
          <a:ext cx="160835" cy="20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810347" y="1226057"/>
        <a:ext cx="112585" cy="122621"/>
      </dsp:txXfrm>
    </dsp:sp>
    <dsp:sp modelId="{E2E05A61-9165-464E-BCD5-2255F928A6AD}">
      <dsp:nvSpPr>
        <dsp:cNvPr id="0" name=""/>
        <dsp:cNvSpPr/>
      </dsp:nvSpPr>
      <dsp:spPr>
        <a:xfrm>
          <a:off x="222212" y="642940"/>
          <a:ext cx="605538" cy="60553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Release</a:t>
          </a:r>
          <a:endParaRPr lang="en-US" sz="900" kern="1200" dirty="0"/>
        </a:p>
      </dsp:txBody>
      <dsp:txXfrm>
        <a:off x="310891" y="731619"/>
        <a:ext cx="428180" cy="428180"/>
      </dsp:txXfrm>
    </dsp:sp>
    <dsp:sp modelId="{3AC72F94-78D6-461E-90DD-918071A23112}">
      <dsp:nvSpPr>
        <dsp:cNvPr id="0" name=""/>
        <dsp:cNvSpPr/>
      </dsp:nvSpPr>
      <dsp:spPr>
        <a:xfrm rot="18900000">
          <a:off x="762726" y="525362"/>
          <a:ext cx="160835" cy="20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69792" y="583295"/>
        <a:ext cx="112585" cy="1226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3"/>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3"/>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AF39-AC1A-4F19-9F6F-5B7CDCCB23F2}">
      <dsp:nvSpPr>
        <dsp:cNvPr id="0" name=""/>
        <dsp:cNvSpPr/>
      </dsp:nvSpPr>
      <dsp:spPr>
        <a:xfrm>
          <a:off x="0" y="359768"/>
          <a:ext cx="8125883" cy="2645755"/>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7CDEB-BC3C-466A-B6A4-1A76CE17381F}">
      <dsp:nvSpPr>
        <dsp:cNvPr id="0" name=""/>
        <dsp:cNvSpPr/>
      </dsp:nvSpPr>
      <dsp:spPr>
        <a:xfrm>
          <a:off x="975105" y="626281"/>
          <a:ext cx="2681541" cy="15926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en-US" sz="3500" kern="1200" smtClean="0"/>
            <a:t>Development </a:t>
          </a:r>
          <a:r>
            <a:rPr lang="en-US" sz="3500" kern="1200" dirty="0" smtClean="0"/>
            <a:t>Test</a:t>
          </a:r>
          <a:endParaRPr lang="en-US" sz="3500" kern="1200" dirty="0"/>
        </a:p>
      </dsp:txBody>
      <dsp:txXfrm>
        <a:off x="975105" y="626281"/>
        <a:ext cx="2681541" cy="1592673"/>
      </dsp:txXfrm>
    </dsp:sp>
    <dsp:sp modelId="{162B56D6-ECDF-4ADE-B832-0E3190E1C056}">
      <dsp:nvSpPr>
        <dsp:cNvPr id="0" name=""/>
        <dsp:cNvSpPr/>
      </dsp:nvSpPr>
      <dsp:spPr>
        <a:xfrm>
          <a:off x="4062941" y="1146337"/>
          <a:ext cx="3169094" cy="15926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en-US" sz="3500" kern="1200" dirty="0" smtClean="0"/>
            <a:t>Staging Production</a:t>
          </a:r>
          <a:endParaRPr lang="en-US" sz="3500" kern="1200" dirty="0"/>
        </a:p>
      </dsp:txBody>
      <dsp:txXfrm>
        <a:off x="4062941" y="1146337"/>
        <a:ext cx="3169094" cy="15926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AF39-AC1A-4F19-9F6F-5B7CDCCB23F2}">
      <dsp:nvSpPr>
        <dsp:cNvPr id="0" name=""/>
        <dsp:cNvSpPr/>
      </dsp:nvSpPr>
      <dsp:spPr>
        <a:xfrm>
          <a:off x="0" y="359768"/>
          <a:ext cx="8125883" cy="2645755"/>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7CDEB-BC3C-466A-B6A4-1A76CE17381F}">
      <dsp:nvSpPr>
        <dsp:cNvPr id="0" name=""/>
        <dsp:cNvSpPr/>
      </dsp:nvSpPr>
      <dsp:spPr>
        <a:xfrm>
          <a:off x="975105" y="626281"/>
          <a:ext cx="2681541" cy="15926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en-US" sz="3500" kern="1200" smtClean="0"/>
            <a:t>Development </a:t>
          </a:r>
          <a:r>
            <a:rPr lang="en-US" sz="3500" kern="1200" dirty="0" smtClean="0"/>
            <a:t>Test</a:t>
          </a:r>
          <a:endParaRPr lang="en-US" sz="3500" kern="1200" dirty="0"/>
        </a:p>
      </dsp:txBody>
      <dsp:txXfrm>
        <a:off x="975105" y="626281"/>
        <a:ext cx="2681541" cy="1592673"/>
      </dsp:txXfrm>
    </dsp:sp>
    <dsp:sp modelId="{162B56D6-ECDF-4ADE-B832-0E3190E1C056}">
      <dsp:nvSpPr>
        <dsp:cNvPr id="0" name=""/>
        <dsp:cNvSpPr/>
      </dsp:nvSpPr>
      <dsp:spPr>
        <a:xfrm>
          <a:off x="4062941" y="1146337"/>
          <a:ext cx="3169094" cy="15926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en-US" sz="3500" kern="1200" dirty="0" smtClean="0"/>
            <a:t>Staging Production</a:t>
          </a:r>
          <a:endParaRPr lang="en-US" sz="3500" kern="1200" dirty="0"/>
        </a:p>
      </dsp:txBody>
      <dsp:txXfrm>
        <a:off x="4062941" y="1146337"/>
        <a:ext cx="3169094" cy="15926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B61E-3ED8-41B0-AD96-274A386FAA9A}">
      <dsp:nvSpPr>
        <dsp:cNvPr id="0" name=""/>
        <dsp:cNvSpPr/>
      </dsp:nvSpPr>
      <dsp:spPr>
        <a:xfrm>
          <a:off x="3889899" y="1754"/>
          <a:ext cx="2110348" cy="211034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Text" lastClr="000000"/>
              </a:solidFill>
            </a:rPr>
            <a:t>Define</a:t>
          </a:r>
          <a:endParaRPr lang="en-US" sz="3000" kern="1200" dirty="0">
            <a:solidFill>
              <a:sysClr val="windowText" lastClr="000000"/>
            </a:solidFill>
          </a:endParaRPr>
        </a:p>
      </dsp:txBody>
      <dsp:txXfrm>
        <a:off x="4198952" y="310807"/>
        <a:ext cx="1492242" cy="1492242"/>
      </dsp:txXfrm>
    </dsp:sp>
    <dsp:sp modelId="{6DA15425-9999-4665-A25A-AED8DF9E01F3}">
      <dsp:nvSpPr>
        <dsp:cNvPr id="0" name=""/>
        <dsp:cNvSpPr/>
      </dsp:nvSpPr>
      <dsp:spPr>
        <a:xfrm rot="2700000">
          <a:off x="5773599" y="1809488"/>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798216" y="1892506"/>
        <a:ext cx="392216" cy="427346"/>
      </dsp:txXfrm>
    </dsp:sp>
    <dsp:sp modelId="{E850D5DE-ABBC-4AC4-A17C-8AEA9FEBB4CE}">
      <dsp:nvSpPr>
        <dsp:cNvPr id="0" name=""/>
        <dsp:cNvSpPr/>
      </dsp:nvSpPr>
      <dsp:spPr>
        <a:xfrm>
          <a:off x="6129686" y="2241541"/>
          <a:ext cx="2110348" cy="2110348"/>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Design</a:t>
          </a:r>
          <a:endParaRPr lang="en-US" sz="3000" kern="1200" dirty="0"/>
        </a:p>
      </dsp:txBody>
      <dsp:txXfrm>
        <a:off x="6438739" y="2550594"/>
        <a:ext cx="1492242" cy="1492242"/>
      </dsp:txXfrm>
    </dsp:sp>
    <dsp:sp modelId="{55858EB9-BC31-46C3-B110-A402469DD243}">
      <dsp:nvSpPr>
        <dsp:cNvPr id="0" name=""/>
        <dsp:cNvSpPr/>
      </dsp:nvSpPr>
      <dsp:spPr>
        <a:xfrm rot="8100000">
          <a:off x="5796025" y="4049274"/>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5939501" y="4132292"/>
        <a:ext cx="392216" cy="427346"/>
      </dsp:txXfrm>
    </dsp:sp>
    <dsp:sp modelId="{4B308EFB-FF6E-476A-B035-D8969C7CC941}">
      <dsp:nvSpPr>
        <dsp:cNvPr id="0" name=""/>
        <dsp:cNvSpPr/>
      </dsp:nvSpPr>
      <dsp:spPr>
        <a:xfrm>
          <a:off x="3889899" y="4481328"/>
          <a:ext cx="2110348" cy="211034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Develop</a:t>
          </a:r>
          <a:endParaRPr lang="en-US" sz="3000" kern="1200" dirty="0"/>
        </a:p>
      </dsp:txBody>
      <dsp:txXfrm>
        <a:off x="4198952" y="4790381"/>
        <a:ext cx="1492242" cy="1492242"/>
      </dsp:txXfrm>
    </dsp:sp>
    <dsp:sp modelId="{395ED6BE-160E-4DA3-AC18-77AA7FA17D27}">
      <dsp:nvSpPr>
        <dsp:cNvPr id="0" name=""/>
        <dsp:cNvSpPr/>
      </dsp:nvSpPr>
      <dsp:spPr>
        <a:xfrm rot="13500000">
          <a:off x="3556239" y="4071701"/>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699715" y="4273579"/>
        <a:ext cx="392216" cy="427346"/>
      </dsp:txXfrm>
    </dsp:sp>
    <dsp:sp modelId="{0285D6C1-3BAD-463D-BC29-F83A7DFB57BE}">
      <dsp:nvSpPr>
        <dsp:cNvPr id="0" name=""/>
        <dsp:cNvSpPr/>
      </dsp:nvSpPr>
      <dsp:spPr>
        <a:xfrm>
          <a:off x="1650112" y="2241541"/>
          <a:ext cx="2110348" cy="211034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Deploy</a:t>
          </a:r>
          <a:endParaRPr lang="en-US" sz="3000" kern="1200" dirty="0"/>
        </a:p>
      </dsp:txBody>
      <dsp:txXfrm>
        <a:off x="1959165" y="2550594"/>
        <a:ext cx="1492242" cy="1492242"/>
      </dsp:txXfrm>
    </dsp:sp>
    <dsp:sp modelId="{6DB03188-DC3A-450F-9C19-9424B572AC70}">
      <dsp:nvSpPr>
        <dsp:cNvPr id="0" name=""/>
        <dsp:cNvSpPr/>
      </dsp:nvSpPr>
      <dsp:spPr>
        <a:xfrm rot="18900000">
          <a:off x="3533812" y="1831914"/>
          <a:ext cx="560309" cy="71224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558429" y="2033792"/>
        <a:ext cx="392216" cy="4273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B61E-3ED8-41B0-AD96-274A386FAA9A}">
      <dsp:nvSpPr>
        <dsp:cNvPr id="0" name=""/>
        <dsp:cNvSpPr/>
      </dsp:nvSpPr>
      <dsp:spPr>
        <a:xfrm>
          <a:off x="1191692" y="603"/>
          <a:ext cx="646517" cy="64651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solidFill>
            </a:rPr>
            <a:t>Refine</a:t>
          </a:r>
          <a:endParaRPr lang="en-US" sz="1000" kern="1200" dirty="0">
            <a:solidFill>
              <a:sysClr val="windowText" lastClr="000000"/>
            </a:solidFill>
          </a:endParaRPr>
        </a:p>
      </dsp:txBody>
      <dsp:txXfrm>
        <a:off x="1286372" y="95283"/>
        <a:ext cx="457157" cy="457157"/>
      </dsp:txXfrm>
    </dsp:sp>
    <dsp:sp modelId="{6DA15425-9999-4665-A25A-AED8DF9E01F3}">
      <dsp:nvSpPr>
        <dsp:cNvPr id="0" name=""/>
        <dsp:cNvSpPr/>
      </dsp:nvSpPr>
      <dsp:spPr>
        <a:xfrm rot="2700000">
          <a:off x="1768767" y="554380"/>
          <a:ext cx="171604" cy="218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76306" y="579819"/>
        <a:ext cx="120123" cy="130919"/>
      </dsp:txXfrm>
    </dsp:sp>
    <dsp:sp modelId="{E850D5DE-ABBC-4AC4-A17C-8AEA9FEBB4CE}">
      <dsp:nvSpPr>
        <dsp:cNvPr id="0" name=""/>
        <dsp:cNvSpPr/>
      </dsp:nvSpPr>
      <dsp:spPr>
        <a:xfrm>
          <a:off x="1877798" y="686708"/>
          <a:ext cx="646517" cy="646517"/>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Revisit</a:t>
          </a:r>
          <a:endParaRPr lang="en-US" sz="1000" kern="1200" dirty="0"/>
        </a:p>
      </dsp:txBody>
      <dsp:txXfrm>
        <a:off x="1972478" y="781388"/>
        <a:ext cx="457157" cy="457157"/>
      </dsp:txXfrm>
    </dsp:sp>
    <dsp:sp modelId="{55858EB9-BC31-46C3-B110-A402469DD243}">
      <dsp:nvSpPr>
        <dsp:cNvPr id="0" name=""/>
        <dsp:cNvSpPr/>
      </dsp:nvSpPr>
      <dsp:spPr>
        <a:xfrm rot="8100000">
          <a:off x="1775636" y="1240486"/>
          <a:ext cx="171604" cy="218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819578" y="1265925"/>
        <a:ext cx="120123" cy="130919"/>
      </dsp:txXfrm>
    </dsp:sp>
    <dsp:sp modelId="{4B308EFB-FF6E-476A-B035-D8969C7CC941}">
      <dsp:nvSpPr>
        <dsp:cNvPr id="0" name=""/>
        <dsp:cNvSpPr/>
      </dsp:nvSpPr>
      <dsp:spPr>
        <a:xfrm>
          <a:off x="1191692" y="1372814"/>
          <a:ext cx="646517" cy="64651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Revise</a:t>
          </a:r>
          <a:endParaRPr lang="en-US" sz="1000" kern="1200" dirty="0"/>
        </a:p>
      </dsp:txBody>
      <dsp:txXfrm>
        <a:off x="1286372" y="1467494"/>
        <a:ext cx="457157" cy="457157"/>
      </dsp:txXfrm>
    </dsp:sp>
    <dsp:sp modelId="{395ED6BE-160E-4DA3-AC18-77AA7FA17D27}">
      <dsp:nvSpPr>
        <dsp:cNvPr id="0" name=""/>
        <dsp:cNvSpPr/>
      </dsp:nvSpPr>
      <dsp:spPr>
        <a:xfrm rot="13500000">
          <a:off x="1089530" y="1247354"/>
          <a:ext cx="171604" cy="218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133472" y="1309195"/>
        <a:ext cx="120123" cy="130919"/>
      </dsp:txXfrm>
    </dsp:sp>
    <dsp:sp modelId="{0285D6C1-3BAD-463D-BC29-F83A7DFB57BE}">
      <dsp:nvSpPr>
        <dsp:cNvPr id="0" name=""/>
        <dsp:cNvSpPr/>
      </dsp:nvSpPr>
      <dsp:spPr>
        <a:xfrm>
          <a:off x="505587" y="686708"/>
          <a:ext cx="646517" cy="64651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Release</a:t>
          </a:r>
          <a:endParaRPr lang="en-US" sz="1000" kern="1200" dirty="0"/>
        </a:p>
      </dsp:txBody>
      <dsp:txXfrm>
        <a:off x="600267" y="781388"/>
        <a:ext cx="457157" cy="457157"/>
      </dsp:txXfrm>
    </dsp:sp>
    <dsp:sp modelId="{6DB03188-DC3A-450F-9C19-9424B572AC70}">
      <dsp:nvSpPr>
        <dsp:cNvPr id="0" name=""/>
        <dsp:cNvSpPr/>
      </dsp:nvSpPr>
      <dsp:spPr>
        <a:xfrm rot="18900000">
          <a:off x="1082661" y="561249"/>
          <a:ext cx="171604" cy="21819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90200" y="623090"/>
        <a:ext cx="120123" cy="130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3"/>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3"/>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3"/>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5324" y="0"/>
          <a:ext cx="10894390" cy="52041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n-US" sz="1800" b="0" kern="1200" dirty="0" smtClean="0"/>
            <a:t>Strategic Direction</a:t>
          </a:r>
          <a:endParaRPr lang="en-US" sz="1800" b="0" kern="1200" dirty="0"/>
        </a:p>
      </dsp:txBody>
      <dsp:txXfrm>
        <a:off x="5324" y="0"/>
        <a:ext cx="10764287" cy="5204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0"/>
          <a:ext cx="3205485" cy="52041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0" kern="1200" smtClean="0"/>
            <a:t>Strategic Objective</a:t>
          </a:r>
          <a:endParaRPr lang="en-US" sz="1800" b="0" kern="1200" dirty="0"/>
        </a:p>
      </dsp:txBody>
      <dsp:txXfrm>
        <a:off x="3194" y="0"/>
        <a:ext cx="3075382" cy="520414"/>
      </dsp:txXfrm>
    </dsp:sp>
    <dsp:sp modelId="{8D404520-57F6-44BE-AE6E-1F02E2FEF168}">
      <dsp:nvSpPr>
        <dsp:cNvPr id="0" name=""/>
        <dsp:cNvSpPr/>
      </dsp:nvSpPr>
      <dsp:spPr>
        <a:xfrm>
          <a:off x="2567583" y="0"/>
          <a:ext cx="3205485" cy="52041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0" kern="1200" dirty="0" smtClean="0"/>
            <a:t>Strategic Objective</a:t>
          </a:r>
          <a:endParaRPr lang="en-US" sz="1800" b="0" kern="1200" dirty="0"/>
        </a:p>
      </dsp:txBody>
      <dsp:txXfrm>
        <a:off x="2827790" y="0"/>
        <a:ext cx="2685071" cy="520414"/>
      </dsp:txXfrm>
    </dsp:sp>
    <dsp:sp modelId="{17AD5A38-3466-4F89-83B0-B76BF8304952}">
      <dsp:nvSpPr>
        <dsp:cNvPr id="0" name=""/>
        <dsp:cNvSpPr/>
      </dsp:nvSpPr>
      <dsp:spPr>
        <a:xfrm>
          <a:off x="5131971" y="0"/>
          <a:ext cx="3205485" cy="52041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0" kern="1200" dirty="0" smtClean="0"/>
            <a:t>Strategic Objective</a:t>
          </a:r>
          <a:endParaRPr lang="en-US" sz="1800" b="0" kern="1200" dirty="0"/>
        </a:p>
      </dsp:txBody>
      <dsp:txXfrm>
        <a:off x="5392178" y="0"/>
        <a:ext cx="2685071" cy="520414"/>
      </dsp:txXfrm>
    </dsp:sp>
    <dsp:sp modelId="{1F1B7291-E645-4B50-869F-978A1817974A}">
      <dsp:nvSpPr>
        <dsp:cNvPr id="0" name=""/>
        <dsp:cNvSpPr/>
      </dsp:nvSpPr>
      <dsp:spPr>
        <a:xfrm>
          <a:off x="7696359" y="0"/>
          <a:ext cx="3205485" cy="52041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0" kern="1200" dirty="0" smtClean="0"/>
            <a:t>Strategic Objective</a:t>
          </a:r>
          <a:endParaRPr lang="en-US" sz="1800" b="0" kern="1200" dirty="0"/>
        </a:p>
      </dsp:txBody>
      <dsp:txXfrm>
        <a:off x="7956566" y="0"/>
        <a:ext cx="2685071" cy="52041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3"/>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 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 Operations</a:t>
          </a:r>
          <a:endParaRPr lang="en-US" sz="2000" b="1" kern="1200" dirty="0"/>
        </a:p>
      </dsp:txBody>
      <dsp:txXfrm>
        <a:off x="8337456" y="137969"/>
        <a:ext cx="1923291" cy="1282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FC998-C43C-494F-8A62-C23721B7D423}">
      <dsp:nvSpPr>
        <dsp:cNvPr id="0" name=""/>
        <dsp:cNvSpPr/>
      </dsp:nvSpPr>
      <dsp:spPr>
        <a:xfrm>
          <a:off x="1218612" y="0"/>
          <a:ext cx="4874450" cy="487445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Business Governance</a:t>
          </a:r>
          <a:endParaRPr lang="en-US" sz="2000" b="1" kern="1200" dirty="0">
            <a:solidFill>
              <a:srgbClr val="000000"/>
            </a:solidFill>
          </a:endParaRPr>
        </a:p>
      </dsp:txBody>
      <dsp:txXfrm>
        <a:off x="2804027" y="243722"/>
        <a:ext cx="1703620" cy="731167"/>
      </dsp:txXfrm>
    </dsp:sp>
    <dsp:sp modelId="{986834DB-9269-4ECB-A8D8-874A50240651}">
      <dsp:nvSpPr>
        <dsp:cNvPr id="0" name=""/>
        <dsp:cNvSpPr/>
      </dsp:nvSpPr>
      <dsp:spPr>
        <a:xfrm>
          <a:off x="1827919" y="1218612"/>
          <a:ext cx="3655837" cy="365583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IT Governance</a:t>
          </a:r>
          <a:endParaRPr lang="en-US" sz="2000" b="1" kern="1200" dirty="0">
            <a:solidFill>
              <a:srgbClr val="000000"/>
            </a:solidFill>
          </a:endParaRPr>
        </a:p>
      </dsp:txBody>
      <dsp:txXfrm>
        <a:off x="2804027" y="1447102"/>
        <a:ext cx="1703620" cy="685469"/>
      </dsp:txXfrm>
    </dsp:sp>
    <dsp:sp modelId="{DBB3E598-4188-4762-B7E1-22A0644DD615}">
      <dsp:nvSpPr>
        <dsp:cNvPr id="0" name=""/>
        <dsp:cNvSpPr/>
      </dsp:nvSpPr>
      <dsp:spPr>
        <a:xfrm>
          <a:off x="2437225" y="2437225"/>
          <a:ext cx="2437225" cy="2437225"/>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2240" tIns="0" rIns="142240" bIns="142240" numCol="1" spcCol="1270" anchor="t" anchorCtr="0">
          <a:noAutofit/>
        </a:bodyPr>
        <a:lstStyle/>
        <a:p>
          <a:pPr lvl="0" algn="ctr" defTabSz="889000">
            <a:lnSpc>
              <a:spcPct val="90000"/>
            </a:lnSpc>
            <a:spcBef>
              <a:spcPct val="0"/>
            </a:spcBef>
            <a:spcAft>
              <a:spcPct val="35000"/>
            </a:spcAft>
          </a:pPr>
          <a:r>
            <a:rPr lang="en-US" sz="2000" b="1" kern="1200" dirty="0" smtClean="0">
              <a:solidFill>
                <a:srgbClr val="000000"/>
              </a:solidFill>
            </a:rPr>
            <a:t>Service Governance</a:t>
          </a:r>
          <a:endParaRPr lang="en-US" sz="2000" b="1" kern="1200" dirty="0">
            <a:solidFill>
              <a:srgbClr val="000000"/>
            </a:solidFill>
          </a:endParaRPr>
        </a:p>
      </dsp:txBody>
      <dsp:txXfrm>
        <a:off x="2794148" y="3046531"/>
        <a:ext cx="1723378" cy="1218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50DA9-FBBB-47E0-B614-8CC6C9B417F8}">
      <dsp:nvSpPr>
        <dsp:cNvPr id="0" name=""/>
        <dsp:cNvSpPr/>
      </dsp:nvSpPr>
      <dsp:spPr>
        <a:xfrm>
          <a:off x="203" y="2791842"/>
          <a:ext cx="10396449" cy="12183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SharePoint</a:t>
          </a:r>
          <a:endParaRPr lang="en-US" sz="5000" kern="1200" dirty="0"/>
        </a:p>
      </dsp:txBody>
      <dsp:txXfrm>
        <a:off x="35888" y="2827527"/>
        <a:ext cx="10325079" cy="1147011"/>
      </dsp:txXfrm>
    </dsp:sp>
    <dsp:sp modelId="{51D6F1CC-8142-4ADE-AE2F-24196D88C9DC}">
      <dsp:nvSpPr>
        <dsp:cNvPr id="0" name=""/>
        <dsp:cNvSpPr/>
      </dsp:nvSpPr>
      <dsp:spPr>
        <a:xfrm>
          <a:off x="203" y="1396633"/>
          <a:ext cx="1401138" cy="12183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Business Automation</a:t>
          </a:r>
          <a:endParaRPr lang="en-US" sz="1600" kern="1200" dirty="0"/>
        </a:p>
      </dsp:txBody>
      <dsp:txXfrm>
        <a:off x="35888" y="1432318"/>
        <a:ext cx="1329768" cy="1147011"/>
      </dsp:txXfrm>
    </dsp:sp>
    <dsp:sp modelId="{EC9237CE-2903-437B-80C9-95F142BA6563}">
      <dsp:nvSpPr>
        <dsp:cNvPr id="0" name=""/>
        <dsp:cNvSpPr/>
      </dsp:nvSpPr>
      <dsp:spPr>
        <a:xfrm>
          <a:off x="203" y="1424"/>
          <a:ext cx="1401138" cy="1218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Contract </a:t>
          </a:r>
          <a:r>
            <a:rPr lang="en-US" sz="1600" kern="1200" dirty="0" err="1" smtClean="0"/>
            <a:t>Mgt</a:t>
          </a:r>
          <a:endParaRPr lang="en-US" sz="1600" kern="1200" dirty="0"/>
        </a:p>
      </dsp:txBody>
      <dsp:txXfrm>
        <a:off x="35888" y="37109"/>
        <a:ext cx="1329768" cy="1147011"/>
      </dsp:txXfrm>
    </dsp:sp>
    <dsp:sp modelId="{788F1CC0-618F-47C6-821B-9EA7FC5258A5}">
      <dsp:nvSpPr>
        <dsp:cNvPr id="0" name=""/>
        <dsp:cNvSpPr/>
      </dsp:nvSpPr>
      <dsp:spPr>
        <a:xfrm>
          <a:off x="1519037" y="1396633"/>
          <a:ext cx="2861125" cy="12183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Compliance</a:t>
          </a:r>
          <a:endParaRPr lang="en-US" sz="1600" kern="1200" dirty="0"/>
        </a:p>
      </dsp:txBody>
      <dsp:txXfrm>
        <a:off x="1554722" y="1432318"/>
        <a:ext cx="2789755" cy="1147011"/>
      </dsp:txXfrm>
    </dsp:sp>
    <dsp:sp modelId="{8141713D-E435-4446-809C-3E431BFF6B0A}">
      <dsp:nvSpPr>
        <dsp:cNvPr id="0" name=""/>
        <dsp:cNvSpPr/>
      </dsp:nvSpPr>
      <dsp:spPr>
        <a:xfrm>
          <a:off x="1519037" y="1424"/>
          <a:ext cx="1401138" cy="1218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Records </a:t>
          </a:r>
          <a:r>
            <a:rPr lang="en-US" sz="1600" kern="1200" dirty="0" err="1" smtClean="0"/>
            <a:t>Mgt</a:t>
          </a:r>
          <a:endParaRPr lang="en-US" sz="1600" kern="1200" dirty="0"/>
        </a:p>
      </dsp:txBody>
      <dsp:txXfrm>
        <a:off x="1554722" y="37109"/>
        <a:ext cx="1329768" cy="1147011"/>
      </dsp:txXfrm>
    </dsp:sp>
    <dsp:sp modelId="{F179A879-9E1B-4725-B328-275A24A6CFBD}">
      <dsp:nvSpPr>
        <dsp:cNvPr id="0" name=""/>
        <dsp:cNvSpPr/>
      </dsp:nvSpPr>
      <dsp:spPr>
        <a:xfrm>
          <a:off x="2979024" y="1424"/>
          <a:ext cx="1401138" cy="1218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Findability</a:t>
          </a:r>
          <a:r>
            <a:rPr lang="en-US" sz="1600" kern="1200" dirty="0" smtClean="0"/>
            <a:t/>
          </a:r>
          <a:br>
            <a:rPr lang="en-US" sz="1600" kern="1200" dirty="0" smtClean="0"/>
          </a:br>
          <a:r>
            <a:rPr lang="en-US" sz="1600" kern="1200" dirty="0" smtClean="0"/>
            <a:t>Search</a:t>
          </a:r>
          <a:endParaRPr lang="en-US" sz="1600" kern="1200" dirty="0"/>
        </a:p>
      </dsp:txBody>
      <dsp:txXfrm>
        <a:off x="3014709" y="37109"/>
        <a:ext cx="1329768" cy="1147011"/>
      </dsp:txXfrm>
    </dsp:sp>
    <dsp:sp modelId="{1B9D6302-FDCE-4AB2-A50D-D16AD72388EE}">
      <dsp:nvSpPr>
        <dsp:cNvPr id="0" name=""/>
        <dsp:cNvSpPr/>
      </dsp:nvSpPr>
      <dsp:spPr>
        <a:xfrm>
          <a:off x="4497858" y="1396633"/>
          <a:ext cx="1401138" cy="12183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Comms</a:t>
          </a:r>
          <a:endParaRPr lang="en-US" sz="1600" kern="1200" dirty="0"/>
        </a:p>
      </dsp:txBody>
      <dsp:txXfrm>
        <a:off x="4533543" y="1432318"/>
        <a:ext cx="1329768" cy="1147011"/>
      </dsp:txXfrm>
    </dsp:sp>
    <dsp:sp modelId="{91105E59-9A09-41C1-9CD6-13B280A4ED6A}">
      <dsp:nvSpPr>
        <dsp:cNvPr id="0" name=""/>
        <dsp:cNvSpPr/>
      </dsp:nvSpPr>
      <dsp:spPr>
        <a:xfrm>
          <a:off x="4497858" y="1424"/>
          <a:ext cx="1401138" cy="1218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Intranet</a:t>
          </a:r>
          <a:br>
            <a:rPr lang="en-US" sz="1600" kern="1200" dirty="0" smtClean="0"/>
          </a:br>
          <a:r>
            <a:rPr lang="en-US" sz="1600" kern="1200" dirty="0" smtClean="0"/>
            <a:t>Publishing</a:t>
          </a:r>
          <a:endParaRPr lang="en-US" sz="1600" kern="1200" dirty="0"/>
        </a:p>
      </dsp:txBody>
      <dsp:txXfrm>
        <a:off x="4533543" y="37109"/>
        <a:ext cx="1329768" cy="1147011"/>
      </dsp:txXfrm>
    </dsp:sp>
    <dsp:sp modelId="{13D64C68-DAB2-428E-A652-5DDB00F50888}">
      <dsp:nvSpPr>
        <dsp:cNvPr id="0" name=""/>
        <dsp:cNvSpPr/>
      </dsp:nvSpPr>
      <dsp:spPr>
        <a:xfrm>
          <a:off x="6016693" y="1396633"/>
          <a:ext cx="1401138" cy="12183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Globalization</a:t>
          </a:r>
          <a:endParaRPr lang="en-US" sz="1600" kern="1200" dirty="0"/>
        </a:p>
      </dsp:txBody>
      <dsp:txXfrm>
        <a:off x="6052378" y="1432318"/>
        <a:ext cx="1329768" cy="1147011"/>
      </dsp:txXfrm>
    </dsp:sp>
    <dsp:sp modelId="{200DA036-3EC4-4600-A252-6F071E6AAACB}">
      <dsp:nvSpPr>
        <dsp:cNvPr id="0" name=""/>
        <dsp:cNvSpPr/>
      </dsp:nvSpPr>
      <dsp:spPr>
        <a:xfrm>
          <a:off x="6016693" y="1424"/>
          <a:ext cx="1401138" cy="1218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People Search</a:t>
          </a:r>
          <a:endParaRPr lang="en-US" sz="1600" kern="1200" dirty="0"/>
        </a:p>
      </dsp:txBody>
      <dsp:txXfrm>
        <a:off x="6052378" y="37109"/>
        <a:ext cx="1329768" cy="1147011"/>
      </dsp:txXfrm>
    </dsp:sp>
    <dsp:sp modelId="{70C29618-E314-490F-9835-FA1E7A4B2CD4}">
      <dsp:nvSpPr>
        <dsp:cNvPr id="0" name=""/>
        <dsp:cNvSpPr/>
      </dsp:nvSpPr>
      <dsp:spPr>
        <a:xfrm>
          <a:off x="7535527" y="1396633"/>
          <a:ext cx="2861125" cy="12183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Mobility</a:t>
          </a:r>
          <a:endParaRPr lang="en-US" sz="1600" kern="1200" dirty="0"/>
        </a:p>
      </dsp:txBody>
      <dsp:txXfrm>
        <a:off x="7571212" y="1432318"/>
        <a:ext cx="2789755" cy="1147011"/>
      </dsp:txXfrm>
    </dsp:sp>
    <dsp:sp modelId="{51BCD65C-8234-4502-9B2B-14F72DA3EF3A}">
      <dsp:nvSpPr>
        <dsp:cNvPr id="0" name=""/>
        <dsp:cNvSpPr/>
      </dsp:nvSpPr>
      <dsp:spPr>
        <a:xfrm>
          <a:off x="7535527" y="1424"/>
          <a:ext cx="1401138" cy="1218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Multi platform</a:t>
          </a:r>
          <a:endParaRPr lang="en-US" sz="1600" kern="1200" dirty="0"/>
        </a:p>
      </dsp:txBody>
      <dsp:txXfrm>
        <a:off x="7571212" y="37109"/>
        <a:ext cx="1329768" cy="1147011"/>
      </dsp:txXfrm>
    </dsp:sp>
    <dsp:sp modelId="{8D1E6064-B114-4D4C-807A-83D27677D1F0}">
      <dsp:nvSpPr>
        <dsp:cNvPr id="0" name=""/>
        <dsp:cNvSpPr/>
      </dsp:nvSpPr>
      <dsp:spPr>
        <a:xfrm>
          <a:off x="8995514" y="1424"/>
          <a:ext cx="1401138" cy="1218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iPads</a:t>
          </a:r>
          <a:endParaRPr lang="en-US" sz="1600" kern="1200" dirty="0"/>
        </a:p>
      </dsp:txBody>
      <dsp:txXfrm>
        <a:off x="9031199" y="37109"/>
        <a:ext cx="1329768" cy="11470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B979-88E7-40B5-B39B-357774ECB5EF}">
      <dsp:nvSpPr>
        <dsp:cNvPr id="0" name=""/>
        <dsp:cNvSpPr/>
      </dsp:nvSpPr>
      <dsp:spPr>
        <a:xfrm>
          <a:off x="3194" y="137969"/>
          <a:ext cx="3205485" cy="128219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Strategic</a:t>
          </a:r>
          <a:endParaRPr lang="en-US" sz="2000" b="1" kern="1200" dirty="0"/>
        </a:p>
      </dsp:txBody>
      <dsp:txXfrm>
        <a:off x="3194" y="137969"/>
        <a:ext cx="2884937" cy="1282194"/>
      </dsp:txXfrm>
    </dsp:sp>
    <dsp:sp modelId="{8D404520-57F6-44BE-AE6E-1F02E2FEF168}">
      <dsp:nvSpPr>
        <dsp:cNvPr id="0" name=""/>
        <dsp:cNvSpPr/>
      </dsp:nvSpPr>
      <dsp:spPr>
        <a:xfrm>
          <a:off x="2567583" y="137969"/>
          <a:ext cx="3205485" cy="1282194"/>
        </a:xfrm>
        <a:prstGeom prst="chevron">
          <a:avLst/>
        </a:prstGeom>
        <a:solidFill>
          <a:schemeClr val="accent3"/>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Project</a:t>
          </a:r>
          <a:endParaRPr lang="en-US" sz="2000" b="1" kern="1200" dirty="0"/>
        </a:p>
      </dsp:txBody>
      <dsp:txXfrm>
        <a:off x="3208680" y="137969"/>
        <a:ext cx="1923291" cy="1282194"/>
      </dsp:txXfrm>
    </dsp:sp>
    <dsp:sp modelId="{17AD5A38-3466-4F89-83B0-B76BF8304952}">
      <dsp:nvSpPr>
        <dsp:cNvPr id="0" name=""/>
        <dsp:cNvSpPr/>
      </dsp:nvSpPr>
      <dsp:spPr>
        <a:xfrm>
          <a:off x="5131971" y="137969"/>
          <a:ext cx="3205485" cy="1282194"/>
        </a:xfrm>
        <a:prstGeom prst="chevron">
          <a:avLst/>
        </a:prstGeom>
        <a:solidFill>
          <a:schemeClr val="accent1">
            <a:shade val="50000"/>
            <a:hueOff val="498517"/>
            <a:satOff val="-11027"/>
            <a:lumOff val="4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Change</a:t>
          </a:r>
          <a:endParaRPr lang="en-US" sz="2000" b="1" kern="1200" dirty="0"/>
        </a:p>
      </dsp:txBody>
      <dsp:txXfrm>
        <a:off x="5773068" y="137969"/>
        <a:ext cx="1923291" cy="1282194"/>
      </dsp:txXfrm>
    </dsp:sp>
    <dsp:sp modelId="{1F1B7291-E645-4B50-869F-978A1817974A}">
      <dsp:nvSpPr>
        <dsp:cNvPr id="0" name=""/>
        <dsp:cNvSpPr/>
      </dsp:nvSpPr>
      <dsp:spPr>
        <a:xfrm>
          <a:off x="7696359" y="137969"/>
          <a:ext cx="3205485" cy="1282194"/>
        </a:xfrm>
        <a:prstGeom prst="chevron">
          <a:avLst/>
        </a:prstGeom>
        <a:solidFill>
          <a:schemeClr val="accent1">
            <a:shade val="50000"/>
            <a:hueOff val="249259"/>
            <a:satOff val="-5513"/>
            <a:lumOff val="2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Operations</a:t>
          </a:r>
          <a:endParaRPr lang="en-US" sz="2000" b="1" kern="1200" dirty="0"/>
        </a:p>
      </dsp:txBody>
      <dsp:txXfrm>
        <a:off x="8337456" y="137969"/>
        <a:ext cx="1923291" cy="1282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B61E-3ED8-41B0-AD96-274A386FAA9A}">
      <dsp:nvSpPr>
        <dsp:cNvPr id="0" name=""/>
        <dsp:cNvSpPr/>
      </dsp:nvSpPr>
      <dsp:spPr>
        <a:xfrm>
          <a:off x="3889899" y="1754"/>
          <a:ext cx="2110348" cy="211034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Text" lastClr="000000"/>
              </a:solidFill>
            </a:rPr>
            <a:t>Define</a:t>
          </a:r>
          <a:endParaRPr lang="en-US" sz="3000" kern="1200" dirty="0">
            <a:solidFill>
              <a:sysClr val="windowText" lastClr="000000"/>
            </a:solidFill>
          </a:endParaRPr>
        </a:p>
      </dsp:txBody>
      <dsp:txXfrm>
        <a:off x="4198952" y="310807"/>
        <a:ext cx="1492242" cy="1492242"/>
      </dsp:txXfrm>
    </dsp:sp>
    <dsp:sp modelId="{6DA15425-9999-4665-A25A-AED8DF9E01F3}">
      <dsp:nvSpPr>
        <dsp:cNvPr id="0" name=""/>
        <dsp:cNvSpPr/>
      </dsp:nvSpPr>
      <dsp:spPr>
        <a:xfrm rot="2700000">
          <a:off x="5773599" y="1809488"/>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798216" y="1892506"/>
        <a:ext cx="392216" cy="427346"/>
      </dsp:txXfrm>
    </dsp:sp>
    <dsp:sp modelId="{E850D5DE-ABBC-4AC4-A17C-8AEA9FEBB4CE}">
      <dsp:nvSpPr>
        <dsp:cNvPr id="0" name=""/>
        <dsp:cNvSpPr/>
      </dsp:nvSpPr>
      <dsp:spPr>
        <a:xfrm>
          <a:off x="6129686" y="2241541"/>
          <a:ext cx="2110348" cy="2110348"/>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Design</a:t>
          </a:r>
          <a:endParaRPr lang="en-US" sz="3000" kern="1200" dirty="0"/>
        </a:p>
      </dsp:txBody>
      <dsp:txXfrm>
        <a:off x="6438739" y="2550594"/>
        <a:ext cx="1492242" cy="1492242"/>
      </dsp:txXfrm>
    </dsp:sp>
    <dsp:sp modelId="{55858EB9-BC31-46C3-B110-A402469DD243}">
      <dsp:nvSpPr>
        <dsp:cNvPr id="0" name=""/>
        <dsp:cNvSpPr/>
      </dsp:nvSpPr>
      <dsp:spPr>
        <a:xfrm rot="8100000">
          <a:off x="5796025" y="4049274"/>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5939501" y="4132292"/>
        <a:ext cx="392216" cy="427346"/>
      </dsp:txXfrm>
    </dsp:sp>
    <dsp:sp modelId="{4B308EFB-FF6E-476A-B035-D8969C7CC941}">
      <dsp:nvSpPr>
        <dsp:cNvPr id="0" name=""/>
        <dsp:cNvSpPr/>
      </dsp:nvSpPr>
      <dsp:spPr>
        <a:xfrm>
          <a:off x="3889899" y="4481328"/>
          <a:ext cx="2110348" cy="211034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Develop</a:t>
          </a:r>
          <a:endParaRPr lang="en-US" sz="3000" kern="1200" dirty="0"/>
        </a:p>
      </dsp:txBody>
      <dsp:txXfrm>
        <a:off x="4198952" y="4790381"/>
        <a:ext cx="1492242" cy="1492242"/>
      </dsp:txXfrm>
    </dsp:sp>
    <dsp:sp modelId="{395ED6BE-160E-4DA3-AC18-77AA7FA17D27}">
      <dsp:nvSpPr>
        <dsp:cNvPr id="0" name=""/>
        <dsp:cNvSpPr/>
      </dsp:nvSpPr>
      <dsp:spPr>
        <a:xfrm rot="13500000">
          <a:off x="3556239" y="4071701"/>
          <a:ext cx="560309" cy="71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699715" y="4273579"/>
        <a:ext cx="392216" cy="427346"/>
      </dsp:txXfrm>
    </dsp:sp>
    <dsp:sp modelId="{0285D6C1-3BAD-463D-BC29-F83A7DFB57BE}">
      <dsp:nvSpPr>
        <dsp:cNvPr id="0" name=""/>
        <dsp:cNvSpPr/>
      </dsp:nvSpPr>
      <dsp:spPr>
        <a:xfrm>
          <a:off x="1650112" y="2241541"/>
          <a:ext cx="2110348" cy="211034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Deploy</a:t>
          </a:r>
          <a:endParaRPr lang="en-US" sz="3000" kern="1200" dirty="0"/>
        </a:p>
      </dsp:txBody>
      <dsp:txXfrm>
        <a:off x="1959165" y="2550594"/>
        <a:ext cx="1492242" cy="1492242"/>
      </dsp:txXfrm>
    </dsp:sp>
    <dsp:sp modelId="{6DB03188-DC3A-450F-9C19-9424B572AC70}">
      <dsp:nvSpPr>
        <dsp:cNvPr id="0" name=""/>
        <dsp:cNvSpPr/>
      </dsp:nvSpPr>
      <dsp:spPr>
        <a:xfrm rot="18900000">
          <a:off x="3533812" y="1831914"/>
          <a:ext cx="560309" cy="71224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558429" y="2033792"/>
        <a:ext cx="392216" cy="42734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50179" name="Rectangle 3"/>
          <p:cNvSpPr>
            <a:spLocks noGrp="1"/>
          </p:cNvSpPr>
          <p:nvPr>
            <p:ph type="body" idx="1"/>
          </p:nvPr>
        </p:nvSpPr>
        <p:spPr>
          <a:ln/>
          <a:extLst/>
        </p:spPr>
        <p:txBody>
          <a:bodyPr/>
          <a:lstStyle/>
          <a:p>
            <a:pPr eaLnBrk="1" hangingPunct="1">
              <a:buFontTx/>
              <a:buNone/>
            </a:pPr>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50179" name="Rectangle 3"/>
          <p:cNvSpPr>
            <a:spLocks noGrp="1"/>
          </p:cNvSpPr>
          <p:nvPr>
            <p:ph type="body" idx="1"/>
          </p:nvPr>
        </p:nvSpPr>
        <p:spPr>
          <a:ln/>
          <a:extLst/>
        </p:spPr>
        <p:txBody>
          <a:bodyPr/>
          <a:lstStyle/>
          <a:p>
            <a:pPr eaLnBrk="1" hangingPunct="1">
              <a:buFontTx/>
              <a:buNone/>
            </a:pPr>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50179" name="Rectangle 3"/>
          <p:cNvSpPr>
            <a:spLocks noGrp="1"/>
          </p:cNvSpPr>
          <p:nvPr>
            <p:ph type="body" idx="1"/>
          </p:nvPr>
        </p:nvSpPr>
        <p:spPr>
          <a:ln/>
          <a:extLst/>
        </p:spPr>
        <p:txBody>
          <a:bodyPr/>
          <a:lstStyle/>
          <a:p>
            <a:pPr eaLnBrk="1" hangingPunct="1">
              <a:buFontTx/>
              <a:buNone/>
            </a:pPr>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50179" name="Rectangle 3"/>
          <p:cNvSpPr>
            <a:spLocks noGrp="1"/>
          </p:cNvSpPr>
          <p:nvPr>
            <p:ph type="body" idx="1"/>
          </p:nvPr>
        </p:nvSpPr>
        <p:spPr>
          <a:ln/>
          <a:extLst/>
        </p:spPr>
        <p:txBody>
          <a:bodyPr/>
          <a:lstStyle/>
          <a:p>
            <a:pPr eaLnBrk="1" hangingPunct="1">
              <a:buFontTx/>
              <a:buNone/>
            </a:pPr>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50179" name="Rectangle 3"/>
          <p:cNvSpPr>
            <a:spLocks noGrp="1"/>
          </p:cNvSpPr>
          <p:nvPr>
            <p:ph type="body" idx="1"/>
          </p:nvPr>
        </p:nvSpPr>
        <p:spPr>
          <a:ln/>
          <a:extLst/>
        </p:spPr>
        <p:txBody>
          <a:bodyPr/>
          <a:lstStyle/>
          <a:p>
            <a:pPr eaLnBrk="1" hangingPunct="1">
              <a:buFontTx/>
              <a:buNone/>
            </a:pPr>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128</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72054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088175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1274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273063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273063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50179" name="Rectangle 3"/>
          <p:cNvSpPr>
            <a:spLocks noGrp="1"/>
          </p:cNvSpPr>
          <p:nvPr>
            <p:ph type="body" idx="1"/>
          </p:nvPr>
        </p:nvSpPr>
        <p:spPr>
          <a:ln/>
          <a:extLst/>
        </p:spPr>
        <p:txBody>
          <a:bodyPr/>
          <a:lstStyle/>
          <a:p>
            <a:pPr eaLnBrk="1" hangingPunct="1">
              <a:buFontTx/>
              <a:buNone/>
            </a:pPr>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estion">
    <p:spTree>
      <p:nvGrpSpPr>
        <p:cNvPr id="1" name=""/>
        <p:cNvGrpSpPr/>
        <p:nvPr/>
      </p:nvGrpSpPr>
      <p:grpSpPr>
        <a:xfrm>
          <a:off x="0" y="0"/>
          <a:ext cx="0" cy="0"/>
          <a:chOff x="0" y="0"/>
          <a:chExt cx="0" cy="0"/>
        </a:xfrm>
      </p:grpSpPr>
      <p:sp>
        <p:nvSpPr>
          <p:cNvPr id="6" name="Rectangle 5"/>
          <p:cNvSpPr/>
          <p:nvPr userDrawn="1"/>
        </p:nvSpPr>
        <p:spPr bwMode="grayWhite">
          <a:xfrm>
            <a:off x="8267594" y="-480484"/>
            <a:ext cx="4070346" cy="772519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en-US" sz="49600" b="1" cap="all" spc="0" noProof="0" dirty="0" smtClean="0">
                <a:ln w="0"/>
                <a:solidFill>
                  <a:srgbClr val="C00000"/>
                </a:solidFill>
                <a:effectLst>
                  <a:outerShdw blurRad="50800" dist="38100" dir="2700000" algn="tl" rotWithShape="0">
                    <a:prstClr val="black">
                      <a:alpha val="40000"/>
                    </a:prstClr>
                  </a:outerShdw>
                </a:effectLst>
                <a:latin typeface="Arial Black" pitchFamily="34" charset="0"/>
              </a:rPr>
              <a:t>?</a:t>
            </a:r>
            <a:endParaRPr lang="en-US" sz="49600" b="1" cap="all" spc="0" noProof="0" dirty="0">
              <a:ln w="0"/>
              <a:solidFill>
                <a:srgbClr val="C00000"/>
              </a:solidFill>
              <a:effectLst>
                <a:outerShdw blurRad="50800" dist="38100" dir="2700000" algn="tl" rotWithShape="0">
                  <a:prstClr val="black">
                    <a:alpha val="40000"/>
                  </a:prstClr>
                </a:outerShdw>
              </a:effectLst>
              <a:latin typeface="Arial Black" pitchFamily="34" charset="0"/>
            </a:endParaRPr>
          </a:p>
        </p:txBody>
      </p:sp>
      <p:sp>
        <p:nvSpPr>
          <p:cNvPr id="8" name="Text Placeholder 7"/>
          <p:cNvSpPr>
            <a:spLocks noGrp="1"/>
          </p:cNvSpPr>
          <p:nvPr>
            <p:ph type="body" sz="quarter" idx="10" hasCustomPrompt="1"/>
          </p:nvPr>
        </p:nvSpPr>
        <p:spPr>
          <a:xfrm>
            <a:off x="685800" y="2200972"/>
            <a:ext cx="7543800" cy="2456057"/>
          </a:xfrm>
          <a:prstGeom prst="rect">
            <a:avLst/>
          </a:prstGeom>
          <a:gradFill>
            <a:gsLst>
              <a:gs pos="0">
                <a:srgbClr val="E31B23">
                  <a:lumMod val="50000"/>
                </a:srgbClr>
              </a:gs>
              <a:gs pos="100000">
                <a:srgbClr val="E31B23"/>
              </a:gs>
            </a:gsLst>
            <a:lin ang="16200000" scaled="0"/>
          </a:gradFill>
        </p:spPr>
        <p:style>
          <a:lnRef idx="1">
            <a:schemeClr val="accent1"/>
          </a:lnRef>
          <a:fillRef idx="3">
            <a:schemeClr val="accent1"/>
          </a:fillRef>
          <a:effectRef idx="2">
            <a:schemeClr val="accent1"/>
          </a:effectRef>
          <a:fontRef idx="none"/>
        </p:style>
        <p:txBody>
          <a:bodyPr lIns="228600" tIns="228600" rIns="228600" bIns="228600" anchor="ctr" anchorCtr="0">
            <a:spAutoFit/>
          </a:bodyPr>
          <a:lstStyle>
            <a:lvl1pPr marL="0" indent="0">
              <a:buNone/>
              <a:defRPr sz="7200">
                <a:solidFill>
                  <a:srgbClr val="FFFFFF"/>
                </a:solidFill>
              </a:defRPr>
            </a:lvl1pPr>
            <a:lvl2pPr marL="460375" indent="0">
              <a:buNone/>
              <a:defRPr sz="1800">
                <a:solidFill>
                  <a:schemeClr val="bg1"/>
                </a:solidFill>
              </a:defRPr>
            </a:lvl2pPr>
            <a:lvl3pPr marL="855663" indent="0">
              <a:buNone/>
              <a:defRPr sz="1800">
                <a:solidFill>
                  <a:schemeClr val="bg1"/>
                </a:solidFill>
              </a:defRPr>
            </a:lvl3pPr>
            <a:lvl4pPr marL="1258888" indent="0">
              <a:buNone/>
              <a:defRPr sz="1800">
                <a:solidFill>
                  <a:schemeClr val="bg1"/>
                </a:solidFill>
              </a:defRPr>
            </a:lvl4pPr>
            <a:lvl5pPr marL="1604963" indent="0">
              <a:buNone/>
              <a:defRPr sz="1800">
                <a:solidFill>
                  <a:schemeClr val="bg1"/>
                </a:solidFill>
              </a:defRPr>
            </a:lvl5pPr>
          </a:lstStyle>
          <a:p>
            <a:pPr lvl="0"/>
            <a:r>
              <a:rPr lang="en-US" dirty="0" smtClean="0"/>
              <a:t>Click to enter QUESTION</a:t>
            </a:r>
          </a:p>
        </p:txBody>
      </p:sp>
      <p:sp>
        <p:nvSpPr>
          <p:cNvPr id="9" name="Title 8"/>
          <p:cNvSpPr>
            <a:spLocks noGrp="1"/>
          </p:cNvSpPr>
          <p:nvPr>
            <p:ph type="title"/>
          </p:nvPr>
        </p:nvSpPr>
        <p:spPr>
          <a:xfrm>
            <a:off x="685799" y="457200"/>
            <a:ext cx="7543800" cy="60939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73491048"/>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2743200" y="1371600"/>
            <a:ext cx="8458200" cy="3429000"/>
          </a:xfrm>
          <a:prstGeom prst="rect">
            <a:avLst/>
          </a:prstGeom>
          <a:gradFill flip="none" rotWithShape="1">
            <a:gsLst>
              <a:gs pos="0">
                <a:srgbClr val="E31B23">
                  <a:lumMod val="50000"/>
                </a:srgbClr>
              </a:gs>
              <a:gs pos="100000">
                <a:srgbClr val="E31B23"/>
              </a:gs>
            </a:gsLst>
            <a:lin ang="16200000" scaled="1"/>
            <a:tileRect/>
          </a:gradFill>
        </p:spPr>
        <p:txBody>
          <a:bodyPr lIns="228600" tIns="228600" rIns="228600" bIns="228600" anchor="ctr" anchorCtr="0">
            <a:normAutofit/>
          </a:bodyPr>
          <a:lstStyle>
            <a:lvl1pPr marL="0" indent="0">
              <a:lnSpc>
                <a:spcPct val="110000"/>
              </a:lnSpc>
              <a:spcBef>
                <a:spcPts val="0"/>
              </a:spcBef>
              <a:buNone/>
              <a:defRPr sz="7200">
                <a:solidFill>
                  <a:srgbClr val="FFFFFF"/>
                </a:solidFill>
              </a:defRPr>
            </a:lvl1pPr>
            <a:lvl2pPr marL="460375" indent="0">
              <a:buNone/>
              <a:defRPr sz="3600">
                <a:solidFill>
                  <a:srgbClr val="FFFFFF"/>
                </a:solidFill>
              </a:defRPr>
            </a:lvl2pPr>
            <a:lvl3pPr marL="855663" indent="0">
              <a:buNone/>
              <a:defRPr sz="3200">
                <a:solidFill>
                  <a:srgbClr val="FFFFFF"/>
                </a:solidFill>
              </a:defRPr>
            </a:lvl3pPr>
            <a:lvl4pPr marL="1258888" indent="0">
              <a:buNone/>
              <a:defRPr sz="2800">
                <a:solidFill>
                  <a:srgbClr val="FFFFFF"/>
                </a:solidFill>
              </a:defRPr>
            </a:lvl4pPr>
            <a:lvl5pPr marL="1604963" indent="0">
              <a:buNone/>
              <a:defRPr sz="2800">
                <a:solidFill>
                  <a:srgbClr val="FFFFFF"/>
                </a:solidFill>
              </a:defRPr>
            </a:lvl5pPr>
          </a:lstStyle>
          <a:p>
            <a:pPr lvl="0"/>
            <a:r>
              <a:rPr lang="en-US" dirty="0" smtClean="0"/>
              <a:t>Click to enter QUOTE</a:t>
            </a:r>
          </a:p>
        </p:txBody>
      </p:sp>
      <p:sp>
        <p:nvSpPr>
          <p:cNvPr id="7" name="Rectangle 6"/>
          <p:cNvSpPr/>
          <p:nvPr userDrawn="1"/>
        </p:nvSpPr>
        <p:spPr bwMode="grayWhite">
          <a:xfrm>
            <a:off x="434692" y="-762000"/>
            <a:ext cx="2390398" cy="538609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400" b="1" cap="all" spc="0" dirty="0" smtClean="0">
                <a:ln w="0"/>
                <a:solidFill>
                  <a:srgbClr val="C00000"/>
                </a:solidFill>
                <a:effectLst>
                  <a:outerShdw blurRad="50800" dist="38100" dir="2700000" algn="tl" rotWithShape="0">
                    <a:prstClr val="black">
                      <a:alpha val="40000"/>
                    </a:prstClr>
                  </a:outerShdw>
                </a:effectLst>
                <a:latin typeface="Arial Black" pitchFamily="34" charset="0"/>
              </a:rPr>
              <a:t>“</a:t>
            </a:r>
            <a:endParaRPr lang="en-US" sz="34400" b="1" cap="all" spc="0" dirty="0">
              <a:ln w="0"/>
              <a:solidFill>
                <a:srgbClr val="C00000"/>
              </a:solidFill>
              <a:effectLst>
                <a:outerShdw blurRad="50800" dist="38100" dir="2700000" algn="tl" rotWithShape="0">
                  <a:prstClr val="black">
                    <a:alpha val="40000"/>
                  </a:prstClr>
                </a:outerShdw>
              </a:effectLst>
              <a:latin typeface="Arial Black" pitchFamily="34" charset="0"/>
            </a:endParaRPr>
          </a:p>
        </p:txBody>
      </p:sp>
      <p:sp>
        <p:nvSpPr>
          <p:cNvPr id="10" name="Rectangle 9"/>
          <p:cNvSpPr/>
          <p:nvPr userDrawn="1"/>
        </p:nvSpPr>
        <p:spPr bwMode="grayWhite">
          <a:xfrm>
            <a:off x="9170016" y="3906396"/>
            <a:ext cx="2390398" cy="538609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400" b="1" cap="all" spc="0" dirty="0" smtClean="0">
                <a:ln w="0"/>
                <a:solidFill>
                  <a:srgbClr val="C00000"/>
                </a:solidFill>
                <a:effectLst>
                  <a:outerShdw blurRad="50800" dist="38100" dir="2700000" algn="tl" rotWithShape="0">
                    <a:prstClr val="black">
                      <a:alpha val="40000"/>
                    </a:prstClr>
                  </a:outerShdw>
                  <a:reflection blurRad="12700" stA="50000" endPos="50000" dist="5000" dir="5400000" sy="-100000" rotWithShape="0"/>
                </a:effectLst>
                <a:latin typeface="Arial Black" pitchFamily="34" charset="0"/>
              </a:rPr>
              <a:t>”</a:t>
            </a:r>
            <a:endParaRPr lang="en-US" sz="34400" b="1" cap="all" spc="0" dirty="0">
              <a:ln w="0"/>
              <a:solidFill>
                <a:srgbClr val="C00000"/>
              </a:solidFill>
              <a:effectLst>
                <a:outerShdw blurRad="50800" dist="38100" dir="2700000" algn="tl" rotWithShape="0">
                  <a:prstClr val="black">
                    <a:alpha val="40000"/>
                  </a:prstClr>
                </a:outerShdw>
                <a:reflection blurRad="12700" stA="50000" endPos="50000" dist="5000" dir="5400000" sy="-100000" rotWithShape="0"/>
              </a:effectLst>
              <a:latin typeface="Arial Black" pitchFamily="34" charset="0"/>
            </a:endParaRPr>
          </a:p>
        </p:txBody>
      </p:sp>
      <p:sp>
        <p:nvSpPr>
          <p:cNvPr id="11" name="Text Placeholder 10"/>
          <p:cNvSpPr>
            <a:spLocks noGrp="1"/>
          </p:cNvSpPr>
          <p:nvPr>
            <p:ph type="body" sz="quarter" idx="11" hasCustomPrompt="1"/>
          </p:nvPr>
        </p:nvSpPr>
        <p:spPr>
          <a:xfrm>
            <a:off x="2834894" y="6248400"/>
            <a:ext cx="6140285" cy="381000"/>
          </a:xfrm>
          <a:prstGeom prst="rect">
            <a:avLst/>
          </a:prstGeom>
        </p:spPr>
        <p:txBody>
          <a:bodyPr>
            <a:noAutofit/>
          </a:bodyPr>
          <a:lstStyle>
            <a:lvl1pPr marL="0" indent="0" algn="r">
              <a:buFont typeface="Arial" pitchFamily="34" charset="0"/>
              <a:buNone/>
              <a:defRPr sz="2000">
                <a:solidFill>
                  <a:schemeClr val="bg1"/>
                </a:solidFill>
              </a:defRPr>
            </a:lvl1pPr>
            <a:lvl2pPr marL="457200" indent="0" algn="r">
              <a:buFont typeface="Arial" pitchFamily="34" charset="0"/>
              <a:buNone/>
              <a:defRPr sz="2000"/>
            </a:lvl2pPr>
            <a:lvl3pPr marL="914400" indent="0" algn="r">
              <a:buFont typeface="Arial" pitchFamily="34" charset="0"/>
              <a:buNone/>
              <a:defRPr sz="2000"/>
            </a:lvl3pPr>
            <a:lvl4pPr marL="1371600" indent="0" algn="r">
              <a:buFont typeface="Arial" pitchFamily="34" charset="0"/>
              <a:buNone/>
              <a:defRPr sz="2000"/>
            </a:lvl4pPr>
            <a:lvl5pPr marL="1828800" indent="0" algn="r">
              <a:buFont typeface="Arial" pitchFamily="34" charset="0"/>
              <a:buNone/>
              <a:defRPr sz="2000"/>
            </a:lvl5pPr>
          </a:lstStyle>
          <a:p>
            <a:pPr lvl="0"/>
            <a:r>
              <a:rPr lang="en-US" dirty="0" smtClean="0"/>
              <a:t>Click to enter REFERENCE</a:t>
            </a:r>
            <a:endParaRPr lang="en-US" dirty="0"/>
          </a:p>
        </p:txBody>
      </p:sp>
      <p:sp>
        <p:nvSpPr>
          <p:cNvPr id="12" name="Title 11"/>
          <p:cNvSpPr>
            <a:spLocks noGrp="1"/>
          </p:cNvSpPr>
          <p:nvPr>
            <p:ph type="title"/>
          </p:nvPr>
        </p:nvSpPr>
        <p:spPr>
          <a:xfrm>
            <a:off x="2779193" y="457200"/>
            <a:ext cx="8455946" cy="609398"/>
          </a:xfrm>
        </p:spPr>
        <p:txBody>
          <a:bodyPr/>
          <a:lstStyle>
            <a:lvl1pPr algn="r">
              <a:defRPr/>
            </a:lvl1pPr>
          </a:lstStyle>
          <a:p>
            <a:r>
              <a:rPr lang="en-US" smtClean="0"/>
              <a:t>Click to edit Master title style</a:t>
            </a:r>
            <a:endParaRPr lang="en-US"/>
          </a:p>
        </p:txBody>
      </p:sp>
    </p:spTree>
    <p:extLst>
      <p:ext uri="{BB962C8B-B14F-4D97-AF65-F5344CB8AC3E}">
        <p14:creationId xmlns:p14="http://schemas.microsoft.com/office/powerpoint/2010/main" val="37992581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es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Arrow Bar"/>
          <p:cNvSpPr/>
          <p:nvPr userDrawn="1"/>
        </p:nvSpPr>
        <p:spPr bwMode="auto">
          <a:xfrm>
            <a:off x="1022072" y="1514475"/>
            <a:ext cx="7162800" cy="449580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1293812" y="1723917"/>
            <a:ext cx="6629400" cy="4050370"/>
          </a:xfrm>
        </p:spPr>
        <p:txBody>
          <a:bodyPr anchor="ctr" anchorCtr="0">
            <a:norm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Question</a:t>
            </a:r>
          </a:p>
        </p:txBody>
      </p:sp>
      <p:sp>
        <p:nvSpPr>
          <p:cNvPr id="20" name="Rectangle 19"/>
          <p:cNvSpPr/>
          <p:nvPr/>
        </p:nvSpPr>
        <p:spPr bwMode="auto">
          <a:xfrm>
            <a:off x="8338887" y="1514475"/>
            <a:ext cx="2827252" cy="298132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userDrawn="1"/>
        </p:nvSpPr>
        <p:spPr bwMode="grayWhite">
          <a:xfrm>
            <a:off x="8847689" y="1182737"/>
            <a:ext cx="1809647" cy="3770263"/>
          </a:xfrm>
          <a:prstGeom prst="rect">
            <a:avLst/>
          </a:prstGeom>
          <a:noFill/>
        </p:spPr>
        <p:txBody>
          <a:bodyPr wrap="square" lIns="91440" tIns="45720" rIns="91440" bIns="45720">
            <a:spAutoFit/>
          </a:bodyPr>
          <a:lstStyle/>
          <a:p>
            <a:pPr lvl="0" algn="ctr"/>
            <a:r>
              <a:rPr lang="en-US" sz="23900" b="1" cap="none" spc="0" noProof="0" dirty="0" smtClean="0">
                <a:ln w="57150">
                  <a:solidFill>
                    <a:srgbClr val="FFFFFF"/>
                  </a:solidFill>
                  <a:prstDash val="solid"/>
                </a:ln>
                <a:noFill/>
                <a:effectLst/>
                <a:latin typeface="Arial Black" pitchFamily="34" charset="0"/>
              </a:rPr>
              <a:t>?</a:t>
            </a:r>
            <a:endParaRPr lang="en-US" sz="23900" b="1" cap="none" spc="0" noProof="0" dirty="0">
              <a:ln w="57150">
                <a:solidFill>
                  <a:srgbClr val="FFFFFF"/>
                </a:solidFill>
                <a:prstDash val="solid"/>
              </a:ln>
              <a:noFill/>
              <a:effectLst/>
              <a:latin typeface="Arial Black" pitchFamily="34" charset="0"/>
            </a:endParaRPr>
          </a:p>
        </p:txBody>
      </p:sp>
      <p:sp>
        <p:nvSpPr>
          <p:cNvPr id="28" name="Rectangle 27"/>
          <p:cNvSpPr/>
          <p:nvPr userDrawn="1"/>
        </p:nvSpPr>
        <p:spPr bwMode="auto">
          <a:xfrm>
            <a:off x="8338887" y="4648200"/>
            <a:ext cx="2827252" cy="1362075"/>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Arrow Bar"/>
          <p:cNvSpPr/>
          <p:nvPr userDrawn="1"/>
        </p:nvSpPr>
        <p:spPr bwMode="auto">
          <a:xfrm>
            <a:off x="2665412" y="1514474"/>
            <a:ext cx="6858000" cy="450066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1" name="TechEd Tile"/>
          <p:cNvSpPr/>
          <p:nvPr userDrawn="1"/>
        </p:nvSpPr>
        <p:spPr bwMode="auto">
          <a:xfrm>
            <a:off x="1022073" y="1514475"/>
            <a:ext cx="149447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ectangle 16"/>
          <p:cNvSpPr/>
          <p:nvPr/>
        </p:nvSpPr>
        <p:spPr bwMode="auto">
          <a:xfrm>
            <a:off x="1017613" y="3187884"/>
            <a:ext cx="1495399"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TechEd Tile"/>
          <p:cNvSpPr/>
          <p:nvPr userDrawn="1"/>
        </p:nvSpPr>
        <p:spPr bwMode="auto">
          <a:xfrm>
            <a:off x="9666713" y="4516445"/>
            <a:ext cx="149447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Rectangle 19"/>
          <p:cNvSpPr/>
          <p:nvPr userDrawn="1"/>
        </p:nvSpPr>
        <p:spPr bwMode="auto">
          <a:xfrm>
            <a:off x="9662253" y="1514475"/>
            <a:ext cx="1495399"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p:nvPr>
        </p:nvSpPr>
        <p:spPr>
          <a:xfrm>
            <a:off x="2894012" y="1828800"/>
            <a:ext cx="6347299" cy="3962400"/>
          </a:xfrm>
        </p:spPr>
        <p:txBody>
          <a:bodyPr anchor="ctr" anchorCtr="0">
            <a:normAutofit/>
          </a:bodyPr>
          <a:lstStyle>
            <a:lvl1pPr marL="0" indent="0">
              <a:buFont typeface="Arial" pitchFamily="34" charset="0"/>
              <a:buNone/>
              <a:defRPr sz="4000" b="1"/>
            </a:lvl1pPr>
          </a:lstStyle>
          <a:p>
            <a:pPr lvl="0"/>
            <a:endParaRPr lang="en-US" dirty="0"/>
          </a:p>
        </p:txBody>
      </p:sp>
      <p:sp>
        <p:nvSpPr>
          <p:cNvPr id="21" name="Rectangle 20"/>
          <p:cNvSpPr/>
          <p:nvPr userDrawn="1"/>
        </p:nvSpPr>
        <p:spPr bwMode="grayWhite">
          <a:xfrm>
            <a:off x="989012" y="1163122"/>
            <a:ext cx="1249060" cy="2646878"/>
          </a:xfrm>
          <a:prstGeom prst="rect">
            <a:avLst/>
          </a:prstGeom>
          <a:noFill/>
        </p:spPr>
        <p:txBody>
          <a:bodyPr wrap="none" lIns="91440" tIns="45720" rIns="91440" bIns="45720">
            <a:spAutoFit/>
          </a:bodyPr>
          <a:lstStyle/>
          <a:p>
            <a:pPr algn="ctr"/>
            <a:r>
              <a:rPr lang="en-US" sz="16600" b="1" cap="none" spc="0" dirty="0" smtClean="0">
                <a:ln w="38100">
                  <a:solidFill>
                    <a:schemeClr val="tx1"/>
                  </a:solidFill>
                  <a:prstDash val="solid"/>
                </a:ln>
                <a:noFill/>
                <a:effectLst/>
                <a:latin typeface="Arial Black" pitchFamily="34" charset="0"/>
              </a:rPr>
              <a:t>“</a:t>
            </a:r>
            <a:endParaRPr lang="en-US" sz="16600" b="1" cap="none" spc="0" dirty="0">
              <a:ln w="38100">
                <a:solidFill>
                  <a:schemeClr val="tx1"/>
                </a:solidFill>
                <a:prstDash val="solid"/>
              </a:ln>
              <a:noFill/>
              <a:effectLst/>
              <a:latin typeface="Arial Black" pitchFamily="34" charset="0"/>
            </a:endParaRPr>
          </a:p>
        </p:txBody>
      </p:sp>
      <p:sp>
        <p:nvSpPr>
          <p:cNvPr id="22" name="Rectangle 21"/>
          <p:cNvSpPr/>
          <p:nvPr userDrawn="1"/>
        </p:nvSpPr>
        <p:spPr bwMode="grayWhite">
          <a:xfrm>
            <a:off x="9908592" y="4191000"/>
            <a:ext cx="1249060" cy="2646878"/>
          </a:xfrm>
          <a:prstGeom prst="rect">
            <a:avLst/>
          </a:prstGeom>
          <a:noFill/>
        </p:spPr>
        <p:txBody>
          <a:bodyPr wrap="none" lIns="91440" tIns="45720" rIns="91440" bIns="45720">
            <a:spAutoFit/>
          </a:bodyPr>
          <a:lstStyle/>
          <a:p>
            <a:pPr algn="ctr"/>
            <a:r>
              <a:rPr lang="en-US" sz="16600" b="1" cap="none" spc="0" dirty="0" smtClean="0">
                <a:ln w="38100">
                  <a:solidFill>
                    <a:schemeClr val="tx1"/>
                  </a:solidFill>
                  <a:prstDash val="solid"/>
                </a:ln>
                <a:noFill/>
                <a:effectLst/>
                <a:latin typeface="Arial Black" pitchFamily="34" charset="0"/>
              </a:rPr>
              <a:t>”</a:t>
            </a:r>
            <a:endParaRPr lang="en-US" sz="16600" b="1" cap="none" spc="0" dirty="0">
              <a:ln w="38100">
                <a:solidFill>
                  <a:schemeClr val="tx1"/>
                </a:solidFill>
                <a:prstDash val="solid"/>
              </a:ln>
              <a:noFill/>
              <a:effectLst/>
              <a:latin typeface="Arial Black" pitchFamily="34" charset="0"/>
            </a:endParaRPr>
          </a:p>
        </p:txBody>
      </p:sp>
    </p:spTree>
    <p:extLst>
      <p:ext uri="{BB962C8B-B14F-4D97-AF65-F5344CB8AC3E}">
        <p14:creationId xmlns:p14="http://schemas.microsoft.com/office/powerpoint/2010/main" val="331009047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akeawa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Arrow Bar"/>
          <p:cNvSpPr/>
          <p:nvPr userDrawn="1"/>
        </p:nvSpPr>
        <p:spPr bwMode="auto">
          <a:xfrm>
            <a:off x="3198812" y="1514474"/>
            <a:ext cx="8001000" cy="450066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1" name="TechEd Tile"/>
          <p:cNvSpPr/>
          <p:nvPr userDrawn="1"/>
        </p:nvSpPr>
        <p:spPr bwMode="auto">
          <a:xfrm>
            <a:off x="1022072" y="3033810"/>
            <a:ext cx="2027539" cy="298132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ectangle 16"/>
          <p:cNvSpPr/>
          <p:nvPr/>
        </p:nvSpPr>
        <p:spPr bwMode="auto">
          <a:xfrm>
            <a:off x="1017613" y="1514474"/>
            <a:ext cx="2028799" cy="136693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p:nvPr>
        </p:nvSpPr>
        <p:spPr>
          <a:xfrm>
            <a:off x="3503612" y="1828800"/>
            <a:ext cx="7289260" cy="3886200"/>
          </a:xfrm>
        </p:spPr>
        <p:txBody>
          <a:bodyPr vert="horz" wrap="square" lIns="0" tIns="0" rIns="0" bIns="0" rtlCol="0" anchor="ctr" anchorCtr="0">
            <a:normAutofit/>
          </a:bodyPr>
          <a:lstStyle>
            <a:lvl1pPr>
              <a:defRPr lang="en-US" sz="3600" dirty="0"/>
            </a:lvl1pPr>
          </a:lstStyle>
          <a:p>
            <a:pPr lvl="0"/>
            <a:endParaRPr lang="en-US" dirty="0"/>
          </a:p>
        </p:txBody>
      </p:sp>
      <p:sp>
        <p:nvSpPr>
          <p:cNvPr id="10" name="Freeform 88"/>
          <p:cNvSpPr>
            <a:spLocks noEditPoints="1"/>
          </p:cNvSpPr>
          <p:nvPr userDrawn="1"/>
        </p:nvSpPr>
        <p:spPr bwMode="auto">
          <a:xfrm>
            <a:off x="1558670" y="1720771"/>
            <a:ext cx="954342" cy="954342"/>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noEditPoints="1"/>
          </p:cNvSpPr>
          <p:nvPr userDrawn="1"/>
        </p:nvSpPr>
        <p:spPr bwMode="auto">
          <a:xfrm>
            <a:off x="1435324" y="3424337"/>
            <a:ext cx="1193376" cy="220027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491772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bwMode="grayWhite">
          <a:xfrm>
            <a:off x="341912" y="-532429"/>
            <a:ext cx="3127779" cy="538609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400" b="1" cap="all" dirty="0" smtClean="0">
                <a:ln w="0"/>
                <a:solidFill>
                  <a:srgbClr val="C00000"/>
                </a:solidFill>
                <a:effectLst>
                  <a:outerShdw blurRad="50800" dist="38100" dir="2700000" algn="tl" rotWithShape="0">
                    <a:prstClr val="black">
                      <a:alpha val="40000"/>
                    </a:prstClr>
                  </a:outerShdw>
                </a:effectLst>
                <a:latin typeface="Arial Black" pitchFamily="34" charset="0"/>
              </a:rPr>
              <a:t>»</a:t>
            </a:r>
            <a:endParaRPr lang="en-US" sz="34400" b="1" cap="all" dirty="0">
              <a:ln w="0"/>
              <a:solidFill>
                <a:srgbClr val="C00000"/>
              </a:solidFill>
              <a:effectLst>
                <a:outerShdw blurRad="50800" dist="38100" dir="2700000" algn="tl" rotWithShape="0">
                  <a:prstClr val="black">
                    <a:alpha val="40000"/>
                  </a:prstClr>
                </a:outerShdw>
              </a:effectLst>
              <a:latin typeface="Arial Black" pitchFamily="34" charset="0"/>
            </a:endParaRPr>
          </a:p>
        </p:txBody>
      </p:sp>
      <p:sp>
        <p:nvSpPr>
          <p:cNvPr id="15" name="Text Placeholder 14"/>
          <p:cNvSpPr>
            <a:spLocks noGrp="1"/>
          </p:cNvSpPr>
          <p:nvPr>
            <p:ph type="body" sz="quarter" idx="10" hasCustomPrompt="1"/>
          </p:nvPr>
        </p:nvSpPr>
        <p:spPr>
          <a:xfrm>
            <a:off x="3429000" y="1463040"/>
            <a:ext cx="8001000" cy="1015663"/>
          </a:xfrm>
          <a:prstGeom prst="rect">
            <a:avLst/>
          </a:prstGeom>
          <a:gradFill>
            <a:gsLst>
              <a:gs pos="0">
                <a:srgbClr val="E31B23">
                  <a:lumMod val="50000"/>
                </a:srgbClr>
              </a:gs>
              <a:gs pos="100000">
                <a:srgbClr val="E31B23"/>
              </a:gs>
            </a:gsLst>
          </a:gradFill>
        </p:spPr>
        <p:style>
          <a:lnRef idx="1">
            <a:schemeClr val="accent1"/>
          </a:lnRef>
          <a:fillRef idx="3">
            <a:schemeClr val="accent1"/>
          </a:fillRef>
          <a:effectRef idx="2">
            <a:schemeClr val="accent1"/>
          </a:effectRef>
          <a:fontRef idx="none"/>
        </p:style>
        <p:txBody>
          <a:bodyPr lIns="228600" tIns="228600" rIns="228600" bIns="228600">
            <a:spAutoFit/>
          </a:bodyPr>
          <a:lstStyle>
            <a:lvl1pPr>
              <a:defRPr sz="4000" baseline="0">
                <a:solidFill>
                  <a:srgbClr val="FFFFFF"/>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dirty="0" smtClean="0"/>
              <a:t>Click to enter TAKEAWAYS</a:t>
            </a:r>
            <a:endParaRPr lang="en-US" dirty="0"/>
          </a:p>
        </p:txBody>
      </p:sp>
    </p:spTree>
    <p:extLst>
      <p:ext uri="{BB962C8B-B14F-4D97-AF65-F5344CB8AC3E}">
        <p14:creationId xmlns:p14="http://schemas.microsoft.com/office/powerpoint/2010/main" val="1813446517"/>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7" name="Rectangle 26"/>
          <p:cNvSpPr/>
          <p:nvPr userDrawn="1"/>
        </p:nvSpPr>
        <p:spPr bwMode="gray">
          <a:xfrm>
            <a:off x="608012" y="3699164"/>
            <a:ext cx="10972800" cy="2612734"/>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914400" y="504267"/>
            <a:ext cx="10515600" cy="1523494"/>
          </a:xfrm>
        </p:spPr>
        <p:txBody>
          <a:bodyPr anchor="ctr" anchorCtr="0">
            <a:noAutofit/>
          </a:bodyPr>
          <a:lstStyle>
            <a:lvl1pPr>
              <a:lnSpc>
                <a:spcPct val="90000"/>
              </a:lnSpc>
              <a:defRPr sz="4800" baseline="0">
                <a:solidFill>
                  <a:srgbClr val="C00000"/>
                </a:solidFill>
                <a:latin typeface="+mj-lt"/>
              </a:defRPr>
            </a:lvl1pPr>
          </a:lstStyle>
          <a:p>
            <a:r>
              <a:rPr lang="en-US" dirty="0" smtClean="0"/>
              <a:t>Click to edit Master title style</a:t>
            </a:r>
            <a:endParaRPr lang="en-US" dirty="0"/>
          </a:p>
        </p:txBody>
      </p:sp>
      <p:sp>
        <p:nvSpPr>
          <p:cNvPr id="7" name="Text Placeholder 6"/>
          <p:cNvSpPr>
            <a:spLocks noGrp="1"/>
          </p:cNvSpPr>
          <p:nvPr>
            <p:ph type="body" sz="quarter" idx="10" hasCustomPrompt="1"/>
          </p:nvPr>
        </p:nvSpPr>
        <p:spPr>
          <a:xfrm>
            <a:off x="914400" y="2158200"/>
            <a:ext cx="10515600" cy="1378644"/>
          </a:xfrm>
          <a:prstGeom prst="rect">
            <a:avLst/>
          </a:prstGeom>
        </p:spPr>
        <p:txBody>
          <a:bodyPr anchor="b" anchorCtr="0">
            <a:noAutofit/>
            <a:scene3d>
              <a:camera prst="orthographicFront"/>
              <a:lightRig rig="flat" dir="t"/>
            </a:scene3d>
            <a:sp3d>
              <a:contourClr>
                <a:schemeClr val="bg2"/>
              </a:contourClr>
            </a:sp3d>
          </a:bodyPr>
          <a:lstStyle>
            <a:lvl1pPr marL="0" indent="0" algn="r">
              <a:buFont typeface="Arial" pitchFamily="34" charset="0"/>
              <a:buNone/>
              <a:defRPr kumimoji="0" lang="en-US" sz="10000" b="0" i="0" u="none" strike="noStrike" kern="1200" cap="none" spc="600" normalizeH="0" baseline="0" noProof="0" dirty="0" smtClean="0">
                <a:ln w="31750">
                  <a:noFill/>
                </a:ln>
                <a:solidFill>
                  <a:srgbClr val="C00000"/>
                </a:solidFill>
                <a:effectLst/>
                <a:uLnTx/>
                <a:uFillTx/>
                <a:latin typeface="+mj-lt"/>
                <a:ea typeface="+mn-ea"/>
                <a:cs typeface="+mn-cs"/>
              </a:defRPr>
            </a:lvl1pPr>
          </a:lstStyle>
          <a:p>
            <a:pPr lvl="0"/>
            <a:r>
              <a:rPr lang="en-US" dirty="0" smtClean="0"/>
              <a:t>click to…</a:t>
            </a:r>
          </a:p>
        </p:txBody>
      </p:sp>
      <p:sp>
        <p:nvSpPr>
          <p:cNvPr id="3" name="Subtitle 2"/>
          <p:cNvSpPr>
            <a:spLocks noGrp="1"/>
          </p:cNvSpPr>
          <p:nvPr>
            <p:ph type="subTitle" idx="1"/>
          </p:nvPr>
        </p:nvSpPr>
        <p:spPr>
          <a:xfrm>
            <a:off x="914399" y="3998624"/>
            <a:ext cx="10360152" cy="2057400"/>
          </a:xfrm>
          <a:prstGeom prst="rect">
            <a:avLst/>
          </a:prstGeo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225200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800" fill="hold"/>
                        <p:tgtEl>
                          <p:spTgt spid="7"/>
                        </p:tgtEl>
                        <p:attrNameLst>
                          <p:attrName>ppt_x</p:attrName>
                        </p:attrNameLst>
                      </p:cBhvr>
                      <p:tavLst>
                        <p:tav tm="0">
                          <p:val>
                            <p:strVal val="0-#ppt_w/2"/>
                          </p:val>
                        </p:tav>
                        <p:tav tm="100000">
                          <p:val>
                            <p:strVal val="#ppt_x"/>
                          </p:val>
                        </p:tav>
                      </p:tavLst>
                    </p:anim>
                    <p:anim calcmode="lin" valueType="num">
                      <p:cBhvr additive="base">
                        <p:cTn dur="800" fill="hold"/>
                        <p:tgtEl>
                          <p:spTgt spid="7"/>
                        </p:tgtEl>
                        <p:attrNameLst>
                          <p:attrName>ppt_y</p:attrName>
                        </p:attrNameLst>
                      </p:cBhvr>
                      <p:tavLst>
                        <p:tav tm="0">
                          <p:val>
                            <p:strVal val="#ppt_y"/>
                          </p:val>
                        </p:tav>
                        <p:tav tm="100000">
                          <p:val>
                            <p:strVal val="#ppt_y"/>
                          </p:val>
                        </p:tav>
                      </p:tavLst>
                    </p:anim>
                  </p:childTnLst>
                </p:cTn>
              </p:par>
            </p:tnLst>
          </p:tmpl>
        </p:tmplLst>
      </p:bldP>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725" r:id="rId2"/>
    <p:sldLayoutId id="2147483695" r:id="rId3"/>
    <p:sldLayoutId id="2147483723" r:id="rId4"/>
    <p:sldLayoutId id="2147483724"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 id="2147483732" r:id="rId20"/>
    <p:sldLayoutId id="2147483733" r:id="rId21"/>
    <p:sldLayoutId id="2147483730" r:id="rId22"/>
    <p:sldLayoutId id="2147483731" r:id="rId2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9.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9.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image" Target="../media/image38.png"/><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hyperlink" Target="http://www.sharepoint.microsoft.com/" TargetMode="Externa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hyperlink" Target="http://www.microsoft.com/project" TargetMode="External"/></Relationships>
</file>

<file path=ppt/slides/_rels/slide12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hyperlink" Target="http://microsoft.com/msd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4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2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50.jpeg"/></Relationships>
</file>

<file path=ppt/slides/_rels/slide1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52.png"/></Relationships>
</file>

<file path=ppt/slides/_rels/slide1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hyperlink" Target="http://www.amazon.com/gp/product/images/0735638853/ref=dp_image_0?ie=UTF8&amp;n=283155&amp;s=books" TargetMode="External"/><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jpg"/><Relationship Id="rId4" Type="http://schemas.openxmlformats.org/officeDocument/2006/relationships/image" Target="../media/image9.jpeg"/><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slide" Target="slide82.xml"/></Relationships>
</file>

<file path=ppt/slides/_rels/slide7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505200"/>
            <a:ext cx="6718301" cy="1232464"/>
          </a:xfrm>
        </p:spPr>
        <p:txBody>
          <a:bodyPr/>
          <a:lstStyle/>
          <a:p>
            <a:r>
              <a:rPr lang="en-US" dirty="0"/>
              <a:t>Managing the SharePoint Disruption with End-to-End SharePoint Governance</a:t>
            </a:r>
          </a:p>
        </p:txBody>
      </p:sp>
      <p:sp>
        <p:nvSpPr>
          <p:cNvPr id="3" name="Subtitle 2"/>
          <p:cNvSpPr>
            <a:spLocks noGrp="1"/>
          </p:cNvSpPr>
          <p:nvPr>
            <p:ph type="subTitle" idx="1"/>
          </p:nvPr>
        </p:nvSpPr>
        <p:spPr/>
        <p:txBody>
          <a:bodyPr/>
          <a:lstStyle/>
          <a:p>
            <a:r>
              <a:rPr lang="en-US" dirty="0" smtClean="0"/>
              <a:t>Dan Holme</a:t>
            </a:r>
          </a:p>
          <a:p>
            <a:r>
              <a:rPr lang="en-US" dirty="0" smtClean="0"/>
              <a:t>Chief SharePoint Evangelist</a:t>
            </a:r>
          </a:p>
          <a:p>
            <a:r>
              <a:rPr lang="en-US" dirty="0" smtClean="0"/>
              <a:t>AvePoint</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0700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OSP233</a:t>
            </a:r>
          </a:p>
        </p:txBody>
      </p:sp>
    </p:spTree>
    <p:extLst>
      <p:ext uri="{BB962C8B-B14F-4D97-AF65-F5344CB8AC3E}">
        <p14:creationId xmlns:p14="http://schemas.microsoft.com/office/powerpoint/2010/main" val="200437595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mtClean="0"/>
              <a:t>We can’t get anything delivered because they keep adding requirements</a:t>
            </a:r>
            <a:endParaRPr lang="en-US" dirty="0"/>
          </a:p>
        </p:txBody>
      </p:sp>
    </p:spTree>
    <p:extLst>
      <p:ext uri="{BB962C8B-B14F-4D97-AF65-F5344CB8AC3E}">
        <p14:creationId xmlns:p14="http://schemas.microsoft.com/office/powerpoint/2010/main" val="306093019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03612" y="1752600"/>
            <a:ext cx="7289260" cy="3886200"/>
          </a:xfrm>
        </p:spPr>
        <p:txBody>
          <a:bodyPr anchor="t" anchorCtr="0">
            <a:noAutofit/>
          </a:bodyPr>
          <a:lstStyle/>
          <a:p>
            <a:pPr>
              <a:lnSpc>
                <a:spcPct val="80000"/>
              </a:lnSpc>
              <a:spcBef>
                <a:spcPts val="800"/>
              </a:spcBef>
            </a:pPr>
            <a:r>
              <a:rPr lang="en-US" dirty="0" smtClean="0"/>
              <a:t>What solutions have been deployed?</a:t>
            </a:r>
          </a:p>
          <a:p>
            <a:pPr>
              <a:lnSpc>
                <a:spcPct val="80000"/>
              </a:lnSpc>
              <a:spcBef>
                <a:spcPts val="800"/>
              </a:spcBef>
            </a:pPr>
            <a:r>
              <a:rPr lang="en-US" dirty="0" smtClean="0"/>
              <a:t>What were original inputs and resulting design specifications?</a:t>
            </a:r>
          </a:p>
        </p:txBody>
      </p:sp>
      <p:sp>
        <p:nvSpPr>
          <p:cNvPr id="4" name="Title 3"/>
          <p:cNvSpPr>
            <a:spLocks noGrp="1"/>
          </p:cNvSpPr>
          <p:nvPr>
            <p:ph type="title"/>
          </p:nvPr>
        </p:nvSpPr>
        <p:spPr/>
        <p:txBody>
          <a:bodyPr/>
          <a:lstStyle/>
          <a:p>
            <a:r>
              <a:rPr lang="en-US" dirty="0" smtClean="0"/>
              <a:t>Portfolio Management</a:t>
            </a:r>
            <a:endParaRPr lang="en-US" dirty="0"/>
          </a:p>
        </p:txBody>
      </p:sp>
    </p:spTree>
    <p:extLst>
      <p:ext uri="{BB962C8B-B14F-4D97-AF65-F5344CB8AC3E}">
        <p14:creationId xmlns:p14="http://schemas.microsoft.com/office/powerpoint/2010/main" val="324533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2"/>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Process</a:t>
            </a:r>
          </a:p>
          <a:p>
            <a:r>
              <a:rPr lang="en-US" dirty="0" smtClean="0"/>
              <a:t>Specifications</a:t>
            </a:r>
            <a:endParaRPr lang="en-US" dirty="0"/>
          </a:p>
          <a:p>
            <a:endParaRPr lang="en-US" dirty="0"/>
          </a:p>
          <a:p>
            <a:endParaRPr lang="en-US" dirty="0"/>
          </a:p>
          <a:p>
            <a:endParaRPr lang="en-US" dirty="0"/>
          </a:p>
          <a:p>
            <a:r>
              <a:rPr lang="en-US" dirty="0">
                <a:solidFill>
                  <a:srgbClr val="92D050"/>
                </a:solidFill>
              </a:rPr>
              <a:t>Decision</a:t>
            </a:r>
            <a:r>
              <a:rPr lang="en-US" dirty="0"/>
              <a:t> </a:t>
            </a:r>
            <a:r>
              <a:rPr lang="en-US" dirty="0">
                <a:solidFill>
                  <a:srgbClr val="FFFF00"/>
                </a:solidFill>
              </a:rPr>
              <a:t>track-back</a:t>
            </a:r>
          </a:p>
          <a:p>
            <a:pPr lvl="1"/>
            <a:r>
              <a:rPr lang="en-US" dirty="0" smtClean="0"/>
              <a:t>The input</a:t>
            </a:r>
            <a:endParaRPr lang="en-US" dirty="0"/>
          </a:p>
          <a:p>
            <a:pPr lvl="1"/>
            <a:r>
              <a:rPr lang="en-US" dirty="0"/>
              <a:t>Who drove it</a:t>
            </a:r>
          </a:p>
          <a:p>
            <a:pPr lvl="1"/>
            <a:r>
              <a:rPr lang="en-US" dirty="0"/>
              <a:t>Why it matters</a:t>
            </a:r>
          </a:p>
          <a:p>
            <a:pPr lvl="1"/>
            <a:r>
              <a:rPr lang="en-US" dirty="0"/>
              <a:t>How it will be measured</a:t>
            </a:r>
          </a:p>
          <a:p>
            <a:r>
              <a:rPr lang="en-US" dirty="0"/>
              <a:t>It’s a </a:t>
            </a:r>
            <a:r>
              <a:rPr lang="en-US" i="1" dirty="0"/>
              <a:t>system</a:t>
            </a:r>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Process 4"/>
          <p:cNvSpPr/>
          <p:nvPr/>
        </p:nvSpPr>
        <p:spPr bwMode="auto">
          <a:xfrm>
            <a:off x="7689954" y="2359703"/>
            <a:ext cx="2413416" cy="539645"/>
          </a:xfrm>
          <a:prstGeom prst="flowChartProcess">
            <a:avLst/>
          </a:prstGeom>
          <a:solidFill>
            <a:srgbClr val="FFFF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0" rIns="182880" bIns="0"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rgbClr val="000000"/>
                </a:solidFill>
              </a:rPr>
              <a:t>Solicited</a:t>
            </a:r>
          </a:p>
        </p:txBody>
      </p:sp>
      <p:grpSp>
        <p:nvGrpSpPr>
          <p:cNvPr id="6" name="Group 5"/>
          <p:cNvGrpSpPr/>
          <p:nvPr/>
        </p:nvGrpSpPr>
        <p:grpSpPr>
          <a:xfrm>
            <a:off x="7689954" y="3049251"/>
            <a:ext cx="2413416" cy="539645"/>
            <a:chOff x="7689954" y="3117955"/>
            <a:chExt cx="2413416" cy="539645"/>
          </a:xfrm>
        </p:grpSpPr>
        <p:sp>
          <p:nvSpPr>
            <p:cNvPr id="7" name="Flowchart: Process 6"/>
            <p:cNvSpPr/>
            <p:nvPr/>
          </p:nvSpPr>
          <p:spPr bwMode="auto">
            <a:xfrm>
              <a:off x="7689954" y="3117955"/>
              <a:ext cx="1206708" cy="539645"/>
            </a:xfrm>
            <a:prstGeom prst="flowChartProcess">
              <a:avLst/>
            </a:prstGeom>
            <a:solidFill>
              <a:srgbClr val="C000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r" defTabSz="914099" fontAlgn="base">
                <a:spcBef>
                  <a:spcPct val="0"/>
                </a:spcBef>
                <a:spcAft>
                  <a:spcPct val="0"/>
                </a:spcAft>
              </a:pPr>
              <a:r>
                <a:rPr lang="en-US" sz="2200" b="1" dirty="0" smtClean="0">
                  <a:solidFill>
                    <a:srgbClr val="FFFFFF"/>
                  </a:solidFill>
                </a:rPr>
                <a:t>Der</a:t>
              </a:r>
            </a:p>
          </p:txBody>
        </p:sp>
        <p:sp>
          <p:nvSpPr>
            <p:cNvPr id="8" name="Flowchart: Process 7"/>
            <p:cNvSpPr/>
            <p:nvPr/>
          </p:nvSpPr>
          <p:spPr bwMode="auto">
            <a:xfrm>
              <a:off x="8896662" y="3117955"/>
              <a:ext cx="1206708" cy="539645"/>
            </a:xfrm>
            <a:prstGeom prst="flowChartProcess">
              <a:avLst/>
            </a:prstGeom>
            <a:solidFill>
              <a:srgbClr val="92D05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defTabSz="914099" fontAlgn="base">
                <a:spcBef>
                  <a:spcPct val="0"/>
                </a:spcBef>
                <a:spcAft>
                  <a:spcPct val="0"/>
                </a:spcAft>
              </a:pPr>
              <a:r>
                <a:rPr lang="en-US" sz="2200" b="1" dirty="0" err="1" smtClean="0">
                  <a:solidFill>
                    <a:srgbClr val="000000"/>
                  </a:solidFill>
                </a:rPr>
                <a:t>ived</a:t>
              </a:r>
              <a:endParaRPr lang="en-US" sz="2200" b="1" dirty="0" smtClean="0">
                <a:solidFill>
                  <a:srgbClr val="000000"/>
                </a:solidFill>
              </a:endParaRPr>
            </a:p>
          </p:txBody>
        </p:sp>
      </p:grpSp>
    </p:spTree>
    <p:extLst>
      <p:ext uri="{BB962C8B-B14F-4D97-AF65-F5344CB8AC3E}">
        <p14:creationId xmlns:p14="http://schemas.microsoft.com/office/powerpoint/2010/main" val="3908559127"/>
      </p:ext>
    </p:extLst>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Portfolio Management</a:t>
            </a:r>
            <a:endParaRPr lang="en-US" dirty="0"/>
          </a:p>
        </p:txBody>
      </p:sp>
      <p:sp>
        <p:nvSpPr>
          <p:cNvPr id="3" name="Freeform 2"/>
          <p:cNvSpPr/>
          <p:nvPr/>
        </p:nvSpPr>
        <p:spPr>
          <a:xfrm>
            <a:off x="676483" y="2730117"/>
            <a:ext cx="2099882" cy="692006"/>
          </a:xfrm>
          <a:custGeom>
            <a:avLst/>
            <a:gdLst>
              <a:gd name="connsiteX0" fmla="*/ 0 w 2099882"/>
              <a:gd name="connsiteY0" fmla="*/ 0 h 692006"/>
              <a:gd name="connsiteX1" fmla="*/ 2099882 w 2099882"/>
              <a:gd name="connsiteY1" fmla="*/ 0 h 692006"/>
              <a:gd name="connsiteX2" fmla="*/ 2099882 w 2099882"/>
              <a:gd name="connsiteY2" fmla="*/ 692006 h 692006"/>
              <a:gd name="connsiteX3" fmla="*/ 0 w 2099882"/>
              <a:gd name="connsiteY3" fmla="*/ 692006 h 692006"/>
              <a:gd name="connsiteX4" fmla="*/ 0 w 2099882"/>
              <a:gd name="connsiteY4" fmla="*/ 0 h 69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692006">
                <a:moveTo>
                  <a:pt x="0" y="0"/>
                </a:moveTo>
                <a:lnTo>
                  <a:pt x="2099882" y="0"/>
                </a:lnTo>
                <a:lnTo>
                  <a:pt x="2099882" y="692006"/>
                </a:lnTo>
                <a:lnTo>
                  <a:pt x="0" y="69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Catalog</a:t>
            </a:r>
            <a:endParaRPr lang="en-US" sz="3200" kern="1200" dirty="0"/>
          </a:p>
        </p:txBody>
      </p:sp>
      <p:sp>
        <p:nvSpPr>
          <p:cNvPr id="5" name="Freeform 4"/>
          <p:cNvSpPr/>
          <p:nvPr/>
        </p:nvSpPr>
        <p:spPr>
          <a:xfrm>
            <a:off x="676483" y="4189321"/>
            <a:ext cx="2099882" cy="1296483"/>
          </a:xfrm>
          <a:custGeom>
            <a:avLst/>
            <a:gdLst>
              <a:gd name="connsiteX0" fmla="*/ 0 w 2099882"/>
              <a:gd name="connsiteY0" fmla="*/ 0 h 1296483"/>
              <a:gd name="connsiteX1" fmla="*/ 2099882 w 2099882"/>
              <a:gd name="connsiteY1" fmla="*/ 0 h 1296483"/>
              <a:gd name="connsiteX2" fmla="*/ 2099882 w 2099882"/>
              <a:gd name="connsiteY2" fmla="*/ 1296483 h 1296483"/>
              <a:gd name="connsiteX3" fmla="*/ 0 w 2099882"/>
              <a:gd name="connsiteY3" fmla="*/ 1296483 h 1296483"/>
              <a:gd name="connsiteX4" fmla="*/ 0 w 2099882"/>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1296483">
                <a:moveTo>
                  <a:pt x="0" y="0"/>
                </a:moveTo>
                <a:lnTo>
                  <a:pt x="2099882" y="0"/>
                </a:lnTo>
                <a:lnTo>
                  <a:pt x="2099882"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Solutions</a:t>
            </a:r>
            <a:endParaRPr lang="en-US" sz="1800" kern="1200" dirty="0"/>
          </a:p>
          <a:p>
            <a:pPr marL="171450" lvl="1" indent="-171450" algn="l" defTabSz="800100">
              <a:lnSpc>
                <a:spcPct val="90000"/>
              </a:lnSpc>
              <a:spcBef>
                <a:spcPct val="0"/>
              </a:spcBef>
              <a:spcAft>
                <a:spcPct val="15000"/>
              </a:spcAft>
              <a:buChar char="••"/>
            </a:pPr>
            <a:r>
              <a:rPr lang="en-US" sz="1800" kern="1200" dirty="0" smtClean="0"/>
              <a:t>Specifications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Policies</a:t>
            </a:r>
            <a:endParaRPr lang="en-US" sz="1800" kern="1200" dirty="0"/>
          </a:p>
          <a:p>
            <a:pPr marL="171450" lvl="1" indent="-171450" algn="l" defTabSz="800100">
              <a:lnSpc>
                <a:spcPct val="90000"/>
              </a:lnSpc>
              <a:spcBef>
                <a:spcPct val="0"/>
              </a:spcBef>
              <a:spcAft>
                <a:spcPct val="15000"/>
              </a:spcAft>
              <a:buChar char="••"/>
            </a:pPr>
            <a:r>
              <a:rPr lang="en-US" sz="1800" kern="1200" dirty="0" smtClean="0"/>
              <a:t>Changes</a:t>
            </a:r>
            <a:endParaRPr lang="en-US" sz="1800" kern="1200" dirty="0"/>
          </a:p>
        </p:txBody>
      </p:sp>
      <p:sp>
        <p:nvSpPr>
          <p:cNvPr id="6" name="Oval 5"/>
          <p:cNvSpPr/>
          <p:nvPr/>
        </p:nvSpPr>
        <p:spPr>
          <a:xfrm>
            <a:off x="674097" y="2519651"/>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 name="Oval 6"/>
          <p:cNvSpPr/>
          <p:nvPr/>
        </p:nvSpPr>
        <p:spPr>
          <a:xfrm>
            <a:off x="791022" y="2285801"/>
            <a:ext cx="167036" cy="16703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 name="Oval 7"/>
          <p:cNvSpPr/>
          <p:nvPr/>
        </p:nvSpPr>
        <p:spPr>
          <a:xfrm>
            <a:off x="1071643" y="2332571"/>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Oval 8"/>
          <p:cNvSpPr/>
          <p:nvPr/>
        </p:nvSpPr>
        <p:spPr>
          <a:xfrm>
            <a:off x="1305493" y="2075335"/>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 name="Oval 9"/>
          <p:cNvSpPr/>
          <p:nvPr/>
        </p:nvSpPr>
        <p:spPr>
          <a:xfrm>
            <a:off x="1609499" y="1981795"/>
            <a:ext cx="167036" cy="167036"/>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1" name="Oval 10"/>
          <p:cNvSpPr/>
          <p:nvPr/>
        </p:nvSpPr>
        <p:spPr>
          <a:xfrm>
            <a:off x="1983660" y="214549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Oval 11"/>
          <p:cNvSpPr/>
          <p:nvPr/>
        </p:nvSpPr>
        <p:spPr>
          <a:xfrm>
            <a:off x="2217511" y="2262416"/>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3" name="Oval 12"/>
          <p:cNvSpPr/>
          <p:nvPr/>
        </p:nvSpPr>
        <p:spPr>
          <a:xfrm>
            <a:off x="2544901" y="2519651"/>
            <a:ext cx="167036" cy="16703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p:nvSpPr>
        <p:spPr>
          <a:xfrm>
            <a:off x="2685212" y="2776887"/>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5" name="Oval 14"/>
          <p:cNvSpPr/>
          <p:nvPr/>
        </p:nvSpPr>
        <p:spPr>
          <a:xfrm>
            <a:off x="1469189" y="2285801"/>
            <a:ext cx="429521" cy="429521"/>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6" name="Oval 15"/>
          <p:cNvSpPr/>
          <p:nvPr/>
        </p:nvSpPr>
        <p:spPr>
          <a:xfrm>
            <a:off x="557171" y="3174433"/>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7" name="Oval 16"/>
          <p:cNvSpPr/>
          <p:nvPr/>
        </p:nvSpPr>
        <p:spPr>
          <a:xfrm>
            <a:off x="697482" y="3384898"/>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p:nvSpPr>
        <p:spPr>
          <a:xfrm>
            <a:off x="1048258" y="3571979"/>
            <a:ext cx="381796" cy="38179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p:nvSpPr>
        <p:spPr>
          <a:xfrm>
            <a:off x="1539344" y="3875984"/>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1" name="Oval 20"/>
          <p:cNvSpPr/>
          <p:nvPr/>
        </p:nvSpPr>
        <p:spPr>
          <a:xfrm>
            <a:off x="1632884" y="3571979"/>
            <a:ext cx="262485" cy="262485"/>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 name="Oval 21"/>
          <p:cNvSpPr/>
          <p:nvPr/>
        </p:nvSpPr>
        <p:spPr>
          <a:xfrm>
            <a:off x="1866735" y="389937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p:nvSpPr>
        <p:spPr>
          <a:xfrm>
            <a:off x="2077200" y="3525209"/>
            <a:ext cx="381796" cy="38179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4" name="Oval 23"/>
          <p:cNvSpPr/>
          <p:nvPr/>
        </p:nvSpPr>
        <p:spPr>
          <a:xfrm>
            <a:off x="2591672" y="3431668"/>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2686789933"/>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Portfolio Management</a:t>
            </a:r>
            <a:endParaRPr lang="en-US" dirty="0"/>
          </a:p>
        </p:txBody>
      </p:sp>
      <p:sp>
        <p:nvSpPr>
          <p:cNvPr id="3" name="Freeform 2"/>
          <p:cNvSpPr/>
          <p:nvPr/>
        </p:nvSpPr>
        <p:spPr>
          <a:xfrm>
            <a:off x="676483" y="2730117"/>
            <a:ext cx="2099882" cy="692006"/>
          </a:xfrm>
          <a:custGeom>
            <a:avLst/>
            <a:gdLst>
              <a:gd name="connsiteX0" fmla="*/ 0 w 2099882"/>
              <a:gd name="connsiteY0" fmla="*/ 0 h 692006"/>
              <a:gd name="connsiteX1" fmla="*/ 2099882 w 2099882"/>
              <a:gd name="connsiteY1" fmla="*/ 0 h 692006"/>
              <a:gd name="connsiteX2" fmla="*/ 2099882 w 2099882"/>
              <a:gd name="connsiteY2" fmla="*/ 692006 h 692006"/>
              <a:gd name="connsiteX3" fmla="*/ 0 w 2099882"/>
              <a:gd name="connsiteY3" fmla="*/ 692006 h 692006"/>
              <a:gd name="connsiteX4" fmla="*/ 0 w 2099882"/>
              <a:gd name="connsiteY4" fmla="*/ 0 h 69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692006">
                <a:moveTo>
                  <a:pt x="0" y="0"/>
                </a:moveTo>
                <a:lnTo>
                  <a:pt x="2099882" y="0"/>
                </a:lnTo>
                <a:lnTo>
                  <a:pt x="2099882" y="692006"/>
                </a:lnTo>
                <a:lnTo>
                  <a:pt x="0" y="69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Catalog</a:t>
            </a:r>
            <a:endParaRPr lang="en-US" sz="3200" kern="1200" dirty="0"/>
          </a:p>
        </p:txBody>
      </p:sp>
      <p:sp>
        <p:nvSpPr>
          <p:cNvPr id="5" name="Freeform 4"/>
          <p:cNvSpPr/>
          <p:nvPr/>
        </p:nvSpPr>
        <p:spPr>
          <a:xfrm>
            <a:off x="676483" y="4189321"/>
            <a:ext cx="2099882" cy="1296483"/>
          </a:xfrm>
          <a:custGeom>
            <a:avLst/>
            <a:gdLst>
              <a:gd name="connsiteX0" fmla="*/ 0 w 2099882"/>
              <a:gd name="connsiteY0" fmla="*/ 0 h 1296483"/>
              <a:gd name="connsiteX1" fmla="*/ 2099882 w 2099882"/>
              <a:gd name="connsiteY1" fmla="*/ 0 h 1296483"/>
              <a:gd name="connsiteX2" fmla="*/ 2099882 w 2099882"/>
              <a:gd name="connsiteY2" fmla="*/ 1296483 h 1296483"/>
              <a:gd name="connsiteX3" fmla="*/ 0 w 2099882"/>
              <a:gd name="connsiteY3" fmla="*/ 1296483 h 1296483"/>
              <a:gd name="connsiteX4" fmla="*/ 0 w 2099882"/>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1296483">
                <a:moveTo>
                  <a:pt x="0" y="0"/>
                </a:moveTo>
                <a:lnTo>
                  <a:pt x="2099882" y="0"/>
                </a:lnTo>
                <a:lnTo>
                  <a:pt x="2099882"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Solutions</a:t>
            </a:r>
            <a:endParaRPr lang="en-US" sz="1800" kern="1200" dirty="0"/>
          </a:p>
          <a:p>
            <a:pPr marL="171450" lvl="1" indent="-171450" algn="l" defTabSz="800100">
              <a:lnSpc>
                <a:spcPct val="90000"/>
              </a:lnSpc>
              <a:spcBef>
                <a:spcPct val="0"/>
              </a:spcBef>
              <a:spcAft>
                <a:spcPct val="15000"/>
              </a:spcAft>
              <a:buChar char="••"/>
            </a:pPr>
            <a:r>
              <a:rPr lang="en-US" sz="1800" kern="1200" dirty="0" smtClean="0"/>
              <a:t>Specifications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Policies</a:t>
            </a:r>
            <a:endParaRPr lang="en-US" sz="1800" kern="1200" dirty="0"/>
          </a:p>
          <a:p>
            <a:pPr marL="171450" lvl="1" indent="-171450" algn="l" defTabSz="800100">
              <a:lnSpc>
                <a:spcPct val="90000"/>
              </a:lnSpc>
              <a:spcBef>
                <a:spcPct val="0"/>
              </a:spcBef>
              <a:spcAft>
                <a:spcPct val="15000"/>
              </a:spcAft>
              <a:buChar char="••"/>
            </a:pPr>
            <a:r>
              <a:rPr lang="en-US" sz="1800" kern="1200" dirty="0" smtClean="0"/>
              <a:t>Changes</a:t>
            </a:r>
            <a:endParaRPr lang="en-US" sz="1800" kern="1200" dirty="0"/>
          </a:p>
        </p:txBody>
      </p:sp>
      <p:sp>
        <p:nvSpPr>
          <p:cNvPr id="6" name="Oval 5"/>
          <p:cNvSpPr/>
          <p:nvPr/>
        </p:nvSpPr>
        <p:spPr>
          <a:xfrm>
            <a:off x="674097" y="2519651"/>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 name="Oval 6"/>
          <p:cNvSpPr/>
          <p:nvPr/>
        </p:nvSpPr>
        <p:spPr>
          <a:xfrm>
            <a:off x="791022" y="2285801"/>
            <a:ext cx="167036" cy="16703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 name="Oval 7"/>
          <p:cNvSpPr/>
          <p:nvPr/>
        </p:nvSpPr>
        <p:spPr>
          <a:xfrm>
            <a:off x="1071643" y="2332571"/>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Oval 8"/>
          <p:cNvSpPr/>
          <p:nvPr/>
        </p:nvSpPr>
        <p:spPr>
          <a:xfrm>
            <a:off x="1305493" y="2075335"/>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 name="Oval 9"/>
          <p:cNvSpPr/>
          <p:nvPr/>
        </p:nvSpPr>
        <p:spPr>
          <a:xfrm>
            <a:off x="1609499" y="1981795"/>
            <a:ext cx="167036" cy="167036"/>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1" name="Oval 10"/>
          <p:cNvSpPr/>
          <p:nvPr/>
        </p:nvSpPr>
        <p:spPr>
          <a:xfrm>
            <a:off x="1983660" y="214549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Oval 11"/>
          <p:cNvSpPr/>
          <p:nvPr/>
        </p:nvSpPr>
        <p:spPr>
          <a:xfrm>
            <a:off x="2217511" y="2262416"/>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3" name="Oval 12"/>
          <p:cNvSpPr/>
          <p:nvPr/>
        </p:nvSpPr>
        <p:spPr>
          <a:xfrm>
            <a:off x="2544901" y="2519651"/>
            <a:ext cx="167036" cy="16703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p:nvSpPr>
        <p:spPr>
          <a:xfrm>
            <a:off x="2685212" y="2776887"/>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5" name="Oval 14"/>
          <p:cNvSpPr/>
          <p:nvPr/>
        </p:nvSpPr>
        <p:spPr>
          <a:xfrm>
            <a:off x="1469189" y="2285801"/>
            <a:ext cx="429521" cy="429521"/>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6" name="Oval 15"/>
          <p:cNvSpPr/>
          <p:nvPr/>
        </p:nvSpPr>
        <p:spPr>
          <a:xfrm>
            <a:off x="557171" y="3174433"/>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7" name="Oval 16"/>
          <p:cNvSpPr/>
          <p:nvPr/>
        </p:nvSpPr>
        <p:spPr>
          <a:xfrm>
            <a:off x="697482" y="3384898"/>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p:nvSpPr>
        <p:spPr>
          <a:xfrm>
            <a:off x="1048258" y="3571979"/>
            <a:ext cx="381796" cy="38179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p:nvSpPr>
        <p:spPr>
          <a:xfrm>
            <a:off x="1539344" y="3875984"/>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1" name="Oval 20"/>
          <p:cNvSpPr/>
          <p:nvPr/>
        </p:nvSpPr>
        <p:spPr>
          <a:xfrm>
            <a:off x="1632884" y="3571979"/>
            <a:ext cx="262485" cy="262485"/>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 name="Oval 21"/>
          <p:cNvSpPr/>
          <p:nvPr/>
        </p:nvSpPr>
        <p:spPr>
          <a:xfrm>
            <a:off x="1866735" y="389937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p:nvSpPr>
        <p:spPr>
          <a:xfrm>
            <a:off x="2077200" y="3525209"/>
            <a:ext cx="381796" cy="38179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4" name="Oval 23"/>
          <p:cNvSpPr/>
          <p:nvPr/>
        </p:nvSpPr>
        <p:spPr>
          <a:xfrm>
            <a:off x="2591672" y="3431668"/>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5" name="Chevron 24"/>
          <p:cNvSpPr/>
          <p:nvPr/>
        </p:nvSpPr>
        <p:spPr>
          <a:xfrm>
            <a:off x="2854157" y="2332182"/>
            <a:ext cx="770882" cy="1471697"/>
          </a:xfrm>
          <a:prstGeom prst="chevron">
            <a:avLst>
              <a:gd name="adj" fmla="val 6231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6" name="Freeform 25"/>
          <p:cNvSpPr/>
          <p:nvPr/>
        </p:nvSpPr>
        <p:spPr>
          <a:xfrm>
            <a:off x="3625039" y="2332897"/>
            <a:ext cx="2102405" cy="1471683"/>
          </a:xfrm>
          <a:custGeom>
            <a:avLst/>
            <a:gdLst>
              <a:gd name="connsiteX0" fmla="*/ 0 w 2102405"/>
              <a:gd name="connsiteY0" fmla="*/ 0 h 1471683"/>
              <a:gd name="connsiteX1" fmla="*/ 2102405 w 2102405"/>
              <a:gd name="connsiteY1" fmla="*/ 0 h 1471683"/>
              <a:gd name="connsiteX2" fmla="*/ 2102405 w 2102405"/>
              <a:gd name="connsiteY2" fmla="*/ 1471683 h 1471683"/>
              <a:gd name="connsiteX3" fmla="*/ 0 w 2102405"/>
              <a:gd name="connsiteY3" fmla="*/ 1471683 h 1471683"/>
              <a:gd name="connsiteX4" fmla="*/ 0 w 2102405"/>
              <a:gd name="connsiteY4" fmla="*/ 0 h 147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471683">
                <a:moveTo>
                  <a:pt x="0" y="0"/>
                </a:moveTo>
                <a:lnTo>
                  <a:pt x="2102405" y="0"/>
                </a:lnTo>
                <a:lnTo>
                  <a:pt x="2102405" y="1471683"/>
                </a:lnTo>
                <a:lnTo>
                  <a:pt x="0" y="1471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Monitor</a:t>
            </a:r>
            <a:endParaRPr lang="en-US" sz="3200" kern="1200" dirty="0"/>
          </a:p>
        </p:txBody>
      </p:sp>
      <p:sp>
        <p:nvSpPr>
          <p:cNvPr id="27" name="Freeform 26"/>
          <p:cNvSpPr/>
          <p:nvPr/>
        </p:nvSpPr>
        <p:spPr>
          <a:xfrm>
            <a:off x="3625039" y="4189321"/>
            <a:ext cx="2102405" cy="1296483"/>
          </a:xfrm>
          <a:custGeom>
            <a:avLst/>
            <a:gdLst>
              <a:gd name="connsiteX0" fmla="*/ 0 w 2102405"/>
              <a:gd name="connsiteY0" fmla="*/ 0 h 1296483"/>
              <a:gd name="connsiteX1" fmla="*/ 2102405 w 2102405"/>
              <a:gd name="connsiteY1" fmla="*/ 0 h 1296483"/>
              <a:gd name="connsiteX2" fmla="*/ 2102405 w 2102405"/>
              <a:gd name="connsiteY2" fmla="*/ 1296483 h 1296483"/>
              <a:gd name="connsiteX3" fmla="*/ 0 w 2102405"/>
              <a:gd name="connsiteY3" fmla="*/ 1296483 h 1296483"/>
              <a:gd name="connsiteX4" fmla="*/ 0 w 2102405"/>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296483">
                <a:moveTo>
                  <a:pt x="0" y="0"/>
                </a:moveTo>
                <a:lnTo>
                  <a:pt x="2102405" y="0"/>
                </a:lnTo>
                <a:lnTo>
                  <a:pt x="2102405"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Current state</a:t>
            </a:r>
            <a:endParaRPr lang="en-US" sz="1800" kern="1200" dirty="0"/>
          </a:p>
        </p:txBody>
      </p:sp>
    </p:spTree>
    <p:extLst>
      <p:ext uri="{BB962C8B-B14F-4D97-AF65-F5344CB8AC3E}">
        <p14:creationId xmlns:p14="http://schemas.microsoft.com/office/powerpoint/2010/main" val="3115464117"/>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03612" y="1752600"/>
            <a:ext cx="7289260" cy="3886200"/>
          </a:xfrm>
        </p:spPr>
        <p:txBody>
          <a:bodyPr anchor="t" anchorCtr="0">
            <a:noAutofit/>
          </a:bodyPr>
          <a:lstStyle/>
          <a:p>
            <a:pPr>
              <a:lnSpc>
                <a:spcPct val="80000"/>
              </a:lnSpc>
              <a:spcBef>
                <a:spcPts val="800"/>
              </a:spcBef>
            </a:pPr>
            <a:r>
              <a:rPr lang="en-US" dirty="0" smtClean="0"/>
              <a:t>What Solutions have been deployed?</a:t>
            </a:r>
          </a:p>
          <a:p>
            <a:pPr>
              <a:lnSpc>
                <a:spcPct val="80000"/>
              </a:lnSpc>
              <a:spcBef>
                <a:spcPts val="800"/>
              </a:spcBef>
            </a:pPr>
            <a:r>
              <a:rPr lang="en-US" dirty="0" smtClean="0"/>
              <a:t>What were original inputs and resulting design specifications?</a:t>
            </a:r>
          </a:p>
          <a:p>
            <a:pPr>
              <a:lnSpc>
                <a:spcPct val="80000"/>
              </a:lnSpc>
              <a:spcBef>
                <a:spcPts val="800"/>
              </a:spcBef>
            </a:pPr>
            <a:r>
              <a:rPr lang="en-US" dirty="0" smtClean="0"/>
              <a:t>What is current state?</a:t>
            </a:r>
          </a:p>
          <a:p>
            <a:pPr lvl="1">
              <a:lnSpc>
                <a:spcPct val="80000"/>
              </a:lnSpc>
              <a:spcBef>
                <a:spcPts val="800"/>
              </a:spcBef>
            </a:pPr>
            <a:r>
              <a:rPr lang="en-US" dirty="0" smtClean="0"/>
              <a:t>Usage</a:t>
            </a:r>
          </a:p>
          <a:p>
            <a:pPr lvl="1">
              <a:lnSpc>
                <a:spcPct val="80000"/>
              </a:lnSpc>
              <a:spcBef>
                <a:spcPts val="800"/>
              </a:spcBef>
            </a:pPr>
            <a:r>
              <a:rPr lang="en-US" dirty="0" smtClean="0"/>
              <a:t>Performance</a:t>
            </a:r>
          </a:p>
        </p:txBody>
      </p:sp>
      <p:sp>
        <p:nvSpPr>
          <p:cNvPr id="4" name="Title 3"/>
          <p:cNvSpPr>
            <a:spLocks noGrp="1"/>
          </p:cNvSpPr>
          <p:nvPr>
            <p:ph type="title"/>
          </p:nvPr>
        </p:nvSpPr>
        <p:spPr/>
        <p:txBody>
          <a:bodyPr/>
          <a:lstStyle/>
          <a:p>
            <a:r>
              <a:rPr lang="en-US" dirty="0" smtClean="0"/>
              <a:t>Portfolio Management</a:t>
            </a:r>
            <a:endParaRPr lang="en-US" dirty="0"/>
          </a:p>
        </p:txBody>
      </p:sp>
    </p:spTree>
    <p:extLst>
      <p:ext uri="{BB962C8B-B14F-4D97-AF65-F5344CB8AC3E}">
        <p14:creationId xmlns:p14="http://schemas.microsoft.com/office/powerpoint/2010/main" val="1651054318"/>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Portfolio Management</a:t>
            </a:r>
            <a:endParaRPr lang="en-US" dirty="0"/>
          </a:p>
        </p:txBody>
      </p:sp>
      <p:grpSp>
        <p:nvGrpSpPr>
          <p:cNvPr id="2" name="Group 1"/>
          <p:cNvGrpSpPr/>
          <p:nvPr/>
        </p:nvGrpSpPr>
        <p:grpSpPr>
          <a:xfrm>
            <a:off x="557171" y="1981795"/>
            <a:ext cx="8043561" cy="3504009"/>
            <a:chOff x="557171" y="1981795"/>
            <a:chExt cx="8043561" cy="3504009"/>
          </a:xfrm>
        </p:grpSpPr>
        <p:sp>
          <p:nvSpPr>
            <p:cNvPr id="3" name="Freeform 2"/>
            <p:cNvSpPr/>
            <p:nvPr/>
          </p:nvSpPr>
          <p:spPr>
            <a:xfrm>
              <a:off x="676483" y="2730117"/>
              <a:ext cx="2099882" cy="692006"/>
            </a:xfrm>
            <a:custGeom>
              <a:avLst/>
              <a:gdLst>
                <a:gd name="connsiteX0" fmla="*/ 0 w 2099882"/>
                <a:gd name="connsiteY0" fmla="*/ 0 h 692006"/>
                <a:gd name="connsiteX1" fmla="*/ 2099882 w 2099882"/>
                <a:gd name="connsiteY1" fmla="*/ 0 h 692006"/>
                <a:gd name="connsiteX2" fmla="*/ 2099882 w 2099882"/>
                <a:gd name="connsiteY2" fmla="*/ 692006 h 692006"/>
                <a:gd name="connsiteX3" fmla="*/ 0 w 2099882"/>
                <a:gd name="connsiteY3" fmla="*/ 692006 h 692006"/>
                <a:gd name="connsiteX4" fmla="*/ 0 w 2099882"/>
                <a:gd name="connsiteY4" fmla="*/ 0 h 69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692006">
                  <a:moveTo>
                    <a:pt x="0" y="0"/>
                  </a:moveTo>
                  <a:lnTo>
                    <a:pt x="2099882" y="0"/>
                  </a:lnTo>
                  <a:lnTo>
                    <a:pt x="2099882" y="692006"/>
                  </a:lnTo>
                  <a:lnTo>
                    <a:pt x="0" y="69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Catalog</a:t>
              </a:r>
              <a:endParaRPr lang="en-US" sz="3200" kern="1200" dirty="0"/>
            </a:p>
          </p:txBody>
        </p:sp>
        <p:sp>
          <p:nvSpPr>
            <p:cNvPr id="5" name="Freeform 4"/>
            <p:cNvSpPr/>
            <p:nvPr/>
          </p:nvSpPr>
          <p:spPr>
            <a:xfrm>
              <a:off x="676483" y="4189321"/>
              <a:ext cx="2099882" cy="1296483"/>
            </a:xfrm>
            <a:custGeom>
              <a:avLst/>
              <a:gdLst>
                <a:gd name="connsiteX0" fmla="*/ 0 w 2099882"/>
                <a:gd name="connsiteY0" fmla="*/ 0 h 1296483"/>
                <a:gd name="connsiteX1" fmla="*/ 2099882 w 2099882"/>
                <a:gd name="connsiteY1" fmla="*/ 0 h 1296483"/>
                <a:gd name="connsiteX2" fmla="*/ 2099882 w 2099882"/>
                <a:gd name="connsiteY2" fmla="*/ 1296483 h 1296483"/>
                <a:gd name="connsiteX3" fmla="*/ 0 w 2099882"/>
                <a:gd name="connsiteY3" fmla="*/ 1296483 h 1296483"/>
                <a:gd name="connsiteX4" fmla="*/ 0 w 2099882"/>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1296483">
                  <a:moveTo>
                    <a:pt x="0" y="0"/>
                  </a:moveTo>
                  <a:lnTo>
                    <a:pt x="2099882" y="0"/>
                  </a:lnTo>
                  <a:lnTo>
                    <a:pt x="2099882"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Solutions</a:t>
              </a:r>
              <a:endParaRPr lang="en-US" sz="1800" kern="1200" dirty="0"/>
            </a:p>
            <a:p>
              <a:pPr marL="171450" lvl="1" indent="-171450" algn="l" defTabSz="800100">
                <a:lnSpc>
                  <a:spcPct val="90000"/>
                </a:lnSpc>
                <a:spcBef>
                  <a:spcPct val="0"/>
                </a:spcBef>
                <a:spcAft>
                  <a:spcPct val="15000"/>
                </a:spcAft>
                <a:buChar char="••"/>
              </a:pPr>
              <a:r>
                <a:rPr lang="en-US" sz="1800" kern="1200" dirty="0" smtClean="0"/>
                <a:t>Specifications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Policies</a:t>
              </a:r>
              <a:endParaRPr lang="en-US" sz="1800" kern="1200" dirty="0"/>
            </a:p>
            <a:p>
              <a:pPr marL="171450" lvl="1" indent="-171450" algn="l" defTabSz="800100">
                <a:lnSpc>
                  <a:spcPct val="90000"/>
                </a:lnSpc>
                <a:spcBef>
                  <a:spcPct val="0"/>
                </a:spcBef>
                <a:spcAft>
                  <a:spcPct val="15000"/>
                </a:spcAft>
                <a:buChar char="••"/>
              </a:pPr>
              <a:r>
                <a:rPr lang="en-US" sz="1800" kern="1200" dirty="0" smtClean="0"/>
                <a:t>Changes</a:t>
              </a:r>
              <a:endParaRPr lang="en-US" sz="1800" kern="1200" dirty="0"/>
            </a:p>
          </p:txBody>
        </p:sp>
        <p:sp>
          <p:nvSpPr>
            <p:cNvPr id="6" name="Oval 5"/>
            <p:cNvSpPr/>
            <p:nvPr/>
          </p:nvSpPr>
          <p:spPr>
            <a:xfrm>
              <a:off x="674097" y="2519651"/>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 name="Oval 6"/>
            <p:cNvSpPr/>
            <p:nvPr/>
          </p:nvSpPr>
          <p:spPr>
            <a:xfrm>
              <a:off x="791022" y="2285801"/>
              <a:ext cx="167036" cy="16703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 name="Oval 7"/>
            <p:cNvSpPr/>
            <p:nvPr/>
          </p:nvSpPr>
          <p:spPr>
            <a:xfrm>
              <a:off x="1071643" y="2332571"/>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Oval 8"/>
            <p:cNvSpPr/>
            <p:nvPr/>
          </p:nvSpPr>
          <p:spPr>
            <a:xfrm>
              <a:off x="1305493" y="2075335"/>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 name="Oval 9"/>
            <p:cNvSpPr/>
            <p:nvPr/>
          </p:nvSpPr>
          <p:spPr>
            <a:xfrm>
              <a:off x="1609499" y="1981795"/>
              <a:ext cx="167036" cy="167036"/>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1" name="Oval 10"/>
            <p:cNvSpPr/>
            <p:nvPr/>
          </p:nvSpPr>
          <p:spPr>
            <a:xfrm>
              <a:off x="1983660" y="214549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Oval 11"/>
            <p:cNvSpPr/>
            <p:nvPr/>
          </p:nvSpPr>
          <p:spPr>
            <a:xfrm>
              <a:off x="2217511" y="2262416"/>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3" name="Oval 12"/>
            <p:cNvSpPr/>
            <p:nvPr/>
          </p:nvSpPr>
          <p:spPr>
            <a:xfrm>
              <a:off x="2544901" y="2519651"/>
              <a:ext cx="167036" cy="16703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p:nvSpPr>
          <p:spPr>
            <a:xfrm>
              <a:off x="2685212" y="2776887"/>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5" name="Oval 14"/>
            <p:cNvSpPr/>
            <p:nvPr/>
          </p:nvSpPr>
          <p:spPr>
            <a:xfrm>
              <a:off x="1469189" y="2285801"/>
              <a:ext cx="429521" cy="429521"/>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6" name="Oval 15"/>
            <p:cNvSpPr/>
            <p:nvPr/>
          </p:nvSpPr>
          <p:spPr>
            <a:xfrm>
              <a:off x="557171" y="3174433"/>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7" name="Oval 16"/>
            <p:cNvSpPr/>
            <p:nvPr/>
          </p:nvSpPr>
          <p:spPr>
            <a:xfrm>
              <a:off x="697482" y="3384898"/>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p:nvSpPr>
          <p:spPr>
            <a:xfrm>
              <a:off x="1048258" y="3571979"/>
              <a:ext cx="381796" cy="38179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p:nvSpPr>
          <p:spPr>
            <a:xfrm>
              <a:off x="1539344" y="3875984"/>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1" name="Oval 20"/>
            <p:cNvSpPr/>
            <p:nvPr/>
          </p:nvSpPr>
          <p:spPr>
            <a:xfrm>
              <a:off x="1632884" y="3571979"/>
              <a:ext cx="262485" cy="262485"/>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 name="Oval 21"/>
            <p:cNvSpPr/>
            <p:nvPr/>
          </p:nvSpPr>
          <p:spPr>
            <a:xfrm>
              <a:off x="1866735" y="389937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p:nvSpPr>
          <p:spPr>
            <a:xfrm>
              <a:off x="2077200" y="3525209"/>
              <a:ext cx="381796" cy="38179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4" name="Oval 23"/>
            <p:cNvSpPr/>
            <p:nvPr/>
          </p:nvSpPr>
          <p:spPr>
            <a:xfrm>
              <a:off x="2591672" y="3431668"/>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5" name="Chevron 24"/>
            <p:cNvSpPr/>
            <p:nvPr/>
          </p:nvSpPr>
          <p:spPr>
            <a:xfrm>
              <a:off x="2854157" y="2332182"/>
              <a:ext cx="770882" cy="1471697"/>
            </a:xfrm>
            <a:prstGeom prst="chevron">
              <a:avLst>
                <a:gd name="adj" fmla="val 6231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6" name="Freeform 25"/>
            <p:cNvSpPr/>
            <p:nvPr/>
          </p:nvSpPr>
          <p:spPr>
            <a:xfrm>
              <a:off x="3625039" y="2332897"/>
              <a:ext cx="2102405" cy="1471683"/>
            </a:xfrm>
            <a:custGeom>
              <a:avLst/>
              <a:gdLst>
                <a:gd name="connsiteX0" fmla="*/ 0 w 2102405"/>
                <a:gd name="connsiteY0" fmla="*/ 0 h 1471683"/>
                <a:gd name="connsiteX1" fmla="*/ 2102405 w 2102405"/>
                <a:gd name="connsiteY1" fmla="*/ 0 h 1471683"/>
                <a:gd name="connsiteX2" fmla="*/ 2102405 w 2102405"/>
                <a:gd name="connsiteY2" fmla="*/ 1471683 h 1471683"/>
                <a:gd name="connsiteX3" fmla="*/ 0 w 2102405"/>
                <a:gd name="connsiteY3" fmla="*/ 1471683 h 1471683"/>
                <a:gd name="connsiteX4" fmla="*/ 0 w 2102405"/>
                <a:gd name="connsiteY4" fmla="*/ 0 h 147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471683">
                  <a:moveTo>
                    <a:pt x="0" y="0"/>
                  </a:moveTo>
                  <a:lnTo>
                    <a:pt x="2102405" y="0"/>
                  </a:lnTo>
                  <a:lnTo>
                    <a:pt x="2102405" y="1471683"/>
                  </a:lnTo>
                  <a:lnTo>
                    <a:pt x="0" y="1471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Monitor</a:t>
              </a:r>
              <a:endParaRPr lang="en-US" sz="3200" kern="1200" dirty="0"/>
            </a:p>
          </p:txBody>
        </p:sp>
        <p:sp>
          <p:nvSpPr>
            <p:cNvPr id="27" name="Freeform 26"/>
            <p:cNvSpPr/>
            <p:nvPr/>
          </p:nvSpPr>
          <p:spPr>
            <a:xfrm>
              <a:off x="3625039" y="4189321"/>
              <a:ext cx="2102405" cy="1296483"/>
            </a:xfrm>
            <a:custGeom>
              <a:avLst/>
              <a:gdLst>
                <a:gd name="connsiteX0" fmla="*/ 0 w 2102405"/>
                <a:gd name="connsiteY0" fmla="*/ 0 h 1296483"/>
                <a:gd name="connsiteX1" fmla="*/ 2102405 w 2102405"/>
                <a:gd name="connsiteY1" fmla="*/ 0 h 1296483"/>
                <a:gd name="connsiteX2" fmla="*/ 2102405 w 2102405"/>
                <a:gd name="connsiteY2" fmla="*/ 1296483 h 1296483"/>
                <a:gd name="connsiteX3" fmla="*/ 0 w 2102405"/>
                <a:gd name="connsiteY3" fmla="*/ 1296483 h 1296483"/>
                <a:gd name="connsiteX4" fmla="*/ 0 w 2102405"/>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296483">
                  <a:moveTo>
                    <a:pt x="0" y="0"/>
                  </a:moveTo>
                  <a:lnTo>
                    <a:pt x="2102405" y="0"/>
                  </a:lnTo>
                  <a:lnTo>
                    <a:pt x="2102405"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Current state</a:t>
              </a:r>
              <a:endParaRPr lang="en-US" sz="1800" kern="1200" dirty="0"/>
            </a:p>
          </p:txBody>
        </p:sp>
        <p:sp>
          <p:nvSpPr>
            <p:cNvPr id="28" name="Chevron 27"/>
            <p:cNvSpPr/>
            <p:nvPr/>
          </p:nvSpPr>
          <p:spPr>
            <a:xfrm>
              <a:off x="5727445" y="2332182"/>
              <a:ext cx="770882" cy="1471697"/>
            </a:xfrm>
            <a:prstGeom prst="chevron">
              <a:avLst>
                <a:gd name="adj" fmla="val 62310"/>
              </a:avLst>
            </a:prstGeom>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Freeform 28"/>
            <p:cNvSpPr/>
            <p:nvPr/>
          </p:nvSpPr>
          <p:spPr>
            <a:xfrm>
              <a:off x="6498327" y="2332897"/>
              <a:ext cx="2102405" cy="1471683"/>
            </a:xfrm>
            <a:custGeom>
              <a:avLst/>
              <a:gdLst>
                <a:gd name="connsiteX0" fmla="*/ 0 w 2102405"/>
                <a:gd name="connsiteY0" fmla="*/ 0 h 1471683"/>
                <a:gd name="connsiteX1" fmla="*/ 2102405 w 2102405"/>
                <a:gd name="connsiteY1" fmla="*/ 0 h 1471683"/>
                <a:gd name="connsiteX2" fmla="*/ 2102405 w 2102405"/>
                <a:gd name="connsiteY2" fmla="*/ 1471683 h 1471683"/>
                <a:gd name="connsiteX3" fmla="*/ 0 w 2102405"/>
                <a:gd name="connsiteY3" fmla="*/ 1471683 h 1471683"/>
                <a:gd name="connsiteX4" fmla="*/ 0 w 2102405"/>
                <a:gd name="connsiteY4" fmla="*/ 0 h 147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471683">
                  <a:moveTo>
                    <a:pt x="0" y="0"/>
                  </a:moveTo>
                  <a:lnTo>
                    <a:pt x="2102405" y="0"/>
                  </a:lnTo>
                  <a:lnTo>
                    <a:pt x="2102405" y="1471683"/>
                  </a:lnTo>
                  <a:lnTo>
                    <a:pt x="0" y="1471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Evaluate</a:t>
              </a:r>
              <a:endParaRPr lang="en-US" sz="3200" kern="1200" dirty="0"/>
            </a:p>
          </p:txBody>
        </p:sp>
        <p:sp>
          <p:nvSpPr>
            <p:cNvPr id="30" name="Freeform 29"/>
            <p:cNvSpPr/>
            <p:nvPr/>
          </p:nvSpPr>
          <p:spPr>
            <a:xfrm>
              <a:off x="6498327" y="4189321"/>
              <a:ext cx="2102405" cy="1296483"/>
            </a:xfrm>
            <a:custGeom>
              <a:avLst/>
              <a:gdLst>
                <a:gd name="connsiteX0" fmla="*/ 0 w 2102405"/>
                <a:gd name="connsiteY0" fmla="*/ 0 h 1296483"/>
                <a:gd name="connsiteX1" fmla="*/ 2102405 w 2102405"/>
                <a:gd name="connsiteY1" fmla="*/ 0 h 1296483"/>
                <a:gd name="connsiteX2" fmla="*/ 2102405 w 2102405"/>
                <a:gd name="connsiteY2" fmla="*/ 1296483 h 1296483"/>
                <a:gd name="connsiteX3" fmla="*/ 0 w 2102405"/>
                <a:gd name="connsiteY3" fmla="*/ 1296483 h 1296483"/>
                <a:gd name="connsiteX4" fmla="*/ 0 w 2102405"/>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296483">
                  <a:moveTo>
                    <a:pt x="0" y="0"/>
                  </a:moveTo>
                  <a:lnTo>
                    <a:pt x="2102405" y="0"/>
                  </a:lnTo>
                  <a:lnTo>
                    <a:pt x="2102405"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Does current state match the specifications of the solutions in place?</a:t>
              </a:r>
              <a:endParaRPr lang="en-US" sz="1800" kern="1200" dirty="0"/>
            </a:p>
          </p:txBody>
        </p:sp>
      </p:grpSp>
    </p:spTree>
    <p:extLst>
      <p:ext uri="{BB962C8B-B14F-4D97-AF65-F5344CB8AC3E}">
        <p14:creationId xmlns:p14="http://schemas.microsoft.com/office/powerpoint/2010/main" val="108506151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03612" y="1752600"/>
            <a:ext cx="7289260" cy="3886200"/>
          </a:xfrm>
        </p:spPr>
        <p:txBody>
          <a:bodyPr anchor="t" anchorCtr="0">
            <a:noAutofit/>
          </a:bodyPr>
          <a:lstStyle/>
          <a:p>
            <a:pPr>
              <a:lnSpc>
                <a:spcPct val="80000"/>
              </a:lnSpc>
              <a:spcBef>
                <a:spcPts val="800"/>
              </a:spcBef>
            </a:pPr>
            <a:r>
              <a:rPr lang="en-US" dirty="0" smtClean="0"/>
              <a:t>What Solutions have been deployed?</a:t>
            </a:r>
          </a:p>
          <a:p>
            <a:pPr>
              <a:lnSpc>
                <a:spcPct val="80000"/>
              </a:lnSpc>
              <a:spcBef>
                <a:spcPts val="800"/>
              </a:spcBef>
            </a:pPr>
            <a:r>
              <a:rPr lang="en-US" dirty="0" smtClean="0"/>
              <a:t>What were original inputs and resulting design specifications?</a:t>
            </a:r>
          </a:p>
          <a:p>
            <a:pPr>
              <a:lnSpc>
                <a:spcPct val="80000"/>
              </a:lnSpc>
              <a:spcBef>
                <a:spcPts val="800"/>
              </a:spcBef>
            </a:pPr>
            <a:r>
              <a:rPr lang="en-US" dirty="0" smtClean="0"/>
              <a:t>What is current state?</a:t>
            </a:r>
          </a:p>
          <a:p>
            <a:pPr>
              <a:lnSpc>
                <a:spcPct val="80000"/>
              </a:lnSpc>
              <a:spcBef>
                <a:spcPts val="800"/>
              </a:spcBef>
            </a:pPr>
            <a:r>
              <a:rPr lang="en-US" dirty="0" smtClean="0"/>
              <a:t>Are we</a:t>
            </a:r>
          </a:p>
          <a:p>
            <a:pPr lvl="1">
              <a:lnSpc>
                <a:spcPct val="80000"/>
              </a:lnSpc>
              <a:spcBef>
                <a:spcPts val="800"/>
              </a:spcBef>
            </a:pPr>
            <a:r>
              <a:rPr lang="en-US" dirty="0" smtClean="0"/>
              <a:t>Missing the mark</a:t>
            </a:r>
          </a:p>
          <a:p>
            <a:pPr lvl="1">
              <a:lnSpc>
                <a:spcPct val="80000"/>
              </a:lnSpc>
              <a:spcBef>
                <a:spcPts val="800"/>
              </a:spcBef>
            </a:pPr>
            <a:r>
              <a:rPr lang="en-US" dirty="0" smtClean="0"/>
              <a:t>Victim of success</a:t>
            </a:r>
            <a:endParaRPr lang="en-US" dirty="0"/>
          </a:p>
        </p:txBody>
      </p:sp>
      <p:sp>
        <p:nvSpPr>
          <p:cNvPr id="4" name="Title 3"/>
          <p:cNvSpPr>
            <a:spLocks noGrp="1"/>
          </p:cNvSpPr>
          <p:nvPr>
            <p:ph type="title"/>
          </p:nvPr>
        </p:nvSpPr>
        <p:spPr/>
        <p:txBody>
          <a:bodyPr/>
          <a:lstStyle/>
          <a:p>
            <a:r>
              <a:rPr lang="en-US" dirty="0" smtClean="0"/>
              <a:t>Portfolio Management</a:t>
            </a:r>
            <a:endParaRPr lang="en-US" dirty="0"/>
          </a:p>
        </p:txBody>
      </p:sp>
    </p:spTree>
    <p:extLst>
      <p:ext uri="{BB962C8B-B14F-4D97-AF65-F5344CB8AC3E}">
        <p14:creationId xmlns:p14="http://schemas.microsoft.com/office/powerpoint/2010/main" val="155205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Portfolio Management</a:t>
            </a:r>
            <a:endParaRPr lang="en-US" dirty="0"/>
          </a:p>
        </p:txBody>
      </p:sp>
      <p:grpSp>
        <p:nvGrpSpPr>
          <p:cNvPr id="2" name="Group 1"/>
          <p:cNvGrpSpPr/>
          <p:nvPr/>
        </p:nvGrpSpPr>
        <p:grpSpPr>
          <a:xfrm>
            <a:off x="557171" y="1981795"/>
            <a:ext cx="10685584" cy="3504009"/>
            <a:chOff x="557171" y="1981795"/>
            <a:chExt cx="10685584" cy="3504009"/>
          </a:xfrm>
        </p:grpSpPr>
        <p:sp>
          <p:nvSpPr>
            <p:cNvPr id="3" name="Freeform 2"/>
            <p:cNvSpPr/>
            <p:nvPr/>
          </p:nvSpPr>
          <p:spPr>
            <a:xfrm>
              <a:off x="676483" y="2730117"/>
              <a:ext cx="2099882" cy="692006"/>
            </a:xfrm>
            <a:custGeom>
              <a:avLst/>
              <a:gdLst>
                <a:gd name="connsiteX0" fmla="*/ 0 w 2099882"/>
                <a:gd name="connsiteY0" fmla="*/ 0 h 692006"/>
                <a:gd name="connsiteX1" fmla="*/ 2099882 w 2099882"/>
                <a:gd name="connsiteY1" fmla="*/ 0 h 692006"/>
                <a:gd name="connsiteX2" fmla="*/ 2099882 w 2099882"/>
                <a:gd name="connsiteY2" fmla="*/ 692006 h 692006"/>
                <a:gd name="connsiteX3" fmla="*/ 0 w 2099882"/>
                <a:gd name="connsiteY3" fmla="*/ 692006 h 692006"/>
                <a:gd name="connsiteX4" fmla="*/ 0 w 2099882"/>
                <a:gd name="connsiteY4" fmla="*/ 0 h 69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692006">
                  <a:moveTo>
                    <a:pt x="0" y="0"/>
                  </a:moveTo>
                  <a:lnTo>
                    <a:pt x="2099882" y="0"/>
                  </a:lnTo>
                  <a:lnTo>
                    <a:pt x="2099882" y="692006"/>
                  </a:lnTo>
                  <a:lnTo>
                    <a:pt x="0" y="69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Catalog</a:t>
              </a:r>
              <a:endParaRPr lang="en-US" sz="3200" kern="1200" dirty="0"/>
            </a:p>
          </p:txBody>
        </p:sp>
        <p:sp>
          <p:nvSpPr>
            <p:cNvPr id="5" name="Freeform 4"/>
            <p:cNvSpPr/>
            <p:nvPr/>
          </p:nvSpPr>
          <p:spPr>
            <a:xfrm>
              <a:off x="676483" y="4189321"/>
              <a:ext cx="2099882" cy="1296483"/>
            </a:xfrm>
            <a:custGeom>
              <a:avLst/>
              <a:gdLst>
                <a:gd name="connsiteX0" fmla="*/ 0 w 2099882"/>
                <a:gd name="connsiteY0" fmla="*/ 0 h 1296483"/>
                <a:gd name="connsiteX1" fmla="*/ 2099882 w 2099882"/>
                <a:gd name="connsiteY1" fmla="*/ 0 h 1296483"/>
                <a:gd name="connsiteX2" fmla="*/ 2099882 w 2099882"/>
                <a:gd name="connsiteY2" fmla="*/ 1296483 h 1296483"/>
                <a:gd name="connsiteX3" fmla="*/ 0 w 2099882"/>
                <a:gd name="connsiteY3" fmla="*/ 1296483 h 1296483"/>
                <a:gd name="connsiteX4" fmla="*/ 0 w 2099882"/>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82" h="1296483">
                  <a:moveTo>
                    <a:pt x="0" y="0"/>
                  </a:moveTo>
                  <a:lnTo>
                    <a:pt x="2099882" y="0"/>
                  </a:lnTo>
                  <a:lnTo>
                    <a:pt x="2099882"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Solutions</a:t>
              </a:r>
              <a:endParaRPr lang="en-US" sz="1800" kern="1200" dirty="0"/>
            </a:p>
            <a:p>
              <a:pPr marL="171450" lvl="1" indent="-171450" algn="l" defTabSz="800100">
                <a:lnSpc>
                  <a:spcPct val="90000"/>
                </a:lnSpc>
                <a:spcBef>
                  <a:spcPct val="0"/>
                </a:spcBef>
                <a:spcAft>
                  <a:spcPct val="15000"/>
                </a:spcAft>
                <a:buChar char="••"/>
              </a:pPr>
              <a:r>
                <a:rPr lang="en-US" sz="1800" kern="1200" dirty="0" smtClean="0"/>
                <a:t>Specifications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Policies</a:t>
              </a:r>
              <a:endParaRPr lang="en-US" sz="1800" kern="1200" dirty="0"/>
            </a:p>
            <a:p>
              <a:pPr marL="171450" lvl="1" indent="-171450" algn="l" defTabSz="800100">
                <a:lnSpc>
                  <a:spcPct val="90000"/>
                </a:lnSpc>
                <a:spcBef>
                  <a:spcPct val="0"/>
                </a:spcBef>
                <a:spcAft>
                  <a:spcPct val="15000"/>
                </a:spcAft>
                <a:buChar char="••"/>
              </a:pPr>
              <a:r>
                <a:rPr lang="en-US" sz="1800" kern="1200" dirty="0" smtClean="0"/>
                <a:t>Changes</a:t>
              </a:r>
              <a:endParaRPr lang="en-US" sz="1800" kern="1200" dirty="0"/>
            </a:p>
          </p:txBody>
        </p:sp>
        <p:sp>
          <p:nvSpPr>
            <p:cNvPr id="6" name="Oval 5"/>
            <p:cNvSpPr/>
            <p:nvPr/>
          </p:nvSpPr>
          <p:spPr>
            <a:xfrm>
              <a:off x="674097" y="2519651"/>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 name="Oval 6"/>
            <p:cNvSpPr/>
            <p:nvPr/>
          </p:nvSpPr>
          <p:spPr>
            <a:xfrm>
              <a:off x="791022" y="2285801"/>
              <a:ext cx="167036" cy="16703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 name="Oval 7"/>
            <p:cNvSpPr/>
            <p:nvPr/>
          </p:nvSpPr>
          <p:spPr>
            <a:xfrm>
              <a:off x="1071643" y="2332571"/>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Oval 8"/>
            <p:cNvSpPr/>
            <p:nvPr/>
          </p:nvSpPr>
          <p:spPr>
            <a:xfrm>
              <a:off x="1305493" y="2075335"/>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 name="Oval 9"/>
            <p:cNvSpPr/>
            <p:nvPr/>
          </p:nvSpPr>
          <p:spPr>
            <a:xfrm>
              <a:off x="1609499" y="1981795"/>
              <a:ext cx="167036" cy="167036"/>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1" name="Oval 10"/>
            <p:cNvSpPr/>
            <p:nvPr/>
          </p:nvSpPr>
          <p:spPr>
            <a:xfrm>
              <a:off x="1983660" y="214549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Oval 11"/>
            <p:cNvSpPr/>
            <p:nvPr/>
          </p:nvSpPr>
          <p:spPr>
            <a:xfrm>
              <a:off x="2217511" y="2262416"/>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3" name="Oval 12"/>
            <p:cNvSpPr/>
            <p:nvPr/>
          </p:nvSpPr>
          <p:spPr>
            <a:xfrm>
              <a:off x="2544901" y="2519651"/>
              <a:ext cx="167036" cy="16703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p:nvSpPr>
          <p:spPr>
            <a:xfrm>
              <a:off x="2685212" y="2776887"/>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5" name="Oval 14"/>
            <p:cNvSpPr/>
            <p:nvPr/>
          </p:nvSpPr>
          <p:spPr>
            <a:xfrm>
              <a:off x="1469189" y="2285801"/>
              <a:ext cx="429521" cy="429521"/>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6" name="Oval 15"/>
            <p:cNvSpPr/>
            <p:nvPr/>
          </p:nvSpPr>
          <p:spPr>
            <a:xfrm>
              <a:off x="557171" y="3174433"/>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7" name="Oval 16"/>
            <p:cNvSpPr/>
            <p:nvPr/>
          </p:nvSpPr>
          <p:spPr>
            <a:xfrm>
              <a:off x="697482" y="3384898"/>
              <a:ext cx="262485" cy="262485"/>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p:nvSpPr>
          <p:spPr>
            <a:xfrm>
              <a:off x="1048258" y="3571979"/>
              <a:ext cx="381796" cy="381796"/>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p:nvSpPr>
          <p:spPr>
            <a:xfrm>
              <a:off x="1539344" y="3875984"/>
              <a:ext cx="167036" cy="167036"/>
            </a:xfrm>
            <a:prstGeom prst="ellips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1" name="Oval 20"/>
            <p:cNvSpPr/>
            <p:nvPr/>
          </p:nvSpPr>
          <p:spPr>
            <a:xfrm>
              <a:off x="1632884" y="3571979"/>
              <a:ext cx="262485" cy="262485"/>
            </a:xfrm>
            <a:prstGeom prst="ellipse">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 name="Oval 21"/>
            <p:cNvSpPr/>
            <p:nvPr/>
          </p:nvSpPr>
          <p:spPr>
            <a:xfrm>
              <a:off x="1866735" y="3899370"/>
              <a:ext cx="167036" cy="16703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p:nvSpPr>
          <p:spPr>
            <a:xfrm>
              <a:off x="2077200" y="3525209"/>
              <a:ext cx="381796" cy="381796"/>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4" name="Oval 23"/>
            <p:cNvSpPr/>
            <p:nvPr/>
          </p:nvSpPr>
          <p:spPr>
            <a:xfrm>
              <a:off x="2591672" y="3431668"/>
              <a:ext cx="262485" cy="26248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5" name="Chevron 24"/>
            <p:cNvSpPr/>
            <p:nvPr/>
          </p:nvSpPr>
          <p:spPr>
            <a:xfrm>
              <a:off x="2854157" y="2332182"/>
              <a:ext cx="770882" cy="1471697"/>
            </a:xfrm>
            <a:prstGeom prst="chevron">
              <a:avLst>
                <a:gd name="adj" fmla="val 6231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6" name="Freeform 25"/>
            <p:cNvSpPr/>
            <p:nvPr/>
          </p:nvSpPr>
          <p:spPr>
            <a:xfrm>
              <a:off x="3625039" y="2332897"/>
              <a:ext cx="2102405" cy="1471683"/>
            </a:xfrm>
            <a:custGeom>
              <a:avLst/>
              <a:gdLst>
                <a:gd name="connsiteX0" fmla="*/ 0 w 2102405"/>
                <a:gd name="connsiteY0" fmla="*/ 0 h 1471683"/>
                <a:gd name="connsiteX1" fmla="*/ 2102405 w 2102405"/>
                <a:gd name="connsiteY1" fmla="*/ 0 h 1471683"/>
                <a:gd name="connsiteX2" fmla="*/ 2102405 w 2102405"/>
                <a:gd name="connsiteY2" fmla="*/ 1471683 h 1471683"/>
                <a:gd name="connsiteX3" fmla="*/ 0 w 2102405"/>
                <a:gd name="connsiteY3" fmla="*/ 1471683 h 1471683"/>
                <a:gd name="connsiteX4" fmla="*/ 0 w 2102405"/>
                <a:gd name="connsiteY4" fmla="*/ 0 h 147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471683">
                  <a:moveTo>
                    <a:pt x="0" y="0"/>
                  </a:moveTo>
                  <a:lnTo>
                    <a:pt x="2102405" y="0"/>
                  </a:lnTo>
                  <a:lnTo>
                    <a:pt x="2102405" y="1471683"/>
                  </a:lnTo>
                  <a:lnTo>
                    <a:pt x="0" y="1471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Monitor</a:t>
              </a:r>
              <a:endParaRPr lang="en-US" sz="3200" kern="1200" dirty="0"/>
            </a:p>
          </p:txBody>
        </p:sp>
        <p:sp>
          <p:nvSpPr>
            <p:cNvPr id="27" name="Freeform 26"/>
            <p:cNvSpPr/>
            <p:nvPr/>
          </p:nvSpPr>
          <p:spPr>
            <a:xfrm>
              <a:off x="3625039" y="4189321"/>
              <a:ext cx="2102405" cy="1296483"/>
            </a:xfrm>
            <a:custGeom>
              <a:avLst/>
              <a:gdLst>
                <a:gd name="connsiteX0" fmla="*/ 0 w 2102405"/>
                <a:gd name="connsiteY0" fmla="*/ 0 h 1296483"/>
                <a:gd name="connsiteX1" fmla="*/ 2102405 w 2102405"/>
                <a:gd name="connsiteY1" fmla="*/ 0 h 1296483"/>
                <a:gd name="connsiteX2" fmla="*/ 2102405 w 2102405"/>
                <a:gd name="connsiteY2" fmla="*/ 1296483 h 1296483"/>
                <a:gd name="connsiteX3" fmla="*/ 0 w 2102405"/>
                <a:gd name="connsiteY3" fmla="*/ 1296483 h 1296483"/>
                <a:gd name="connsiteX4" fmla="*/ 0 w 2102405"/>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296483">
                  <a:moveTo>
                    <a:pt x="0" y="0"/>
                  </a:moveTo>
                  <a:lnTo>
                    <a:pt x="2102405" y="0"/>
                  </a:lnTo>
                  <a:lnTo>
                    <a:pt x="2102405"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Current state</a:t>
              </a:r>
              <a:endParaRPr lang="en-US" sz="1800" kern="1200" dirty="0"/>
            </a:p>
          </p:txBody>
        </p:sp>
        <p:sp>
          <p:nvSpPr>
            <p:cNvPr id="28" name="Chevron 27"/>
            <p:cNvSpPr/>
            <p:nvPr/>
          </p:nvSpPr>
          <p:spPr>
            <a:xfrm>
              <a:off x="5727445" y="2332182"/>
              <a:ext cx="770882" cy="1471697"/>
            </a:xfrm>
            <a:prstGeom prst="chevron">
              <a:avLst>
                <a:gd name="adj" fmla="val 62310"/>
              </a:avLst>
            </a:prstGeom>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Freeform 28"/>
            <p:cNvSpPr/>
            <p:nvPr/>
          </p:nvSpPr>
          <p:spPr>
            <a:xfrm>
              <a:off x="6498327" y="2332897"/>
              <a:ext cx="2102405" cy="1471683"/>
            </a:xfrm>
            <a:custGeom>
              <a:avLst/>
              <a:gdLst>
                <a:gd name="connsiteX0" fmla="*/ 0 w 2102405"/>
                <a:gd name="connsiteY0" fmla="*/ 0 h 1471683"/>
                <a:gd name="connsiteX1" fmla="*/ 2102405 w 2102405"/>
                <a:gd name="connsiteY1" fmla="*/ 0 h 1471683"/>
                <a:gd name="connsiteX2" fmla="*/ 2102405 w 2102405"/>
                <a:gd name="connsiteY2" fmla="*/ 1471683 h 1471683"/>
                <a:gd name="connsiteX3" fmla="*/ 0 w 2102405"/>
                <a:gd name="connsiteY3" fmla="*/ 1471683 h 1471683"/>
                <a:gd name="connsiteX4" fmla="*/ 0 w 2102405"/>
                <a:gd name="connsiteY4" fmla="*/ 0 h 147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471683">
                  <a:moveTo>
                    <a:pt x="0" y="0"/>
                  </a:moveTo>
                  <a:lnTo>
                    <a:pt x="2102405" y="0"/>
                  </a:lnTo>
                  <a:lnTo>
                    <a:pt x="2102405" y="1471683"/>
                  </a:lnTo>
                  <a:lnTo>
                    <a:pt x="0" y="1471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Evaluate</a:t>
              </a:r>
              <a:endParaRPr lang="en-US" sz="3200" kern="1200" dirty="0"/>
            </a:p>
          </p:txBody>
        </p:sp>
        <p:sp>
          <p:nvSpPr>
            <p:cNvPr id="30" name="Freeform 29"/>
            <p:cNvSpPr/>
            <p:nvPr/>
          </p:nvSpPr>
          <p:spPr>
            <a:xfrm>
              <a:off x="6498327" y="4189321"/>
              <a:ext cx="2102405" cy="1296483"/>
            </a:xfrm>
            <a:custGeom>
              <a:avLst/>
              <a:gdLst>
                <a:gd name="connsiteX0" fmla="*/ 0 w 2102405"/>
                <a:gd name="connsiteY0" fmla="*/ 0 h 1296483"/>
                <a:gd name="connsiteX1" fmla="*/ 2102405 w 2102405"/>
                <a:gd name="connsiteY1" fmla="*/ 0 h 1296483"/>
                <a:gd name="connsiteX2" fmla="*/ 2102405 w 2102405"/>
                <a:gd name="connsiteY2" fmla="*/ 1296483 h 1296483"/>
                <a:gd name="connsiteX3" fmla="*/ 0 w 2102405"/>
                <a:gd name="connsiteY3" fmla="*/ 1296483 h 1296483"/>
                <a:gd name="connsiteX4" fmla="*/ 0 w 2102405"/>
                <a:gd name="connsiteY4" fmla="*/ 0 h 129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05" h="1296483">
                  <a:moveTo>
                    <a:pt x="0" y="0"/>
                  </a:moveTo>
                  <a:lnTo>
                    <a:pt x="2102405" y="0"/>
                  </a:lnTo>
                  <a:lnTo>
                    <a:pt x="2102405" y="1296483"/>
                  </a:lnTo>
                  <a:lnTo>
                    <a:pt x="0" y="129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Does current state match the specifications of the solutions in place?</a:t>
              </a:r>
              <a:endParaRPr lang="en-US" sz="1800" kern="1200" dirty="0"/>
            </a:p>
          </p:txBody>
        </p:sp>
        <p:sp>
          <p:nvSpPr>
            <p:cNvPr id="31" name="Chevron 30"/>
            <p:cNvSpPr/>
            <p:nvPr/>
          </p:nvSpPr>
          <p:spPr>
            <a:xfrm>
              <a:off x="8600732" y="2332182"/>
              <a:ext cx="770882" cy="1471697"/>
            </a:xfrm>
            <a:prstGeom prst="chevron">
              <a:avLst>
                <a:gd name="adj" fmla="val 62310"/>
              </a:avLst>
            </a:prstGeom>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2" name="Freeform 31"/>
            <p:cNvSpPr/>
            <p:nvPr/>
          </p:nvSpPr>
          <p:spPr>
            <a:xfrm>
              <a:off x="9455711" y="2210558"/>
              <a:ext cx="1787044" cy="1787044"/>
            </a:xfrm>
            <a:custGeom>
              <a:avLst/>
              <a:gdLst>
                <a:gd name="connsiteX0" fmla="*/ 0 w 1787044"/>
                <a:gd name="connsiteY0" fmla="*/ 893522 h 1787044"/>
                <a:gd name="connsiteX1" fmla="*/ 893522 w 1787044"/>
                <a:gd name="connsiteY1" fmla="*/ 0 h 1787044"/>
                <a:gd name="connsiteX2" fmla="*/ 1787044 w 1787044"/>
                <a:gd name="connsiteY2" fmla="*/ 893522 h 1787044"/>
                <a:gd name="connsiteX3" fmla="*/ 893522 w 1787044"/>
                <a:gd name="connsiteY3" fmla="*/ 1787044 h 1787044"/>
                <a:gd name="connsiteX4" fmla="*/ 0 w 1787044"/>
                <a:gd name="connsiteY4" fmla="*/ 893522 h 178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044" h="1787044">
                  <a:moveTo>
                    <a:pt x="0" y="893522"/>
                  </a:moveTo>
                  <a:cubicBezTo>
                    <a:pt x="0" y="400043"/>
                    <a:pt x="400043" y="0"/>
                    <a:pt x="893522" y="0"/>
                  </a:cubicBezTo>
                  <a:cubicBezTo>
                    <a:pt x="1387001" y="0"/>
                    <a:pt x="1787044" y="400043"/>
                    <a:pt x="1787044" y="893522"/>
                  </a:cubicBezTo>
                  <a:cubicBezTo>
                    <a:pt x="1787044" y="1387001"/>
                    <a:pt x="1387001" y="1787044"/>
                    <a:pt x="893522" y="1787044"/>
                  </a:cubicBezTo>
                  <a:cubicBezTo>
                    <a:pt x="400043" y="1787044"/>
                    <a:pt x="0" y="1387001"/>
                    <a:pt x="0" y="893522"/>
                  </a:cubicBez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61707" tIns="261707" rIns="261707" bIns="261707" numCol="1" spcCol="1270" anchor="ctr" anchorCtr="0">
              <a:noAutofit/>
            </a:bodyPr>
            <a:lstStyle/>
            <a:p>
              <a:pPr lvl="0" algn="ctr" defTabSz="1422400">
                <a:lnSpc>
                  <a:spcPct val="90000"/>
                </a:lnSpc>
                <a:spcBef>
                  <a:spcPct val="0"/>
                </a:spcBef>
                <a:spcAft>
                  <a:spcPct val="35000"/>
                </a:spcAft>
              </a:pPr>
              <a:r>
                <a:rPr lang="en-US" sz="3200" kern="1200" dirty="0" smtClean="0"/>
                <a:t>Trigger</a:t>
              </a:r>
              <a:endParaRPr lang="en-US" sz="3200" kern="1200" dirty="0"/>
            </a:p>
          </p:txBody>
        </p:sp>
      </p:grpSp>
    </p:spTree>
    <p:extLst>
      <p:ext uri="{BB962C8B-B14F-4D97-AF65-F5344CB8AC3E}">
        <p14:creationId xmlns:p14="http://schemas.microsoft.com/office/powerpoint/2010/main" val="2043408398"/>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r>
              <a:rPr lang="en-US" sz="2800" dirty="0" smtClean="0"/>
              <a:t>Improve Operations</a:t>
            </a:r>
            <a:endParaRPr lang="en-US" sz="2800" dirty="0"/>
          </a:p>
          <a:p>
            <a:r>
              <a:rPr lang="en-US" sz="2800" dirty="0" smtClean="0"/>
              <a:t>Manage the Portfolio</a:t>
            </a:r>
            <a:endParaRPr lang="en-US" sz="2800" dirty="0"/>
          </a:p>
        </p:txBody>
      </p:sp>
      <p:graphicFrame>
        <p:nvGraphicFramePr>
          <p:cNvPr id="4" name="Diagram 3"/>
          <p:cNvGraphicFramePr/>
          <p:nvPr>
            <p:extLst>
              <p:ext uri="{D42A27DB-BD31-4B8C-83A1-F6EECF244321}">
                <p14:modId xmlns:p14="http://schemas.microsoft.com/office/powerpoint/2010/main" val="1329801626"/>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328499"/>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12. Commit to Evolve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426651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mtClean="0"/>
              <a:t>We can’t keep up with business demand</a:t>
            </a:r>
            <a:endParaRPr lang="en-US" dirty="0"/>
          </a:p>
        </p:txBody>
      </p:sp>
    </p:spTree>
    <p:extLst>
      <p:ext uri="{BB962C8B-B14F-4D97-AF65-F5344CB8AC3E}">
        <p14:creationId xmlns:p14="http://schemas.microsoft.com/office/powerpoint/2010/main" val="2947276307"/>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A Discipline of D’s and R’s</a:t>
            </a:r>
            <a:endParaRPr lang="en-US" dirty="0"/>
          </a:p>
        </p:txBody>
      </p:sp>
      <p:sp>
        <p:nvSpPr>
          <p:cNvPr id="8" name="Text Placeholder 7"/>
          <p:cNvSpPr>
            <a:spLocks noGrp="1"/>
          </p:cNvSpPr>
          <p:nvPr>
            <p:ph idx="4294967295"/>
          </p:nvPr>
        </p:nvSpPr>
        <p:spPr>
          <a:xfrm>
            <a:off x="685800" y="1463040"/>
            <a:ext cx="10817352" cy="4789003"/>
          </a:xfrm>
          <a:prstGeom prst="rect">
            <a:avLst/>
          </a:prstGeom>
        </p:spPr>
        <p:txBody>
          <a:bodyPr>
            <a:normAutofit/>
          </a:bodyPr>
          <a:lstStyle/>
          <a:p>
            <a:r>
              <a:rPr lang="en-US" sz="2800" b="1" dirty="0" smtClean="0"/>
              <a:t>Define</a:t>
            </a:r>
            <a:r>
              <a:rPr lang="en-US" sz="2800" dirty="0" smtClean="0"/>
              <a:t> the solution</a:t>
            </a:r>
          </a:p>
          <a:p>
            <a:r>
              <a:rPr lang="en-US" sz="2800" b="1" dirty="0" smtClean="0"/>
              <a:t>Design</a:t>
            </a:r>
            <a:r>
              <a:rPr lang="en-US" sz="2800" dirty="0" smtClean="0"/>
              <a:t> the solution</a:t>
            </a:r>
          </a:p>
          <a:p>
            <a:r>
              <a:rPr lang="en-US" sz="2800" b="1" dirty="0" smtClean="0"/>
              <a:t>Develop</a:t>
            </a:r>
            <a:r>
              <a:rPr lang="en-US" sz="2800" dirty="0" smtClean="0"/>
              <a:t> the solution</a:t>
            </a:r>
          </a:p>
          <a:p>
            <a:pPr lvl="1"/>
            <a:r>
              <a:rPr lang="en-US" sz="2400" b="1" dirty="0" smtClean="0"/>
              <a:t>Release</a:t>
            </a:r>
          </a:p>
          <a:p>
            <a:pPr lvl="1"/>
            <a:r>
              <a:rPr lang="en-US" sz="2400" b="1" dirty="0" smtClean="0"/>
              <a:t>Refine</a:t>
            </a:r>
            <a:r>
              <a:rPr lang="en-US" sz="2400" dirty="0" smtClean="0"/>
              <a:t> requirements</a:t>
            </a:r>
          </a:p>
          <a:p>
            <a:pPr lvl="1"/>
            <a:r>
              <a:rPr lang="en-US" sz="2400" b="1" dirty="0" smtClean="0"/>
              <a:t>Revisit</a:t>
            </a:r>
            <a:r>
              <a:rPr lang="en-US" sz="2400" dirty="0" smtClean="0"/>
              <a:t> design</a:t>
            </a:r>
          </a:p>
          <a:p>
            <a:pPr lvl="1"/>
            <a:r>
              <a:rPr lang="en-US" sz="2400" b="1" dirty="0" smtClean="0"/>
              <a:t>Revise</a:t>
            </a:r>
            <a:r>
              <a:rPr lang="en-US" sz="2400" dirty="0" smtClean="0"/>
              <a:t> solution</a:t>
            </a:r>
          </a:p>
          <a:p>
            <a:pPr lvl="1"/>
            <a:r>
              <a:rPr lang="en-US" sz="2400" b="1" dirty="0" smtClean="0"/>
              <a:t>Repeat</a:t>
            </a:r>
          </a:p>
          <a:p>
            <a:r>
              <a:rPr lang="en-US" sz="2800" b="1" dirty="0" smtClean="0"/>
              <a:t>Deploy</a:t>
            </a:r>
            <a:r>
              <a:rPr lang="en-US" sz="2800" dirty="0" smtClean="0"/>
              <a:t> the solution</a:t>
            </a:r>
          </a:p>
          <a:p>
            <a:r>
              <a:rPr lang="en-US" sz="2800" b="1" dirty="0" smtClean="0"/>
              <a:t>Delegate</a:t>
            </a:r>
            <a:r>
              <a:rPr lang="en-US" sz="2800" dirty="0" smtClean="0"/>
              <a:t> to operations</a:t>
            </a:r>
          </a:p>
          <a:p>
            <a:r>
              <a:rPr lang="en-US" sz="2800" b="1" dirty="0" smtClean="0">
                <a:solidFill>
                  <a:srgbClr val="FFFF00"/>
                </a:solidFill>
              </a:rPr>
              <a:t>Do it again!</a:t>
            </a:r>
          </a:p>
        </p:txBody>
      </p:sp>
      <p:sp>
        <p:nvSpPr>
          <p:cNvPr id="3" name="TextBox 2"/>
          <p:cNvSpPr txBox="1"/>
          <p:nvPr/>
        </p:nvSpPr>
        <p:spPr>
          <a:xfrm>
            <a:off x="6690360" y="1325880"/>
            <a:ext cx="3230880" cy="457200"/>
          </a:xfrm>
          <a:prstGeom prst="rect">
            <a:avLst/>
          </a:prstGeom>
          <a:noFill/>
        </p:spPr>
        <p:txBody>
          <a:bodyPr wrap="none" lIns="0" tIns="0" rIns="0" bIns="0" rtlCol="0">
            <a:noAutofit/>
          </a:bodyPr>
          <a:lstStyle/>
          <a:p>
            <a:pPr algn="ctr"/>
            <a:r>
              <a:rPr lang="en-US" sz="4400" b="1" dirty="0" smtClean="0">
                <a:gradFill>
                  <a:gsLst>
                    <a:gs pos="0">
                      <a:schemeClr val="tx1"/>
                    </a:gs>
                    <a:gs pos="86000">
                      <a:schemeClr val="tx1"/>
                    </a:gs>
                  </a:gsLst>
                  <a:lin ang="5400000" scaled="0"/>
                </a:gradFill>
                <a:latin typeface="Segoe UI Light" pitchFamily="34" charset="0"/>
              </a:rPr>
              <a:t>Project Lifecycle</a:t>
            </a:r>
          </a:p>
        </p:txBody>
      </p:sp>
      <p:sp>
        <p:nvSpPr>
          <p:cNvPr id="10" name="TextBox 9"/>
          <p:cNvSpPr txBox="1"/>
          <p:nvPr/>
        </p:nvSpPr>
        <p:spPr>
          <a:xfrm>
            <a:off x="6598920" y="5623560"/>
            <a:ext cx="3230880" cy="457200"/>
          </a:xfrm>
          <a:prstGeom prst="rect">
            <a:avLst/>
          </a:prstGeom>
          <a:noFill/>
        </p:spPr>
        <p:txBody>
          <a:bodyPr wrap="none" lIns="0" tIns="0" rIns="0" bIns="0" rtlCol="0">
            <a:noAutofit/>
          </a:bodyPr>
          <a:lstStyle/>
          <a:p>
            <a:pPr algn="ctr"/>
            <a:r>
              <a:rPr lang="en-US" sz="4400" b="1" dirty="0" smtClean="0">
                <a:gradFill>
                  <a:gsLst>
                    <a:gs pos="0">
                      <a:schemeClr val="tx1"/>
                    </a:gs>
                    <a:gs pos="86000">
                      <a:schemeClr val="tx1"/>
                    </a:gs>
                  </a:gsLst>
                  <a:lin ang="5400000" scaled="0"/>
                </a:gradFill>
                <a:latin typeface="Segoe UI Light" pitchFamily="34" charset="0"/>
              </a:rPr>
              <a:t>Development Lifecycle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865" y="2128603"/>
            <a:ext cx="4981280" cy="333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627797"/>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519113" y="1447799"/>
            <a:ext cx="3670300" cy="5257801"/>
          </a:xfrm>
        </p:spPr>
        <p:txBody>
          <a:bodyPr/>
          <a:lstStyle/>
          <a:p>
            <a:endParaRPr lang="en-US" dirty="0"/>
          </a:p>
        </p:txBody>
      </p:sp>
      <p:sp>
        <p:nvSpPr>
          <p:cNvPr id="6" name="Freeform 5"/>
          <p:cNvSpPr/>
          <p:nvPr/>
        </p:nvSpPr>
        <p:spPr>
          <a:xfrm>
            <a:off x="2846946" y="11279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Define</a:t>
            </a:r>
            <a:endParaRPr lang="en-US" sz="2100" kern="1200" dirty="0">
              <a:solidFill>
                <a:srgbClr val="000000"/>
              </a:solidFill>
            </a:endParaRPr>
          </a:p>
        </p:txBody>
      </p:sp>
      <p:sp>
        <p:nvSpPr>
          <p:cNvPr id="7" name="Freeform 6"/>
          <p:cNvSpPr/>
          <p:nvPr/>
        </p:nvSpPr>
        <p:spPr>
          <a:xfrm rot="1542857">
            <a:off x="4439496" y="111727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657" rIns="122887"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8" name="Freeform 7"/>
          <p:cNvSpPr/>
          <p:nvPr/>
        </p:nvSpPr>
        <p:spPr>
          <a:xfrm>
            <a:off x="4926886" y="1114438"/>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429A1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Design</a:t>
            </a:r>
            <a:endParaRPr lang="en-US" sz="2100" kern="1200" dirty="0"/>
          </a:p>
        </p:txBody>
      </p:sp>
      <p:sp>
        <p:nvSpPr>
          <p:cNvPr id="9" name="Freeform 8"/>
          <p:cNvSpPr/>
          <p:nvPr/>
        </p:nvSpPr>
        <p:spPr>
          <a:xfrm rot="4628571">
            <a:off x="5744183" y="273716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657" rIns="122887"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0" name="Freeform 9"/>
          <p:cNvSpPr/>
          <p:nvPr/>
        </p:nvSpPr>
        <p:spPr>
          <a:xfrm>
            <a:off x="5440589" y="3365117"/>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Develop</a:t>
            </a:r>
            <a:endParaRPr lang="en-US" sz="2100" kern="1200" dirty="0"/>
          </a:p>
        </p:txBody>
      </p:sp>
      <p:sp>
        <p:nvSpPr>
          <p:cNvPr id="11" name="Freeform 10"/>
          <p:cNvSpPr/>
          <p:nvPr/>
        </p:nvSpPr>
        <p:spPr>
          <a:xfrm rot="18514286">
            <a:off x="5291161" y="4767198"/>
            <a:ext cx="409628" cy="518292"/>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8" rIns="0"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2" name="Freeform 11"/>
          <p:cNvSpPr/>
          <p:nvPr/>
        </p:nvSpPr>
        <p:spPr>
          <a:xfrm>
            <a:off x="4001226" y="517002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Deploy</a:t>
            </a:r>
            <a:endParaRPr lang="en-US" sz="2100" kern="1200" dirty="0"/>
          </a:p>
        </p:txBody>
      </p:sp>
      <p:grpSp>
        <p:nvGrpSpPr>
          <p:cNvPr id="5" name="Group 4"/>
          <p:cNvGrpSpPr/>
          <p:nvPr/>
        </p:nvGrpSpPr>
        <p:grpSpPr>
          <a:xfrm>
            <a:off x="1692666" y="5170022"/>
            <a:ext cx="2138526" cy="1535677"/>
            <a:chOff x="1692666" y="5170022"/>
            <a:chExt cx="2138526" cy="1535677"/>
          </a:xfrm>
        </p:grpSpPr>
        <p:sp>
          <p:nvSpPr>
            <p:cNvPr id="13" name="Freeform 12"/>
            <p:cNvSpPr/>
            <p:nvPr/>
          </p:nvSpPr>
          <p:spPr>
            <a:xfrm>
              <a:off x="3421564" y="5678714"/>
              <a:ext cx="409628" cy="518292"/>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9" rIns="1"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4" name="Freeform 13"/>
            <p:cNvSpPr/>
            <p:nvPr/>
          </p:nvSpPr>
          <p:spPr>
            <a:xfrm>
              <a:off x="1692666" y="517002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Manage</a:t>
              </a:r>
            </a:p>
          </p:txBody>
        </p:sp>
      </p:grpSp>
      <p:grpSp>
        <p:nvGrpSpPr>
          <p:cNvPr id="20" name="Group 19"/>
          <p:cNvGrpSpPr/>
          <p:nvPr/>
        </p:nvGrpSpPr>
        <p:grpSpPr>
          <a:xfrm>
            <a:off x="253303" y="3365117"/>
            <a:ext cx="1753893" cy="1884170"/>
            <a:chOff x="253303" y="3365117"/>
            <a:chExt cx="1753893" cy="1884170"/>
          </a:xfrm>
        </p:grpSpPr>
        <p:sp>
          <p:nvSpPr>
            <p:cNvPr id="15" name="Freeform 14"/>
            <p:cNvSpPr/>
            <p:nvPr/>
          </p:nvSpPr>
          <p:spPr>
            <a:xfrm rot="3085714">
              <a:off x="1543237" y="4785327"/>
              <a:ext cx="409628"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8" rIns="0" bIns="103657" numCol="1" spcCol="1270" anchor="ctr" anchorCtr="0">
              <a:noAutofit/>
            </a:bodyPr>
            <a:lstStyle/>
            <a:p>
              <a:pPr lvl="0" algn="ctr" defTabSz="755650">
                <a:lnSpc>
                  <a:spcPct val="90000"/>
                </a:lnSpc>
                <a:spcBef>
                  <a:spcPct val="0"/>
                </a:spcBef>
                <a:spcAft>
                  <a:spcPct val="35000"/>
                </a:spcAft>
              </a:pPr>
              <a:endParaRPr lang="en-US" sz="1700" kern="1200"/>
            </a:p>
          </p:txBody>
        </p:sp>
        <p:sp>
          <p:nvSpPr>
            <p:cNvPr id="16" name="Freeform 15"/>
            <p:cNvSpPr/>
            <p:nvPr/>
          </p:nvSpPr>
          <p:spPr>
            <a:xfrm>
              <a:off x="253303" y="3365117"/>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Measure</a:t>
              </a:r>
            </a:p>
          </p:txBody>
        </p:sp>
      </p:grpSp>
      <p:grpSp>
        <p:nvGrpSpPr>
          <p:cNvPr id="21" name="Group 20"/>
          <p:cNvGrpSpPr/>
          <p:nvPr/>
        </p:nvGrpSpPr>
        <p:grpSpPr>
          <a:xfrm>
            <a:off x="767005" y="1114438"/>
            <a:ext cx="1535677" cy="2109294"/>
            <a:chOff x="767005" y="1114438"/>
            <a:chExt cx="1535677" cy="2109294"/>
          </a:xfrm>
        </p:grpSpPr>
        <p:sp>
          <p:nvSpPr>
            <p:cNvPr id="17" name="Freeform 16"/>
            <p:cNvSpPr/>
            <p:nvPr/>
          </p:nvSpPr>
          <p:spPr>
            <a:xfrm rot="16971429">
              <a:off x="1070599" y="2759773"/>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3657" rIns="122888"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8" name="Freeform 17"/>
            <p:cNvSpPr/>
            <p:nvPr/>
          </p:nvSpPr>
          <p:spPr>
            <a:xfrm>
              <a:off x="767005" y="1114438"/>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Modify</a:t>
              </a:r>
            </a:p>
          </p:txBody>
        </p:sp>
      </p:grpSp>
      <p:sp>
        <p:nvSpPr>
          <p:cNvPr id="19" name="Freeform 18"/>
          <p:cNvSpPr/>
          <p:nvPr/>
        </p:nvSpPr>
        <p:spPr>
          <a:xfrm rot="20057143">
            <a:off x="2359555" y="112733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3658" rIns="122888" bIns="103657" numCol="1" spcCol="1270" anchor="ctr" anchorCtr="0">
            <a:noAutofit/>
          </a:bodyPr>
          <a:lstStyle/>
          <a:p>
            <a:pPr lvl="0" algn="ctr" defTabSz="755650">
              <a:lnSpc>
                <a:spcPct val="90000"/>
              </a:lnSpc>
              <a:spcBef>
                <a:spcPct val="0"/>
              </a:spcBef>
              <a:spcAft>
                <a:spcPct val="35000"/>
              </a:spcAft>
            </a:pPr>
            <a:endParaRPr lang="en-US" sz="1700" kern="1200"/>
          </a:p>
        </p:txBody>
      </p:sp>
    </p:spTree>
    <p:extLst>
      <p:ext uri="{BB962C8B-B14F-4D97-AF65-F5344CB8AC3E}">
        <p14:creationId xmlns:p14="http://schemas.microsoft.com/office/powerpoint/2010/main" val="425682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519113" y="1447799"/>
            <a:ext cx="3670300" cy="5257801"/>
          </a:xfrm>
        </p:spPr>
        <p:txBody>
          <a:bodyPr/>
          <a:lstStyle/>
          <a:p>
            <a:endParaRPr lang="en-US"/>
          </a:p>
        </p:txBody>
      </p:sp>
      <p:grpSp>
        <p:nvGrpSpPr>
          <p:cNvPr id="2" name="Group 1"/>
          <p:cNvGrpSpPr/>
          <p:nvPr/>
        </p:nvGrpSpPr>
        <p:grpSpPr>
          <a:xfrm>
            <a:off x="253303" y="112792"/>
            <a:ext cx="6722963" cy="6592907"/>
            <a:chOff x="4900043" y="112792"/>
            <a:chExt cx="6722963" cy="6592907"/>
          </a:xfrm>
        </p:grpSpPr>
        <p:sp>
          <p:nvSpPr>
            <p:cNvPr id="6" name="Freeform 5"/>
            <p:cNvSpPr/>
            <p:nvPr/>
          </p:nvSpPr>
          <p:spPr>
            <a:xfrm>
              <a:off x="7493686" y="11279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Define</a:t>
              </a:r>
              <a:endParaRPr lang="en-US" sz="2100" kern="1200" dirty="0">
                <a:solidFill>
                  <a:srgbClr val="000000"/>
                </a:solidFill>
              </a:endParaRPr>
            </a:p>
          </p:txBody>
        </p:sp>
        <p:sp>
          <p:nvSpPr>
            <p:cNvPr id="7" name="Freeform 6"/>
            <p:cNvSpPr/>
            <p:nvPr/>
          </p:nvSpPr>
          <p:spPr>
            <a:xfrm rot="1542857">
              <a:off x="9086236" y="111727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657" rIns="122887"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8" name="Freeform 7"/>
            <p:cNvSpPr/>
            <p:nvPr/>
          </p:nvSpPr>
          <p:spPr>
            <a:xfrm>
              <a:off x="9573626" y="1114438"/>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429A1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Design</a:t>
              </a:r>
              <a:endParaRPr lang="en-US" sz="2100" kern="1200" dirty="0"/>
            </a:p>
          </p:txBody>
        </p:sp>
        <p:sp>
          <p:nvSpPr>
            <p:cNvPr id="9" name="Freeform 8"/>
            <p:cNvSpPr/>
            <p:nvPr/>
          </p:nvSpPr>
          <p:spPr>
            <a:xfrm rot="4628571">
              <a:off x="10390923" y="273716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657" rIns="122887"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0" name="Freeform 9"/>
            <p:cNvSpPr/>
            <p:nvPr/>
          </p:nvSpPr>
          <p:spPr>
            <a:xfrm>
              <a:off x="10087329" y="3365117"/>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Develop</a:t>
              </a:r>
              <a:endParaRPr lang="en-US" sz="2100" kern="1200" dirty="0"/>
            </a:p>
          </p:txBody>
        </p:sp>
        <p:sp>
          <p:nvSpPr>
            <p:cNvPr id="11" name="Freeform 10"/>
            <p:cNvSpPr/>
            <p:nvPr/>
          </p:nvSpPr>
          <p:spPr>
            <a:xfrm rot="18514286">
              <a:off x="9937901" y="4767198"/>
              <a:ext cx="409628" cy="518292"/>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8" rIns="0"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2" name="Freeform 11"/>
            <p:cNvSpPr/>
            <p:nvPr/>
          </p:nvSpPr>
          <p:spPr>
            <a:xfrm>
              <a:off x="8647966" y="517002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Deploy</a:t>
              </a:r>
              <a:endParaRPr lang="en-US" sz="2100" kern="1200" dirty="0"/>
            </a:p>
          </p:txBody>
        </p:sp>
        <p:sp>
          <p:nvSpPr>
            <p:cNvPr id="13" name="Freeform 12"/>
            <p:cNvSpPr/>
            <p:nvPr/>
          </p:nvSpPr>
          <p:spPr>
            <a:xfrm rot="21600000">
              <a:off x="8068304" y="5678714"/>
              <a:ext cx="409628" cy="518292"/>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9" rIns="1"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4" name="Freeform 13"/>
            <p:cNvSpPr/>
            <p:nvPr/>
          </p:nvSpPr>
          <p:spPr>
            <a:xfrm>
              <a:off x="6339406" y="517002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Manage</a:t>
              </a:r>
            </a:p>
          </p:txBody>
        </p:sp>
        <p:sp>
          <p:nvSpPr>
            <p:cNvPr id="15" name="Freeform 14"/>
            <p:cNvSpPr/>
            <p:nvPr/>
          </p:nvSpPr>
          <p:spPr>
            <a:xfrm rot="24685714">
              <a:off x="6189977" y="4785327"/>
              <a:ext cx="409628"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8" rIns="0" bIns="103657" numCol="1" spcCol="1270" anchor="ctr" anchorCtr="0">
              <a:noAutofit/>
            </a:bodyPr>
            <a:lstStyle/>
            <a:p>
              <a:pPr lvl="0" algn="ctr" defTabSz="755650">
                <a:lnSpc>
                  <a:spcPct val="90000"/>
                </a:lnSpc>
                <a:spcBef>
                  <a:spcPct val="0"/>
                </a:spcBef>
                <a:spcAft>
                  <a:spcPct val="35000"/>
                </a:spcAft>
              </a:pPr>
              <a:endParaRPr lang="en-US" sz="1700" kern="1200"/>
            </a:p>
          </p:txBody>
        </p:sp>
        <p:sp>
          <p:nvSpPr>
            <p:cNvPr id="16" name="Freeform 15"/>
            <p:cNvSpPr/>
            <p:nvPr/>
          </p:nvSpPr>
          <p:spPr>
            <a:xfrm>
              <a:off x="4900043" y="3365117"/>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Measure</a:t>
              </a:r>
            </a:p>
          </p:txBody>
        </p:sp>
        <p:sp>
          <p:nvSpPr>
            <p:cNvPr id="17" name="Freeform 16"/>
            <p:cNvSpPr/>
            <p:nvPr/>
          </p:nvSpPr>
          <p:spPr>
            <a:xfrm rot="16971429">
              <a:off x="5717339" y="2759773"/>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3657" rIns="122888" bIns="103658" numCol="1" spcCol="1270" anchor="ctr" anchorCtr="0">
              <a:noAutofit/>
            </a:bodyPr>
            <a:lstStyle/>
            <a:p>
              <a:pPr lvl="0" algn="ctr" defTabSz="755650">
                <a:lnSpc>
                  <a:spcPct val="90000"/>
                </a:lnSpc>
                <a:spcBef>
                  <a:spcPct val="0"/>
                </a:spcBef>
                <a:spcAft>
                  <a:spcPct val="35000"/>
                </a:spcAft>
              </a:pPr>
              <a:endParaRPr lang="en-US" sz="1700" kern="1200"/>
            </a:p>
          </p:txBody>
        </p:sp>
        <p:sp>
          <p:nvSpPr>
            <p:cNvPr id="18" name="Freeform 17"/>
            <p:cNvSpPr/>
            <p:nvPr/>
          </p:nvSpPr>
          <p:spPr>
            <a:xfrm>
              <a:off x="5413745" y="1114438"/>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565" tIns="251565" rIns="251565" bIns="251565" numCol="1" spcCol="1270" anchor="ctr" anchorCtr="0">
              <a:noAutofit/>
            </a:bodyPr>
            <a:lstStyle/>
            <a:p>
              <a:pPr lvl="0" algn="ctr" defTabSz="933450">
                <a:lnSpc>
                  <a:spcPct val="90000"/>
                </a:lnSpc>
                <a:spcBef>
                  <a:spcPct val="0"/>
                </a:spcBef>
                <a:spcAft>
                  <a:spcPct val="35000"/>
                </a:spcAft>
              </a:pPr>
              <a:r>
                <a:rPr lang="en-US" sz="2100" kern="1200" dirty="0" smtClean="0"/>
                <a:t>Modify</a:t>
              </a:r>
            </a:p>
          </p:txBody>
        </p:sp>
        <p:sp>
          <p:nvSpPr>
            <p:cNvPr id="19" name="Freeform 18"/>
            <p:cNvSpPr/>
            <p:nvPr/>
          </p:nvSpPr>
          <p:spPr>
            <a:xfrm rot="20057143">
              <a:off x="7006295" y="112733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3658" rIns="122888" bIns="103657" numCol="1" spcCol="1270" anchor="ctr" anchorCtr="0">
              <a:noAutofit/>
            </a:bodyPr>
            <a:lstStyle/>
            <a:p>
              <a:pPr lvl="0" algn="ctr" defTabSz="755650">
                <a:lnSpc>
                  <a:spcPct val="90000"/>
                </a:lnSpc>
                <a:spcBef>
                  <a:spcPct val="0"/>
                </a:spcBef>
                <a:spcAft>
                  <a:spcPct val="35000"/>
                </a:spcAft>
              </a:pPr>
              <a:endParaRPr lang="en-US" sz="1700" kern="1200"/>
            </a:p>
          </p:txBody>
        </p:sp>
      </p:grpSp>
    </p:spTree>
    <p:extLst>
      <p:ext uri="{BB962C8B-B14F-4D97-AF65-F5344CB8AC3E}">
        <p14:creationId xmlns:p14="http://schemas.microsoft.com/office/powerpoint/2010/main" val="487859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par>
                                <p:cTn id="7" presetID="63" presetClass="path" presetSubtype="0" accel="50000" decel="50000" fill="hold" nodeType="withEffect">
                                  <p:stCondLst>
                                    <p:cond delay="0"/>
                                  </p:stCondLst>
                                  <p:childTnLst>
                                    <p:animMotion origin="layout" path="M 2.47557E-6 4.15221E-6 L 0.80391 4.15221E-6 " pathEditMode="relative" rAng="0" ptsTypes="AA">
                                      <p:cBhvr>
                                        <p:cTn id="8" dur="5000" fill="hold"/>
                                        <p:tgtEl>
                                          <p:spTgt spid="2"/>
                                        </p:tgtEl>
                                        <p:attrNameLst>
                                          <p:attrName>ppt_x</p:attrName>
                                          <p:attrName>ppt_y</p:attrName>
                                        </p:attrNameLst>
                                      </p:cBhvr>
                                      <p:rCtr x="40195" y="0"/>
                                    </p:animMotion>
                                  </p:childTnLst>
                                </p:cTn>
                              </p:par>
                              <p:par>
                                <p:cTn id="9" presetID="23" presetClass="exit" presetSubtype="32" fill="hold" nodeType="withEffect">
                                  <p:stCondLst>
                                    <p:cond delay="2000"/>
                                  </p:stCondLst>
                                  <p:childTnLst>
                                    <p:anim calcmode="lin" valueType="num">
                                      <p:cBhvr>
                                        <p:cTn id="10" dur="3000"/>
                                        <p:tgtEl>
                                          <p:spTgt spid="2"/>
                                        </p:tgtEl>
                                        <p:attrNameLst>
                                          <p:attrName>ppt_w</p:attrName>
                                        </p:attrNameLst>
                                      </p:cBhvr>
                                      <p:tavLst>
                                        <p:tav tm="0">
                                          <p:val>
                                            <p:strVal val="ppt_w"/>
                                          </p:val>
                                        </p:tav>
                                        <p:tav tm="100000">
                                          <p:val>
                                            <p:fltVal val="0"/>
                                          </p:val>
                                        </p:tav>
                                      </p:tavLst>
                                    </p:anim>
                                    <p:anim calcmode="lin" valueType="num">
                                      <p:cBhvr>
                                        <p:cTn id="11" dur="3000"/>
                                        <p:tgtEl>
                                          <p:spTgt spid="2"/>
                                        </p:tgtEl>
                                        <p:attrNameLst>
                                          <p:attrName>ppt_h</p:attrName>
                                        </p:attrNameLst>
                                      </p:cBhvr>
                                      <p:tavLst>
                                        <p:tav tm="0">
                                          <p:val>
                                            <p:strVal val="ppt_h"/>
                                          </p:val>
                                        </p:tav>
                                        <p:tav tm="100000">
                                          <p:val>
                                            <p:fltVal val="0"/>
                                          </p:val>
                                        </p:tav>
                                      </p:tavLst>
                                    </p:anim>
                                    <p:set>
                                      <p:cBhvr>
                                        <p:cTn id="12"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 name="Diagram 122"/>
          <p:cNvGraphicFramePr/>
          <p:nvPr>
            <p:extLst>
              <p:ext uri="{D42A27DB-BD31-4B8C-83A1-F6EECF244321}">
                <p14:modId xmlns:p14="http://schemas.microsoft.com/office/powerpoint/2010/main" val="4118902010"/>
              </p:ext>
            </p:extLst>
          </p:nvPr>
        </p:nvGraphicFramePr>
        <p:xfrm>
          <a:off x="672897" y="5029200"/>
          <a:ext cx="10905040" cy="520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3648815496"/>
              </p:ext>
            </p:extLst>
          </p:nvPr>
        </p:nvGraphicFramePr>
        <p:xfrm>
          <a:off x="684212" y="5032289"/>
          <a:ext cx="10905040" cy="520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9" name="Arc 98"/>
          <p:cNvSpPr/>
          <p:nvPr/>
        </p:nvSpPr>
        <p:spPr>
          <a:xfrm rot="20624604" flipV="1">
            <a:off x="-1830529" y="871952"/>
            <a:ext cx="12519292" cy="2580797"/>
          </a:xfrm>
          <a:prstGeom prst="arc">
            <a:avLst>
              <a:gd name="adj1" fmla="val 12251517"/>
              <a:gd name="adj2" fmla="val 21338345"/>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Box 103"/>
          <p:cNvSpPr txBox="1"/>
          <p:nvPr/>
        </p:nvSpPr>
        <p:spPr>
          <a:xfrm>
            <a:off x="6246812" y="235573"/>
            <a:ext cx="2816220"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rgbClr val="FFC000">
                    <a:alpha val="99000"/>
                  </a:srgbClr>
                </a:solidFill>
              </a:rPr>
              <a:t>Business Value</a:t>
            </a:r>
          </a:p>
        </p:txBody>
      </p:sp>
      <p:sp>
        <p:nvSpPr>
          <p:cNvPr id="105" name="TextBox 104"/>
          <p:cNvSpPr txBox="1"/>
          <p:nvPr/>
        </p:nvSpPr>
        <p:spPr>
          <a:xfrm>
            <a:off x="9218198" y="2343936"/>
            <a:ext cx="2746265"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rgbClr val="FFC000">
                    <a:alpha val="99000"/>
                  </a:srgbClr>
                </a:solidFill>
              </a:rPr>
              <a:t>Manageability</a:t>
            </a:r>
          </a:p>
        </p:txBody>
      </p:sp>
      <p:grpSp>
        <p:nvGrpSpPr>
          <p:cNvPr id="106" name="Group 105"/>
          <p:cNvGrpSpPr/>
          <p:nvPr/>
        </p:nvGrpSpPr>
        <p:grpSpPr>
          <a:xfrm>
            <a:off x="-2152157" y="2464518"/>
            <a:ext cx="2120663" cy="2079638"/>
            <a:chOff x="4900043" y="112792"/>
            <a:chExt cx="6722963" cy="6592907"/>
          </a:xfrm>
        </p:grpSpPr>
        <p:sp>
          <p:nvSpPr>
            <p:cNvPr id="107" name="Freeform 106"/>
            <p:cNvSpPr/>
            <p:nvPr/>
          </p:nvSpPr>
          <p:spPr>
            <a:xfrm>
              <a:off x="7493686" y="11279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800" kern="1200" dirty="0" smtClean="0">
                  <a:solidFill>
                    <a:srgbClr val="000000"/>
                  </a:solidFill>
                </a:rPr>
                <a:t>Define</a:t>
              </a:r>
              <a:endParaRPr lang="en-US" sz="800" kern="1200" dirty="0">
                <a:solidFill>
                  <a:srgbClr val="000000"/>
                </a:solidFill>
              </a:endParaRPr>
            </a:p>
          </p:txBody>
        </p:sp>
        <p:sp>
          <p:nvSpPr>
            <p:cNvPr id="108" name="Freeform 107"/>
            <p:cNvSpPr/>
            <p:nvPr/>
          </p:nvSpPr>
          <p:spPr>
            <a:xfrm rot="1542857">
              <a:off x="9086236" y="111727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657" rIns="122887" bIns="103658" numCol="1" spcCol="1270" anchor="ctr" anchorCtr="0">
              <a:noAutofit/>
            </a:bodyPr>
            <a:lstStyle/>
            <a:p>
              <a:pPr lvl="0" algn="ctr" defTabSz="755650">
                <a:lnSpc>
                  <a:spcPct val="90000"/>
                </a:lnSpc>
                <a:spcBef>
                  <a:spcPct val="0"/>
                </a:spcBef>
                <a:spcAft>
                  <a:spcPct val="35000"/>
                </a:spcAft>
              </a:pPr>
              <a:endParaRPr lang="en-US" sz="200" kern="1200"/>
            </a:p>
          </p:txBody>
        </p:sp>
        <p:sp>
          <p:nvSpPr>
            <p:cNvPr id="109" name="Freeform 108"/>
            <p:cNvSpPr/>
            <p:nvPr/>
          </p:nvSpPr>
          <p:spPr>
            <a:xfrm>
              <a:off x="9573626" y="1114438"/>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429A1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800" kern="1200" dirty="0" smtClean="0"/>
                <a:t>Design</a:t>
              </a:r>
              <a:endParaRPr lang="en-US" sz="800" kern="1200" dirty="0"/>
            </a:p>
          </p:txBody>
        </p:sp>
        <p:sp>
          <p:nvSpPr>
            <p:cNvPr id="110" name="Freeform 109"/>
            <p:cNvSpPr/>
            <p:nvPr/>
          </p:nvSpPr>
          <p:spPr>
            <a:xfrm rot="4628571">
              <a:off x="10390923" y="273716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657" rIns="122887" bIns="103658" numCol="1" spcCol="1270" anchor="ctr" anchorCtr="0">
              <a:noAutofit/>
            </a:bodyPr>
            <a:lstStyle/>
            <a:p>
              <a:pPr lvl="0" algn="ctr" defTabSz="755650">
                <a:lnSpc>
                  <a:spcPct val="90000"/>
                </a:lnSpc>
                <a:spcBef>
                  <a:spcPct val="0"/>
                </a:spcBef>
                <a:spcAft>
                  <a:spcPct val="35000"/>
                </a:spcAft>
              </a:pPr>
              <a:endParaRPr lang="en-US" sz="200" kern="1200"/>
            </a:p>
          </p:txBody>
        </p:sp>
        <p:sp>
          <p:nvSpPr>
            <p:cNvPr id="111" name="Freeform 110"/>
            <p:cNvSpPr/>
            <p:nvPr/>
          </p:nvSpPr>
          <p:spPr>
            <a:xfrm>
              <a:off x="10087329" y="3365117"/>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800" kern="1200" dirty="0" smtClean="0"/>
                <a:t>Develop</a:t>
              </a:r>
              <a:endParaRPr lang="en-US" sz="800" kern="1200" dirty="0"/>
            </a:p>
          </p:txBody>
        </p:sp>
        <p:sp>
          <p:nvSpPr>
            <p:cNvPr id="112" name="Freeform 111"/>
            <p:cNvSpPr/>
            <p:nvPr/>
          </p:nvSpPr>
          <p:spPr>
            <a:xfrm rot="18514286">
              <a:off x="9937901" y="4767198"/>
              <a:ext cx="409628" cy="518292"/>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8" rIns="0" bIns="103658" numCol="1" spcCol="1270" anchor="ctr" anchorCtr="0">
              <a:noAutofit/>
            </a:bodyPr>
            <a:lstStyle/>
            <a:p>
              <a:pPr lvl="0" algn="ctr" defTabSz="755650">
                <a:lnSpc>
                  <a:spcPct val="90000"/>
                </a:lnSpc>
                <a:spcBef>
                  <a:spcPct val="0"/>
                </a:spcBef>
                <a:spcAft>
                  <a:spcPct val="35000"/>
                </a:spcAft>
              </a:pPr>
              <a:endParaRPr lang="en-US" sz="200" kern="1200"/>
            </a:p>
          </p:txBody>
        </p:sp>
        <p:sp>
          <p:nvSpPr>
            <p:cNvPr id="113" name="Freeform 112"/>
            <p:cNvSpPr/>
            <p:nvPr/>
          </p:nvSpPr>
          <p:spPr>
            <a:xfrm>
              <a:off x="8647966" y="517002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800" kern="1200" dirty="0" smtClean="0"/>
                <a:t>Deploy</a:t>
              </a:r>
              <a:endParaRPr lang="en-US" sz="800" kern="1200" dirty="0"/>
            </a:p>
          </p:txBody>
        </p:sp>
        <p:sp>
          <p:nvSpPr>
            <p:cNvPr id="114" name="Freeform 113"/>
            <p:cNvSpPr/>
            <p:nvPr/>
          </p:nvSpPr>
          <p:spPr>
            <a:xfrm rot="21600000">
              <a:off x="8068304" y="5678714"/>
              <a:ext cx="409628" cy="518292"/>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9" rIns="1" bIns="103658" numCol="1" spcCol="1270" anchor="ctr" anchorCtr="0">
              <a:noAutofit/>
            </a:bodyPr>
            <a:lstStyle/>
            <a:p>
              <a:pPr lvl="0" algn="ctr" defTabSz="755650">
                <a:lnSpc>
                  <a:spcPct val="90000"/>
                </a:lnSpc>
                <a:spcBef>
                  <a:spcPct val="0"/>
                </a:spcBef>
                <a:spcAft>
                  <a:spcPct val="35000"/>
                </a:spcAft>
              </a:pPr>
              <a:endParaRPr lang="en-US" sz="200" kern="1200"/>
            </a:p>
          </p:txBody>
        </p:sp>
        <p:sp>
          <p:nvSpPr>
            <p:cNvPr id="115" name="Freeform 114"/>
            <p:cNvSpPr/>
            <p:nvPr/>
          </p:nvSpPr>
          <p:spPr>
            <a:xfrm>
              <a:off x="6339406" y="5170022"/>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800" kern="1200" dirty="0" smtClean="0"/>
                <a:t>Manage</a:t>
              </a:r>
            </a:p>
          </p:txBody>
        </p:sp>
        <p:sp>
          <p:nvSpPr>
            <p:cNvPr id="116" name="Freeform 115"/>
            <p:cNvSpPr/>
            <p:nvPr/>
          </p:nvSpPr>
          <p:spPr>
            <a:xfrm rot="24685714">
              <a:off x="6189977" y="4785327"/>
              <a:ext cx="409628"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409627" y="414633"/>
                  </a:moveTo>
                  <a:lnTo>
                    <a:pt x="204813" y="414633"/>
                  </a:lnTo>
                  <a:lnTo>
                    <a:pt x="204813" y="518291"/>
                  </a:lnTo>
                  <a:lnTo>
                    <a:pt x="0" y="259145"/>
                  </a:lnTo>
                  <a:lnTo>
                    <a:pt x="204813" y="0"/>
                  </a:lnTo>
                  <a:lnTo>
                    <a:pt x="204813" y="103658"/>
                  </a:lnTo>
                  <a:lnTo>
                    <a:pt x="409627" y="103658"/>
                  </a:lnTo>
                  <a:lnTo>
                    <a:pt x="409627" y="4146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888" tIns="103658" rIns="0" bIns="103657" numCol="1" spcCol="1270" anchor="ctr" anchorCtr="0">
              <a:noAutofit/>
            </a:bodyPr>
            <a:lstStyle/>
            <a:p>
              <a:pPr lvl="0" algn="ctr" defTabSz="755650">
                <a:lnSpc>
                  <a:spcPct val="90000"/>
                </a:lnSpc>
                <a:spcBef>
                  <a:spcPct val="0"/>
                </a:spcBef>
                <a:spcAft>
                  <a:spcPct val="35000"/>
                </a:spcAft>
              </a:pPr>
              <a:endParaRPr lang="en-US" sz="200" kern="1200"/>
            </a:p>
          </p:txBody>
        </p:sp>
        <p:sp>
          <p:nvSpPr>
            <p:cNvPr id="117" name="Freeform 116"/>
            <p:cNvSpPr/>
            <p:nvPr/>
          </p:nvSpPr>
          <p:spPr>
            <a:xfrm>
              <a:off x="4900043" y="3365117"/>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800" kern="1200" dirty="0" smtClean="0"/>
                <a:t>Measure</a:t>
              </a:r>
            </a:p>
          </p:txBody>
        </p:sp>
        <p:sp>
          <p:nvSpPr>
            <p:cNvPr id="118" name="Freeform 117"/>
            <p:cNvSpPr/>
            <p:nvPr/>
          </p:nvSpPr>
          <p:spPr>
            <a:xfrm rot="16971429">
              <a:off x="5717339" y="2759773"/>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3657" rIns="122888" bIns="103658" numCol="1" spcCol="1270" anchor="ctr" anchorCtr="0">
              <a:noAutofit/>
            </a:bodyPr>
            <a:lstStyle/>
            <a:p>
              <a:pPr lvl="0" algn="ctr" defTabSz="755650">
                <a:lnSpc>
                  <a:spcPct val="90000"/>
                </a:lnSpc>
                <a:spcBef>
                  <a:spcPct val="0"/>
                </a:spcBef>
                <a:spcAft>
                  <a:spcPct val="35000"/>
                </a:spcAft>
              </a:pPr>
              <a:endParaRPr lang="en-US" sz="200" kern="1200"/>
            </a:p>
          </p:txBody>
        </p:sp>
        <p:sp>
          <p:nvSpPr>
            <p:cNvPr id="119" name="Freeform 118"/>
            <p:cNvSpPr/>
            <p:nvPr/>
          </p:nvSpPr>
          <p:spPr>
            <a:xfrm>
              <a:off x="5413745" y="1114438"/>
              <a:ext cx="1535677" cy="1535677"/>
            </a:xfrm>
            <a:custGeom>
              <a:avLst/>
              <a:gdLst>
                <a:gd name="connsiteX0" fmla="*/ 0 w 1535677"/>
                <a:gd name="connsiteY0" fmla="*/ 767839 h 1535677"/>
                <a:gd name="connsiteX1" fmla="*/ 767839 w 1535677"/>
                <a:gd name="connsiteY1" fmla="*/ 0 h 1535677"/>
                <a:gd name="connsiteX2" fmla="*/ 1535678 w 1535677"/>
                <a:gd name="connsiteY2" fmla="*/ 767839 h 1535677"/>
                <a:gd name="connsiteX3" fmla="*/ 767839 w 1535677"/>
                <a:gd name="connsiteY3" fmla="*/ 1535678 h 1535677"/>
                <a:gd name="connsiteX4" fmla="*/ 0 w 1535677"/>
                <a:gd name="connsiteY4" fmla="*/ 767839 h 153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677" h="1535677">
                  <a:moveTo>
                    <a:pt x="0" y="767839"/>
                  </a:moveTo>
                  <a:cubicBezTo>
                    <a:pt x="0" y="343773"/>
                    <a:pt x="343773" y="0"/>
                    <a:pt x="767839" y="0"/>
                  </a:cubicBezTo>
                  <a:cubicBezTo>
                    <a:pt x="1191905" y="0"/>
                    <a:pt x="1535678" y="343773"/>
                    <a:pt x="1535678" y="767839"/>
                  </a:cubicBezTo>
                  <a:cubicBezTo>
                    <a:pt x="1535678" y="1191905"/>
                    <a:pt x="1191905" y="1535678"/>
                    <a:pt x="767839" y="1535678"/>
                  </a:cubicBezTo>
                  <a:cubicBezTo>
                    <a:pt x="343773" y="1535678"/>
                    <a:pt x="0" y="1191905"/>
                    <a:pt x="0" y="767839"/>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800" kern="1200" dirty="0" smtClean="0"/>
                <a:t>Modify</a:t>
              </a:r>
            </a:p>
          </p:txBody>
        </p:sp>
        <p:sp>
          <p:nvSpPr>
            <p:cNvPr id="120" name="Freeform 119"/>
            <p:cNvSpPr/>
            <p:nvPr/>
          </p:nvSpPr>
          <p:spPr>
            <a:xfrm rot="20057143">
              <a:off x="7006295" y="1127338"/>
              <a:ext cx="409627" cy="518291"/>
            </a:xfrm>
            <a:custGeom>
              <a:avLst/>
              <a:gdLst>
                <a:gd name="connsiteX0" fmla="*/ 0 w 409627"/>
                <a:gd name="connsiteY0" fmla="*/ 103658 h 518291"/>
                <a:gd name="connsiteX1" fmla="*/ 204814 w 409627"/>
                <a:gd name="connsiteY1" fmla="*/ 103658 h 518291"/>
                <a:gd name="connsiteX2" fmla="*/ 204814 w 409627"/>
                <a:gd name="connsiteY2" fmla="*/ 0 h 518291"/>
                <a:gd name="connsiteX3" fmla="*/ 409627 w 409627"/>
                <a:gd name="connsiteY3" fmla="*/ 259146 h 518291"/>
                <a:gd name="connsiteX4" fmla="*/ 204814 w 409627"/>
                <a:gd name="connsiteY4" fmla="*/ 518291 h 518291"/>
                <a:gd name="connsiteX5" fmla="*/ 204814 w 409627"/>
                <a:gd name="connsiteY5" fmla="*/ 414633 h 518291"/>
                <a:gd name="connsiteX6" fmla="*/ 0 w 409627"/>
                <a:gd name="connsiteY6" fmla="*/ 414633 h 518291"/>
                <a:gd name="connsiteX7" fmla="*/ 0 w 409627"/>
                <a:gd name="connsiteY7" fmla="*/ 103658 h 5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27" h="518291">
                  <a:moveTo>
                    <a:pt x="0" y="103658"/>
                  </a:moveTo>
                  <a:lnTo>
                    <a:pt x="204814" y="103658"/>
                  </a:lnTo>
                  <a:lnTo>
                    <a:pt x="204814" y="0"/>
                  </a:lnTo>
                  <a:lnTo>
                    <a:pt x="409627" y="259146"/>
                  </a:lnTo>
                  <a:lnTo>
                    <a:pt x="204814" y="518291"/>
                  </a:lnTo>
                  <a:lnTo>
                    <a:pt x="204814" y="414633"/>
                  </a:lnTo>
                  <a:lnTo>
                    <a:pt x="0" y="414633"/>
                  </a:lnTo>
                  <a:lnTo>
                    <a:pt x="0" y="1036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3658" rIns="122888" bIns="103657" numCol="1" spcCol="1270" anchor="ctr" anchorCtr="0">
              <a:noAutofit/>
            </a:bodyPr>
            <a:lstStyle/>
            <a:p>
              <a:pPr lvl="0" algn="ctr" defTabSz="755650">
                <a:lnSpc>
                  <a:spcPct val="90000"/>
                </a:lnSpc>
                <a:spcBef>
                  <a:spcPct val="0"/>
                </a:spcBef>
                <a:spcAft>
                  <a:spcPct val="35000"/>
                </a:spcAft>
              </a:pPr>
              <a:endParaRPr lang="en-US" sz="200" kern="1200"/>
            </a:p>
          </p:txBody>
        </p:sp>
      </p:grpSp>
      <p:sp>
        <p:nvSpPr>
          <p:cNvPr id="101" name="Right Arrow 100"/>
          <p:cNvSpPr/>
          <p:nvPr/>
        </p:nvSpPr>
        <p:spPr bwMode="auto">
          <a:xfrm>
            <a:off x="721573" y="3715201"/>
            <a:ext cx="3010639" cy="1061373"/>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Operations Management</a:t>
            </a:r>
          </a:p>
        </p:txBody>
      </p:sp>
      <p:sp>
        <p:nvSpPr>
          <p:cNvPr id="102" name="Right Arrow 101"/>
          <p:cNvSpPr/>
          <p:nvPr/>
        </p:nvSpPr>
        <p:spPr bwMode="auto">
          <a:xfrm>
            <a:off x="721573" y="1447800"/>
            <a:ext cx="3010639" cy="1061373"/>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Change Management</a:t>
            </a:r>
          </a:p>
        </p:txBody>
      </p:sp>
      <p:sp>
        <p:nvSpPr>
          <p:cNvPr id="121" name="Right Arrow 120"/>
          <p:cNvSpPr/>
          <p:nvPr/>
        </p:nvSpPr>
        <p:spPr bwMode="auto">
          <a:xfrm>
            <a:off x="721573" y="2581500"/>
            <a:ext cx="3010639" cy="1061373"/>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Project Management</a:t>
            </a:r>
          </a:p>
        </p:txBody>
      </p:sp>
      <p:sp>
        <p:nvSpPr>
          <p:cNvPr id="124" name="Right Arrow 123"/>
          <p:cNvSpPr/>
          <p:nvPr/>
        </p:nvSpPr>
        <p:spPr bwMode="auto">
          <a:xfrm>
            <a:off x="721573" y="5756630"/>
            <a:ext cx="3010639" cy="1061373"/>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Strategic Management</a:t>
            </a:r>
          </a:p>
        </p:txBody>
      </p:sp>
    </p:spTree>
    <p:extLst>
      <p:ext uri="{BB962C8B-B14F-4D97-AF65-F5344CB8AC3E}">
        <p14:creationId xmlns:p14="http://schemas.microsoft.com/office/powerpoint/2010/main" val="3316553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7305 2.21092E-6 L 0.20729 2.21092E-6 " pathEditMode="relative" rAng="0" ptsTypes="AA">
                                      <p:cBhvr>
                                        <p:cTn id="6" dur="3000" fill="hold"/>
                                        <p:tgtEl>
                                          <p:spTgt spid="106"/>
                                        </p:tgtEl>
                                        <p:attrNameLst>
                                          <p:attrName>ppt_x</p:attrName>
                                          <p:attrName>ppt_y</p:attrName>
                                        </p:attrNameLst>
                                      </p:cBhvr>
                                      <p:rCtr x="14023" y="0"/>
                                    </p:animMotion>
                                  </p:childTnLst>
                                </p:cTn>
                              </p:par>
                              <p:par>
                                <p:cTn id="7" presetID="8" presetClass="emph" presetSubtype="0" fill="hold" nodeType="withEffect">
                                  <p:stCondLst>
                                    <p:cond delay="0"/>
                                  </p:stCondLst>
                                  <p:childTnLst>
                                    <p:animRot by="21600000">
                                      <p:cBhvr>
                                        <p:cTn id="8" dur="3000" fill="hold"/>
                                        <p:tgtEl>
                                          <p:spTgt spid="10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p:cTn id="19" dur="500" fill="hold"/>
                                        <p:tgtEl>
                                          <p:spTgt spid="104"/>
                                        </p:tgtEl>
                                        <p:attrNameLst>
                                          <p:attrName>ppt_w</p:attrName>
                                        </p:attrNameLst>
                                      </p:cBhvr>
                                      <p:tavLst>
                                        <p:tav tm="0">
                                          <p:val>
                                            <p:fltVal val="0"/>
                                          </p:val>
                                        </p:tav>
                                        <p:tav tm="100000">
                                          <p:val>
                                            <p:strVal val="#ppt_w"/>
                                          </p:val>
                                        </p:tav>
                                      </p:tavLst>
                                    </p:anim>
                                    <p:anim calcmode="lin" valueType="num">
                                      <p:cBhvr>
                                        <p:cTn id="20" dur="500" fill="hold"/>
                                        <p:tgtEl>
                                          <p:spTgt spid="104"/>
                                        </p:tgtEl>
                                        <p:attrNameLst>
                                          <p:attrName>ppt_h</p:attrName>
                                        </p:attrNameLst>
                                      </p:cBhvr>
                                      <p:tavLst>
                                        <p:tav tm="0">
                                          <p:val>
                                            <p:fltVal val="0"/>
                                          </p:val>
                                        </p:tav>
                                        <p:tav tm="100000">
                                          <p:val>
                                            <p:strVal val="#ppt_h"/>
                                          </p:val>
                                        </p:tav>
                                      </p:tavLst>
                                    </p:anim>
                                    <p:animEffect transition="in" filter="fade">
                                      <p:cBhvr>
                                        <p:cTn id="21" dur="500"/>
                                        <p:tgtEl>
                                          <p:spTgt spid="10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 calcmode="lin" valueType="num">
                                      <p:cBhvr>
                                        <p:cTn id="24" dur="500" fill="hold"/>
                                        <p:tgtEl>
                                          <p:spTgt spid="105"/>
                                        </p:tgtEl>
                                        <p:attrNameLst>
                                          <p:attrName>ppt_w</p:attrName>
                                        </p:attrNameLst>
                                      </p:cBhvr>
                                      <p:tavLst>
                                        <p:tav tm="0">
                                          <p:val>
                                            <p:fltVal val="0"/>
                                          </p:val>
                                        </p:tav>
                                        <p:tav tm="100000">
                                          <p:val>
                                            <p:strVal val="#ppt_w"/>
                                          </p:val>
                                        </p:tav>
                                      </p:tavLst>
                                    </p:anim>
                                    <p:anim calcmode="lin" valueType="num">
                                      <p:cBhvr>
                                        <p:cTn id="25" dur="500" fill="hold"/>
                                        <p:tgtEl>
                                          <p:spTgt spid="105"/>
                                        </p:tgtEl>
                                        <p:attrNameLst>
                                          <p:attrName>ppt_h</p:attrName>
                                        </p:attrNameLst>
                                      </p:cBhvr>
                                      <p:tavLst>
                                        <p:tav tm="0">
                                          <p:val>
                                            <p:fltVal val="0"/>
                                          </p:val>
                                        </p:tav>
                                        <p:tav tm="100000">
                                          <p:val>
                                            <p:strVal val="#ppt_h"/>
                                          </p:val>
                                        </p:tav>
                                      </p:tavLst>
                                    </p:anim>
                                    <p:animEffect transition="in" filter="fade">
                                      <p:cBhvr>
                                        <p:cTn id="26" dur="500"/>
                                        <p:tgtEl>
                                          <p:spTgt spid="105"/>
                                        </p:tgtEl>
                                      </p:cBhvr>
                                    </p:animEffect>
                                  </p:childTnLst>
                                </p:cTn>
                              </p:par>
                            </p:childTnLst>
                          </p:cTn>
                        </p:par>
                        <p:par>
                          <p:cTn id="27" fill="hold">
                            <p:stCondLst>
                              <p:cond delay="500"/>
                            </p:stCondLst>
                            <p:childTnLst>
                              <p:par>
                                <p:cTn id="28" presetID="22" presetClass="entr" presetSubtype="8" fill="hold" grpId="1"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left)">
                                      <p:cBhvr>
                                        <p:cTn id="30" dur="2000"/>
                                        <p:tgtEl>
                                          <p:spTgt spid="12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
                                            <p:graphicEl>
                                              <a:dgm id="{94BEB979-88E7-40B5-B39B-357774ECB5EF}"/>
                                            </p:graphicEl>
                                          </p:spTgt>
                                        </p:tgtEl>
                                        <p:attrNameLst>
                                          <p:attrName>style.visibility</p:attrName>
                                        </p:attrNameLst>
                                      </p:cBhvr>
                                      <p:to>
                                        <p:strVal val="visible"/>
                                      </p:to>
                                    </p:set>
                                    <p:anim calcmode="lin" valueType="num">
                                      <p:cBhvr additive="base">
                                        <p:cTn id="35" dur="1000"/>
                                        <p:tgtEl>
                                          <p:spTgt spid="4">
                                            <p:graphicEl>
                                              <a:dgm id="{94BEB979-88E7-40B5-B39B-357774ECB5EF}"/>
                                            </p:graphicEl>
                                          </p:spTgt>
                                        </p:tgtEl>
                                        <p:attrNameLst>
                                          <p:attrName>ppt_x</p:attrName>
                                        </p:attrNameLst>
                                      </p:cBhvr>
                                      <p:tavLst>
                                        <p:tav tm="0">
                                          <p:val>
                                            <p:strVal val="#ppt_x-#ppt_w*1.125000"/>
                                          </p:val>
                                        </p:tav>
                                        <p:tav tm="100000">
                                          <p:val>
                                            <p:strVal val="#ppt_x"/>
                                          </p:val>
                                        </p:tav>
                                      </p:tavLst>
                                    </p:anim>
                                    <p:animEffect transition="in" filter="wipe(right)">
                                      <p:cBhvr>
                                        <p:cTn id="36" dur="1000"/>
                                        <p:tgtEl>
                                          <p:spTgt spid="4">
                                            <p:graphicEl>
                                              <a:dgm id="{94BEB979-88E7-40B5-B39B-357774ECB5E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additive="base">
                                        <p:cTn id="41" dur="500" fill="hold"/>
                                        <p:tgtEl>
                                          <p:spTgt spid="121"/>
                                        </p:tgtEl>
                                        <p:attrNameLst>
                                          <p:attrName>ppt_x</p:attrName>
                                        </p:attrNameLst>
                                      </p:cBhvr>
                                      <p:tavLst>
                                        <p:tav tm="0">
                                          <p:val>
                                            <p:strVal val="0-#ppt_w/2"/>
                                          </p:val>
                                        </p:tav>
                                        <p:tav tm="100000">
                                          <p:val>
                                            <p:strVal val="#ppt_x"/>
                                          </p:val>
                                        </p:tav>
                                      </p:tavLst>
                                    </p:anim>
                                    <p:anim calcmode="lin" valueType="num">
                                      <p:cBhvr additive="base">
                                        <p:cTn id="42"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0-#ppt_w/2"/>
                                          </p:val>
                                        </p:tav>
                                        <p:tav tm="100000">
                                          <p:val>
                                            <p:strVal val="#ppt_x"/>
                                          </p:val>
                                        </p:tav>
                                      </p:tavLst>
                                    </p:anim>
                                    <p:anim calcmode="lin" valueType="num">
                                      <p:cBhvr additive="base">
                                        <p:cTn id="48"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0-#ppt_w/2"/>
                                          </p:val>
                                        </p:tav>
                                        <p:tav tm="100000">
                                          <p:val>
                                            <p:strVal val="#ppt_x"/>
                                          </p:val>
                                        </p:tav>
                                      </p:tavLst>
                                    </p:anim>
                                    <p:anim calcmode="lin" valueType="num">
                                      <p:cBhvr additive="base">
                                        <p:cTn id="54" dur="5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8" presetClass="emph" presetSubtype="0" repeatCount="indefinite" fill="hold" nodeType="afterEffect">
                                  <p:stCondLst>
                                    <p:cond delay="0"/>
                                  </p:stCondLst>
                                  <p:endCondLst>
                                    <p:cond evt="onNext" delay="0">
                                      <p:tgtEl>
                                        <p:sldTgt/>
                                      </p:tgtEl>
                                    </p:cond>
                                  </p:endCondLst>
                                  <p:childTnLst>
                                    <p:animRot by="21600000">
                                      <p:cBhvr>
                                        <p:cTn id="57" dur="3000" fill="hold"/>
                                        <p:tgtEl>
                                          <p:spTgt spid="106"/>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8" presetClass="emph" presetSubtype="0" repeatCount="4000" fill="hold" nodeType="clickEffect">
                                  <p:stCondLst>
                                    <p:cond delay="0"/>
                                  </p:stCondLst>
                                  <p:childTnLst>
                                    <p:animRot by="21600000">
                                      <p:cBhvr>
                                        <p:cTn id="61" dur="3000" fill="hold"/>
                                        <p:tgtEl>
                                          <p:spTgt spid="106"/>
                                        </p:tgtEl>
                                        <p:attrNameLst>
                                          <p:attrName>r</p:attrName>
                                        </p:attrNameLst>
                                      </p:cBhvr>
                                    </p:animRot>
                                  </p:childTnLst>
                                </p:cTn>
                              </p:par>
                              <p:par>
                                <p:cTn id="62" presetID="37" presetClass="path" presetSubtype="0" fill="hold" nodeType="withEffect">
                                  <p:stCondLst>
                                    <p:cond delay="0"/>
                                  </p:stCondLst>
                                  <p:childTnLst>
                                    <p:animMotion origin="layout" path="M 0.20729 2.21092E-6 L 0.40481 -0.00509 C 0.44674 -0.00463 0.50664 -0.02197 0.56771 -0.04996 C 0.6375 -0.08187 0.69101 -0.11749 0.72812 -0.15449 L 0.90182 -0.32193 " pathEditMode="relative" rAng="-877447" ptsTypes="FffFF">
                                      <p:cBhvr>
                                        <p:cTn id="63" dur="12000" fill="hold"/>
                                        <p:tgtEl>
                                          <p:spTgt spid="106"/>
                                        </p:tgtEl>
                                        <p:attrNameLst>
                                          <p:attrName>ppt_x</p:attrName>
                                          <p:attrName>ppt_y</p:attrName>
                                        </p:attrNameLst>
                                      </p:cBhvr>
                                      <p:rCtr x="35534" y="-10592"/>
                                    </p:animMotion>
                                  </p:childTnLst>
                                </p:cTn>
                              </p:par>
                              <p:par>
                                <p:cTn id="64" presetID="22" presetClass="entr" presetSubtype="4" fill="hold" grpId="0" nodeType="withEffect">
                                  <p:stCondLst>
                                    <p:cond delay="0"/>
                                  </p:stCondLst>
                                  <p:childTnLst>
                                    <p:set>
                                      <p:cBhvr>
                                        <p:cTn id="65" dur="1" fill="hold">
                                          <p:stCondLst>
                                            <p:cond delay="0"/>
                                          </p:stCondLst>
                                        </p:cTn>
                                        <p:tgtEl>
                                          <p:spTgt spid="99"/>
                                        </p:tgtEl>
                                        <p:attrNameLst>
                                          <p:attrName>style.visibility</p:attrName>
                                        </p:attrNameLst>
                                      </p:cBhvr>
                                      <p:to>
                                        <p:strVal val="visible"/>
                                      </p:to>
                                    </p:set>
                                    <p:animEffect transition="in" filter="wipe(down)">
                                      <p:cBhvr>
                                        <p:cTn id="66" dur="10000"/>
                                        <p:tgtEl>
                                          <p:spTgt spid="99"/>
                                        </p:tgtEl>
                                      </p:cBhvr>
                                    </p:animEffect>
                                  </p:childTnLst>
                                </p:cTn>
                              </p:par>
                              <p:par>
                                <p:cTn id="67" presetID="12" presetClass="entr" presetSubtype="8" fill="hold" grpId="0" nodeType="withEffect">
                                  <p:stCondLst>
                                    <p:cond delay="2500"/>
                                  </p:stCondLst>
                                  <p:childTnLst>
                                    <p:set>
                                      <p:cBhvr>
                                        <p:cTn id="68" dur="1" fill="hold">
                                          <p:stCondLst>
                                            <p:cond delay="0"/>
                                          </p:stCondLst>
                                        </p:cTn>
                                        <p:tgtEl>
                                          <p:spTgt spid="4">
                                            <p:graphicEl>
                                              <a:dgm id="{8D404520-57F6-44BE-AE6E-1F02E2FEF168}"/>
                                            </p:graphicEl>
                                          </p:spTgt>
                                        </p:tgtEl>
                                        <p:attrNameLst>
                                          <p:attrName>style.visibility</p:attrName>
                                        </p:attrNameLst>
                                      </p:cBhvr>
                                      <p:to>
                                        <p:strVal val="visible"/>
                                      </p:to>
                                    </p:set>
                                    <p:anim calcmode="lin" valueType="num">
                                      <p:cBhvr additive="base">
                                        <p:cTn id="69" dur="1000"/>
                                        <p:tgtEl>
                                          <p:spTgt spid="4">
                                            <p:graphicEl>
                                              <a:dgm id="{8D404520-57F6-44BE-AE6E-1F02E2FEF168}"/>
                                            </p:graphicEl>
                                          </p:spTgt>
                                        </p:tgtEl>
                                        <p:attrNameLst>
                                          <p:attrName>ppt_x</p:attrName>
                                        </p:attrNameLst>
                                      </p:cBhvr>
                                      <p:tavLst>
                                        <p:tav tm="0">
                                          <p:val>
                                            <p:strVal val="#ppt_x-#ppt_w*1.125000"/>
                                          </p:val>
                                        </p:tav>
                                        <p:tav tm="100000">
                                          <p:val>
                                            <p:strVal val="#ppt_x"/>
                                          </p:val>
                                        </p:tav>
                                      </p:tavLst>
                                    </p:anim>
                                    <p:animEffect transition="in" filter="wipe(right)">
                                      <p:cBhvr>
                                        <p:cTn id="70" dur="1000"/>
                                        <p:tgtEl>
                                          <p:spTgt spid="4">
                                            <p:graphicEl>
                                              <a:dgm id="{8D404520-57F6-44BE-AE6E-1F02E2FEF168}"/>
                                            </p:graphicEl>
                                          </p:spTgt>
                                        </p:tgtEl>
                                      </p:cBhvr>
                                    </p:animEffect>
                                  </p:childTnLst>
                                </p:cTn>
                              </p:par>
                              <p:par>
                                <p:cTn id="71" presetID="12" presetClass="entr" presetSubtype="8" fill="hold" grpId="0" nodeType="withEffect">
                                  <p:stCondLst>
                                    <p:cond delay="5000"/>
                                  </p:stCondLst>
                                  <p:childTnLst>
                                    <p:set>
                                      <p:cBhvr>
                                        <p:cTn id="72" dur="1" fill="hold">
                                          <p:stCondLst>
                                            <p:cond delay="0"/>
                                          </p:stCondLst>
                                        </p:cTn>
                                        <p:tgtEl>
                                          <p:spTgt spid="4">
                                            <p:graphicEl>
                                              <a:dgm id="{17AD5A38-3466-4F89-83B0-B76BF8304952}"/>
                                            </p:graphicEl>
                                          </p:spTgt>
                                        </p:tgtEl>
                                        <p:attrNameLst>
                                          <p:attrName>style.visibility</p:attrName>
                                        </p:attrNameLst>
                                      </p:cBhvr>
                                      <p:to>
                                        <p:strVal val="visible"/>
                                      </p:to>
                                    </p:set>
                                    <p:anim calcmode="lin" valueType="num">
                                      <p:cBhvr additive="base">
                                        <p:cTn id="73" dur="1000"/>
                                        <p:tgtEl>
                                          <p:spTgt spid="4">
                                            <p:graphicEl>
                                              <a:dgm id="{17AD5A38-3466-4F89-83B0-B76BF8304952}"/>
                                            </p:graphicEl>
                                          </p:spTgt>
                                        </p:tgtEl>
                                        <p:attrNameLst>
                                          <p:attrName>ppt_x</p:attrName>
                                        </p:attrNameLst>
                                      </p:cBhvr>
                                      <p:tavLst>
                                        <p:tav tm="0">
                                          <p:val>
                                            <p:strVal val="#ppt_x-#ppt_w*1.125000"/>
                                          </p:val>
                                        </p:tav>
                                        <p:tav tm="100000">
                                          <p:val>
                                            <p:strVal val="#ppt_x"/>
                                          </p:val>
                                        </p:tav>
                                      </p:tavLst>
                                    </p:anim>
                                    <p:animEffect transition="in" filter="wipe(right)">
                                      <p:cBhvr>
                                        <p:cTn id="74" dur="1000"/>
                                        <p:tgtEl>
                                          <p:spTgt spid="4">
                                            <p:graphicEl>
                                              <a:dgm id="{17AD5A38-3466-4F89-83B0-B76BF8304952}"/>
                                            </p:graphicEl>
                                          </p:spTgt>
                                        </p:tgtEl>
                                      </p:cBhvr>
                                    </p:animEffect>
                                  </p:childTnLst>
                                </p:cTn>
                              </p:par>
                              <p:par>
                                <p:cTn id="75" presetID="12" presetClass="entr" presetSubtype="8" fill="hold" grpId="0" nodeType="withEffect">
                                  <p:stCondLst>
                                    <p:cond delay="7500"/>
                                  </p:stCondLst>
                                  <p:childTnLst>
                                    <p:set>
                                      <p:cBhvr>
                                        <p:cTn id="76" dur="1" fill="hold">
                                          <p:stCondLst>
                                            <p:cond delay="0"/>
                                          </p:stCondLst>
                                        </p:cTn>
                                        <p:tgtEl>
                                          <p:spTgt spid="4">
                                            <p:graphicEl>
                                              <a:dgm id="{1F1B7291-E645-4B50-869F-978A1817974A}"/>
                                            </p:graphicEl>
                                          </p:spTgt>
                                        </p:tgtEl>
                                        <p:attrNameLst>
                                          <p:attrName>style.visibility</p:attrName>
                                        </p:attrNameLst>
                                      </p:cBhvr>
                                      <p:to>
                                        <p:strVal val="visible"/>
                                      </p:to>
                                    </p:set>
                                    <p:anim calcmode="lin" valueType="num">
                                      <p:cBhvr additive="base">
                                        <p:cTn id="77" dur="1000"/>
                                        <p:tgtEl>
                                          <p:spTgt spid="4">
                                            <p:graphicEl>
                                              <a:dgm id="{1F1B7291-E645-4B50-869F-978A1817974A}"/>
                                            </p:graphicEl>
                                          </p:spTgt>
                                        </p:tgtEl>
                                        <p:attrNameLst>
                                          <p:attrName>ppt_x</p:attrName>
                                        </p:attrNameLst>
                                      </p:cBhvr>
                                      <p:tavLst>
                                        <p:tav tm="0">
                                          <p:val>
                                            <p:strVal val="#ppt_x-#ppt_w*1.125000"/>
                                          </p:val>
                                        </p:tav>
                                        <p:tav tm="100000">
                                          <p:val>
                                            <p:strVal val="#ppt_x"/>
                                          </p:val>
                                        </p:tav>
                                      </p:tavLst>
                                    </p:anim>
                                    <p:animEffect transition="in" filter="wipe(right)">
                                      <p:cBhvr>
                                        <p:cTn id="78" dur="1000"/>
                                        <p:tgtEl>
                                          <p:spTgt spid="4">
                                            <p:graphicEl>
                                              <a:dgm id="{1F1B7291-E645-4B50-869F-978A181797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3" grpId="1">
        <p:bldAsOne/>
      </p:bldGraphic>
      <p:bldGraphic spid="4" grpId="0" uiExpand="1">
        <p:bldSub>
          <a:bldDgm bld="one"/>
        </p:bldSub>
      </p:bldGraphic>
      <p:bldP spid="99" grpId="0" animBg="1"/>
      <p:bldP spid="104" grpId="0"/>
      <p:bldP spid="105" grpId="0"/>
      <p:bldP spid="101" grpId="0" animBg="1"/>
      <p:bldP spid="102" grpId="0" animBg="1"/>
      <p:bldP spid="121" grpId="0" animBg="1"/>
      <p:bldP spid="12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861774"/>
          </a:xfrm>
          <a:prstGeom prst="rect">
            <a:avLst/>
          </a:prstGeom>
        </p:spPr>
        <p:txBody>
          <a:bodyPr numCol="2"/>
          <a:lstStyle/>
          <a:p>
            <a:r>
              <a:rPr lang="en-US" sz="2800" dirty="0" smtClean="0"/>
              <a:t>Commit </a:t>
            </a:r>
            <a:r>
              <a:rPr lang="en-US" sz="2800" dirty="0"/>
              <a:t>to Evolve</a:t>
            </a:r>
            <a:endParaRPr lang="en-US" sz="2800" dirty="0" smtClean="0"/>
          </a:p>
          <a:p>
            <a:endParaRPr lang="en-US" sz="2800" dirty="0"/>
          </a:p>
        </p:txBody>
      </p:sp>
      <p:graphicFrame>
        <p:nvGraphicFramePr>
          <p:cNvPr id="4" name="Diagram 3"/>
          <p:cNvGraphicFramePr/>
          <p:nvPr>
            <p:extLst>
              <p:ext uri="{D42A27DB-BD31-4B8C-83A1-F6EECF244321}">
                <p14:modId xmlns:p14="http://schemas.microsoft.com/office/powerpoint/2010/main" val="2714901763"/>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42431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 Sum…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455986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smtClean="0"/>
              <a:t>Governance defines the </a:t>
            </a:r>
            <a:r>
              <a:rPr lang="en-US" smtClean="0">
                <a:solidFill>
                  <a:srgbClr val="FFFF00"/>
                </a:solidFill>
              </a:rPr>
              <a:t>processes, people, policies and technologies</a:t>
            </a:r>
            <a:br>
              <a:rPr lang="en-US" smtClean="0">
                <a:solidFill>
                  <a:srgbClr val="FFFF00"/>
                </a:solidFill>
              </a:rPr>
            </a:br>
            <a:r>
              <a:rPr lang="en-US" smtClean="0"/>
              <a:t>that deliver a service</a:t>
            </a:r>
            <a:endParaRPr lang="en-US" dirty="0"/>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the </a:t>
            </a:r>
            <a:r>
              <a:rPr lang="en-US" dirty="0" err="1" smtClean="0"/>
              <a:t>Interweb</a:t>
            </a:r>
            <a:endParaRPr lang="en-US" dirty="0"/>
          </a:p>
        </p:txBody>
      </p:sp>
      <p:sp>
        <p:nvSpPr>
          <p:cNvPr id="2" name="Rectangle 1"/>
          <p:cNvSpPr/>
          <p:nvPr/>
        </p:nvSpPr>
        <p:spPr bwMode="auto">
          <a:xfrm>
            <a:off x="4646612" y="4343400"/>
            <a:ext cx="1828800" cy="609600"/>
          </a:xfrm>
          <a:prstGeom prst="rect">
            <a:avLst/>
          </a:prstGeom>
          <a:noFill/>
          <a:ln w="57150">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921245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smtClean="0"/>
              <a:t>Governance defines the </a:t>
            </a:r>
            <a:r>
              <a:rPr lang="en-US" smtClean="0">
                <a:solidFill>
                  <a:srgbClr val="FFFF00"/>
                </a:solidFill>
              </a:rPr>
              <a:t>processes, people, policies and technologies</a:t>
            </a:r>
            <a:br>
              <a:rPr lang="en-US" smtClean="0">
                <a:solidFill>
                  <a:srgbClr val="FFFF00"/>
                </a:solidFill>
              </a:rPr>
            </a:br>
            <a:r>
              <a:rPr lang="en-US" smtClean="0"/>
              <a:t>that deliver a service</a:t>
            </a:r>
            <a:endParaRPr lang="en-US" dirty="0"/>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the </a:t>
            </a:r>
            <a:r>
              <a:rPr lang="en-US" dirty="0" err="1" smtClean="0"/>
              <a:t>Interweb</a:t>
            </a:r>
            <a:endParaRPr lang="en-US" dirty="0"/>
          </a:p>
        </p:txBody>
      </p:sp>
      <p:sp>
        <p:nvSpPr>
          <p:cNvPr id="2" name="TextBox 1"/>
          <p:cNvSpPr txBox="1"/>
          <p:nvPr/>
        </p:nvSpPr>
        <p:spPr>
          <a:xfrm>
            <a:off x="3275012" y="2133600"/>
            <a:ext cx="3048000"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sz="3600" b="1" dirty="0" smtClean="0">
                <a:solidFill>
                  <a:srgbClr val="FFFF00">
                    <a:alpha val="99000"/>
                  </a:srgbClr>
                </a:solidFill>
              </a:rPr>
              <a:t>Management</a:t>
            </a:r>
          </a:p>
        </p:txBody>
      </p:sp>
      <p:cxnSp>
        <p:nvCxnSpPr>
          <p:cNvPr id="5" name="Straight Connector 4"/>
          <p:cNvCxnSpPr/>
          <p:nvPr/>
        </p:nvCxnSpPr>
        <p:spPr>
          <a:xfrm>
            <a:off x="3275012" y="3012510"/>
            <a:ext cx="2895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4812" y="4800600"/>
            <a:ext cx="2362200"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b="1" dirty="0">
                <a:solidFill>
                  <a:srgbClr val="FFFF00">
                    <a:alpha val="99000"/>
                  </a:srgbClr>
                </a:solidFill>
              </a:rPr>
              <a:t>a</a:t>
            </a:r>
            <a:r>
              <a:rPr lang="en-US" sz="3200" b="1" dirty="0" smtClean="0">
                <a:solidFill>
                  <a:srgbClr val="FFFF00">
                    <a:alpha val="99000"/>
                  </a:srgbClr>
                </a:solidFill>
              </a:rPr>
              <a:t>n existing</a:t>
            </a:r>
          </a:p>
        </p:txBody>
      </p:sp>
      <p:cxnSp>
        <p:nvCxnSpPr>
          <p:cNvPr id="9" name="Straight Connector 8"/>
          <p:cNvCxnSpPr/>
          <p:nvPr/>
        </p:nvCxnSpPr>
        <p:spPr>
          <a:xfrm>
            <a:off x="6323012" y="4648200"/>
            <a:ext cx="4383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90548"/>
      </p:ext>
    </p:extLst>
  </p:cSld>
  <p:clrMapOvr>
    <a:masterClrMapping/>
  </p:clrMapOvr>
  <p:transition spd="slow">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smtClean="0"/>
              <a:t>Governance defines the </a:t>
            </a:r>
            <a:r>
              <a:rPr lang="en-US" smtClean="0">
                <a:solidFill>
                  <a:srgbClr val="FFFF00"/>
                </a:solidFill>
              </a:rPr>
              <a:t>processes, people, policies and technologies</a:t>
            </a:r>
            <a:br>
              <a:rPr lang="en-US" smtClean="0">
                <a:solidFill>
                  <a:srgbClr val="FFFF00"/>
                </a:solidFill>
              </a:rPr>
            </a:br>
            <a:r>
              <a:rPr lang="en-US" smtClean="0"/>
              <a:t>that deliver a service</a:t>
            </a:r>
            <a:endParaRPr lang="en-US" dirty="0"/>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the </a:t>
            </a:r>
            <a:r>
              <a:rPr lang="en-US" dirty="0" err="1" smtClean="0"/>
              <a:t>Interweb</a:t>
            </a:r>
            <a:endParaRPr lang="en-US" dirty="0"/>
          </a:p>
        </p:txBody>
      </p:sp>
      <p:sp>
        <p:nvSpPr>
          <p:cNvPr id="8" name="TextBox 7"/>
          <p:cNvSpPr txBox="1"/>
          <p:nvPr/>
        </p:nvSpPr>
        <p:spPr>
          <a:xfrm>
            <a:off x="5713412" y="4800600"/>
            <a:ext cx="2514600" cy="1071062"/>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b="1" dirty="0" smtClean="0">
                <a:solidFill>
                  <a:srgbClr val="FFFF00">
                    <a:alpha val="99000"/>
                  </a:srgbClr>
                </a:solidFill>
              </a:rPr>
              <a:t>a new or changed</a:t>
            </a:r>
          </a:p>
        </p:txBody>
      </p:sp>
      <p:cxnSp>
        <p:nvCxnSpPr>
          <p:cNvPr id="9" name="Straight Connector 8"/>
          <p:cNvCxnSpPr/>
          <p:nvPr/>
        </p:nvCxnSpPr>
        <p:spPr>
          <a:xfrm>
            <a:off x="6323012" y="4648200"/>
            <a:ext cx="4383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53707"/>
      </p:ext>
    </p:extLst>
  </p:cSld>
  <p:clrMapOvr>
    <a:masterClrMapping/>
  </p:clrMapOvr>
  <p:transition spd="slow">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dirty="0"/>
              <a:t>Governance defines </a:t>
            </a:r>
            <a:r>
              <a:rPr lang="en-US" dirty="0" smtClean="0"/>
              <a:t>how</a:t>
            </a:r>
            <a:endParaRPr lang="en-US" dirty="0"/>
          </a:p>
          <a:p>
            <a:pPr algn="ctr"/>
            <a:r>
              <a:rPr lang="en-US" dirty="0"/>
              <a:t>BUSINESS NEEDS</a:t>
            </a:r>
          </a:p>
          <a:p>
            <a:pPr algn="ctr"/>
            <a:r>
              <a:rPr lang="en-US" dirty="0"/>
              <a:t>are</a:t>
            </a:r>
          </a:p>
          <a:p>
            <a:pPr algn="ctr"/>
            <a:r>
              <a:rPr lang="en-US" dirty="0"/>
              <a:t>DELIVERED AND MANAGED</a:t>
            </a:r>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Dan*</a:t>
            </a:r>
            <a:endParaRPr lang="en-US" dirty="0"/>
          </a:p>
        </p:txBody>
      </p:sp>
    </p:spTree>
    <p:extLst>
      <p:ext uri="{BB962C8B-B14F-4D97-AF65-F5344CB8AC3E}">
        <p14:creationId xmlns:p14="http://schemas.microsoft.com/office/powerpoint/2010/main" val="125309820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dirty="0" smtClean="0"/>
              <a:t>We can’t support new workloads</a:t>
            </a:r>
            <a:endParaRPr lang="en-US" dirty="0"/>
          </a:p>
        </p:txBody>
      </p:sp>
    </p:spTree>
    <p:extLst>
      <p:ext uri="{BB962C8B-B14F-4D97-AF65-F5344CB8AC3E}">
        <p14:creationId xmlns:p14="http://schemas.microsoft.com/office/powerpoint/2010/main" val="1107145338"/>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dirty="0"/>
              <a:t>Governance defines </a:t>
            </a:r>
            <a:r>
              <a:rPr lang="en-US" dirty="0" smtClean="0"/>
              <a:t>how a service defines how</a:t>
            </a:r>
            <a:endParaRPr lang="en-US" dirty="0"/>
          </a:p>
          <a:p>
            <a:pPr algn="ctr"/>
            <a:r>
              <a:rPr lang="en-US" dirty="0"/>
              <a:t>BUSINESS NEEDS</a:t>
            </a:r>
          </a:p>
          <a:p>
            <a:pPr algn="ctr"/>
            <a:r>
              <a:rPr lang="en-US" dirty="0"/>
              <a:t>are</a:t>
            </a:r>
          </a:p>
          <a:p>
            <a:pPr algn="ctr"/>
            <a:r>
              <a:rPr lang="en-US" dirty="0"/>
              <a:t>DELIVERED AND MANAGED</a:t>
            </a:r>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Dan*</a:t>
            </a:r>
            <a:endParaRPr lang="en-US" dirty="0"/>
          </a:p>
        </p:txBody>
      </p:sp>
    </p:spTree>
    <p:extLst>
      <p:ext uri="{BB962C8B-B14F-4D97-AF65-F5344CB8AC3E}">
        <p14:creationId xmlns:p14="http://schemas.microsoft.com/office/powerpoint/2010/main" val="56610093"/>
      </p:ext>
    </p:extLst>
  </p:cSld>
  <p:clrMapOvr>
    <a:masterClrMapping/>
  </p:clrMapOvr>
  <p:transition spd="slow">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lnSpcReduction="10000"/>
          </a:bodyPr>
          <a:lstStyle/>
          <a:p>
            <a:pPr algn="ctr"/>
            <a:r>
              <a:rPr lang="en-US" dirty="0"/>
              <a:t>Governance defines </a:t>
            </a:r>
            <a:r>
              <a:rPr lang="en-US" dirty="0" smtClean="0"/>
              <a:t/>
            </a:r>
            <a:br>
              <a:rPr lang="en-US" dirty="0" smtClean="0"/>
            </a:br>
            <a:r>
              <a:rPr lang="en-US" dirty="0" smtClean="0"/>
              <a:t>how a service is</a:t>
            </a:r>
            <a:endParaRPr lang="en-US" dirty="0"/>
          </a:p>
          <a:p>
            <a:pPr algn="ctr"/>
            <a:r>
              <a:rPr lang="en-US" dirty="0" smtClean="0"/>
              <a:t>MANAGED</a:t>
            </a:r>
            <a:endParaRPr lang="en-US" dirty="0"/>
          </a:p>
          <a:p>
            <a:pPr algn="ctr"/>
            <a:r>
              <a:rPr lang="en-US" dirty="0" smtClean="0"/>
              <a:t>and how it is</a:t>
            </a:r>
            <a:endParaRPr lang="en-US" dirty="0"/>
          </a:p>
          <a:p>
            <a:pPr algn="ctr"/>
            <a:r>
              <a:rPr lang="en-US" dirty="0" smtClean="0"/>
              <a:t>EVOLVED</a:t>
            </a:r>
          </a:p>
          <a:p>
            <a:pPr algn="ctr"/>
            <a:r>
              <a:rPr lang="en-US" dirty="0" smtClean="0"/>
              <a:t>to</a:t>
            </a:r>
          </a:p>
          <a:p>
            <a:pPr algn="ctr"/>
            <a:r>
              <a:rPr lang="en-US" dirty="0" smtClean="0"/>
              <a:t>DELVER BUSINESS NEED</a:t>
            </a:r>
            <a:endParaRPr lang="en-US" dirty="0"/>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Dan</a:t>
            </a:r>
            <a:endParaRPr lang="en-US" dirty="0"/>
          </a:p>
        </p:txBody>
      </p:sp>
    </p:spTree>
    <p:extLst>
      <p:ext uri="{BB962C8B-B14F-4D97-AF65-F5344CB8AC3E}">
        <p14:creationId xmlns:p14="http://schemas.microsoft.com/office/powerpoint/2010/main" val="2896938374"/>
      </p:ext>
    </p:extLst>
  </p:cSld>
  <p:clrMapOvr>
    <a:masterClrMapping/>
  </p:clrMapOvr>
  <p:transition spd="slow">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3231654"/>
          </a:xfrm>
          <a:prstGeom prst="rect">
            <a:avLst/>
          </a:prstGeom>
        </p:spPr>
        <p:txBody>
          <a:bodyPr numCol="2"/>
          <a:lstStyle/>
          <a:p>
            <a:r>
              <a:rPr lang="en-US" sz="2800" dirty="0"/>
              <a:t>Admit You Have a Problem </a:t>
            </a:r>
            <a:endParaRPr lang="en-US" sz="2800" dirty="0" smtClean="0"/>
          </a:p>
          <a:p>
            <a:r>
              <a:rPr lang="en-US" sz="2800" dirty="0" smtClean="0"/>
              <a:t>Align </a:t>
            </a:r>
            <a:r>
              <a:rPr lang="en-US" sz="2800" dirty="0"/>
              <a:t>SharePoint with Strategy</a:t>
            </a:r>
          </a:p>
          <a:p>
            <a:r>
              <a:rPr lang="en-US" sz="2800" dirty="0" smtClean="0"/>
              <a:t>Master the Politics</a:t>
            </a:r>
          </a:p>
          <a:p>
            <a:r>
              <a:rPr lang="en-US" sz="2800" dirty="0" smtClean="0"/>
              <a:t>Identify Business Need</a:t>
            </a:r>
            <a:endParaRPr lang="en-US" sz="2800" dirty="0"/>
          </a:p>
          <a:p>
            <a:r>
              <a:rPr lang="en-US" sz="2800" dirty="0" smtClean="0"/>
              <a:t>Manage the Project</a:t>
            </a:r>
          </a:p>
          <a:p>
            <a:r>
              <a:rPr lang="en-US" sz="2800" dirty="0" smtClean="0"/>
              <a:t>Architect the Solution</a:t>
            </a:r>
          </a:p>
          <a:p>
            <a:endParaRPr lang="en-US" sz="2800" dirty="0" smtClean="0"/>
          </a:p>
          <a:p>
            <a:r>
              <a:rPr lang="en-US" sz="2800" dirty="0" smtClean="0"/>
              <a:t>Define </a:t>
            </a:r>
            <a:r>
              <a:rPr lang="en-US" sz="2800" dirty="0"/>
              <a:t>Roles &amp; Responsibilities</a:t>
            </a:r>
          </a:p>
          <a:p>
            <a:r>
              <a:rPr lang="en-US" sz="2800" dirty="0" smtClean="0"/>
              <a:t>Deploy the Solutions</a:t>
            </a:r>
          </a:p>
          <a:p>
            <a:r>
              <a:rPr lang="en-US" sz="2800" dirty="0"/>
              <a:t>Focus on the User</a:t>
            </a:r>
          </a:p>
          <a:p>
            <a:r>
              <a:rPr lang="en-US" sz="2800" dirty="0" smtClean="0"/>
              <a:t>Improve Operations</a:t>
            </a:r>
            <a:endParaRPr lang="en-US" sz="2800" dirty="0"/>
          </a:p>
          <a:p>
            <a:r>
              <a:rPr lang="en-US" sz="2800" dirty="0" smtClean="0"/>
              <a:t>Manage the Portfolio</a:t>
            </a:r>
          </a:p>
          <a:p>
            <a:r>
              <a:rPr lang="en-US" sz="2800" dirty="0"/>
              <a:t>Commit to Evolve</a:t>
            </a:r>
            <a:endParaRPr lang="en-US" sz="2800" dirty="0" smtClean="0"/>
          </a:p>
          <a:p>
            <a:endParaRPr lang="en-US" sz="2800" dirty="0"/>
          </a:p>
        </p:txBody>
      </p:sp>
      <p:graphicFrame>
        <p:nvGraphicFramePr>
          <p:cNvPr id="4" name="Diagram 3"/>
          <p:cNvGraphicFramePr/>
          <p:nvPr>
            <p:extLst>
              <p:ext uri="{D42A27DB-BD31-4B8C-83A1-F6EECF244321}">
                <p14:modId xmlns:p14="http://schemas.microsoft.com/office/powerpoint/2010/main" val="2474500293"/>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724113"/>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r">
              <a:buNone/>
            </a:pPr>
            <a:r>
              <a:rPr lang="en-US" dirty="0" smtClean="0"/>
              <a:t>Strategic Alignment</a:t>
            </a:r>
          </a:p>
          <a:p>
            <a:pPr marL="0" indent="0" algn="r">
              <a:buNone/>
            </a:pPr>
            <a:r>
              <a:rPr lang="en-US" dirty="0" smtClean="0"/>
              <a:t>Project Management</a:t>
            </a:r>
          </a:p>
          <a:p>
            <a:pPr marL="0" indent="0" algn="r">
              <a:buNone/>
            </a:pPr>
            <a:r>
              <a:rPr lang="en-US" dirty="0" smtClean="0"/>
              <a:t>Change Management</a:t>
            </a:r>
          </a:p>
          <a:p>
            <a:pPr marL="0" indent="0" algn="r">
              <a:buNone/>
            </a:pPr>
            <a:r>
              <a:rPr lang="en-US" dirty="0" smtClean="0"/>
              <a:t>Operations Management</a:t>
            </a:r>
            <a:br>
              <a:rPr lang="en-US" dirty="0" smtClean="0"/>
            </a:br>
            <a:endParaRPr lang="en-US" dirty="0" smtClean="0"/>
          </a:p>
          <a:p>
            <a:pPr algn="r"/>
            <a:r>
              <a:rPr lang="en-US" sz="6000" b="1" dirty="0" smtClean="0"/>
              <a:t>AGILITY</a:t>
            </a:r>
          </a:p>
        </p:txBody>
      </p:sp>
      <p:sp>
        <p:nvSpPr>
          <p:cNvPr id="5" name="Title 4"/>
          <p:cNvSpPr>
            <a:spLocks noGrp="1"/>
          </p:cNvSpPr>
          <p:nvPr>
            <p:ph type="title"/>
          </p:nvPr>
        </p:nvSpPr>
        <p:spPr/>
        <p:txBody>
          <a:bodyPr/>
          <a:lstStyle/>
          <a:p>
            <a:r>
              <a:rPr lang="en-US" dirty="0" smtClean="0"/>
              <a:t>Transform IT to an Agile Service</a:t>
            </a:r>
            <a:endParaRPr lang="en-US" dirty="0"/>
          </a:p>
        </p:txBody>
      </p:sp>
      <p:cxnSp>
        <p:nvCxnSpPr>
          <p:cNvPr id="4" name="Straight Connector 3"/>
          <p:cNvCxnSpPr/>
          <p:nvPr/>
        </p:nvCxnSpPr>
        <p:spPr>
          <a:xfrm>
            <a:off x="4113212" y="4495800"/>
            <a:ext cx="6705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ross 7"/>
          <p:cNvSpPr/>
          <p:nvPr/>
        </p:nvSpPr>
        <p:spPr bwMode="auto">
          <a:xfrm>
            <a:off x="4113212" y="3124200"/>
            <a:ext cx="1143000" cy="1143000"/>
          </a:xfrm>
          <a:prstGeom prst="plus">
            <a:avLst>
              <a:gd name="adj" fmla="val 33434"/>
            </a:avLst>
          </a:prstGeom>
          <a:noFill/>
          <a:ln w="28575">
            <a:solidFill>
              <a:srgbClr val="FFFFFF"/>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50970582"/>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 Placeholder 6"/>
          <p:cNvSpPr>
            <a:spLocks noGrp="1"/>
          </p:cNvSpPr>
          <p:nvPr>
            <p:ph type="body" sz="quarter" idx="10"/>
          </p:nvPr>
        </p:nvSpPr>
        <p:spPr>
          <a:xfrm>
            <a:off x="519112" y="1581149"/>
            <a:ext cx="11518900" cy="415498"/>
          </a:xfrm>
        </p:spPr>
        <p:txBody>
          <a:bodyPr/>
          <a:lstStyle/>
          <a:p>
            <a:pPr marL="0" indent="0">
              <a:buNone/>
            </a:pPr>
            <a:r>
              <a:rPr lang="en-US" sz="3000" i="1" spc="-100" dirty="0" smtClean="0">
                <a:solidFill>
                  <a:schemeClr val="accent1">
                    <a:lumMod val="60000"/>
                    <a:lumOff val="40000"/>
                  </a:schemeClr>
                </a:solidFill>
              </a:rPr>
              <a:t>The Business Collaboration Platform for the Enterprise &amp; the Internet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125" y="4629150"/>
            <a:ext cx="1857375" cy="1847850"/>
          </a:xfrm>
          <a:prstGeom prst="rect">
            <a:avLst/>
          </a:prstGeom>
        </p:spPr>
      </p:pic>
      <p:sp>
        <p:nvSpPr>
          <p:cNvPr id="9" name="Content Placeholder 3"/>
          <p:cNvSpPr txBox="1">
            <a:spLocks/>
          </p:cNvSpPr>
          <p:nvPr/>
        </p:nvSpPr>
        <p:spPr>
          <a:xfrm>
            <a:off x="3884610" y="4951101"/>
            <a:ext cx="6804751" cy="120394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solidFill>
                  <a:srgbClr val="E7B921">
                    <a:lumMod val="60000"/>
                    <a:lumOff val="40000"/>
                  </a:srgbClr>
                </a:solidFill>
              </a:rPr>
              <a:t>The capabilities of SharePoint 2010 provide a powerful business </a:t>
            </a:r>
            <a:br>
              <a:rPr lang="en-US" sz="2800" dirty="0" smtClean="0">
                <a:solidFill>
                  <a:srgbClr val="E7B921">
                    <a:lumMod val="60000"/>
                    <a:lumOff val="40000"/>
                  </a:srgbClr>
                </a:solidFill>
              </a:rPr>
            </a:br>
            <a:r>
              <a:rPr lang="en-US" sz="2800" dirty="0" smtClean="0">
                <a:solidFill>
                  <a:srgbClr val="E7B921">
                    <a:lumMod val="60000"/>
                    <a:lumOff val="40000"/>
                  </a:srgbClr>
                </a:solidFill>
              </a:rPr>
              <a:t>collaboration platform</a:t>
            </a:r>
          </a:p>
        </p:txBody>
      </p:sp>
      <p:sp>
        <p:nvSpPr>
          <p:cNvPr id="13" name="Rectangle 12"/>
          <p:cNvSpPr/>
          <p:nvPr/>
        </p:nvSpPr>
        <p:spPr>
          <a:xfrm>
            <a:off x="1400508" y="2266950"/>
            <a:ext cx="7847013" cy="2025170"/>
          </a:xfrm>
          <a:prstGeom prst="rect">
            <a:avLst/>
          </a:prstGeom>
        </p:spPr>
        <p:txBody>
          <a:bodyPr wrap="square">
            <a:spAutoFit/>
          </a:bodyPr>
          <a:lstStyle/>
          <a:p>
            <a:pPr marL="460375" indent="-460375">
              <a:lnSpc>
                <a:spcPct val="90000"/>
              </a:lnSpc>
              <a:spcBef>
                <a:spcPct val="20000"/>
              </a:spcBef>
              <a:buSzPct val="90000"/>
              <a:buFontTx/>
              <a:buBlip>
                <a:blip r:embed="rId4"/>
              </a:buBlip>
            </a:pPr>
            <a:r>
              <a:rPr lang="en-US" sz="3200" dirty="0">
                <a:gradFill>
                  <a:gsLst>
                    <a:gs pos="0">
                      <a:srgbClr val="FFFFFF"/>
                    </a:gs>
                    <a:gs pos="86000">
                      <a:srgbClr val="FFFFFF"/>
                    </a:gs>
                  </a:gsLst>
                  <a:lin ang="5400000" scaled="0"/>
                </a:gradFill>
              </a:rPr>
              <a:t>Deliver the Best Productivity Experience</a:t>
            </a:r>
          </a:p>
          <a:p>
            <a:pPr marL="460375" indent="-460375">
              <a:lnSpc>
                <a:spcPct val="90000"/>
              </a:lnSpc>
              <a:spcBef>
                <a:spcPct val="20000"/>
              </a:spcBef>
              <a:buSzPct val="90000"/>
              <a:buFontTx/>
              <a:buBlip>
                <a:blip r:embed="rId4"/>
              </a:buBlip>
            </a:pPr>
            <a:endParaRPr lang="en-US" sz="1200" dirty="0">
              <a:gradFill>
                <a:gsLst>
                  <a:gs pos="0">
                    <a:srgbClr val="FFFFFF"/>
                  </a:gs>
                  <a:gs pos="86000">
                    <a:srgbClr val="FFFFFF"/>
                  </a:gs>
                </a:gsLst>
                <a:lin ang="5400000" scaled="0"/>
              </a:gradFill>
            </a:endParaRPr>
          </a:p>
          <a:p>
            <a:pPr marL="460375" indent="-460375">
              <a:lnSpc>
                <a:spcPct val="90000"/>
              </a:lnSpc>
              <a:spcBef>
                <a:spcPct val="20000"/>
              </a:spcBef>
              <a:buSzPct val="90000"/>
              <a:buFontTx/>
              <a:buBlip>
                <a:blip r:embed="rId4"/>
              </a:buBlip>
            </a:pPr>
            <a:r>
              <a:rPr lang="en-US" sz="3200" dirty="0">
                <a:gradFill>
                  <a:gsLst>
                    <a:gs pos="0">
                      <a:srgbClr val="FFFFFF"/>
                    </a:gs>
                    <a:gs pos="86000">
                      <a:srgbClr val="FFFFFF"/>
                    </a:gs>
                  </a:gsLst>
                  <a:lin ang="5400000" scaled="0"/>
                </a:gradFill>
              </a:rPr>
              <a:t>Cut Costs with a Unified Infrastructure</a:t>
            </a:r>
          </a:p>
          <a:p>
            <a:pPr marL="460375" indent="-460375">
              <a:lnSpc>
                <a:spcPct val="90000"/>
              </a:lnSpc>
              <a:spcBef>
                <a:spcPct val="20000"/>
              </a:spcBef>
              <a:buSzPct val="90000"/>
              <a:buFontTx/>
              <a:buBlip>
                <a:blip r:embed="rId4"/>
              </a:buBlip>
            </a:pPr>
            <a:endParaRPr lang="en-US" sz="1200" dirty="0">
              <a:gradFill>
                <a:gsLst>
                  <a:gs pos="0">
                    <a:srgbClr val="FFFFFF"/>
                  </a:gs>
                  <a:gs pos="86000">
                    <a:srgbClr val="FFFFFF"/>
                  </a:gs>
                </a:gsLst>
                <a:lin ang="5400000" scaled="0"/>
              </a:gradFill>
            </a:endParaRPr>
          </a:p>
          <a:p>
            <a:pPr marL="460375" indent="-460375">
              <a:lnSpc>
                <a:spcPct val="90000"/>
              </a:lnSpc>
              <a:spcBef>
                <a:spcPct val="20000"/>
              </a:spcBef>
              <a:buSzPct val="90000"/>
              <a:buFontTx/>
              <a:buBlip>
                <a:blip r:embed="rId4"/>
              </a:buBlip>
            </a:pPr>
            <a:r>
              <a:rPr lang="en-US" sz="3200" dirty="0">
                <a:gradFill>
                  <a:gsLst>
                    <a:gs pos="0">
                      <a:srgbClr val="FFFFFF"/>
                    </a:gs>
                    <a:gs pos="86000">
                      <a:srgbClr val="FFFFFF"/>
                    </a:gs>
                  </a:gsLst>
                  <a:lin ang="5400000" scaled="0"/>
                </a:gradFill>
              </a:rPr>
              <a:t>Rapidly Respond to Business Needs</a:t>
            </a:r>
          </a:p>
        </p:txBody>
      </p:sp>
      <p:grpSp>
        <p:nvGrpSpPr>
          <p:cNvPr id="10" name="Group 9"/>
          <p:cNvGrpSpPr/>
          <p:nvPr/>
        </p:nvGrpSpPr>
        <p:grpSpPr>
          <a:xfrm>
            <a:off x="0" y="0"/>
            <a:ext cx="12188825" cy="1273868"/>
            <a:chOff x="2110906" y="2514600"/>
            <a:chExt cx="17498648" cy="1828800"/>
          </a:xfrm>
        </p:grpSpPr>
        <p:sp>
          <p:nvSpPr>
            <p:cNvPr id="11" name="Rectangle 10"/>
            <p:cNvSpPr/>
            <p:nvPr/>
          </p:nvSpPr>
          <p:spPr bwMode="auto">
            <a:xfrm>
              <a:off x="2110906" y="2514600"/>
              <a:ext cx="17498648" cy="1828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962" y="2909888"/>
              <a:ext cx="6972300" cy="1038225"/>
            </a:xfrm>
            <a:prstGeom prst="rect">
              <a:avLst/>
            </a:prstGeom>
          </p:spPr>
        </p:pic>
      </p:grpSp>
      <p:sp>
        <p:nvSpPr>
          <p:cNvPr id="14" name="Title 1"/>
          <p:cNvSpPr txBox="1">
            <a:spLocks/>
          </p:cNvSpPr>
          <p:nvPr/>
        </p:nvSpPr>
        <p:spPr>
          <a:xfrm>
            <a:off x="5713412" y="280782"/>
            <a:ext cx="6030913" cy="7755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2800" spc="-50" dirty="0" smtClean="0">
                <a:gradFill>
                  <a:gsLst>
                    <a:gs pos="0">
                      <a:srgbClr val="1D4C7C"/>
                    </a:gs>
                    <a:gs pos="100000">
                      <a:srgbClr val="1D4C7C"/>
                    </a:gs>
                  </a:gsLst>
                  <a:lin ang="5400000" scaled="0"/>
                </a:gradFill>
              </a:rPr>
              <a:t>The Business Collaboration Platform </a:t>
            </a:r>
            <a:br>
              <a:rPr sz="2800" spc="-50" dirty="0" smtClean="0">
                <a:gradFill>
                  <a:gsLst>
                    <a:gs pos="0">
                      <a:srgbClr val="1D4C7C"/>
                    </a:gs>
                    <a:gs pos="100000">
                      <a:srgbClr val="1D4C7C"/>
                    </a:gs>
                  </a:gsLst>
                  <a:lin ang="5400000" scaled="0"/>
                </a:gradFill>
              </a:rPr>
            </a:br>
            <a:r>
              <a:rPr sz="2800" spc="-50" dirty="0" smtClean="0">
                <a:gradFill>
                  <a:gsLst>
                    <a:gs pos="0">
                      <a:srgbClr val="1D4C7C"/>
                    </a:gs>
                    <a:gs pos="100000">
                      <a:srgbClr val="1D4C7C"/>
                    </a:gs>
                  </a:gsLst>
                  <a:lin ang="5400000" scaled="0"/>
                </a:gradFill>
              </a:rPr>
              <a:t>for the Enterprise and the Internet</a:t>
            </a:r>
            <a:endParaRPr sz="3600" dirty="0">
              <a:gradFill>
                <a:gsLst>
                  <a:gs pos="0">
                    <a:srgbClr val="1D4C7C"/>
                  </a:gs>
                  <a:gs pos="100000">
                    <a:srgbClr val="1D4C7C"/>
                  </a:gs>
                </a:gsLst>
                <a:lin ang="5400000" scaled="0"/>
              </a:gradFill>
            </a:endParaRPr>
          </a:p>
        </p:txBody>
      </p:sp>
    </p:spTree>
    <p:extLst>
      <p:ext uri="{BB962C8B-B14F-4D97-AF65-F5344CB8AC3E}">
        <p14:creationId xmlns:p14="http://schemas.microsoft.com/office/powerpoint/2010/main" val="34869787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519112" y="1560492"/>
            <a:ext cx="11149013" cy="3499420"/>
          </a:xfrm>
        </p:spPr>
        <p:txBody>
          <a:bodyPr/>
          <a:lstStyle/>
          <a:p>
            <a:pPr marL="0" lvl="0" indent="0" defTabSz="914400" eaLnBrk="0" fontAlgn="base" hangingPunct="0">
              <a:lnSpc>
                <a:spcPct val="100000"/>
              </a:lnSpc>
              <a:spcBef>
                <a:spcPct val="0"/>
              </a:spcBef>
              <a:spcAft>
                <a:spcPts val="1800"/>
              </a:spcAft>
              <a:buSzTx/>
              <a:buNone/>
            </a:pPr>
            <a:r>
              <a:rPr lang="en-US" sz="2800" dirty="0" smtClean="0">
                <a:solidFill>
                  <a:schemeClr val="accent6">
                    <a:lumMod val="60000"/>
                    <a:lumOff val="40000"/>
                  </a:schemeClr>
                </a:solidFill>
                <a:cs typeface="Segoe UI" pitchFamily="34" charset="0"/>
              </a:rPr>
              <a:t>Manage Resources </a:t>
            </a:r>
            <a:r>
              <a:rPr lang="en-US" sz="2800" dirty="0" smtClean="0">
                <a:solidFill>
                  <a:schemeClr val="accent5"/>
                </a:solidFill>
                <a:cs typeface="Arial" pitchFamily="34" charset="0"/>
              </a:rPr>
              <a:t/>
            </a:r>
            <a:br>
              <a:rPr lang="en-US" sz="2800" dirty="0" smtClean="0">
                <a:solidFill>
                  <a:schemeClr val="accent5"/>
                </a:solidFill>
                <a:cs typeface="Arial" pitchFamily="34" charset="0"/>
              </a:rPr>
            </a:br>
            <a:r>
              <a:rPr lang="en-US" sz="2000" i="1" dirty="0" smtClean="0">
                <a:cs typeface="Segoe UI" pitchFamily="34" charset="0"/>
              </a:rPr>
              <a:t>Improve efficiency and save money by better managing work and allocation of resources</a:t>
            </a:r>
            <a:endParaRPr lang="en-US" sz="2000" dirty="0" smtClean="0">
              <a:cs typeface="Arial" pitchFamily="34" charset="0"/>
            </a:endParaRPr>
          </a:p>
          <a:p>
            <a:pPr marL="0" lvl="0" indent="0" defTabSz="914400" eaLnBrk="0" fontAlgn="base" hangingPunct="0">
              <a:lnSpc>
                <a:spcPct val="100000"/>
              </a:lnSpc>
              <a:spcBef>
                <a:spcPct val="0"/>
              </a:spcBef>
              <a:spcAft>
                <a:spcPts val="1800"/>
              </a:spcAft>
              <a:buSzTx/>
              <a:buNone/>
            </a:pPr>
            <a:r>
              <a:rPr lang="en-US" sz="2800" dirty="0" smtClean="0">
                <a:solidFill>
                  <a:schemeClr val="accent6">
                    <a:lumMod val="60000"/>
                    <a:lumOff val="40000"/>
                  </a:schemeClr>
                </a:solidFill>
                <a:cs typeface="Segoe UI" pitchFamily="34" charset="0"/>
              </a:rPr>
              <a:t>Maximize Portfolio Returns </a:t>
            </a:r>
            <a:r>
              <a:rPr lang="en-US" sz="2800" dirty="0" smtClean="0">
                <a:solidFill>
                  <a:schemeClr val="accent5"/>
                </a:solidFill>
                <a:cs typeface="Segoe UI" pitchFamily="34" charset="0"/>
              </a:rPr>
              <a:t/>
            </a:r>
            <a:br>
              <a:rPr lang="en-US" sz="2800" dirty="0" smtClean="0">
                <a:solidFill>
                  <a:schemeClr val="accent5"/>
                </a:solidFill>
                <a:cs typeface="Segoe UI" pitchFamily="34" charset="0"/>
              </a:rPr>
            </a:br>
            <a:r>
              <a:rPr lang="en-US" sz="2000" i="1" dirty="0" smtClean="0">
                <a:cs typeface="Segoe UI" pitchFamily="34" charset="0"/>
              </a:rPr>
              <a:t>Make informed investment decisions and effectively communicate results across a portfolio of projects</a:t>
            </a:r>
          </a:p>
          <a:p>
            <a:pPr marL="0" indent="0" defTabSz="914400" eaLnBrk="0" fontAlgn="base" hangingPunct="0">
              <a:spcBef>
                <a:spcPct val="0"/>
              </a:spcBef>
              <a:spcAft>
                <a:spcPts val="1800"/>
              </a:spcAft>
              <a:buNone/>
            </a:pPr>
            <a:r>
              <a:rPr lang="en-US" sz="2800" dirty="0" smtClean="0">
                <a:solidFill>
                  <a:schemeClr val="accent6">
                    <a:lumMod val="60000"/>
                    <a:lumOff val="40000"/>
                  </a:schemeClr>
                </a:solidFill>
                <a:cs typeface="Segoe UI" pitchFamily="34" charset="0"/>
              </a:rPr>
              <a:t>Keep Teams Productive</a:t>
            </a:r>
            <a:r>
              <a:rPr lang="en-US" sz="2800" dirty="0" smtClean="0">
                <a:solidFill>
                  <a:schemeClr val="accent5"/>
                </a:solidFill>
                <a:cs typeface="Segoe UI" pitchFamily="34" charset="0"/>
              </a:rPr>
              <a:t> </a:t>
            </a:r>
            <a:br>
              <a:rPr lang="en-US" sz="2800" dirty="0" smtClean="0">
                <a:solidFill>
                  <a:schemeClr val="accent5"/>
                </a:solidFill>
                <a:cs typeface="Segoe UI" pitchFamily="34" charset="0"/>
              </a:rPr>
            </a:br>
            <a:r>
              <a:rPr lang="en-US" sz="2000" i="1" dirty="0" smtClean="0">
                <a:cs typeface="Segoe UI" pitchFamily="34" charset="0"/>
              </a:rPr>
              <a:t>Save time and improve project results by centralizing team collaboration on deliverables and tasks</a:t>
            </a:r>
          </a:p>
          <a:p>
            <a:pPr marL="0" indent="0" defTabSz="914400" eaLnBrk="0" fontAlgn="base" hangingPunct="0">
              <a:spcBef>
                <a:spcPct val="0"/>
              </a:spcBef>
              <a:spcAft>
                <a:spcPts val="1800"/>
              </a:spcAft>
              <a:buNone/>
            </a:pPr>
            <a:r>
              <a:rPr lang="en-US" sz="2800" dirty="0" smtClean="0">
                <a:solidFill>
                  <a:schemeClr val="accent6">
                    <a:lumMod val="60000"/>
                    <a:lumOff val="40000"/>
                  </a:schemeClr>
                </a:solidFill>
                <a:cs typeface="Segoe UI" pitchFamily="34" charset="0"/>
              </a:rPr>
              <a:t>Improve SharePoint ROI </a:t>
            </a:r>
            <a:r>
              <a:rPr lang="en-US" sz="2800" dirty="0" smtClean="0">
                <a:solidFill>
                  <a:schemeClr val="accent5"/>
                </a:solidFill>
                <a:cs typeface="Segoe UI" pitchFamily="34" charset="0"/>
              </a:rPr>
              <a:t/>
            </a:r>
            <a:br>
              <a:rPr lang="en-US" sz="2800" dirty="0" smtClean="0">
                <a:solidFill>
                  <a:schemeClr val="accent5"/>
                </a:solidFill>
                <a:cs typeface="Segoe UI" pitchFamily="34" charset="0"/>
              </a:rPr>
            </a:br>
            <a:r>
              <a:rPr lang="en-US" sz="2000" i="1" dirty="0" smtClean="0">
                <a:cs typeface="Segoe UI" pitchFamily="34" charset="0"/>
              </a:rPr>
              <a:t>Effectively manage requests to maximize the ROI of your SharePoint environment</a:t>
            </a:r>
          </a:p>
        </p:txBody>
      </p:sp>
      <p:sp>
        <p:nvSpPr>
          <p:cNvPr id="19" name="Rectangle 18"/>
          <p:cNvSpPr/>
          <p:nvPr/>
        </p:nvSpPr>
        <p:spPr>
          <a:xfrm>
            <a:off x="3048000" y="5446693"/>
            <a:ext cx="6092825" cy="954107"/>
          </a:xfrm>
          <a:prstGeom prst="rect">
            <a:avLst/>
          </a:prstGeom>
        </p:spPr>
        <p:txBody>
          <a:bodyPr>
            <a:spAutoFit/>
          </a:bodyPr>
          <a:lstStyle/>
          <a:p>
            <a:pPr marL="339976" indent="-339976">
              <a:lnSpc>
                <a:spcPct val="90000"/>
              </a:lnSpc>
              <a:spcBef>
                <a:spcPct val="20000"/>
              </a:spcBef>
              <a:buSzPct val="90000"/>
              <a:buFontTx/>
              <a:buBlip>
                <a:blip r:embed="rId2"/>
              </a:buBlip>
            </a:pPr>
            <a:r>
              <a:rPr lang="en-US" sz="2800" dirty="0">
                <a:gradFill>
                  <a:gsLst>
                    <a:gs pos="0">
                      <a:srgbClr val="FFFFFF"/>
                    </a:gs>
                    <a:gs pos="86000">
                      <a:srgbClr val="FFFFFF"/>
                    </a:gs>
                  </a:gsLst>
                  <a:lin ang="5400000" scaled="0"/>
                </a:gradFill>
                <a:hlinkClick r:id="rId3"/>
              </a:rPr>
              <a:t>www.sharepoint.microsoft.com</a:t>
            </a:r>
            <a:endParaRPr lang="en-US" sz="2800" dirty="0">
              <a:gradFill>
                <a:gsLst>
                  <a:gs pos="0">
                    <a:srgbClr val="FFFFFF"/>
                  </a:gs>
                  <a:gs pos="86000">
                    <a:srgbClr val="FFFFFF"/>
                  </a:gs>
                </a:gsLst>
                <a:lin ang="5400000" scaled="0"/>
              </a:gradFill>
            </a:endParaRPr>
          </a:p>
          <a:p>
            <a:pPr marL="339976" indent="-339976">
              <a:lnSpc>
                <a:spcPct val="90000"/>
              </a:lnSpc>
              <a:spcBef>
                <a:spcPct val="20000"/>
              </a:spcBef>
              <a:buSzPct val="90000"/>
              <a:buFontTx/>
              <a:buBlip>
                <a:blip r:embed="rId2"/>
              </a:buBlip>
            </a:pPr>
            <a:r>
              <a:rPr lang="en-US" sz="2800" dirty="0">
                <a:gradFill>
                  <a:gsLst>
                    <a:gs pos="0">
                      <a:srgbClr val="FFFFFF"/>
                    </a:gs>
                    <a:gs pos="86000">
                      <a:srgbClr val="FFFFFF"/>
                    </a:gs>
                  </a:gsLst>
                  <a:lin ang="5400000" scaled="0"/>
                </a:gradFill>
                <a:hlinkClick r:id="rId4"/>
              </a:rPr>
              <a:t>www.microsoft.com/project</a:t>
            </a:r>
            <a:endParaRPr lang="en-US" sz="2800" dirty="0">
              <a:gradFill>
                <a:gsLst>
                  <a:gs pos="0">
                    <a:srgbClr val="FFFFFF"/>
                  </a:gs>
                  <a:gs pos="86000">
                    <a:srgbClr val="FFFFFF"/>
                  </a:gs>
                </a:gsLst>
                <a:lin ang="5400000" scaled="0"/>
              </a:gradFill>
            </a:endParaRPr>
          </a:p>
        </p:txBody>
      </p:sp>
      <p:grpSp>
        <p:nvGrpSpPr>
          <p:cNvPr id="5" name="Group 4"/>
          <p:cNvGrpSpPr/>
          <p:nvPr/>
        </p:nvGrpSpPr>
        <p:grpSpPr>
          <a:xfrm>
            <a:off x="0" y="0"/>
            <a:ext cx="12188825" cy="1273868"/>
            <a:chOff x="2110906" y="2514600"/>
            <a:chExt cx="17498648" cy="1828800"/>
          </a:xfrm>
        </p:grpSpPr>
        <p:sp>
          <p:nvSpPr>
            <p:cNvPr id="7" name="Rectangle 6"/>
            <p:cNvSpPr/>
            <p:nvPr/>
          </p:nvSpPr>
          <p:spPr bwMode="auto">
            <a:xfrm>
              <a:off x="2110906" y="2514600"/>
              <a:ext cx="17498648" cy="1828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962" y="2909888"/>
              <a:ext cx="6972300" cy="1038225"/>
            </a:xfrm>
            <a:prstGeom prst="rect">
              <a:avLst/>
            </a:prstGeom>
          </p:spPr>
        </p:pic>
      </p:grpSp>
      <p:sp>
        <p:nvSpPr>
          <p:cNvPr id="9" name="Title 1"/>
          <p:cNvSpPr txBox="1">
            <a:spLocks/>
          </p:cNvSpPr>
          <p:nvPr/>
        </p:nvSpPr>
        <p:spPr>
          <a:xfrm>
            <a:off x="5865812" y="222004"/>
            <a:ext cx="6030913"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3600" spc="-50" dirty="0">
                <a:gradFill>
                  <a:gsLst>
                    <a:gs pos="0">
                      <a:srgbClr val="1D4C7C"/>
                    </a:gs>
                    <a:gs pos="100000">
                      <a:srgbClr val="1D4C7C"/>
                    </a:gs>
                  </a:gsLst>
                  <a:lin ang="5400000" scaled="0"/>
                </a:gradFill>
              </a:rPr>
              <a:t>Project and SharePoint </a:t>
            </a:r>
            <a:r>
              <a:rPr sz="3600" spc="-50" dirty="0" smtClean="0">
                <a:gradFill>
                  <a:gsLst>
                    <a:gs pos="0">
                      <a:srgbClr val="1D4C7C"/>
                    </a:gs>
                    <a:gs pos="100000">
                      <a:srgbClr val="1D4C7C"/>
                    </a:gs>
                  </a:gsLst>
                  <a:lin ang="5400000" scaled="0"/>
                </a:gradFill>
              </a:rPr>
              <a:t/>
            </a:r>
            <a:br>
              <a:rPr sz="3600" spc="-50" dirty="0" smtClean="0">
                <a:gradFill>
                  <a:gsLst>
                    <a:gs pos="0">
                      <a:srgbClr val="1D4C7C"/>
                    </a:gs>
                    <a:gs pos="100000">
                      <a:srgbClr val="1D4C7C"/>
                    </a:gs>
                  </a:gsLst>
                  <a:lin ang="5400000" scaled="0"/>
                </a:gradFill>
              </a:rPr>
            </a:br>
            <a:r>
              <a:rPr sz="3600" spc="-50" dirty="0" smtClean="0">
                <a:gradFill>
                  <a:gsLst>
                    <a:gs pos="0">
                      <a:srgbClr val="1D4C7C"/>
                    </a:gs>
                    <a:gs pos="100000">
                      <a:srgbClr val="1D4C7C"/>
                    </a:gs>
                  </a:gsLst>
                  <a:lin ang="5400000" scaled="0"/>
                </a:gradFill>
              </a:rPr>
              <a:t>Better </a:t>
            </a:r>
            <a:r>
              <a:rPr sz="3600" spc="-50" dirty="0">
                <a:gradFill>
                  <a:gsLst>
                    <a:gs pos="0">
                      <a:srgbClr val="1D4C7C"/>
                    </a:gs>
                    <a:gs pos="100000">
                      <a:srgbClr val="1D4C7C"/>
                    </a:gs>
                  </a:gsLst>
                  <a:lin ang="5400000" scaled="0"/>
                </a:gradFill>
              </a:rPr>
              <a:t>Together</a:t>
            </a:r>
            <a:endParaRPr dirty="0">
              <a:gradFill>
                <a:gsLst>
                  <a:gs pos="0">
                    <a:srgbClr val="1D4C7C"/>
                  </a:gs>
                  <a:gs pos="100000">
                    <a:srgbClr val="1D4C7C"/>
                  </a:gs>
                </a:gsLst>
                <a:lin ang="5400000" scaled="0"/>
              </a:gradFill>
            </a:endParaRPr>
          </a:p>
        </p:txBody>
      </p:sp>
    </p:spTree>
    <p:extLst>
      <p:ext uri="{BB962C8B-B14F-4D97-AF65-F5344CB8AC3E}">
        <p14:creationId xmlns:p14="http://schemas.microsoft.com/office/powerpoint/2010/main" val="692962128"/>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962400"/>
            <a:ext cx="6718301" cy="1232464"/>
          </a:xfrm>
        </p:spPr>
        <p:txBody>
          <a:bodyPr/>
          <a:lstStyle/>
          <a:p>
            <a:r>
              <a:rPr lang="en-US" sz="2800" dirty="0"/>
              <a:t/>
            </a:r>
            <a:br>
              <a:rPr lang="en-US" sz="2800" dirty="0"/>
            </a:br>
            <a:r>
              <a:rPr lang="en-US" sz="2800" dirty="0" smtClean="0"/>
              <a:t>http://tiny.cc/danholmepresentations</a:t>
            </a:r>
            <a:br>
              <a:rPr lang="en-US" sz="2800" dirty="0" smtClean="0"/>
            </a:br>
            <a:r>
              <a:rPr lang="en-US" sz="2800" dirty="0" smtClean="0"/>
              <a:t>http://bit.ly/danholmearticles</a:t>
            </a:r>
            <a:br>
              <a:rPr lang="en-US" sz="2800" dirty="0" smtClean="0"/>
            </a:br>
            <a:r>
              <a:rPr lang="en-US" sz="2800" dirty="0" smtClean="0"/>
              <a:t>http://bit.ly/danholmebooks</a:t>
            </a:r>
            <a:br>
              <a:rPr lang="en-US" sz="2800" dirty="0" smtClean="0"/>
            </a:br>
            <a:r>
              <a:rPr lang="en-US" sz="2800" dirty="0" smtClean="0"/>
              <a:t>http://www.docave.com</a:t>
            </a:r>
            <a:r>
              <a:rPr lang="en-US" sz="2800" dirty="0"/>
              <a:t/>
            </a:r>
            <a:br>
              <a:rPr lang="en-US" sz="2800" dirty="0"/>
            </a:br>
            <a:endParaRPr lang="en-US" sz="2800" dirty="0"/>
          </a:p>
        </p:txBody>
      </p:sp>
      <p:sp>
        <p:nvSpPr>
          <p:cNvPr id="6" name="Text Placeholder 5"/>
          <p:cNvSpPr>
            <a:spLocks noGrp="1"/>
          </p:cNvSpPr>
          <p:nvPr>
            <p:ph type="body" sz="quarter" idx="4294967295"/>
          </p:nvPr>
        </p:nvSpPr>
        <p:spPr>
          <a:xfrm>
            <a:off x="4113213" y="1676400"/>
            <a:ext cx="5791199" cy="1274195"/>
          </a:xfrm>
        </p:spPr>
        <p:txBody>
          <a:bodyPr/>
          <a:lstStyle/>
          <a:p>
            <a:r>
              <a:rPr lang="en-US" sz="6000" b="1" dirty="0" smtClean="0"/>
              <a:t>A </a:t>
            </a:r>
            <a:r>
              <a:rPr lang="en-US" sz="6000" b="1" dirty="0" err="1" smtClean="0"/>
              <a:t>Hui</a:t>
            </a:r>
            <a:r>
              <a:rPr lang="en-US" sz="6000" b="1" dirty="0" smtClean="0"/>
              <a:t> Ho</a:t>
            </a:r>
            <a:r>
              <a:rPr lang="en-US" sz="2000" b="1" dirty="0" smtClean="0"/>
              <a:t/>
            </a:r>
            <a:br>
              <a:rPr lang="en-US" sz="2000" b="1" dirty="0" smtClean="0"/>
            </a:br>
            <a:r>
              <a:rPr lang="en-US" dirty="0" smtClean="0"/>
              <a:t>(‘til next time)</a:t>
            </a:r>
            <a:endParaRPr lang="en-US" sz="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9012" y="3174622"/>
            <a:ext cx="2845178" cy="284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9063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We can’t get enough funding</a:t>
            </a:r>
            <a:endParaRPr lang="en-US" dirty="0"/>
          </a:p>
        </p:txBody>
      </p:sp>
    </p:spTree>
    <p:extLst>
      <p:ext uri="{BB962C8B-B14F-4D97-AF65-F5344CB8AC3E}">
        <p14:creationId xmlns:p14="http://schemas.microsoft.com/office/powerpoint/2010/main" val="2592807066"/>
      </p:ext>
    </p:extLst>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962400"/>
            <a:ext cx="6718301" cy="1232464"/>
          </a:xfrm>
        </p:spPr>
        <p:txBody>
          <a:bodyPr/>
          <a:lstStyle/>
          <a:p>
            <a:r>
              <a:rPr lang="en-US" sz="2800" dirty="0"/>
              <a:t>dan.holme@avepoint.com</a:t>
            </a:r>
            <a:br>
              <a:rPr lang="en-US" sz="2800" dirty="0"/>
            </a:br>
            <a:r>
              <a:rPr lang="en-US" sz="2800" dirty="0"/>
              <a:t>@</a:t>
            </a:r>
            <a:r>
              <a:rPr lang="en-US" sz="2800" dirty="0" err="1"/>
              <a:t>danholme</a:t>
            </a:r>
            <a:r>
              <a:rPr lang="en-US" sz="2800" dirty="0"/>
              <a:t/>
            </a:r>
            <a:br>
              <a:rPr lang="en-US" sz="2800" dirty="0"/>
            </a:br>
            <a:r>
              <a:rPr lang="en-US" sz="2800" dirty="0"/>
              <a:t>Q&amp;A: AvePoint Booth 1707</a:t>
            </a:r>
            <a:br>
              <a:rPr lang="en-US" sz="2800" dirty="0"/>
            </a:br>
            <a:r>
              <a:rPr lang="en-US" sz="2800" dirty="0"/>
              <a:t>Book Signing: O’Reilly Booth </a:t>
            </a:r>
            <a:r>
              <a:rPr lang="en-US" sz="2800" dirty="0" smtClean="0"/>
              <a:t>1906 4:00pm</a:t>
            </a:r>
            <a:br>
              <a:rPr lang="en-US" sz="2800" dirty="0" smtClean="0"/>
            </a:br>
            <a:r>
              <a:rPr lang="en-US" sz="2800" dirty="0"/>
              <a:t/>
            </a:r>
            <a:br>
              <a:rPr lang="en-US" sz="2800" dirty="0"/>
            </a:br>
            <a:r>
              <a:rPr lang="en-US" sz="2800" dirty="0" smtClean="0"/>
              <a:t>Liked? Feedback? PLEASE submit an </a:t>
            </a:r>
            <a:r>
              <a:rPr lang="en-US" sz="2800" dirty="0" err="1" smtClean="0"/>
              <a:t>eval</a:t>
            </a:r>
            <a:r>
              <a:rPr lang="en-US" sz="2800" dirty="0" smtClean="0"/>
              <a:t>!</a:t>
            </a:r>
            <a:endParaRPr lang="en-US" sz="2800" dirty="0"/>
          </a:p>
        </p:txBody>
      </p:sp>
      <p:sp>
        <p:nvSpPr>
          <p:cNvPr id="6" name="Text Placeholder 5"/>
          <p:cNvSpPr>
            <a:spLocks noGrp="1"/>
          </p:cNvSpPr>
          <p:nvPr>
            <p:ph type="body" sz="quarter" idx="4294967295"/>
          </p:nvPr>
        </p:nvSpPr>
        <p:spPr>
          <a:xfrm>
            <a:off x="4113213" y="1676400"/>
            <a:ext cx="5791199" cy="1274195"/>
          </a:xfrm>
        </p:spPr>
        <p:txBody>
          <a:bodyPr/>
          <a:lstStyle/>
          <a:p>
            <a:r>
              <a:rPr lang="en-US" sz="6000" b="1" dirty="0" smtClean="0"/>
              <a:t>MAHALO!</a:t>
            </a:r>
            <a:r>
              <a:rPr lang="en-US" sz="2000" b="1" dirty="0" smtClean="0"/>
              <a:t/>
            </a:r>
            <a:br>
              <a:rPr lang="en-US" sz="2000" b="1" dirty="0" smtClean="0"/>
            </a:br>
            <a:r>
              <a:rPr lang="en-US" dirty="0" smtClean="0"/>
              <a:t>(Thank You)</a:t>
            </a:r>
            <a:endParaRPr lang="en-US" sz="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9012" y="3174622"/>
            <a:ext cx="2845178" cy="284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59116"/>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40972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It has become chaos</a:t>
            </a:r>
            <a:endParaRPr lang="en-US" dirty="0"/>
          </a:p>
        </p:txBody>
      </p:sp>
    </p:spTree>
    <p:extLst>
      <p:ext uri="{BB962C8B-B14F-4D97-AF65-F5344CB8AC3E}">
        <p14:creationId xmlns:p14="http://schemas.microsoft.com/office/powerpoint/2010/main" val="21573494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mtClean="0"/>
              <a:t>SharePoint shines a spotlight on everything that’s wrong with us</a:t>
            </a:r>
            <a:endParaRPr lang="en-US" dirty="0"/>
          </a:p>
        </p:txBody>
      </p:sp>
    </p:spTree>
    <p:extLst>
      <p:ext uri="{BB962C8B-B14F-4D97-AF65-F5344CB8AC3E}">
        <p14:creationId xmlns:p14="http://schemas.microsoft.com/office/powerpoint/2010/main" val="6967324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dirty="0" smtClean="0"/>
              <a:t>#OSP233</a:t>
            </a:r>
          </a:p>
          <a:p>
            <a:r>
              <a:rPr lang="en-US" dirty="0" smtClean="0"/>
              <a:t>#</a:t>
            </a:r>
            <a:r>
              <a:rPr lang="en-US" dirty="0" err="1" smtClean="0"/>
              <a:t>MSTechEd</a:t>
            </a:r>
            <a:endParaRPr lang="en-US" dirty="0" smtClean="0"/>
          </a:p>
          <a:p>
            <a:r>
              <a:rPr lang="en-US" dirty="0" smtClean="0"/>
              <a:t>#SharePoint</a:t>
            </a:r>
          </a:p>
          <a:p>
            <a:r>
              <a:rPr lang="en-US" dirty="0" smtClean="0"/>
              <a:t>@</a:t>
            </a:r>
            <a:r>
              <a:rPr lang="en-US" dirty="0" err="1" smtClean="0"/>
              <a:t>danholme</a:t>
            </a:r>
            <a:endParaRPr lang="en-US" dirty="0"/>
          </a:p>
        </p:txBody>
      </p:sp>
      <p:pic>
        <p:nvPicPr>
          <p:cNvPr id="1026" name="Picture 2" descr="https://si0.twimg.com/a/1339449170/images/three_circles/twitter-bird-white-on-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2" y="1512711"/>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i0.twimg.com/a/1339449170/images/three_circles/twitter-bird-white-on-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523" y="4495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0772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505200"/>
            <a:ext cx="6718301" cy="1232464"/>
          </a:xfrm>
        </p:spPr>
        <p:txBody>
          <a:bodyPr/>
          <a:lstStyle/>
          <a:p>
            <a:r>
              <a:rPr lang="en-US" dirty="0"/>
              <a:t>Managing the SharePoint Disruption with End-to-End SharePoint Governance</a:t>
            </a:r>
          </a:p>
        </p:txBody>
      </p:sp>
      <p:sp>
        <p:nvSpPr>
          <p:cNvPr id="3" name="Subtitle 2"/>
          <p:cNvSpPr>
            <a:spLocks noGrp="1"/>
          </p:cNvSpPr>
          <p:nvPr>
            <p:ph type="subTitle" idx="1"/>
          </p:nvPr>
        </p:nvSpPr>
        <p:spPr/>
        <p:txBody>
          <a:bodyPr/>
          <a:lstStyle/>
          <a:p>
            <a:r>
              <a:rPr lang="en-US" dirty="0" smtClean="0"/>
              <a:t>Dan Holme</a:t>
            </a:r>
          </a:p>
          <a:p>
            <a:r>
              <a:rPr lang="en-US" dirty="0" smtClean="0"/>
              <a:t>Chief SharePoint Evangelist</a:t>
            </a:r>
          </a:p>
          <a:p>
            <a:r>
              <a:rPr lang="en-US" dirty="0" smtClean="0"/>
              <a:t>AvePoint</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0700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OSP233</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9218614" y="13614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Consultant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1179118" y="1361485"/>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Dan Holme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Title 12"/>
          <p:cNvSpPr>
            <a:spLocks noGrp="1"/>
          </p:cNvSpPr>
          <p:nvPr>
            <p:ph type="title" idx="4294967295"/>
          </p:nvPr>
        </p:nvSpPr>
        <p:spPr>
          <a:xfrm>
            <a:off x="435429" y="408480"/>
            <a:ext cx="11237095" cy="747713"/>
          </a:xfrm>
        </p:spPr>
        <p:txBody>
          <a:bodyPr/>
          <a:lstStyle/>
          <a:p>
            <a:pPr>
              <a:tabLst>
                <a:tab pos="11090275" algn="r"/>
              </a:tabLst>
            </a:pPr>
            <a:r>
              <a:rPr lang="en-US" sz="5400" dirty="0" smtClean="0">
                <a:latin typeface="Segoe UI Light" pitchFamily="34" charset="0"/>
                <a:ea typeface="Segoe UI" pitchFamily="34" charset="0"/>
                <a:cs typeface="Segoe UI" pitchFamily="34" charset="0"/>
              </a:rPr>
              <a:t>Dan Holme</a:t>
            </a:r>
            <a:endParaRPr lang="en-US" sz="5400" dirty="0">
              <a:latin typeface="Segoe UI Light" pitchFamily="34" charset="0"/>
              <a:ea typeface="Segoe UI" pitchFamily="34" charset="0"/>
              <a:cs typeface="Segoe UI" pitchFamily="34" charset="0"/>
            </a:endParaRPr>
          </a:p>
        </p:txBody>
      </p:sp>
      <p:grpSp>
        <p:nvGrpSpPr>
          <p:cNvPr id="22" name="Group 21"/>
          <p:cNvGrpSpPr/>
          <p:nvPr/>
        </p:nvGrpSpPr>
        <p:grpSpPr>
          <a:xfrm>
            <a:off x="9218612" y="1361485"/>
            <a:ext cx="1877135" cy="1877135"/>
            <a:chOff x="9218612" y="1361485"/>
            <a:chExt cx="1877135" cy="1877135"/>
          </a:xfrm>
        </p:grpSpPr>
        <p:sp>
          <p:nvSpPr>
            <p:cNvPr id="44" name="Rectangle 43"/>
            <p:cNvSpPr/>
            <p:nvPr/>
          </p:nvSpPr>
          <p:spPr bwMode="auto">
            <a:xfrm>
              <a:off x="9218612" y="13614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81379" y="1475906"/>
              <a:ext cx="1351602" cy="1648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179117" y="1361484"/>
            <a:ext cx="1877135" cy="1877135"/>
            <a:chOff x="1179117" y="1361484"/>
            <a:chExt cx="1877135" cy="1877135"/>
          </a:xfrm>
        </p:grpSpPr>
        <p:pic>
          <p:nvPicPr>
            <p:cNvPr id="25" name="Picture 2" descr="C:\Users\Dan\Pictures\Dan Headshots\Dan_Lync_100K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117" y="1361484"/>
              <a:ext cx="1877135" cy="18771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ashwinkini.com/blog/wp-content/uploads/2008/01/mvp_horizontal_full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437" y="2860620"/>
              <a:ext cx="904815" cy="365406"/>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4"/>
          <p:cNvSpPr/>
          <p:nvPr/>
        </p:nvSpPr>
        <p:spPr bwMode="auto">
          <a:xfrm>
            <a:off x="0" y="3240895"/>
            <a:ext cx="12188825" cy="1983008"/>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8" name="Rectangle 37"/>
          <p:cNvSpPr/>
          <p:nvPr/>
        </p:nvSpPr>
        <p:spPr bwMode="auto">
          <a:xfrm>
            <a:off x="1179118" y="3346767"/>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AvePoint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41" name="Group 40"/>
          <p:cNvGrpSpPr/>
          <p:nvPr/>
        </p:nvGrpSpPr>
        <p:grpSpPr>
          <a:xfrm>
            <a:off x="1179118" y="3324225"/>
            <a:ext cx="1877135" cy="1899677"/>
            <a:chOff x="1179118" y="3324225"/>
            <a:chExt cx="1877135" cy="1899677"/>
          </a:xfrm>
        </p:grpSpPr>
        <p:sp>
          <p:nvSpPr>
            <p:cNvPr id="42" name="Rectangle 41"/>
            <p:cNvSpPr/>
            <p:nvPr/>
          </p:nvSpPr>
          <p:spPr bwMode="auto">
            <a:xfrm>
              <a:off x="1179118" y="3346767"/>
              <a:ext cx="1877135" cy="187713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AvePoint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139" y="3324225"/>
              <a:ext cx="1801091" cy="1857375"/>
            </a:xfrm>
            <a:prstGeom prst="rect">
              <a:avLst/>
            </a:prstGeom>
          </p:spPr>
        </p:pic>
      </p:grpSp>
      <p:sp>
        <p:nvSpPr>
          <p:cNvPr id="29" name="Rectangle 28"/>
          <p:cNvSpPr/>
          <p:nvPr/>
        </p:nvSpPr>
        <p:spPr bwMode="auto">
          <a:xfrm>
            <a:off x="9218614" y="3346767"/>
            <a:ext cx="1877135" cy="187713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Author</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6" name="Group 25"/>
          <p:cNvGrpSpPr/>
          <p:nvPr/>
        </p:nvGrpSpPr>
        <p:grpSpPr>
          <a:xfrm>
            <a:off x="9218614" y="3346768"/>
            <a:ext cx="1877135" cy="1877135"/>
            <a:chOff x="5467126" y="4430310"/>
            <a:chExt cx="1877135" cy="1877135"/>
          </a:xfrm>
          <a:solidFill>
            <a:srgbClr val="00B0F0"/>
          </a:solidFill>
        </p:grpSpPr>
        <p:sp>
          <p:nvSpPr>
            <p:cNvPr id="33" name="Rectangle 32"/>
            <p:cNvSpPr/>
            <p:nvPr/>
          </p:nvSpPr>
          <p:spPr bwMode="auto">
            <a:xfrm>
              <a:off x="5467126" y="4430310"/>
              <a:ext cx="1877135" cy="187713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4" name="Picture 4" descr="MCTS Self-Paced Training Kit (Exam 70-667): Configuring Microsoft SharePoint 2010 (Training Kits)">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5744063" y="4533908"/>
              <a:ext cx="1323262" cy="1669938"/>
            </a:xfrm>
            <a:prstGeom prst="rect">
              <a:avLst/>
            </a:prstGeom>
            <a:grpFill/>
            <a:extLst/>
          </p:spPr>
        </p:pic>
      </p:grpSp>
      <p:sp>
        <p:nvSpPr>
          <p:cNvPr id="5" name="Rectangle 4"/>
          <p:cNvSpPr/>
          <p:nvPr/>
        </p:nvSpPr>
        <p:spPr bwMode="auto">
          <a:xfrm>
            <a:off x="3233334" y="1361483"/>
            <a:ext cx="5833873" cy="386241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MAUI, </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HAWAII</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5135" t="473" r="2588" b="5134"/>
          <a:stretch/>
        </p:blipFill>
        <p:spPr>
          <a:xfrm>
            <a:off x="3233335" y="1361485"/>
            <a:ext cx="5833872" cy="3862417"/>
          </a:xfrm>
          <a:prstGeom prst="rect">
            <a:avLst/>
          </a:prstGeom>
        </p:spPr>
      </p:pic>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4059" t="15308"/>
          <a:stretch/>
        </p:blipFill>
        <p:spPr>
          <a:xfrm>
            <a:off x="3233335" y="1361485"/>
            <a:ext cx="5833872" cy="3862418"/>
          </a:xfrm>
          <a:prstGeom prst="rect">
            <a:avLst/>
          </a:prstGeom>
        </p:spPr>
      </p:pic>
      <p:sp>
        <p:nvSpPr>
          <p:cNvPr id="20" name="Rectangle 19"/>
          <p:cNvSpPr/>
          <p:nvPr/>
        </p:nvSpPr>
        <p:spPr bwMode="auto">
          <a:xfrm>
            <a:off x="0" y="5223903"/>
            <a:ext cx="12188825" cy="1634097"/>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9" name="Group 8"/>
          <p:cNvGrpSpPr/>
          <p:nvPr/>
        </p:nvGrpSpPr>
        <p:grpSpPr>
          <a:xfrm>
            <a:off x="446315" y="5717970"/>
            <a:ext cx="11226210" cy="350016"/>
            <a:chOff x="446315" y="5717970"/>
            <a:chExt cx="11226210" cy="350016"/>
          </a:xfrm>
        </p:grpSpPr>
        <p:sp>
          <p:nvSpPr>
            <p:cNvPr id="31" name="Title 12"/>
            <p:cNvSpPr txBox="1">
              <a:spLocks/>
            </p:cNvSpPr>
            <p:nvPr/>
          </p:nvSpPr>
          <p:spPr>
            <a:xfrm>
              <a:off x="446315" y="5717970"/>
              <a:ext cx="11226210"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pPr>
                <a:tabLst>
                  <a:tab pos="3087688" algn="l"/>
                  <a:tab pos="11090275" algn="r"/>
                </a:tabLst>
              </a:pPr>
              <a:r>
                <a:rPr lang="en-US" sz="2400" dirty="0" err="1" smtClean="0">
                  <a:ea typeface="Segoe UI" pitchFamily="34" charset="0"/>
                  <a:cs typeface="Segoe UI" pitchFamily="34" charset="0"/>
                </a:rPr>
                <a:t>danholme</a:t>
              </a:r>
              <a:r>
                <a:rPr lang="en-US" sz="2400" dirty="0">
                  <a:ea typeface="Segoe UI" pitchFamily="34" charset="0"/>
                  <a:cs typeface="Segoe UI" pitchFamily="34" charset="0"/>
                </a:rPr>
                <a:t>	http://</a:t>
              </a:r>
              <a:r>
                <a:rPr lang="en-US" sz="2400" dirty="0" smtClean="0">
                  <a:ea typeface="Segoe UI" pitchFamily="34" charset="0"/>
                  <a:cs typeface="Segoe UI" pitchFamily="34" charset="0"/>
                </a:rPr>
                <a:t>tiny.cc/danholmepresentations	dan.holme@avepoint.com</a:t>
              </a:r>
              <a:endParaRPr lang="en-US" sz="2400" dirty="0">
                <a:ea typeface="Segoe UI" pitchFamily="34" charset="0"/>
                <a:cs typeface="Segoe UI" pitchFamily="34" charset="0"/>
              </a:endParaRPr>
            </a:p>
          </p:txBody>
        </p:sp>
        <p:pic>
          <p:nvPicPr>
            <p:cNvPr id="3" name="Picture 2" descr="t_logo-a.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7736" y="5725085"/>
              <a:ext cx="342900" cy="342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an\Pictures\facebook_logo (36x3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4887" y="5725086"/>
              <a:ext cx="342900" cy="3429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283013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5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7" dur="500"/>
                                        <p:tgtEl>
                                          <p:spTgt spid="27">
                                            <p:txEl>
                                              <p:pRg st="0" end="0"/>
                                            </p:txEl>
                                          </p:spTgt>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11" dur="500"/>
                                        <p:tgtEl>
                                          <p:spTgt spid="38">
                                            <p:txEl>
                                              <p:pRg st="0" end="0"/>
                                            </p:txEl>
                                          </p:spTgt>
                                        </p:tgtEl>
                                      </p:cBhvr>
                                    </p:animEffect>
                                  </p:childTnLst>
                                </p:cTn>
                              </p:par>
                            </p:childTnLst>
                          </p:cTn>
                        </p:par>
                        <p:par>
                          <p:cTn id="12" fill="hold">
                            <p:stCondLst>
                              <p:cond delay="1250"/>
                            </p:stCondLst>
                            <p:childTnLst>
                              <p:par>
                                <p:cTn id="13" presetID="14" presetClass="entr" presetSubtype="10" fill="hold"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par>
                          <p:cTn id="16" fill="hold">
                            <p:stCondLst>
                              <p:cond delay="2000"/>
                            </p:stCondLst>
                            <p:childTnLst>
                              <p:par>
                                <p:cTn id="17" presetID="14" presetClass="entr" presetSubtype="10" fill="hold" nodeType="afterEffect">
                                  <p:stCondLst>
                                    <p:cond delay="25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9" dur="500"/>
                                        <p:tgtEl>
                                          <p:spTgt spid="30">
                                            <p:txEl>
                                              <p:pRg st="0" end="0"/>
                                            </p:txEl>
                                          </p:spTgt>
                                        </p:tgtEl>
                                      </p:cBhvr>
                                    </p:animEffect>
                                  </p:childTnLst>
                                </p:cTn>
                              </p:par>
                            </p:childTnLst>
                          </p:cTn>
                        </p:par>
                        <p:par>
                          <p:cTn id="20" fill="hold">
                            <p:stCondLst>
                              <p:cond delay="2750"/>
                            </p:stCondLst>
                            <p:childTnLst>
                              <p:par>
                                <p:cTn id="21" presetID="14" presetClass="entr" presetSubtype="10" fill="hold" nodeType="afterEffect">
                                  <p:stCondLst>
                                    <p:cond delay="25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3" dur="500"/>
                                        <p:tgtEl>
                                          <p:spTgt spid="29">
                                            <p:txEl>
                                              <p:pRg st="0" end="0"/>
                                            </p:txEl>
                                          </p:spTgt>
                                        </p:tgtEl>
                                      </p:cBhvr>
                                    </p:animEffect>
                                  </p:childTnLst>
                                </p:cTn>
                              </p:par>
                            </p:childTnLst>
                          </p:cTn>
                        </p:par>
                        <p:par>
                          <p:cTn id="24" fill="hold">
                            <p:stCondLst>
                              <p:cond delay="3500"/>
                            </p:stCondLst>
                            <p:childTnLst>
                              <p:par>
                                <p:cTn id="25" presetID="1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000"/>
                                        <p:tgtEl>
                                          <p:spTgt spid="41"/>
                                        </p:tgtEl>
                                        <p:attrNameLst>
                                          <p:attrName>ppt_y</p:attrName>
                                        </p:attrNameLst>
                                      </p:cBhvr>
                                      <p:tavLst>
                                        <p:tav tm="0">
                                          <p:val>
                                            <p:strVal val="#ppt_y+#ppt_h*1.125000"/>
                                          </p:val>
                                        </p:tav>
                                        <p:tav tm="100000">
                                          <p:val>
                                            <p:strVal val="#ppt_y"/>
                                          </p:val>
                                        </p:tav>
                                      </p:tavLst>
                                    </p:anim>
                                    <p:animEffect transition="in" filter="wipe(up)">
                                      <p:cBhvr>
                                        <p:cTn id="34" dur="10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p:tgtEl>
                                          <p:spTgt spid="2"/>
                                        </p:tgtEl>
                                        <p:attrNameLst>
                                          <p:attrName>ppt_y</p:attrName>
                                        </p:attrNameLst>
                                      </p:cBhvr>
                                      <p:tavLst>
                                        <p:tav tm="0">
                                          <p:val>
                                            <p:strVal val="#ppt_y+#ppt_h*1.125000"/>
                                          </p:val>
                                        </p:tav>
                                        <p:tav tm="100000">
                                          <p:val>
                                            <p:strVal val="#ppt_y"/>
                                          </p:val>
                                        </p:tav>
                                      </p:tavLst>
                                    </p:anim>
                                    <p:animEffect transition="in" filter="wipe(up)">
                                      <p:cBhvr>
                                        <p:cTn id="40" dur="1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1000"/>
                                        <p:tgtEl>
                                          <p:spTgt spid="36"/>
                                        </p:tgtEl>
                                        <p:attrNameLst>
                                          <p:attrName>ppt_y</p:attrName>
                                        </p:attrNameLst>
                                      </p:cBhvr>
                                      <p:tavLst>
                                        <p:tav tm="0">
                                          <p:val>
                                            <p:strVal val="#ppt_y+#ppt_h*1.125000"/>
                                          </p:val>
                                        </p:tav>
                                        <p:tav tm="100000">
                                          <p:val>
                                            <p:strVal val="#ppt_y"/>
                                          </p:val>
                                        </p:tav>
                                      </p:tavLst>
                                    </p:anim>
                                    <p:animEffect transition="in" filter="wipe(up)">
                                      <p:cBhvr>
                                        <p:cTn id="46" dur="1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p:tgtEl>
                                          <p:spTgt spid="22"/>
                                        </p:tgtEl>
                                        <p:attrNameLst>
                                          <p:attrName>ppt_y</p:attrName>
                                        </p:attrNameLst>
                                      </p:cBhvr>
                                      <p:tavLst>
                                        <p:tav tm="0">
                                          <p:val>
                                            <p:strVal val="#ppt_y+#ppt_h*1.125000"/>
                                          </p:val>
                                        </p:tav>
                                        <p:tav tm="100000">
                                          <p:val>
                                            <p:strVal val="#ppt_y"/>
                                          </p:val>
                                        </p:tav>
                                      </p:tavLst>
                                    </p:anim>
                                    <p:animEffect transition="in" filter="wipe(up)">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1000"/>
                                        <p:tgtEl>
                                          <p:spTgt spid="26"/>
                                        </p:tgtEl>
                                        <p:attrNameLst>
                                          <p:attrName>ppt_y</p:attrName>
                                        </p:attrNameLst>
                                      </p:cBhvr>
                                      <p:tavLst>
                                        <p:tav tm="0">
                                          <p:val>
                                            <p:strVal val="#ppt_y+#ppt_h*1.125000"/>
                                          </p:val>
                                        </p:tav>
                                        <p:tav tm="100000">
                                          <p:val>
                                            <p:strVal val="#ppt_y"/>
                                          </p:val>
                                        </p:tav>
                                      </p:tavLst>
                                    </p:anim>
                                    <p:animEffect transition="in" filter="wipe(up)">
                                      <p:cBhvr>
                                        <p:cTn id="58" dur="1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0943" y="2286000"/>
            <a:ext cx="12250710" cy="2628618"/>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460375" indent="-460375" algn="l" defTabSz="914363" rtl="0" eaLnBrk="1" latinLnBrk="0" hangingPunct="1">
              <a:lnSpc>
                <a:spcPct val="90000"/>
              </a:lnSpc>
              <a:spcBef>
                <a:spcPct val="20000"/>
              </a:spcBef>
              <a:buSzPct val="90000"/>
              <a:buFont typeface="Wingdings" pitchFamily="2" charset="2"/>
              <a:buChar char="§"/>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11500" b="1" dirty="0" smtClean="0">
                <a:ln/>
                <a:solidFill>
                  <a:schemeClr val="accent3"/>
                </a:solidFill>
                <a:latin typeface="+mj-lt"/>
              </a:rPr>
              <a:t>GOVERNANCE</a:t>
            </a:r>
            <a:endParaRPr lang="en-US" sz="11500" b="1" dirty="0">
              <a:ln/>
              <a:solidFill>
                <a:schemeClr val="accent3"/>
              </a:solidFill>
              <a:latin typeface="+mj-lt"/>
            </a:endParaRPr>
          </a:p>
        </p:txBody>
      </p:sp>
    </p:spTree>
    <p:extLst>
      <p:ext uri="{BB962C8B-B14F-4D97-AF65-F5344CB8AC3E}">
        <p14:creationId xmlns:p14="http://schemas.microsoft.com/office/powerpoint/2010/main" val="535343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1705560" y="2658599"/>
            <a:ext cx="8777704" cy="1883420"/>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460375" indent="-460375" algn="l" defTabSz="914363" rtl="0" eaLnBrk="1" latinLnBrk="0" hangingPunct="1">
              <a:lnSpc>
                <a:spcPct val="90000"/>
              </a:lnSpc>
              <a:spcBef>
                <a:spcPct val="20000"/>
              </a:spcBef>
              <a:buSzPct val="90000"/>
              <a:buFont typeface="Wingdings" pitchFamily="2" charset="2"/>
              <a:buChar char="§"/>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9600" b="1" dirty="0" smtClean="0">
                <a:ln/>
                <a:solidFill>
                  <a:schemeClr val="accent3"/>
                </a:solidFill>
                <a:latin typeface="+mj-lt"/>
              </a:rPr>
              <a:t>GOVERNANCE</a:t>
            </a:r>
            <a:endParaRPr lang="en-US" sz="9600" b="1" dirty="0">
              <a:ln/>
              <a:solidFill>
                <a:schemeClr val="accent3"/>
              </a:solidFill>
              <a:latin typeface="+mj-lt"/>
            </a:endParaRPr>
          </a:p>
        </p:txBody>
      </p:sp>
    </p:spTree>
    <p:extLst>
      <p:ext uri="{BB962C8B-B14F-4D97-AF65-F5344CB8AC3E}">
        <p14:creationId xmlns:p14="http://schemas.microsoft.com/office/powerpoint/2010/main" val="2385238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87039E-6 -3.06358E-6 L -0.11216 -0.34566 " pathEditMode="relative" rAng="0" ptsTypes="AA">
                                      <p:cBhvr>
                                        <p:cTn id="6" dur="2000" fill="hold"/>
                                        <p:tgtEl>
                                          <p:spTgt spid="4"/>
                                        </p:tgtEl>
                                        <p:attrNameLst>
                                          <p:attrName>ppt_x</p:attrName>
                                          <p:attrName>ppt_y</p:attrName>
                                        </p:attrNameLst>
                                      </p:cBhvr>
                                      <p:rCtr x="-5614" y="-17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Documents\Topics\AUSSPC\shutterstock_793199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05" y="1802618"/>
            <a:ext cx="6080273" cy="4460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txBox="1">
            <a:spLocks/>
          </p:cNvSpPr>
          <p:nvPr/>
        </p:nvSpPr>
        <p:spPr>
          <a:xfrm>
            <a:off x="335325" y="269820"/>
            <a:ext cx="8777704" cy="1883420"/>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460375" indent="-460375" algn="l" defTabSz="914363" rtl="0" eaLnBrk="1" latinLnBrk="0" hangingPunct="1">
              <a:lnSpc>
                <a:spcPct val="90000"/>
              </a:lnSpc>
              <a:spcBef>
                <a:spcPct val="20000"/>
              </a:spcBef>
              <a:buSzPct val="90000"/>
              <a:buFont typeface="Wingdings" pitchFamily="2" charset="2"/>
              <a:buChar char="§"/>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9600" b="1" dirty="0" smtClean="0">
                <a:ln/>
                <a:solidFill>
                  <a:schemeClr val="accent3"/>
                </a:solidFill>
                <a:latin typeface="+mj-lt"/>
              </a:rPr>
              <a:t>GOVERNANCE</a:t>
            </a:r>
            <a:endParaRPr lang="en-US" sz="9600" b="1" dirty="0">
              <a:ln/>
              <a:solidFill>
                <a:schemeClr val="accent3"/>
              </a:solidFill>
              <a:latin typeface="+mj-lt"/>
            </a:endParaRPr>
          </a:p>
        </p:txBody>
      </p:sp>
      <p:pic>
        <p:nvPicPr>
          <p:cNvPr id="1027" name="Picture 3" descr="C:\Users\Dan\Documents\Topics\AUSSPC\shutterstock_6491584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0353" y="1412875"/>
            <a:ext cx="4140250" cy="446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5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Effect transition="in" filter="fade">
                                      <p:cBhvr>
                                        <p:cTn id="9" dur="1000"/>
                                        <p:tgtEl>
                                          <p:spTgt spid="102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p:tgtEl>
                                          <p:spTgt spid="1026"/>
                                        </p:tgtEl>
                                        <p:attrNameLst>
                                          <p:attrName>ppt_y</p:attrName>
                                        </p:attrNameLst>
                                      </p:cBhvr>
                                      <p:tavLst>
                                        <p:tav tm="0">
                                          <p:val>
                                            <p:strVal val="#ppt_y+#ppt_h*1.125000"/>
                                          </p:val>
                                        </p:tav>
                                        <p:tav tm="100000">
                                          <p:val>
                                            <p:strVal val="#ppt_y"/>
                                          </p:val>
                                        </p:tav>
                                      </p:tavLst>
                                    </p:anim>
                                    <p:animEffect transition="in" filter="wipe(up)">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Dan\Documents\Topics\AUSSPC\shutterstock_671979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2207167" cy="9218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Dan\Documents\Topics\AUSSPC\shutterstock_14577766.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2416" y="1805721"/>
            <a:ext cx="5450876" cy="4360701"/>
          </a:xfrm>
          <a:prstGeom prst="rect">
            <a:avLst/>
          </a:prstGeom>
          <a:noFill/>
          <a:extLst>
            <a:ext uri="{909E8E84-426E-40DD-AFC4-6F175D3DCCD1}">
              <a14:hiddenFill xmlns:a14="http://schemas.microsoft.com/office/drawing/2010/main">
                <a:solidFill>
                  <a:srgbClr val="FFFFFF"/>
                </a:solidFill>
              </a14:hiddenFill>
            </a:ext>
          </a:extLst>
        </p:spPr>
      </p:pic>
      <p:pic>
        <p:nvPicPr>
          <p:cNvPr id="6" name="HeavenlyChoir-Op9SanctusRheinberger.mp3">
            <a:hlinkClick r:id="" action="ppaction://media"/>
          </p:cNvPr>
          <p:cNvPicPr>
            <a:picLocks noChangeAspect="1"/>
          </p:cNvPicPr>
          <p:nvPr>
            <a:audioFile r:link="rId1"/>
            <p:extLst>
              <p:ext uri="{DAA4B4D4-6D71-4841-9C94-3DE7FCFB9230}">
                <p14:media xmlns:p14="http://schemas.microsoft.com/office/powerpoint/2010/main" r:embed="rId2">
                  <p14:trim end="9275.659600000001"/>
                  <p14:fade out="750"/>
                </p14:media>
              </p:ext>
            </p:extLst>
          </p:nvPr>
        </p:nvPicPr>
        <p:blipFill>
          <a:blip r:embed="rId7"/>
          <a:stretch>
            <a:fillRect/>
          </a:stretch>
        </p:blipFill>
        <p:spPr>
          <a:xfrm>
            <a:off x="-1030912" y="3760033"/>
            <a:ext cx="609600" cy="609600"/>
          </a:xfrm>
          <a:prstGeom prst="rect">
            <a:avLst/>
          </a:prstGeom>
        </p:spPr>
      </p:pic>
    </p:spTree>
    <p:extLst>
      <p:ext uri="{BB962C8B-B14F-4D97-AF65-F5344CB8AC3E}">
        <p14:creationId xmlns:p14="http://schemas.microsoft.com/office/powerpoint/2010/main" val="315306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1" fill="hold"/>
                                        <p:tgtEl>
                                          <p:spTgt spid="6"/>
                                        </p:tgtEl>
                                      </p:cBhvr>
                                    </p:cmd>
                                  </p:childTnLst>
                                </p:cTn>
                              </p:par>
                              <p:par>
                                <p:cTn id="7" presetID="53" presetClass="entr" presetSubtype="16" fill="hold" nodeType="withEffect">
                                  <p:stCondLst>
                                    <p:cond delay="2500"/>
                                  </p:stCondLst>
                                  <p:childTnLst>
                                    <p:set>
                                      <p:cBhvr>
                                        <p:cTn id="8" dur="1" fill="hold">
                                          <p:stCondLst>
                                            <p:cond delay="0"/>
                                          </p:stCondLst>
                                        </p:cTn>
                                        <p:tgtEl>
                                          <p:spTgt spid="4"/>
                                        </p:tgtEl>
                                        <p:attrNameLst>
                                          <p:attrName>style.visibility</p:attrName>
                                        </p:attrNameLst>
                                      </p:cBhvr>
                                      <p:to>
                                        <p:strVal val="visible"/>
                                      </p:to>
                                    </p:set>
                                    <p:anim calcmode="lin" valueType="num">
                                      <p:cBhvr>
                                        <p:cTn id="9" dur="2000" fill="hold"/>
                                        <p:tgtEl>
                                          <p:spTgt spid="4"/>
                                        </p:tgtEl>
                                        <p:attrNameLst>
                                          <p:attrName>ppt_w</p:attrName>
                                        </p:attrNameLst>
                                      </p:cBhvr>
                                      <p:tavLst>
                                        <p:tav tm="0">
                                          <p:val>
                                            <p:fltVal val="0"/>
                                          </p:val>
                                        </p:tav>
                                        <p:tav tm="100000">
                                          <p:val>
                                            <p:strVal val="#ppt_w"/>
                                          </p:val>
                                        </p:tav>
                                      </p:tavLst>
                                    </p:anim>
                                    <p:anim calcmode="lin" valueType="num">
                                      <p:cBhvr>
                                        <p:cTn id="10" dur="2000" fill="hold"/>
                                        <p:tgtEl>
                                          <p:spTgt spid="4"/>
                                        </p:tgtEl>
                                        <p:attrNameLst>
                                          <p:attrName>ppt_h</p:attrName>
                                        </p:attrNameLst>
                                      </p:cBhvr>
                                      <p:tavLst>
                                        <p:tav tm="0">
                                          <p:val>
                                            <p:fltVal val="0"/>
                                          </p:val>
                                        </p:tav>
                                        <p:tav tm="100000">
                                          <p:val>
                                            <p:strVal val="#ppt_h"/>
                                          </p:val>
                                        </p:tav>
                                      </p:tavLst>
                                    </p:anim>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Forces and Twelve Steps</a:t>
            </a:r>
            <a:endParaRPr lang="en-US" dirty="0"/>
          </a:p>
        </p:txBody>
      </p:sp>
      <p:sp>
        <p:nvSpPr>
          <p:cNvPr id="3" name="Text Placeholder 2"/>
          <p:cNvSpPr>
            <a:spLocks noGrp="1"/>
          </p:cNvSpPr>
          <p:nvPr>
            <p:ph type="body" sz="quarter" idx="4294967295"/>
          </p:nvPr>
        </p:nvSpPr>
        <p:spPr>
          <a:xfrm>
            <a:off x="685800" y="2998033"/>
            <a:ext cx="10744200" cy="3231654"/>
          </a:xfrm>
          <a:prstGeom prst="rect">
            <a:avLst/>
          </a:prstGeom>
        </p:spPr>
        <p:txBody>
          <a:bodyPr numCol="2"/>
          <a:lstStyle/>
          <a:p>
            <a:r>
              <a:rPr lang="en-US" sz="2800" dirty="0"/>
              <a:t>Admit You Have a Problem </a:t>
            </a:r>
            <a:endParaRPr lang="en-US" sz="2800" dirty="0" smtClean="0"/>
          </a:p>
          <a:p>
            <a:r>
              <a:rPr lang="en-US" sz="2800" dirty="0" smtClean="0"/>
              <a:t>Align </a:t>
            </a:r>
            <a:r>
              <a:rPr lang="en-US" sz="2800" dirty="0"/>
              <a:t>SharePoint with Strategy</a:t>
            </a:r>
          </a:p>
          <a:p>
            <a:r>
              <a:rPr lang="en-US" sz="2800" dirty="0" smtClean="0"/>
              <a:t>Master the Politics</a:t>
            </a:r>
          </a:p>
          <a:p>
            <a:r>
              <a:rPr lang="en-US" sz="2800" dirty="0" smtClean="0"/>
              <a:t>Identify Business Need</a:t>
            </a:r>
            <a:endParaRPr lang="en-US" sz="2800" dirty="0"/>
          </a:p>
          <a:p>
            <a:r>
              <a:rPr lang="en-US" sz="2800" dirty="0" smtClean="0"/>
              <a:t>Manage the Project</a:t>
            </a:r>
          </a:p>
          <a:p>
            <a:r>
              <a:rPr lang="en-US" sz="2800" dirty="0" smtClean="0"/>
              <a:t>Architect the Solution</a:t>
            </a:r>
          </a:p>
          <a:p>
            <a:endParaRPr lang="en-US" sz="2800" dirty="0" smtClean="0"/>
          </a:p>
          <a:p>
            <a:r>
              <a:rPr lang="en-US" sz="2800" dirty="0" smtClean="0"/>
              <a:t>Define </a:t>
            </a:r>
            <a:r>
              <a:rPr lang="en-US" sz="2800" dirty="0"/>
              <a:t>Roles &amp; Responsibilities</a:t>
            </a:r>
          </a:p>
          <a:p>
            <a:r>
              <a:rPr lang="en-US" sz="2800" dirty="0" smtClean="0"/>
              <a:t>Deploy the Solutions</a:t>
            </a:r>
          </a:p>
          <a:p>
            <a:r>
              <a:rPr lang="en-US" sz="2800" dirty="0"/>
              <a:t>Focus on the User</a:t>
            </a:r>
          </a:p>
          <a:p>
            <a:r>
              <a:rPr lang="en-US" sz="2800" dirty="0" smtClean="0"/>
              <a:t>Improve Operations</a:t>
            </a:r>
            <a:endParaRPr lang="en-US" sz="2800" dirty="0"/>
          </a:p>
          <a:p>
            <a:r>
              <a:rPr lang="en-US" sz="2800" dirty="0" smtClean="0"/>
              <a:t>Manage the Portfolio</a:t>
            </a:r>
          </a:p>
          <a:p>
            <a:r>
              <a:rPr lang="en-US" sz="2800" dirty="0"/>
              <a:t>Commit to Evolve</a:t>
            </a:r>
            <a:endParaRPr lang="en-US" sz="2800" dirty="0" smtClean="0"/>
          </a:p>
          <a:p>
            <a:endParaRPr lang="en-US" sz="2800" dirty="0"/>
          </a:p>
        </p:txBody>
      </p:sp>
      <p:graphicFrame>
        <p:nvGraphicFramePr>
          <p:cNvPr id="4" name="Diagram 3"/>
          <p:cNvGraphicFramePr/>
          <p:nvPr>
            <p:extLst>
              <p:ext uri="{D42A27DB-BD31-4B8C-83A1-F6EECF244321}">
                <p14:modId xmlns:p14="http://schemas.microsoft.com/office/powerpoint/2010/main" val="2899593798"/>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77430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gn="ctr"/>
            <a:r>
              <a:rPr lang="en-US" smtClean="0"/>
              <a:t>What is governance</a:t>
            </a:r>
            <a:endParaRPr lang="en-US" dirty="0"/>
          </a:p>
        </p:txBody>
      </p:sp>
    </p:spTree>
    <p:extLst>
      <p:ext uri="{BB962C8B-B14F-4D97-AF65-F5344CB8AC3E}">
        <p14:creationId xmlns:p14="http://schemas.microsoft.com/office/powerpoint/2010/main" val="289039895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smtClean="0"/>
              <a:t>Governance defines the </a:t>
            </a:r>
            <a:r>
              <a:rPr lang="en-US" smtClean="0">
                <a:solidFill>
                  <a:srgbClr val="FFFF00"/>
                </a:solidFill>
              </a:rPr>
              <a:t>processes, people, policies and technologies</a:t>
            </a:r>
            <a:br>
              <a:rPr lang="en-US" smtClean="0">
                <a:solidFill>
                  <a:srgbClr val="FFFF00"/>
                </a:solidFill>
              </a:rPr>
            </a:br>
            <a:r>
              <a:rPr lang="en-US" smtClean="0"/>
              <a:t>that deliver a service</a:t>
            </a:r>
            <a:endParaRPr lang="en-US" dirty="0"/>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the </a:t>
            </a:r>
            <a:r>
              <a:rPr lang="en-US" dirty="0" err="1" smtClean="0"/>
              <a:t>Interweb</a:t>
            </a:r>
            <a:endParaRPr lang="en-US" dirty="0"/>
          </a:p>
        </p:txBody>
      </p:sp>
    </p:spTree>
    <p:extLst>
      <p:ext uri="{BB962C8B-B14F-4D97-AF65-F5344CB8AC3E}">
        <p14:creationId xmlns:p14="http://schemas.microsoft.com/office/powerpoint/2010/main" val="310352122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794478" y="3276600"/>
            <a:ext cx="10654259" cy="4135152"/>
          </a:xfrm>
          <a:prstGeom prst="rect">
            <a:avLst/>
          </a:prstGeom>
        </p:spPr>
        <p:txBody>
          <a:bodyPr>
            <a:normAutofit/>
          </a:bodyPr>
          <a:lstStyle/>
          <a:p>
            <a:pPr marL="0" indent="0">
              <a:buNone/>
            </a:pPr>
            <a:r>
              <a:rPr lang="en-US" sz="2800" b="1" i="1" dirty="0"/>
              <a:t>Origin: </a:t>
            </a:r>
            <a:endParaRPr lang="en-US" sz="2800" b="1" i="1" dirty="0" smtClean="0"/>
          </a:p>
          <a:p>
            <a:r>
              <a:rPr lang="en-US" sz="2800" dirty="0"/>
              <a:t>Greek </a:t>
            </a:r>
            <a:r>
              <a:rPr lang="en-US" sz="2800" b="1" dirty="0" err="1" smtClean="0"/>
              <a:t>kybernân</a:t>
            </a:r>
            <a:r>
              <a:rPr lang="en-US" sz="2800" dirty="0" smtClean="0"/>
              <a:t> to steer (a ship)</a:t>
            </a:r>
          </a:p>
          <a:p>
            <a:r>
              <a:rPr lang="en-US" sz="2800" dirty="0"/>
              <a:t>Latin </a:t>
            </a:r>
            <a:r>
              <a:rPr lang="en-US" sz="2800" b="1" dirty="0" err="1" smtClean="0"/>
              <a:t>gubernāre</a:t>
            </a:r>
            <a:endParaRPr lang="en-US" sz="2800" dirty="0" smtClean="0"/>
          </a:p>
          <a:p>
            <a:r>
              <a:rPr lang="en-US" sz="2800" dirty="0" smtClean="0"/>
              <a:t>Medieval </a:t>
            </a:r>
            <a:r>
              <a:rPr lang="en-US" sz="2800" dirty="0"/>
              <a:t>Latin </a:t>
            </a:r>
            <a:r>
              <a:rPr lang="en-US" sz="2800" b="1" dirty="0" err="1" smtClean="0"/>
              <a:t>gubernantia</a:t>
            </a:r>
            <a:endParaRPr lang="en-US" sz="2800" b="1" dirty="0" smtClean="0"/>
          </a:p>
          <a:p>
            <a:r>
              <a:rPr lang="en-US" sz="2800" dirty="0" smtClean="0"/>
              <a:t>Old </a:t>
            </a:r>
            <a:r>
              <a:rPr lang="en-US" sz="2800" dirty="0"/>
              <a:t>French </a:t>
            </a:r>
            <a:r>
              <a:rPr lang="en-US" sz="2800" b="1" dirty="0" err="1"/>
              <a:t>gouverner</a:t>
            </a:r>
            <a:r>
              <a:rPr lang="en-US" sz="2800" dirty="0"/>
              <a:t> </a:t>
            </a:r>
            <a:endParaRPr lang="en-US" sz="2800" dirty="0" smtClean="0"/>
          </a:p>
          <a:p>
            <a:r>
              <a:rPr lang="en-US" sz="2800" dirty="0" smtClean="0"/>
              <a:t>Middle English </a:t>
            </a:r>
            <a:r>
              <a:rPr lang="en-US" sz="2800" b="1" dirty="0" err="1" smtClean="0"/>
              <a:t>governaunce</a:t>
            </a:r>
            <a:endParaRPr lang="en-US" sz="2800" dirty="0"/>
          </a:p>
        </p:txBody>
      </p:sp>
      <p:sp>
        <p:nvSpPr>
          <p:cNvPr id="5" name="Text Placeholder 3"/>
          <p:cNvSpPr txBox="1">
            <a:spLocks/>
          </p:cNvSpPr>
          <p:nvPr/>
        </p:nvSpPr>
        <p:spPr>
          <a:xfrm>
            <a:off x="449704" y="1333218"/>
            <a:ext cx="9898648" cy="1943382"/>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460375" indent="-460375" algn="l" defTabSz="914363" rtl="0" eaLnBrk="1" latinLnBrk="0" hangingPunct="1">
              <a:lnSpc>
                <a:spcPct val="90000"/>
              </a:lnSpc>
              <a:spcBef>
                <a:spcPct val="20000"/>
              </a:spcBef>
              <a:buSzPct val="90000"/>
              <a:buFont typeface="Wingdings" pitchFamily="2" charset="2"/>
              <a:buChar char="§"/>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500" b="1" dirty="0">
                <a:ln/>
                <a:solidFill>
                  <a:schemeClr val="accent3"/>
                </a:solidFill>
                <a:latin typeface="+mj-lt"/>
              </a:rPr>
              <a:t>ˈ</a:t>
            </a:r>
            <a:r>
              <a:rPr lang="en-US" sz="11500" b="1" dirty="0" err="1">
                <a:ln/>
                <a:solidFill>
                  <a:schemeClr val="accent3"/>
                </a:solidFill>
                <a:latin typeface="+mj-lt"/>
              </a:rPr>
              <a:t>gʌvərnəns</a:t>
            </a:r>
            <a:endParaRPr lang="en-US" sz="11500" b="1" dirty="0">
              <a:ln/>
              <a:solidFill>
                <a:schemeClr val="accent3"/>
              </a:solidFill>
              <a:latin typeface="+mj-lt"/>
            </a:endParaRPr>
          </a:p>
        </p:txBody>
      </p:sp>
      <p:sp>
        <p:nvSpPr>
          <p:cNvPr id="4" name="Title 2"/>
          <p:cNvSpPr txBox="1">
            <a:spLocks/>
          </p:cNvSpPr>
          <p:nvPr/>
        </p:nvSpPr>
        <p:spPr>
          <a:xfrm>
            <a:off x="989012" y="457200"/>
            <a:ext cx="8455025" cy="6096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According to the Etymologists</a:t>
            </a:r>
            <a:endParaRPr lang="en-US" dirty="0"/>
          </a:p>
        </p:txBody>
      </p:sp>
    </p:spTree>
    <p:extLst>
      <p:ext uri="{BB962C8B-B14F-4D97-AF65-F5344CB8AC3E}">
        <p14:creationId xmlns:p14="http://schemas.microsoft.com/office/powerpoint/2010/main" val="29524929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dirty="0"/>
              <a:t>Governance defines </a:t>
            </a:r>
            <a:r>
              <a:rPr lang="en-US" dirty="0" smtClean="0"/>
              <a:t>how</a:t>
            </a:r>
            <a:endParaRPr lang="en-US" dirty="0"/>
          </a:p>
          <a:p>
            <a:pPr algn="ctr"/>
            <a:r>
              <a:rPr lang="en-US" dirty="0"/>
              <a:t>BUSINESS NEEDS</a:t>
            </a:r>
          </a:p>
          <a:p>
            <a:pPr algn="ctr"/>
            <a:r>
              <a:rPr lang="en-US" dirty="0"/>
              <a:t>are</a:t>
            </a:r>
          </a:p>
          <a:p>
            <a:pPr algn="ctr"/>
            <a:r>
              <a:rPr lang="en-US" dirty="0"/>
              <a:t>DELIVERED AND MANAGED</a:t>
            </a:r>
          </a:p>
        </p:txBody>
      </p:sp>
      <p:sp>
        <p:nvSpPr>
          <p:cNvPr id="3" name="Title 2"/>
          <p:cNvSpPr>
            <a:spLocks noGrp="1"/>
          </p:cNvSpPr>
          <p:nvPr>
            <p:ph type="title" idx="4294967295"/>
          </p:nvPr>
        </p:nvSpPr>
        <p:spPr>
          <a:xfrm>
            <a:off x="989012" y="457200"/>
            <a:ext cx="8455025" cy="609600"/>
          </a:xfrm>
        </p:spPr>
        <p:txBody>
          <a:bodyPr/>
          <a:lstStyle/>
          <a:p>
            <a:r>
              <a:rPr lang="en-US" dirty="0" smtClean="0"/>
              <a:t>According to Dan*</a:t>
            </a:r>
            <a:endParaRPr lang="en-US" dirty="0"/>
          </a:p>
        </p:txBody>
      </p:sp>
    </p:spTree>
    <p:extLst>
      <p:ext uri="{BB962C8B-B14F-4D97-AF65-F5344CB8AC3E}">
        <p14:creationId xmlns:p14="http://schemas.microsoft.com/office/powerpoint/2010/main" val="2359702924"/>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8331" y="-511242"/>
            <a:ext cx="7872162" cy="7872162"/>
            <a:chOff x="2158331" y="-511242"/>
            <a:chExt cx="7872162" cy="7872162"/>
          </a:xfrm>
        </p:grpSpPr>
        <p:sp>
          <p:nvSpPr>
            <p:cNvPr id="19" name="Oval 18"/>
            <p:cNvSpPr/>
            <p:nvPr/>
          </p:nvSpPr>
          <p:spPr bwMode="auto">
            <a:xfrm>
              <a:off x="2158331" y="-511242"/>
              <a:ext cx="7872162" cy="787216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t" anchorCtr="1"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37" name="Rectangle 36"/>
            <p:cNvSpPr/>
            <p:nvPr/>
          </p:nvSpPr>
          <p:spPr>
            <a:xfrm>
              <a:off x="5450670" y="28759"/>
              <a:ext cx="1395126" cy="461665"/>
            </a:xfrm>
            <a:prstGeom prst="rect">
              <a:avLst/>
            </a:prstGeom>
          </p:spPr>
          <p:txBody>
            <a:bodyPr wrap="none">
              <a:spAutoFit/>
            </a:bodyPr>
            <a:lstStyle/>
            <a:p>
              <a:r>
                <a:rPr lang="en-US" sz="2400" dirty="0" smtClean="0">
                  <a:solidFill>
                    <a:srgbClr val="000000"/>
                  </a:solidFill>
                  <a:effectLst>
                    <a:outerShdw blurRad="38100" dist="38100" dir="2700000" algn="tl">
                      <a:srgbClr val="000000">
                        <a:alpha val="43137"/>
                      </a:srgbClr>
                    </a:outerShdw>
                  </a:effectLst>
                  <a:latin typeface="Calibri" pitchFamily="34" charset="0"/>
                </a:rPr>
                <a:t>BUSINESS</a:t>
              </a:r>
              <a:endParaRPr lang="en-US" sz="2400" dirty="0">
                <a:solidFill>
                  <a:srgbClr val="000000"/>
                </a:solidFill>
              </a:endParaRPr>
            </a:p>
          </p:txBody>
        </p:sp>
      </p:grpSp>
      <p:grpSp>
        <p:nvGrpSpPr>
          <p:cNvPr id="3" name="Group 2"/>
          <p:cNvGrpSpPr/>
          <p:nvPr/>
        </p:nvGrpSpPr>
        <p:grpSpPr>
          <a:xfrm>
            <a:off x="3142084" y="476672"/>
            <a:ext cx="5904656" cy="5904656"/>
            <a:chOff x="3142084" y="476672"/>
            <a:chExt cx="5904656" cy="5904656"/>
          </a:xfrm>
        </p:grpSpPr>
        <p:sp>
          <p:nvSpPr>
            <p:cNvPr id="20" name="Oval 19"/>
            <p:cNvSpPr/>
            <p:nvPr/>
          </p:nvSpPr>
          <p:spPr bwMode="auto">
            <a:xfrm>
              <a:off x="3142084" y="476672"/>
              <a:ext cx="5904656" cy="5904656"/>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1"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36" name="Rectangle 35"/>
            <p:cNvSpPr/>
            <p:nvPr/>
          </p:nvSpPr>
          <p:spPr>
            <a:xfrm>
              <a:off x="5114304" y="836712"/>
              <a:ext cx="1960217" cy="461665"/>
            </a:xfrm>
            <a:prstGeom prst="rect">
              <a:avLst/>
            </a:prstGeom>
          </p:spPr>
          <p:txBody>
            <a:bodyPr wrap="none">
              <a:spAutoFit/>
            </a:bodyPr>
            <a:lstStyle/>
            <a:p>
              <a:r>
                <a:rPr lang="en-US" sz="2400" dirty="0" smtClean="0">
                  <a:solidFill>
                    <a:srgbClr val="000000"/>
                  </a:solidFill>
                  <a:effectLst>
                    <a:outerShdw blurRad="38100" dist="38100" dir="2700000" algn="tl">
                      <a:srgbClr val="000000">
                        <a:alpha val="43137"/>
                      </a:srgbClr>
                    </a:outerShdw>
                  </a:effectLst>
                  <a:latin typeface="Calibri" pitchFamily="34" charset="0"/>
                </a:rPr>
                <a:t>GOVERNANCE</a:t>
              </a:r>
              <a:endParaRPr lang="en-US" sz="2400" dirty="0">
                <a:solidFill>
                  <a:srgbClr val="000000"/>
                </a:solidFill>
              </a:endParaRPr>
            </a:p>
          </p:txBody>
        </p:sp>
      </p:grpSp>
      <p:grpSp>
        <p:nvGrpSpPr>
          <p:cNvPr id="21" name="Group 20"/>
          <p:cNvGrpSpPr/>
          <p:nvPr/>
        </p:nvGrpSpPr>
        <p:grpSpPr>
          <a:xfrm>
            <a:off x="3904460" y="1482910"/>
            <a:ext cx="4379904" cy="3892180"/>
            <a:chOff x="-403326" y="1828798"/>
            <a:chExt cx="6094413" cy="3962401"/>
          </a:xfrm>
        </p:grpSpPr>
        <p:grpSp>
          <p:nvGrpSpPr>
            <p:cNvPr id="22" name="Group 83"/>
            <p:cNvGrpSpPr/>
            <p:nvPr/>
          </p:nvGrpSpPr>
          <p:grpSpPr>
            <a:xfrm>
              <a:off x="-403326" y="1828798"/>
              <a:ext cx="6094413" cy="3962401"/>
              <a:chOff x="-2177" y="2085972"/>
              <a:chExt cx="4122018" cy="3605980"/>
            </a:xfrm>
          </p:grpSpPr>
          <p:grpSp>
            <p:nvGrpSpPr>
              <p:cNvPr id="29" name="Group 50"/>
              <p:cNvGrpSpPr/>
              <p:nvPr/>
            </p:nvGrpSpPr>
            <p:grpSpPr>
              <a:xfrm>
                <a:off x="-2177" y="2085972"/>
                <a:ext cx="4122018" cy="3605980"/>
                <a:chOff x="-2236" y="2145977"/>
                <a:chExt cx="4001959" cy="3500951"/>
              </a:xfrm>
            </p:grpSpPr>
            <p:sp>
              <p:nvSpPr>
                <p:cNvPr id="34" name="Oval 33"/>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sz="3200">
                    <a:solidFill>
                      <a:srgbClr val="FFFFFF"/>
                    </a:solidFill>
                  </a:endParaRPr>
                </a:p>
              </p:txBody>
            </p:sp>
            <p:pic>
              <p:nvPicPr>
                <p:cNvPr id="35" name="Picture 2" descr="\\SERVER3\Restrict\FTP_Root\Clients\White_Whale\2-20070_TAP_Airlift\Art\6-star pie cuts.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48268" y="1895473"/>
                  <a:ext cx="3500951" cy="4001959"/>
                </a:xfrm>
                <a:prstGeom prst="rect">
                  <a:avLst/>
                </a:prstGeom>
                <a:noFill/>
              </p:spPr>
            </p:pic>
          </p:grpSp>
          <p:grpSp>
            <p:nvGrpSpPr>
              <p:cNvPr id="30" name="Group 82"/>
              <p:cNvGrpSpPr/>
              <p:nvPr/>
            </p:nvGrpSpPr>
            <p:grpSpPr>
              <a:xfrm>
                <a:off x="1197089" y="3056816"/>
                <a:ext cx="1774433" cy="1838194"/>
                <a:chOff x="1197089" y="3056816"/>
                <a:chExt cx="1774433" cy="1838194"/>
              </a:xfrm>
            </p:grpSpPr>
            <p:sp>
              <p:nvSpPr>
                <p:cNvPr id="31" name="Oval 30"/>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err="1">
                    <a:solidFill>
                      <a:srgbClr val="FFFFFF"/>
                    </a:solidFill>
                    <a:latin typeface="Segoe" pitchFamily="34" charset="0"/>
                  </a:endParaRPr>
                </a:p>
              </p:txBody>
            </p:sp>
            <p:pic>
              <p:nvPicPr>
                <p:cNvPr id="32" name="Content Placeholder 4" descr="ShrPt_h_rgb.png"/>
                <p:cNvPicPr>
                  <a:picLocks noChangeAspect="1"/>
                </p:cNvPicPr>
                <p:nvPr/>
              </p:nvPicPr>
              <p:blipFill>
                <a:blip r:embed="rId3">
                  <a:extLst>
                    <a:ext uri="{28A0092B-C50C-407E-A947-70E740481C1C}">
                      <a14:useLocalDpi xmlns:a14="http://schemas.microsoft.com/office/drawing/2010/main" val="0"/>
                    </a:ext>
                  </a:extLst>
                </a:blip>
                <a:srcRect b="-8078"/>
                <a:stretch>
                  <a:fillRect/>
                </a:stretch>
              </p:blipFill>
              <p:spPr>
                <a:xfrm>
                  <a:off x="1882721" y="3482810"/>
                  <a:ext cx="453526" cy="539301"/>
                </a:xfrm>
                <a:prstGeom prst="rect">
                  <a:avLst/>
                </a:prstGeom>
              </p:spPr>
            </p:pic>
            <p:pic>
              <p:nvPicPr>
                <p:cNvPr id="33" name="Content Placeholder 4" descr="ShrPt_h_rgb.png"/>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a:xfrm>
                  <a:off x="1600928" y="3978738"/>
                  <a:ext cx="915809" cy="318071"/>
                </a:xfrm>
                <a:prstGeom prst="rect">
                  <a:avLst/>
                </a:prstGeom>
              </p:spPr>
            </p:pic>
          </p:grpSp>
        </p:grpSp>
        <p:sp>
          <p:nvSpPr>
            <p:cNvPr id="23" name="Rectangle 22"/>
            <p:cNvSpPr/>
            <p:nvPr/>
          </p:nvSpPr>
          <p:spPr>
            <a:xfrm>
              <a:off x="3189357" y="3124200"/>
              <a:ext cx="1889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Communities</a:t>
              </a:r>
            </a:p>
          </p:txBody>
        </p:sp>
        <p:sp>
          <p:nvSpPr>
            <p:cNvPr id="24" name="Rectangle 23"/>
            <p:cNvSpPr/>
            <p:nvPr/>
          </p:nvSpPr>
          <p:spPr>
            <a:xfrm>
              <a:off x="1726750" y="5055691"/>
              <a:ext cx="1889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Search</a:t>
              </a:r>
            </a:p>
          </p:txBody>
        </p:sp>
        <p:sp>
          <p:nvSpPr>
            <p:cNvPr id="25" name="Rectangle 24"/>
            <p:cNvSpPr/>
            <p:nvPr/>
          </p:nvSpPr>
          <p:spPr>
            <a:xfrm>
              <a:off x="1726752" y="2514600"/>
              <a:ext cx="1889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Sites</a:t>
              </a:r>
            </a:p>
          </p:txBody>
        </p:sp>
        <p:sp>
          <p:nvSpPr>
            <p:cNvPr id="26" name="Rectangle 25"/>
            <p:cNvSpPr/>
            <p:nvPr/>
          </p:nvSpPr>
          <p:spPr>
            <a:xfrm>
              <a:off x="66374" y="3124200"/>
              <a:ext cx="2066670"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Composites</a:t>
              </a:r>
            </a:p>
          </p:txBody>
        </p:sp>
        <p:sp>
          <p:nvSpPr>
            <p:cNvPr id="27" name="Rectangle 26"/>
            <p:cNvSpPr/>
            <p:nvPr/>
          </p:nvSpPr>
          <p:spPr>
            <a:xfrm>
              <a:off x="3555075" y="4292914"/>
              <a:ext cx="1366217"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Content</a:t>
              </a:r>
            </a:p>
          </p:txBody>
        </p:sp>
        <p:sp>
          <p:nvSpPr>
            <p:cNvPr id="28" name="Rectangle 27"/>
            <p:cNvSpPr/>
            <p:nvPr/>
          </p:nvSpPr>
          <p:spPr>
            <a:xfrm>
              <a:off x="406293" y="4292914"/>
              <a:ext cx="1334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Insights</a:t>
              </a:r>
            </a:p>
          </p:txBody>
        </p:sp>
      </p:grpSp>
    </p:spTree>
    <p:extLst>
      <p:ext uri="{BB962C8B-B14F-4D97-AF65-F5344CB8AC3E}">
        <p14:creationId xmlns:p14="http://schemas.microsoft.com/office/powerpoint/2010/main" val="124178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8331" y="-511242"/>
            <a:ext cx="7872162" cy="7872162"/>
            <a:chOff x="2158331" y="-511242"/>
            <a:chExt cx="7872162" cy="7872162"/>
          </a:xfrm>
        </p:grpSpPr>
        <p:sp>
          <p:nvSpPr>
            <p:cNvPr id="19" name="Oval 18"/>
            <p:cNvSpPr/>
            <p:nvPr/>
          </p:nvSpPr>
          <p:spPr bwMode="auto">
            <a:xfrm>
              <a:off x="2158331" y="-511242"/>
              <a:ext cx="7872162" cy="787216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t" anchorCtr="1"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37" name="Rectangle 36"/>
            <p:cNvSpPr/>
            <p:nvPr/>
          </p:nvSpPr>
          <p:spPr>
            <a:xfrm>
              <a:off x="5450670" y="28759"/>
              <a:ext cx="1395126" cy="461665"/>
            </a:xfrm>
            <a:prstGeom prst="rect">
              <a:avLst/>
            </a:prstGeom>
          </p:spPr>
          <p:txBody>
            <a:bodyPr wrap="none">
              <a:spAutoFit/>
            </a:bodyPr>
            <a:lstStyle/>
            <a:p>
              <a:r>
                <a:rPr lang="en-US" sz="2400" dirty="0" smtClean="0">
                  <a:solidFill>
                    <a:srgbClr val="000000"/>
                  </a:solidFill>
                  <a:effectLst>
                    <a:outerShdw blurRad="38100" dist="38100" dir="2700000" algn="tl">
                      <a:srgbClr val="000000">
                        <a:alpha val="43137"/>
                      </a:srgbClr>
                    </a:outerShdw>
                  </a:effectLst>
                  <a:latin typeface="Calibri" pitchFamily="34" charset="0"/>
                </a:rPr>
                <a:t>BUSINESS</a:t>
              </a:r>
              <a:endParaRPr lang="en-US" sz="2400" dirty="0">
                <a:solidFill>
                  <a:srgbClr val="000000"/>
                </a:solidFill>
              </a:endParaRPr>
            </a:p>
          </p:txBody>
        </p:sp>
      </p:grpSp>
      <p:sp>
        <p:nvSpPr>
          <p:cNvPr id="20" name="Oval 19"/>
          <p:cNvSpPr/>
          <p:nvPr/>
        </p:nvSpPr>
        <p:spPr bwMode="auto">
          <a:xfrm>
            <a:off x="3142084" y="476672"/>
            <a:ext cx="5904656" cy="5904656"/>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1"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36" name="Rectangle 35"/>
          <p:cNvSpPr/>
          <p:nvPr/>
        </p:nvSpPr>
        <p:spPr>
          <a:xfrm>
            <a:off x="5114304" y="836712"/>
            <a:ext cx="1960217" cy="461665"/>
          </a:xfrm>
          <a:prstGeom prst="rect">
            <a:avLst/>
          </a:prstGeom>
        </p:spPr>
        <p:txBody>
          <a:bodyPr wrap="none">
            <a:spAutoFit/>
          </a:bodyPr>
          <a:lstStyle/>
          <a:p>
            <a:r>
              <a:rPr lang="en-US" sz="2400" dirty="0" smtClean="0">
                <a:solidFill>
                  <a:srgbClr val="000000"/>
                </a:solidFill>
                <a:effectLst>
                  <a:outerShdw blurRad="38100" dist="38100" dir="2700000" algn="tl">
                    <a:srgbClr val="000000">
                      <a:alpha val="43137"/>
                    </a:srgbClr>
                  </a:outerShdw>
                </a:effectLst>
                <a:latin typeface="Calibri" pitchFamily="34" charset="0"/>
              </a:rPr>
              <a:t>GOVERNANCE</a:t>
            </a:r>
            <a:endParaRPr lang="en-US" sz="2400" dirty="0">
              <a:solidFill>
                <a:srgbClr val="000000"/>
              </a:solidFill>
            </a:endParaRPr>
          </a:p>
        </p:txBody>
      </p:sp>
      <p:grpSp>
        <p:nvGrpSpPr>
          <p:cNvPr id="21" name="Group 20"/>
          <p:cNvGrpSpPr/>
          <p:nvPr/>
        </p:nvGrpSpPr>
        <p:grpSpPr>
          <a:xfrm>
            <a:off x="3904460" y="1482910"/>
            <a:ext cx="4379904" cy="3892180"/>
            <a:chOff x="-403326" y="1828798"/>
            <a:chExt cx="6094413" cy="3962401"/>
          </a:xfrm>
        </p:grpSpPr>
        <p:grpSp>
          <p:nvGrpSpPr>
            <p:cNvPr id="22" name="Group 83"/>
            <p:cNvGrpSpPr/>
            <p:nvPr/>
          </p:nvGrpSpPr>
          <p:grpSpPr>
            <a:xfrm>
              <a:off x="-403326" y="1828798"/>
              <a:ext cx="6094413" cy="3962401"/>
              <a:chOff x="-2177" y="2085972"/>
              <a:chExt cx="4122018" cy="3605980"/>
            </a:xfrm>
          </p:grpSpPr>
          <p:grpSp>
            <p:nvGrpSpPr>
              <p:cNvPr id="29" name="Group 50"/>
              <p:cNvGrpSpPr/>
              <p:nvPr/>
            </p:nvGrpSpPr>
            <p:grpSpPr>
              <a:xfrm>
                <a:off x="-2177" y="2085972"/>
                <a:ext cx="4122018" cy="3605980"/>
                <a:chOff x="-2236" y="2145977"/>
                <a:chExt cx="4001959" cy="3500951"/>
              </a:xfrm>
            </p:grpSpPr>
            <p:sp>
              <p:nvSpPr>
                <p:cNvPr id="34" name="Oval 33"/>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sz="3200">
                    <a:solidFill>
                      <a:srgbClr val="FFFFFF"/>
                    </a:solidFill>
                  </a:endParaRPr>
                </a:p>
              </p:txBody>
            </p:sp>
            <p:pic>
              <p:nvPicPr>
                <p:cNvPr id="35" name="Picture 2" descr="\\SERVER3\Restrict\FTP_Root\Clients\White_Whale\2-20070_TAP_Airlift\Art\6-star pie cuts.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48268" y="1895473"/>
                  <a:ext cx="3500951" cy="4001959"/>
                </a:xfrm>
                <a:prstGeom prst="rect">
                  <a:avLst/>
                </a:prstGeom>
                <a:noFill/>
              </p:spPr>
            </p:pic>
          </p:grpSp>
          <p:grpSp>
            <p:nvGrpSpPr>
              <p:cNvPr id="30" name="Group 82"/>
              <p:cNvGrpSpPr/>
              <p:nvPr/>
            </p:nvGrpSpPr>
            <p:grpSpPr>
              <a:xfrm>
                <a:off x="1197089" y="3056816"/>
                <a:ext cx="1774433" cy="1838194"/>
                <a:chOff x="1197089" y="3056816"/>
                <a:chExt cx="1774433" cy="1838194"/>
              </a:xfrm>
            </p:grpSpPr>
            <p:sp>
              <p:nvSpPr>
                <p:cNvPr id="31" name="Oval 30"/>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err="1">
                    <a:solidFill>
                      <a:srgbClr val="FFFFFF"/>
                    </a:solidFill>
                    <a:latin typeface="Segoe" pitchFamily="34" charset="0"/>
                  </a:endParaRPr>
                </a:p>
              </p:txBody>
            </p:sp>
            <p:pic>
              <p:nvPicPr>
                <p:cNvPr id="32" name="Content Placeholder 4" descr="ShrPt_h_rgb.png"/>
                <p:cNvPicPr>
                  <a:picLocks noChangeAspect="1"/>
                </p:cNvPicPr>
                <p:nvPr/>
              </p:nvPicPr>
              <p:blipFill>
                <a:blip r:embed="rId3">
                  <a:extLst>
                    <a:ext uri="{28A0092B-C50C-407E-A947-70E740481C1C}">
                      <a14:useLocalDpi xmlns:a14="http://schemas.microsoft.com/office/drawing/2010/main" val="0"/>
                    </a:ext>
                  </a:extLst>
                </a:blip>
                <a:srcRect b="-8078"/>
                <a:stretch>
                  <a:fillRect/>
                </a:stretch>
              </p:blipFill>
              <p:spPr>
                <a:xfrm>
                  <a:off x="1882721" y="3482810"/>
                  <a:ext cx="453526" cy="539301"/>
                </a:xfrm>
                <a:prstGeom prst="rect">
                  <a:avLst/>
                </a:prstGeom>
              </p:spPr>
            </p:pic>
            <p:pic>
              <p:nvPicPr>
                <p:cNvPr id="33" name="Content Placeholder 4" descr="ShrPt_h_rgb.png"/>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a:xfrm>
                  <a:off x="1600928" y="3978738"/>
                  <a:ext cx="915809" cy="318071"/>
                </a:xfrm>
                <a:prstGeom prst="rect">
                  <a:avLst/>
                </a:prstGeom>
              </p:spPr>
            </p:pic>
          </p:grpSp>
        </p:grpSp>
        <p:sp>
          <p:nvSpPr>
            <p:cNvPr id="23" name="Rectangle 22"/>
            <p:cNvSpPr/>
            <p:nvPr/>
          </p:nvSpPr>
          <p:spPr>
            <a:xfrm>
              <a:off x="3189357" y="3124200"/>
              <a:ext cx="1889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Communities</a:t>
              </a:r>
            </a:p>
          </p:txBody>
        </p:sp>
        <p:sp>
          <p:nvSpPr>
            <p:cNvPr id="24" name="Rectangle 23"/>
            <p:cNvSpPr/>
            <p:nvPr/>
          </p:nvSpPr>
          <p:spPr>
            <a:xfrm>
              <a:off x="1726750" y="5055691"/>
              <a:ext cx="1889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Search</a:t>
              </a:r>
            </a:p>
          </p:txBody>
        </p:sp>
        <p:sp>
          <p:nvSpPr>
            <p:cNvPr id="25" name="Rectangle 24"/>
            <p:cNvSpPr/>
            <p:nvPr/>
          </p:nvSpPr>
          <p:spPr>
            <a:xfrm>
              <a:off x="1726752" y="2514600"/>
              <a:ext cx="1889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Sites</a:t>
              </a:r>
            </a:p>
          </p:txBody>
        </p:sp>
        <p:sp>
          <p:nvSpPr>
            <p:cNvPr id="26" name="Rectangle 25"/>
            <p:cNvSpPr/>
            <p:nvPr/>
          </p:nvSpPr>
          <p:spPr>
            <a:xfrm>
              <a:off x="66374" y="3124200"/>
              <a:ext cx="2066670"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Composites</a:t>
              </a:r>
            </a:p>
          </p:txBody>
        </p:sp>
        <p:sp>
          <p:nvSpPr>
            <p:cNvPr id="27" name="Rectangle 26"/>
            <p:cNvSpPr/>
            <p:nvPr/>
          </p:nvSpPr>
          <p:spPr>
            <a:xfrm>
              <a:off x="3555075" y="4292914"/>
              <a:ext cx="1366217"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Content</a:t>
              </a:r>
            </a:p>
          </p:txBody>
        </p:sp>
        <p:sp>
          <p:nvSpPr>
            <p:cNvPr id="28" name="Rectangle 27"/>
            <p:cNvSpPr/>
            <p:nvPr/>
          </p:nvSpPr>
          <p:spPr>
            <a:xfrm>
              <a:off x="406293" y="4292914"/>
              <a:ext cx="1334321" cy="182145"/>
            </a:xfrm>
            <a:prstGeom prst="rect">
              <a:avLst/>
            </a:prstGeom>
          </p:spPr>
          <p:txBody>
            <a:bodyPr wrap="square" lIns="0" tIns="0" rIns="0" bIns="0">
              <a:spAutoFit/>
            </a:bodyPr>
            <a:lstStyle/>
            <a:p>
              <a:pPr algn="ctr" fontAlgn="base">
                <a:lnSpc>
                  <a:spcPct val="80000"/>
                </a:lnSpc>
                <a:spcBef>
                  <a:spcPct val="0"/>
                </a:spcBef>
                <a:spcAft>
                  <a:spcPct val="0"/>
                </a:spcAft>
              </a:pPr>
              <a:r>
                <a:rPr lang="en-US" b="1" spc="-80" dirty="0">
                  <a:ln w="3175">
                    <a:noFill/>
                  </a:ln>
                  <a:gradFill>
                    <a:gsLst>
                      <a:gs pos="50000">
                        <a:srgbClr val="FFFFFF"/>
                      </a:gs>
                      <a:gs pos="100000">
                        <a:srgbClr val="FFFFFF"/>
                      </a:gs>
                    </a:gsLst>
                    <a:lin ang="5400000" scaled="0"/>
                  </a:gradFill>
                  <a:cs typeface="Segoe UI" pitchFamily="34" charset="0"/>
                </a:rPr>
                <a:t>Insights</a:t>
              </a:r>
            </a:p>
          </p:txBody>
        </p:sp>
      </p:grpSp>
      <p:grpSp>
        <p:nvGrpSpPr>
          <p:cNvPr id="4" name="Group 3"/>
          <p:cNvGrpSpPr/>
          <p:nvPr/>
        </p:nvGrpSpPr>
        <p:grpSpPr>
          <a:xfrm>
            <a:off x="-119920" y="3292828"/>
            <a:ext cx="7530578" cy="2358385"/>
            <a:chOff x="-119920" y="3292828"/>
            <a:chExt cx="7530578" cy="2358385"/>
          </a:xfrm>
        </p:grpSpPr>
        <p:sp>
          <p:nvSpPr>
            <p:cNvPr id="45" name="Left-Right Arrow 44"/>
            <p:cNvSpPr/>
            <p:nvPr/>
          </p:nvSpPr>
          <p:spPr bwMode="auto">
            <a:xfrm>
              <a:off x="-119920" y="3292828"/>
              <a:ext cx="7530578" cy="2358385"/>
            </a:xfrm>
            <a:prstGeom prst="leftRightArrow">
              <a:avLst/>
            </a:prstGeom>
            <a:solidFill>
              <a:schemeClr val="accent6">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latin typeface="Segoe Condensed" pitchFamily="34" charset="0"/>
              </a:endParaRPr>
            </a:p>
          </p:txBody>
        </p:sp>
        <p:sp>
          <p:nvSpPr>
            <p:cNvPr id="41" name="Freeform 40"/>
            <p:cNvSpPr/>
            <p:nvPr/>
          </p:nvSpPr>
          <p:spPr>
            <a:xfrm>
              <a:off x="154027"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kern="1200" dirty="0" smtClean="0"/>
                <a:t>Business</a:t>
              </a:r>
              <a:br>
                <a:rPr lang="en-US" sz="1600" kern="1200" dirty="0" smtClean="0"/>
              </a:br>
              <a:r>
                <a:rPr lang="en-US" sz="1600" kern="1200" dirty="0" smtClean="0"/>
                <a:t>Needs</a:t>
              </a:r>
              <a:endParaRPr lang="en-US" sz="1600" kern="1200" dirty="0"/>
            </a:p>
          </p:txBody>
        </p:sp>
        <p:sp>
          <p:nvSpPr>
            <p:cNvPr id="42" name="Freeform 41"/>
            <p:cNvSpPr/>
            <p:nvPr/>
          </p:nvSpPr>
          <p:spPr>
            <a:xfrm>
              <a:off x="1958146"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kern="1200" dirty="0" smtClean="0"/>
                <a:t>Governance</a:t>
              </a:r>
              <a:br>
                <a:rPr lang="en-US" sz="1600" kern="1200" dirty="0" smtClean="0"/>
              </a:br>
              <a:r>
                <a:rPr lang="en-US" sz="1600" kern="1200" dirty="0" smtClean="0"/>
                <a:t>Processes</a:t>
              </a:r>
              <a:endParaRPr lang="en-US" sz="1600" kern="1200" dirty="0"/>
            </a:p>
          </p:txBody>
        </p:sp>
        <p:sp>
          <p:nvSpPr>
            <p:cNvPr id="43" name="Freeform 42"/>
            <p:cNvSpPr/>
            <p:nvPr/>
          </p:nvSpPr>
          <p:spPr>
            <a:xfrm>
              <a:off x="3762266"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kern="1200" dirty="0" smtClean="0"/>
                <a:t>Management</a:t>
              </a:r>
              <a:br>
                <a:rPr lang="en-US" sz="1600" kern="1200" dirty="0" smtClean="0"/>
              </a:br>
              <a:r>
                <a:rPr lang="en-US" sz="1600" kern="1200" dirty="0" smtClean="0"/>
                <a:t>Policies</a:t>
              </a:r>
              <a:endParaRPr lang="en-US" sz="1600" kern="1200" dirty="0"/>
            </a:p>
          </p:txBody>
        </p:sp>
        <p:sp>
          <p:nvSpPr>
            <p:cNvPr id="44" name="Freeform 43"/>
            <p:cNvSpPr/>
            <p:nvPr/>
          </p:nvSpPr>
          <p:spPr>
            <a:xfrm>
              <a:off x="5566385"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dirty="0"/>
                <a:t>Technical Specifications</a:t>
              </a:r>
            </a:p>
          </p:txBody>
        </p:sp>
      </p:grpSp>
    </p:spTree>
    <p:extLst>
      <p:ext uri="{BB962C8B-B14F-4D97-AF65-F5344CB8AC3E}">
        <p14:creationId xmlns:p14="http://schemas.microsoft.com/office/powerpoint/2010/main" val="152904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Why do we need governance</a:t>
            </a:r>
            <a:endParaRPr lang="en-US" dirty="0"/>
          </a:p>
        </p:txBody>
      </p:sp>
    </p:spTree>
    <p:extLst>
      <p:ext uri="{BB962C8B-B14F-4D97-AF65-F5344CB8AC3E}">
        <p14:creationId xmlns:p14="http://schemas.microsoft.com/office/powerpoint/2010/main" val="56510808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74556" y="1708878"/>
            <a:ext cx="10654259" cy="4135152"/>
          </a:xfrm>
          <a:prstGeom prst="rect">
            <a:avLst/>
          </a:prstGeom>
        </p:spPr>
        <p:txBody>
          <a:bodyPr>
            <a:normAutofit/>
          </a:bodyPr>
          <a:lstStyle/>
          <a:p>
            <a:r>
              <a:rPr lang="en-US" dirty="0" smtClean="0"/>
              <a:t>Set expectations</a:t>
            </a:r>
            <a:endParaRPr lang="en-US" dirty="0"/>
          </a:p>
          <a:p>
            <a:pPr lvl="1"/>
            <a:r>
              <a:rPr lang="en-US" dirty="0"/>
              <a:t>Deliverable </a:t>
            </a:r>
            <a:r>
              <a:rPr lang="en-US" dirty="0" smtClean="0"/>
              <a:t>functionality</a:t>
            </a:r>
          </a:p>
          <a:p>
            <a:pPr lvl="1"/>
            <a:r>
              <a:rPr lang="en-US" dirty="0" smtClean="0"/>
              <a:t>Roadmap</a:t>
            </a:r>
            <a:endParaRPr lang="en-US" dirty="0"/>
          </a:p>
          <a:p>
            <a:pPr lvl="1"/>
            <a:r>
              <a:rPr lang="en-US" dirty="0"/>
              <a:t>Service levels</a:t>
            </a:r>
          </a:p>
          <a:p>
            <a:r>
              <a:rPr lang="en-US" dirty="0"/>
              <a:t>Manage change: business requirements </a:t>
            </a:r>
            <a:r>
              <a:rPr lang="en-US" dirty="0">
                <a:sym typeface="Wingdings" pitchFamily="2" charset="2"/>
              </a:rPr>
              <a:t> service</a:t>
            </a:r>
            <a:endParaRPr lang="en-US" dirty="0"/>
          </a:p>
          <a:p>
            <a:r>
              <a:rPr lang="en-US" dirty="0"/>
              <a:t>Define roles and assign responsibilities</a:t>
            </a:r>
          </a:p>
          <a:p>
            <a:r>
              <a:rPr lang="en-US" dirty="0" smtClean="0"/>
              <a:t>Identify risks </a:t>
            </a:r>
            <a:r>
              <a:rPr lang="en-US" dirty="0"/>
              <a:t>vs. rewards; costs vs. benefits</a:t>
            </a:r>
          </a:p>
          <a:p>
            <a:r>
              <a:rPr lang="en-US" dirty="0" smtClean="0"/>
              <a:t>Verify </a:t>
            </a:r>
            <a:r>
              <a:rPr lang="en-US" dirty="0"/>
              <a:t>performance</a:t>
            </a:r>
          </a:p>
        </p:txBody>
      </p:sp>
      <p:sp>
        <p:nvSpPr>
          <p:cNvPr id="5" name="Text Placeholder 3"/>
          <p:cNvSpPr txBox="1">
            <a:spLocks/>
          </p:cNvSpPr>
          <p:nvPr/>
        </p:nvSpPr>
        <p:spPr>
          <a:xfrm>
            <a:off x="449704" y="230191"/>
            <a:ext cx="9898648" cy="1943382"/>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460375" indent="-460375" algn="l" defTabSz="914363" rtl="0" eaLnBrk="1" latinLnBrk="0" hangingPunct="1">
              <a:lnSpc>
                <a:spcPct val="90000"/>
              </a:lnSpc>
              <a:spcBef>
                <a:spcPct val="20000"/>
              </a:spcBef>
              <a:buSzPct val="90000"/>
              <a:buFont typeface="Wingdings" pitchFamily="2" charset="2"/>
              <a:buChar char="§"/>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800" b="1" dirty="0" smtClean="0">
                <a:ln/>
                <a:solidFill>
                  <a:schemeClr val="accent3"/>
                </a:solidFill>
                <a:latin typeface="+mj-lt"/>
              </a:rPr>
              <a:t>GOVERNANCE</a:t>
            </a:r>
            <a:endParaRPr lang="en-US" sz="8800" b="1" dirty="0">
              <a:ln/>
              <a:solidFill>
                <a:schemeClr val="accent3"/>
              </a:solidFill>
              <a:latin typeface="+mj-lt"/>
            </a:endParaRPr>
          </a:p>
        </p:txBody>
      </p:sp>
    </p:spTree>
    <p:extLst>
      <p:ext uri="{BB962C8B-B14F-4D97-AF65-F5344CB8AC3E}">
        <p14:creationId xmlns:p14="http://schemas.microsoft.com/office/powerpoint/2010/main" val="1561210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8331" y="-511242"/>
            <a:ext cx="7872162" cy="7872162"/>
            <a:chOff x="2158331" y="-511242"/>
            <a:chExt cx="7872162" cy="7872162"/>
          </a:xfrm>
        </p:grpSpPr>
        <p:sp>
          <p:nvSpPr>
            <p:cNvPr id="19" name="Oval 18"/>
            <p:cNvSpPr/>
            <p:nvPr/>
          </p:nvSpPr>
          <p:spPr bwMode="auto">
            <a:xfrm>
              <a:off x="2158331" y="-511242"/>
              <a:ext cx="7872162" cy="787216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t" anchorCtr="1"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37" name="Rectangle 36"/>
            <p:cNvSpPr/>
            <p:nvPr/>
          </p:nvSpPr>
          <p:spPr>
            <a:xfrm>
              <a:off x="5450670" y="28759"/>
              <a:ext cx="1395126" cy="461665"/>
            </a:xfrm>
            <a:prstGeom prst="rect">
              <a:avLst/>
            </a:prstGeom>
          </p:spPr>
          <p:txBody>
            <a:bodyPr wrap="none">
              <a:spAutoFit/>
            </a:bodyPr>
            <a:lstStyle/>
            <a:p>
              <a:r>
                <a:rPr lang="en-US" sz="2400" dirty="0" smtClean="0">
                  <a:solidFill>
                    <a:srgbClr val="000000"/>
                  </a:solidFill>
                  <a:effectLst>
                    <a:outerShdw blurRad="38100" dist="38100" dir="2700000" algn="tl">
                      <a:srgbClr val="000000">
                        <a:alpha val="43137"/>
                      </a:srgbClr>
                    </a:outerShdw>
                  </a:effectLst>
                  <a:latin typeface="Calibri" pitchFamily="34" charset="0"/>
                </a:rPr>
                <a:t>BUSINESS</a:t>
              </a:r>
              <a:endParaRPr lang="en-US" sz="2400" dirty="0">
                <a:solidFill>
                  <a:srgbClr val="000000"/>
                </a:solidFill>
              </a:endParaRPr>
            </a:p>
          </p:txBody>
        </p:sp>
      </p:grpSp>
      <p:sp>
        <p:nvSpPr>
          <p:cNvPr id="20" name="Oval 19"/>
          <p:cNvSpPr/>
          <p:nvPr/>
        </p:nvSpPr>
        <p:spPr bwMode="auto">
          <a:xfrm>
            <a:off x="3142084" y="476672"/>
            <a:ext cx="5904656" cy="5904656"/>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1"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grpSp>
        <p:nvGrpSpPr>
          <p:cNvPr id="36" name="Group 35"/>
          <p:cNvGrpSpPr/>
          <p:nvPr/>
        </p:nvGrpSpPr>
        <p:grpSpPr>
          <a:xfrm>
            <a:off x="3904461" y="1249878"/>
            <a:ext cx="4384902" cy="4384900"/>
            <a:chOff x="2158331" y="-511242"/>
            <a:chExt cx="7872162" cy="7872162"/>
          </a:xfrm>
        </p:grpSpPr>
        <p:sp>
          <p:nvSpPr>
            <p:cNvPr id="42" name="Oval 41"/>
            <p:cNvSpPr/>
            <p:nvPr/>
          </p:nvSpPr>
          <p:spPr bwMode="auto">
            <a:xfrm>
              <a:off x="2158331" y="-511242"/>
              <a:ext cx="7872162" cy="7872162"/>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1"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44" name="Rectangle 43"/>
            <p:cNvSpPr/>
            <p:nvPr/>
          </p:nvSpPr>
          <p:spPr>
            <a:xfrm>
              <a:off x="4246619" y="-153019"/>
              <a:ext cx="3783799" cy="828822"/>
            </a:xfrm>
            <a:prstGeom prst="rect">
              <a:avLst/>
            </a:prstGeom>
          </p:spPr>
          <p:txBody>
            <a:bodyPr wrap="none">
              <a:spAutoFit/>
            </a:bodyPr>
            <a:lstStyle/>
            <a:p>
              <a:r>
                <a:rPr lang="en-US" sz="2400" dirty="0" smtClean="0">
                  <a:solidFill>
                    <a:srgbClr val="000000"/>
                  </a:solidFill>
                  <a:effectLst>
                    <a:outerShdw blurRad="38100" dist="38100" dir="2700000" algn="tl">
                      <a:srgbClr val="000000">
                        <a:alpha val="43137"/>
                      </a:srgbClr>
                    </a:outerShdw>
                  </a:effectLst>
                  <a:latin typeface="Calibri" pitchFamily="34" charset="0"/>
                </a:rPr>
                <a:t>MANAGEMENT</a:t>
              </a:r>
              <a:endParaRPr lang="en-US" sz="2400" dirty="0">
                <a:solidFill>
                  <a:srgbClr val="000000"/>
                </a:solidFill>
              </a:endParaRPr>
            </a:p>
          </p:txBody>
        </p:sp>
      </p:grpSp>
      <p:grpSp>
        <p:nvGrpSpPr>
          <p:cNvPr id="21" name="Group 20"/>
          <p:cNvGrpSpPr/>
          <p:nvPr/>
        </p:nvGrpSpPr>
        <p:grpSpPr>
          <a:xfrm>
            <a:off x="4282924" y="1819229"/>
            <a:ext cx="3622978" cy="3219542"/>
            <a:chOff x="-403326" y="1828798"/>
            <a:chExt cx="6094413" cy="3962401"/>
          </a:xfrm>
        </p:grpSpPr>
        <p:grpSp>
          <p:nvGrpSpPr>
            <p:cNvPr id="22" name="Group 83"/>
            <p:cNvGrpSpPr/>
            <p:nvPr/>
          </p:nvGrpSpPr>
          <p:grpSpPr>
            <a:xfrm>
              <a:off x="-403326" y="1828798"/>
              <a:ext cx="6094413" cy="3962401"/>
              <a:chOff x="-2177" y="2085972"/>
              <a:chExt cx="4122018" cy="3605980"/>
            </a:xfrm>
          </p:grpSpPr>
          <p:grpSp>
            <p:nvGrpSpPr>
              <p:cNvPr id="29" name="Group 50"/>
              <p:cNvGrpSpPr/>
              <p:nvPr/>
            </p:nvGrpSpPr>
            <p:grpSpPr>
              <a:xfrm>
                <a:off x="-2177" y="2085972"/>
                <a:ext cx="4122018" cy="3605980"/>
                <a:chOff x="-2236" y="2145977"/>
                <a:chExt cx="4001959" cy="3500951"/>
              </a:xfrm>
            </p:grpSpPr>
            <p:sp>
              <p:nvSpPr>
                <p:cNvPr id="34" name="Oval 33"/>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pic>
              <p:nvPicPr>
                <p:cNvPr id="35" name="Picture 2" descr="\\SERVER3\Restrict\FTP_Root\Clients\White_Whale\2-20070_TAP_Airlift\Art\6-star pie cuts.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48268" y="1895473"/>
                  <a:ext cx="3500951" cy="4001959"/>
                </a:xfrm>
                <a:prstGeom prst="rect">
                  <a:avLst/>
                </a:prstGeom>
                <a:noFill/>
              </p:spPr>
            </p:pic>
          </p:grpSp>
          <p:grpSp>
            <p:nvGrpSpPr>
              <p:cNvPr id="30" name="Group 82"/>
              <p:cNvGrpSpPr/>
              <p:nvPr/>
            </p:nvGrpSpPr>
            <p:grpSpPr>
              <a:xfrm>
                <a:off x="1197089" y="3056816"/>
                <a:ext cx="1774433" cy="1838194"/>
                <a:chOff x="1197089" y="3056816"/>
                <a:chExt cx="1774433" cy="1838194"/>
              </a:xfrm>
            </p:grpSpPr>
            <p:sp>
              <p:nvSpPr>
                <p:cNvPr id="31" name="Oval 30"/>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err="1">
                    <a:solidFill>
                      <a:srgbClr val="FFFFFF"/>
                    </a:solidFill>
                    <a:latin typeface="Segoe" pitchFamily="34" charset="0"/>
                  </a:endParaRPr>
                </a:p>
              </p:txBody>
            </p:sp>
            <p:pic>
              <p:nvPicPr>
                <p:cNvPr id="32" name="Content Placeholder 4" descr="ShrPt_h_rgb.png"/>
                <p:cNvPicPr>
                  <a:picLocks noChangeAspect="1"/>
                </p:cNvPicPr>
                <p:nvPr/>
              </p:nvPicPr>
              <p:blipFill>
                <a:blip r:embed="rId3">
                  <a:extLst>
                    <a:ext uri="{28A0092B-C50C-407E-A947-70E740481C1C}">
                      <a14:useLocalDpi xmlns:a14="http://schemas.microsoft.com/office/drawing/2010/main" val="0"/>
                    </a:ext>
                  </a:extLst>
                </a:blip>
                <a:srcRect b="-8078"/>
                <a:stretch>
                  <a:fillRect/>
                </a:stretch>
              </p:blipFill>
              <p:spPr>
                <a:xfrm>
                  <a:off x="1882721" y="3482810"/>
                  <a:ext cx="453526" cy="539301"/>
                </a:xfrm>
                <a:prstGeom prst="rect">
                  <a:avLst/>
                </a:prstGeom>
              </p:spPr>
            </p:pic>
            <p:pic>
              <p:nvPicPr>
                <p:cNvPr id="33" name="Content Placeholder 4" descr="ShrPt_h_rgb.png"/>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a:xfrm>
                  <a:off x="1600928" y="3978738"/>
                  <a:ext cx="915809" cy="318071"/>
                </a:xfrm>
                <a:prstGeom prst="rect">
                  <a:avLst/>
                </a:prstGeom>
              </p:spPr>
            </p:pic>
          </p:grpSp>
        </p:grpSp>
        <p:sp>
          <p:nvSpPr>
            <p:cNvPr id="23" name="Rectangle 22"/>
            <p:cNvSpPr/>
            <p:nvPr/>
          </p:nvSpPr>
          <p:spPr>
            <a:xfrm>
              <a:off x="3189356" y="3124200"/>
              <a:ext cx="1889322" cy="212123"/>
            </a:xfrm>
            <a:prstGeom prst="rect">
              <a:avLst/>
            </a:prstGeom>
          </p:spPr>
          <p:txBody>
            <a:bodyPr wrap="square" lIns="0" tIns="0" rIns="0" bIns="0">
              <a:spAutoFit/>
            </a:bodyPr>
            <a:lstStyle/>
            <a:p>
              <a:pPr algn="ctr" fontAlgn="base">
                <a:lnSpc>
                  <a:spcPct val="80000"/>
                </a:lnSpc>
                <a:spcBef>
                  <a:spcPct val="0"/>
                </a:spcBef>
                <a:spcAft>
                  <a:spcPct val="0"/>
                </a:spcAft>
              </a:pPr>
              <a:r>
                <a:rPr lang="en-US" sz="1400" b="1" spc="-80" dirty="0">
                  <a:ln w="3175">
                    <a:noFill/>
                  </a:ln>
                  <a:gradFill>
                    <a:gsLst>
                      <a:gs pos="50000">
                        <a:srgbClr val="FFFFFF"/>
                      </a:gs>
                      <a:gs pos="100000">
                        <a:srgbClr val="FFFFFF"/>
                      </a:gs>
                    </a:gsLst>
                    <a:lin ang="5400000" scaled="0"/>
                  </a:gradFill>
                  <a:cs typeface="Segoe UI" pitchFamily="34" charset="0"/>
                </a:rPr>
                <a:t>Communities</a:t>
              </a:r>
            </a:p>
          </p:txBody>
        </p:sp>
        <p:sp>
          <p:nvSpPr>
            <p:cNvPr id="24" name="Rectangle 23"/>
            <p:cNvSpPr/>
            <p:nvPr/>
          </p:nvSpPr>
          <p:spPr>
            <a:xfrm>
              <a:off x="1726751" y="5055691"/>
              <a:ext cx="1889322" cy="212123"/>
            </a:xfrm>
            <a:prstGeom prst="rect">
              <a:avLst/>
            </a:prstGeom>
          </p:spPr>
          <p:txBody>
            <a:bodyPr wrap="square" lIns="0" tIns="0" rIns="0" bIns="0">
              <a:spAutoFit/>
            </a:bodyPr>
            <a:lstStyle/>
            <a:p>
              <a:pPr algn="ctr" fontAlgn="base">
                <a:lnSpc>
                  <a:spcPct val="80000"/>
                </a:lnSpc>
                <a:spcBef>
                  <a:spcPct val="0"/>
                </a:spcBef>
                <a:spcAft>
                  <a:spcPct val="0"/>
                </a:spcAft>
              </a:pPr>
              <a:r>
                <a:rPr lang="en-US" sz="1400" b="1" spc="-80" dirty="0">
                  <a:ln w="3175">
                    <a:noFill/>
                  </a:ln>
                  <a:gradFill>
                    <a:gsLst>
                      <a:gs pos="50000">
                        <a:srgbClr val="FFFFFF"/>
                      </a:gs>
                      <a:gs pos="100000">
                        <a:srgbClr val="FFFFFF"/>
                      </a:gs>
                    </a:gsLst>
                    <a:lin ang="5400000" scaled="0"/>
                  </a:gradFill>
                  <a:cs typeface="Segoe UI" pitchFamily="34" charset="0"/>
                </a:rPr>
                <a:t>Search</a:t>
              </a:r>
            </a:p>
          </p:txBody>
        </p:sp>
        <p:sp>
          <p:nvSpPr>
            <p:cNvPr id="25" name="Rectangle 24"/>
            <p:cNvSpPr/>
            <p:nvPr/>
          </p:nvSpPr>
          <p:spPr>
            <a:xfrm>
              <a:off x="1726752" y="2514600"/>
              <a:ext cx="1889322" cy="212123"/>
            </a:xfrm>
            <a:prstGeom prst="rect">
              <a:avLst/>
            </a:prstGeom>
          </p:spPr>
          <p:txBody>
            <a:bodyPr wrap="square" lIns="0" tIns="0" rIns="0" bIns="0">
              <a:spAutoFit/>
            </a:bodyPr>
            <a:lstStyle/>
            <a:p>
              <a:pPr algn="ctr" fontAlgn="base">
                <a:lnSpc>
                  <a:spcPct val="80000"/>
                </a:lnSpc>
                <a:spcBef>
                  <a:spcPct val="0"/>
                </a:spcBef>
                <a:spcAft>
                  <a:spcPct val="0"/>
                </a:spcAft>
              </a:pPr>
              <a:r>
                <a:rPr lang="en-US" sz="1400" b="1" spc="-80" dirty="0">
                  <a:ln w="3175">
                    <a:noFill/>
                  </a:ln>
                  <a:gradFill>
                    <a:gsLst>
                      <a:gs pos="50000">
                        <a:srgbClr val="FFFFFF"/>
                      </a:gs>
                      <a:gs pos="100000">
                        <a:srgbClr val="FFFFFF"/>
                      </a:gs>
                    </a:gsLst>
                    <a:lin ang="5400000" scaled="0"/>
                  </a:gradFill>
                  <a:cs typeface="Segoe UI" pitchFamily="34" charset="0"/>
                </a:rPr>
                <a:t>Sites</a:t>
              </a:r>
            </a:p>
          </p:txBody>
        </p:sp>
        <p:sp>
          <p:nvSpPr>
            <p:cNvPr id="26" name="Rectangle 25"/>
            <p:cNvSpPr/>
            <p:nvPr/>
          </p:nvSpPr>
          <p:spPr>
            <a:xfrm>
              <a:off x="66374" y="3124200"/>
              <a:ext cx="2066670" cy="212123"/>
            </a:xfrm>
            <a:prstGeom prst="rect">
              <a:avLst/>
            </a:prstGeom>
          </p:spPr>
          <p:txBody>
            <a:bodyPr wrap="square" lIns="0" tIns="0" rIns="0" bIns="0">
              <a:spAutoFit/>
            </a:bodyPr>
            <a:lstStyle/>
            <a:p>
              <a:pPr algn="ctr" fontAlgn="base">
                <a:lnSpc>
                  <a:spcPct val="80000"/>
                </a:lnSpc>
                <a:spcBef>
                  <a:spcPct val="0"/>
                </a:spcBef>
                <a:spcAft>
                  <a:spcPct val="0"/>
                </a:spcAft>
              </a:pPr>
              <a:r>
                <a:rPr lang="en-US" sz="1400" b="1" spc="-80" dirty="0">
                  <a:ln w="3175">
                    <a:noFill/>
                  </a:ln>
                  <a:gradFill>
                    <a:gsLst>
                      <a:gs pos="50000">
                        <a:srgbClr val="FFFFFF"/>
                      </a:gs>
                      <a:gs pos="100000">
                        <a:srgbClr val="FFFFFF"/>
                      </a:gs>
                    </a:gsLst>
                    <a:lin ang="5400000" scaled="0"/>
                  </a:gradFill>
                  <a:cs typeface="Segoe UI" pitchFamily="34" charset="0"/>
                </a:rPr>
                <a:t>Composites</a:t>
              </a:r>
            </a:p>
          </p:txBody>
        </p:sp>
        <p:sp>
          <p:nvSpPr>
            <p:cNvPr id="27" name="Rectangle 26"/>
            <p:cNvSpPr/>
            <p:nvPr/>
          </p:nvSpPr>
          <p:spPr>
            <a:xfrm>
              <a:off x="3555076" y="4292914"/>
              <a:ext cx="1366217" cy="212123"/>
            </a:xfrm>
            <a:prstGeom prst="rect">
              <a:avLst/>
            </a:prstGeom>
          </p:spPr>
          <p:txBody>
            <a:bodyPr wrap="square" lIns="0" tIns="0" rIns="0" bIns="0">
              <a:spAutoFit/>
            </a:bodyPr>
            <a:lstStyle/>
            <a:p>
              <a:pPr algn="ctr" fontAlgn="base">
                <a:lnSpc>
                  <a:spcPct val="80000"/>
                </a:lnSpc>
                <a:spcBef>
                  <a:spcPct val="0"/>
                </a:spcBef>
                <a:spcAft>
                  <a:spcPct val="0"/>
                </a:spcAft>
              </a:pPr>
              <a:r>
                <a:rPr lang="en-US" sz="1400" b="1" spc="-80" dirty="0">
                  <a:ln w="3175">
                    <a:noFill/>
                  </a:ln>
                  <a:gradFill>
                    <a:gsLst>
                      <a:gs pos="50000">
                        <a:srgbClr val="FFFFFF"/>
                      </a:gs>
                      <a:gs pos="100000">
                        <a:srgbClr val="FFFFFF"/>
                      </a:gs>
                    </a:gsLst>
                    <a:lin ang="5400000" scaled="0"/>
                  </a:gradFill>
                  <a:cs typeface="Segoe UI" pitchFamily="34" charset="0"/>
                </a:rPr>
                <a:t>Content</a:t>
              </a:r>
            </a:p>
          </p:txBody>
        </p:sp>
        <p:sp>
          <p:nvSpPr>
            <p:cNvPr id="28" name="Rectangle 27"/>
            <p:cNvSpPr/>
            <p:nvPr/>
          </p:nvSpPr>
          <p:spPr>
            <a:xfrm>
              <a:off x="406292" y="4292914"/>
              <a:ext cx="1334321" cy="212123"/>
            </a:xfrm>
            <a:prstGeom prst="rect">
              <a:avLst/>
            </a:prstGeom>
          </p:spPr>
          <p:txBody>
            <a:bodyPr wrap="square" lIns="0" tIns="0" rIns="0" bIns="0">
              <a:spAutoFit/>
            </a:bodyPr>
            <a:lstStyle/>
            <a:p>
              <a:pPr algn="ctr" fontAlgn="base">
                <a:lnSpc>
                  <a:spcPct val="80000"/>
                </a:lnSpc>
                <a:spcBef>
                  <a:spcPct val="0"/>
                </a:spcBef>
                <a:spcAft>
                  <a:spcPct val="0"/>
                </a:spcAft>
              </a:pPr>
              <a:r>
                <a:rPr lang="en-US" sz="1400" b="1" spc="-80" dirty="0">
                  <a:ln w="3175">
                    <a:noFill/>
                  </a:ln>
                  <a:gradFill>
                    <a:gsLst>
                      <a:gs pos="50000">
                        <a:srgbClr val="FFFFFF"/>
                      </a:gs>
                      <a:gs pos="100000">
                        <a:srgbClr val="FFFFFF"/>
                      </a:gs>
                    </a:gsLst>
                    <a:lin ang="5400000" scaled="0"/>
                  </a:gradFill>
                  <a:cs typeface="Segoe UI" pitchFamily="34" charset="0"/>
                </a:rPr>
                <a:t>Insights</a:t>
              </a:r>
            </a:p>
          </p:txBody>
        </p:sp>
      </p:grpSp>
      <p:sp>
        <p:nvSpPr>
          <p:cNvPr id="5" name="Rectangle 4"/>
          <p:cNvSpPr/>
          <p:nvPr/>
        </p:nvSpPr>
        <p:spPr>
          <a:xfrm>
            <a:off x="5141371" y="762000"/>
            <a:ext cx="1960217" cy="461665"/>
          </a:xfrm>
          <a:prstGeom prst="rect">
            <a:avLst/>
          </a:prstGeom>
        </p:spPr>
        <p:txBody>
          <a:bodyPr wrap="none">
            <a:spAutoFit/>
          </a:bodyPr>
          <a:lstStyle/>
          <a:p>
            <a:r>
              <a:rPr lang="en-US" sz="2400" dirty="0" smtClean="0">
                <a:solidFill>
                  <a:srgbClr val="000000"/>
                </a:solidFill>
                <a:effectLst>
                  <a:outerShdw blurRad="38100" dist="38100" dir="2700000" algn="tl">
                    <a:srgbClr val="000000">
                      <a:alpha val="43137"/>
                    </a:srgbClr>
                  </a:outerShdw>
                </a:effectLst>
                <a:latin typeface="Calibri" pitchFamily="34" charset="0"/>
              </a:rPr>
              <a:t>GOVERNANCE</a:t>
            </a:r>
            <a:endParaRPr lang="en-US" dirty="0">
              <a:solidFill>
                <a:srgbClr val="000000"/>
              </a:solidFill>
            </a:endParaRPr>
          </a:p>
        </p:txBody>
      </p:sp>
      <p:sp>
        <p:nvSpPr>
          <p:cNvPr id="43" name="Rectangle 42"/>
          <p:cNvSpPr/>
          <p:nvPr/>
        </p:nvSpPr>
        <p:spPr>
          <a:xfrm>
            <a:off x="5545857" y="1901633"/>
            <a:ext cx="1204753" cy="461665"/>
          </a:xfrm>
          <a:prstGeom prst="rect">
            <a:avLst/>
          </a:prstGeom>
        </p:spPr>
        <p:txBody>
          <a:bodyPr wrap="none">
            <a:spAutoFit/>
          </a:bodyPr>
          <a:lstStyle/>
          <a:p>
            <a:r>
              <a:rPr lang="en-US" sz="2400" dirty="0" smtClean="0">
                <a:solidFill>
                  <a:srgbClr val="FFFFFF"/>
                </a:solidFill>
                <a:effectLst>
                  <a:outerShdw blurRad="38100" dist="38100" dir="2700000" algn="tl">
                    <a:srgbClr val="000000">
                      <a:alpha val="43137"/>
                    </a:srgbClr>
                  </a:outerShdw>
                </a:effectLst>
                <a:latin typeface="Calibri" pitchFamily="34" charset="0"/>
              </a:rPr>
              <a:t>SERVICE</a:t>
            </a:r>
            <a:endParaRPr lang="en-US" dirty="0">
              <a:solidFill>
                <a:srgbClr val="FFFFFF"/>
              </a:solidFill>
            </a:endParaRPr>
          </a:p>
        </p:txBody>
      </p:sp>
      <p:grpSp>
        <p:nvGrpSpPr>
          <p:cNvPr id="38" name="Group 37"/>
          <p:cNvGrpSpPr/>
          <p:nvPr/>
        </p:nvGrpSpPr>
        <p:grpSpPr>
          <a:xfrm>
            <a:off x="-119920" y="3292828"/>
            <a:ext cx="7530578" cy="2358385"/>
            <a:chOff x="-119920" y="3292828"/>
            <a:chExt cx="7530578" cy="2358385"/>
          </a:xfrm>
        </p:grpSpPr>
        <p:sp>
          <p:nvSpPr>
            <p:cNvPr id="39" name="Left-Right Arrow 38"/>
            <p:cNvSpPr/>
            <p:nvPr/>
          </p:nvSpPr>
          <p:spPr bwMode="auto">
            <a:xfrm>
              <a:off x="-119920" y="3292828"/>
              <a:ext cx="7530578" cy="2358385"/>
            </a:xfrm>
            <a:prstGeom prst="leftRightArrow">
              <a:avLst/>
            </a:prstGeom>
            <a:solidFill>
              <a:schemeClr val="accent6">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latin typeface="Segoe Condensed" pitchFamily="34" charset="0"/>
              </a:endParaRPr>
            </a:p>
          </p:txBody>
        </p:sp>
        <p:sp>
          <p:nvSpPr>
            <p:cNvPr id="40" name="Freeform 39"/>
            <p:cNvSpPr/>
            <p:nvPr/>
          </p:nvSpPr>
          <p:spPr>
            <a:xfrm>
              <a:off x="154027"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kern="1200" dirty="0" smtClean="0"/>
                <a:t>Business</a:t>
              </a:r>
              <a:br>
                <a:rPr lang="en-US" sz="1600" kern="1200" dirty="0" smtClean="0"/>
              </a:br>
              <a:r>
                <a:rPr lang="en-US" sz="1600" kern="1200" dirty="0" smtClean="0"/>
                <a:t>Needs</a:t>
              </a:r>
              <a:endParaRPr lang="en-US" sz="1600" kern="1200" dirty="0"/>
            </a:p>
          </p:txBody>
        </p:sp>
        <p:sp>
          <p:nvSpPr>
            <p:cNvPr id="41" name="Freeform 40"/>
            <p:cNvSpPr/>
            <p:nvPr/>
          </p:nvSpPr>
          <p:spPr>
            <a:xfrm>
              <a:off x="1958146"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kern="1200" dirty="0" smtClean="0"/>
                <a:t>Governance</a:t>
              </a:r>
              <a:br>
                <a:rPr lang="en-US" sz="1600" kern="1200" dirty="0" smtClean="0"/>
              </a:br>
              <a:r>
                <a:rPr lang="en-US" sz="1600" kern="1200" dirty="0" smtClean="0"/>
                <a:t>Processes</a:t>
              </a:r>
              <a:endParaRPr lang="en-US" sz="1600" kern="1200" dirty="0"/>
            </a:p>
          </p:txBody>
        </p:sp>
        <p:sp>
          <p:nvSpPr>
            <p:cNvPr id="45" name="Freeform 44"/>
            <p:cNvSpPr/>
            <p:nvPr/>
          </p:nvSpPr>
          <p:spPr>
            <a:xfrm>
              <a:off x="3762266"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kern="1200" dirty="0" smtClean="0"/>
                <a:t>Management</a:t>
              </a:r>
              <a:br>
                <a:rPr lang="en-US" sz="1600" kern="1200" dirty="0" smtClean="0"/>
              </a:br>
              <a:r>
                <a:rPr lang="en-US" sz="1600" kern="1200" dirty="0" smtClean="0"/>
                <a:t>Policies</a:t>
              </a:r>
              <a:endParaRPr lang="en-US" sz="1600" kern="1200" dirty="0"/>
            </a:p>
          </p:txBody>
        </p:sp>
        <p:sp>
          <p:nvSpPr>
            <p:cNvPr id="46" name="Freeform 45"/>
            <p:cNvSpPr/>
            <p:nvPr/>
          </p:nvSpPr>
          <p:spPr>
            <a:xfrm>
              <a:off x="5566385" y="4078358"/>
              <a:ext cx="1656050" cy="776160"/>
            </a:xfrm>
            <a:custGeom>
              <a:avLst/>
              <a:gdLst>
                <a:gd name="connsiteX0" fmla="*/ 0 w 2364879"/>
                <a:gd name="connsiteY0" fmla="*/ 208726 h 1252329"/>
                <a:gd name="connsiteX1" fmla="*/ 208726 w 2364879"/>
                <a:gd name="connsiteY1" fmla="*/ 0 h 1252329"/>
                <a:gd name="connsiteX2" fmla="*/ 2156153 w 2364879"/>
                <a:gd name="connsiteY2" fmla="*/ 0 h 1252329"/>
                <a:gd name="connsiteX3" fmla="*/ 2364879 w 2364879"/>
                <a:gd name="connsiteY3" fmla="*/ 208726 h 1252329"/>
                <a:gd name="connsiteX4" fmla="*/ 2364879 w 2364879"/>
                <a:gd name="connsiteY4" fmla="*/ 1043603 h 1252329"/>
                <a:gd name="connsiteX5" fmla="*/ 2156153 w 2364879"/>
                <a:gd name="connsiteY5" fmla="*/ 1252329 h 1252329"/>
                <a:gd name="connsiteX6" fmla="*/ 208726 w 2364879"/>
                <a:gd name="connsiteY6" fmla="*/ 1252329 h 1252329"/>
                <a:gd name="connsiteX7" fmla="*/ 0 w 2364879"/>
                <a:gd name="connsiteY7" fmla="*/ 1043603 h 1252329"/>
                <a:gd name="connsiteX8" fmla="*/ 0 w 2364879"/>
                <a:gd name="connsiteY8" fmla="*/ 208726 h 12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879" h="1252329">
                  <a:moveTo>
                    <a:pt x="0" y="208726"/>
                  </a:moveTo>
                  <a:cubicBezTo>
                    <a:pt x="0" y="93450"/>
                    <a:pt x="93450" y="0"/>
                    <a:pt x="208726" y="0"/>
                  </a:cubicBezTo>
                  <a:lnTo>
                    <a:pt x="2156153" y="0"/>
                  </a:lnTo>
                  <a:cubicBezTo>
                    <a:pt x="2271429" y="0"/>
                    <a:pt x="2364879" y="93450"/>
                    <a:pt x="2364879" y="208726"/>
                  </a:cubicBezTo>
                  <a:lnTo>
                    <a:pt x="2364879" y="1043603"/>
                  </a:lnTo>
                  <a:cubicBezTo>
                    <a:pt x="2364879" y="1158879"/>
                    <a:pt x="2271429" y="1252329"/>
                    <a:pt x="2156153" y="1252329"/>
                  </a:cubicBezTo>
                  <a:lnTo>
                    <a:pt x="208726" y="1252329"/>
                  </a:lnTo>
                  <a:cubicBezTo>
                    <a:pt x="93450" y="1252329"/>
                    <a:pt x="0" y="1158879"/>
                    <a:pt x="0" y="1043603"/>
                  </a:cubicBezTo>
                  <a:lnTo>
                    <a:pt x="0" y="208726"/>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004" tIns="164004" rIns="164004" bIns="164004" numCol="1" spcCol="1270" anchor="ctr" anchorCtr="0">
              <a:noAutofit/>
            </a:bodyPr>
            <a:lstStyle/>
            <a:p>
              <a:pPr lvl="0" algn="ctr" defTabSz="1200150">
                <a:lnSpc>
                  <a:spcPct val="90000"/>
                </a:lnSpc>
                <a:spcBef>
                  <a:spcPct val="0"/>
                </a:spcBef>
                <a:spcAft>
                  <a:spcPct val="35000"/>
                </a:spcAft>
              </a:pPr>
              <a:r>
                <a:rPr lang="en-US" sz="1600" dirty="0" smtClean="0"/>
                <a:t>Technical Specifications</a:t>
              </a:r>
              <a:endParaRPr lang="en-US" sz="1600" dirty="0"/>
            </a:p>
          </p:txBody>
        </p:sp>
      </p:grpSp>
    </p:spTree>
    <p:extLst>
      <p:ext uri="{BB962C8B-B14F-4D97-AF65-F5344CB8AC3E}">
        <p14:creationId xmlns:p14="http://schemas.microsoft.com/office/powerpoint/2010/main" val="22666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How do we establish governance</a:t>
            </a:r>
            <a:endParaRPr lang="en-US" dirty="0"/>
          </a:p>
        </p:txBody>
      </p:sp>
    </p:spTree>
    <p:extLst>
      <p:ext uri="{BB962C8B-B14F-4D97-AF65-F5344CB8AC3E}">
        <p14:creationId xmlns:p14="http://schemas.microsoft.com/office/powerpoint/2010/main" val="11168371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Forces</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endParaRPr lang="en-US" sz="2800" dirty="0"/>
          </a:p>
        </p:txBody>
      </p:sp>
      <p:graphicFrame>
        <p:nvGraphicFramePr>
          <p:cNvPr id="4" name="Diagram 3"/>
          <p:cNvGraphicFramePr/>
          <p:nvPr>
            <p:extLst>
              <p:ext uri="{D42A27DB-BD31-4B8C-83A1-F6EECF244321}">
                <p14:modId xmlns:p14="http://schemas.microsoft.com/office/powerpoint/2010/main" val="3891809032"/>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46629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Twelve Steps</a:t>
            </a:r>
            <a:endParaRPr lang="en-US" dirty="0"/>
          </a:p>
        </p:txBody>
      </p:sp>
      <p:sp>
        <p:nvSpPr>
          <p:cNvPr id="3" name="Text Placeholder 2"/>
          <p:cNvSpPr>
            <a:spLocks noGrp="1"/>
          </p:cNvSpPr>
          <p:nvPr>
            <p:ph type="body" sz="quarter" idx="4294967295"/>
          </p:nvPr>
        </p:nvSpPr>
        <p:spPr>
          <a:xfrm>
            <a:off x="685800" y="2998033"/>
            <a:ext cx="10744200" cy="3231654"/>
          </a:xfrm>
          <a:prstGeom prst="rect">
            <a:avLst/>
          </a:prstGeom>
        </p:spPr>
        <p:txBody>
          <a:bodyPr numCol="2"/>
          <a:lstStyle/>
          <a:p>
            <a:r>
              <a:rPr lang="en-US" sz="2800" dirty="0"/>
              <a:t>Admit You Have a Problem </a:t>
            </a:r>
            <a:endParaRPr lang="en-US" sz="2800" dirty="0" smtClean="0"/>
          </a:p>
          <a:p>
            <a:r>
              <a:rPr lang="en-US" sz="2800" dirty="0" smtClean="0"/>
              <a:t>Align </a:t>
            </a:r>
            <a:r>
              <a:rPr lang="en-US" sz="2800" dirty="0"/>
              <a:t>SharePoint with Strategy</a:t>
            </a:r>
          </a:p>
          <a:p>
            <a:r>
              <a:rPr lang="en-US" sz="2800" dirty="0" smtClean="0"/>
              <a:t>Master the Politics</a:t>
            </a:r>
          </a:p>
          <a:p>
            <a:r>
              <a:rPr lang="en-US" sz="2800" dirty="0" smtClean="0"/>
              <a:t>Identify Business Need</a:t>
            </a:r>
            <a:endParaRPr lang="en-US" sz="2800" dirty="0"/>
          </a:p>
          <a:p>
            <a:r>
              <a:rPr lang="en-US" sz="2800" dirty="0" smtClean="0"/>
              <a:t>Manage the Project</a:t>
            </a:r>
          </a:p>
          <a:p>
            <a:r>
              <a:rPr lang="en-US" sz="2800" dirty="0" smtClean="0"/>
              <a:t>Architect the Solution</a:t>
            </a:r>
          </a:p>
          <a:p>
            <a:endParaRPr lang="en-US" sz="2800" dirty="0" smtClean="0"/>
          </a:p>
          <a:p>
            <a:r>
              <a:rPr lang="en-US" sz="2800" dirty="0" smtClean="0"/>
              <a:t>Define </a:t>
            </a:r>
            <a:r>
              <a:rPr lang="en-US" sz="2800" dirty="0"/>
              <a:t>Roles &amp; Responsibilities</a:t>
            </a:r>
          </a:p>
          <a:p>
            <a:r>
              <a:rPr lang="en-US" sz="2800" dirty="0" smtClean="0"/>
              <a:t>Deploy the Solutions</a:t>
            </a:r>
          </a:p>
          <a:p>
            <a:r>
              <a:rPr lang="en-US" sz="2800" dirty="0"/>
              <a:t>Focus on the User</a:t>
            </a:r>
          </a:p>
          <a:p>
            <a:r>
              <a:rPr lang="en-US" sz="2800" dirty="0" smtClean="0"/>
              <a:t>Improve Operations</a:t>
            </a:r>
            <a:endParaRPr lang="en-US" sz="2800" dirty="0"/>
          </a:p>
          <a:p>
            <a:r>
              <a:rPr lang="en-US" sz="2800" dirty="0" smtClean="0"/>
              <a:t>Manage the Portfolio</a:t>
            </a:r>
          </a:p>
          <a:p>
            <a:r>
              <a:rPr lang="en-US" sz="2800" dirty="0"/>
              <a:t>Commit to Evolve</a:t>
            </a:r>
            <a:endParaRPr lang="en-US" sz="2800" dirty="0" smtClean="0"/>
          </a:p>
          <a:p>
            <a:endParaRPr lang="en-US" sz="2800" dirty="0"/>
          </a:p>
        </p:txBody>
      </p:sp>
      <p:graphicFrame>
        <p:nvGraphicFramePr>
          <p:cNvPr id="4" name="Diagram 3"/>
          <p:cNvGraphicFramePr/>
          <p:nvPr>
            <p:extLst>
              <p:ext uri="{D42A27DB-BD31-4B8C-83A1-F6EECF244321}">
                <p14:modId xmlns:p14="http://schemas.microsoft.com/office/powerpoint/2010/main" val="3638425248"/>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9277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endParaRPr lang="en-US" sz="2800" dirty="0" smtClean="0"/>
          </a:p>
        </p:txBody>
      </p:sp>
      <p:graphicFrame>
        <p:nvGraphicFramePr>
          <p:cNvPr id="4" name="Diagram 3"/>
          <p:cNvGraphicFramePr/>
          <p:nvPr>
            <p:extLst>
              <p:ext uri="{D42A27DB-BD31-4B8C-83A1-F6EECF244321}">
                <p14:modId xmlns:p14="http://schemas.microsoft.com/office/powerpoint/2010/main" val="1570846998"/>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15966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Admit You Have a Problem*</a:t>
            </a:r>
            <a:endParaRPr lang="en-US" dirty="0"/>
          </a:p>
        </p:txBody>
      </p:sp>
      <p:sp>
        <p:nvSpPr>
          <p:cNvPr id="3" name="Subtitle 2"/>
          <p:cNvSpPr>
            <a:spLocks noGrp="1"/>
          </p:cNvSpPr>
          <p:nvPr>
            <p:ph type="subTitle" idx="1"/>
          </p:nvPr>
        </p:nvSpPr>
        <p:spPr/>
        <p:txBody>
          <a:bodyPr/>
          <a:lstStyle/>
          <a:p>
            <a:r>
              <a:rPr lang="en-US" dirty="0" smtClean="0"/>
              <a:t>*or </a:t>
            </a:r>
            <a:r>
              <a:rPr lang="en-US" i="1" dirty="0" smtClean="0"/>
              <a:t>will </a:t>
            </a:r>
            <a:r>
              <a:rPr lang="en-US" dirty="0" smtClean="0"/>
              <a:t>have</a:t>
            </a:r>
            <a:endParaRPr lang="en-US" dirty="0"/>
          </a:p>
        </p:txBody>
      </p:sp>
    </p:spTree>
    <p:extLst>
      <p:ext uri="{BB962C8B-B14F-4D97-AF65-F5344CB8AC3E}">
        <p14:creationId xmlns:p14="http://schemas.microsoft.com/office/powerpoint/2010/main" val="16245612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a:bodyPr>
          <a:lstStyle/>
          <a:p>
            <a:r>
              <a:rPr lang="en-US" dirty="0" smtClean="0"/>
              <a:t>If you’re not feeling the pain yet, you </a:t>
            </a:r>
            <a:r>
              <a:rPr lang="en-US" i="1" dirty="0" smtClean="0"/>
              <a:t>will</a:t>
            </a:r>
          </a:p>
          <a:p>
            <a:r>
              <a:rPr lang="en-US" dirty="0" smtClean="0"/>
              <a:t>Governance is critical </a:t>
            </a:r>
            <a:br>
              <a:rPr lang="en-US" dirty="0" smtClean="0"/>
            </a:br>
            <a:r>
              <a:rPr lang="en-US" dirty="0" smtClean="0"/>
              <a:t>(and always has been)</a:t>
            </a:r>
          </a:p>
          <a:p>
            <a:r>
              <a:rPr lang="en-US" dirty="0" smtClean="0"/>
              <a:t>SharePoint is not like other services</a:t>
            </a:r>
          </a:p>
        </p:txBody>
      </p:sp>
      <p:sp>
        <p:nvSpPr>
          <p:cNvPr id="7" name="Title 6"/>
          <p:cNvSpPr>
            <a:spLocks noGrp="1"/>
          </p:cNvSpPr>
          <p:nvPr>
            <p:ph type="title"/>
          </p:nvPr>
        </p:nvSpPr>
        <p:spPr/>
        <p:txBody>
          <a:bodyPr/>
          <a:lstStyle/>
          <a:p>
            <a:r>
              <a:rPr lang="en-US" dirty="0" smtClean="0"/>
              <a:t>Admit that you have a problem</a:t>
            </a:r>
            <a:endParaRPr lang="en-US" dirty="0"/>
          </a:p>
        </p:txBody>
      </p:sp>
    </p:spTree>
    <p:extLst>
      <p:ext uri="{BB962C8B-B14F-4D97-AF65-F5344CB8AC3E}">
        <p14:creationId xmlns:p14="http://schemas.microsoft.com/office/powerpoint/2010/main" val="3452556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2. Align SharePoint with Strategy</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518157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Vision</a:t>
            </a:r>
            <a:endParaRPr lang="en-US" dirty="0"/>
          </a:p>
        </p:txBody>
      </p:sp>
      <p:pic>
        <p:nvPicPr>
          <p:cNvPr id="11266" name="Picture 2" descr="C:\Users\Dan\Documents\Topics\Governance\AvePoint Presentations\moosonee-july-2005-train-tracks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294230"/>
            <a:ext cx="12188952" cy="512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663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We don’t know what’s “out there”</a:t>
            </a:r>
            <a:endParaRPr lang="en-US" dirty="0"/>
          </a:p>
        </p:txBody>
      </p:sp>
    </p:spTree>
    <p:extLst>
      <p:ext uri="{BB962C8B-B14F-4D97-AF65-F5344CB8AC3E}">
        <p14:creationId xmlns:p14="http://schemas.microsoft.com/office/powerpoint/2010/main" val="169922454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23748789"/>
              </p:ext>
            </p:extLst>
          </p:nvPr>
        </p:nvGraphicFramePr>
        <p:xfrm>
          <a:off x="2593319" y="1456012"/>
          <a:ext cx="7311676" cy="487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 descr="C:\Users\Dan\Documents\Topics\Governance\AvePoint Presentations\SharePoint-Server-logo-BL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0585" y="5446498"/>
            <a:ext cx="1781402" cy="5037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19112" y="228600"/>
            <a:ext cx="11149013" cy="609398"/>
          </a:xfrm>
        </p:spPr>
        <p:txBody>
          <a:bodyPr/>
          <a:lstStyle/>
          <a:p>
            <a:r>
              <a:rPr lang="en-US" dirty="0" smtClean="0"/>
              <a:t>Governance is (much) bigger than SharePoint</a:t>
            </a:r>
            <a:endParaRPr lang="en-US" dirty="0"/>
          </a:p>
        </p:txBody>
      </p:sp>
    </p:spTree>
    <p:extLst>
      <p:ext uri="{BB962C8B-B14F-4D97-AF65-F5344CB8AC3E}">
        <p14:creationId xmlns:p14="http://schemas.microsoft.com/office/powerpoint/2010/main" val="2204398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A98FC998-C43C-494F-8A62-C23721B7D423}"/>
                                            </p:graphicEl>
                                          </p:spTgt>
                                        </p:tgtEl>
                                        <p:attrNameLst>
                                          <p:attrName>style.visibility</p:attrName>
                                        </p:attrNameLst>
                                      </p:cBhvr>
                                      <p:to>
                                        <p:strVal val="visible"/>
                                      </p:to>
                                    </p:set>
                                    <p:anim calcmode="lin" valueType="num">
                                      <p:cBhvr>
                                        <p:cTn id="7" dur="500" fill="hold"/>
                                        <p:tgtEl>
                                          <p:spTgt spid="5">
                                            <p:graphicEl>
                                              <a:dgm id="{A98FC998-C43C-494F-8A62-C23721B7D423}"/>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A98FC998-C43C-494F-8A62-C23721B7D423}"/>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A98FC998-C43C-494F-8A62-C23721B7D42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986834DB-9269-4ECB-A8D8-874A50240651}"/>
                                            </p:graphicEl>
                                          </p:spTgt>
                                        </p:tgtEl>
                                        <p:attrNameLst>
                                          <p:attrName>style.visibility</p:attrName>
                                        </p:attrNameLst>
                                      </p:cBhvr>
                                      <p:to>
                                        <p:strVal val="visible"/>
                                      </p:to>
                                    </p:set>
                                    <p:anim calcmode="lin" valueType="num">
                                      <p:cBhvr>
                                        <p:cTn id="14" dur="500" fill="hold"/>
                                        <p:tgtEl>
                                          <p:spTgt spid="5">
                                            <p:graphicEl>
                                              <a:dgm id="{986834DB-9269-4ECB-A8D8-874A50240651}"/>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986834DB-9269-4ECB-A8D8-874A50240651}"/>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986834DB-9269-4ECB-A8D8-874A5024065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DBB3E598-4188-4762-B7E1-22A0644DD615}"/>
                                            </p:graphicEl>
                                          </p:spTgt>
                                        </p:tgtEl>
                                        <p:attrNameLst>
                                          <p:attrName>style.visibility</p:attrName>
                                        </p:attrNameLst>
                                      </p:cBhvr>
                                      <p:to>
                                        <p:strVal val="visible"/>
                                      </p:to>
                                    </p:set>
                                    <p:anim calcmode="lin" valueType="num">
                                      <p:cBhvr>
                                        <p:cTn id="21" dur="500" fill="hold"/>
                                        <p:tgtEl>
                                          <p:spTgt spid="5">
                                            <p:graphicEl>
                                              <a:dgm id="{DBB3E598-4188-4762-B7E1-22A0644DD615}"/>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DBB3E598-4188-4762-B7E1-22A0644DD615}"/>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DBB3E598-4188-4762-B7E1-22A0644DD615}"/>
                                            </p:graphic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Alignment</a:t>
            </a:r>
            <a:endParaRPr lang="en-US" dirty="0"/>
          </a:p>
        </p:txBody>
      </p:sp>
      <p:pic>
        <p:nvPicPr>
          <p:cNvPr id="14338" name="Picture 2" descr="C:\Users\Dan\Documents\Topics\Governance\AvePoint Presentations\Twin_track_of_train_rails_in_a_wooded_area.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813" y="1336431"/>
            <a:ext cx="12188952" cy="506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6381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Projects to One Platform Mapping</a:t>
            </a:r>
            <a:endParaRPr lang="en-US" dirty="0"/>
          </a:p>
        </p:txBody>
      </p:sp>
      <p:graphicFrame>
        <p:nvGraphicFramePr>
          <p:cNvPr id="3" name="Diagram 2"/>
          <p:cNvGraphicFramePr/>
          <p:nvPr>
            <p:extLst>
              <p:ext uri="{D42A27DB-BD31-4B8C-83A1-F6EECF244321}">
                <p14:modId xmlns:p14="http://schemas.microsoft.com/office/powerpoint/2010/main" val="53482094"/>
              </p:ext>
            </p:extLst>
          </p:nvPr>
        </p:nvGraphicFramePr>
        <p:xfrm>
          <a:off x="895984" y="1840230"/>
          <a:ext cx="10396856" cy="401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921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E1750DA9-FBBB-47E0-B614-8CC6C9B417F8}"/>
                                            </p:graphicEl>
                                          </p:spTgt>
                                        </p:tgtEl>
                                        <p:attrNameLst>
                                          <p:attrName>style.visibility</p:attrName>
                                        </p:attrNameLst>
                                      </p:cBhvr>
                                      <p:to>
                                        <p:strVal val="visible"/>
                                      </p:to>
                                    </p:set>
                                    <p:animEffect transition="in" filter="fade">
                                      <p:cBhvr>
                                        <p:cTn id="7" dur="500"/>
                                        <p:tgtEl>
                                          <p:spTgt spid="3">
                                            <p:graphicEl>
                                              <a:dgm id="{E1750DA9-FBBB-47E0-B614-8CC6C9B417F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51D6F1CC-8142-4ADE-AE2F-24196D88C9DC}"/>
                                            </p:graphicEl>
                                          </p:spTgt>
                                        </p:tgtEl>
                                        <p:attrNameLst>
                                          <p:attrName>style.visibility</p:attrName>
                                        </p:attrNameLst>
                                      </p:cBhvr>
                                      <p:to>
                                        <p:strVal val="visible"/>
                                      </p:to>
                                    </p:set>
                                    <p:animEffect transition="in" filter="fade">
                                      <p:cBhvr>
                                        <p:cTn id="12" dur="500"/>
                                        <p:tgtEl>
                                          <p:spTgt spid="3">
                                            <p:graphicEl>
                                              <a:dgm id="{51D6F1CC-8142-4ADE-AE2F-24196D88C9D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EC9237CE-2903-437B-80C9-95F142BA6563}"/>
                                            </p:graphicEl>
                                          </p:spTgt>
                                        </p:tgtEl>
                                        <p:attrNameLst>
                                          <p:attrName>style.visibility</p:attrName>
                                        </p:attrNameLst>
                                      </p:cBhvr>
                                      <p:to>
                                        <p:strVal val="visible"/>
                                      </p:to>
                                    </p:set>
                                    <p:animEffect transition="in" filter="fade">
                                      <p:cBhvr>
                                        <p:cTn id="17" dur="500"/>
                                        <p:tgtEl>
                                          <p:spTgt spid="3">
                                            <p:graphicEl>
                                              <a:dgm id="{EC9237CE-2903-437B-80C9-95F142BA656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788F1CC0-618F-47C6-821B-9EA7FC5258A5}"/>
                                            </p:graphicEl>
                                          </p:spTgt>
                                        </p:tgtEl>
                                        <p:attrNameLst>
                                          <p:attrName>style.visibility</p:attrName>
                                        </p:attrNameLst>
                                      </p:cBhvr>
                                      <p:to>
                                        <p:strVal val="visible"/>
                                      </p:to>
                                    </p:set>
                                    <p:animEffect transition="in" filter="fade">
                                      <p:cBhvr>
                                        <p:cTn id="22" dur="500"/>
                                        <p:tgtEl>
                                          <p:spTgt spid="3">
                                            <p:graphicEl>
                                              <a:dgm id="{788F1CC0-618F-47C6-821B-9EA7FC5258A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8141713D-E435-4446-809C-3E431BFF6B0A}"/>
                                            </p:graphicEl>
                                          </p:spTgt>
                                        </p:tgtEl>
                                        <p:attrNameLst>
                                          <p:attrName>style.visibility</p:attrName>
                                        </p:attrNameLst>
                                      </p:cBhvr>
                                      <p:to>
                                        <p:strVal val="visible"/>
                                      </p:to>
                                    </p:set>
                                    <p:animEffect transition="in" filter="fade">
                                      <p:cBhvr>
                                        <p:cTn id="27" dur="500"/>
                                        <p:tgtEl>
                                          <p:spTgt spid="3">
                                            <p:graphicEl>
                                              <a:dgm id="{8141713D-E435-4446-809C-3E431BFF6B0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F179A879-9E1B-4725-B328-275A24A6CFBD}"/>
                                            </p:graphicEl>
                                          </p:spTgt>
                                        </p:tgtEl>
                                        <p:attrNameLst>
                                          <p:attrName>style.visibility</p:attrName>
                                        </p:attrNameLst>
                                      </p:cBhvr>
                                      <p:to>
                                        <p:strVal val="visible"/>
                                      </p:to>
                                    </p:set>
                                    <p:animEffect transition="in" filter="fade">
                                      <p:cBhvr>
                                        <p:cTn id="32" dur="500"/>
                                        <p:tgtEl>
                                          <p:spTgt spid="3">
                                            <p:graphicEl>
                                              <a:dgm id="{F179A879-9E1B-4725-B328-275A24A6CFB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1B9D6302-FDCE-4AB2-A50D-D16AD72388EE}"/>
                                            </p:graphicEl>
                                          </p:spTgt>
                                        </p:tgtEl>
                                        <p:attrNameLst>
                                          <p:attrName>style.visibility</p:attrName>
                                        </p:attrNameLst>
                                      </p:cBhvr>
                                      <p:to>
                                        <p:strVal val="visible"/>
                                      </p:to>
                                    </p:set>
                                    <p:animEffect transition="in" filter="fade">
                                      <p:cBhvr>
                                        <p:cTn id="37" dur="500"/>
                                        <p:tgtEl>
                                          <p:spTgt spid="3">
                                            <p:graphicEl>
                                              <a:dgm id="{1B9D6302-FDCE-4AB2-A50D-D16AD72388E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91105E59-9A09-41C1-9CD6-13B280A4ED6A}"/>
                                            </p:graphicEl>
                                          </p:spTgt>
                                        </p:tgtEl>
                                        <p:attrNameLst>
                                          <p:attrName>style.visibility</p:attrName>
                                        </p:attrNameLst>
                                      </p:cBhvr>
                                      <p:to>
                                        <p:strVal val="visible"/>
                                      </p:to>
                                    </p:set>
                                    <p:animEffect transition="in" filter="fade">
                                      <p:cBhvr>
                                        <p:cTn id="42" dur="500"/>
                                        <p:tgtEl>
                                          <p:spTgt spid="3">
                                            <p:graphicEl>
                                              <a:dgm id="{91105E59-9A09-41C1-9CD6-13B280A4ED6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13D64C68-DAB2-428E-A652-5DDB00F50888}"/>
                                            </p:graphicEl>
                                          </p:spTgt>
                                        </p:tgtEl>
                                        <p:attrNameLst>
                                          <p:attrName>style.visibility</p:attrName>
                                        </p:attrNameLst>
                                      </p:cBhvr>
                                      <p:to>
                                        <p:strVal val="visible"/>
                                      </p:to>
                                    </p:set>
                                    <p:animEffect transition="in" filter="fade">
                                      <p:cBhvr>
                                        <p:cTn id="47" dur="500"/>
                                        <p:tgtEl>
                                          <p:spTgt spid="3">
                                            <p:graphicEl>
                                              <a:dgm id="{13D64C68-DAB2-428E-A652-5DDB00F5088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200DA036-3EC4-4600-A252-6F071E6AAACB}"/>
                                            </p:graphicEl>
                                          </p:spTgt>
                                        </p:tgtEl>
                                        <p:attrNameLst>
                                          <p:attrName>style.visibility</p:attrName>
                                        </p:attrNameLst>
                                      </p:cBhvr>
                                      <p:to>
                                        <p:strVal val="visible"/>
                                      </p:to>
                                    </p:set>
                                    <p:animEffect transition="in" filter="fade">
                                      <p:cBhvr>
                                        <p:cTn id="52" dur="500"/>
                                        <p:tgtEl>
                                          <p:spTgt spid="3">
                                            <p:graphicEl>
                                              <a:dgm id="{200DA036-3EC4-4600-A252-6F071E6AAAC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dgm id="{70C29618-E314-490F-9835-FA1E7A4B2CD4}"/>
                                            </p:graphicEl>
                                          </p:spTgt>
                                        </p:tgtEl>
                                        <p:attrNameLst>
                                          <p:attrName>style.visibility</p:attrName>
                                        </p:attrNameLst>
                                      </p:cBhvr>
                                      <p:to>
                                        <p:strVal val="visible"/>
                                      </p:to>
                                    </p:set>
                                    <p:animEffect transition="in" filter="fade">
                                      <p:cBhvr>
                                        <p:cTn id="57" dur="500"/>
                                        <p:tgtEl>
                                          <p:spTgt spid="3">
                                            <p:graphicEl>
                                              <a:dgm id="{70C29618-E314-490F-9835-FA1E7A4B2CD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graphicEl>
                                              <a:dgm id="{51BCD65C-8234-4502-9B2B-14F72DA3EF3A}"/>
                                            </p:graphicEl>
                                          </p:spTgt>
                                        </p:tgtEl>
                                        <p:attrNameLst>
                                          <p:attrName>style.visibility</p:attrName>
                                        </p:attrNameLst>
                                      </p:cBhvr>
                                      <p:to>
                                        <p:strVal val="visible"/>
                                      </p:to>
                                    </p:set>
                                    <p:animEffect transition="in" filter="fade">
                                      <p:cBhvr>
                                        <p:cTn id="62" dur="500"/>
                                        <p:tgtEl>
                                          <p:spTgt spid="3">
                                            <p:graphicEl>
                                              <a:dgm id="{51BCD65C-8234-4502-9B2B-14F72DA3EF3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graphicEl>
                                              <a:dgm id="{8D1E6064-B114-4D4C-807A-83D27677D1F0}"/>
                                            </p:graphicEl>
                                          </p:spTgt>
                                        </p:tgtEl>
                                        <p:attrNameLst>
                                          <p:attrName>style.visibility</p:attrName>
                                        </p:attrNameLst>
                                      </p:cBhvr>
                                      <p:to>
                                        <p:strVal val="visible"/>
                                      </p:to>
                                    </p:set>
                                    <p:animEffect transition="in" filter="fade">
                                      <p:cBhvr>
                                        <p:cTn id="67" dur="500"/>
                                        <p:tgtEl>
                                          <p:spTgt spid="3">
                                            <p:graphicEl>
                                              <a:dgm id="{8D1E6064-B114-4D4C-807A-83D27677D1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SharePoint is rarely chosen to deliver a single, point solution</a:t>
            </a:r>
          </a:p>
          <a:p>
            <a:r>
              <a:rPr lang="en-US" dirty="0" smtClean="0"/>
              <a:t>Define how SharePoint delivers the first solution and supports the strategic direction of the enterprise</a:t>
            </a:r>
          </a:p>
          <a:p>
            <a:r>
              <a:rPr lang="en-US" dirty="0" smtClean="0"/>
              <a:t>Communicate ROI and ROI*</a:t>
            </a:r>
            <a:endParaRPr lang="en-US" dirty="0"/>
          </a:p>
        </p:txBody>
      </p:sp>
      <p:sp>
        <p:nvSpPr>
          <p:cNvPr id="4" name="Title 3"/>
          <p:cNvSpPr>
            <a:spLocks noGrp="1"/>
          </p:cNvSpPr>
          <p:nvPr>
            <p:ph type="title"/>
          </p:nvPr>
        </p:nvSpPr>
        <p:spPr/>
        <p:txBody>
          <a:bodyPr/>
          <a:lstStyle/>
          <a:p>
            <a:r>
              <a:rPr lang="en-US" dirty="0" smtClean="0"/>
              <a:t>Align SharePoint with Strategy</a:t>
            </a:r>
            <a:endParaRPr lang="en-US" dirty="0"/>
          </a:p>
        </p:txBody>
      </p:sp>
      <p:sp>
        <p:nvSpPr>
          <p:cNvPr id="2" name="TextBox 1"/>
          <p:cNvSpPr txBox="1"/>
          <p:nvPr/>
        </p:nvSpPr>
        <p:spPr>
          <a:xfrm>
            <a:off x="8532812" y="5638800"/>
            <a:ext cx="2606040" cy="457200"/>
          </a:xfrm>
          <a:prstGeom prst="rect">
            <a:avLst/>
          </a:prstGeom>
          <a:noFill/>
        </p:spPr>
        <p:txBody>
          <a:bodyPr wrap="none" lIns="0" tIns="0" rIns="0" bIns="0" rtlCol="0">
            <a:noAutofit/>
          </a:bodyPr>
          <a:lstStyle/>
          <a:p>
            <a:pPr algn="r"/>
            <a:r>
              <a:rPr lang="en-US" sz="2400" dirty="0" smtClean="0">
                <a:gradFill>
                  <a:gsLst>
                    <a:gs pos="0">
                      <a:schemeClr val="tx1"/>
                    </a:gs>
                    <a:gs pos="86000">
                      <a:schemeClr val="tx1"/>
                    </a:gs>
                  </a:gsLst>
                  <a:lin ang="5400000" scaled="0"/>
                </a:gradFill>
                <a:latin typeface="Segoe UI Light" pitchFamily="34" charset="0"/>
              </a:rPr>
              <a:t>*Risk of Inaction</a:t>
            </a:r>
          </a:p>
        </p:txBody>
      </p:sp>
    </p:spTree>
    <p:extLst>
      <p:ext uri="{BB962C8B-B14F-4D97-AF65-F5344CB8AC3E}">
        <p14:creationId xmlns:p14="http://schemas.microsoft.com/office/powerpoint/2010/main" val="10439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3. Master the Politics</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1948315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10744200" cy="609398"/>
          </a:xfrm>
        </p:spPr>
        <p:txBody>
          <a:bodyPr/>
          <a:lstStyle/>
          <a:p>
            <a:r>
              <a:rPr lang="en-US" dirty="0" smtClean="0"/>
              <a:t>Who Is Involved?</a:t>
            </a:r>
            <a:endParaRPr lang="en-US" dirty="0"/>
          </a:p>
        </p:txBody>
      </p:sp>
      <p:sp>
        <p:nvSpPr>
          <p:cNvPr id="5" name="Text Placeholder 4"/>
          <p:cNvSpPr>
            <a:spLocks noGrp="1"/>
          </p:cNvSpPr>
          <p:nvPr>
            <p:ph idx="4294967295"/>
          </p:nvPr>
        </p:nvSpPr>
        <p:spPr>
          <a:xfrm>
            <a:off x="685800" y="1463040"/>
            <a:ext cx="10817352" cy="4856714"/>
          </a:xfrm>
          <a:prstGeom prst="rect">
            <a:avLst/>
          </a:prstGeom>
        </p:spPr>
        <p:txBody>
          <a:bodyPr numCol="2"/>
          <a:lstStyle/>
          <a:p>
            <a:r>
              <a:rPr lang="en-US" dirty="0" smtClean="0"/>
              <a:t>Identify your constituencies</a:t>
            </a:r>
          </a:p>
          <a:p>
            <a:pPr lvl="1"/>
            <a:r>
              <a:rPr lang="en-US" dirty="0" smtClean="0"/>
              <a:t>Business user</a:t>
            </a:r>
            <a:endParaRPr lang="en-US" dirty="0"/>
          </a:p>
          <a:p>
            <a:pPr lvl="1"/>
            <a:r>
              <a:rPr lang="en-US" dirty="0"/>
              <a:t>IT</a:t>
            </a:r>
          </a:p>
          <a:p>
            <a:pPr lvl="1"/>
            <a:r>
              <a:rPr lang="en-US" dirty="0"/>
              <a:t>Developer</a:t>
            </a:r>
          </a:p>
          <a:p>
            <a:pPr lvl="1"/>
            <a:r>
              <a:rPr lang="en-US" dirty="0" smtClean="0"/>
              <a:t>Security</a:t>
            </a:r>
            <a:endParaRPr lang="en-US" dirty="0"/>
          </a:p>
          <a:p>
            <a:pPr lvl="1"/>
            <a:r>
              <a:rPr lang="en-US" dirty="0"/>
              <a:t>Finance</a:t>
            </a:r>
          </a:p>
          <a:p>
            <a:pPr lvl="1"/>
            <a:r>
              <a:rPr lang="en-US" dirty="0"/>
              <a:t>HR</a:t>
            </a:r>
          </a:p>
          <a:p>
            <a:pPr lvl="1"/>
            <a:r>
              <a:rPr lang="en-US" dirty="0"/>
              <a:t>Executive</a:t>
            </a:r>
          </a:p>
          <a:p>
            <a:pPr lvl="1"/>
            <a:r>
              <a:rPr lang="en-US" dirty="0" smtClean="0"/>
              <a:t>Legal</a:t>
            </a:r>
          </a:p>
          <a:p>
            <a:pPr lvl="1"/>
            <a:r>
              <a:rPr lang="en-US" dirty="0" smtClean="0"/>
              <a:t>Project manager</a:t>
            </a:r>
          </a:p>
        </p:txBody>
      </p:sp>
    </p:spTree>
    <p:extLst>
      <p:ext uri="{BB962C8B-B14F-4D97-AF65-F5344CB8AC3E}">
        <p14:creationId xmlns:p14="http://schemas.microsoft.com/office/powerpoint/2010/main" val="2792487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Who drives SharePoint and why?</a:t>
            </a:r>
          </a:p>
          <a:p>
            <a:r>
              <a:rPr lang="en-US" smtClean="0"/>
              <a:t>Who is impacted by SharePoint?</a:t>
            </a:r>
          </a:p>
          <a:p>
            <a:r>
              <a:rPr lang="en-US" smtClean="0"/>
              <a:t>Understand the dynamics of and between each of these groups</a:t>
            </a:r>
          </a:p>
          <a:p>
            <a:r>
              <a:rPr lang="en-US" smtClean="0"/>
              <a:t>Establish teams and communications channels based on political realities</a:t>
            </a:r>
            <a:endParaRPr lang="en-US" dirty="0" smtClean="0"/>
          </a:p>
        </p:txBody>
      </p:sp>
      <p:sp>
        <p:nvSpPr>
          <p:cNvPr id="4" name="Title 3"/>
          <p:cNvSpPr>
            <a:spLocks noGrp="1"/>
          </p:cNvSpPr>
          <p:nvPr>
            <p:ph type="title"/>
          </p:nvPr>
        </p:nvSpPr>
        <p:spPr/>
        <p:txBody>
          <a:bodyPr/>
          <a:lstStyle/>
          <a:p>
            <a:r>
              <a:rPr lang="en-US" dirty="0" smtClean="0"/>
              <a:t>Master the Politics</a:t>
            </a:r>
            <a:endParaRPr lang="en-US" dirty="0"/>
          </a:p>
        </p:txBody>
      </p:sp>
    </p:spTree>
    <p:extLst>
      <p:ext uri="{BB962C8B-B14F-4D97-AF65-F5344CB8AC3E}">
        <p14:creationId xmlns:p14="http://schemas.microsoft.com/office/powerpoint/2010/main" val="3556775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1809726"/>
          </a:xfrm>
          <a:prstGeom prst="rect">
            <a:avLst/>
          </a:prstGeom>
        </p:spPr>
        <p:txBody>
          <a:bodyPr numCol="2"/>
          <a:lstStyle/>
          <a:p>
            <a:r>
              <a:rPr lang="en-US" sz="2800" dirty="0"/>
              <a:t>Admit You Have a Problem </a:t>
            </a:r>
            <a:endParaRPr lang="en-US" sz="2800" dirty="0" smtClean="0"/>
          </a:p>
          <a:p>
            <a:r>
              <a:rPr lang="en-US" sz="2800" dirty="0" smtClean="0"/>
              <a:t>Align </a:t>
            </a:r>
            <a:r>
              <a:rPr lang="en-US" sz="2800" dirty="0"/>
              <a:t>SharePoint with Strategy</a:t>
            </a:r>
          </a:p>
          <a:p>
            <a:r>
              <a:rPr lang="en-US" sz="2800" dirty="0" smtClean="0"/>
              <a:t>Master the Politics</a:t>
            </a:r>
          </a:p>
          <a:p>
            <a:endParaRPr lang="en-US" sz="2800" dirty="0"/>
          </a:p>
        </p:txBody>
      </p:sp>
      <p:graphicFrame>
        <p:nvGraphicFramePr>
          <p:cNvPr id="4" name="Diagram 3"/>
          <p:cNvGraphicFramePr/>
          <p:nvPr>
            <p:extLst>
              <p:ext uri="{D42A27DB-BD31-4B8C-83A1-F6EECF244321}">
                <p14:modId xmlns:p14="http://schemas.microsoft.com/office/powerpoint/2010/main" val="4122684473"/>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39260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endParaRPr lang="en-US" sz="2800" dirty="0"/>
          </a:p>
        </p:txBody>
      </p:sp>
      <p:graphicFrame>
        <p:nvGraphicFramePr>
          <p:cNvPr id="4" name="Diagram 3"/>
          <p:cNvGraphicFramePr/>
          <p:nvPr>
            <p:extLst>
              <p:ext uri="{D42A27DB-BD31-4B8C-83A1-F6EECF244321}">
                <p14:modId xmlns:p14="http://schemas.microsoft.com/office/powerpoint/2010/main" val="221818242"/>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48780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4. Identify Business Need</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40631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User adoption isn’t what we want it to be… they don’t understand…</a:t>
            </a:r>
            <a:endParaRPr lang="en-US" dirty="0"/>
          </a:p>
        </p:txBody>
      </p:sp>
    </p:spTree>
    <p:extLst>
      <p:ext uri="{BB962C8B-B14F-4D97-AF65-F5344CB8AC3E}">
        <p14:creationId xmlns:p14="http://schemas.microsoft.com/office/powerpoint/2010/main" val="418504474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Identify Business Need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40037126"/>
              </p:ext>
            </p:extLst>
          </p:nvPr>
        </p:nvGraphicFramePr>
        <p:xfrm>
          <a:off x="1370012" y="1295400"/>
          <a:ext cx="9601200" cy="1021080"/>
        </p:xfrm>
        <a:graphic>
          <a:graphicData uri="http://schemas.openxmlformats.org/drawingml/2006/table">
            <a:tbl>
              <a:tblPr firstRow="1" bandRow="1">
                <a:tableStyleId>{21E4AEA4-8DFA-4A89-87EB-49C32662AFE0}</a:tableStyleId>
              </a:tblPr>
              <a:tblGrid>
                <a:gridCol w="5747197"/>
                <a:gridCol w="3854003"/>
              </a:tblGrid>
              <a:tr h="1021080">
                <a:tc>
                  <a:txBody>
                    <a:bodyPr/>
                    <a:lstStyle/>
                    <a:p>
                      <a:r>
                        <a:rPr lang="en-US" sz="2800" dirty="0" smtClean="0"/>
                        <a:t>Question</a:t>
                      </a:r>
                      <a:endParaRPr lang="en-US" sz="2800" dirty="0"/>
                    </a:p>
                  </a:txBody>
                  <a:tcPr anchor="ctr"/>
                </a:tc>
                <a:tc>
                  <a:txBody>
                    <a:bodyPr/>
                    <a:lstStyle/>
                    <a:p>
                      <a:r>
                        <a:rPr lang="en-US" sz="2800" dirty="0" smtClean="0"/>
                        <a:t>Identifies</a:t>
                      </a:r>
                      <a:endParaRPr lang="en-US" sz="2800" dirty="0"/>
                    </a:p>
                  </a:txBody>
                  <a:tcPr anchor="ctr"/>
                </a:tc>
              </a:tr>
            </a:tbl>
          </a:graphicData>
        </a:graphic>
      </p:graphicFrame>
    </p:spTree>
    <p:extLst>
      <p:ext uri="{BB962C8B-B14F-4D97-AF65-F5344CB8AC3E}">
        <p14:creationId xmlns:p14="http://schemas.microsoft.com/office/powerpoint/2010/main" val="65443021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Identify Business Need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43640042"/>
              </p:ext>
            </p:extLst>
          </p:nvPr>
        </p:nvGraphicFramePr>
        <p:xfrm>
          <a:off x="1370012" y="1295400"/>
          <a:ext cx="9601200" cy="2042160"/>
        </p:xfrm>
        <a:graphic>
          <a:graphicData uri="http://schemas.openxmlformats.org/drawingml/2006/table">
            <a:tbl>
              <a:tblPr firstRow="1" bandRow="1">
                <a:tableStyleId>{21E4AEA4-8DFA-4A89-87EB-49C32662AFE0}</a:tableStyleId>
              </a:tblPr>
              <a:tblGrid>
                <a:gridCol w="5747197"/>
                <a:gridCol w="3854003"/>
              </a:tblGrid>
              <a:tr h="1021080">
                <a:tc>
                  <a:txBody>
                    <a:bodyPr/>
                    <a:lstStyle/>
                    <a:p>
                      <a:r>
                        <a:rPr lang="en-US" sz="2800" dirty="0" smtClean="0"/>
                        <a:t>Question</a:t>
                      </a:r>
                      <a:endParaRPr lang="en-US" sz="2800" dirty="0"/>
                    </a:p>
                  </a:txBody>
                  <a:tcPr anchor="ctr"/>
                </a:tc>
                <a:tc>
                  <a:txBody>
                    <a:bodyPr/>
                    <a:lstStyle/>
                    <a:p>
                      <a:r>
                        <a:rPr lang="en-US" sz="2800" dirty="0" smtClean="0"/>
                        <a:t>Identifies</a:t>
                      </a:r>
                      <a:endParaRPr lang="en-US" sz="2800" dirty="0"/>
                    </a:p>
                  </a:txBody>
                  <a:tcPr anchor="ctr"/>
                </a:tc>
              </a:tr>
              <a:tr h="1021080">
                <a:tc>
                  <a:txBody>
                    <a:bodyPr/>
                    <a:lstStyle/>
                    <a:p>
                      <a:r>
                        <a:rPr lang="en-US" sz="2800" dirty="0" smtClean="0"/>
                        <a:t>What are we trying to achieve? </a:t>
                      </a:r>
                      <a:endParaRPr lang="en-US" sz="2800" dirty="0"/>
                    </a:p>
                  </a:txBody>
                  <a:tcPr anchor="ctr"/>
                </a:tc>
                <a:tc>
                  <a:txBody>
                    <a:bodyPr/>
                    <a:lstStyle/>
                    <a:p>
                      <a:r>
                        <a:rPr lang="en-US" sz="2800" dirty="0" smtClean="0"/>
                        <a:t>Outcomes</a:t>
                      </a:r>
                      <a:endParaRPr lang="en-US" sz="2800" dirty="0"/>
                    </a:p>
                  </a:txBody>
                  <a:tcPr anchor="ctr"/>
                </a:tc>
              </a:tr>
            </a:tbl>
          </a:graphicData>
        </a:graphic>
      </p:graphicFrame>
    </p:spTree>
    <p:extLst>
      <p:ext uri="{BB962C8B-B14F-4D97-AF65-F5344CB8AC3E}">
        <p14:creationId xmlns:p14="http://schemas.microsoft.com/office/powerpoint/2010/main" val="91816182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Identify Business Need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28423946"/>
              </p:ext>
            </p:extLst>
          </p:nvPr>
        </p:nvGraphicFramePr>
        <p:xfrm>
          <a:off x="1370012" y="1295400"/>
          <a:ext cx="9601200" cy="3063240"/>
        </p:xfrm>
        <a:graphic>
          <a:graphicData uri="http://schemas.openxmlformats.org/drawingml/2006/table">
            <a:tbl>
              <a:tblPr firstRow="1" bandRow="1">
                <a:tableStyleId>{21E4AEA4-8DFA-4A89-87EB-49C32662AFE0}</a:tableStyleId>
              </a:tblPr>
              <a:tblGrid>
                <a:gridCol w="5747197"/>
                <a:gridCol w="3854003"/>
              </a:tblGrid>
              <a:tr h="1021080">
                <a:tc>
                  <a:txBody>
                    <a:bodyPr/>
                    <a:lstStyle/>
                    <a:p>
                      <a:r>
                        <a:rPr lang="en-US" sz="2800" dirty="0" smtClean="0"/>
                        <a:t>Question</a:t>
                      </a:r>
                      <a:endParaRPr lang="en-US" sz="2800" dirty="0"/>
                    </a:p>
                  </a:txBody>
                  <a:tcPr anchor="ctr"/>
                </a:tc>
                <a:tc>
                  <a:txBody>
                    <a:bodyPr/>
                    <a:lstStyle/>
                    <a:p>
                      <a:r>
                        <a:rPr lang="en-US" sz="2800" dirty="0" smtClean="0"/>
                        <a:t>Identifies</a:t>
                      </a:r>
                      <a:endParaRPr lang="en-US" sz="2800" dirty="0"/>
                    </a:p>
                  </a:txBody>
                  <a:tcPr anchor="ctr"/>
                </a:tc>
              </a:tr>
              <a:tr h="1021080">
                <a:tc>
                  <a:txBody>
                    <a:bodyPr/>
                    <a:lstStyle/>
                    <a:p>
                      <a:r>
                        <a:rPr lang="en-US" sz="2800" dirty="0" smtClean="0"/>
                        <a:t>What are we trying to achieve? </a:t>
                      </a:r>
                      <a:endParaRPr lang="en-US" sz="2800" dirty="0"/>
                    </a:p>
                  </a:txBody>
                  <a:tcPr anchor="ctr"/>
                </a:tc>
                <a:tc>
                  <a:txBody>
                    <a:bodyPr/>
                    <a:lstStyle/>
                    <a:p>
                      <a:r>
                        <a:rPr lang="en-US" sz="2800" dirty="0" smtClean="0"/>
                        <a:t>Outcomes</a:t>
                      </a:r>
                      <a:endParaRPr lang="en-US" sz="2800" dirty="0"/>
                    </a:p>
                  </a:txBody>
                  <a:tcPr anchor="ctr"/>
                </a:tc>
              </a:tr>
              <a:tr h="1021080">
                <a:tc>
                  <a:txBody>
                    <a:bodyPr/>
                    <a:lstStyle/>
                    <a:p>
                      <a:r>
                        <a:rPr lang="en-US" sz="2800" dirty="0" smtClean="0"/>
                        <a:t>Why does it matter? </a:t>
                      </a:r>
                      <a:endParaRPr lang="en-US" sz="2800" dirty="0"/>
                    </a:p>
                  </a:txBody>
                  <a:tcPr anchor="ctr"/>
                </a:tc>
                <a:tc>
                  <a:txBody>
                    <a:bodyPr/>
                    <a:lstStyle/>
                    <a:p>
                      <a:r>
                        <a:rPr lang="en-US" sz="2800" dirty="0" smtClean="0"/>
                        <a:t>Business Value</a:t>
                      </a:r>
                      <a:endParaRPr lang="en-US" sz="2800" dirty="0"/>
                    </a:p>
                  </a:txBody>
                  <a:tcPr anchor="ctr"/>
                </a:tc>
              </a:tr>
            </a:tbl>
          </a:graphicData>
        </a:graphic>
      </p:graphicFrame>
    </p:spTree>
    <p:extLst>
      <p:ext uri="{BB962C8B-B14F-4D97-AF65-F5344CB8AC3E}">
        <p14:creationId xmlns:p14="http://schemas.microsoft.com/office/powerpoint/2010/main" val="13354897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Identify Business Need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68295267"/>
              </p:ext>
            </p:extLst>
          </p:nvPr>
        </p:nvGraphicFramePr>
        <p:xfrm>
          <a:off x="1370012" y="1295400"/>
          <a:ext cx="9601200" cy="4084320"/>
        </p:xfrm>
        <a:graphic>
          <a:graphicData uri="http://schemas.openxmlformats.org/drawingml/2006/table">
            <a:tbl>
              <a:tblPr firstRow="1" bandRow="1">
                <a:tableStyleId>{21E4AEA4-8DFA-4A89-87EB-49C32662AFE0}</a:tableStyleId>
              </a:tblPr>
              <a:tblGrid>
                <a:gridCol w="5747197"/>
                <a:gridCol w="3854003"/>
              </a:tblGrid>
              <a:tr h="1021080">
                <a:tc>
                  <a:txBody>
                    <a:bodyPr/>
                    <a:lstStyle/>
                    <a:p>
                      <a:r>
                        <a:rPr lang="en-US" sz="2800" dirty="0" smtClean="0"/>
                        <a:t>Question</a:t>
                      </a:r>
                      <a:endParaRPr lang="en-US" sz="2800" dirty="0"/>
                    </a:p>
                  </a:txBody>
                  <a:tcPr anchor="ctr"/>
                </a:tc>
                <a:tc>
                  <a:txBody>
                    <a:bodyPr/>
                    <a:lstStyle/>
                    <a:p>
                      <a:r>
                        <a:rPr lang="en-US" sz="2800" dirty="0" smtClean="0"/>
                        <a:t>Identifies</a:t>
                      </a:r>
                      <a:endParaRPr lang="en-US" sz="2800" dirty="0"/>
                    </a:p>
                  </a:txBody>
                  <a:tcPr anchor="ctr"/>
                </a:tc>
              </a:tr>
              <a:tr h="1021080">
                <a:tc>
                  <a:txBody>
                    <a:bodyPr/>
                    <a:lstStyle/>
                    <a:p>
                      <a:r>
                        <a:rPr lang="en-US" sz="2800" dirty="0" smtClean="0"/>
                        <a:t>What are we trying to achieve? </a:t>
                      </a:r>
                      <a:endParaRPr lang="en-US" sz="2800" dirty="0"/>
                    </a:p>
                  </a:txBody>
                  <a:tcPr anchor="ctr"/>
                </a:tc>
                <a:tc>
                  <a:txBody>
                    <a:bodyPr/>
                    <a:lstStyle/>
                    <a:p>
                      <a:r>
                        <a:rPr lang="en-US" sz="2800" dirty="0" smtClean="0"/>
                        <a:t>Outcomes</a:t>
                      </a:r>
                      <a:endParaRPr lang="en-US" sz="2800" dirty="0"/>
                    </a:p>
                  </a:txBody>
                  <a:tcPr anchor="ctr"/>
                </a:tc>
              </a:tr>
              <a:tr h="1021080">
                <a:tc>
                  <a:txBody>
                    <a:bodyPr/>
                    <a:lstStyle/>
                    <a:p>
                      <a:r>
                        <a:rPr lang="en-US" sz="2800" dirty="0" smtClean="0"/>
                        <a:t>Why does it matter? </a:t>
                      </a:r>
                      <a:endParaRPr lang="en-US" sz="2800" dirty="0"/>
                    </a:p>
                  </a:txBody>
                  <a:tcPr anchor="ctr"/>
                </a:tc>
                <a:tc>
                  <a:txBody>
                    <a:bodyPr/>
                    <a:lstStyle/>
                    <a:p>
                      <a:r>
                        <a:rPr lang="en-US" sz="2800" dirty="0" smtClean="0"/>
                        <a:t>Business Value</a:t>
                      </a:r>
                      <a:endParaRPr lang="en-US" sz="2800" dirty="0"/>
                    </a:p>
                  </a:txBody>
                  <a:tcPr anchor="ctr"/>
                </a:tc>
              </a:tr>
              <a:tr h="1021080">
                <a:tc>
                  <a:txBody>
                    <a:bodyPr/>
                    <a:lstStyle/>
                    <a:p>
                      <a:r>
                        <a:rPr lang="en-US" sz="2800" dirty="0" smtClean="0"/>
                        <a:t>To</a:t>
                      </a:r>
                      <a:r>
                        <a:rPr lang="en-US" sz="2800" baseline="0" dirty="0" smtClean="0"/>
                        <a:t> whom does it matter?</a:t>
                      </a:r>
                      <a:endParaRPr lang="en-US" sz="2800" dirty="0"/>
                    </a:p>
                  </a:txBody>
                  <a:tcPr anchor="ctr"/>
                </a:tc>
                <a:tc>
                  <a:txBody>
                    <a:bodyPr/>
                    <a:lstStyle/>
                    <a:p>
                      <a:r>
                        <a:rPr lang="en-US" sz="2800" dirty="0" smtClean="0"/>
                        <a:t>Politics</a:t>
                      </a:r>
                      <a:endParaRPr lang="en-US" sz="2800" dirty="0"/>
                    </a:p>
                  </a:txBody>
                  <a:tcPr anchor="ctr"/>
                </a:tc>
              </a:tr>
            </a:tbl>
          </a:graphicData>
        </a:graphic>
      </p:graphicFrame>
    </p:spTree>
    <p:extLst>
      <p:ext uri="{BB962C8B-B14F-4D97-AF65-F5344CB8AC3E}">
        <p14:creationId xmlns:p14="http://schemas.microsoft.com/office/powerpoint/2010/main" val="247916272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Identify Business Need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59297740"/>
              </p:ext>
            </p:extLst>
          </p:nvPr>
        </p:nvGraphicFramePr>
        <p:xfrm>
          <a:off x="1370012" y="1295400"/>
          <a:ext cx="9601200" cy="5105400"/>
        </p:xfrm>
        <a:graphic>
          <a:graphicData uri="http://schemas.openxmlformats.org/drawingml/2006/table">
            <a:tbl>
              <a:tblPr firstRow="1" bandRow="1">
                <a:tableStyleId>{21E4AEA4-8DFA-4A89-87EB-49C32662AFE0}</a:tableStyleId>
              </a:tblPr>
              <a:tblGrid>
                <a:gridCol w="5747197"/>
                <a:gridCol w="3854003"/>
              </a:tblGrid>
              <a:tr h="1021080">
                <a:tc>
                  <a:txBody>
                    <a:bodyPr/>
                    <a:lstStyle/>
                    <a:p>
                      <a:r>
                        <a:rPr lang="en-US" sz="2800" dirty="0" smtClean="0"/>
                        <a:t>Question</a:t>
                      </a:r>
                      <a:endParaRPr lang="en-US" sz="2800" dirty="0"/>
                    </a:p>
                  </a:txBody>
                  <a:tcPr anchor="ctr"/>
                </a:tc>
                <a:tc>
                  <a:txBody>
                    <a:bodyPr/>
                    <a:lstStyle/>
                    <a:p>
                      <a:r>
                        <a:rPr lang="en-US" sz="2800" dirty="0" smtClean="0"/>
                        <a:t>Identifies</a:t>
                      </a:r>
                      <a:endParaRPr lang="en-US" sz="2800" dirty="0"/>
                    </a:p>
                  </a:txBody>
                  <a:tcPr anchor="ctr"/>
                </a:tc>
              </a:tr>
              <a:tr h="1021080">
                <a:tc>
                  <a:txBody>
                    <a:bodyPr/>
                    <a:lstStyle/>
                    <a:p>
                      <a:r>
                        <a:rPr lang="en-US" sz="2800" dirty="0" smtClean="0"/>
                        <a:t>What are we trying to achieve? </a:t>
                      </a:r>
                      <a:endParaRPr lang="en-US" sz="2800" dirty="0"/>
                    </a:p>
                  </a:txBody>
                  <a:tcPr anchor="ctr"/>
                </a:tc>
                <a:tc>
                  <a:txBody>
                    <a:bodyPr/>
                    <a:lstStyle/>
                    <a:p>
                      <a:r>
                        <a:rPr lang="en-US" sz="2800" dirty="0" smtClean="0"/>
                        <a:t>Outcomes</a:t>
                      </a:r>
                      <a:endParaRPr lang="en-US" sz="2800" dirty="0"/>
                    </a:p>
                  </a:txBody>
                  <a:tcPr anchor="ctr"/>
                </a:tc>
              </a:tr>
              <a:tr h="1021080">
                <a:tc>
                  <a:txBody>
                    <a:bodyPr/>
                    <a:lstStyle/>
                    <a:p>
                      <a:r>
                        <a:rPr lang="en-US" sz="2800" dirty="0" smtClean="0"/>
                        <a:t>Why does it matter? </a:t>
                      </a:r>
                      <a:endParaRPr lang="en-US" sz="2800" dirty="0"/>
                    </a:p>
                  </a:txBody>
                  <a:tcPr anchor="ctr"/>
                </a:tc>
                <a:tc>
                  <a:txBody>
                    <a:bodyPr/>
                    <a:lstStyle/>
                    <a:p>
                      <a:r>
                        <a:rPr lang="en-US" sz="2800" dirty="0" smtClean="0"/>
                        <a:t>Business Value</a:t>
                      </a:r>
                      <a:endParaRPr lang="en-US" sz="2800" dirty="0"/>
                    </a:p>
                  </a:txBody>
                  <a:tcPr anchor="ctr"/>
                </a:tc>
              </a:tr>
              <a:tr h="1021080">
                <a:tc>
                  <a:txBody>
                    <a:bodyPr/>
                    <a:lstStyle/>
                    <a:p>
                      <a:r>
                        <a:rPr lang="en-US" sz="2800" dirty="0" smtClean="0"/>
                        <a:t>To</a:t>
                      </a:r>
                      <a:r>
                        <a:rPr lang="en-US" sz="2800" baseline="0" dirty="0" smtClean="0"/>
                        <a:t> whom does it matter?</a:t>
                      </a:r>
                      <a:endParaRPr lang="en-US" sz="2800" dirty="0"/>
                    </a:p>
                  </a:txBody>
                  <a:tcPr anchor="ctr"/>
                </a:tc>
                <a:tc>
                  <a:txBody>
                    <a:bodyPr/>
                    <a:lstStyle/>
                    <a:p>
                      <a:r>
                        <a:rPr lang="en-US" sz="2800" dirty="0" smtClean="0"/>
                        <a:t>Politics</a:t>
                      </a:r>
                      <a:endParaRPr lang="en-US" sz="2800" dirty="0"/>
                    </a:p>
                  </a:txBody>
                  <a:tcPr anchor="ctr"/>
                </a:tc>
              </a:tr>
              <a:tr h="1021080">
                <a:tc>
                  <a:txBody>
                    <a:bodyPr/>
                    <a:lstStyle/>
                    <a:p>
                      <a:r>
                        <a:rPr lang="en-US" sz="2800" dirty="0" smtClean="0"/>
                        <a:t>How do we know it worked?</a:t>
                      </a:r>
                      <a:endParaRPr lang="en-US" sz="2800" dirty="0"/>
                    </a:p>
                  </a:txBody>
                  <a:tcPr anchor="ctr"/>
                </a:tc>
                <a:tc>
                  <a:txBody>
                    <a:bodyPr/>
                    <a:lstStyle/>
                    <a:p>
                      <a:r>
                        <a:rPr lang="en-US" sz="2800" dirty="0" smtClean="0"/>
                        <a:t>Metrics</a:t>
                      </a:r>
                      <a:endParaRPr lang="en-US" sz="2800" dirty="0"/>
                    </a:p>
                  </a:txBody>
                  <a:tcPr anchor="ctr"/>
                </a:tc>
              </a:tr>
            </a:tbl>
          </a:graphicData>
        </a:graphic>
      </p:graphicFrame>
    </p:spTree>
    <p:extLst>
      <p:ext uri="{BB962C8B-B14F-4D97-AF65-F5344CB8AC3E}">
        <p14:creationId xmlns:p14="http://schemas.microsoft.com/office/powerpoint/2010/main" val="297017392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5. Manage the Project</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7741769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A Discipline of D’s</a:t>
            </a:r>
            <a:endParaRPr lang="en-US" dirty="0"/>
          </a:p>
        </p:txBody>
      </p:sp>
      <p:sp>
        <p:nvSpPr>
          <p:cNvPr id="8" name="Text Placeholder 7"/>
          <p:cNvSpPr>
            <a:spLocks noGrp="1"/>
          </p:cNvSpPr>
          <p:nvPr>
            <p:ph idx="4294967295"/>
          </p:nvPr>
        </p:nvSpPr>
        <p:spPr>
          <a:xfrm>
            <a:off x="685800" y="1463040"/>
            <a:ext cx="10817352" cy="4715137"/>
          </a:xfrm>
          <a:prstGeom prst="rect">
            <a:avLst/>
          </a:prstGeom>
        </p:spPr>
        <p:txBody>
          <a:bodyPr>
            <a:noAutofit/>
          </a:bodyPr>
          <a:lstStyle/>
          <a:p>
            <a:r>
              <a:rPr lang="en-US" sz="2800" b="1" dirty="0" smtClean="0"/>
              <a:t>Define</a:t>
            </a:r>
            <a:r>
              <a:rPr lang="en-US" sz="2800" dirty="0" smtClean="0"/>
              <a:t> the solution</a:t>
            </a:r>
          </a:p>
          <a:p>
            <a:pPr lvl="1"/>
            <a:r>
              <a:rPr lang="en-US" sz="2400" dirty="0" smtClean="0"/>
              <a:t>Outcomes</a:t>
            </a:r>
          </a:p>
          <a:p>
            <a:pPr lvl="1"/>
            <a:r>
              <a:rPr lang="en-US" sz="2400" dirty="0" smtClean="0"/>
              <a:t>Business value</a:t>
            </a:r>
          </a:p>
          <a:p>
            <a:pPr lvl="1"/>
            <a:r>
              <a:rPr lang="en-US" sz="2400" dirty="0" smtClean="0"/>
              <a:t>Politics</a:t>
            </a:r>
          </a:p>
          <a:p>
            <a:pPr lvl="1"/>
            <a:r>
              <a:rPr lang="en-US" sz="2400" dirty="0" smtClean="0"/>
              <a:t>Metrics</a:t>
            </a:r>
          </a:p>
        </p:txBody>
      </p:sp>
      <p:grpSp>
        <p:nvGrpSpPr>
          <p:cNvPr id="2" name="Group 1"/>
          <p:cNvGrpSpPr/>
          <p:nvPr/>
        </p:nvGrpSpPr>
        <p:grpSpPr>
          <a:xfrm>
            <a:off x="6850263" y="114284"/>
            <a:ext cx="2466435" cy="2542402"/>
            <a:chOff x="6850263" y="114284"/>
            <a:chExt cx="2466435" cy="2542402"/>
          </a:xfrm>
        </p:grpSpPr>
        <p:sp>
          <p:nvSpPr>
            <p:cNvPr id="3" name="Freeform 2"/>
            <p:cNvSpPr/>
            <p:nvPr/>
          </p:nvSpPr>
          <p:spPr>
            <a:xfrm>
              <a:off x="7206350" y="114284"/>
              <a:ext cx="2110348" cy="2110348"/>
            </a:xfrm>
            <a:custGeom>
              <a:avLst/>
              <a:gdLst>
                <a:gd name="connsiteX0" fmla="*/ 0 w 2110348"/>
                <a:gd name="connsiteY0" fmla="*/ 1055174 h 2110348"/>
                <a:gd name="connsiteX1" fmla="*/ 1055174 w 2110348"/>
                <a:gd name="connsiteY1" fmla="*/ 0 h 2110348"/>
                <a:gd name="connsiteX2" fmla="*/ 2110348 w 2110348"/>
                <a:gd name="connsiteY2" fmla="*/ 1055174 h 2110348"/>
                <a:gd name="connsiteX3" fmla="*/ 1055174 w 2110348"/>
                <a:gd name="connsiteY3" fmla="*/ 2110348 h 2110348"/>
                <a:gd name="connsiteX4" fmla="*/ 0 w 2110348"/>
                <a:gd name="connsiteY4" fmla="*/ 1055174 h 21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348" h="2110348">
                  <a:moveTo>
                    <a:pt x="0" y="1055174"/>
                  </a:moveTo>
                  <a:cubicBezTo>
                    <a:pt x="0" y="472417"/>
                    <a:pt x="472417" y="0"/>
                    <a:pt x="1055174" y="0"/>
                  </a:cubicBezTo>
                  <a:cubicBezTo>
                    <a:pt x="1637931" y="0"/>
                    <a:pt x="2110348" y="472417"/>
                    <a:pt x="2110348" y="1055174"/>
                  </a:cubicBezTo>
                  <a:cubicBezTo>
                    <a:pt x="2110348" y="1637931"/>
                    <a:pt x="1637931" y="2110348"/>
                    <a:pt x="1055174" y="2110348"/>
                  </a:cubicBezTo>
                  <a:cubicBezTo>
                    <a:pt x="472417" y="2110348"/>
                    <a:pt x="0" y="1637931"/>
                    <a:pt x="0" y="1055174"/>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9693" tIns="349693" rIns="349693" bIns="349693" numCol="1" spcCol="1270" anchor="ctr" anchorCtr="0">
              <a:noAutofit/>
            </a:bodyPr>
            <a:lstStyle/>
            <a:p>
              <a:pPr lvl="0" algn="ctr" defTabSz="1422400">
                <a:lnSpc>
                  <a:spcPct val="90000"/>
                </a:lnSpc>
                <a:spcBef>
                  <a:spcPct val="0"/>
                </a:spcBef>
                <a:spcAft>
                  <a:spcPct val="35000"/>
                </a:spcAft>
              </a:pPr>
              <a:r>
                <a:rPr lang="en-US" sz="3200" kern="1200" dirty="0" smtClean="0">
                  <a:solidFill>
                    <a:sysClr val="windowText" lastClr="000000"/>
                  </a:solidFill>
                </a:rPr>
                <a:t>Define</a:t>
              </a:r>
              <a:endParaRPr lang="en-US" sz="3200" kern="1200" dirty="0">
                <a:solidFill>
                  <a:sysClr val="windowText" lastClr="000000"/>
                </a:solidFill>
              </a:endParaRPr>
            </a:p>
          </p:txBody>
        </p:sp>
        <p:sp>
          <p:nvSpPr>
            <p:cNvPr id="13" name="Freeform 12"/>
            <p:cNvSpPr/>
            <p:nvPr/>
          </p:nvSpPr>
          <p:spPr>
            <a:xfrm rot="18900000">
              <a:off x="6850263" y="1944444"/>
              <a:ext cx="560309" cy="712242"/>
            </a:xfrm>
            <a:custGeom>
              <a:avLst/>
              <a:gdLst>
                <a:gd name="connsiteX0" fmla="*/ 0 w 560309"/>
                <a:gd name="connsiteY0" fmla="*/ 142448 h 712242"/>
                <a:gd name="connsiteX1" fmla="*/ 280155 w 560309"/>
                <a:gd name="connsiteY1" fmla="*/ 142448 h 712242"/>
                <a:gd name="connsiteX2" fmla="*/ 280155 w 560309"/>
                <a:gd name="connsiteY2" fmla="*/ 0 h 712242"/>
                <a:gd name="connsiteX3" fmla="*/ 560309 w 560309"/>
                <a:gd name="connsiteY3" fmla="*/ 356121 h 712242"/>
                <a:gd name="connsiteX4" fmla="*/ 280155 w 560309"/>
                <a:gd name="connsiteY4" fmla="*/ 712242 h 712242"/>
                <a:gd name="connsiteX5" fmla="*/ 280155 w 560309"/>
                <a:gd name="connsiteY5" fmla="*/ 569794 h 712242"/>
                <a:gd name="connsiteX6" fmla="*/ 0 w 560309"/>
                <a:gd name="connsiteY6" fmla="*/ 569794 h 712242"/>
                <a:gd name="connsiteX7" fmla="*/ 0 w 560309"/>
                <a:gd name="connsiteY7" fmla="*/ 142448 h 71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09" h="712242">
                  <a:moveTo>
                    <a:pt x="0" y="142448"/>
                  </a:moveTo>
                  <a:lnTo>
                    <a:pt x="280155" y="142448"/>
                  </a:lnTo>
                  <a:lnTo>
                    <a:pt x="280155" y="0"/>
                  </a:lnTo>
                  <a:lnTo>
                    <a:pt x="560309" y="356121"/>
                  </a:lnTo>
                  <a:lnTo>
                    <a:pt x="280155" y="712242"/>
                  </a:lnTo>
                  <a:lnTo>
                    <a:pt x="280155" y="569794"/>
                  </a:lnTo>
                  <a:lnTo>
                    <a:pt x="0" y="569794"/>
                  </a:lnTo>
                  <a:lnTo>
                    <a:pt x="0" y="142448"/>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42448" rIns="168093" bIns="142447" numCol="1" spcCol="1270" anchor="ctr" anchorCtr="0">
              <a:noAutofit/>
            </a:bodyPr>
            <a:lstStyle/>
            <a:p>
              <a:pPr lvl="0" algn="ctr" defTabSz="1155700">
                <a:lnSpc>
                  <a:spcPct val="90000"/>
                </a:lnSpc>
                <a:spcBef>
                  <a:spcPct val="0"/>
                </a:spcBef>
                <a:spcAft>
                  <a:spcPct val="35000"/>
                </a:spcAft>
              </a:pPr>
              <a:endParaRPr lang="en-US" sz="2600" kern="1200"/>
            </a:p>
          </p:txBody>
        </p:sp>
      </p:grpSp>
    </p:spTree>
    <p:extLst>
      <p:ext uri="{BB962C8B-B14F-4D97-AF65-F5344CB8AC3E}">
        <p14:creationId xmlns:p14="http://schemas.microsoft.com/office/powerpoint/2010/main" val="1781233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A Discipline of D’s</a:t>
            </a:r>
            <a:endParaRPr lang="en-US" dirty="0"/>
          </a:p>
        </p:txBody>
      </p:sp>
      <p:sp>
        <p:nvSpPr>
          <p:cNvPr id="8" name="Text Placeholder 7"/>
          <p:cNvSpPr>
            <a:spLocks noGrp="1"/>
          </p:cNvSpPr>
          <p:nvPr>
            <p:ph idx="4294967295"/>
          </p:nvPr>
        </p:nvSpPr>
        <p:spPr>
          <a:xfrm>
            <a:off x="685800" y="1463040"/>
            <a:ext cx="10817352" cy="4715137"/>
          </a:xfrm>
          <a:prstGeom prst="rect">
            <a:avLst/>
          </a:prstGeom>
        </p:spPr>
        <p:txBody>
          <a:bodyPr>
            <a:normAutofit/>
          </a:bodyPr>
          <a:lstStyle/>
          <a:p>
            <a:r>
              <a:rPr lang="en-US" sz="2800" b="1" dirty="0" smtClean="0"/>
              <a:t>Define</a:t>
            </a:r>
            <a:r>
              <a:rPr lang="en-US" sz="2800" dirty="0" smtClean="0"/>
              <a:t> the solution</a:t>
            </a:r>
          </a:p>
          <a:p>
            <a:pPr lvl="1"/>
            <a:r>
              <a:rPr lang="en-US" sz="2400" dirty="0" smtClean="0"/>
              <a:t>Outcomes &amp; metrics</a:t>
            </a:r>
          </a:p>
          <a:p>
            <a:r>
              <a:rPr lang="en-US" sz="2800" b="1" dirty="0" smtClean="0"/>
              <a:t>Design</a:t>
            </a:r>
            <a:r>
              <a:rPr lang="en-US" sz="2800" dirty="0" smtClean="0"/>
              <a:t> the solution</a:t>
            </a:r>
          </a:p>
          <a:p>
            <a:pPr lvl="1"/>
            <a:r>
              <a:rPr lang="en-US" sz="2400" dirty="0" smtClean="0"/>
              <a:t>Each decision based on</a:t>
            </a:r>
            <a:br>
              <a:rPr lang="en-US" sz="2400" dirty="0" smtClean="0"/>
            </a:br>
            <a:r>
              <a:rPr lang="en-US" sz="2400" dirty="0" smtClean="0"/>
              <a:t>requirements</a:t>
            </a:r>
          </a:p>
          <a:p>
            <a:r>
              <a:rPr lang="en-US" sz="2800" b="1" dirty="0" smtClean="0"/>
              <a:t>Develop</a:t>
            </a:r>
            <a:r>
              <a:rPr lang="en-US" sz="2800" dirty="0" smtClean="0"/>
              <a:t> the solution</a:t>
            </a:r>
          </a:p>
          <a:p>
            <a:pPr lvl="1"/>
            <a:r>
              <a:rPr lang="en-US" sz="2400" dirty="0" smtClean="0"/>
              <a:t>Build in iterations</a:t>
            </a:r>
          </a:p>
          <a:p>
            <a:pPr lvl="1"/>
            <a:r>
              <a:rPr lang="en-US" sz="2400" dirty="0" smtClean="0"/>
              <a:t>Validation</a:t>
            </a:r>
          </a:p>
          <a:p>
            <a:r>
              <a:rPr lang="en-US" sz="2800" b="1" dirty="0" smtClean="0"/>
              <a:t>Deploy</a:t>
            </a:r>
            <a:r>
              <a:rPr lang="en-US" sz="2800" dirty="0" smtClean="0"/>
              <a:t> the solution</a:t>
            </a:r>
          </a:p>
          <a:p>
            <a:r>
              <a:rPr lang="en-US" sz="2800" b="1" dirty="0" smtClean="0"/>
              <a:t>Delegate</a:t>
            </a:r>
            <a:r>
              <a:rPr lang="en-US" sz="2800" dirty="0" smtClean="0"/>
              <a:t> to operations</a:t>
            </a:r>
          </a:p>
        </p:txBody>
      </p:sp>
      <p:graphicFrame>
        <p:nvGraphicFramePr>
          <p:cNvPr id="7" name="Diagram 6"/>
          <p:cNvGraphicFramePr/>
          <p:nvPr>
            <p:extLst>
              <p:ext uri="{D42A27DB-BD31-4B8C-83A1-F6EECF244321}">
                <p14:modId xmlns:p14="http://schemas.microsoft.com/office/powerpoint/2010/main" val="671919968"/>
              </p:ext>
            </p:extLst>
          </p:nvPr>
        </p:nvGraphicFramePr>
        <p:xfrm>
          <a:off x="3316451" y="112530"/>
          <a:ext cx="9890148" cy="659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p:cNvGrpSpPr/>
          <p:nvPr/>
        </p:nvGrpSpPr>
        <p:grpSpPr>
          <a:xfrm>
            <a:off x="5377634" y="533400"/>
            <a:ext cx="1250178" cy="1710386"/>
            <a:chOff x="5377634" y="533400"/>
            <a:chExt cx="1250178" cy="1710386"/>
          </a:xfrm>
        </p:grpSpPr>
        <p:grpSp>
          <p:nvGrpSpPr>
            <p:cNvPr id="9" name="Group 8"/>
            <p:cNvGrpSpPr/>
            <p:nvPr/>
          </p:nvGrpSpPr>
          <p:grpSpPr bwMode="invGray">
            <a:xfrm>
              <a:off x="5377634" y="533400"/>
              <a:ext cx="1250178" cy="1250178"/>
              <a:chOff x="1650112" y="2241541"/>
              <a:chExt cx="2110348" cy="2110348"/>
            </a:xfrm>
          </p:grpSpPr>
          <p:sp>
            <p:nvSpPr>
              <p:cNvPr id="10" name="Oval 9"/>
              <p:cNvSpPr/>
              <p:nvPr/>
            </p:nvSpPr>
            <p:spPr bwMode="invGray">
              <a:xfrm>
                <a:off x="1650112" y="2241541"/>
                <a:ext cx="2110348" cy="2110348"/>
              </a:xfrm>
              <a:prstGeom prst="ellipse">
                <a:avLst/>
              </a:prstGeom>
              <a:solidFill>
                <a:schemeClr val="bg2">
                  <a:lumMod val="60000"/>
                  <a:lumOff val="40000"/>
                  <a:alpha val="50000"/>
                </a:schemeClr>
              </a:solidFill>
              <a:ln>
                <a:solidFill>
                  <a:schemeClr val="bg2">
                    <a:lumMod val="60000"/>
                    <a:lumOff val="40000"/>
                  </a:schemeClr>
                </a:solidFill>
              </a:ln>
            </p:spPr>
            <p:style>
              <a:lnRef idx="2">
                <a:schemeClr val="accent2"/>
              </a:lnRef>
              <a:fillRef idx="1">
                <a:schemeClr val="lt1"/>
              </a:fillRef>
              <a:effectRef idx="0">
                <a:schemeClr val="accent2"/>
              </a:effectRef>
              <a:fontRef idx="minor">
                <a:schemeClr val="dk1"/>
              </a:fontRef>
            </p:style>
          </p:sp>
          <p:sp>
            <p:nvSpPr>
              <p:cNvPr id="11" name="Oval 6"/>
              <p:cNvSpPr/>
              <p:nvPr/>
            </p:nvSpPr>
            <p:spPr bwMode="invGray">
              <a:xfrm>
                <a:off x="1959165" y="2550594"/>
                <a:ext cx="1492242" cy="149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600" kern="1200" dirty="0" smtClean="0">
                    <a:solidFill>
                      <a:schemeClr val="bg2">
                        <a:lumMod val="40000"/>
                        <a:lumOff val="60000"/>
                      </a:schemeClr>
                    </a:solidFill>
                  </a:rPr>
                  <a:t>Delegate</a:t>
                </a:r>
                <a:endParaRPr lang="en-US" sz="1600" kern="1200" dirty="0">
                  <a:solidFill>
                    <a:schemeClr val="bg2">
                      <a:lumMod val="40000"/>
                      <a:lumOff val="60000"/>
                    </a:schemeClr>
                  </a:solidFill>
                </a:endParaRPr>
              </a:p>
            </p:txBody>
          </p:sp>
        </p:grpSp>
        <p:grpSp>
          <p:nvGrpSpPr>
            <p:cNvPr id="6" name="Group 5"/>
            <p:cNvGrpSpPr/>
            <p:nvPr/>
          </p:nvGrpSpPr>
          <p:grpSpPr>
            <a:xfrm rot="2700000">
              <a:off x="5843398" y="1959125"/>
              <a:ext cx="318648" cy="250674"/>
              <a:chOff x="3480273" y="4147667"/>
              <a:chExt cx="712242" cy="560309"/>
            </a:xfrm>
            <a:solidFill>
              <a:schemeClr val="bg2">
                <a:lumMod val="60000"/>
                <a:lumOff val="40000"/>
              </a:schemeClr>
            </a:solidFill>
          </p:grpSpPr>
          <p:sp>
            <p:nvSpPr>
              <p:cNvPr id="12" name="Right Arrow 11"/>
              <p:cNvSpPr/>
              <p:nvPr/>
            </p:nvSpPr>
            <p:spPr>
              <a:xfrm rot="13500000">
                <a:off x="3556239" y="4071701"/>
                <a:ext cx="560309" cy="71224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rot="24300000">
                <a:off x="3699715" y="4273579"/>
                <a:ext cx="392216" cy="4273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spTree>
    <p:extLst>
      <p:ext uri="{BB962C8B-B14F-4D97-AF65-F5344CB8AC3E}">
        <p14:creationId xmlns:p14="http://schemas.microsoft.com/office/powerpoint/2010/main" val="3788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DA15425-9999-4665-A25A-AED8DF9E01F3}"/>
                                            </p:graphicEl>
                                          </p:spTgt>
                                        </p:tgtEl>
                                        <p:attrNameLst>
                                          <p:attrName>style.visibility</p:attrName>
                                        </p:attrNameLst>
                                      </p:cBhvr>
                                      <p:to>
                                        <p:strVal val="visible"/>
                                      </p:to>
                                    </p:set>
                                    <p:animEffect transition="in" filter="fade">
                                      <p:cBhvr>
                                        <p:cTn id="7" dur="500"/>
                                        <p:tgtEl>
                                          <p:spTgt spid="7">
                                            <p:graphicEl>
                                              <a:dgm id="{6DA15425-9999-4665-A25A-AED8DF9E01F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E850D5DE-ABBC-4AC4-A17C-8AEA9FEBB4CE}"/>
                                            </p:graphicEl>
                                          </p:spTgt>
                                        </p:tgtEl>
                                        <p:attrNameLst>
                                          <p:attrName>style.visibility</p:attrName>
                                        </p:attrNameLst>
                                      </p:cBhvr>
                                      <p:to>
                                        <p:strVal val="visible"/>
                                      </p:to>
                                    </p:set>
                                    <p:animEffect transition="in" filter="fade">
                                      <p:cBhvr>
                                        <p:cTn id="10" dur="500"/>
                                        <p:tgtEl>
                                          <p:spTgt spid="7">
                                            <p:graphicEl>
                                              <a:dgm id="{E850D5DE-ABBC-4AC4-A17C-8AEA9FEBB4C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graphicEl>
                                              <a:dgm id="{55858EB9-BC31-46C3-B110-A402469DD243}"/>
                                            </p:graphicEl>
                                          </p:spTgt>
                                        </p:tgtEl>
                                        <p:attrNameLst>
                                          <p:attrName>style.visibility</p:attrName>
                                        </p:attrNameLst>
                                      </p:cBhvr>
                                      <p:to>
                                        <p:strVal val="visible"/>
                                      </p:to>
                                    </p:set>
                                    <p:animEffect transition="in" filter="fade">
                                      <p:cBhvr>
                                        <p:cTn id="21" dur="500"/>
                                        <p:tgtEl>
                                          <p:spTgt spid="7">
                                            <p:graphicEl>
                                              <a:dgm id="{55858EB9-BC31-46C3-B110-A402469DD243}"/>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4B308EFB-FF6E-476A-B035-D8969C7CC941}"/>
                                            </p:graphicEl>
                                          </p:spTgt>
                                        </p:tgtEl>
                                        <p:attrNameLst>
                                          <p:attrName>style.visibility</p:attrName>
                                        </p:attrNameLst>
                                      </p:cBhvr>
                                      <p:to>
                                        <p:strVal val="visible"/>
                                      </p:to>
                                    </p:set>
                                    <p:animEffect transition="in" filter="fade">
                                      <p:cBhvr>
                                        <p:cTn id="24" dur="500"/>
                                        <p:tgtEl>
                                          <p:spTgt spid="7">
                                            <p:graphicEl>
                                              <a:dgm id="{4B308EFB-FF6E-476A-B035-D8969C7CC941}"/>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395ED6BE-160E-4DA3-AC18-77AA7FA17D27}"/>
                                            </p:graphicEl>
                                          </p:spTgt>
                                        </p:tgtEl>
                                        <p:attrNameLst>
                                          <p:attrName>style.visibility</p:attrName>
                                        </p:attrNameLst>
                                      </p:cBhvr>
                                      <p:to>
                                        <p:strVal val="visible"/>
                                      </p:to>
                                    </p:set>
                                    <p:animEffect transition="in" filter="fade">
                                      <p:cBhvr>
                                        <p:cTn id="32" dur="500"/>
                                        <p:tgtEl>
                                          <p:spTgt spid="7">
                                            <p:graphicEl>
                                              <a:dgm id="{395ED6BE-160E-4DA3-AC18-77AA7FA17D27}"/>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dgm id="{0285D6C1-3BAD-463D-BC29-F83A7DFB57BE}"/>
                                            </p:graphicEl>
                                          </p:spTgt>
                                        </p:tgtEl>
                                        <p:attrNameLst>
                                          <p:attrName>style.visibility</p:attrName>
                                        </p:attrNameLst>
                                      </p:cBhvr>
                                      <p:to>
                                        <p:strVal val="visible"/>
                                      </p:to>
                                    </p:set>
                                    <p:animEffect transition="in" filter="fade">
                                      <p:cBhvr>
                                        <p:cTn id="35" dur="500"/>
                                        <p:tgtEl>
                                          <p:spTgt spid="7">
                                            <p:graphicEl>
                                              <a:dgm id="{0285D6C1-3BAD-463D-BC29-F83A7DFB57BE}"/>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graphicEl>
                                              <a:dgm id="{6DB03188-DC3A-450F-9C19-9424B572AC70}"/>
                                            </p:graphicEl>
                                          </p:spTgt>
                                        </p:tgtEl>
                                        <p:attrNameLst>
                                          <p:attrName>style.visibility</p:attrName>
                                        </p:attrNameLst>
                                      </p:cBhvr>
                                      <p:to>
                                        <p:strVal val="visible"/>
                                      </p:to>
                                    </p:set>
                                    <p:animEffect transition="in" filter="fade">
                                      <p:cBhvr>
                                        <p:cTn id="38" dur="500"/>
                                        <p:tgtEl>
                                          <p:spTgt spid="7">
                                            <p:graphicEl>
                                              <a:dgm id="{6DB03188-DC3A-450F-9C19-9424B572AC70}"/>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500"/>
                                        <p:tgtEl>
                                          <p:spTgt spid="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500"/>
                                        <p:tgtEl>
                                          <p:spTgt spid="8">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Effect transition="in" filter="fade">
                                      <p:cBhvr>
                                        <p:cTn id="54" dur="500"/>
                                        <p:tgtEl>
                                          <p:spTgt spid="8">
                                            <p:txEl>
                                              <p:pRg st="5" end="5"/>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fade">
                                      <p:cBhvr>
                                        <p:cTn id="5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Graphic spid="7" grpId="0" uiExpand="1">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77634" y="533400"/>
            <a:ext cx="1250178" cy="1710386"/>
            <a:chOff x="5377634" y="533400"/>
            <a:chExt cx="1250178" cy="1710386"/>
          </a:xfrm>
        </p:grpSpPr>
        <p:grpSp>
          <p:nvGrpSpPr>
            <p:cNvPr id="10" name="Group 9"/>
            <p:cNvGrpSpPr/>
            <p:nvPr/>
          </p:nvGrpSpPr>
          <p:grpSpPr bwMode="invGray">
            <a:xfrm>
              <a:off x="5377634" y="533400"/>
              <a:ext cx="1250178" cy="1250178"/>
              <a:chOff x="1650112" y="2241541"/>
              <a:chExt cx="2110348" cy="2110348"/>
            </a:xfrm>
          </p:grpSpPr>
          <p:sp>
            <p:nvSpPr>
              <p:cNvPr id="14" name="Oval 13"/>
              <p:cNvSpPr/>
              <p:nvPr/>
            </p:nvSpPr>
            <p:spPr bwMode="invGray">
              <a:xfrm>
                <a:off x="1650112" y="2241541"/>
                <a:ext cx="2110348" cy="2110348"/>
              </a:xfrm>
              <a:prstGeom prst="ellipse">
                <a:avLst/>
              </a:prstGeom>
              <a:solidFill>
                <a:schemeClr val="bg2">
                  <a:lumMod val="60000"/>
                  <a:lumOff val="40000"/>
                  <a:alpha val="50000"/>
                </a:schemeClr>
              </a:solidFill>
              <a:ln>
                <a:solidFill>
                  <a:schemeClr val="bg2">
                    <a:lumMod val="60000"/>
                    <a:lumOff val="40000"/>
                  </a:schemeClr>
                </a:solidFill>
              </a:ln>
            </p:spPr>
            <p:style>
              <a:lnRef idx="2">
                <a:schemeClr val="accent2"/>
              </a:lnRef>
              <a:fillRef idx="1">
                <a:schemeClr val="lt1"/>
              </a:fillRef>
              <a:effectRef idx="0">
                <a:schemeClr val="accent2"/>
              </a:effectRef>
              <a:fontRef idx="minor">
                <a:schemeClr val="dk1"/>
              </a:fontRef>
            </p:style>
          </p:sp>
          <p:sp>
            <p:nvSpPr>
              <p:cNvPr id="15" name="Oval 6"/>
              <p:cNvSpPr/>
              <p:nvPr/>
            </p:nvSpPr>
            <p:spPr bwMode="invGray">
              <a:xfrm>
                <a:off x="1959165" y="2550594"/>
                <a:ext cx="1492242" cy="149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600" kern="1200" dirty="0" smtClean="0">
                    <a:solidFill>
                      <a:schemeClr val="bg2">
                        <a:lumMod val="40000"/>
                        <a:lumOff val="60000"/>
                      </a:schemeClr>
                    </a:solidFill>
                  </a:rPr>
                  <a:t>Delegate</a:t>
                </a:r>
                <a:endParaRPr lang="en-US" sz="1600" kern="1200" dirty="0">
                  <a:solidFill>
                    <a:schemeClr val="bg2">
                      <a:lumMod val="40000"/>
                      <a:lumOff val="60000"/>
                    </a:schemeClr>
                  </a:solidFill>
                </a:endParaRPr>
              </a:p>
            </p:txBody>
          </p:sp>
        </p:grpSp>
        <p:grpSp>
          <p:nvGrpSpPr>
            <p:cNvPr id="11" name="Group 10"/>
            <p:cNvGrpSpPr/>
            <p:nvPr/>
          </p:nvGrpSpPr>
          <p:grpSpPr>
            <a:xfrm rot="2700000">
              <a:off x="5843398" y="1959125"/>
              <a:ext cx="318648" cy="250674"/>
              <a:chOff x="3480273" y="4147667"/>
              <a:chExt cx="712242" cy="560309"/>
            </a:xfrm>
            <a:solidFill>
              <a:schemeClr val="bg2">
                <a:lumMod val="60000"/>
                <a:lumOff val="40000"/>
              </a:schemeClr>
            </a:solidFill>
          </p:grpSpPr>
          <p:sp>
            <p:nvSpPr>
              <p:cNvPr id="12" name="Right Arrow 11"/>
              <p:cNvSpPr/>
              <p:nvPr/>
            </p:nvSpPr>
            <p:spPr>
              <a:xfrm rot="13500000">
                <a:off x="3556239" y="4071701"/>
                <a:ext cx="560309" cy="71224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rot="24300000">
                <a:off x="3699715" y="4273579"/>
                <a:ext cx="392216" cy="4273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sp>
        <p:nvSpPr>
          <p:cNvPr id="5" name="Title 4"/>
          <p:cNvSpPr>
            <a:spLocks noGrp="1"/>
          </p:cNvSpPr>
          <p:nvPr>
            <p:ph type="title"/>
          </p:nvPr>
        </p:nvSpPr>
        <p:spPr>
          <a:xfrm>
            <a:off x="685800" y="457200"/>
            <a:ext cx="10744200" cy="609398"/>
          </a:xfrm>
        </p:spPr>
        <p:txBody>
          <a:bodyPr/>
          <a:lstStyle/>
          <a:p>
            <a:r>
              <a:rPr lang="en-US" dirty="0" smtClean="0"/>
              <a:t>A Discipline of D’s and R’s</a:t>
            </a:r>
            <a:endParaRPr lang="en-US" dirty="0"/>
          </a:p>
        </p:txBody>
      </p:sp>
      <p:sp>
        <p:nvSpPr>
          <p:cNvPr id="8" name="Text Placeholder 7"/>
          <p:cNvSpPr>
            <a:spLocks noGrp="1"/>
          </p:cNvSpPr>
          <p:nvPr>
            <p:ph idx="4294967295"/>
          </p:nvPr>
        </p:nvSpPr>
        <p:spPr>
          <a:xfrm>
            <a:off x="685800" y="1463040"/>
            <a:ext cx="10817352" cy="4789003"/>
          </a:xfrm>
          <a:prstGeom prst="rect">
            <a:avLst/>
          </a:prstGeom>
        </p:spPr>
        <p:txBody>
          <a:bodyPr>
            <a:normAutofit/>
          </a:bodyPr>
          <a:lstStyle/>
          <a:p>
            <a:r>
              <a:rPr lang="en-US" sz="2800" b="1" dirty="0" smtClean="0"/>
              <a:t>Define</a:t>
            </a:r>
            <a:r>
              <a:rPr lang="en-US" sz="2800" dirty="0" smtClean="0"/>
              <a:t> the solution</a:t>
            </a:r>
          </a:p>
          <a:p>
            <a:r>
              <a:rPr lang="en-US" sz="2800" b="1" dirty="0" smtClean="0"/>
              <a:t>Design</a:t>
            </a:r>
            <a:r>
              <a:rPr lang="en-US" sz="2800" dirty="0" smtClean="0"/>
              <a:t> the solution</a:t>
            </a:r>
          </a:p>
          <a:p>
            <a:r>
              <a:rPr lang="en-US" sz="2800" b="1" dirty="0" smtClean="0"/>
              <a:t>Develop</a:t>
            </a:r>
            <a:r>
              <a:rPr lang="en-US" sz="2800" dirty="0" smtClean="0"/>
              <a:t> the solution</a:t>
            </a:r>
          </a:p>
          <a:p>
            <a:pPr lvl="1"/>
            <a:r>
              <a:rPr lang="en-US" sz="2400" b="1" dirty="0" smtClean="0"/>
              <a:t>Release</a:t>
            </a:r>
          </a:p>
          <a:p>
            <a:pPr lvl="1"/>
            <a:r>
              <a:rPr lang="en-US" sz="2400" b="1" dirty="0" smtClean="0"/>
              <a:t>Refine</a:t>
            </a:r>
            <a:r>
              <a:rPr lang="en-US" sz="2400" dirty="0" smtClean="0"/>
              <a:t> requirements</a:t>
            </a:r>
          </a:p>
          <a:p>
            <a:pPr lvl="1"/>
            <a:r>
              <a:rPr lang="en-US" sz="2400" b="1" dirty="0" smtClean="0"/>
              <a:t>Revisit</a:t>
            </a:r>
            <a:r>
              <a:rPr lang="en-US" sz="2400" dirty="0" smtClean="0"/>
              <a:t> design</a:t>
            </a:r>
          </a:p>
          <a:p>
            <a:pPr lvl="1"/>
            <a:r>
              <a:rPr lang="en-US" sz="2400" b="1" dirty="0" smtClean="0"/>
              <a:t>Revise</a:t>
            </a:r>
            <a:r>
              <a:rPr lang="en-US" sz="2400" dirty="0" smtClean="0"/>
              <a:t> solution</a:t>
            </a:r>
          </a:p>
          <a:p>
            <a:pPr lvl="1"/>
            <a:r>
              <a:rPr lang="en-US" sz="2400" b="1" dirty="0" smtClean="0"/>
              <a:t>Repeat</a:t>
            </a:r>
          </a:p>
          <a:p>
            <a:r>
              <a:rPr lang="en-US" sz="2800" b="1" dirty="0" smtClean="0"/>
              <a:t>Deploy</a:t>
            </a:r>
            <a:r>
              <a:rPr lang="en-US" sz="2800" dirty="0" smtClean="0"/>
              <a:t> the solution</a:t>
            </a:r>
          </a:p>
          <a:p>
            <a:r>
              <a:rPr lang="en-US" sz="2800" b="1" dirty="0" smtClean="0"/>
              <a:t>Delegate</a:t>
            </a:r>
            <a:r>
              <a:rPr lang="en-US" sz="2800" dirty="0" smtClean="0"/>
              <a:t> to operations</a:t>
            </a:r>
          </a:p>
        </p:txBody>
      </p:sp>
      <p:graphicFrame>
        <p:nvGraphicFramePr>
          <p:cNvPr id="7" name="Diagram 6"/>
          <p:cNvGraphicFramePr/>
          <p:nvPr>
            <p:extLst>
              <p:ext uri="{D42A27DB-BD31-4B8C-83A1-F6EECF244321}">
                <p14:modId xmlns:p14="http://schemas.microsoft.com/office/powerpoint/2010/main" val="3186808542"/>
              </p:ext>
            </p:extLst>
          </p:nvPr>
        </p:nvGraphicFramePr>
        <p:xfrm>
          <a:off x="3316451" y="112530"/>
          <a:ext cx="9890148" cy="659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67748137"/>
              </p:ext>
            </p:extLst>
          </p:nvPr>
        </p:nvGraphicFramePr>
        <p:xfrm>
          <a:off x="6836897" y="2672869"/>
          <a:ext cx="2892635" cy="23426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5164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fade">
                                      <p:cBhvr>
                                        <p:cTn id="11" dur="500"/>
                                        <p:tgtEl>
                                          <p:spTgt spid="8">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A Discipline of D’s and R’s</a:t>
            </a:r>
            <a:endParaRPr lang="en-US" dirty="0"/>
          </a:p>
        </p:txBody>
      </p:sp>
      <p:sp>
        <p:nvSpPr>
          <p:cNvPr id="8" name="Text Placeholder 7"/>
          <p:cNvSpPr>
            <a:spLocks noGrp="1"/>
          </p:cNvSpPr>
          <p:nvPr>
            <p:ph idx="4294967295"/>
          </p:nvPr>
        </p:nvSpPr>
        <p:spPr>
          <a:xfrm>
            <a:off x="685800" y="1463040"/>
            <a:ext cx="10817352" cy="4789003"/>
          </a:xfrm>
          <a:prstGeom prst="rect">
            <a:avLst/>
          </a:prstGeom>
        </p:spPr>
        <p:txBody>
          <a:bodyPr>
            <a:normAutofit/>
          </a:bodyPr>
          <a:lstStyle/>
          <a:p>
            <a:r>
              <a:rPr lang="en-US" sz="2800" b="1" dirty="0" smtClean="0"/>
              <a:t>Define</a:t>
            </a:r>
            <a:r>
              <a:rPr lang="en-US" sz="2800" dirty="0" smtClean="0"/>
              <a:t> the solution</a:t>
            </a:r>
          </a:p>
          <a:p>
            <a:r>
              <a:rPr lang="en-US" sz="2800" b="1" dirty="0" smtClean="0"/>
              <a:t>Design</a:t>
            </a:r>
            <a:r>
              <a:rPr lang="en-US" sz="2800" dirty="0" smtClean="0"/>
              <a:t> the solution</a:t>
            </a:r>
          </a:p>
          <a:p>
            <a:r>
              <a:rPr lang="en-US" sz="2800" b="1" dirty="0" smtClean="0"/>
              <a:t>Develop</a:t>
            </a:r>
            <a:r>
              <a:rPr lang="en-US" sz="2800" dirty="0" smtClean="0"/>
              <a:t> the solution</a:t>
            </a:r>
          </a:p>
          <a:p>
            <a:pPr lvl="1"/>
            <a:r>
              <a:rPr lang="en-US" sz="2400" b="1" dirty="0" smtClean="0"/>
              <a:t>Release</a:t>
            </a:r>
          </a:p>
          <a:p>
            <a:pPr lvl="1"/>
            <a:r>
              <a:rPr lang="en-US" sz="2400" b="1" dirty="0" smtClean="0"/>
              <a:t>Refine</a:t>
            </a:r>
            <a:r>
              <a:rPr lang="en-US" sz="2400" dirty="0" smtClean="0"/>
              <a:t> requirements</a:t>
            </a:r>
          </a:p>
          <a:p>
            <a:pPr lvl="1"/>
            <a:r>
              <a:rPr lang="en-US" sz="2400" b="1" dirty="0" smtClean="0"/>
              <a:t>Revisit</a:t>
            </a:r>
            <a:r>
              <a:rPr lang="en-US" sz="2400" dirty="0" smtClean="0"/>
              <a:t> design</a:t>
            </a:r>
          </a:p>
          <a:p>
            <a:pPr lvl="1"/>
            <a:r>
              <a:rPr lang="en-US" sz="2400" b="1" dirty="0" smtClean="0"/>
              <a:t>Revise</a:t>
            </a:r>
            <a:r>
              <a:rPr lang="en-US" sz="2400" dirty="0" smtClean="0"/>
              <a:t> solution</a:t>
            </a:r>
          </a:p>
          <a:p>
            <a:pPr lvl="1"/>
            <a:r>
              <a:rPr lang="en-US" sz="2400" b="1" dirty="0" smtClean="0"/>
              <a:t>Repeat</a:t>
            </a:r>
          </a:p>
          <a:p>
            <a:r>
              <a:rPr lang="en-US" sz="2800" b="1" dirty="0" smtClean="0"/>
              <a:t>Deploy</a:t>
            </a:r>
            <a:r>
              <a:rPr lang="en-US" sz="2800" dirty="0" smtClean="0"/>
              <a:t> the solution</a:t>
            </a:r>
          </a:p>
          <a:p>
            <a:r>
              <a:rPr lang="en-US" sz="2800" b="1" dirty="0" smtClean="0"/>
              <a:t>Delegate</a:t>
            </a:r>
            <a:r>
              <a:rPr lang="en-US" sz="2800" dirty="0" smtClean="0"/>
              <a:t> to operations</a:t>
            </a:r>
          </a:p>
        </p:txBody>
      </p:sp>
      <p:sp>
        <p:nvSpPr>
          <p:cNvPr id="3" name="TextBox 2"/>
          <p:cNvSpPr txBox="1"/>
          <p:nvPr/>
        </p:nvSpPr>
        <p:spPr>
          <a:xfrm>
            <a:off x="6690360" y="1325880"/>
            <a:ext cx="3230880" cy="457200"/>
          </a:xfrm>
          <a:prstGeom prst="rect">
            <a:avLst/>
          </a:prstGeom>
          <a:noFill/>
        </p:spPr>
        <p:txBody>
          <a:bodyPr wrap="none" lIns="0" tIns="0" rIns="0" bIns="0" rtlCol="0">
            <a:noAutofit/>
          </a:bodyPr>
          <a:lstStyle/>
          <a:p>
            <a:pPr algn="ctr"/>
            <a:r>
              <a:rPr lang="en-US" sz="4400" b="1" dirty="0" smtClean="0">
                <a:gradFill>
                  <a:gsLst>
                    <a:gs pos="0">
                      <a:schemeClr val="tx1"/>
                    </a:gs>
                    <a:gs pos="86000">
                      <a:schemeClr val="tx1"/>
                    </a:gs>
                  </a:gsLst>
                  <a:lin ang="5400000" scaled="0"/>
                </a:gradFill>
                <a:latin typeface="Segoe UI Light" pitchFamily="34" charset="0"/>
              </a:rPr>
              <a:t>Project Lifecycle</a:t>
            </a:r>
          </a:p>
        </p:txBody>
      </p:sp>
      <p:sp>
        <p:nvSpPr>
          <p:cNvPr id="10" name="TextBox 9"/>
          <p:cNvSpPr txBox="1"/>
          <p:nvPr/>
        </p:nvSpPr>
        <p:spPr>
          <a:xfrm>
            <a:off x="6598920" y="5623560"/>
            <a:ext cx="3230880" cy="457200"/>
          </a:xfrm>
          <a:prstGeom prst="rect">
            <a:avLst/>
          </a:prstGeom>
          <a:noFill/>
        </p:spPr>
        <p:txBody>
          <a:bodyPr wrap="none" lIns="0" tIns="0" rIns="0" bIns="0" rtlCol="0">
            <a:noAutofit/>
          </a:bodyPr>
          <a:lstStyle/>
          <a:p>
            <a:pPr algn="ctr"/>
            <a:r>
              <a:rPr lang="en-US" sz="4400" b="1" dirty="0" smtClean="0">
                <a:gradFill>
                  <a:gsLst>
                    <a:gs pos="0">
                      <a:schemeClr val="tx1"/>
                    </a:gs>
                    <a:gs pos="86000">
                      <a:schemeClr val="tx1"/>
                    </a:gs>
                  </a:gsLst>
                  <a:lin ang="5400000" scaled="0"/>
                </a:gradFill>
                <a:latin typeface="Segoe UI Light" pitchFamily="34" charset="0"/>
              </a:rPr>
              <a:t>Development Lifecycle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865" y="2128603"/>
            <a:ext cx="4981280" cy="333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036232" y="2237220"/>
            <a:ext cx="734580" cy="963180"/>
            <a:chOff x="5377634" y="604555"/>
            <a:chExt cx="1250178" cy="1639231"/>
          </a:xfrm>
        </p:grpSpPr>
        <p:grpSp>
          <p:nvGrpSpPr>
            <p:cNvPr id="9" name="Group 8"/>
            <p:cNvGrpSpPr/>
            <p:nvPr/>
          </p:nvGrpSpPr>
          <p:grpSpPr bwMode="invGray">
            <a:xfrm>
              <a:off x="5377634" y="604555"/>
              <a:ext cx="1250178" cy="1250178"/>
              <a:chOff x="1650112" y="2361653"/>
              <a:chExt cx="2110348" cy="2110348"/>
            </a:xfrm>
          </p:grpSpPr>
          <p:sp>
            <p:nvSpPr>
              <p:cNvPr id="14" name="Oval 13"/>
              <p:cNvSpPr/>
              <p:nvPr/>
            </p:nvSpPr>
            <p:spPr bwMode="invGray">
              <a:xfrm>
                <a:off x="1650112" y="2361653"/>
                <a:ext cx="2110348" cy="2110348"/>
              </a:xfrm>
              <a:prstGeom prst="ellipse">
                <a:avLst/>
              </a:prstGeom>
              <a:solidFill>
                <a:schemeClr val="bg2">
                  <a:lumMod val="60000"/>
                  <a:lumOff val="40000"/>
                  <a:alpha val="50000"/>
                </a:schemeClr>
              </a:solidFill>
              <a:ln>
                <a:solidFill>
                  <a:schemeClr val="bg2">
                    <a:lumMod val="60000"/>
                    <a:lumOff val="40000"/>
                  </a:schemeClr>
                </a:solidFill>
              </a:ln>
            </p:spPr>
            <p:style>
              <a:lnRef idx="2">
                <a:schemeClr val="accent2"/>
              </a:lnRef>
              <a:fillRef idx="1">
                <a:schemeClr val="lt1"/>
              </a:fillRef>
              <a:effectRef idx="0">
                <a:schemeClr val="accent2"/>
              </a:effectRef>
              <a:fontRef idx="minor">
                <a:schemeClr val="dk1"/>
              </a:fontRef>
            </p:style>
          </p:sp>
          <p:sp>
            <p:nvSpPr>
              <p:cNvPr id="15" name="Oval 6"/>
              <p:cNvSpPr/>
              <p:nvPr/>
            </p:nvSpPr>
            <p:spPr bwMode="invGray">
              <a:xfrm>
                <a:off x="1959166" y="2670707"/>
                <a:ext cx="1492243" cy="14922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1000" kern="1200" dirty="0" smtClean="0">
                    <a:solidFill>
                      <a:schemeClr val="bg2">
                        <a:lumMod val="40000"/>
                        <a:lumOff val="60000"/>
                      </a:schemeClr>
                    </a:solidFill>
                  </a:rPr>
                  <a:t>Delegate</a:t>
                </a:r>
                <a:endParaRPr lang="en-US" sz="1000" kern="1200" dirty="0">
                  <a:solidFill>
                    <a:schemeClr val="bg2">
                      <a:lumMod val="40000"/>
                      <a:lumOff val="60000"/>
                    </a:schemeClr>
                  </a:solidFill>
                </a:endParaRPr>
              </a:p>
            </p:txBody>
          </p:sp>
        </p:grpSp>
        <p:grpSp>
          <p:nvGrpSpPr>
            <p:cNvPr id="11" name="Group 10"/>
            <p:cNvGrpSpPr/>
            <p:nvPr/>
          </p:nvGrpSpPr>
          <p:grpSpPr>
            <a:xfrm rot="2700000">
              <a:off x="5843398" y="1959125"/>
              <a:ext cx="318648" cy="250674"/>
              <a:chOff x="3480273" y="4147667"/>
              <a:chExt cx="712242" cy="560309"/>
            </a:xfrm>
            <a:solidFill>
              <a:schemeClr val="bg2">
                <a:lumMod val="60000"/>
                <a:lumOff val="40000"/>
              </a:schemeClr>
            </a:solidFill>
          </p:grpSpPr>
          <p:sp>
            <p:nvSpPr>
              <p:cNvPr id="12" name="Right Arrow 11"/>
              <p:cNvSpPr/>
              <p:nvPr/>
            </p:nvSpPr>
            <p:spPr>
              <a:xfrm rot="13500000">
                <a:off x="3556239" y="4071701"/>
                <a:ext cx="560309" cy="71224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rot="24300000">
                <a:off x="3699715" y="4273579"/>
                <a:ext cx="392216" cy="4273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1050" kern="1200"/>
              </a:p>
            </p:txBody>
          </p:sp>
        </p:grpSp>
      </p:grpSp>
    </p:spTree>
    <p:extLst>
      <p:ext uri="{BB962C8B-B14F-4D97-AF65-F5344CB8AC3E}">
        <p14:creationId xmlns:p14="http://schemas.microsoft.com/office/powerpoint/2010/main" val="39893689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Our developers </a:t>
            </a:r>
            <a:br>
              <a:rPr lang="en-US" smtClean="0"/>
            </a:br>
            <a:r>
              <a:rPr lang="en-US" smtClean="0"/>
              <a:t>don’t understand…</a:t>
            </a:r>
            <a:endParaRPr lang="en-US" dirty="0"/>
          </a:p>
        </p:txBody>
      </p:sp>
    </p:spTree>
    <p:extLst>
      <p:ext uri="{BB962C8B-B14F-4D97-AF65-F5344CB8AC3E}">
        <p14:creationId xmlns:p14="http://schemas.microsoft.com/office/powerpoint/2010/main" val="401038473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6. Architect the Solution</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042028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Crazy Architecture?</a:t>
            </a:r>
            <a:endParaRPr lang="en-US" dirty="0"/>
          </a:p>
        </p:txBody>
      </p:sp>
    </p:spTree>
    <p:extLst>
      <p:ext uri="{BB962C8B-B14F-4D97-AF65-F5344CB8AC3E}">
        <p14:creationId xmlns:p14="http://schemas.microsoft.com/office/powerpoint/2010/main" val="4347412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dirty="0" smtClean="0"/>
              <a:t>We run SharePoint on a single server with SQL on the same box</a:t>
            </a:r>
            <a:endParaRPr lang="en-US" dirty="0"/>
          </a:p>
        </p:txBody>
      </p:sp>
    </p:spTree>
    <p:extLst>
      <p:ext uri="{BB962C8B-B14F-4D97-AF65-F5344CB8AC3E}">
        <p14:creationId xmlns:p14="http://schemas.microsoft.com/office/powerpoint/2010/main" val="218103855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dirty="0" smtClean="0"/>
              <a:t>We have over 200 farms</a:t>
            </a:r>
            <a:endParaRPr lang="en-US" dirty="0"/>
          </a:p>
        </p:txBody>
      </p:sp>
    </p:spTree>
    <p:extLst>
      <p:ext uri="{BB962C8B-B14F-4D97-AF65-F5344CB8AC3E}">
        <p14:creationId xmlns:p14="http://schemas.microsoft.com/office/powerpoint/2010/main" val="169453319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dirty="0" smtClean="0"/>
              <a:t>We allow self-service site creation</a:t>
            </a:r>
            <a:endParaRPr lang="en-US" dirty="0"/>
          </a:p>
        </p:txBody>
      </p:sp>
    </p:spTree>
    <p:extLst>
      <p:ext uri="{BB962C8B-B14F-4D97-AF65-F5344CB8AC3E}">
        <p14:creationId xmlns:p14="http://schemas.microsoft.com/office/powerpoint/2010/main" val="151824025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Crazy Architecture?</a:t>
            </a:r>
          </a:p>
          <a:p>
            <a:r>
              <a:rPr lang="en-US" sz="4000" dirty="0" smtClean="0"/>
              <a:t>not if it meets the </a:t>
            </a:r>
            <a:r>
              <a:rPr lang="en-US" dirty="0" smtClean="0"/>
              <a:t>REQUIREMENTS</a:t>
            </a:r>
            <a:endParaRPr lang="en-US" dirty="0"/>
          </a:p>
        </p:txBody>
      </p:sp>
    </p:spTree>
    <p:extLst>
      <p:ext uri="{BB962C8B-B14F-4D97-AF65-F5344CB8AC3E}">
        <p14:creationId xmlns:p14="http://schemas.microsoft.com/office/powerpoint/2010/main" val="181607730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Design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9674402" y="69314"/>
            <a:ext cx="1138924" cy="1138924"/>
          </a:xfrm>
          <a:custGeom>
            <a:avLst/>
            <a:gdLst>
              <a:gd name="connsiteX0" fmla="*/ 0 w 2110348"/>
              <a:gd name="connsiteY0" fmla="*/ 1055174 h 2110348"/>
              <a:gd name="connsiteX1" fmla="*/ 1055174 w 2110348"/>
              <a:gd name="connsiteY1" fmla="*/ 0 h 2110348"/>
              <a:gd name="connsiteX2" fmla="*/ 2110348 w 2110348"/>
              <a:gd name="connsiteY2" fmla="*/ 1055174 h 2110348"/>
              <a:gd name="connsiteX3" fmla="*/ 1055174 w 2110348"/>
              <a:gd name="connsiteY3" fmla="*/ 2110348 h 2110348"/>
              <a:gd name="connsiteX4" fmla="*/ 0 w 2110348"/>
              <a:gd name="connsiteY4" fmla="*/ 1055174 h 21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348" h="2110348">
                <a:moveTo>
                  <a:pt x="0" y="1055174"/>
                </a:moveTo>
                <a:cubicBezTo>
                  <a:pt x="0" y="472417"/>
                  <a:pt x="472417" y="0"/>
                  <a:pt x="1055174" y="0"/>
                </a:cubicBezTo>
                <a:cubicBezTo>
                  <a:pt x="1637931" y="0"/>
                  <a:pt x="2110348" y="472417"/>
                  <a:pt x="2110348" y="1055174"/>
                </a:cubicBezTo>
                <a:cubicBezTo>
                  <a:pt x="2110348" y="1637931"/>
                  <a:pt x="1637931" y="2110348"/>
                  <a:pt x="1055174" y="2110348"/>
                </a:cubicBezTo>
                <a:cubicBezTo>
                  <a:pt x="472417" y="2110348"/>
                  <a:pt x="0" y="1637931"/>
                  <a:pt x="0" y="1055174"/>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9693" tIns="349693" rIns="349693" bIns="349693" numCol="1" spcCol="1270" anchor="ctr" anchorCtr="0">
            <a:noAutofit/>
          </a:bodyPr>
          <a:lstStyle/>
          <a:p>
            <a:pPr lvl="0" algn="ctr" defTabSz="1422400">
              <a:lnSpc>
                <a:spcPct val="90000"/>
              </a:lnSpc>
              <a:spcBef>
                <a:spcPct val="0"/>
              </a:spcBef>
              <a:spcAft>
                <a:spcPct val="35000"/>
              </a:spcAft>
            </a:pPr>
            <a:r>
              <a:rPr lang="en-US" sz="1100" kern="1200" dirty="0" smtClean="0">
                <a:solidFill>
                  <a:sysClr val="windowText" lastClr="000000"/>
                </a:solidFill>
              </a:rPr>
              <a:t>Define</a:t>
            </a:r>
            <a:endParaRPr lang="en-US" sz="1100" kern="1200" dirty="0">
              <a:solidFill>
                <a:sysClr val="windowText" lastClr="000000"/>
              </a:solidFill>
            </a:endParaRPr>
          </a:p>
        </p:txBody>
      </p:sp>
      <p:sp>
        <p:nvSpPr>
          <p:cNvPr id="11" name="Freeform 10"/>
          <p:cNvSpPr/>
          <p:nvPr/>
        </p:nvSpPr>
        <p:spPr>
          <a:xfrm rot="2700000">
            <a:off x="10691008" y="1044922"/>
            <a:ext cx="302391" cy="384387"/>
          </a:xfrm>
          <a:custGeom>
            <a:avLst/>
            <a:gdLst>
              <a:gd name="connsiteX0" fmla="*/ 0 w 560309"/>
              <a:gd name="connsiteY0" fmla="*/ 142448 h 712242"/>
              <a:gd name="connsiteX1" fmla="*/ 280155 w 560309"/>
              <a:gd name="connsiteY1" fmla="*/ 142448 h 712242"/>
              <a:gd name="connsiteX2" fmla="*/ 280155 w 560309"/>
              <a:gd name="connsiteY2" fmla="*/ 0 h 712242"/>
              <a:gd name="connsiteX3" fmla="*/ 560309 w 560309"/>
              <a:gd name="connsiteY3" fmla="*/ 356121 h 712242"/>
              <a:gd name="connsiteX4" fmla="*/ 280155 w 560309"/>
              <a:gd name="connsiteY4" fmla="*/ 712242 h 712242"/>
              <a:gd name="connsiteX5" fmla="*/ 280155 w 560309"/>
              <a:gd name="connsiteY5" fmla="*/ 569794 h 712242"/>
              <a:gd name="connsiteX6" fmla="*/ 0 w 560309"/>
              <a:gd name="connsiteY6" fmla="*/ 569794 h 712242"/>
              <a:gd name="connsiteX7" fmla="*/ 0 w 560309"/>
              <a:gd name="connsiteY7" fmla="*/ 142448 h 71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09" h="712242">
                <a:moveTo>
                  <a:pt x="0" y="142448"/>
                </a:moveTo>
                <a:lnTo>
                  <a:pt x="280155" y="142448"/>
                </a:lnTo>
                <a:lnTo>
                  <a:pt x="280155" y="0"/>
                </a:lnTo>
                <a:lnTo>
                  <a:pt x="560309" y="356121"/>
                </a:lnTo>
                <a:lnTo>
                  <a:pt x="280155" y="712242"/>
                </a:lnTo>
                <a:lnTo>
                  <a:pt x="280155" y="569794"/>
                </a:lnTo>
                <a:lnTo>
                  <a:pt x="0" y="569794"/>
                </a:lnTo>
                <a:lnTo>
                  <a:pt x="0" y="14244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2447" rIns="168093" bIns="142448" numCol="1" spcCol="1270" anchor="ctr" anchorCtr="0">
            <a:noAutofit/>
          </a:bodyPr>
          <a:lstStyle/>
          <a:p>
            <a:pPr lvl="0" algn="ctr" defTabSz="1155700">
              <a:lnSpc>
                <a:spcPct val="90000"/>
              </a:lnSpc>
              <a:spcBef>
                <a:spcPct val="0"/>
              </a:spcBef>
              <a:spcAft>
                <a:spcPct val="35000"/>
              </a:spcAft>
            </a:pPr>
            <a:endParaRPr lang="en-US" sz="1100" kern="1200"/>
          </a:p>
        </p:txBody>
      </p:sp>
      <p:sp>
        <p:nvSpPr>
          <p:cNvPr id="12" name="Freeform 11"/>
          <p:cNvSpPr/>
          <p:nvPr/>
        </p:nvSpPr>
        <p:spPr>
          <a:xfrm>
            <a:off x="10883183" y="1278095"/>
            <a:ext cx="1138924" cy="1138924"/>
          </a:xfrm>
          <a:custGeom>
            <a:avLst/>
            <a:gdLst>
              <a:gd name="connsiteX0" fmla="*/ 0 w 2110348"/>
              <a:gd name="connsiteY0" fmla="*/ 1055174 h 2110348"/>
              <a:gd name="connsiteX1" fmla="*/ 1055174 w 2110348"/>
              <a:gd name="connsiteY1" fmla="*/ 0 h 2110348"/>
              <a:gd name="connsiteX2" fmla="*/ 2110348 w 2110348"/>
              <a:gd name="connsiteY2" fmla="*/ 1055174 h 2110348"/>
              <a:gd name="connsiteX3" fmla="*/ 1055174 w 2110348"/>
              <a:gd name="connsiteY3" fmla="*/ 2110348 h 2110348"/>
              <a:gd name="connsiteX4" fmla="*/ 0 w 2110348"/>
              <a:gd name="connsiteY4" fmla="*/ 1055174 h 21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348" h="2110348">
                <a:moveTo>
                  <a:pt x="0" y="1055174"/>
                </a:moveTo>
                <a:cubicBezTo>
                  <a:pt x="0" y="472417"/>
                  <a:pt x="472417" y="0"/>
                  <a:pt x="1055174" y="0"/>
                </a:cubicBezTo>
                <a:cubicBezTo>
                  <a:pt x="1637931" y="0"/>
                  <a:pt x="2110348" y="472417"/>
                  <a:pt x="2110348" y="1055174"/>
                </a:cubicBezTo>
                <a:cubicBezTo>
                  <a:pt x="2110348" y="1637931"/>
                  <a:pt x="1637931" y="2110348"/>
                  <a:pt x="1055174" y="2110348"/>
                </a:cubicBezTo>
                <a:cubicBezTo>
                  <a:pt x="472417" y="2110348"/>
                  <a:pt x="0" y="1637931"/>
                  <a:pt x="0" y="1055174"/>
                </a:cubicBez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9693" tIns="349693" rIns="349693" bIns="349693" numCol="1" spcCol="1270" anchor="ctr" anchorCtr="0">
            <a:noAutofit/>
          </a:bodyPr>
          <a:lstStyle/>
          <a:p>
            <a:pPr lvl="0" algn="ctr" defTabSz="1422400">
              <a:lnSpc>
                <a:spcPct val="90000"/>
              </a:lnSpc>
              <a:spcBef>
                <a:spcPct val="0"/>
              </a:spcBef>
              <a:spcAft>
                <a:spcPct val="35000"/>
              </a:spcAft>
            </a:pPr>
            <a:r>
              <a:rPr lang="en-US" sz="1100" kern="1200" dirty="0" smtClean="0"/>
              <a:t>Design</a:t>
            </a:r>
            <a:endParaRPr lang="en-US" sz="1100" kern="1200" dirty="0"/>
          </a:p>
        </p:txBody>
      </p:sp>
      <p:sp>
        <p:nvSpPr>
          <p:cNvPr id="13" name="Freeform 12"/>
          <p:cNvSpPr/>
          <p:nvPr/>
        </p:nvSpPr>
        <p:spPr>
          <a:xfrm rot="18900000">
            <a:off x="10703111" y="2253702"/>
            <a:ext cx="302391" cy="384387"/>
          </a:xfrm>
          <a:custGeom>
            <a:avLst/>
            <a:gdLst>
              <a:gd name="connsiteX0" fmla="*/ 0 w 560309"/>
              <a:gd name="connsiteY0" fmla="*/ 142448 h 712242"/>
              <a:gd name="connsiteX1" fmla="*/ 280155 w 560309"/>
              <a:gd name="connsiteY1" fmla="*/ 142448 h 712242"/>
              <a:gd name="connsiteX2" fmla="*/ 280155 w 560309"/>
              <a:gd name="connsiteY2" fmla="*/ 0 h 712242"/>
              <a:gd name="connsiteX3" fmla="*/ 560309 w 560309"/>
              <a:gd name="connsiteY3" fmla="*/ 356121 h 712242"/>
              <a:gd name="connsiteX4" fmla="*/ 280155 w 560309"/>
              <a:gd name="connsiteY4" fmla="*/ 712242 h 712242"/>
              <a:gd name="connsiteX5" fmla="*/ 280155 w 560309"/>
              <a:gd name="connsiteY5" fmla="*/ 569794 h 712242"/>
              <a:gd name="connsiteX6" fmla="*/ 0 w 560309"/>
              <a:gd name="connsiteY6" fmla="*/ 569794 h 712242"/>
              <a:gd name="connsiteX7" fmla="*/ 0 w 560309"/>
              <a:gd name="connsiteY7" fmla="*/ 142448 h 71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09" h="712242">
                <a:moveTo>
                  <a:pt x="560309" y="569794"/>
                </a:moveTo>
                <a:lnTo>
                  <a:pt x="280154" y="569794"/>
                </a:lnTo>
                <a:lnTo>
                  <a:pt x="280154" y="712242"/>
                </a:lnTo>
                <a:lnTo>
                  <a:pt x="0" y="356121"/>
                </a:lnTo>
                <a:lnTo>
                  <a:pt x="280154" y="0"/>
                </a:lnTo>
                <a:lnTo>
                  <a:pt x="280154" y="142448"/>
                </a:lnTo>
                <a:lnTo>
                  <a:pt x="560309" y="142448"/>
                </a:lnTo>
                <a:lnTo>
                  <a:pt x="560309" y="5697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8092" tIns="142448" rIns="1" bIns="142448" numCol="1" spcCol="1270" anchor="ctr" anchorCtr="0">
            <a:noAutofit/>
          </a:bodyPr>
          <a:lstStyle/>
          <a:p>
            <a:pPr lvl="0" algn="ctr" defTabSz="1155700">
              <a:lnSpc>
                <a:spcPct val="90000"/>
              </a:lnSpc>
              <a:spcBef>
                <a:spcPct val="0"/>
              </a:spcBef>
              <a:spcAft>
                <a:spcPct val="35000"/>
              </a:spcAft>
            </a:pPr>
            <a:endParaRPr lang="en-US" sz="1100" kern="1200"/>
          </a:p>
        </p:txBody>
      </p:sp>
      <p:sp>
        <p:nvSpPr>
          <p:cNvPr id="16" name="Freeform 15"/>
          <p:cNvSpPr/>
          <p:nvPr/>
        </p:nvSpPr>
        <p:spPr>
          <a:xfrm>
            <a:off x="9674402" y="2486876"/>
            <a:ext cx="1138924" cy="1138924"/>
          </a:xfrm>
          <a:custGeom>
            <a:avLst/>
            <a:gdLst>
              <a:gd name="connsiteX0" fmla="*/ 0 w 2110348"/>
              <a:gd name="connsiteY0" fmla="*/ 1055174 h 2110348"/>
              <a:gd name="connsiteX1" fmla="*/ 1055174 w 2110348"/>
              <a:gd name="connsiteY1" fmla="*/ 0 h 2110348"/>
              <a:gd name="connsiteX2" fmla="*/ 2110348 w 2110348"/>
              <a:gd name="connsiteY2" fmla="*/ 1055174 h 2110348"/>
              <a:gd name="connsiteX3" fmla="*/ 1055174 w 2110348"/>
              <a:gd name="connsiteY3" fmla="*/ 2110348 h 2110348"/>
              <a:gd name="connsiteX4" fmla="*/ 0 w 2110348"/>
              <a:gd name="connsiteY4" fmla="*/ 1055174 h 21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348" h="2110348">
                <a:moveTo>
                  <a:pt x="0" y="1055174"/>
                </a:moveTo>
                <a:cubicBezTo>
                  <a:pt x="0" y="472417"/>
                  <a:pt x="472417" y="0"/>
                  <a:pt x="1055174" y="0"/>
                </a:cubicBezTo>
                <a:cubicBezTo>
                  <a:pt x="1637931" y="0"/>
                  <a:pt x="2110348" y="472417"/>
                  <a:pt x="2110348" y="1055174"/>
                </a:cubicBezTo>
                <a:cubicBezTo>
                  <a:pt x="2110348" y="1637931"/>
                  <a:pt x="1637931" y="2110348"/>
                  <a:pt x="1055174" y="2110348"/>
                </a:cubicBezTo>
                <a:cubicBezTo>
                  <a:pt x="472417" y="2110348"/>
                  <a:pt x="0" y="1637931"/>
                  <a:pt x="0" y="1055174"/>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274320" rIns="274320" bIns="274320" numCol="1" spcCol="1270" anchor="ctr" anchorCtr="0">
            <a:noAutofit/>
          </a:bodyPr>
          <a:lstStyle/>
          <a:p>
            <a:pPr lvl="0" algn="ctr" defTabSz="1422400">
              <a:lnSpc>
                <a:spcPct val="90000"/>
              </a:lnSpc>
              <a:spcBef>
                <a:spcPct val="0"/>
              </a:spcBef>
              <a:spcAft>
                <a:spcPct val="35000"/>
              </a:spcAft>
            </a:pPr>
            <a:r>
              <a:rPr lang="en-US" sz="1100" kern="1200" dirty="0" smtClean="0"/>
              <a:t>Develop</a:t>
            </a:r>
            <a:endParaRPr lang="en-US" sz="1100" kern="1200" dirty="0"/>
          </a:p>
        </p:txBody>
      </p:sp>
      <p:sp>
        <p:nvSpPr>
          <p:cNvPr id="17" name="Freeform 16"/>
          <p:cNvSpPr/>
          <p:nvPr/>
        </p:nvSpPr>
        <p:spPr>
          <a:xfrm rot="2700000">
            <a:off x="9494331" y="2265805"/>
            <a:ext cx="302391" cy="384387"/>
          </a:xfrm>
          <a:custGeom>
            <a:avLst/>
            <a:gdLst>
              <a:gd name="connsiteX0" fmla="*/ 0 w 560309"/>
              <a:gd name="connsiteY0" fmla="*/ 142448 h 712242"/>
              <a:gd name="connsiteX1" fmla="*/ 280155 w 560309"/>
              <a:gd name="connsiteY1" fmla="*/ 142448 h 712242"/>
              <a:gd name="connsiteX2" fmla="*/ 280155 w 560309"/>
              <a:gd name="connsiteY2" fmla="*/ 0 h 712242"/>
              <a:gd name="connsiteX3" fmla="*/ 560309 w 560309"/>
              <a:gd name="connsiteY3" fmla="*/ 356121 h 712242"/>
              <a:gd name="connsiteX4" fmla="*/ 280155 w 560309"/>
              <a:gd name="connsiteY4" fmla="*/ 712242 h 712242"/>
              <a:gd name="connsiteX5" fmla="*/ 280155 w 560309"/>
              <a:gd name="connsiteY5" fmla="*/ 569794 h 712242"/>
              <a:gd name="connsiteX6" fmla="*/ 0 w 560309"/>
              <a:gd name="connsiteY6" fmla="*/ 569794 h 712242"/>
              <a:gd name="connsiteX7" fmla="*/ 0 w 560309"/>
              <a:gd name="connsiteY7" fmla="*/ 142448 h 71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09" h="712242">
                <a:moveTo>
                  <a:pt x="560309" y="569794"/>
                </a:moveTo>
                <a:lnTo>
                  <a:pt x="280154" y="569794"/>
                </a:lnTo>
                <a:lnTo>
                  <a:pt x="280154" y="712242"/>
                </a:lnTo>
                <a:lnTo>
                  <a:pt x="0" y="356121"/>
                </a:lnTo>
                <a:lnTo>
                  <a:pt x="280154" y="0"/>
                </a:lnTo>
                <a:lnTo>
                  <a:pt x="280154" y="142448"/>
                </a:lnTo>
                <a:lnTo>
                  <a:pt x="560309" y="142448"/>
                </a:lnTo>
                <a:lnTo>
                  <a:pt x="560309" y="5697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8093" tIns="142449" rIns="0" bIns="142447" numCol="1" spcCol="1270" anchor="ctr" anchorCtr="0">
            <a:noAutofit/>
          </a:bodyPr>
          <a:lstStyle/>
          <a:p>
            <a:pPr lvl="0" algn="ctr" defTabSz="1155700">
              <a:lnSpc>
                <a:spcPct val="90000"/>
              </a:lnSpc>
              <a:spcBef>
                <a:spcPct val="0"/>
              </a:spcBef>
              <a:spcAft>
                <a:spcPct val="35000"/>
              </a:spcAft>
            </a:pPr>
            <a:endParaRPr lang="en-US" sz="1100" kern="1200"/>
          </a:p>
        </p:txBody>
      </p:sp>
      <p:sp>
        <p:nvSpPr>
          <p:cNvPr id="18" name="Freeform 17"/>
          <p:cNvSpPr/>
          <p:nvPr/>
        </p:nvSpPr>
        <p:spPr>
          <a:xfrm>
            <a:off x="8465622" y="1278095"/>
            <a:ext cx="1138924" cy="1138924"/>
          </a:xfrm>
          <a:custGeom>
            <a:avLst/>
            <a:gdLst>
              <a:gd name="connsiteX0" fmla="*/ 0 w 2110348"/>
              <a:gd name="connsiteY0" fmla="*/ 1055174 h 2110348"/>
              <a:gd name="connsiteX1" fmla="*/ 1055174 w 2110348"/>
              <a:gd name="connsiteY1" fmla="*/ 0 h 2110348"/>
              <a:gd name="connsiteX2" fmla="*/ 2110348 w 2110348"/>
              <a:gd name="connsiteY2" fmla="*/ 1055174 h 2110348"/>
              <a:gd name="connsiteX3" fmla="*/ 1055174 w 2110348"/>
              <a:gd name="connsiteY3" fmla="*/ 2110348 h 2110348"/>
              <a:gd name="connsiteX4" fmla="*/ 0 w 2110348"/>
              <a:gd name="connsiteY4" fmla="*/ 1055174 h 21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348" h="2110348">
                <a:moveTo>
                  <a:pt x="0" y="1055174"/>
                </a:moveTo>
                <a:cubicBezTo>
                  <a:pt x="0" y="472417"/>
                  <a:pt x="472417" y="0"/>
                  <a:pt x="1055174" y="0"/>
                </a:cubicBezTo>
                <a:cubicBezTo>
                  <a:pt x="1637931" y="0"/>
                  <a:pt x="2110348" y="472417"/>
                  <a:pt x="2110348" y="1055174"/>
                </a:cubicBezTo>
                <a:cubicBezTo>
                  <a:pt x="2110348" y="1637931"/>
                  <a:pt x="1637931" y="2110348"/>
                  <a:pt x="1055174" y="2110348"/>
                </a:cubicBezTo>
                <a:cubicBezTo>
                  <a:pt x="472417" y="2110348"/>
                  <a:pt x="0" y="1637931"/>
                  <a:pt x="0" y="1055174"/>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274320" rIns="274320" bIns="274320" numCol="1" spcCol="1270" anchor="ctr" anchorCtr="0">
            <a:noAutofit/>
          </a:bodyPr>
          <a:lstStyle/>
          <a:p>
            <a:pPr lvl="0" algn="ctr" defTabSz="1422400">
              <a:lnSpc>
                <a:spcPct val="90000"/>
              </a:lnSpc>
              <a:spcBef>
                <a:spcPct val="0"/>
              </a:spcBef>
              <a:spcAft>
                <a:spcPct val="35000"/>
              </a:spcAft>
            </a:pPr>
            <a:r>
              <a:rPr lang="en-US" sz="1100" kern="1200" dirty="0" smtClean="0"/>
              <a:t>Deploy</a:t>
            </a:r>
            <a:endParaRPr lang="en-US" sz="1100" kern="1200" dirty="0"/>
          </a:p>
        </p:txBody>
      </p:sp>
      <p:sp>
        <p:nvSpPr>
          <p:cNvPr id="19" name="Freeform 18"/>
          <p:cNvSpPr/>
          <p:nvPr/>
        </p:nvSpPr>
        <p:spPr>
          <a:xfrm rot="18900000">
            <a:off x="9482227" y="1057025"/>
            <a:ext cx="302391" cy="384387"/>
          </a:xfrm>
          <a:custGeom>
            <a:avLst/>
            <a:gdLst>
              <a:gd name="connsiteX0" fmla="*/ 0 w 560309"/>
              <a:gd name="connsiteY0" fmla="*/ 142448 h 712242"/>
              <a:gd name="connsiteX1" fmla="*/ 280155 w 560309"/>
              <a:gd name="connsiteY1" fmla="*/ 142448 h 712242"/>
              <a:gd name="connsiteX2" fmla="*/ 280155 w 560309"/>
              <a:gd name="connsiteY2" fmla="*/ 0 h 712242"/>
              <a:gd name="connsiteX3" fmla="*/ 560309 w 560309"/>
              <a:gd name="connsiteY3" fmla="*/ 356121 h 712242"/>
              <a:gd name="connsiteX4" fmla="*/ 280155 w 560309"/>
              <a:gd name="connsiteY4" fmla="*/ 712242 h 712242"/>
              <a:gd name="connsiteX5" fmla="*/ 280155 w 560309"/>
              <a:gd name="connsiteY5" fmla="*/ 569794 h 712242"/>
              <a:gd name="connsiteX6" fmla="*/ 0 w 560309"/>
              <a:gd name="connsiteY6" fmla="*/ 569794 h 712242"/>
              <a:gd name="connsiteX7" fmla="*/ 0 w 560309"/>
              <a:gd name="connsiteY7" fmla="*/ 142448 h 71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09" h="712242">
                <a:moveTo>
                  <a:pt x="0" y="142448"/>
                </a:moveTo>
                <a:lnTo>
                  <a:pt x="280155" y="142448"/>
                </a:lnTo>
                <a:lnTo>
                  <a:pt x="280155" y="0"/>
                </a:lnTo>
                <a:lnTo>
                  <a:pt x="560309" y="356121"/>
                </a:lnTo>
                <a:lnTo>
                  <a:pt x="280155" y="712242"/>
                </a:lnTo>
                <a:lnTo>
                  <a:pt x="280155" y="569794"/>
                </a:lnTo>
                <a:lnTo>
                  <a:pt x="0" y="569794"/>
                </a:lnTo>
                <a:lnTo>
                  <a:pt x="0" y="142448"/>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42448" rIns="168093" bIns="142447" numCol="1" spcCol="1270" anchor="ctr" anchorCtr="0">
            <a:noAutofit/>
          </a:bodyPr>
          <a:lstStyle/>
          <a:p>
            <a:pPr lvl="0" algn="ctr" defTabSz="1155700">
              <a:lnSpc>
                <a:spcPct val="90000"/>
              </a:lnSpc>
              <a:spcBef>
                <a:spcPct val="0"/>
              </a:spcBef>
              <a:spcAft>
                <a:spcPct val="35000"/>
              </a:spcAft>
            </a:pPr>
            <a:endParaRPr lang="en-US" sz="1100" kern="1200"/>
          </a:p>
        </p:txBody>
      </p:sp>
      <p:sp>
        <p:nvSpPr>
          <p:cNvPr id="3" name="Rectangle 2"/>
          <p:cNvSpPr/>
          <p:nvPr/>
        </p:nvSpPr>
        <p:spPr bwMode="auto">
          <a:xfrm rot="2700000">
            <a:off x="8136746" y="1651915"/>
            <a:ext cx="3589597" cy="1666412"/>
          </a:xfrm>
          <a:prstGeom prst="rect">
            <a:avLst/>
          </a:prstGeom>
          <a:solidFill>
            <a:schemeClr val="bg2">
              <a:alpha val="67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61159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735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3"/>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dirty="0"/>
              <a:t>Information Architecture</a:t>
            </a:r>
          </a:p>
          <a:p>
            <a:r>
              <a:rPr lang="en-US" sz="2800" dirty="0" smtClean="0"/>
              <a:t>Describe content</a:t>
            </a:r>
            <a:endParaRPr lang="en-US" sz="2800" dirty="0"/>
          </a:p>
          <a:p>
            <a:pPr lvl="1"/>
            <a:r>
              <a:rPr lang="en-US" sz="2400" dirty="0"/>
              <a:t>Metadata</a:t>
            </a:r>
          </a:p>
          <a:p>
            <a:pPr lvl="1"/>
            <a:r>
              <a:rPr lang="en-US" sz="2400" dirty="0"/>
              <a:t>Content types</a:t>
            </a:r>
          </a:p>
          <a:p>
            <a:r>
              <a:rPr lang="en-US" sz="2800" dirty="0" smtClean="0"/>
              <a:t>Content </a:t>
            </a:r>
            <a:r>
              <a:rPr lang="en-US" sz="2800" dirty="0" err="1" smtClean="0"/>
              <a:t>findability</a:t>
            </a:r>
            <a:endParaRPr lang="en-US" sz="2800" dirty="0"/>
          </a:p>
          <a:p>
            <a:pPr lvl="1"/>
            <a:r>
              <a:rPr lang="en-US" sz="2400" dirty="0"/>
              <a:t>Site map</a:t>
            </a:r>
          </a:p>
          <a:p>
            <a:pPr lvl="1"/>
            <a:r>
              <a:rPr lang="en-US" sz="2400" dirty="0"/>
              <a:t>Search optimization</a:t>
            </a:r>
          </a:p>
          <a:p>
            <a:r>
              <a:rPr lang="en-US" sz="2800" dirty="0"/>
              <a:t>Facilitate information management</a:t>
            </a:r>
          </a:p>
        </p:txBody>
      </p:sp>
    </p:spTree>
    <p:extLst>
      <p:ext uri="{BB962C8B-B14F-4D97-AF65-F5344CB8AC3E}">
        <p14:creationId xmlns:p14="http://schemas.microsoft.com/office/powerpoint/2010/main" val="33947973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2"/>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dirty="0"/>
              <a:t>Information </a:t>
            </a:r>
            <a:r>
              <a:rPr lang="en-US" dirty="0" smtClean="0"/>
              <a:t>Management</a:t>
            </a:r>
            <a:br>
              <a:rPr lang="en-US" dirty="0" smtClean="0"/>
            </a:br>
            <a:r>
              <a:rPr lang="en-US" dirty="0" smtClean="0"/>
              <a:t>POLICIES</a:t>
            </a:r>
            <a:endParaRPr lang="en-US" dirty="0"/>
          </a:p>
          <a:p>
            <a:r>
              <a:rPr lang="en-US" sz="2800" dirty="0" smtClean="0"/>
              <a:t>Security</a:t>
            </a:r>
            <a:r>
              <a:rPr lang="en-US" sz="2800" dirty="0"/>
              <a:t> </a:t>
            </a:r>
            <a:r>
              <a:rPr lang="en-US" sz="2800" dirty="0" smtClean="0"/>
              <a:t>(Permissions)</a:t>
            </a:r>
          </a:p>
          <a:p>
            <a:r>
              <a:rPr lang="en-US" sz="2800" dirty="0" smtClean="0"/>
              <a:t>Compliance (Records)</a:t>
            </a:r>
            <a:endParaRPr lang="en-US" dirty="0" smtClean="0"/>
          </a:p>
          <a:p>
            <a:r>
              <a:rPr lang="en-US" sz="2800" dirty="0" smtClean="0"/>
              <a:t>Lifecycle Management</a:t>
            </a:r>
          </a:p>
          <a:p>
            <a:pPr lvl="1"/>
            <a:r>
              <a:rPr lang="en-US" sz="2400" dirty="0" smtClean="0"/>
              <a:t>Capture</a:t>
            </a:r>
          </a:p>
          <a:p>
            <a:pPr lvl="1"/>
            <a:r>
              <a:rPr lang="en-US" sz="2400" dirty="0" smtClean="0"/>
              <a:t>Store</a:t>
            </a:r>
          </a:p>
          <a:p>
            <a:pPr lvl="1"/>
            <a:r>
              <a:rPr lang="en-US" sz="2400" dirty="0" smtClean="0"/>
              <a:t>Deliver</a:t>
            </a:r>
          </a:p>
          <a:p>
            <a:pPr lvl="1"/>
            <a:r>
              <a:rPr lang="en-US" sz="2400" dirty="0" smtClean="0"/>
              <a:t>Preserve</a:t>
            </a:r>
          </a:p>
          <a:p>
            <a:pPr lvl="1"/>
            <a:r>
              <a:rPr lang="en-US" sz="2400" dirty="0" smtClean="0"/>
              <a:t>Delete</a:t>
            </a:r>
            <a:br>
              <a:rPr lang="en-US" sz="2400" dirty="0" smtClean="0"/>
            </a:br>
            <a:endParaRPr lang="en-US" sz="2400" dirty="0" smtClean="0"/>
          </a:p>
          <a:p>
            <a:pPr lvl="1" algn="r"/>
            <a:r>
              <a:rPr lang="en-US" sz="1200" dirty="0"/>
              <a:t>http://www.avepoint.com/assets/pdf/solution_briefs</a:t>
            </a:r>
            <a:r>
              <a:rPr lang="en-US" sz="1200" dirty="0" smtClean="0"/>
              <a:t>/</a:t>
            </a:r>
            <a:br>
              <a:rPr lang="en-US" sz="1200" dirty="0" smtClean="0"/>
            </a:br>
            <a:r>
              <a:rPr lang="en-US" sz="1200" dirty="0" smtClean="0"/>
              <a:t>Enterprise_Content_Management.pdf</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353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IT doesn’t understand…</a:t>
            </a:r>
            <a:endParaRPr lang="en-US" dirty="0"/>
          </a:p>
        </p:txBody>
      </p:sp>
    </p:spTree>
    <p:extLst>
      <p:ext uri="{BB962C8B-B14F-4D97-AF65-F5344CB8AC3E}">
        <p14:creationId xmlns:p14="http://schemas.microsoft.com/office/powerpoint/2010/main" val="3352851419"/>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2"/>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dirty="0"/>
              <a:t>Service Management</a:t>
            </a:r>
            <a:br>
              <a:rPr lang="en-US" dirty="0"/>
            </a:br>
            <a:r>
              <a:rPr lang="en-US" dirty="0"/>
              <a:t>POLICIES</a:t>
            </a:r>
          </a:p>
          <a:p>
            <a:r>
              <a:rPr lang="en-US" sz="2800" dirty="0"/>
              <a:t>Uptime (availability)</a:t>
            </a:r>
          </a:p>
          <a:p>
            <a:r>
              <a:rPr lang="en-US" sz="2800" dirty="0"/>
              <a:t>Data protection (integrity)</a:t>
            </a:r>
          </a:p>
          <a:p>
            <a:pPr lvl="1"/>
            <a:r>
              <a:rPr lang="en-US" sz="2400" dirty="0"/>
              <a:t>Content recovery</a:t>
            </a:r>
          </a:p>
          <a:p>
            <a:r>
              <a:rPr lang="en-US" sz="2800" dirty="0"/>
              <a:t>Business continuity</a:t>
            </a:r>
          </a:p>
          <a:p>
            <a:pPr lvl="1"/>
            <a:r>
              <a:rPr lang="en-US" sz="2400" dirty="0"/>
              <a:t>Disaster recovery</a:t>
            </a:r>
          </a:p>
          <a:p>
            <a:r>
              <a:rPr lang="en-US" sz="2800" dirty="0"/>
              <a:t>Performance</a:t>
            </a:r>
          </a:p>
          <a:p>
            <a:r>
              <a:rPr lang="en-US" sz="2800" dirty="0"/>
              <a:t>Storage</a:t>
            </a:r>
          </a:p>
          <a:p>
            <a:r>
              <a:rPr lang="en-US" sz="2800" dirty="0"/>
              <a:t>Interoperability</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8920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2"/>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dirty="0" smtClean="0"/>
              <a:t>Architecture Design Specifications</a:t>
            </a:r>
            <a:endParaRPr lang="en-US" sz="2800" dirty="0" smtClean="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7817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875530" y="1452390"/>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Farm</a:t>
            </a:r>
            <a:endParaRPr lang="en-US" b="1" dirty="0">
              <a:solidFill>
                <a:srgbClr val="FFFFFF"/>
              </a:solidFill>
            </a:endParaRPr>
          </a:p>
        </p:txBody>
      </p:sp>
      <p:sp>
        <p:nvSpPr>
          <p:cNvPr id="52" name="Rounded Rectangle 51"/>
          <p:cNvSpPr/>
          <p:nvPr/>
        </p:nvSpPr>
        <p:spPr>
          <a:xfrm>
            <a:off x="5388791"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PEOPLE</a:t>
            </a:r>
            <a:endParaRPr lang="en-US" b="1" dirty="0">
              <a:solidFill>
                <a:srgbClr val="FFFFFF"/>
              </a:solidFill>
            </a:endParaRPr>
          </a:p>
        </p:txBody>
      </p:sp>
      <p:cxnSp>
        <p:nvCxnSpPr>
          <p:cNvPr id="63" name="Straight Connector 62"/>
          <p:cNvCxnSpPr>
            <a:stCxn id="51" idx="2"/>
            <a:endCxn id="52" idx="0"/>
          </p:cNvCxnSpPr>
          <p:nvPr/>
        </p:nvCxnSpPr>
        <p:spPr>
          <a:xfrm flipH="1">
            <a:off x="6094412" y="2104031"/>
            <a:ext cx="1" cy="554420"/>
          </a:xfrm>
          <a:prstGeom prst="line">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088798"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INTRANET</a:t>
            </a:r>
            <a:endParaRPr lang="en-US" b="1" dirty="0">
              <a:solidFill>
                <a:srgbClr val="FFFFFF"/>
              </a:solidFill>
            </a:endParaRPr>
          </a:p>
        </p:txBody>
      </p:sp>
      <p:sp>
        <p:nvSpPr>
          <p:cNvPr id="37" name="Rounded Rectangle 36"/>
          <p:cNvSpPr/>
          <p:nvPr/>
        </p:nvSpPr>
        <p:spPr>
          <a:xfrm>
            <a:off x="3688782"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cxnSp>
        <p:nvCxnSpPr>
          <p:cNvPr id="15" name="Elbow Connector 14"/>
          <p:cNvCxnSpPr>
            <a:stCxn id="51" idx="2"/>
            <a:endCxn id="33" idx="0"/>
          </p:cNvCxnSpPr>
          <p:nvPr/>
        </p:nvCxnSpPr>
        <p:spPr>
          <a:xfrm rot="16200000" flipH="1">
            <a:off x="6667206" y="1531238"/>
            <a:ext cx="554420" cy="1700006"/>
          </a:xfrm>
          <a:prstGeom prst="bentConnector3">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1" idx="2"/>
            <a:endCxn id="37" idx="0"/>
          </p:cNvCxnSpPr>
          <p:nvPr/>
        </p:nvCxnSpPr>
        <p:spPr>
          <a:xfrm rot="5400000">
            <a:off x="4967198" y="1531236"/>
            <a:ext cx="554420" cy="170001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38751" y="3978427"/>
            <a:ext cx="1010561" cy="673040"/>
            <a:chOff x="2792162" y="3820885"/>
            <a:chExt cx="1394634" cy="789886"/>
          </a:xfrm>
        </p:grpSpPr>
        <p:sp>
          <p:nvSpPr>
            <p:cNvPr id="50" name="Rounded Rectangle 49"/>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56" name="TextBox 5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57" name="Rounded Rectangle 5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Marketing</a:t>
              </a:r>
              <a:endParaRPr lang="en-US" sz="900" dirty="0">
                <a:solidFill>
                  <a:srgbClr val="FFFFFF"/>
                </a:solidFill>
              </a:endParaRPr>
            </a:p>
          </p:txBody>
        </p:sp>
      </p:grpSp>
      <p:grpSp>
        <p:nvGrpSpPr>
          <p:cNvPr id="3" name="Group 2"/>
          <p:cNvGrpSpPr/>
          <p:nvPr/>
        </p:nvGrpSpPr>
        <p:grpSpPr>
          <a:xfrm>
            <a:off x="3344023" y="3310091"/>
            <a:ext cx="1050381" cy="1341376"/>
            <a:chOff x="3344023" y="3310091"/>
            <a:chExt cx="1050381" cy="1341376"/>
          </a:xfrm>
        </p:grpSpPr>
        <p:sp>
          <p:nvSpPr>
            <p:cNvPr id="40" name="Flowchart: Magnetic Disk 39"/>
            <p:cNvSpPr/>
            <p:nvPr/>
          </p:nvSpPr>
          <p:spPr>
            <a:xfrm>
              <a:off x="334402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41" name="Group 40"/>
            <p:cNvGrpSpPr/>
            <p:nvPr/>
          </p:nvGrpSpPr>
          <p:grpSpPr>
            <a:xfrm>
              <a:off x="3344024" y="3978427"/>
              <a:ext cx="1010561" cy="673040"/>
              <a:chOff x="2792162" y="3820885"/>
              <a:chExt cx="1394634" cy="789886"/>
            </a:xfrm>
          </p:grpSpPr>
          <p:sp>
            <p:nvSpPr>
              <p:cNvPr id="43" name="Rounded Rectangle 42"/>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46" name="TextBox 4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47" name="Rounded Rectangle 4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HR</a:t>
                </a:r>
                <a:endParaRPr lang="en-US" sz="900" dirty="0">
                  <a:solidFill>
                    <a:srgbClr val="FFFFFF"/>
                  </a:solidFill>
                </a:endParaRPr>
              </a:p>
            </p:txBody>
          </p:sp>
        </p:grpSp>
        <p:cxnSp>
          <p:nvCxnSpPr>
            <p:cNvPr id="68" name="Elbow Connector 67"/>
            <p:cNvCxnSpPr>
              <a:stCxn id="37" idx="2"/>
              <a:endCxn id="40" idx="1"/>
            </p:cNvCxnSpPr>
            <p:nvPr/>
          </p:nvCxnSpPr>
          <p:spPr>
            <a:xfrm rot="5400000">
              <a:off x="4035703" y="3123694"/>
              <a:ext cx="172303" cy="54509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0" idx="3"/>
              <a:endCxn id="46" idx="0"/>
            </p:cNvCxnSpPr>
            <p:nvPr/>
          </p:nvCxnSpPr>
          <p:spPr>
            <a:xfrm rot="5400000">
              <a:off x="3790642" y="393797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cxnSp>
        <p:nvCxnSpPr>
          <p:cNvPr id="72" name="Elbow Connector 71"/>
          <p:cNvCxnSpPr>
            <a:stCxn id="76" idx="3"/>
            <a:endCxn id="50" idx="0"/>
          </p:cNvCxnSpPr>
          <p:nvPr/>
        </p:nvCxnSpPr>
        <p:spPr>
          <a:xfrm rot="5400000">
            <a:off x="4995935" y="3927406"/>
            <a:ext cx="99117" cy="292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76" name="Flowchart: Magnetic Disk 75"/>
          <p:cNvSpPr/>
          <p:nvPr/>
        </p:nvSpPr>
        <p:spPr>
          <a:xfrm>
            <a:off x="454167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cxnSp>
        <p:nvCxnSpPr>
          <p:cNvPr id="79" name="Elbow Connector 78"/>
          <p:cNvCxnSpPr>
            <a:stCxn id="37" idx="2"/>
            <a:endCxn id="76" idx="1"/>
          </p:cNvCxnSpPr>
          <p:nvPr/>
        </p:nvCxnSpPr>
        <p:spPr>
          <a:xfrm rot="16200000" flipH="1">
            <a:off x="4634528" y="3069967"/>
            <a:ext cx="172303" cy="65255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4" name="Flowchart: Magnetic Disk 83"/>
          <p:cNvSpPr/>
          <p:nvPr/>
        </p:nvSpPr>
        <p:spPr>
          <a:xfrm>
            <a:off x="7283315"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85" name="Group 84"/>
          <p:cNvGrpSpPr/>
          <p:nvPr/>
        </p:nvGrpSpPr>
        <p:grpSpPr>
          <a:xfrm>
            <a:off x="6778299" y="3944323"/>
            <a:ext cx="2020596" cy="992712"/>
            <a:chOff x="3604218" y="3820885"/>
            <a:chExt cx="1889722" cy="1578646"/>
          </a:xfrm>
        </p:grpSpPr>
        <p:sp>
          <p:nvSpPr>
            <p:cNvPr id="86" name="Rounded Rectangle 85"/>
            <p:cNvSpPr/>
            <p:nvPr/>
          </p:nvSpPr>
          <p:spPr>
            <a:xfrm>
              <a:off x="3604218" y="3820885"/>
              <a:ext cx="1889722" cy="157864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solidFill>
                  <a:prstClr val="black"/>
                </a:solidFill>
              </a:endParaRPr>
            </a:p>
          </p:txBody>
        </p:sp>
        <p:sp>
          <p:nvSpPr>
            <p:cNvPr id="87" name="TextBox 86"/>
            <p:cNvSpPr txBox="1"/>
            <p:nvPr/>
          </p:nvSpPr>
          <p:spPr>
            <a:xfrm>
              <a:off x="3851761" y="3842255"/>
              <a:ext cx="1394634" cy="293662"/>
            </a:xfrm>
            <a:prstGeom prst="rect">
              <a:avLst/>
            </a:prstGeom>
            <a:noFill/>
          </p:spPr>
          <p:txBody>
            <a:bodyPr wrap="square" rtlCol="0">
              <a:spAutoFit/>
            </a:bodyPr>
            <a:lstStyle/>
            <a:p>
              <a:pPr algn="ctr"/>
              <a:r>
                <a:rPr lang="en-US" sz="600" dirty="0" smtClean="0">
                  <a:solidFill>
                    <a:srgbClr val="FFFFFF"/>
                  </a:solidFill>
                </a:rPr>
                <a:t>Site collection</a:t>
              </a:r>
              <a:endParaRPr lang="en-US" sz="600" dirty="0">
                <a:solidFill>
                  <a:srgbClr val="FFFFFF"/>
                </a:solidFill>
              </a:endParaRPr>
            </a:p>
          </p:txBody>
        </p:sp>
        <p:sp>
          <p:nvSpPr>
            <p:cNvPr id="88" name="Rounded Rectangle 87"/>
            <p:cNvSpPr/>
            <p:nvPr/>
          </p:nvSpPr>
          <p:spPr>
            <a:xfrm>
              <a:off x="4200327" y="4180809"/>
              <a:ext cx="697500"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Intranet Home</a:t>
              </a:r>
              <a:endParaRPr lang="en-US" sz="600" dirty="0">
                <a:solidFill>
                  <a:srgbClr val="FFFFFF"/>
                </a:solidFill>
              </a:endParaRPr>
            </a:p>
          </p:txBody>
        </p:sp>
        <p:sp>
          <p:nvSpPr>
            <p:cNvPr id="89" name="Rounded Rectangle 88"/>
            <p:cNvSpPr/>
            <p:nvPr/>
          </p:nvSpPr>
          <p:spPr>
            <a:xfrm>
              <a:off x="4897828"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HR</a:t>
              </a:r>
              <a:endParaRPr lang="en-US" sz="600" dirty="0">
                <a:solidFill>
                  <a:srgbClr val="FFFFFF"/>
                </a:solidFill>
              </a:endParaRPr>
            </a:p>
          </p:txBody>
        </p:sp>
        <p:sp>
          <p:nvSpPr>
            <p:cNvPr id="90" name="Rounded Rectangle 89"/>
            <p:cNvSpPr/>
            <p:nvPr/>
          </p:nvSpPr>
          <p:spPr>
            <a:xfrm>
              <a:off x="4283241"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Marketing</a:t>
              </a:r>
              <a:endParaRPr lang="en-US" sz="600" dirty="0">
                <a:solidFill>
                  <a:srgbClr val="FFFFFF"/>
                </a:solidFill>
              </a:endParaRPr>
            </a:p>
          </p:txBody>
        </p:sp>
        <p:sp>
          <p:nvSpPr>
            <p:cNvPr id="91" name="Rounded Rectangle 90"/>
            <p:cNvSpPr/>
            <p:nvPr/>
          </p:nvSpPr>
          <p:spPr>
            <a:xfrm>
              <a:off x="3675097"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Finance</a:t>
              </a:r>
              <a:endParaRPr lang="en-US" sz="600" dirty="0">
                <a:solidFill>
                  <a:srgbClr val="FFFFFF"/>
                </a:solidFill>
              </a:endParaRPr>
            </a:p>
          </p:txBody>
        </p:sp>
      </p:grpSp>
      <p:cxnSp>
        <p:nvCxnSpPr>
          <p:cNvPr id="92" name="Elbow Connector 91"/>
          <p:cNvCxnSpPr>
            <a:stCxn id="33" idx="2"/>
            <a:endCxn id="84" idx="1"/>
          </p:cNvCxnSpPr>
          <p:nvPr/>
        </p:nvCxnSpPr>
        <p:spPr>
          <a:xfrm rot="5400000">
            <a:off x="7705357" y="3393332"/>
            <a:ext cx="172303" cy="582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4" idx="3"/>
            <a:endCxn id="87" idx="0"/>
          </p:cNvCxnSpPr>
          <p:nvPr/>
        </p:nvCxnSpPr>
        <p:spPr>
          <a:xfrm rot="5400000">
            <a:off x="7749372" y="3918535"/>
            <a:ext cx="78451" cy="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Architecture</a:t>
            </a:r>
            <a:endParaRPr lang="en-US" dirty="0"/>
          </a:p>
        </p:txBody>
      </p:sp>
    </p:spTree>
    <p:extLst>
      <p:ext uri="{BB962C8B-B14F-4D97-AF65-F5344CB8AC3E}">
        <p14:creationId xmlns:p14="http://schemas.microsoft.com/office/powerpoint/2010/main" val="33068348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2"/>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dirty="0" smtClean="0"/>
              <a:t>Architecture Design Specifications</a:t>
            </a:r>
            <a:endParaRPr lang="en-US" sz="2800" dirty="0" smtClean="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46584"/>
      </p:ext>
    </p:extLst>
  </p:cSld>
  <p:clrMapOvr>
    <a:masterClrMapping/>
  </p:clrMapOvr>
  <p:transition spd="slow">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2"/>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endParaRPr lang="en-US" sz="2800" dirty="0" smtClean="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054514"/>
      </p:ext>
    </p:extLst>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a:t>
            </a:r>
            <a:r>
              <a:rPr lang="en-US" dirty="0"/>
              <a:t>Design</a:t>
            </a:r>
          </a:p>
        </p:txBody>
      </p:sp>
      <p:sp>
        <p:nvSpPr>
          <p:cNvPr id="3" name="TextBox 2"/>
          <p:cNvSpPr txBox="1"/>
          <p:nvPr/>
        </p:nvSpPr>
        <p:spPr>
          <a:xfrm>
            <a:off x="7161212" y="1134672"/>
            <a:ext cx="4875213" cy="5418528"/>
          </a:xfrm>
          <a:prstGeom prst="rect">
            <a:avLst/>
          </a:prstGeom>
        </p:spPr>
        <p:txBody>
          <a:bodyPr vert="horz" wrap="square" lIns="0" tIns="0" rIns="0" bIns="0" rtlCol="0">
            <a:noAutofit/>
          </a:bodyPr>
          <a:lstStyle>
            <a:lvl1pPr marL="460375" indent="-460375">
              <a:lnSpc>
                <a:spcPct val="90000"/>
              </a:lnSpc>
              <a:spcBef>
                <a:spcPct val="20000"/>
              </a:spcBef>
              <a:buSzPct val="90000"/>
              <a:buFontTx/>
              <a:buBlip>
                <a:blip r:embed="rId2"/>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Process</a:t>
            </a:r>
          </a:p>
          <a:p>
            <a:r>
              <a:rPr lang="en-US" dirty="0" smtClean="0"/>
              <a:t>Specifications</a:t>
            </a:r>
            <a:endParaRPr lang="en-US" dirty="0"/>
          </a:p>
          <a:p>
            <a:endParaRPr lang="en-US" dirty="0"/>
          </a:p>
          <a:p>
            <a:endParaRPr lang="en-US" dirty="0"/>
          </a:p>
          <a:p>
            <a:endParaRPr lang="en-US" dirty="0"/>
          </a:p>
          <a:p>
            <a:r>
              <a:rPr lang="en-US" dirty="0">
                <a:solidFill>
                  <a:srgbClr val="92D050"/>
                </a:solidFill>
              </a:rPr>
              <a:t>Decision</a:t>
            </a:r>
            <a:r>
              <a:rPr lang="en-US" dirty="0"/>
              <a:t> </a:t>
            </a:r>
            <a:r>
              <a:rPr lang="en-US" dirty="0">
                <a:solidFill>
                  <a:srgbClr val="FFFF00"/>
                </a:solidFill>
              </a:rPr>
              <a:t>track-back</a:t>
            </a:r>
          </a:p>
          <a:p>
            <a:pPr lvl="1"/>
            <a:r>
              <a:rPr lang="en-US" dirty="0" smtClean="0"/>
              <a:t>The input</a:t>
            </a:r>
            <a:endParaRPr lang="en-US" dirty="0"/>
          </a:p>
          <a:p>
            <a:pPr lvl="1"/>
            <a:r>
              <a:rPr lang="en-US" dirty="0"/>
              <a:t>Who drove it</a:t>
            </a:r>
          </a:p>
          <a:p>
            <a:pPr lvl="1"/>
            <a:r>
              <a:rPr lang="en-US" dirty="0"/>
              <a:t>Why it matters</a:t>
            </a:r>
          </a:p>
          <a:p>
            <a:pPr lvl="1"/>
            <a:r>
              <a:rPr lang="en-US" dirty="0"/>
              <a:t>How it will be measured</a:t>
            </a:r>
          </a:p>
          <a:p>
            <a:r>
              <a:rPr lang="en-US" dirty="0"/>
              <a:t>It’s a </a:t>
            </a:r>
            <a:r>
              <a:rPr lang="en-US" i="1" dirty="0"/>
              <a:t>system</a:t>
            </a:r>
            <a:endParaRPr lang="en-US" dirty="0"/>
          </a:p>
        </p:txBody>
      </p:sp>
      <p:sp>
        <p:nvSpPr>
          <p:cNvPr id="5" name="Flowchart: Process 4"/>
          <p:cNvSpPr/>
          <p:nvPr/>
        </p:nvSpPr>
        <p:spPr bwMode="auto">
          <a:xfrm>
            <a:off x="7689954" y="2359703"/>
            <a:ext cx="2413416" cy="539645"/>
          </a:xfrm>
          <a:prstGeom prst="flowChartProcess">
            <a:avLst/>
          </a:prstGeom>
          <a:solidFill>
            <a:srgbClr val="FFFF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0" rIns="182880" bIns="0"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rgbClr val="000000"/>
                </a:solidFill>
              </a:rPr>
              <a:t>Solicited</a:t>
            </a:r>
          </a:p>
        </p:txBody>
      </p:sp>
      <p:grpSp>
        <p:nvGrpSpPr>
          <p:cNvPr id="6" name="Group 5"/>
          <p:cNvGrpSpPr/>
          <p:nvPr/>
        </p:nvGrpSpPr>
        <p:grpSpPr>
          <a:xfrm>
            <a:off x="7689954" y="3049251"/>
            <a:ext cx="2413416" cy="539645"/>
            <a:chOff x="7689954" y="3117955"/>
            <a:chExt cx="2413416" cy="539645"/>
          </a:xfrm>
        </p:grpSpPr>
        <p:sp>
          <p:nvSpPr>
            <p:cNvPr id="7" name="Flowchart: Process 6"/>
            <p:cNvSpPr/>
            <p:nvPr/>
          </p:nvSpPr>
          <p:spPr bwMode="auto">
            <a:xfrm>
              <a:off x="7689954" y="3117955"/>
              <a:ext cx="1206708" cy="539645"/>
            </a:xfrm>
            <a:prstGeom prst="flowChartProcess">
              <a:avLst/>
            </a:prstGeom>
            <a:solidFill>
              <a:srgbClr val="C000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r" defTabSz="914099" fontAlgn="base">
                <a:spcBef>
                  <a:spcPct val="0"/>
                </a:spcBef>
                <a:spcAft>
                  <a:spcPct val="0"/>
                </a:spcAft>
              </a:pPr>
              <a:r>
                <a:rPr lang="en-US" sz="2200" b="1" dirty="0" smtClean="0">
                  <a:solidFill>
                    <a:srgbClr val="FFFFFF"/>
                  </a:solidFill>
                </a:rPr>
                <a:t>Der</a:t>
              </a:r>
            </a:p>
          </p:txBody>
        </p:sp>
        <p:sp>
          <p:nvSpPr>
            <p:cNvPr id="8" name="Flowchart: Process 7"/>
            <p:cNvSpPr/>
            <p:nvPr/>
          </p:nvSpPr>
          <p:spPr bwMode="auto">
            <a:xfrm>
              <a:off x="8896662" y="3117955"/>
              <a:ext cx="1206708" cy="539645"/>
            </a:xfrm>
            <a:prstGeom prst="flowChartProcess">
              <a:avLst/>
            </a:prstGeom>
            <a:solidFill>
              <a:srgbClr val="92D05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defTabSz="914099" fontAlgn="base">
                <a:spcBef>
                  <a:spcPct val="0"/>
                </a:spcBef>
                <a:spcAft>
                  <a:spcPct val="0"/>
                </a:spcAft>
              </a:pPr>
              <a:r>
                <a:rPr lang="en-US" sz="2200" b="1" dirty="0" err="1" smtClean="0">
                  <a:solidFill>
                    <a:srgbClr val="000000"/>
                  </a:solidFill>
                </a:rPr>
                <a:t>ived</a:t>
              </a:r>
              <a:endParaRPr lang="en-US" sz="2200" b="1" dirty="0" smtClean="0">
                <a:solidFill>
                  <a:srgbClr val="000000"/>
                </a:solidFill>
              </a:endParaRPr>
            </a:p>
          </p:txBody>
        </p:sp>
      </p:gr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6060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Definition to </a:t>
            </a:r>
            <a:r>
              <a:rPr lang="en-US" dirty="0"/>
              <a:t>Design</a:t>
            </a:r>
          </a:p>
        </p:txBody>
      </p:sp>
      <p:grpSp>
        <p:nvGrpSpPr>
          <p:cNvPr id="9" name="Group 8"/>
          <p:cNvGrpSpPr/>
          <p:nvPr/>
        </p:nvGrpSpPr>
        <p:grpSpPr>
          <a:xfrm>
            <a:off x="4113211" y="1186244"/>
            <a:ext cx="7809507" cy="4614949"/>
            <a:chOff x="4113211" y="1186244"/>
            <a:chExt cx="7809507" cy="4614949"/>
          </a:xfrm>
        </p:grpSpPr>
        <p:sp>
          <p:nvSpPr>
            <p:cNvPr id="10" name="Oval 9"/>
            <p:cNvSpPr/>
            <p:nvPr/>
          </p:nvSpPr>
          <p:spPr bwMode="auto">
            <a:xfrm>
              <a:off x="4113211" y="1186244"/>
              <a:ext cx="1852877" cy="4614949"/>
            </a:xfrm>
            <a:prstGeom prst="ellipse">
              <a:avLst/>
            </a:prstGeom>
            <a:noFill/>
            <a:ln w="7620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11" name="Left Arrow 10"/>
            <p:cNvSpPr/>
            <p:nvPr/>
          </p:nvSpPr>
          <p:spPr bwMode="auto">
            <a:xfrm>
              <a:off x="7162699" y="3155004"/>
              <a:ext cx="1443745" cy="677427"/>
            </a:xfrm>
            <a:prstGeom prst="leftArrow">
              <a:avLst/>
            </a:prstGeom>
            <a:solidFill>
              <a:srgbClr val="0070C0"/>
            </a:solidFill>
            <a:ln w="7620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Condensed" pitchFamily="34" charset="0"/>
              </a:endParaRPr>
            </a:p>
          </p:txBody>
        </p:sp>
        <p:sp>
          <p:nvSpPr>
            <p:cNvPr id="12" name="TextBox 11"/>
            <p:cNvSpPr txBox="1"/>
            <p:nvPr/>
          </p:nvSpPr>
          <p:spPr>
            <a:xfrm>
              <a:off x="8837612" y="3007336"/>
              <a:ext cx="3085106" cy="1146906"/>
            </a:xfrm>
            <a:prstGeom prst="rect">
              <a:avLst/>
            </a:prstGeom>
            <a:noFill/>
          </p:spPr>
          <p:txBody>
            <a:bodyPr wrap="square" lIns="0" tIns="0" rIns="0" bIns="0" rtlCol="0">
              <a:noAutofit/>
            </a:bodyPr>
            <a:lstStyle/>
            <a:p>
              <a:r>
                <a:rPr lang="en-US" sz="2800" dirty="0" smtClean="0">
                  <a:gradFill>
                    <a:gsLst>
                      <a:gs pos="0">
                        <a:schemeClr val="tx1"/>
                      </a:gs>
                      <a:gs pos="86000">
                        <a:schemeClr val="tx1"/>
                      </a:gs>
                    </a:gsLst>
                    <a:lin ang="5400000" scaled="0"/>
                  </a:gradFill>
                  <a:latin typeface="Segoe UI Light" pitchFamily="34" charset="0"/>
                </a:rPr>
                <a:t>Critical!</a:t>
              </a:r>
              <a:br>
                <a:rPr lang="en-US" sz="2800" dirty="0" smtClean="0">
                  <a:gradFill>
                    <a:gsLst>
                      <a:gs pos="0">
                        <a:schemeClr val="tx1"/>
                      </a:gs>
                      <a:gs pos="86000">
                        <a:schemeClr val="tx1"/>
                      </a:gs>
                    </a:gsLst>
                    <a:lin ang="5400000" scaled="0"/>
                  </a:gradFill>
                  <a:latin typeface="Segoe UI Light" pitchFamily="34" charset="0"/>
                </a:rPr>
              </a:br>
              <a:r>
                <a:rPr lang="en-US" sz="2800" dirty="0" smtClean="0">
                  <a:gradFill>
                    <a:gsLst>
                      <a:gs pos="0">
                        <a:schemeClr val="tx1"/>
                      </a:gs>
                      <a:gs pos="86000">
                        <a:schemeClr val="tx1"/>
                      </a:gs>
                    </a:gsLst>
                    <a:lin ang="5400000" scaled="0"/>
                  </a:gradFill>
                  <a:latin typeface="Segoe UI Light" pitchFamily="34" charset="0"/>
                </a:rPr>
                <a:t>SharePoint expertise required</a:t>
              </a:r>
            </a:p>
          </p:txBody>
        </p:sp>
      </p:grpSp>
    </p:spTree>
    <p:extLst>
      <p:ext uri="{BB962C8B-B14F-4D97-AF65-F5344CB8AC3E}">
        <p14:creationId xmlns:p14="http://schemas.microsoft.com/office/powerpoint/2010/main" val="2809274605"/>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0" y="1296119"/>
            <a:ext cx="11900056" cy="5350896"/>
            <a:chOff x="0" y="1461009"/>
            <a:chExt cx="11900056" cy="5350896"/>
          </a:xfrm>
        </p:grpSpPr>
        <p:pic>
          <p:nvPicPr>
            <p:cNvPr id="21" name="Picture 4" descr="http://www.quantix.com/images/Cloud_Power_logo_351x2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1009"/>
              <a:ext cx="2002026" cy="1226312"/>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50"/>
            <p:cNvSpPr/>
            <p:nvPr/>
          </p:nvSpPr>
          <p:spPr>
            <a:xfrm>
              <a:off x="4875530" y="1617280"/>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Content</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52" name="Rounded Rectangle 51"/>
            <p:cNvSpPr/>
            <p:nvPr/>
          </p:nvSpPr>
          <p:spPr>
            <a:xfrm>
              <a:off x="5388791"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PEOPLE</a:t>
              </a:r>
              <a:endParaRPr lang="en-US" b="1" dirty="0">
                <a:solidFill>
                  <a:srgbClr val="FFFFFF"/>
                </a:solidFill>
              </a:endParaRPr>
            </a:p>
          </p:txBody>
        </p:sp>
        <p:cxnSp>
          <p:nvCxnSpPr>
            <p:cNvPr id="63" name="Straight Connector 62"/>
            <p:cNvCxnSpPr>
              <a:stCxn id="51" idx="2"/>
              <a:endCxn id="52" idx="0"/>
            </p:cNvCxnSpPr>
            <p:nvPr/>
          </p:nvCxnSpPr>
          <p:spPr>
            <a:xfrm flipH="1">
              <a:off x="6094412" y="2268921"/>
              <a:ext cx="1" cy="554420"/>
            </a:xfrm>
            <a:prstGeom prst="line">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088798"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INTRANET</a:t>
              </a:r>
              <a:endParaRPr lang="en-US" b="1" dirty="0">
                <a:solidFill>
                  <a:srgbClr val="FFFFFF"/>
                </a:solidFill>
              </a:endParaRPr>
            </a:p>
          </p:txBody>
        </p:sp>
        <p:sp>
          <p:nvSpPr>
            <p:cNvPr id="34" name="Rounded Rectangle 33"/>
            <p:cNvSpPr/>
            <p:nvPr/>
          </p:nvSpPr>
          <p:spPr>
            <a:xfrm>
              <a:off x="8788806"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APPS</a:t>
              </a:r>
              <a:endParaRPr lang="en-US" b="1" dirty="0">
                <a:solidFill>
                  <a:srgbClr val="FFFFFF"/>
                </a:solidFill>
              </a:endParaRPr>
            </a:p>
          </p:txBody>
        </p:sp>
        <p:sp>
          <p:nvSpPr>
            <p:cNvPr id="35" name="Rounded Rectangle 34"/>
            <p:cNvSpPr/>
            <p:nvPr/>
          </p:nvSpPr>
          <p:spPr>
            <a:xfrm>
              <a:off x="10488814"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&lt;LOB&gt;</a:t>
              </a:r>
              <a:endParaRPr lang="en-US" b="1" dirty="0">
                <a:solidFill>
                  <a:srgbClr val="FFFFFF"/>
                </a:solidFill>
              </a:endParaRPr>
            </a:p>
          </p:txBody>
        </p:sp>
        <p:sp>
          <p:nvSpPr>
            <p:cNvPr id="37" name="Rounded Rectangle 36"/>
            <p:cNvSpPr/>
            <p:nvPr/>
          </p:nvSpPr>
          <p:spPr>
            <a:xfrm>
              <a:off x="3688782"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sp>
          <p:nvSpPr>
            <p:cNvPr id="38" name="Rounded Rectangle 37"/>
            <p:cNvSpPr/>
            <p:nvPr/>
          </p:nvSpPr>
          <p:spPr>
            <a:xfrm>
              <a:off x="2002026"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sp>
          <p:nvSpPr>
            <p:cNvPr id="39" name="Rounded Rectangle 38"/>
            <p:cNvSpPr/>
            <p:nvPr/>
          </p:nvSpPr>
          <p:spPr>
            <a:xfrm>
              <a:off x="288766"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rgbClr val="FFFFFF"/>
                  </a:solidFill>
                </a:rPr>
                <a:t>EXTRANET</a:t>
              </a:r>
            </a:p>
          </p:txBody>
        </p:sp>
        <p:cxnSp>
          <p:nvCxnSpPr>
            <p:cNvPr id="15" name="Elbow Connector 14"/>
            <p:cNvCxnSpPr>
              <a:stCxn id="51" idx="2"/>
              <a:endCxn id="33" idx="0"/>
            </p:cNvCxnSpPr>
            <p:nvPr/>
          </p:nvCxnSpPr>
          <p:spPr>
            <a:xfrm rot="16200000" flipH="1">
              <a:off x="6667206" y="1696128"/>
              <a:ext cx="554420" cy="1700006"/>
            </a:xfrm>
            <a:prstGeom prst="bentConnector3">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6" idx="2"/>
              <a:endCxn id="34" idx="0"/>
            </p:cNvCxnSpPr>
            <p:nvPr/>
          </p:nvCxnSpPr>
          <p:spPr>
            <a:xfrm rot="5400000">
              <a:off x="9217217" y="2546130"/>
              <a:ext cx="554421"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1" idx="2"/>
              <a:endCxn id="37" idx="0"/>
            </p:cNvCxnSpPr>
            <p:nvPr/>
          </p:nvCxnSpPr>
          <p:spPr>
            <a:xfrm rot="5400000">
              <a:off x="4967198" y="1696126"/>
              <a:ext cx="554420" cy="170001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23" idx="2"/>
              <a:endCxn id="38" idx="0"/>
            </p:cNvCxnSpPr>
            <p:nvPr/>
          </p:nvCxnSpPr>
          <p:spPr>
            <a:xfrm rot="5400000">
              <a:off x="2430437" y="2546130"/>
              <a:ext cx="554421"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9" idx="2"/>
              <a:endCxn id="39" idx="0"/>
            </p:cNvCxnSpPr>
            <p:nvPr/>
          </p:nvCxnSpPr>
          <p:spPr>
            <a:xfrm rot="5400000">
              <a:off x="718306" y="2545002"/>
              <a:ext cx="554421" cy="2257"/>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03642"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Extranet Farm</a:t>
              </a:r>
              <a:endParaRPr lang="en-US" b="1" dirty="0">
                <a:solidFill>
                  <a:srgbClr val="FFFFFF"/>
                </a:solidFill>
              </a:endParaRPr>
            </a:p>
          </p:txBody>
        </p:sp>
        <p:cxnSp>
          <p:nvCxnSpPr>
            <p:cNvPr id="20" name="Elbow Connector 19"/>
            <p:cNvCxnSpPr>
              <a:stCxn id="22" idx="2"/>
              <a:endCxn id="35" idx="0"/>
            </p:cNvCxnSpPr>
            <p:nvPr/>
          </p:nvCxnSpPr>
          <p:spPr>
            <a:xfrm rot="16200000" flipH="1">
              <a:off x="10909342" y="2538247"/>
              <a:ext cx="554421" cy="15766"/>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0585667"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LOB</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23" name="Rounded Rectangle 22"/>
            <p:cNvSpPr/>
            <p:nvPr/>
          </p:nvSpPr>
          <p:spPr>
            <a:xfrm>
              <a:off x="2114645"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Biz </a:t>
              </a:r>
              <a:r>
                <a:rPr lang="en-US" b="1" dirty="0" err="1" smtClean="0">
                  <a:solidFill>
                    <a:srgbClr val="FFFFFF"/>
                  </a:solidFill>
                </a:rPr>
                <a:t>Crit</a:t>
              </a:r>
              <a:r>
                <a:rPr lang="en-US" b="1" dirty="0" smtClean="0">
                  <a:solidFill>
                    <a:srgbClr val="FFFFFF"/>
                  </a:solidFill>
                </a:rPr>
                <a:t> Farm</a:t>
              </a:r>
              <a:endParaRPr lang="en-US" b="1" dirty="0">
                <a:solidFill>
                  <a:srgbClr val="FFFFFF"/>
                </a:solidFill>
              </a:endParaRPr>
            </a:p>
          </p:txBody>
        </p:sp>
        <p:sp>
          <p:nvSpPr>
            <p:cNvPr id="26" name="Rounded Rectangle 25"/>
            <p:cNvSpPr/>
            <p:nvPr/>
          </p:nvSpPr>
          <p:spPr>
            <a:xfrm>
              <a:off x="8901425"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Apps</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32" name="Rounded Rectangle 31"/>
            <p:cNvSpPr/>
            <p:nvPr/>
          </p:nvSpPr>
          <p:spPr>
            <a:xfrm>
              <a:off x="4875526" y="6160264"/>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Service</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36" name="Rounded Rectangle 35"/>
            <p:cNvSpPr/>
            <p:nvPr/>
          </p:nvSpPr>
          <p:spPr>
            <a:xfrm>
              <a:off x="4514143"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PROFILE</a:t>
              </a:r>
              <a:endParaRPr lang="en-US" sz="1600" b="1" dirty="0">
                <a:solidFill>
                  <a:srgbClr val="FFFFFF"/>
                </a:solidFill>
              </a:endParaRPr>
            </a:p>
          </p:txBody>
        </p:sp>
        <p:sp>
          <p:nvSpPr>
            <p:cNvPr id="42" name="Rounded Rectangle 41"/>
            <p:cNvSpPr/>
            <p:nvPr/>
          </p:nvSpPr>
          <p:spPr>
            <a:xfrm>
              <a:off x="2814134"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SEARCH</a:t>
              </a:r>
              <a:endParaRPr lang="en-US" sz="1600" b="1" dirty="0">
                <a:solidFill>
                  <a:srgbClr val="FFFFFF"/>
                </a:solidFill>
              </a:endParaRPr>
            </a:p>
          </p:txBody>
        </p:sp>
        <p:cxnSp>
          <p:nvCxnSpPr>
            <p:cNvPr id="45" name="Elbow Connector 44"/>
            <p:cNvCxnSpPr>
              <a:stCxn id="32" idx="0"/>
              <a:endCxn id="42" idx="2"/>
            </p:cNvCxnSpPr>
            <p:nvPr/>
          </p:nvCxnSpPr>
          <p:spPr>
            <a:xfrm rot="16200000" flipV="1">
              <a:off x="4667220" y="4733075"/>
              <a:ext cx="279725" cy="257465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946460"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BCS</a:t>
              </a:r>
              <a:endParaRPr lang="en-US" sz="1600" b="1" dirty="0">
                <a:solidFill>
                  <a:srgbClr val="FFFFFF"/>
                </a:solidFill>
              </a:endParaRPr>
            </a:p>
          </p:txBody>
        </p:sp>
        <p:sp>
          <p:nvSpPr>
            <p:cNvPr id="54" name="Rounded Rectangle 53"/>
            <p:cNvSpPr/>
            <p:nvPr/>
          </p:nvSpPr>
          <p:spPr>
            <a:xfrm>
              <a:off x="6246447"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METADATA</a:t>
              </a:r>
              <a:endParaRPr lang="en-US" sz="1600" b="1" dirty="0">
                <a:solidFill>
                  <a:srgbClr val="FFFFFF"/>
                </a:solidFill>
              </a:endParaRPr>
            </a:p>
          </p:txBody>
        </p:sp>
        <p:cxnSp>
          <p:nvCxnSpPr>
            <p:cNvPr id="55" name="Elbow Connector 54"/>
            <p:cNvCxnSpPr>
              <a:stCxn id="32" idx="0"/>
              <a:endCxn id="36" idx="2"/>
            </p:cNvCxnSpPr>
            <p:nvPr/>
          </p:nvCxnSpPr>
          <p:spPr>
            <a:xfrm rot="16200000" flipV="1">
              <a:off x="5517225" y="5583079"/>
              <a:ext cx="279725" cy="874645"/>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32" idx="0"/>
              <a:endCxn id="54" idx="2"/>
            </p:cNvCxnSpPr>
            <p:nvPr/>
          </p:nvCxnSpPr>
          <p:spPr>
            <a:xfrm rot="5400000" flipH="1" flipV="1">
              <a:off x="6383376" y="5591573"/>
              <a:ext cx="279725" cy="857659"/>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32" idx="0"/>
            </p:cNvCxnSpPr>
            <p:nvPr/>
          </p:nvCxnSpPr>
          <p:spPr>
            <a:xfrm rot="5400000" flipH="1" flipV="1">
              <a:off x="7233381" y="4741568"/>
              <a:ext cx="279725" cy="255766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40" name="Flowchart: Magnetic Disk 39"/>
            <p:cNvSpPr/>
            <p:nvPr/>
          </p:nvSpPr>
          <p:spPr>
            <a:xfrm>
              <a:off x="3344023"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41" name="Group 40"/>
            <p:cNvGrpSpPr/>
            <p:nvPr/>
          </p:nvGrpSpPr>
          <p:grpSpPr>
            <a:xfrm>
              <a:off x="3344024" y="4143317"/>
              <a:ext cx="1010561" cy="673040"/>
              <a:chOff x="2792162" y="3820885"/>
              <a:chExt cx="1394634" cy="789886"/>
            </a:xfrm>
          </p:grpSpPr>
          <p:sp>
            <p:nvSpPr>
              <p:cNvPr id="43" name="Rounded Rectangle 42"/>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46" name="TextBox 4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47" name="Rounded Rectangle 4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Engineering</a:t>
                </a:r>
                <a:endParaRPr lang="en-US" sz="900" dirty="0">
                  <a:solidFill>
                    <a:srgbClr val="FFFFFF"/>
                  </a:solidFill>
                </a:endParaRPr>
              </a:p>
            </p:txBody>
          </p:sp>
        </p:grpSp>
        <p:grpSp>
          <p:nvGrpSpPr>
            <p:cNvPr id="49" name="Group 48"/>
            <p:cNvGrpSpPr/>
            <p:nvPr/>
          </p:nvGrpSpPr>
          <p:grpSpPr>
            <a:xfrm>
              <a:off x="4538751" y="4143317"/>
              <a:ext cx="1010561" cy="673040"/>
              <a:chOff x="2792162" y="3820885"/>
              <a:chExt cx="1394634" cy="789886"/>
            </a:xfrm>
          </p:grpSpPr>
          <p:sp>
            <p:nvSpPr>
              <p:cNvPr id="50" name="Rounded Rectangle 49"/>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56" name="TextBox 5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57" name="Rounded Rectangle 5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Marketing</a:t>
                </a:r>
                <a:endParaRPr lang="en-US" sz="900" dirty="0">
                  <a:solidFill>
                    <a:srgbClr val="FFFFFF"/>
                  </a:solidFill>
                </a:endParaRPr>
              </a:p>
            </p:txBody>
          </p:sp>
        </p:grpSp>
        <p:sp>
          <p:nvSpPr>
            <p:cNvPr id="62" name="Flowchart: Magnetic Disk 61"/>
            <p:cNvSpPr/>
            <p:nvPr/>
          </p:nvSpPr>
          <p:spPr>
            <a:xfrm>
              <a:off x="2208716"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64" name="Group 63"/>
            <p:cNvGrpSpPr/>
            <p:nvPr/>
          </p:nvGrpSpPr>
          <p:grpSpPr>
            <a:xfrm>
              <a:off x="2208717" y="4143317"/>
              <a:ext cx="1010561" cy="673040"/>
              <a:chOff x="2792162" y="3820885"/>
              <a:chExt cx="1394634" cy="789886"/>
            </a:xfrm>
          </p:grpSpPr>
          <p:sp>
            <p:nvSpPr>
              <p:cNvPr id="65" name="Rounded Rectangle 64"/>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66" name="TextBox 6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67" name="Rounded Rectangle 6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Finance</a:t>
                </a:r>
                <a:endParaRPr lang="en-US" sz="900" dirty="0">
                  <a:solidFill>
                    <a:srgbClr val="FFFFFF"/>
                  </a:solidFill>
                </a:endParaRPr>
              </a:p>
            </p:txBody>
          </p:sp>
        </p:grpSp>
        <p:cxnSp>
          <p:nvCxnSpPr>
            <p:cNvPr id="68" name="Elbow Connector 67"/>
            <p:cNvCxnSpPr>
              <a:stCxn id="37" idx="2"/>
              <a:endCxn id="40" idx="1"/>
            </p:cNvCxnSpPr>
            <p:nvPr/>
          </p:nvCxnSpPr>
          <p:spPr>
            <a:xfrm rot="5400000">
              <a:off x="4035703" y="3288584"/>
              <a:ext cx="172303" cy="54509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38" idx="2"/>
              <a:endCxn id="62" idx="1"/>
            </p:cNvCxnSpPr>
            <p:nvPr/>
          </p:nvCxnSpPr>
          <p:spPr>
            <a:xfrm rot="16200000" flipH="1">
              <a:off x="2624671" y="3557957"/>
              <a:ext cx="172303" cy="635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0" idx="3"/>
              <a:endCxn id="46" idx="0"/>
            </p:cNvCxnSpPr>
            <p:nvPr/>
          </p:nvCxnSpPr>
          <p:spPr>
            <a:xfrm rot="5400000">
              <a:off x="3790642" y="410286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76" idx="3"/>
              <a:endCxn id="50" idx="0"/>
            </p:cNvCxnSpPr>
            <p:nvPr/>
          </p:nvCxnSpPr>
          <p:spPr>
            <a:xfrm rot="5400000">
              <a:off x="4995935" y="4092296"/>
              <a:ext cx="99117" cy="292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62" idx="3"/>
              <a:endCxn id="66" idx="0"/>
            </p:cNvCxnSpPr>
            <p:nvPr/>
          </p:nvCxnSpPr>
          <p:spPr>
            <a:xfrm rot="5400000">
              <a:off x="2655335" y="410286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76" name="Flowchart: Magnetic Disk 75"/>
            <p:cNvSpPr/>
            <p:nvPr/>
          </p:nvSpPr>
          <p:spPr>
            <a:xfrm>
              <a:off x="4541673"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cxnSp>
          <p:nvCxnSpPr>
            <p:cNvPr id="79" name="Elbow Connector 78"/>
            <p:cNvCxnSpPr>
              <a:stCxn id="37" idx="2"/>
              <a:endCxn id="76" idx="1"/>
            </p:cNvCxnSpPr>
            <p:nvPr/>
          </p:nvCxnSpPr>
          <p:spPr>
            <a:xfrm rot="16200000" flipH="1">
              <a:off x="4634528" y="3234857"/>
              <a:ext cx="172303" cy="65255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4" name="Flowchart: Magnetic Disk 83"/>
            <p:cNvSpPr/>
            <p:nvPr/>
          </p:nvSpPr>
          <p:spPr>
            <a:xfrm>
              <a:off x="7283315"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85" name="Group 84"/>
            <p:cNvGrpSpPr/>
            <p:nvPr/>
          </p:nvGrpSpPr>
          <p:grpSpPr>
            <a:xfrm>
              <a:off x="6778299" y="4109213"/>
              <a:ext cx="2020596" cy="992712"/>
              <a:chOff x="3604218" y="3820885"/>
              <a:chExt cx="1889722" cy="1578646"/>
            </a:xfrm>
          </p:grpSpPr>
          <p:sp>
            <p:nvSpPr>
              <p:cNvPr id="86" name="Rounded Rectangle 85"/>
              <p:cNvSpPr/>
              <p:nvPr/>
            </p:nvSpPr>
            <p:spPr>
              <a:xfrm>
                <a:off x="3604218" y="3820885"/>
                <a:ext cx="1889722" cy="157864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solidFill>
                    <a:prstClr val="black"/>
                  </a:solidFill>
                </a:endParaRPr>
              </a:p>
            </p:txBody>
          </p:sp>
          <p:sp>
            <p:nvSpPr>
              <p:cNvPr id="87" name="TextBox 86"/>
              <p:cNvSpPr txBox="1"/>
              <p:nvPr/>
            </p:nvSpPr>
            <p:spPr>
              <a:xfrm>
                <a:off x="3851761" y="3842255"/>
                <a:ext cx="1394634" cy="293662"/>
              </a:xfrm>
              <a:prstGeom prst="rect">
                <a:avLst/>
              </a:prstGeom>
              <a:noFill/>
            </p:spPr>
            <p:txBody>
              <a:bodyPr wrap="square" rtlCol="0">
                <a:spAutoFit/>
              </a:bodyPr>
              <a:lstStyle/>
              <a:p>
                <a:pPr algn="ctr"/>
                <a:r>
                  <a:rPr lang="en-US" sz="600" dirty="0" smtClean="0">
                    <a:solidFill>
                      <a:srgbClr val="FFFFFF"/>
                    </a:solidFill>
                  </a:rPr>
                  <a:t>Site collection</a:t>
                </a:r>
                <a:endParaRPr lang="en-US" sz="600" dirty="0">
                  <a:solidFill>
                    <a:srgbClr val="FFFFFF"/>
                  </a:solidFill>
                </a:endParaRPr>
              </a:p>
            </p:txBody>
          </p:sp>
          <p:sp>
            <p:nvSpPr>
              <p:cNvPr id="88" name="Rounded Rectangle 87"/>
              <p:cNvSpPr/>
              <p:nvPr/>
            </p:nvSpPr>
            <p:spPr>
              <a:xfrm>
                <a:off x="4200327" y="4180809"/>
                <a:ext cx="697500"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Intranet Home</a:t>
                </a:r>
                <a:endParaRPr lang="en-US" sz="600" dirty="0">
                  <a:solidFill>
                    <a:srgbClr val="FFFFFF"/>
                  </a:solidFill>
                </a:endParaRPr>
              </a:p>
            </p:txBody>
          </p:sp>
          <p:sp>
            <p:nvSpPr>
              <p:cNvPr id="89" name="Rounded Rectangle 88"/>
              <p:cNvSpPr/>
              <p:nvPr/>
            </p:nvSpPr>
            <p:spPr>
              <a:xfrm>
                <a:off x="4897828"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HR</a:t>
                </a:r>
                <a:endParaRPr lang="en-US" sz="600" dirty="0">
                  <a:solidFill>
                    <a:srgbClr val="FFFFFF"/>
                  </a:solidFill>
                </a:endParaRPr>
              </a:p>
            </p:txBody>
          </p:sp>
          <p:sp>
            <p:nvSpPr>
              <p:cNvPr id="90" name="Rounded Rectangle 89"/>
              <p:cNvSpPr/>
              <p:nvPr/>
            </p:nvSpPr>
            <p:spPr>
              <a:xfrm>
                <a:off x="4283241"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Marketing</a:t>
                </a:r>
                <a:endParaRPr lang="en-US" sz="600" dirty="0">
                  <a:solidFill>
                    <a:srgbClr val="FFFFFF"/>
                  </a:solidFill>
                </a:endParaRPr>
              </a:p>
            </p:txBody>
          </p:sp>
          <p:sp>
            <p:nvSpPr>
              <p:cNvPr id="91" name="Rounded Rectangle 90"/>
              <p:cNvSpPr/>
              <p:nvPr/>
            </p:nvSpPr>
            <p:spPr>
              <a:xfrm>
                <a:off x="3675097"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Finance</a:t>
                </a:r>
                <a:endParaRPr lang="en-US" sz="600" dirty="0">
                  <a:solidFill>
                    <a:srgbClr val="FFFFFF"/>
                  </a:solidFill>
                </a:endParaRPr>
              </a:p>
            </p:txBody>
          </p:sp>
        </p:grpSp>
        <p:cxnSp>
          <p:nvCxnSpPr>
            <p:cNvPr id="92" name="Elbow Connector 91"/>
            <p:cNvCxnSpPr>
              <a:stCxn id="33" idx="2"/>
              <a:endCxn id="84" idx="1"/>
            </p:cNvCxnSpPr>
            <p:nvPr/>
          </p:nvCxnSpPr>
          <p:spPr>
            <a:xfrm rot="5400000">
              <a:off x="7705357" y="3558222"/>
              <a:ext cx="172303" cy="582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4" idx="3"/>
              <a:endCxn id="87" idx="0"/>
            </p:cNvCxnSpPr>
            <p:nvPr/>
          </p:nvCxnSpPr>
          <p:spPr>
            <a:xfrm rot="5400000">
              <a:off x="7749372" y="4083425"/>
              <a:ext cx="78451" cy="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“Best Practice” Architecture*</a:t>
            </a:r>
            <a:endParaRPr lang="en-US" dirty="0"/>
          </a:p>
        </p:txBody>
      </p:sp>
      <p:sp>
        <p:nvSpPr>
          <p:cNvPr id="12" name="TextBox 11"/>
          <p:cNvSpPr txBox="1"/>
          <p:nvPr/>
        </p:nvSpPr>
        <p:spPr>
          <a:xfrm>
            <a:off x="10069393" y="5916471"/>
            <a:ext cx="2119432" cy="404723"/>
          </a:xfrm>
          <a:prstGeom prst="rect">
            <a:avLst/>
          </a:prstGeom>
          <a:noFill/>
        </p:spPr>
        <p:txBody>
          <a:bodyPr wrap="none" lIns="0" tIns="0" rIns="0" bIns="0" rtlCol="0">
            <a:noAutofit/>
          </a:bodyPr>
          <a:lstStyle/>
          <a:p>
            <a:r>
              <a:rPr lang="en-US" sz="2000" dirty="0" smtClean="0">
                <a:gradFill>
                  <a:gsLst>
                    <a:gs pos="0">
                      <a:schemeClr val="tx1"/>
                    </a:gs>
                    <a:gs pos="86000">
                      <a:schemeClr val="tx1"/>
                    </a:gs>
                  </a:gsLst>
                  <a:lin ang="5400000" scaled="0"/>
                </a:gradFill>
                <a:latin typeface="Segoe UI Light" pitchFamily="34" charset="0"/>
              </a:rPr>
              <a:t>* tongue in cheek</a:t>
            </a:r>
          </a:p>
        </p:txBody>
      </p:sp>
      <p:sp>
        <p:nvSpPr>
          <p:cNvPr id="3" name="Right Arrow 2">
            <a:hlinkClick r:id="rId4" action="ppaction://hlinksldjump"/>
          </p:cNvPr>
          <p:cNvSpPr/>
          <p:nvPr/>
        </p:nvSpPr>
        <p:spPr bwMode="auto">
          <a:xfrm>
            <a:off x="10793263" y="6252140"/>
            <a:ext cx="978408" cy="484632"/>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98493448"/>
      </p:ext>
    </p:extLst>
  </p:cSld>
  <p:clrMapOvr>
    <a:masterClrMapping/>
  </p:clrMapOvr>
  <p:transition spd="slow">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875530" y="1452390"/>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Farm</a:t>
            </a:r>
            <a:endParaRPr lang="en-US" b="1" dirty="0">
              <a:solidFill>
                <a:srgbClr val="FFFFFF"/>
              </a:solidFill>
            </a:endParaRPr>
          </a:p>
        </p:txBody>
      </p:sp>
      <p:sp>
        <p:nvSpPr>
          <p:cNvPr id="52" name="Rounded Rectangle 51"/>
          <p:cNvSpPr/>
          <p:nvPr/>
        </p:nvSpPr>
        <p:spPr>
          <a:xfrm>
            <a:off x="5388791"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PEOPLE</a:t>
            </a:r>
            <a:endParaRPr lang="en-US" b="1" dirty="0">
              <a:solidFill>
                <a:srgbClr val="FFFFFF"/>
              </a:solidFill>
            </a:endParaRPr>
          </a:p>
        </p:txBody>
      </p:sp>
      <p:cxnSp>
        <p:nvCxnSpPr>
          <p:cNvPr id="63" name="Straight Connector 62"/>
          <p:cNvCxnSpPr>
            <a:stCxn id="51" idx="2"/>
            <a:endCxn id="52" idx="0"/>
          </p:cNvCxnSpPr>
          <p:nvPr/>
        </p:nvCxnSpPr>
        <p:spPr>
          <a:xfrm flipH="1">
            <a:off x="6094412" y="2104031"/>
            <a:ext cx="1" cy="554420"/>
          </a:xfrm>
          <a:prstGeom prst="line">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088798"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INTRANET</a:t>
            </a:r>
            <a:endParaRPr lang="en-US" b="1" dirty="0">
              <a:solidFill>
                <a:srgbClr val="FFFFFF"/>
              </a:solidFill>
            </a:endParaRPr>
          </a:p>
        </p:txBody>
      </p:sp>
      <p:sp>
        <p:nvSpPr>
          <p:cNvPr id="37" name="Rounded Rectangle 36"/>
          <p:cNvSpPr/>
          <p:nvPr/>
        </p:nvSpPr>
        <p:spPr>
          <a:xfrm>
            <a:off x="3688782"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cxnSp>
        <p:nvCxnSpPr>
          <p:cNvPr id="15" name="Elbow Connector 14"/>
          <p:cNvCxnSpPr>
            <a:stCxn id="51" idx="2"/>
            <a:endCxn id="33" idx="0"/>
          </p:cNvCxnSpPr>
          <p:nvPr/>
        </p:nvCxnSpPr>
        <p:spPr>
          <a:xfrm rot="16200000" flipH="1">
            <a:off x="6667206" y="1531238"/>
            <a:ext cx="554420" cy="1700006"/>
          </a:xfrm>
          <a:prstGeom prst="bentConnector3">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1" idx="2"/>
            <a:endCxn id="37" idx="0"/>
          </p:cNvCxnSpPr>
          <p:nvPr/>
        </p:nvCxnSpPr>
        <p:spPr>
          <a:xfrm rot="5400000">
            <a:off x="4967198" y="1531236"/>
            <a:ext cx="554420" cy="170001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38751" y="3978427"/>
            <a:ext cx="1010561" cy="673040"/>
            <a:chOff x="2792162" y="3820885"/>
            <a:chExt cx="1394634" cy="789886"/>
          </a:xfrm>
        </p:grpSpPr>
        <p:sp>
          <p:nvSpPr>
            <p:cNvPr id="50" name="Rounded Rectangle 49"/>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56" name="TextBox 5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57" name="Rounded Rectangle 5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Marketing</a:t>
              </a:r>
              <a:endParaRPr lang="en-US" sz="900" dirty="0">
                <a:solidFill>
                  <a:srgbClr val="FFFFFF"/>
                </a:solidFill>
              </a:endParaRPr>
            </a:p>
          </p:txBody>
        </p:sp>
      </p:grpSp>
      <p:grpSp>
        <p:nvGrpSpPr>
          <p:cNvPr id="3" name="Group 2"/>
          <p:cNvGrpSpPr/>
          <p:nvPr/>
        </p:nvGrpSpPr>
        <p:grpSpPr>
          <a:xfrm>
            <a:off x="3344023" y="3310091"/>
            <a:ext cx="1050381" cy="1341376"/>
            <a:chOff x="3344023" y="3310091"/>
            <a:chExt cx="1050381" cy="1341376"/>
          </a:xfrm>
        </p:grpSpPr>
        <p:sp>
          <p:nvSpPr>
            <p:cNvPr id="40" name="Flowchart: Magnetic Disk 39"/>
            <p:cNvSpPr/>
            <p:nvPr/>
          </p:nvSpPr>
          <p:spPr>
            <a:xfrm>
              <a:off x="334402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41" name="Group 40"/>
            <p:cNvGrpSpPr/>
            <p:nvPr/>
          </p:nvGrpSpPr>
          <p:grpSpPr>
            <a:xfrm>
              <a:off x="3344024" y="3978427"/>
              <a:ext cx="1010561" cy="673040"/>
              <a:chOff x="2792162" y="3820885"/>
              <a:chExt cx="1394634" cy="789886"/>
            </a:xfrm>
          </p:grpSpPr>
          <p:sp>
            <p:nvSpPr>
              <p:cNvPr id="43" name="Rounded Rectangle 42"/>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46" name="TextBox 4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47" name="Rounded Rectangle 4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HR</a:t>
                </a:r>
                <a:endParaRPr lang="en-US" sz="900" dirty="0">
                  <a:solidFill>
                    <a:srgbClr val="FFFFFF"/>
                  </a:solidFill>
                </a:endParaRPr>
              </a:p>
            </p:txBody>
          </p:sp>
        </p:grpSp>
        <p:cxnSp>
          <p:nvCxnSpPr>
            <p:cNvPr id="68" name="Elbow Connector 67"/>
            <p:cNvCxnSpPr>
              <a:stCxn id="37" idx="2"/>
              <a:endCxn id="40" idx="1"/>
            </p:cNvCxnSpPr>
            <p:nvPr/>
          </p:nvCxnSpPr>
          <p:spPr>
            <a:xfrm rot="5400000">
              <a:off x="4035703" y="3123694"/>
              <a:ext cx="172303" cy="54509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0" idx="3"/>
              <a:endCxn id="46" idx="0"/>
            </p:cNvCxnSpPr>
            <p:nvPr/>
          </p:nvCxnSpPr>
          <p:spPr>
            <a:xfrm rot="5400000">
              <a:off x="3790642" y="393797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cxnSp>
        <p:nvCxnSpPr>
          <p:cNvPr id="72" name="Elbow Connector 71"/>
          <p:cNvCxnSpPr>
            <a:stCxn id="76" idx="3"/>
            <a:endCxn id="50" idx="0"/>
          </p:cNvCxnSpPr>
          <p:nvPr/>
        </p:nvCxnSpPr>
        <p:spPr>
          <a:xfrm rot="5400000">
            <a:off x="4995935" y="3927406"/>
            <a:ext cx="99117" cy="292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76" name="Flowchart: Magnetic Disk 75"/>
          <p:cNvSpPr/>
          <p:nvPr/>
        </p:nvSpPr>
        <p:spPr>
          <a:xfrm>
            <a:off x="454167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cxnSp>
        <p:nvCxnSpPr>
          <p:cNvPr id="79" name="Elbow Connector 78"/>
          <p:cNvCxnSpPr>
            <a:stCxn id="37" idx="2"/>
            <a:endCxn id="76" idx="1"/>
          </p:cNvCxnSpPr>
          <p:nvPr/>
        </p:nvCxnSpPr>
        <p:spPr>
          <a:xfrm rot="16200000" flipH="1">
            <a:off x="4634528" y="3069967"/>
            <a:ext cx="172303" cy="65255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4" name="Flowchart: Magnetic Disk 83"/>
          <p:cNvSpPr/>
          <p:nvPr/>
        </p:nvSpPr>
        <p:spPr>
          <a:xfrm>
            <a:off x="7283315"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85" name="Group 84"/>
          <p:cNvGrpSpPr/>
          <p:nvPr/>
        </p:nvGrpSpPr>
        <p:grpSpPr>
          <a:xfrm>
            <a:off x="6778299" y="3944323"/>
            <a:ext cx="2020596" cy="992712"/>
            <a:chOff x="3604218" y="3820885"/>
            <a:chExt cx="1889722" cy="1578646"/>
          </a:xfrm>
        </p:grpSpPr>
        <p:sp>
          <p:nvSpPr>
            <p:cNvPr id="86" name="Rounded Rectangle 85"/>
            <p:cNvSpPr/>
            <p:nvPr/>
          </p:nvSpPr>
          <p:spPr>
            <a:xfrm>
              <a:off x="3604218" y="3820885"/>
              <a:ext cx="1889722" cy="157864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solidFill>
                  <a:prstClr val="black"/>
                </a:solidFill>
              </a:endParaRPr>
            </a:p>
          </p:txBody>
        </p:sp>
        <p:sp>
          <p:nvSpPr>
            <p:cNvPr id="87" name="TextBox 86"/>
            <p:cNvSpPr txBox="1"/>
            <p:nvPr/>
          </p:nvSpPr>
          <p:spPr>
            <a:xfrm>
              <a:off x="3851761" y="3842255"/>
              <a:ext cx="1394634" cy="293662"/>
            </a:xfrm>
            <a:prstGeom prst="rect">
              <a:avLst/>
            </a:prstGeom>
            <a:noFill/>
          </p:spPr>
          <p:txBody>
            <a:bodyPr wrap="square" rtlCol="0">
              <a:spAutoFit/>
            </a:bodyPr>
            <a:lstStyle/>
            <a:p>
              <a:pPr algn="ctr"/>
              <a:r>
                <a:rPr lang="en-US" sz="600" dirty="0" smtClean="0">
                  <a:solidFill>
                    <a:srgbClr val="FFFFFF"/>
                  </a:solidFill>
                </a:rPr>
                <a:t>Site collection</a:t>
              </a:r>
              <a:endParaRPr lang="en-US" sz="600" dirty="0">
                <a:solidFill>
                  <a:srgbClr val="FFFFFF"/>
                </a:solidFill>
              </a:endParaRPr>
            </a:p>
          </p:txBody>
        </p:sp>
        <p:sp>
          <p:nvSpPr>
            <p:cNvPr id="88" name="Rounded Rectangle 87"/>
            <p:cNvSpPr/>
            <p:nvPr/>
          </p:nvSpPr>
          <p:spPr>
            <a:xfrm>
              <a:off x="4200327" y="4180809"/>
              <a:ext cx="697500"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Intranet Home</a:t>
              </a:r>
              <a:endParaRPr lang="en-US" sz="600" dirty="0">
                <a:solidFill>
                  <a:srgbClr val="FFFFFF"/>
                </a:solidFill>
              </a:endParaRPr>
            </a:p>
          </p:txBody>
        </p:sp>
        <p:sp>
          <p:nvSpPr>
            <p:cNvPr id="89" name="Rounded Rectangle 88"/>
            <p:cNvSpPr/>
            <p:nvPr/>
          </p:nvSpPr>
          <p:spPr>
            <a:xfrm>
              <a:off x="4897828"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HR</a:t>
              </a:r>
              <a:endParaRPr lang="en-US" sz="600" dirty="0">
                <a:solidFill>
                  <a:srgbClr val="FFFFFF"/>
                </a:solidFill>
              </a:endParaRPr>
            </a:p>
          </p:txBody>
        </p:sp>
        <p:sp>
          <p:nvSpPr>
            <p:cNvPr id="90" name="Rounded Rectangle 89"/>
            <p:cNvSpPr/>
            <p:nvPr/>
          </p:nvSpPr>
          <p:spPr>
            <a:xfrm>
              <a:off x="4283241"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Marketing</a:t>
              </a:r>
              <a:endParaRPr lang="en-US" sz="600" dirty="0">
                <a:solidFill>
                  <a:srgbClr val="FFFFFF"/>
                </a:solidFill>
              </a:endParaRPr>
            </a:p>
          </p:txBody>
        </p:sp>
        <p:sp>
          <p:nvSpPr>
            <p:cNvPr id="91" name="Rounded Rectangle 90"/>
            <p:cNvSpPr/>
            <p:nvPr/>
          </p:nvSpPr>
          <p:spPr>
            <a:xfrm>
              <a:off x="3675097"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Finance</a:t>
              </a:r>
              <a:endParaRPr lang="en-US" sz="600" dirty="0">
                <a:solidFill>
                  <a:srgbClr val="FFFFFF"/>
                </a:solidFill>
              </a:endParaRPr>
            </a:p>
          </p:txBody>
        </p:sp>
      </p:grpSp>
      <p:cxnSp>
        <p:nvCxnSpPr>
          <p:cNvPr id="92" name="Elbow Connector 91"/>
          <p:cNvCxnSpPr>
            <a:stCxn id="33" idx="2"/>
            <a:endCxn id="84" idx="1"/>
          </p:cNvCxnSpPr>
          <p:nvPr/>
        </p:nvCxnSpPr>
        <p:spPr>
          <a:xfrm rot="5400000">
            <a:off x="7705357" y="3393332"/>
            <a:ext cx="172303" cy="582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4" idx="3"/>
            <a:endCxn id="87" idx="0"/>
          </p:cNvCxnSpPr>
          <p:nvPr/>
        </p:nvCxnSpPr>
        <p:spPr>
          <a:xfrm rot="5400000">
            <a:off x="7749372" y="3918535"/>
            <a:ext cx="78451" cy="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Architecture</a:t>
            </a:r>
            <a:endParaRPr lang="en-US" dirty="0"/>
          </a:p>
        </p:txBody>
      </p:sp>
      <p:grpSp>
        <p:nvGrpSpPr>
          <p:cNvPr id="35" name="Group 34"/>
          <p:cNvGrpSpPr/>
          <p:nvPr/>
        </p:nvGrpSpPr>
        <p:grpSpPr>
          <a:xfrm>
            <a:off x="0" y="1296119"/>
            <a:ext cx="2002026" cy="2013973"/>
            <a:chOff x="0" y="1296119"/>
            <a:chExt cx="2002026" cy="2013973"/>
          </a:xfrm>
        </p:grpSpPr>
        <p:pic>
          <p:nvPicPr>
            <p:cNvPr id="36" name="Picture 4" descr="http://www.quantix.com/images/Cloud_Power_logo_351x2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6119"/>
              <a:ext cx="2002026" cy="1226312"/>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288766"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rgbClr val="FFFFFF"/>
                  </a:solidFill>
                </a:rPr>
                <a:t>EXTRANET</a:t>
              </a:r>
            </a:p>
          </p:txBody>
        </p:sp>
        <p:cxnSp>
          <p:nvCxnSpPr>
            <p:cNvPr id="39" name="Elbow Connector 38"/>
            <p:cNvCxnSpPr>
              <a:stCxn id="42" idx="2"/>
              <a:endCxn id="38" idx="0"/>
            </p:cNvCxnSpPr>
            <p:nvPr/>
          </p:nvCxnSpPr>
          <p:spPr>
            <a:xfrm rot="5400000">
              <a:off x="718306" y="2380112"/>
              <a:ext cx="554421" cy="2257"/>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403642" y="145238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Extranet Farm</a:t>
              </a:r>
              <a:endParaRPr lang="en-US" b="1" dirty="0">
                <a:solidFill>
                  <a:srgbClr val="FFFFFF"/>
                </a:solidFill>
              </a:endParaRPr>
            </a:p>
          </p:txBody>
        </p:sp>
      </p:grpSp>
    </p:spTree>
    <p:extLst>
      <p:ext uri="{BB962C8B-B14F-4D97-AF65-F5344CB8AC3E}">
        <p14:creationId xmlns:p14="http://schemas.microsoft.com/office/powerpoint/2010/main" val="8939136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875530" y="1452390"/>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Content</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52" name="Rounded Rectangle 51"/>
          <p:cNvSpPr/>
          <p:nvPr/>
        </p:nvSpPr>
        <p:spPr>
          <a:xfrm>
            <a:off x="5388791"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PEOPLE</a:t>
            </a:r>
            <a:endParaRPr lang="en-US" b="1" dirty="0">
              <a:solidFill>
                <a:srgbClr val="FFFFFF"/>
              </a:solidFill>
            </a:endParaRPr>
          </a:p>
        </p:txBody>
      </p:sp>
      <p:cxnSp>
        <p:nvCxnSpPr>
          <p:cNvPr id="63" name="Straight Connector 62"/>
          <p:cNvCxnSpPr>
            <a:stCxn id="51" idx="2"/>
            <a:endCxn id="52" idx="0"/>
          </p:cNvCxnSpPr>
          <p:nvPr/>
        </p:nvCxnSpPr>
        <p:spPr>
          <a:xfrm flipH="1">
            <a:off x="6094412" y="2104031"/>
            <a:ext cx="1" cy="554420"/>
          </a:xfrm>
          <a:prstGeom prst="line">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088798"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INTRANET</a:t>
            </a:r>
            <a:endParaRPr lang="en-US" b="1" dirty="0">
              <a:solidFill>
                <a:srgbClr val="FFFFFF"/>
              </a:solidFill>
            </a:endParaRPr>
          </a:p>
        </p:txBody>
      </p:sp>
      <p:sp>
        <p:nvSpPr>
          <p:cNvPr id="37" name="Rounded Rectangle 36"/>
          <p:cNvSpPr/>
          <p:nvPr/>
        </p:nvSpPr>
        <p:spPr>
          <a:xfrm>
            <a:off x="3688782"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cxnSp>
        <p:nvCxnSpPr>
          <p:cNvPr id="15" name="Elbow Connector 14"/>
          <p:cNvCxnSpPr>
            <a:stCxn id="51" idx="2"/>
            <a:endCxn id="33" idx="0"/>
          </p:cNvCxnSpPr>
          <p:nvPr/>
        </p:nvCxnSpPr>
        <p:spPr>
          <a:xfrm rot="16200000" flipH="1">
            <a:off x="6667206" y="1531238"/>
            <a:ext cx="554420" cy="1700006"/>
          </a:xfrm>
          <a:prstGeom prst="bentConnector3">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1" idx="2"/>
            <a:endCxn id="37" idx="0"/>
          </p:cNvCxnSpPr>
          <p:nvPr/>
        </p:nvCxnSpPr>
        <p:spPr>
          <a:xfrm rot="5400000">
            <a:off x="4967198" y="1531236"/>
            <a:ext cx="554420" cy="170001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38751" y="3978427"/>
            <a:ext cx="1010561" cy="673040"/>
            <a:chOff x="2792162" y="3820885"/>
            <a:chExt cx="1394634" cy="789886"/>
          </a:xfrm>
        </p:grpSpPr>
        <p:sp>
          <p:nvSpPr>
            <p:cNvPr id="50" name="Rounded Rectangle 49"/>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56" name="TextBox 5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57" name="Rounded Rectangle 5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Marketing</a:t>
              </a:r>
              <a:endParaRPr lang="en-US" sz="900" dirty="0">
                <a:solidFill>
                  <a:srgbClr val="FFFFFF"/>
                </a:solidFill>
              </a:endParaRPr>
            </a:p>
          </p:txBody>
        </p:sp>
      </p:grpSp>
      <p:grpSp>
        <p:nvGrpSpPr>
          <p:cNvPr id="3" name="Group 2"/>
          <p:cNvGrpSpPr/>
          <p:nvPr/>
        </p:nvGrpSpPr>
        <p:grpSpPr>
          <a:xfrm>
            <a:off x="3344023" y="3310091"/>
            <a:ext cx="1050381" cy="1341376"/>
            <a:chOff x="3344023" y="3310091"/>
            <a:chExt cx="1050381" cy="1341376"/>
          </a:xfrm>
        </p:grpSpPr>
        <p:sp>
          <p:nvSpPr>
            <p:cNvPr id="40" name="Flowchart: Magnetic Disk 39"/>
            <p:cNvSpPr/>
            <p:nvPr/>
          </p:nvSpPr>
          <p:spPr>
            <a:xfrm>
              <a:off x="334402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41" name="Group 40"/>
            <p:cNvGrpSpPr/>
            <p:nvPr/>
          </p:nvGrpSpPr>
          <p:grpSpPr>
            <a:xfrm>
              <a:off x="3344024" y="3978427"/>
              <a:ext cx="1010561" cy="673040"/>
              <a:chOff x="2792162" y="3820885"/>
              <a:chExt cx="1394634" cy="789886"/>
            </a:xfrm>
          </p:grpSpPr>
          <p:sp>
            <p:nvSpPr>
              <p:cNvPr id="43" name="Rounded Rectangle 42"/>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46" name="TextBox 4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47" name="Rounded Rectangle 4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HR</a:t>
                </a:r>
                <a:endParaRPr lang="en-US" sz="900" dirty="0">
                  <a:solidFill>
                    <a:srgbClr val="FFFFFF"/>
                  </a:solidFill>
                </a:endParaRPr>
              </a:p>
            </p:txBody>
          </p:sp>
        </p:grpSp>
        <p:cxnSp>
          <p:nvCxnSpPr>
            <p:cNvPr id="68" name="Elbow Connector 67"/>
            <p:cNvCxnSpPr>
              <a:stCxn id="37" idx="2"/>
              <a:endCxn id="40" idx="1"/>
            </p:cNvCxnSpPr>
            <p:nvPr/>
          </p:nvCxnSpPr>
          <p:spPr>
            <a:xfrm rot="5400000">
              <a:off x="4035703" y="3123694"/>
              <a:ext cx="172303" cy="54509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0" idx="3"/>
              <a:endCxn id="46" idx="0"/>
            </p:cNvCxnSpPr>
            <p:nvPr/>
          </p:nvCxnSpPr>
          <p:spPr>
            <a:xfrm rot="5400000">
              <a:off x="3790642" y="393797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cxnSp>
        <p:nvCxnSpPr>
          <p:cNvPr id="72" name="Elbow Connector 71"/>
          <p:cNvCxnSpPr>
            <a:stCxn id="76" idx="3"/>
            <a:endCxn id="50" idx="0"/>
          </p:cNvCxnSpPr>
          <p:nvPr/>
        </p:nvCxnSpPr>
        <p:spPr>
          <a:xfrm rot="5400000">
            <a:off x="4995935" y="3927406"/>
            <a:ext cx="99117" cy="292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76" name="Flowchart: Magnetic Disk 75"/>
          <p:cNvSpPr/>
          <p:nvPr/>
        </p:nvSpPr>
        <p:spPr>
          <a:xfrm>
            <a:off x="454167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cxnSp>
        <p:nvCxnSpPr>
          <p:cNvPr id="79" name="Elbow Connector 78"/>
          <p:cNvCxnSpPr>
            <a:stCxn id="37" idx="2"/>
            <a:endCxn id="76" idx="1"/>
          </p:cNvCxnSpPr>
          <p:nvPr/>
        </p:nvCxnSpPr>
        <p:spPr>
          <a:xfrm rot="16200000" flipH="1">
            <a:off x="4634528" y="3069967"/>
            <a:ext cx="172303" cy="65255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4" name="Flowchart: Magnetic Disk 83"/>
          <p:cNvSpPr/>
          <p:nvPr/>
        </p:nvSpPr>
        <p:spPr>
          <a:xfrm>
            <a:off x="7283315"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85" name="Group 84"/>
          <p:cNvGrpSpPr/>
          <p:nvPr/>
        </p:nvGrpSpPr>
        <p:grpSpPr>
          <a:xfrm>
            <a:off x="6778299" y="3944323"/>
            <a:ext cx="2020596" cy="992712"/>
            <a:chOff x="3604218" y="3820885"/>
            <a:chExt cx="1889722" cy="1578646"/>
          </a:xfrm>
        </p:grpSpPr>
        <p:sp>
          <p:nvSpPr>
            <p:cNvPr id="86" name="Rounded Rectangle 85"/>
            <p:cNvSpPr/>
            <p:nvPr/>
          </p:nvSpPr>
          <p:spPr>
            <a:xfrm>
              <a:off x="3604218" y="3820885"/>
              <a:ext cx="1889722" cy="157864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solidFill>
                  <a:prstClr val="black"/>
                </a:solidFill>
              </a:endParaRPr>
            </a:p>
          </p:txBody>
        </p:sp>
        <p:sp>
          <p:nvSpPr>
            <p:cNvPr id="87" name="TextBox 86"/>
            <p:cNvSpPr txBox="1"/>
            <p:nvPr/>
          </p:nvSpPr>
          <p:spPr>
            <a:xfrm>
              <a:off x="3851761" y="3842255"/>
              <a:ext cx="1394634" cy="293662"/>
            </a:xfrm>
            <a:prstGeom prst="rect">
              <a:avLst/>
            </a:prstGeom>
            <a:noFill/>
          </p:spPr>
          <p:txBody>
            <a:bodyPr wrap="square" rtlCol="0">
              <a:spAutoFit/>
            </a:bodyPr>
            <a:lstStyle/>
            <a:p>
              <a:pPr algn="ctr"/>
              <a:r>
                <a:rPr lang="en-US" sz="600" dirty="0" smtClean="0">
                  <a:solidFill>
                    <a:srgbClr val="FFFFFF"/>
                  </a:solidFill>
                </a:rPr>
                <a:t>Site collection</a:t>
              </a:r>
              <a:endParaRPr lang="en-US" sz="600" dirty="0">
                <a:solidFill>
                  <a:srgbClr val="FFFFFF"/>
                </a:solidFill>
              </a:endParaRPr>
            </a:p>
          </p:txBody>
        </p:sp>
        <p:sp>
          <p:nvSpPr>
            <p:cNvPr id="88" name="Rounded Rectangle 87"/>
            <p:cNvSpPr/>
            <p:nvPr/>
          </p:nvSpPr>
          <p:spPr>
            <a:xfrm>
              <a:off x="4200327" y="4180809"/>
              <a:ext cx="697500"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Intranet Home</a:t>
              </a:r>
              <a:endParaRPr lang="en-US" sz="600" dirty="0">
                <a:solidFill>
                  <a:srgbClr val="FFFFFF"/>
                </a:solidFill>
              </a:endParaRPr>
            </a:p>
          </p:txBody>
        </p:sp>
        <p:sp>
          <p:nvSpPr>
            <p:cNvPr id="89" name="Rounded Rectangle 88"/>
            <p:cNvSpPr/>
            <p:nvPr/>
          </p:nvSpPr>
          <p:spPr>
            <a:xfrm>
              <a:off x="4897828"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HR</a:t>
              </a:r>
              <a:endParaRPr lang="en-US" sz="600" dirty="0">
                <a:solidFill>
                  <a:srgbClr val="FFFFFF"/>
                </a:solidFill>
              </a:endParaRPr>
            </a:p>
          </p:txBody>
        </p:sp>
        <p:sp>
          <p:nvSpPr>
            <p:cNvPr id="90" name="Rounded Rectangle 89"/>
            <p:cNvSpPr/>
            <p:nvPr/>
          </p:nvSpPr>
          <p:spPr>
            <a:xfrm>
              <a:off x="4283241"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Marketing</a:t>
              </a:r>
              <a:endParaRPr lang="en-US" sz="600" dirty="0">
                <a:solidFill>
                  <a:srgbClr val="FFFFFF"/>
                </a:solidFill>
              </a:endParaRPr>
            </a:p>
          </p:txBody>
        </p:sp>
        <p:sp>
          <p:nvSpPr>
            <p:cNvPr id="91" name="Rounded Rectangle 90"/>
            <p:cNvSpPr/>
            <p:nvPr/>
          </p:nvSpPr>
          <p:spPr>
            <a:xfrm>
              <a:off x="3675097"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Finance</a:t>
              </a:r>
              <a:endParaRPr lang="en-US" sz="600" dirty="0">
                <a:solidFill>
                  <a:srgbClr val="FFFFFF"/>
                </a:solidFill>
              </a:endParaRPr>
            </a:p>
          </p:txBody>
        </p:sp>
      </p:grpSp>
      <p:cxnSp>
        <p:nvCxnSpPr>
          <p:cNvPr id="92" name="Elbow Connector 91"/>
          <p:cNvCxnSpPr>
            <a:stCxn id="33" idx="2"/>
            <a:endCxn id="84" idx="1"/>
          </p:cNvCxnSpPr>
          <p:nvPr/>
        </p:nvCxnSpPr>
        <p:spPr>
          <a:xfrm rot="5400000">
            <a:off x="7705357" y="3393332"/>
            <a:ext cx="172303" cy="582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4" idx="3"/>
            <a:endCxn id="87" idx="0"/>
          </p:cNvCxnSpPr>
          <p:nvPr/>
        </p:nvCxnSpPr>
        <p:spPr>
          <a:xfrm rot="5400000">
            <a:off x="7749372" y="3918535"/>
            <a:ext cx="78451" cy="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Architecture</a:t>
            </a:r>
            <a:endParaRPr lang="en-US" dirty="0"/>
          </a:p>
        </p:txBody>
      </p:sp>
      <p:grpSp>
        <p:nvGrpSpPr>
          <p:cNvPr id="35" name="Group 34"/>
          <p:cNvGrpSpPr/>
          <p:nvPr/>
        </p:nvGrpSpPr>
        <p:grpSpPr>
          <a:xfrm>
            <a:off x="0" y="1296119"/>
            <a:ext cx="2002026" cy="2013973"/>
            <a:chOff x="0" y="1296119"/>
            <a:chExt cx="2002026" cy="2013973"/>
          </a:xfrm>
        </p:grpSpPr>
        <p:pic>
          <p:nvPicPr>
            <p:cNvPr id="36" name="Picture 4" descr="http://www.quantix.com/images/Cloud_Power_logo_351x2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6119"/>
              <a:ext cx="2002026" cy="1226312"/>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288766"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rgbClr val="FFFFFF"/>
                  </a:solidFill>
                </a:rPr>
                <a:t>EXTRANET</a:t>
              </a:r>
            </a:p>
          </p:txBody>
        </p:sp>
        <p:cxnSp>
          <p:nvCxnSpPr>
            <p:cNvPr id="39" name="Elbow Connector 38"/>
            <p:cNvCxnSpPr>
              <a:stCxn id="42" idx="2"/>
              <a:endCxn id="38" idx="0"/>
            </p:cNvCxnSpPr>
            <p:nvPr/>
          </p:nvCxnSpPr>
          <p:spPr>
            <a:xfrm rot="5400000">
              <a:off x="718306" y="2380112"/>
              <a:ext cx="554421" cy="2257"/>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403642" y="145238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Extranet Farm</a:t>
              </a:r>
              <a:endParaRPr lang="en-US" b="1" dirty="0">
                <a:solidFill>
                  <a:srgbClr val="FFFFFF"/>
                </a:solidFill>
              </a:endParaRPr>
            </a:p>
          </p:txBody>
        </p:sp>
      </p:grpSp>
      <p:grpSp>
        <p:nvGrpSpPr>
          <p:cNvPr id="75" name="Group 74"/>
          <p:cNvGrpSpPr/>
          <p:nvPr/>
        </p:nvGrpSpPr>
        <p:grpSpPr>
          <a:xfrm>
            <a:off x="2814134" y="5064008"/>
            <a:ext cx="6543568" cy="1583007"/>
            <a:chOff x="2814134" y="5064008"/>
            <a:chExt cx="6543568" cy="1583007"/>
          </a:xfrm>
        </p:grpSpPr>
        <p:sp>
          <p:nvSpPr>
            <p:cNvPr id="77" name="Rounded Rectangle 76"/>
            <p:cNvSpPr/>
            <p:nvPr/>
          </p:nvSpPr>
          <p:spPr>
            <a:xfrm>
              <a:off x="4875526" y="5995374"/>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Service</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78" name="Rounded Rectangle 77"/>
            <p:cNvSpPr/>
            <p:nvPr/>
          </p:nvSpPr>
          <p:spPr>
            <a:xfrm>
              <a:off x="4514143"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PROFILE</a:t>
              </a:r>
              <a:endParaRPr lang="en-US" sz="1600" b="1" dirty="0">
                <a:solidFill>
                  <a:srgbClr val="FFFFFF"/>
                </a:solidFill>
              </a:endParaRPr>
            </a:p>
          </p:txBody>
        </p:sp>
        <p:sp>
          <p:nvSpPr>
            <p:cNvPr id="80" name="Rounded Rectangle 79"/>
            <p:cNvSpPr/>
            <p:nvPr/>
          </p:nvSpPr>
          <p:spPr>
            <a:xfrm>
              <a:off x="2814134"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SEARCH</a:t>
              </a:r>
              <a:endParaRPr lang="en-US" sz="1600" b="1" dirty="0">
                <a:solidFill>
                  <a:srgbClr val="FFFFFF"/>
                </a:solidFill>
              </a:endParaRPr>
            </a:p>
          </p:txBody>
        </p:sp>
        <p:cxnSp>
          <p:nvCxnSpPr>
            <p:cNvPr id="81" name="Elbow Connector 80"/>
            <p:cNvCxnSpPr>
              <a:stCxn id="77" idx="0"/>
              <a:endCxn id="80" idx="2"/>
            </p:cNvCxnSpPr>
            <p:nvPr/>
          </p:nvCxnSpPr>
          <p:spPr>
            <a:xfrm rot="16200000" flipV="1">
              <a:off x="4667220" y="4568185"/>
              <a:ext cx="279725" cy="257465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7946460"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BCS</a:t>
              </a:r>
              <a:endParaRPr lang="en-US" sz="1600" b="1" dirty="0">
                <a:solidFill>
                  <a:srgbClr val="FFFFFF"/>
                </a:solidFill>
              </a:endParaRPr>
            </a:p>
          </p:txBody>
        </p:sp>
        <p:sp>
          <p:nvSpPr>
            <p:cNvPr id="83" name="Rounded Rectangle 82"/>
            <p:cNvSpPr/>
            <p:nvPr/>
          </p:nvSpPr>
          <p:spPr>
            <a:xfrm>
              <a:off x="6246447"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METADATA</a:t>
              </a:r>
              <a:endParaRPr lang="en-US" sz="1600" b="1" dirty="0">
                <a:solidFill>
                  <a:srgbClr val="FFFFFF"/>
                </a:solidFill>
              </a:endParaRPr>
            </a:p>
          </p:txBody>
        </p:sp>
        <p:cxnSp>
          <p:nvCxnSpPr>
            <p:cNvPr id="94" name="Elbow Connector 93"/>
            <p:cNvCxnSpPr>
              <a:stCxn id="77" idx="0"/>
              <a:endCxn id="78" idx="2"/>
            </p:cNvCxnSpPr>
            <p:nvPr/>
          </p:nvCxnSpPr>
          <p:spPr>
            <a:xfrm rot="16200000" flipV="1">
              <a:off x="5517225" y="5418189"/>
              <a:ext cx="279725" cy="874645"/>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77" idx="0"/>
              <a:endCxn id="83" idx="2"/>
            </p:cNvCxnSpPr>
            <p:nvPr/>
          </p:nvCxnSpPr>
          <p:spPr>
            <a:xfrm rot="5400000" flipH="1" flipV="1">
              <a:off x="6383376" y="5426683"/>
              <a:ext cx="279725" cy="857659"/>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77" idx="0"/>
            </p:cNvCxnSpPr>
            <p:nvPr/>
          </p:nvCxnSpPr>
          <p:spPr>
            <a:xfrm rot="5400000" flipH="1" flipV="1">
              <a:off x="7233381" y="4576678"/>
              <a:ext cx="279725" cy="255766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4547336"/>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My boss doesn’t understand…</a:t>
            </a:r>
            <a:endParaRPr lang="en-US" dirty="0"/>
          </a:p>
        </p:txBody>
      </p:sp>
    </p:spTree>
    <p:extLst>
      <p:ext uri="{BB962C8B-B14F-4D97-AF65-F5344CB8AC3E}">
        <p14:creationId xmlns:p14="http://schemas.microsoft.com/office/powerpoint/2010/main" val="1876322112"/>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875530" y="1452390"/>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Content</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52" name="Rounded Rectangle 51"/>
          <p:cNvSpPr/>
          <p:nvPr/>
        </p:nvSpPr>
        <p:spPr>
          <a:xfrm>
            <a:off x="5388791"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PEOPLE</a:t>
            </a:r>
            <a:endParaRPr lang="en-US" b="1" dirty="0">
              <a:solidFill>
                <a:srgbClr val="FFFFFF"/>
              </a:solidFill>
            </a:endParaRPr>
          </a:p>
        </p:txBody>
      </p:sp>
      <p:cxnSp>
        <p:nvCxnSpPr>
          <p:cNvPr id="63" name="Straight Connector 62"/>
          <p:cNvCxnSpPr>
            <a:stCxn id="51" idx="2"/>
            <a:endCxn id="52" idx="0"/>
          </p:cNvCxnSpPr>
          <p:nvPr/>
        </p:nvCxnSpPr>
        <p:spPr>
          <a:xfrm flipH="1">
            <a:off x="6094412" y="2104031"/>
            <a:ext cx="1" cy="554420"/>
          </a:xfrm>
          <a:prstGeom prst="line">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088798"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INTRANET</a:t>
            </a:r>
            <a:endParaRPr lang="en-US" b="1" dirty="0">
              <a:solidFill>
                <a:srgbClr val="FFFFFF"/>
              </a:solidFill>
            </a:endParaRPr>
          </a:p>
        </p:txBody>
      </p:sp>
      <p:sp>
        <p:nvSpPr>
          <p:cNvPr id="37" name="Rounded Rectangle 36"/>
          <p:cNvSpPr/>
          <p:nvPr/>
        </p:nvSpPr>
        <p:spPr>
          <a:xfrm>
            <a:off x="3688782"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cxnSp>
        <p:nvCxnSpPr>
          <p:cNvPr id="15" name="Elbow Connector 14"/>
          <p:cNvCxnSpPr>
            <a:stCxn id="51" idx="2"/>
            <a:endCxn id="33" idx="0"/>
          </p:cNvCxnSpPr>
          <p:nvPr/>
        </p:nvCxnSpPr>
        <p:spPr>
          <a:xfrm rot="16200000" flipH="1">
            <a:off x="6667206" y="1531238"/>
            <a:ext cx="554420" cy="1700006"/>
          </a:xfrm>
          <a:prstGeom prst="bentConnector3">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1" idx="2"/>
            <a:endCxn id="37" idx="0"/>
          </p:cNvCxnSpPr>
          <p:nvPr/>
        </p:nvCxnSpPr>
        <p:spPr>
          <a:xfrm rot="5400000">
            <a:off x="4967198" y="1531236"/>
            <a:ext cx="554420" cy="170001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38751" y="3978427"/>
            <a:ext cx="1010561" cy="673040"/>
            <a:chOff x="2792162" y="3820885"/>
            <a:chExt cx="1394634" cy="789886"/>
          </a:xfrm>
        </p:grpSpPr>
        <p:sp>
          <p:nvSpPr>
            <p:cNvPr id="50" name="Rounded Rectangle 49"/>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56" name="TextBox 5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57" name="Rounded Rectangle 5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Marketing</a:t>
              </a:r>
              <a:endParaRPr lang="en-US" sz="900" dirty="0">
                <a:solidFill>
                  <a:srgbClr val="FFFFFF"/>
                </a:solidFill>
              </a:endParaRPr>
            </a:p>
          </p:txBody>
        </p:sp>
      </p:grpSp>
      <p:grpSp>
        <p:nvGrpSpPr>
          <p:cNvPr id="3" name="Group 2"/>
          <p:cNvGrpSpPr/>
          <p:nvPr/>
        </p:nvGrpSpPr>
        <p:grpSpPr>
          <a:xfrm>
            <a:off x="3344023" y="3310091"/>
            <a:ext cx="1050381" cy="1341376"/>
            <a:chOff x="3344023" y="3310091"/>
            <a:chExt cx="1050381" cy="1341376"/>
          </a:xfrm>
        </p:grpSpPr>
        <p:sp>
          <p:nvSpPr>
            <p:cNvPr id="40" name="Flowchart: Magnetic Disk 39"/>
            <p:cNvSpPr/>
            <p:nvPr/>
          </p:nvSpPr>
          <p:spPr>
            <a:xfrm>
              <a:off x="334402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41" name="Group 40"/>
            <p:cNvGrpSpPr/>
            <p:nvPr/>
          </p:nvGrpSpPr>
          <p:grpSpPr>
            <a:xfrm>
              <a:off x="3344024" y="3978427"/>
              <a:ext cx="1010561" cy="673040"/>
              <a:chOff x="2792162" y="3820885"/>
              <a:chExt cx="1394634" cy="789886"/>
            </a:xfrm>
          </p:grpSpPr>
          <p:sp>
            <p:nvSpPr>
              <p:cNvPr id="43" name="Rounded Rectangle 42"/>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46" name="TextBox 4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47" name="Rounded Rectangle 4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HR</a:t>
                </a:r>
                <a:endParaRPr lang="en-US" sz="900" dirty="0">
                  <a:solidFill>
                    <a:srgbClr val="FFFFFF"/>
                  </a:solidFill>
                </a:endParaRPr>
              </a:p>
            </p:txBody>
          </p:sp>
        </p:grpSp>
        <p:cxnSp>
          <p:nvCxnSpPr>
            <p:cNvPr id="68" name="Elbow Connector 67"/>
            <p:cNvCxnSpPr>
              <a:stCxn id="37" idx="2"/>
              <a:endCxn id="40" idx="1"/>
            </p:cNvCxnSpPr>
            <p:nvPr/>
          </p:nvCxnSpPr>
          <p:spPr>
            <a:xfrm rot="5400000">
              <a:off x="4035703" y="3123694"/>
              <a:ext cx="172303" cy="54509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0" idx="3"/>
              <a:endCxn id="46" idx="0"/>
            </p:cNvCxnSpPr>
            <p:nvPr/>
          </p:nvCxnSpPr>
          <p:spPr>
            <a:xfrm rot="5400000">
              <a:off x="3790642" y="393797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cxnSp>
        <p:nvCxnSpPr>
          <p:cNvPr id="72" name="Elbow Connector 71"/>
          <p:cNvCxnSpPr>
            <a:stCxn id="76" idx="3"/>
            <a:endCxn id="50" idx="0"/>
          </p:cNvCxnSpPr>
          <p:nvPr/>
        </p:nvCxnSpPr>
        <p:spPr>
          <a:xfrm rot="5400000">
            <a:off x="4995935" y="3927406"/>
            <a:ext cx="99117" cy="292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76" name="Flowchart: Magnetic Disk 75"/>
          <p:cNvSpPr/>
          <p:nvPr/>
        </p:nvSpPr>
        <p:spPr>
          <a:xfrm>
            <a:off x="4541673"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cxnSp>
        <p:nvCxnSpPr>
          <p:cNvPr id="79" name="Elbow Connector 78"/>
          <p:cNvCxnSpPr>
            <a:stCxn id="37" idx="2"/>
            <a:endCxn id="76" idx="1"/>
          </p:cNvCxnSpPr>
          <p:nvPr/>
        </p:nvCxnSpPr>
        <p:spPr>
          <a:xfrm rot="16200000" flipH="1">
            <a:off x="4634528" y="3069967"/>
            <a:ext cx="172303" cy="65255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4" name="Flowchart: Magnetic Disk 83"/>
          <p:cNvSpPr/>
          <p:nvPr/>
        </p:nvSpPr>
        <p:spPr>
          <a:xfrm>
            <a:off x="7283315"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85" name="Group 84"/>
          <p:cNvGrpSpPr/>
          <p:nvPr/>
        </p:nvGrpSpPr>
        <p:grpSpPr>
          <a:xfrm>
            <a:off x="6778299" y="3944323"/>
            <a:ext cx="2020596" cy="992712"/>
            <a:chOff x="3604218" y="3820885"/>
            <a:chExt cx="1889722" cy="1578646"/>
          </a:xfrm>
        </p:grpSpPr>
        <p:sp>
          <p:nvSpPr>
            <p:cNvPr id="86" name="Rounded Rectangle 85"/>
            <p:cNvSpPr/>
            <p:nvPr/>
          </p:nvSpPr>
          <p:spPr>
            <a:xfrm>
              <a:off x="3604218" y="3820885"/>
              <a:ext cx="1889722" cy="157864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solidFill>
                  <a:prstClr val="black"/>
                </a:solidFill>
              </a:endParaRPr>
            </a:p>
          </p:txBody>
        </p:sp>
        <p:sp>
          <p:nvSpPr>
            <p:cNvPr id="87" name="TextBox 86"/>
            <p:cNvSpPr txBox="1"/>
            <p:nvPr/>
          </p:nvSpPr>
          <p:spPr>
            <a:xfrm>
              <a:off x="3851761" y="3842255"/>
              <a:ext cx="1394634" cy="293662"/>
            </a:xfrm>
            <a:prstGeom prst="rect">
              <a:avLst/>
            </a:prstGeom>
            <a:noFill/>
          </p:spPr>
          <p:txBody>
            <a:bodyPr wrap="square" rtlCol="0">
              <a:spAutoFit/>
            </a:bodyPr>
            <a:lstStyle/>
            <a:p>
              <a:pPr algn="ctr"/>
              <a:r>
                <a:rPr lang="en-US" sz="600" dirty="0" smtClean="0">
                  <a:solidFill>
                    <a:srgbClr val="FFFFFF"/>
                  </a:solidFill>
                </a:rPr>
                <a:t>Site collection</a:t>
              </a:r>
              <a:endParaRPr lang="en-US" sz="600" dirty="0">
                <a:solidFill>
                  <a:srgbClr val="FFFFFF"/>
                </a:solidFill>
              </a:endParaRPr>
            </a:p>
          </p:txBody>
        </p:sp>
        <p:sp>
          <p:nvSpPr>
            <p:cNvPr id="88" name="Rounded Rectangle 87"/>
            <p:cNvSpPr/>
            <p:nvPr/>
          </p:nvSpPr>
          <p:spPr>
            <a:xfrm>
              <a:off x="4200327" y="4180809"/>
              <a:ext cx="697500"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Intranet Home</a:t>
              </a:r>
              <a:endParaRPr lang="en-US" sz="600" dirty="0">
                <a:solidFill>
                  <a:srgbClr val="FFFFFF"/>
                </a:solidFill>
              </a:endParaRPr>
            </a:p>
          </p:txBody>
        </p:sp>
        <p:sp>
          <p:nvSpPr>
            <p:cNvPr id="89" name="Rounded Rectangle 88"/>
            <p:cNvSpPr/>
            <p:nvPr/>
          </p:nvSpPr>
          <p:spPr>
            <a:xfrm>
              <a:off x="4897828"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HR</a:t>
              </a:r>
              <a:endParaRPr lang="en-US" sz="600" dirty="0">
                <a:solidFill>
                  <a:srgbClr val="FFFFFF"/>
                </a:solidFill>
              </a:endParaRPr>
            </a:p>
          </p:txBody>
        </p:sp>
        <p:sp>
          <p:nvSpPr>
            <p:cNvPr id="90" name="Rounded Rectangle 89"/>
            <p:cNvSpPr/>
            <p:nvPr/>
          </p:nvSpPr>
          <p:spPr>
            <a:xfrm>
              <a:off x="4283241"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Marketing</a:t>
              </a:r>
              <a:endParaRPr lang="en-US" sz="600" dirty="0">
                <a:solidFill>
                  <a:srgbClr val="FFFFFF"/>
                </a:solidFill>
              </a:endParaRPr>
            </a:p>
          </p:txBody>
        </p:sp>
        <p:sp>
          <p:nvSpPr>
            <p:cNvPr id="91" name="Rounded Rectangle 90"/>
            <p:cNvSpPr/>
            <p:nvPr/>
          </p:nvSpPr>
          <p:spPr>
            <a:xfrm>
              <a:off x="3675097"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Finance</a:t>
              </a:r>
              <a:endParaRPr lang="en-US" sz="600" dirty="0">
                <a:solidFill>
                  <a:srgbClr val="FFFFFF"/>
                </a:solidFill>
              </a:endParaRPr>
            </a:p>
          </p:txBody>
        </p:sp>
      </p:grpSp>
      <p:cxnSp>
        <p:nvCxnSpPr>
          <p:cNvPr id="92" name="Elbow Connector 91"/>
          <p:cNvCxnSpPr>
            <a:stCxn id="33" idx="2"/>
            <a:endCxn id="84" idx="1"/>
          </p:cNvCxnSpPr>
          <p:nvPr/>
        </p:nvCxnSpPr>
        <p:spPr>
          <a:xfrm rot="5400000">
            <a:off x="7705357" y="3393332"/>
            <a:ext cx="172303" cy="582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4" idx="3"/>
            <a:endCxn id="87" idx="0"/>
          </p:cNvCxnSpPr>
          <p:nvPr/>
        </p:nvCxnSpPr>
        <p:spPr>
          <a:xfrm rot="5400000">
            <a:off x="7749372" y="3918535"/>
            <a:ext cx="78451" cy="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Architecture</a:t>
            </a:r>
            <a:endParaRPr lang="en-US" dirty="0"/>
          </a:p>
        </p:txBody>
      </p:sp>
      <p:grpSp>
        <p:nvGrpSpPr>
          <p:cNvPr id="35" name="Group 34"/>
          <p:cNvGrpSpPr/>
          <p:nvPr/>
        </p:nvGrpSpPr>
        <p:grpSpPr>
          <a:xfrm>
            <a:off x="0" y="1296119"/>
            <a:ext cx="2002026" cy="2013973"/>
            <a:chOff x="0" y="1296119"/>
            <a:chExt cx="2002026" cy="2013973"/>
          </a:xfrm>
        </p:grpSpPr>
        <p:pic>
          <p:nvPicPr>
            <p:cNvPr id="36" name="Picture 4" descr="http://www.quantix.com/images/Cloud_Power_logo_351x2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6119"/>
              <a:ext cx="2002026" cy="1226312"/>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288766"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rgbClr val="FFFFFF"/>
                  </a:solidFill>
                </a:rPr>
                <a:t>EXTRANET</a:t>
              </a:r>
            </a:p>
          </p:txBody>
        </p:sp>
        <p:cxnSp>
          <p:nvCxnSpPr>
            <p:cNvPr id="39" name="Elbow Connector 38"/>
            <p:cNvCxnSpPr>
              <a:stCxn id="42" idx="2"/>
              <a:endCxn id="38" idx="0"/>
            </p:cNvCxnSpPr>
            <p:nvPr/>
          </p:nvCxnSpPr>
          <p:spPr>
            <a:xfrm rot="5400000">
              <a:off x="718306" y="2380112"/>
              <a:ext cx="554421" cy="2257"/>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403642" y="145238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Extranet Farm</a:t>
              </a:r>
              <a:endParaRPr lang="en-US" b="1" dirty="0">
                <a:solidFill>
                  <a:srgbClr val="FFFFFF"/>
                </a:solidFill>
              </a:endParaRPr>
            </a:p>
          </p:txBody>
        </p:sp>
      </p:grpSp>
      <p:grpSp>
        <p:nvGrpSpPr>
          <p:cNvPr id="44" name="Group 43"/>
          <p:cNvGrpSpPr/>
          <p:nvPr/>
        </p:nvGrpSpPr>
        <p:grpSpPr>
          <a:xfrm>
            <a:off x="2002026" y="1452389"/>
            <a:ext cx="1411242" cy="3199078"/>
            <a:chOff x="2002026" y="1452389"/>
            <a:chExt cx="1411242" cy="3199078"/>
          </a:xfrm>
        </p:grpSpPr>
        <p:sp>
          <p:nvSpPr>
            <p:cNvPr id="45" name="Rounded Rectangle 44"/>
            <p:cNvSpPr/>
            <p:nvPr/>
          </p:nvSpPr>
          <p:spPr>
            <a:xfrm>
              <a:off x="2002026"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cxnSp>
          <p:nvCxnSpPr>
            <p:cNvPr id="48" name="Elbow Connector 47"/>
            <p:cNvCxnSpPr>
              <a:stCxn id="53" idx="2"/>
              <a:endCxn id="45" idx="0"/>
            </p:cNvCxnSpPr>
            <p:nvPr/>
          </p:nvCxnSpPr>
          <p:spPr>
            <a:xfrm rot="5400000">
              <a:off x="2430437" y="2381240"/>
              <a:ext cx="554421"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2114645" y="145238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Biz </a:t>
              </a:r>
              <a:r>
                <a:rPr lang="en-US" b="1" dirty="0" err="1" smtClean="0">
                  <a:solidFill>
                    <a:srgbClr val="FFFFFF"/>
                  </a:solidFill>
                </a:rPr>
                <a:t>Crit</a:t>
              </a:r>
              <a:r>
                <a:rPr lang="en-US" b="1" dirty="0" smtClean="0">
                  <a:solidFill>
                    <a:srgbClr val="FFFFFF"/>
                  </a:solidFill>
                </a:rPr>
                <a:t> Farm</a:t>
              </a:r>
              <a:endParaRPr lang="en-US" b="1" dirty="0">
                <a:solidFill>
                  <a:srgbClr val="FFFFFF"/>
                </a:solidFill>
              </a:endParaRPr>
            </a:p>
          </p:txBody>
        </p:sp>
        <p:sp>
          <p:nvSpPr>
            <p:cNvPr id="54" name="Flowchart: Magnetic Disk 53"/>
            <p:cNvSpPr/>
            <p:nvPr/>
          </p:nvSpPr>
          <p:spPr>
            <a:xfrm>
              <a:off x="2208716" y="348239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55" name="Group 54"/>
            <p:cNvGrpSpPr/>
            <p:nvPr/>
          </p:nvGrpSpPr>
          <p:grpSpPr>
            <a:xfrm>
              <a:off x="2208717" y="3978427"/>
              <a:ext cx="1010561" cy="673040"/>
              <a:chOff x="2792162" y="3820885"/>
              <a:chExt cx="1394634" cy="789886"/>
            </a:xfrm>
          </p:grpSpPr>
          <p:sp>
            <p:nvSpPr>
              <p:cNvPr id="61" name="Rounded Rectangle 60"/>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62" name="TextBox 61"/>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64" name="Rounded Rectangle 63"/>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Finance</a:t>
                </a:r>
                <a:endParaRPr lang="en-US" sz="900" dirty="0">
                  <a:solidFill>
                    <a:srgbClr val="FFFFFF"/>
                  </a:solidFill>
                </a:endParaRPr>
              </a:p>
            </p:txBody>
          </p:sp>
        </p:grpSp>
        <p:cxnSp>
          <p:nvCxnSpPr>
            <p:cNvPr id="59" name="Elbow Connector 58"/>
            <p:cNvCxnSpPr>
              <a:stCxn id="45" idx="2"/>
              <a:endCxn id="54" idx="1"/>
            </p:cNvCxnSpPr>
            <p:nvPr/>
          </p:nvCxnSpPr>
          <p:spPr>
            <a:xfrm rot="16200000" flipH="1">
              <a:off x="2624671" y="3393067"/>
              <a:ext cx="172303" cy="635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54" idx="3"/>
              <a:endCxn id="62" idx="0"/>
            </p:cNvCxnSpPr>
            <p:nvPr/>
          </p:nvCxnSpPr>
          <p:spPr>
            <a:xfrm rot="5400000">
              <a:off x="2655335" y="393797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0488814" y="1452389"/>
            <a:ext cx="1411242" cy="1857703"/>
            <a:chOff x="10488814" y="1452389"/>
            <a:chExt cx="1411242" cy="1857703"/>
          </a:xfrm>
        </p:grpSpPr>
        <p:sp>
          <p:nvSpPr>
            <p:cNvPr id="66" name="Rounded Rectangle 65"/>
            <p:cNvSpPr/>
            <p:nvPr/>
          </p:nvSpPr>
          <p:spPr>
            <a:xfrm>
              <a:off x="10488814"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&lt;LOB&gt;</a:t>
              </a:r>
              <a:endParaRPr lang="en-US" b="1" dirty="0">
                <a:solidFill>
                  <a:srgbClr val="FFFFFF"/>
                </a:solidFill>
              </a:endParaRPr>
            </a:p>
          </p:txBody>
        </p:sp>
        <p:cxnSp>
          <p:nvCxnSpPr>
            <p:cNvPr id="67" name="Elbow Connector 66"/>
            <p:cNvCxnSpPr>
              <a:stCxn id="69" idx="2"/>
              <a:endCxn id="66" idx="0"/>
            </p:cNvCxnSpPr>
            <p:nvPr/>
          </p:nvCxnSpPr>
          <p:spPr>
            <a:xfrm rot="16200000" flipH="1">
              <a:off x="10909342" y="2373357"/>
              <a:ext cx="554421" cy="15766"/>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10585667" y="145238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LOB</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grpSp>
      <p:grpSp>
        <p:nvGrpSpPr>
          <p:cNvPr id="75" name="Group 74"/>
          <p:cNvGrpSpPr/>
          <p:nvPr/>
        </p:nvGrpSpPr>
        <p:grpSpPr>
          <a:xfrm>
            <a:off x="2814134" y="5064008"/>
            <a:ext cx="6543568" cy="1583007"/>
            <a:chOff x="2814134" y="5064008"/>
            <a:chExt cx="6543568" cy="1583007"/>
          </a:xfrm>
        </p:grpSpPr>
        <p:sp>
          <p:nvSpPr>
            <p:cNvPr id="77" name="Rounded Rectangle 76"/>
            <p:cNvSpPr/>
            <p:nvPr/>
          </p:nvSpPr>
          <p:spPr>
            <a:xfrm>
              <a:off x="4875526" y="5995374"/>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Service</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78" name="Rounded Rectangle 77"/>
            <p:cNvSpPr/>
            <p:nvPr/>
          </p:nvSpPr>
          <p:spPr>
            <a:xfrm>
              <a:off x="4514143"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PROFILE</a:t>
              </a:r>
              <a:endParaRPr lang="en-US" sz="1600" b="1" dirty="0">
                <a:solidFill>
                  <a:srgbClr val="FFFFFF"/>
                </a:solidFill>
              </a:endParaRPr>
            </a:p>
          </p:txBody>
        </p:sp>
        <p:sp>
          <p:nvSpPr>
            <p:cNvPr id="80" name="Rounded Rectangle 79"/>
            <p:cNvSpPr/>
            <p:nvPr/>
          </p:nvSpPr>
          <p:spPr>
            <a:xfrm>
              <a:off x="2814134"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SEARCH</a:t>
              </a:r>
              <a:endParaRPr lang="en-US" sz="1600" b="1" dirty="0">
                <a:solidFill>
                  <a:srgbClr val="FFFFFF"/>
                </a:solidFill>
              </a:endParaRPr>
            </a:p>
          </p:txBody>
        </p:sp>
        <p:cxnSp>
          <p:nvCxnSpPr>
            <p:cNvPr id="81" name="Elbow Connector 80"/>
            <p:cNvCxnSpPr>
              <a:stCxn id="77" idx="0"/>
              <a:endCxn id="80" idx="2"/>
            </p:cNvCxnSpPr>
            <p:nvPr/>
          </p:nvCxnSpPr>
          <p:spPr>
            <a:xfrm rot="16200000" flipV="1">
              <a:off x="4667220" y="4568185"/>
              <a:ext cx="279725" cy="257465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7946460"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BCS</a:t>
              </a:r>
              <a:endParaRPr lang="en-US" sz="1600" b="1" dirty="0">
                <a:solidFill>
                  <a:srgbClr val="FFFFFF"/>
                </a:solidFill>
              </a:endParaRPr>
            </a:p>
          </p:txBody>
        </p:sp>
        <p:sp>
          <p:nvSpPr>
            <p:cNvPr id="83" name="Rounded Rectangle 82"/>
            <p:cNvSpPr/>
            <p:nvPr/>
          </p:nvSpPr>
          <p:spPr>
            <a:xfrm>
              <a:off x="6246447" y="506400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METADATA</a:t>
              </a:r>
              <a:endParaRPr lang="en-US" sz="1600" b="1" dirty="0">
                <a:solidFill>
                  <a:srgbClr val="FFFFFF"/>
                </a:solidFill>
              </a:endParaRPr>
            </a:p>
          </p:txBody>
        </p:sp>
        <p:cxnSp>
          <p:nvCxnSpPr>
            <p:cNvPr id="94" name="Elbow Connector 93"/>
            <p:cNvCxnSpPr>
              <a:stCxn id="77" idx="0"/>
              <a:endCxn id="78" idx="2"/>
            </p:cNvCxnSpPr>
            <p:nvPr/>
          </p:nvCxnSpPr>
          <p:spPr>
            <a:xfrm rot="16200000" flipV="1">
              <a:off x="5517225" y="5418189"/>
              <a:ext cx="279725" cy="874645"/>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77" idx="0"/>
              <a:endCxn id="83" idx="2"/>
            </p:cNvCxnSpPr>
            <p:nvPr/>
          </p:nvCxnSpPr>
          <p:spPr>
            <a:xfrm rot="5400000" flipH="1" flipV="1">
              <a:off x="6383376" y="5426683"/>
              <a:ext cx="279725" cy="857659"/>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77" idx="0"/>
            </p:cNvCxnSpPr>
            <p:nvPr/>
          </p:nvCxnSpPr>
          <p:spPr>
            <a:xfrm rot="5400000" flipH="1" flipV="1">
              <a:off x="7233381" y="4576678"/>
              <a:ext cx="279725" cy="255766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8788806" y="1452389"/>
            <a:ext cx="1411242" cy="1857703"/>
            <a:chOff x="8788806" y="1452389"/>
            <a:chExt cx="1411242" cy="1857703"/>
          </a:xfrm>
        </p:grpSpPr>
        <p:sp>
          <p:nvSpPr>
            <p:cNvPr id="73" name="Rounded Rectangle 72"/>
            <p:cNvSpPr/>
            <p:nvPr/>
          </p:nvSpPr>
          <p:spPr>
            <a:xfrm>
              <a:off x="8788806" y="265845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APPS</a:t>
              </a:r>
              <a:endParaRPr lang="en-US" b="1" dirty="0">
                <a:solidFill>
                  <a:srgbClr val="FFFFFF"/>
                </a:solidFill>
              </a:endParaRPr>
            </a:p>
          </p:txBody>
        </p:sp>
        <p:cxnSp>
          <p:nvCxnSpPr>
            <p:cNvPr id="74" name="Elbow Connector 73"/>
            <p:cNvCxnSpPr>
              <a:stCxn id="97" idx="2"/>
              <a:endCxn id="73" idx="0"/>
            </p:cNvCxnSpPr>
            <p:nvPr/>
          </p:nvCxnSpPr>
          <p:spPr>
            <a:xfrm rot="5400000">
              <a:off x="9217217" y="2381240"/>
              <a:ext cx="554421"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8901425" y="145238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Apps</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grpSp>
    </p:spTree>
    <p:extLst>
      <p:ext uri="{BB962C8B-B14F-4D97-AF65-F5344CB8AC3E}">
        <p14:creationId xmlns:p14="http://schemas.microsoft.com/office/powerpoint/2010/main" val="41937134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0" y="1296119"/>
            <a:ext cx="11900056" cy="5350896"/>
            <a:chOff x="0" y="1461009"/>
            <a:chExt cx="11900056" cy="5350896"/>
          </a:xfrm>
        </p:grpSpPr>
        <p:pic>
          <p:nvPicPr>
            <p:cNvPr id="21" name="Picture 4" descr="http://www.quantix.com/images/Cloud_Power_logo_351x2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1009"/>
              <a:ext cx="2002026" cy="1226312"/>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50"/>
            <p:cNvSpPr/>
            <p:nvPr/>
          </p:nvSpPr>
          <p:spPr>
            <a:xfrm>
              <a:off x="4875530" y="1617280"/>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Content</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52" name="Rounded Rectangle 51"/>
            <p:cNvSpPr/>
            <p:nvPr/>
          </p:nvSpPr>
          <p:spPr>
            <a:xfrm>
              <a:off x="5388791"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PEOPLE</a:t>
              </a:r>
              <a:endParaRPr lang="en-US" b="1" dirty="0">
                <a:solidFill>
                  <a:srgbClr val="FFFFFF"/>
                </a:solidFill>
              </a:endParaRPr>
            </a:p>
          </p:txBody>
        </p:sp>
        <p:cxnSp>
          <p:nvCxnSpPr>
            <p:cNvPr id="63" name="Straight Connector 62"/>
            <p:cNvCxnSpPr>
              <a:stCxn id="51" idx="2"/>
              <a:endCxn id="52" idx="0"/>
            </p:cNvCxnSpPr>
            <p:nvPr/>
          </p:nvCxnSpPr>
          <p:spPr>
            <a:xfrm flipH="1">
              <a:off x="6094412" y="2268921"/>
              <a:ext cx="1" cy="554420"/>
            </a:xfrm>
            <a:prstGeom prst="line">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088798"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INTRANET</a:t>
              </a:r>
              <a:endParaRPr lang="en-US" b="1" dirty="0">
                <a:solidFill>
                  <a:srgbClr val="FFFFFF"/>
                </a:solidFill>
              </a:endParaRPr>
            </a:p>
          </p:txBody>
        </p:sp>
        <p:sp>
          <p:nvSpPr>
            <p:cNvPr id="34" name="Rounded Rectangle 33"/>
            <p:cNvSpPr/>
            <p:nvPr/>
          </p:nvSpPr>
          <p:spPr>
            <a:xfrm>
              <a:off x="8788806"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APPS</a:t>
              </a:r>
              <a:endParaRPr lang="en-US" b="1" dirty="0">
                <a:solidFill>
                  <a:srgbClr val="FFFFFF"/>
                </a:solidFill>
              </a:endParaRPr>
            </a:p>
          </p:txBody>
        </p:sp>
        <p:sp>
          <p:nvSpPr>
            <p:cNvPr id="35" name="Rounded Rectangle 34"/>
            <p:cNvSpPr/>
            <p:nvPr/>
          </p:nvSpPr>
          <p:spPr>
            <a:xfrm>
              <a:off x="10488814"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&lt;LOB&gt;</a:t>
              </a:r>
              <a:endParaRPr lang="en-US" b="1" dirty="0">
                <a:solidFill>
                  <a:srgbClr val="FFFFFF"/>
                </a:solidFill>
              </a:endParaRPr>
            </a:p>
          </p:txBody>
        </p:sp>
        <p:sp>
          <p:nvSpPr>
            <p:cNvPr id="37" name="Rounded Rectangle 36"/>
            <p:cNvSpPr/>
            <p:nvPr/>
          </p:nvSpPr>
          <p:spPr>
            <a:xfrm>
              <a:off x="3688782"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sp>
          <p:nvSpPr>
            <p:cNvPr id="38" name="Rounded Rectangle 37"/>
            <p:cNvSpPr/>
            <p:nvPr/>
          </p:nvSpPr>
          <p:spPr>
            <a:xfrm>
              <a:off x="2002026"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FF"/>
                  </a:solidFill>
                </a:rPr>
                <a:t>TEAMS*</a:t>
              </a:r>
              <a:endParaRPr lang="en-US" b="1" dirty="0">
                <a:solidFill>
                  <a:srgbClr val="FFFFFF"/>
                </a:solidFill>
              </a:endParaRPr>
            </a:p>
          </p:txBody>
        </p:sp>
        <p:sp>
          <p:nvSpPr>
            <p:cNvPr id="39" name="Rounded Rectangle 38"/>
            <p:cNvSpPr/>
            <p:nvPr/>
          </p:nvSpPr>
          <p:spPr>
            <a:xfrm>
              <a:off x="288766" y="2823341"/>
              <a:ext cx="1411242" cy="651641"/>
            </a:xfrm>
            <a:prstGeom prst="roundRect">
              <a:avLst/>
            </a:prstGeom>
            <a:solidFill>
              <a:srgbClr val="FFC000"/>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rgbClr val="FFFFFF"/>
                  </a:solidFill>
                </a:rPr>
                <a:t>EXTRANET</a:t>
              </a:r>
            </a:p>
          </p:txBody>
        </p:sp>
        <p:cxnSp>
          <p:nvCxnSpPr>
            <p:cNvPr id="15" name="Elbow Connector 14"/>
            <p:cNvCxnSpPr>
              <a:stCxn id="51" idx="2"/>
              <a:endCxn id="33" idx="0"/>
            </p:cNvCxnSpPr>
            <p:nvPr/>
          </p:nvCxnSpPr>
          <p:spPr>
            <a:xfrm rot="16200000" flipH="1">
              <a:off x="6667206" y="1696128"/>
              <a:ext cx="554420" cy="1700006"/>
            </a:xfrm>
            <a:prstGeom prst="bentConnector3">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6" idx="2"/>
              <a:endCxn id="34" idx="0"/>
            </p:cNvCxnSpPr>
            <p:nvPr/>
          </p:nvCxnSpPr>
          <p:spPr>
            <a:xfrm rot="5400000">
              <a:off x="9217217" y="2546130"/>
              <a:ext cx="554421"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1" idx="2"/>
              <a:endCxn id="37" idx="0"/>
            </p:cNvCxnSpPr>
            <p:nvPr/>
          </p:nvCxnSpPr>
          <p:spPr>
            <a:xfrm rot="5400000">
              <a:off x="4967198" y="1696126"/>
              <a:ext cx="554420" cy="170001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23" idx="2"/>
              <a:endCxn id="38" idx="0"/>
            </p:cNvCxnSpPr>
            <p:nvPr/>
          </p:nvCxnSpPr>
          <p:spPr>
            <a:xfrm rot="5400000">
              <a:off x="2430437" y="2546130"/>
              <a:ext cx="554421"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9" idx="2"/>
              <a:endCxn id="39" idx="0"/>
            </p:cNvCxnSpPr>
            <p:nvPr/>
          </p:nvCxnSpPr>
          <p:spPr>
            <a:xfrm rot="5400000">
              <a:off x="718306" y="2545002"/>
              <a:ext cx="554421" cy="2257"/>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03642"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Extranet Farm</a:t>
              </a:r>
              <a:endParaRPr lang="en-US" b="1" dirty="0">
                <a:solidFill>
                  <a:srgbClr val="FFFFFF"/>
                </a:solidFill>
              </a:endParaRPr>
            </a:p>
          </p:txBody>
        </p:sp>
        <p:cxnSp>
          <p:nvCxnSpPr>
            <p:cNvPr id="20" name="Elbow Connector 19"/>
            <p:cNvCxnSpPr>
              <a:stCxn id="22" idx="2"/>
              <a:endCxn id="35" idx="0"/>
            </p:cNvCxnSpPr>
            <p:nvPr/>
          </p:nvCxnSpPr>
          <p:spPr>
            <a:xfrm rot="16200000" flipH="1">
              <a:off x="10909342" y="2538247"/>
              <a:ext cx="554421" cy="15766"/>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0585667"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LOB</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23" name="Rounded Rectangle 22"/>
            <p:cNvSpPr/>
            <p:nvPr/>
          </p:nvSpPr>
          <p:spPr>
            <a:xfrm>
              <a:off x="2114645"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Biz </a:t>
              </a:r>
              <a:r>
                <a:rPr lang="en-US" b="1" dirty="0" err="1" smtClean="0">
                  <a:solidFill>
                    <a:srgbClr val="FFFFFF"/>
                  </a:solidFill>
                </a:rPr>
                <a:t>Crit</a:t>
              </a:r>
              <a:r>
                <a:rPr lang="en-US" b="1" dirty="0" smtClean="0">
                  <a:solidFill>
                    <a:srgbClr val="FFFFFF"/>
                  </a:solidFill>
                </a:rPr>
                <a:t> Farm</a:t>
              </a:r>
              <a:endParaRPr lang="en-US" b="1" dirty="0">
                <a:solidFill>
                  <a:srgbClr val="FFFFFF"/>
                </a:solidFill>
              </a:endParaRPr>
            </a:p>
          </p:txBody>
        </p:sp>
        <p:sp>
          <p:nvSpPr>
            <p:cNvPr id="26" name="Rounded Rectangle 25"/>
            <p:cNvSpPr/>
            <p:nvPr/>
          </p:nvSpPr>
          <p:spPr>
            <a:xfrm>
              <a:off x="8901425" y="1617279"/>
              <a:ext cx="1186004"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Apps</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32" name="Rounded Rectangle 31"/>
            <p:cNvSpPr/>
            <p:nvPr/>
          </p:nvSpPr>
          <p:spPr>
            <a:xfrm>
              <a:off x="4875526" y="6160264"/>
              <a:ext cx="2437765" cy="651641"/>
            </a:xfrm>
            <a:prstGeom prst="roundRect">
              <a:avLst/>
            </a:prstGeom>
            <a:solidFill>
              <a:srgbClr val="00B050"/>
            </a:solidFill>
            <a:ln>
              <a:solidFill>
                <a:srgbClr val="00602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rgbClr val="FFFFFF"/>
                  </a:solidFill>
                </a:rPr>
                <a:t>Service</a:t>
              </a:r>
              <a:br>
                <a:rPr lang="en-US" b="1" dirty="0" smtClean="0">
                  <a:solidFill>
                    <a:srgbClr val="FFFFFF"/>
                  </a:solidFill>
                </a:rPr>
              </a:br>
              <a:r>
                <a:rPr lang="en-US" b="1" dirty="0" smtClean="0">
                  <a:solidFill>
                    <a:srgbClr val="FFFFFF"/>
                  </a:solidFill>
                </a:rPr>
                <a:t>Farm</a:t>
              </a:r>
              <a:endParaRPr lang="en-US" b="1" dirty="0">
                <a:solidFill>
                  <a:srgbClr val="FFFFFF"/>
                </a:solidFill>
              </a:endParaRPr>
            </a:p>
          </p:txBody>
        </p:sp>
        <p:sp>
          <p:nvSpPr>
            <p:cNvPr id="36" name="Rounded Rectangle 35"/>
            <p:cNvSpPr/>
            <p:nvPr/>
          </p:nvSpPr>
          <p:spPr>
            <a:xfrm>
              <a:off x="4514143"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PROFILE</a:t>
              </a:r>
              <a:endParaRPr lang="en-US" sz="1600" b="1" dirty="0">
                <a:solidFill>
                  <a:srgbClr val="FFFFFF"/>
                </a:solidFill>
              </a:endParaRPr>
            </a:p>
          </p:txBody>
        </p:sp>
        <p:sp>
          <p:nvSpPr>
            <p:cNvPr id="42" name="Rounded Rectangle 41"/>
            <p:cNvSpPr/>
            <p:nvPr/>
          </p:nvSpPr>
          <p:spPr>
            <a:xfrm>
              <a:off x="2814134"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SEARCH</a:t>
              </a:r>
              <a:endParaRPr lang="en-US" sz="1600" b="1" dirty="0">
                <a:solidFill>
                  <a:srgbClr val="FFFFFF"/>
                </a:solidFill>
              </a:endParaRPr>
            </a:p>
          </p:txBody>
        </p:sp>
        <p:cxnSp>
          <p:nvCxnSpPr>
            <p:cNvPr id="45" name="Elbow Connector 44"/>
            <p:cNvCxnSpPr>
              <a:stCxn id="32" idx="0"/>
              <a:endCxn id="42" idx="2"/>
            </p:cNvCxnSpPr>
            <p:nvPr/>
          </p:nvCxnSpPr>
          <p:spPr>
            <a:xfrm rot="16200000" flipV="1">
              <a:off x="4667220" y="4733075"/>
              <a:ext cx="279725" cy="257465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946460"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BCS</a:t>
              </a:r>
              <a:endParaRPr lang="en-US" sz="1600" b="1" dirty="0">
                <a:solidFill>
                  <a:srgbClr val="FFFFFF"/>
                </a:solidFill>
              </a:endParaRPr>
            </a:p>
          </p:txBody>
        </p:sp>
        <p:sp>
          <p:nvSpPr>
            <p:cNvPr id="54" name="Rounded Rectangle 53"/>
            <p:cNvSpPr/>
            <p:nvPr/>
          </p:nvSpPr>
          <p:spPr>
            <a:xfrm>
              <a:off x="6246447" y="5228898"/>
              <a:ext cx="1411242" cy="651641"/>
            </a:xfrm>
            <a:prstGeom prst="roundRect">
              <a:avLst/>
            </a:prstGeom>
            <a:solidFill>
              <a:schemeClr val="accent3">
                <a:lumMod val="75000"/>
              </a:schemeClr>
            </a:solidFill>
            <a:ln>
              <a:solidFill>
                <a:srgbClr val="B08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rgbClr val="FFFFFF"/>
                  </a:solidFill>
                </a:rPr>
                <a:t>METADATA</a:t>
              </a:r>
              <a:endParaRPr lang="en-US" sz="1600" b="1" dirty="0">
                <a:solidFill>
                  <a:srgbClr val="FFFFFF"/>
                </a:solidFill>
              </a:endParaRPr>
            </a:p>
          </p:txBody>
        </p:sp>
        <p:cxnSp>
          <p:nvCxnSpPr>
            <p:cNvPr id="55" name="Elbow Connector 54"/>
            <p:cNvCxnSpPr>
              <a:stCxn id="32" idx="0"/>
              <a:endCxn id="36" idx="2"/>
            </p:cNvCxnSpPr>
            <p:nvPr/>
          </p:nvCxnSpPr>
          <p:spPr>
            <a:xfrm rot="16200000" flipV="1">
              <a:off x="5517225" y="5583079"/>
              <a:ext cx="279725" cy="874645"/>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32" idx="0"/>
              <a:endCxn id="54" idx="2"/>
            </p:cNvCxnSpPr>
            <p:nvPr/>
          </p:nvCxnSpPr>
          <p:spPr>
            <a:xfrm rot="5400000" flipH="1" flipV="1">
              <a:off x="6383376" y="5591573"/>
              <a:ext cx="279725" cy="857659"/>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32" idx="0"/>
            </p:cNvCxnSpPr>
            <p:nvPr/>
          </p:nvCxnSpPr>
          <p:spPr>
            <a:xfrm rot="5400000" flipH="1" flipV="1">
              <a:off x="7233381" y="4741568"/>
              <a:ext cx="279725" cy="255766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40" name="Flowchart: Magnetic Disk 39"/>
            <p:cNvSpPr/>
            <p:nvPr/>
          </p:nvSpPr>
          <p:spPr>
            <a:xfrm>
              <a:off x="3344023"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41" name="Group 40"/>
            <p:cNvGrpSpPr/>
            <p:nvPr/>
          </p:nvGrpSpPr>
          <p:grpSpPr>
            <a:xfrm>
              <a:off x="3344024" y="4143317"/>
              <a:ext cx="1010561" cy="673040"/>
              <a:chOff x="2792162" y="3820885"/>
              <a:chExt cx="1394634" cy="789886"/>
            </a:xfrm>
          </p:grpSpPr>
          <p:sp>
            <p:nvSpPr>
              <p:cNvPr id="43" name="Rounded Rectangle 42"/>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46" name="TextBox 4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47" name="Rounded Rectangle 4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Engineering</a:t>
                </a:r>
                <a:endParaRPr lang="en-US" sz="900" dirty="0">
                  <a:solidFill>
                    <a:srgbClr val="FFFFFF"/>
                  </a:solidFill>
                </a:endParaRPr>
              </a:p>
            </p:txBody>
          </p:sp>
        </p:grpSp>
        <p:grpSp>
          <p:nvGrpSpPr>
            <p:cNvPr id="49" name="Group 48"/>
            <p:cNvGrpSpPr/>
            <p:nvPr/>
          </p:nvGrpSpPr>
          <p:grpSpPr>
            <a:xfrm>
              <a:off x="4538751" y="4143317"/>
              <a:ext cx="1010561" cy="673040"/>
              <a:chOff x="2792162" y="3820885"/>
              <a:chExt cx="1394634" cy="789886"/>
            </a:xfrm>
          </p:grpSpPr>
          <p:sp>
            <p:nvSpPr>
              <p:cNvPr id="50" name="Rounded Rectangle 49"/>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56" name="TextBox 5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57" name="Rounded Rectangle 5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Marketing</a:t>
                </a:r>
                <a:endParaRPr lang="en-US" sz="900" dirty="0">
                  <a:solidFill>
                    <a:srgbClr val="FFFFFF"/>
                  </a:solidFill>
                </a:endParaRPr>
              </a:p>
            </p:txBody>
          </p:sp>
        </p:grpSp>
        <p:sp>
          <p:nvSpPr>
            <p:cNvPr id="62" name="Flowchart: Magnetic Disk 61"/>
            <p:cNvSpPr/>
            <p:nvPr/>
          </p:nvSpPr>
          <p:spPr>
            <a:xfrm>
              <a:off x="2208716"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64" name="Group 63"/>
            <p:cNvGrpSpPr/>
            <p:nvPr/>
          </p:nvGrpSpPr>
          <p:grpSpPr>
            <a:xfrm>
              <a:off x="2208717" y="4143317"/>
              <a:ext cx="1010561" cy="673040"/>
              <a:chOff x="2792162" y="3820885"/>
              <a:chExt cx="1394634" cy="789886"/>
            </a:xfrm>
          </p:grpSpPr>
          <p:sp>
            <p:nvSpPr>
              <p:cNvPr id="65" name="Rounded Rectangle 64"/>
              <p:cNvSpPr/>
              <p:nvPr/>
            </p:nvSpPr>
            <p:spPr>
              <a:xfrm>
                <a:off x="2792164" y="3820885"/>
                <a:ext cx="1394630" cy="78988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prstClr val="black"/>
                  </a:solidFill>
                </a:endParaRPr>
              </a:p>
            </p:txBody>
          </p:sp>
          <p:sp>
            <p:nvSpPr>
              <p:cNvPr id="66" name="TextBox 65"/>
              <p:cNvSpPr txBox="1"/>
              <p:nvPr/>
            </p:nvSpPr>
            <p:spPr>
              <a:xfrm>
                <a:off x="2792162" y="3842255"/>
                <a:ext cx="1394634" cy="270907"/>
              </a:xfrm>
              <a:prstGeom prst="rect">
                <a:avLst/>
              </a:prstGeom>
              <a:noFill/>
            </p:spPr>
            <p:txBody>
              <a:bodyPr wrap="square" rtlCol="0">
                <a:spAutoFit/>
              </a:bodyPr>
              <a:lstStyle/>
              <a:p>
                <a:pPr algn="ctr"/>
                <a:r>
                  <a:rPr lang="en-US" sz="900" dirty="0" smtClean="0">
                    <a:solidFill>
                      <a:srgbClr val="FFFFFF"/>
                    </a:solidFill>
                  </a:rPr>
                  <a:t>Site collection</a:t>
                </a:r>
                <a:endParaRPr lang="en-US" sz="900" dirty="0">
                  <a:solidFill>
                    <a:srgbClr val="FFFFFF"/>
                  </a:solidFill>
                </a:endParaRPr>
              </a:p>
            </p:txBody>
          </p:sp>
          <p:sp>
            <p:nvSpPr>
              <p:cNvPr id="67" name="Rounded Rectangle 66"/>
              <p:cNvSpPr/>
              <p:nvPr/>
            </p:nvSpPr>
            <p:spPr>
              <a:xfrm>
                <a:off x="2792162" y="4180809"/>
                <a:ext cx="1394632" cy="429961"/>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rgbClr val="FFFFFF"/>
                    </a:solidFill>
                  </a:rPr>
                  <a:t>Finance</a:t>
                </a:r>
                <a:endParaRPr lang="en-US" sz="900" dirty="0">
                  <a:solidFill>
                    <a:srgbClr val="FFFFFF"/>
                  </a:solidFill>
                </a:endParaRPr>
              </a:p>
            </p:txBody>
          </p:sp>
        </p:grpSp>
        <p:cxnSp>
          <p:nvCxnSpPr>
            <p:cNvPr id="68" name="Elbow Connector 67"/>
            <p:cNvCxnSpPr>
              <a:stCxn id="37" idx="2"/>
              <a:endCxn id="40" idx="1"/>
            </p:cNvCxnSpPr>
            <p:nvPr/>
          </p:nvCxnSpPr>
          <p:spPr>
            <a:xfrm rot="5400000">
              <a:off x="4035703" y="3288584"/>
              <a:ext cx="172303" cy="545098"/>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38" idx="2"/>
              <a:endCxn id="62" idx="1"/>
            </p:cNvCxnSpPr>
            <p:nvPr/>
          </p:nvCxnSpPr>
          <p:spPr>
            <a:xfrm rot="16200000" flipH="1">
              <a:off x="2624671" y="3557957"/>
              <a:ext cx="172303" cy="635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0" idx="3"/>
              <a:endCxn id="46" idx="0"/>
            </p:cNvCxnSpPr>
            <p:nvPr/>
          </p:nvCxnSpPr>
          <p:spPr>
            <a:xfrm rot="5400000">
              <a:off x="3790642" y="410286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76" idx="3"/>
              <a:endCxn id="50" idx="0"/>
            </p:cNvCxnSpPr>
            <p:nvPr/>
          </p:nvCxnSpPr>
          <p:spPr>
            <a:xfrm rot="5400000">
              <a:off x="4995935" y="4092296"/>
              <a:ext cx="99117" cy="2924"/>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62" idx="3"/>
              <a:endCxn id="66" idx="0"/>
            </p:cNvCxnSpPr>
            <p:nvPr/>
          </p:nvCxnSpPr>
          <p:spPr>
            <a:xfrm rot="5400000">
              <a:off x="2655335" y="4102863"/>
              <a:ext cx="117326" cy="12700"/>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76" name="Flowchart: Magnetic Disk 75"/>
            <p:cNvSpPr/>
            <p:nvPr/>
          </p:nvSpPr>
          <p:spPr>
            <a:xfrm>
              <a:off x="4541673"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cxnSp>
          <p:nvCxnSpPr>
            <p:cNvPr id="79" name="Elbow Connector 78"/>
            <p:cNvCxnSpPr>
              <a:stCxn id="37" idx="2"/>
              <a:endCxn id="76" idx="1"/>
            </p:cNvCxnSpPr>
            <p:nvPr/>
          </p:nvCxnSpPr>
          <p:spPr>
            <a:xfrm rot="16200000" flipH="1">
              <a:off x="4634528" y="3234857"/>
              <a:ext cx="172303" cy="65255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sp>
          <p:nvSpPr>
            <p:cNvPr id="84" name="Flowchart: Magnetic Disk 83"/>
            <p:cNvSpPr/>
            <p:nvPr/>
          </p:nvSpPr>
          <p:spPr>
            <a:xfrm>
              <a:off x="7283315" y="3647285"/>
              <a:ext cx="1010563" cy="396915"/>
            </a:xfrm>
            <a:prstGeom prst="flowChartMagneticDisk">
              <a:avLst/>
            </a:prstGeom>
            <a:solidFill>
              <a:srgbClr val="996633"/>
            </a:solidFill>
            <a:ln>
              <a:solidFill>
                <a:srgbClr val="5D3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Content DB</a:t>
              </a:r>
              <a:endParaRPr lang="en-US" sz="1000" dirty="0">
                <a:solidFill>
                  <a:srgbClr val="FFFFFF"/>
                </a:solidFill>
              </a:endParaRPr>
            </a:p>
          </p:txBody>
        </p:sp>
        <p:grpSp>
          <p:nvGrpSpPr>
            <p:cNvPr id="85" name="Group 84"/>
            <p:cNvGrpSpPr/>
            <p:nvPr/>
          </p:nvGrpSpPr>
          <p:grpSpPr>
            <a:xfrm>
              <a:off x="6778299" y="4109213"/>
              <a:ext cx="2020596" cy="992712"/>
              <a:chOff x="3604218" y="3820885"/>
              <a:chExt cx="1889722" cy="1578646"/>
            </a:xfrm>
          </p:grpSpPr>
          <p:sp>
            <p:nvSpPr>
              <p:cNvPr id="86" name="Rounded Rectangle 85"/>
              <p:cNvSpPr/>
              <p:nvPr/>
            </p:nvSpPr>
            <p:spPr>
              <a:xfrm>
                <a:off x="3604218" y="3820885"/>
                <a:ext cx="1889722" cy="1578646"/>
              </a:xfrm>
              <a:prstGeom prst="roundRect">
                <a:avLst/>
              </a:prstGeom>
              <a:solidFill>
                <a:srgbClr val="A50021"/>
              </a:solidFill>
              <a:ln>
                <a:solidFill>
                  <a:srgbClr val="56001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solidFill>
                    <a:prstClr val="black"/>
                  </a:solidFill>
                </a:endParaRPr>
              </a:p>
            </p:txBody>
          </p:sp>
          <p:sp>
            <p:nvSpPr>
              <p:cNvPr id="87" name="TextBox 86"/>
              <p:cNvSpPr txBox="1"/>
              <p:nvPr/>
            </p:nvSpPr>
            <p:spPr>
              <a:xfrm>
                <a:off x="3851761" y="3842255"/>
                <a:ext cx="1394634" cy="293662"/>
              </a:xfrm>
              <a:prstGeom prst="rect">
                <a:avLst/>
              </a:prstGeom>
              <a:noFill/>
            </p:spPr>
            <p:txBody>
              <a:bodyPr wrap="square" rtlCol="0">
                <a:spAutoFit/>
              </a:bodyPr>
              <a:lstStyle/>
              <a:p>
                <a:pPr algn="ctr"/>
                <a:r>
                  <a:rPr lang="en-US" sz="600" dirty="0" smtClean="0">
                    <a:solidFill>
                      <a:srgbClr val="FFFFFF"/>
                    </a:solidFill>
                  </a:rPr>
                  <a:t>Site collection</a:t>
                </a:r>
                <a:endParaRPr lang="en-US" sz="600" dirty="0">
                  <a:solidFill>
                    <a:srgbClr val="FFFFFF"/>
                  </a:solidFill>
                </a:endParaRPr>
              </a:p>
            </p:txBody>
          </p:sp>
          <p:sp>
            <p:nvSpPr>
              <p:cNvPr id="88" name="Rounded Rectangle 87"/>
              <p:cNvSpPr/>
              <p:nvPr/>
            </p:nvSpPr>
            <p:spPr>
              <a:xfrm>
                <a:off x="4200327" y="4180809"/>
                <a:ext cx="697500"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Intranet Home</a:t>
                </a:r>
                <a:endParaRPr lang="en-US" sz="600" dirty="0">
                  <a:solidFill>
                    <a:srgbClr val="FFFFFF"/>
                  </a:solidFill>
                </a:endParaRPr>
              </a:p>
            </p:txBody>
          </p:sp>
          <p:sp>
            <p:nvSpPr>
              <p:cNvPr id="89" name="Rounded Rectangle 88"/>
              <p:cNvSpPr/>
              <p:nvPr/>
            </p:nvSpPr>
            <p:spPr>
              <a:xfrm>
                <a:off x="4897828"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HR</a:t>
                </a:r>
                <a:endParaRPr lang="en-US" sz="600" dirty="0">
                  <a:solidFill>
                    <a:srgbClr val="FFFFFF"/>
                  </a:solidFill>
                </a:endParaRPr>
              </a:p>
            </p:txBody>
          </p:sp>
          <p:sp>
            <p:nvSpPr>
              <p:cNvPr id="90" name="Rounded Rectangle 89"/>
              <p:cNvSpPr/>
              <p:nvPr/>
            </p:nvSpPr>
            <p:spPr>
              <a:xfrm>
                <a:off x="4283241"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Marketing</a:t>
                </a:r>
                <a:endParaRPr lang="en-US" sz="600" dirty="0">
                  <a:solidFill>
                    <a:srgbClr val="FFFFFF"/>
                  </a:solidFill>
                </a:endParaRPr>
              </a:p>
            </p:txBody>
          </p:sp>
          <p:sp>
            <p:nvSpPr>
              <p:cNvPr id="91" name="Rounded Rectangle 90"/>
              <p:cNvSpPr/>
              <p:nvPr/>
            </p:nvSpPr>
            <p:spPr>
              <a:xfrm>
                <a:off x="3675097" y="4794465"/>
                <a:ext cx="531672" cy="429962"/>
              </a:xfrm>
              <a:prstGeom prst="roundRect">
                <a:avLst>
                  <a:gd name="adj" fmla="val 26794"/>
                </a:avLst>
              </a:prstGeom>
              <a:solidFill>
                <a:srgbClr val="006699"/>
              </a:solidFill>
              <a:ln>
                <a:solidFill>
                  <a:srgbClr val="009CE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 dirty="0" smtClean="0">
                    <a:solidFill>
                      <a:srgbClr val="FFFFFF"/>
                    </a:solidFill>
                  </a:rPr>
                  <a:t>Finance</a:t>
                </a:r>
                <a:endParaRPr lang="en-US" sz="600" dirty="0">
                  <a:solidFill>
                    <a:srgbClr val="FFFFFF"/>
                  </a:solidFill>
                </a:endParaRPr>
              </a:p>
            </p:txBody>
          </p:sp>
        </p:grpSp>
        <p:cxnSp>
          <p:nvCxnSpPr>
            <p:cNvPr id="92" name="Elbow Connector 91"/>
            <p:cNvCxnSpPr>
              <a:stCxn id="33" idx="2"/>
              <a:endCxn id="84" idx="1"/>
            </p:cNvCxnSpPr>
            <p:nvPr/>
          </p:nvCxnSpPr>
          <p:spPr>
            <a:xfrm rot="5400000">
              <a:off x="7705357" y="3558222"/>
              <a:ext cx="172303" cy="5822"/>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4" idx="3"/>
              <a:endCxn id="87" idx="0"/>
            </p:cNvCxnSpPr>
            <p:nvPr/>
          </p:nvCxnSpPr>
          <p:spPr>
            <a:xfrm rot="5400000">
              <a:off x="7749372" y="4083425"/>
              <a:ext cx="78451" cy="1"/>
            </a:xfrm>
            <a:prstGeom prst="bentConnector3">
              <a:avLst>
                <a:gd name="adj1" fmla="val 50000"/>
              </a:avLst>
            </a:prstGeom>
            <a:ln w="25400">
              <a:solidFill>
                <a:srgbClr val="60606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“Best Practice” Architecture*</a:t>
            </a:r>
            <a:endParaRPr lang="en-US" dirty="0"/>
          </a:p>
        </p:txBody>
      </p:sp>
      <p:sp>
        <p:nvSpPr>
          <p:cNvPr id="12" name="TextBox 11"/>
          <p:cNvSpPr txBox="1"/>
          <p:nvPr/>
        </p:nvSpPr>
        <p:spPr>
          <a:xfrm>
            <a:off x="10069393" y="5916471"/>
            <a:ext cx="2119432" cy="404723"/>
          </a:xfrm>
          <a:prstGeom prst="rect">
            <a:avLst/>
          </a:prstGeom>
          <a:noFill/>
        </p:spPr>
        <p:txBody>
          <a:bodyPr wrap="none" lIns="0" tIns="0" rIns="0" bIns="0" rtlCol="0">
            <a:noAutofit/>
          </a:bodyPr>
          <a:lstStyle/>
          <a:p>
            <a:r>
              <a:rPr lang="en-US" sz="2000" dirty="0" smtClean="0">
                <a:gradFill>
                  <a:gsLst>
                    <a:gs pos="0">
                      <a:schemeClr val="tx1"/>
                    </a:gs>
                    <a:gs pos="86000">
                      <a:schemeClr val="tx1"/>
                    </a:gs>
                  </a:gsLst>
                  <a:lin ang="5400000" scaled="0"/>
                </a:gradFill>
                <a:latin typeface="Segoe UI Light" pitchFamily="34" charset="0"/>
              </a:rPr>
              <a:t>* tongue in cheek</a:t>
            </a:r>
          </a:p>
        </p:txBody>
      </p:sp>
    </p:spTree>
    <p:extLst>
      <p:ext uri="{BB962C8B-B14F-4D97-AF65-F5344CB8AC3E}">
        <p14:creationId xmlns:p14="http://schemas.microsoft.com/office/powerpoint/2010/main" val="3731814785"/>
      </p:ext>
    </p:extLst>
  </p:cSld>
  <p:clrMapOvr>
    <a:masterClrMapping/>
  </p:clrMapOvr>
  <p:transition spd="slow">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143000"/>
            <a:ext cx="64579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Definition to </a:t>
            </a:r>
            <a:r>
              <a:rPr lang="en-US" dirty="0"/>
              <a:t>Design</a:t>
            </a:r>
          </a:p>
        </p:txBody>
      </p:sp>
      <p:grpSp>
        <p:nvGrpSpPr>
          <p:cNvPr id="9" name="Group 8"/>
          <p:cNvGrpSpPr/>
          <p:nvPr/>
        </p:nvGrpSpPr>
        <p:grpSpPr>
          <a:xfrm>
            <a:off x="4113211" y="1186244"/>
            <a:ext cx="7809507" cy="4614949"/>
            <a:chOff x="4113211" y="1186244"/>
            <a:chExt cx="7809507" cy="4614949"/>
          </a:xfrm>
        </p:grpSpPr>
        <p:sp>
          <p:nvSpPr>
            <p:cNvPr id="10" name="Oval 9"/>
            <p:cNvSpPr/>
            <p:nvPr/>
          </p:nvSpPr>
          <p:spPr bwMode="auto">
            <a:xfrm>
              <a:off x="4113211" y="1186244"/>
              <a:ext cx="1852877" cy="4614949"/>
            </a:xfrm>
            <a:prstGeom prst="ellipse">
              <a:avLst/>
            </a:prstGeom>
            <a:noFill/>
            <a:ln w="7620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11" name="Left Arrow 10"/>
            <p:cNvSpPr/>
            <p:nvPr/>
          </p:nvSpPr>
          <p:spPr bwMode="auto">
            <a:xfrm>
              <a:off x="7162699" y="3155004"/>
              <a:ext cx="1443745" cy="677427"/>
            </a:xfrm>
            <a:prstGeom prst="leftArrow">
              <a:avLst/>
            </a:prstGeom>
            <a:solidFill>
              <a:srgbClr val="0070C0"/>
            </a:solidFill>
            <a:ln w="7620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Condensed" pitchFamily="34" charset="0"/>
              </a:endParaRPr>
            </a:p>
          </p:txBody>
        </p:sp>
        <p:sp>
          <p:nvSpPr>
            <p:cNvPr id="12" name="TextBox 11"/>
            <p:cNvSpPr txBox="1"/>
            <p:nvPr/>
          </p:nvSpPr>
          <p:spPr>
            <a:xfrm>
              <a:off x="8837612" y="3007336"/>
              <a:ext cx="3085106" cy="1146906"/>
            </a:xfrm>
            <a:prstGeom prst="rect">
              <a:avLst/>
            </a:prstGeom>
            <a:noFill/>
          </p:spPr>
          <p:txBody>
            <a:bodyPr wrap="square" lIns="0" tIns="0" rIns="0" bIns="0" rtlCol="0">
              <a:noAutofit/>
            </a:bodyPr>
            <a:lstStyle/>
            <a:p>
              <a:r>
                <a:rPr lang="en-US" sz="2800" dirty="0" smtClean="0">
                  <a:gradFill>
                    <a:gsLst>
                      <a:gs pos="0">
                        <a:schemeClr val="tx1"/>
                      </a:gs>
                      <a:gs pos="86000">
                        <a:schemeClr val="tx1"/>
                      </a:gs>
                    </a:gsLst>
                    <a:lin ang="5400000" scaled="0"/>
                  </a:gradFill>
                  <a:latin typeface="Segoe UI Light" pitchFamily="34" charset="0"/>
                </a:rPr>
                <a:t>Critical!</a:t>
              </a:r>
              <a:br>
                <a:rPr lang="en-US" sz="2800" dirty="0" smtClean="0">
                  <a:gradFill>
                    <a:gsLst>
                      <a:gs pos="0">
                        <a:schemeClr val="tx1"/>
                      </a:gs>
                      <a:gs pos="86000">
                        <a:schemeClr val="tx1"/>
                      </a:gs>
                    </a:gsLst>
                    <a:lin ang="5400000" scaled="0"/>
                  </a:gradFill>
                  <a:latin typeface="Segoe UI Light" pitchFamily="34" charset="0"/>
                </a:rPr>
              </a:br>
              <a:r>
                <a:rPr lang="en-US" sz="2800" dirty="0" smtClean="0">
                  <a:gradFill>
                    <a:gsLst>
                      <a:gs pos="0">
                        <a:schemeClr val="tx1"/>
                      </a:gs>
                      <a:gs pos="86000">
                        <a:schemeClr val="tx1"/>
                      </a:gs>
                    </a:gsLst>
                    <a:lin ang="5400000" scaled="0"/>
                  </a:gradFill>
                  <a:latin typeface="Segoe UI Light" pitchFamily="34" charset="0"/>
                </a:rPr>
                <a:t>SharePoint expertise required</a:t>
              </a:r>
            </a:p>
          </p:txBody>
        </p:sp>
      </p:grpSp>
      <p:sp>
        <p:nvSpPr>
          <p:cNvPr id="4" name="Rectangle 3"/>
          <p:cNvSpPr/>
          <p:nvPr/>
        </p:nvSpPr>
        <p:spPr>
          <a:xfrm>
            <a:off x="7884571" y="4724400"/>
            <a:ext cx="4170860" cy="1938992"/>
          </a:xfrm>
          <a:prstGeom prst="rect">
            <a:avLst/>
          </a:prstGeom>
        </p:spPr>
        <p:txBody>
          <a:bodyPr wrap="square">
            <a:spAutoFit/>
          </a:bodyPr>
          <a:lstStyle/>
          <a:p>
            <a:r>
              <a:rPr lang="en-US" b="1" dirty="0"/>
              <a:t>SharePoint Governance, Part I: Architecting SharePoint for Scalability and Enforceable </a:t>
            </a:r>
            <a:r>
              <a:rPr lang="en-US" b="1" dirty="0" smtClean="0"/>
              <a:t>Governance</a:t>
            </a:r>
          </a:p>
          <a:p>
            <a:r>
              <a:rPr lang="en-US" sz="1600" dirty="0"/>
              <a:t>http://technet.microsoft.com/en-us/video/tdbe12-sharepoint-governance-part1-scalability-governance.aspx</a:t>
            </a:r>
          </a:p>
        </p:txBody>
      </p:sp>
    </p:spTree>
    <p:extLst>
      <p:ext uri="{BB962C8B-B14F-4D97-AF65-F5344CB8AC3E}">
        <p14:creationId xmlns:p14="http://schemas.microsoft.com/office/powerpoint/2010/main" val="13476840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7. Define Roles &amp; Responsibilities</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71385434"/>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A Discipline of D’s and R’s</a:t>
            </a:r>
            <a:endParaRPr lang="en-US" dirty="0"/>
          </a:p>
        </p:txBody>
      </p:sp>
      <p:sp>
        <p:nvSpPr>
          <p:cNvPr id="8" name="Text Placeholder 7"/>
          <p:cNvSpPr>
            <a:spLocks noGrp="1"/>
          </p:cNvSpPr>
          <p:nvPr>
            <p:ph idx="4294967295"/>
          </p:nvPr>
        </p:nvSpPr>
        <p:spPr>
          <a:xfrm>
            <a:off x="685800" y="1463040"/>
            <a:ext cx="10817352" cy="4789003"/>
          </a:xfrm>
          <a:prstGeom prst="rect">
            <a:avLst/>
          </a:prstGeom>
        </p:spPr>
        <p:txBody>
          <a:bodyPr>
            <a:normAutofit lnSpcReduction="10000"/>
          </a:bodyPr>
          <a:lstStyle/>
          <a:p>
            <a:r>
              <a:rPr lang="en-US" b="1" dirty="0" smtClean="0"/>
              <a:t>Define</a:t>
            </a:r>
            <a:r>
              <a:rPr lang="en-US" dirty="0" smtClean="0"/>
              <a:t> the solution</a:t>
            </a:r>
          </a:p>
          <a:p>
            <a:pPr lvl="1"/>
            <a:r>
              <a:rPr lang="en-US" dirty="0"/>
              <a:t>What are we doing?</a:t>
            </a:r>
          </a:p>
          <a:p>
            <a:pPr lvl="1"/>
            <a:r>
              <a:rPr lang="en-US" dirty="0"/>
              <a:t>Why are we doing it?</a:t>
            </a:r>
          </a:p>
          <a:p>
            <a:pPr lvl="1"/>
            <a:r>
              <a:rPr lang="en-US" dirty="0"/>
              <a:t>Who is behind requirements?</a:t>
            </a:r>
          </a:p>
          <a:p>
            <a:pPr lvl="1"/>
            <a:r>
              <a:rPr lang="en-US" dirty="0"/>
              <a:t>How do we know it worked?</a:t>
            </a:r>
          </a:p>
          <a:p>
            <a:r>
              <a:rPr lang="en-US" b="1" dirty="0" smtClean="0"/>
              <a:t>Design</a:t>
            </a:r>
            <a:r>
              <a:rPr lang="en-US" dirty="0" smtClean="0"/>
              <a:t> the solution</a:t>
            </a:r>
          </a:p>
          <a:p>
            <a:r>
              <a:rPr lang="en-US" b="1" dirty="0" smtClean="0"/>
              <a:t>Develop</a:t>
            </a:r>
            <a:r>
              <a:rPr lang="en-US" dirty="0" smtClean="0"/>
              <a:t> the solution</a:t>
            </a:r>
          </a:p>
          <a:p>
            <a:r>
              <a:rPr lang="en-US" b="1" dirty="0" smtClean="0"/>
              <a:t>Deploy</a:t>
            </a:r>
            <a:r>
              <a:rPr lang="en-US" dirty="0" smtClean="0"/>
              <a:t> the solution</a:t>
            </a:r>
          </a:p>
          <a:p>
            <a:r>
              <a:rPr lang="en-US" b="1" dirty="0" smtClean="0"/>
              <a:t>Delegate</a:t>
            </a:r>
            <a:r>
              <a:rPr lang="en-US" dirty="0" smtClean="0"/>
              <a:t> to operations</a:t>
            </a:r>
          </a:p>
          <a:p>
            <a:r>
              <a:rPr lang="en-US" b="1" dirty="0" smtClean="0"/>
              <a:t>Do it again!</a:t>
            </a:r>
          </a:p>
        </p:txBody>
      </p:sp>
      <p:grpSp>
        <p:nvGrpSpPr>
          <p:cNvPr id="2" name="Group 1"/>
          <p:cNvGrpSpPr/>
          <p:nvPr/>
        </p:nvGrpSpPr>
        <p:grpSpPr>
          <a:xfrm>
            <a:off x="5119598" y="1121229"/>
            <a:ext cx="7985214" cy="5323476"/>
            <a:chOff x="3316451" y="112530"/>
            <a:chExt cx="9890148" cy="6593432"/>
          </a:xfrm>
        </p:grpSpPr>
        <p:graphicFrame>
          <p:nvGraphicFramePr>
            <p:cNvPr id="7" name="Diagram 6"/>
            <p:cNvGraphicFramePr/>
            <p:nvPr>
              <p:extLst>
                <p:ext uri="{D42A27DB-BD31-4B8C-83A1-F6EECF244321}">
                  <p14:modId xmlns:p14="http://schemas.microsoft.com/office/powerpoint/2010/main" val="3466302753"/>
                </p:ext>
              </p:extLst>
            </p:nvPr>
          </p:nvGraphicFramePr>
          <p:xfrm>
            <a:off x="3316451" y="112530"/>
            <a:ext cx="9890148" cy="659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504476772"/>
                </p:ext>
              </p:extLst>
            </p:nvPr>
          </p:nvGraphicFramePr>
          <p:xfrm>
            <a:off x="6880840" y="2631424"/>
            <a:ext cx="2892635" cy="23426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9" name="Group 8"/>
          <p:cNvGrpSpPr/>
          <p:nvPr/>
        </p:nvGrpSpPr>
        <p:grpSpPr>
          <a:xfrm>
            <a:off x="6673034" y="1066800"/>
            <a:ext cx="1250178" cy="1710386"/>
            <a:chOff x="5377634" y="533400"/>
            <a:chExt cx="1250178" cy="1710386"/>
          </a:xfrm>
        </p:grpSpPr>
        <p:grpSp>
          <p:nvGrpSpPr>
            <p:cNvPr id="10" name="Group 9"/>
            <p:cNvGrpSpPr/>
            <p:nvPr/>
          </p:nvGrpSpPr>
          <p:grpSpPr bwMode="invGray">
            <a:xfrm>
              <a:off x="5377634" y="533400"/>
              <a:ext cx="1250178" cy="1250178"/>
              <a:chOff x="1650112" y="2241541"/>
              <a:chExt cx="2110348" cy="2110348"/>
            </a:xfrm>
          </p:grpSpPr>
          <p:sp>
            <p:nvSpPr>
              <p:cNvPr id="14" name="Oval 13"/>
              <p:cNvSpPr/>
              <p:nvPr/>
            </p:nvSpPr>
            <p:spPr bwMode="invGray">
              <a:xfrm>
                <a:off x="1650112" y="2241541"/>
                <a:ext cx="2110348" cy="2110348"/>
              </a:xfrm>
              <a:prstGeom prst="ellipse">
                <a:avLst/>
              </a:prstGeom>
              <a:solidFill>
                <a:schemeClr val="bg2">
                  <a:lumMod val="60000"/>
                  <a:lumOff val="40000"/>
                  <a:alpha val="50000"/>
                </a:schemeClr>
              </a:solidFill>
              <a:ln>
                <a:solidFill>
                  <a:schemeClr val="bg2">
                    <a:lumMod val="60000"/>
                    <a:lumOff val="40000"/>
                  </a:schemeClr>
                </a:solidFill>
              </a:ln>
            </p:spPr>
            <p:style>
              <a:lnRef idx="2">
                <a:schemeClr val="accent2"/>
              </a:lnRef>
              <a:fillRef idx="1">
                <a:schemeClr val="lt1"/>
              </a:fillRef>
              <a:effectRef idx="0">
                <a:schemeClr val="accent2"/>
              </a:effectRef>
              <a:fontRef idx="minor">
                <a:schemeClr val="dk1"/>
              </a:fontRef>
            </p:style>
          </p:sp>
          <p:sp>
            <p:nvSpPr>
              <p:cNvPr id="15" name="Oval 6"/>
              <p:cNvSpPr/>
              <p:nvPr/>
            </p:nvSpPr>
            <p:spPr bwMode="invGray">
              <a:xfrm>
                <a:off x="1959165" y="2550594"/>
                <a:ext cx="1492242" cy="149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600" kern="1200" dirty="0" smtClean="0">
                    <a:solidFill>
                      <a:schemeClr val="bg2">
                        <a:lumMod val="40000"/>
                        <a:lumOff val="60000"/>
                      </a:schemeClr>
                    </a:solidFill>
                  </a:rPr>
                  <a:t>Delegate</a:t>
                </a:r>
                <a:endParaRPr lang="en-US" sz="1600" kern="1200" dirty="0">
                  <a:solidFill>
                    <a:schemeClr val="bg2">
                      <a:lumMod val="40000"/>
                      <a:lumOff val="60000"/>
                    </a:schemeClr>
                  </a:solidFill>
                </a:endParaRPr>
              </a:p>
            </p:txBody>
          </p:sp>
        </p:grpSp>
        <p:grpSp>
          <p:nvGrpSpPr>
            <p:cNvPr id="11" name="Group 10"/>
            <p:cNvGrpSpPr/>
            <p:nvPr/>
          </p:nvGrpSpPr>
          <p:grpSpPr>
            <a:xfrm rot="2700000">
              <a:off x="5843398" y="1959125"/>
              <a:ext cx="318648" cy="250674"/>
              <a:chOff x="3480273" y="4147667"/>
              <a:chExt cx="712242" cy="560309"/>
            </a:xfrm>
            <a:solidFill>
              <a:schemeClr val="bg2">
                <a:lumMod val="60000"/>
                <a:lumOff val="40000"/>
              </a:schemeClr>
            </a:solidFill>
          </p:grpSpPr>
          <p:sp>
            <p:nvSpPr>
              <p:cNvPr id="12" name="Right Arrow 11"/>
              <p:cNvSpPr/>
              <p:nvPr/>
            </p:nvSpPr>
            <p:spPr>
              <a:xfrm rot="13500000">
                <a:off x="3556239" y="4071701"/>
                <a:ext cx="560309" cy="71224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rot="24300000">
                <a:off x="3699715" y="4273579"/>
                <a:ext cx="392216" cy="4273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spTree>
    <p:extLst>
      <p:ext uri="{BB962C8B-B14F-4D97-AF65-F5344CB8AC3E}">
        <p14:creationId xmlns:p14="http://schemas.microsoft.com/office/powerpoint/2010/main" val="44213378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dirty="0"/>
              <a:t>Who gathers requirements?</a:t>
            </a:r>
          </a:p>
          <a:p>
            <a:r>
              <a:rPr lang="en-US" sz="4400" dirty="0"/>
              <a:t>Who determines solution?</a:t>
            </a:r>
          </a:p>
          <a:p>
            <a:r>
              <a:rPr lang="en-US" sz="4400" dirty="0"/>
              <a:t>Who builds solution?</a:t>
            </a:r>
          </a:p>
          <a:p>
            <a:r>
              <a:rPr lang="en-US" sz="4400" dirty="0"/>
              <a:t>Who deploys solution?</a:t>
            </a:r>
          </a:p>
          <a:p>
            <a:r>
              <a:rPr lang="en-US" sz="4400" dirty="0"/>
              <a:t>Who manages project</a:t>
            </a:r>
            <a:r>
              <a:rPr lang="en-US" sz="4400" dirty="0" smtClean="0"/>
              <a:t>?</a:t>
            </a:r>
            <a:endParaRPr lang="en-US" sz="4400" dirty="0"/>
          </a:p>
        </p:txBody>
      </p:sp>
      <p:sp>
        <p:nvSpPr>
          <p:cNvPr id="4" name="Title 3"/>
          <p:cNvSpPr>
            <a:spLocks noGrp="1"/>
          </p:cNvSpPr>
          <p:nvPr>
            <p:ph type="title"/>
          </p:nvPr>
        </p:nvSpPr>
        <p:spPr/>
        <p:txBody>
          <a:bodyPr/>
          <a:lstStyle/>
          <a:p>
            <a:r>
              <a:rPr lang="en-US" smtClean="0"/>
              <a:t>Define Roles &amp; Responsibilities</a:t>
            </a:r>
            <a:endParaRPr lang="en-US" dirty="0"/>
          </a:p>
        </p:txBody>
      </p:sp>
    </p:spTree>
    <p:extLst>
      <p:ext uri="{BB962C8B-B14F-4D97-AF65-F5344CB8AC3E}">
        <p14:creationId xmlns:p14="http://schemas.microsoft.com/office/powerpoint/2010/main" val="278173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r>
              <a:rPr lang="en-US" sz="2800" dirty="0" smtClean="0"/>
              <a:t>Identify Business Need</a:t>
            </a:r>
            <a:endParaRPr lang="en-US" sz="2800" dirty="0"/>
          </a:p>
          <a:p>
            <a:r>
              <a:rPr lang="en-US" sz="2800" dirty="0"/>
              <a:t>Manage the Project</a:t>
            </a:r>
          </a:p>
          <a:p>
            <a:r>
              <a:rPr lang="en-US" sz="2800" dirty="0"/>
              <a:t>Architect the Solution</a:t>
            </a:r>
          </a:p>
          <a:p>
            <a:r>
              <a:rPr lang="en-US" sz="2800" dirty="0"/>
              <a:t>Define Roles &amp; Responsibilities</a:t>
            </a:r>
          </a:p>
        </p:txBody>
      </p:sp>
      <p:graphicFrame>
        <p:nvGraphicFramePr>
          <p:cNvPr id="4" name="Diagram 3"/>
          <p:cNvGraphicFramePr/>
          <p:nvPr>
            <p:extLst>
              <p:ext uri="{D42A27DB-BD31-4B8C-83A1-F6EECF244321}">
                <p14:modId xmlns:p14="http://schemas.microsoft.com/office/powerpoint/2010/main" val="1390182771"/>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40662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endParaRPr lang="en-US" sz="2800" dirty="0"/>
          </a:p>
        </p:txBody>
      </p:sp>
      <p:graphicFrame>
        <p:nvGraphicFramePr>
          <p:cNvPr id="4" name="Diagram 3"/>
          <p:cNvGraphicFramePr/>
          <p:nvPr>
            <p:extLst>
              <p:ext uri="{D42A27DB-BD31-4B8C-83A1-F6EECF244321}">
                <p14:modId xmlns:p14="http://schemas.microsoft.com/office/powerpoint/2010/main" val="2016385162"/>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423300"/>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8</a:t>
            </a:r>
            <a:r>
              <a:rPr lang="en-US" dirty="0" smtClean="0"/>
              <a:t>. Deploy the Solutions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3511570"/>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93802930"/>
              </p:ext>
            </p:extLst>
          </p:nvPr>
        </p:nvGraphicFramePr>
        <p:xfrm>
          <a:off x="2031471" y="1289155"/>
          <a:ext cx="8125883" cy="336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4294967295"/>
          </p:nvPr>
        </p:nvSpPr>
        <p:spPr>
          <a:xfrm>
            <a:off x="685800" y="4362138"/>
            <a:ext cx="10744200" cy="1947221"/>
          </a:xfrm>
          <a:prstGeom prst="rect">
            <a:avLst/>
          </a:prstGeom>
        </p:spPr>
        <p:txBody>
          <a:bodyPr/>
          <a:lstStyle/>
          <a:p>
            <a:r>
              <a:rPr lang="en-US" dirty="0" smtClean="0"/>
              <a:t>Application deployment</a:t>
            </a:r>
          </a:p>
          <a:p>
            <a:r>
              <a:rPr lang="en-US" dirty="0" smtClean="0"/>
              <a:t>Customization deployment</a:t>
            </a:r>
          </a:p>
          <a:p>
            <a:r>
              <a:rPr lang="en-US" dirty="0" smtClean="0"/>
              <a:t>Content deployment / content publishing</a:t>
            </a:r>
            <a:endParaRPr lang="en-US" dirty="0"/>
          </a:p>
          <a:p>
            <a:endParaRPr lang="en-US" dirty="0"/>
          </a:p>
        </p:txBody>
      </p:sp>
    </p:spTree>
    <p:extLst>
      <p:ext uri="{BB962C8B-B14F-4D97-AF65-F5344CB8AC3E}">
        <p14:creationId xmlns:p14="http://schemas.microsoft.com/office/powerpoint/2010/main" val="2918758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Nobody can make a decision </a:t>
            </a:r>
            <a:endParaRPr lang="en-US" dirty="0"/>
          </a:p>
        </p:txBody>
      </p:sp>
    </p:spTree>
    <p:extLst>
      <p:ext uri="{BB962C8B-B14F-4D97-AF65-F5344CB8AC3E}">
        <p14:creationId xmlns:p14="http://schemas.microsoft.com/office/powerpoint/2010/main" val="219977784"/>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07879590"/>
              </p:ext>
            </p:extLst>
          </p:nvPr>
        </p:nvGraphicFramePr>
        <p:xfrm>
          <a:off x="2031471" y="1289155"/>
          <a:ext cx="8125883" cy="336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4294967295"/>
          </p:nvPr>
        </p:nvSpPr>
        <p:spPr>
          <a:xfrm>
            <a:off x="685800" y="4362138"/>
            <a:ext cx="10744200" cy="1947221"/>
          </a:xfrm>
          <a:prstGeom prst="rect">
            <a:avLst/>
          </a:prstGeom>
        </p:spPr>
        <p:txBody>
          <a:bodyPr/>
          <a:lstStyle/>
          <a:p>
            <a:r>
              <a:rPr lang="en-US" dirty="0" smtClean="0"/>
              <a:t>Application deployment and revisions</a:t>
            </a:r>
          </a:p>
          <a:p>
            <a:r>
              <a:rPr lang="en-US" dirty="0" smtClean="0"/>
              <a:t>Customization deployment and revisions</a:t>
            </a:r>
          </a:p>
          <a:p>
            <a:r>
              <a:rPr lang="en-US" dirty="0" smtClean="0"/>
              <a:t>Content deployment / content publishing</a:t>
            </a:r>
            <a:endParaRPr lang="en-US" dirty="0"/>
          </a:p>
          <a:p>
            <a:endParaRPr lang="en-US" dirty="0"/>
          </a:p>
        </p:txBody>
      </p:sp>
    </p:spTree>
    <p:extLst>
      <p:ext uri="{BB962C8B-B14F-4D97-AF65-F5344CB8AC3E}">
        <p14:creationId xmlns:p14="http://schemas.microsoft.com/office/powerpoint/2010/main" val="129883107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9. Focus on the User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1325446"/>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Consider the big easy wins first</a:t>
            </a:r>
          </a:p>
          <a:p>
            <a:r>
              <a:rPr lang="en-US" dirty="0" smtClean="0"/>
              <a:t>Solve user-perceived pain</a:t>
            </a:r>
            <a:br>
              <a:rPr lang="en-US" dirty="0" smtClean="0"/>
            </a:br>
            <a:r>
              <a:rPr lang="en-US" dirty="0" smtClean="0"/>
              <a:t>while solving business goals</a:t>
            </a:r>
          </a:p>
          <a:p>
            <a:r>
              <a:rPr lang="en-US" dirty="0" smtClean="0"/>
              <a:t>Branding matters</a:t>
            </a:r>
            <a:endParaRPr lang="en-US" dirty="0"/>
          </a:p>
        </p:txBody>
      </p:sp>
      <p:sp>
        <p:nvSpPr>
          <p:cNvPr id="4" name="Title 3"/>
          <p:cNvSpPr>
            <a:spLocks noGrp="1"/>
          </p:cNvSpPr>
          <p:nvPr>
            <p:ph type="title"/>
          </p:nvPr>
        </p:nvSpPr>
        <p:spPr/>
        <p:txBody>
          <a:bodyPr/>
          <a:lstStyle/>
          <a:p>
            <a:r>
              <a:rPr lang="en-US" dirty="0" smtClean="0"/>
              <a:t>User Adoption</a:t>
            </a:r>
            <a:endParaRPr lang="en-US" dirty="0"/>
          </a:p>
        </p:txBody>
      </p:sp>
    </p:spTree>
    <p:extLst>
      <p:ext uri="{BB962C8B-B14F-4D97-AF65-F5344CB8AC3E}">
        <p14:creationId xmlns:p14="http://schemas.microsoft.com/office/powerpoint/2010/main" val="3024513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10744200" cy="609398"/>
          </a:xfrm>
        </p:spPr>
        <p:txBody>
          <a:bodyPr/>
          <a:lstStyle/>
          <a:p>
            <a:r>
              <a:rPr lang="en-US" dirty="0" smtClean="0"/>
              <a:t>Embed the User</a:t>
            </a:r>
            <a:endParaRPr lang="en-US" dirty="0"/>
          </a:p>
        </p:txBody>
      </p:sp>
      <p:graphicFrame>
        <p:nvGraphicFramePr>
          <p:cNvPr id="7" name="Diagram 6"/>
          <p:cNvGraphicFramePr/>
          <p:nvPr>
            <p:extLst>
              <p:ext uri="{D42A27DB-BD31-4B8C-83A1-F6EECF244321}">
                <p14:modId xmlns:p14="http://schemas.microsoft.com/office/powerpoint/2010/main" val="3735316067"/>
              </p:ext>
            </p:extLst>
          </p:nvPr>
        </p:nvGraphicFramePr>
        <p:xfrm>
          <a:off x="1149338" y="112530"/>
          <a:ext cx="9890148" cy="659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064220153"/>
              </p:ext>
            </p:extLst>
          </p:nvPr>
        </p:nvGraphicFramePr>
        <p:xfrm>
          <a:off x="4536380" y="2468615"/>
          <a:ext cx="3029903" cy="2019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6895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92500"/>
          </a:bodyPr>
          <a:lstStyle/>
          <a:p>
            <a:r>
              <a:rPr lang="en-US" dirty="0" smtClean="0"/>
              <a:t>Don’t train users to use SharePoint</a:t>
            </a:r>
          </a:p>
          <a:p>
            <a:pPr marL="0" indent="0">
              <a:buNone/>
            </a:pPr>
            <a:endParaRPr lang="en-US" dirty="0" smtClean="0"/>
          </a:p>
          <a:p>
            <a:r>
              <a:rPr lang="en-US" dirty="0" smtClean="0"/>
              <a:t>Evangelize the </a:t>
            </a:r>
            <a:r>
              <a:rPr lang="en-US" dirty="0" smtClean="0">
                <a:solidFill>
                  <a:srgbClr val="FFFF00"/>
                </a:solidFill>
              </a:rPr>
              <a:t>why</a:t>
            </a:r>
          </a:p>
          <a:p>
            <a:r>
              <a:rPr lang="en-US" dirty="0" smtClean="0"/>
              <a:t>Train users </a:t>
            </a:r>
            <a:r>
              <a:rPr lang="en-US" dirty="0" smtClean="0">
                <a:solidFill>
                  <a:srgbClr val="FFFF00"/>
                </a:solidFill>
              </a:rPr>
              <a:t>how</a:t>
            </a:r>
            <a:r>
              <a:rPr lang="en-US" i="1" dirty="0" smtClean="0">
                <a:solidFill>
                  <a:srgbClr val="FFFF00"/>
                </a:solidFill>
              </a:rPr>
              <a:t> </a:t>
            </a:r>
            <a:r>
              <a:rPr lang="en-US" dirty="0" smtClean="0"/>
              <a:t>to achieve the requirements of the solution</a:t>
            </a:r>
          </a:p>
          <a:p>
            <a:r>
              <a:rPr lang="en-US" dirty="0" smtClean="0"/>
              <a:t>Equip users to discover the </a:t>
            </a:r>
            <a:r>
              <a:rPr lang="en-US" dirty="0" smtClean="0">
                <a:solidFill>
                  <a:srgbClr val="FFFF00"/>
                </a:solidFill>
              </a:rPr>
              <a:t>what else</a:t>
            </a:r>
            <a:endParaRPr lang="en-US" dirty="0">
              <a:solidFill>
                <a:srgbClr val="FFFF00"/>
              </a:solidFill>
            </a:endParaRPr>
          </a:p>
        </p:txBody>
      </p:sp>
      <p:sp>
        <p:nvSpPr>
          <p:cNvPr id="4" name="Title 3"/>
          <p:cNvSpPr>
            <a:spLocks noGrp="1"/>
          </p:cNvSpPr>
          <p:nvPr>
            <p:ph type="title"/>
          </p:nvPr>
        </p:nvSpPr>
        <p:spPr/>
        <p:txBody>
          <a:bodyPr/>
          <a:lstStyle/>
          <a:p>
            <a:r>
              <a:rPr lang="en-US" dirty="0" smtClean="0"/>
              <a:t>Training &amp; Communication</a:t>
            </a:r>
            <a:endParaRPr lang="en-US" dirty="0"/>
          </a:p>
        </p:txBody>
      </p:sp>
    </p:spTree>
    <p:extLst>
      <p:ext uri="{BB962C8B-B14F-4D97-AF65-F5344CB8AC3E}">
        <p14:creationId xmlns:p14="http://schemas.microsoft.com/office/powerpoint/2010/main" val="1172394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r>
              <a:rPr lang="en-US" sz="2800" dirty="0" smtClean="0"/>
              <a:t>Deploy the Solutions</a:t>
            </a:r>
          </a:p>
          <a:p>
            <a:r>
              <a:rPr lang="en-US" sz="2800" dirty="0"/>
              <a:t>Focus on the </a:t>
            </a:r>
            <a:r>
              <a:rPr lang="en-US" sz="2800" dirty="0" smtClean="0"/>
              <a:t>User</a:t>
            </a:r>
            <a:endParaRPr lang="en-US" sz="2800" dirty="0"/>
          </a:p>
        </p:txBody>
      </p:sp>
      <p:graphicFrame>
        <p:nvGraphicFramePr>
          <p:cNvPr id="4" name="Diagram 3"/>
          <p:cNvGraphicFramePr/>
          <p:nvPr>
            <p:extLst>
              <p:ext uri="{D42A27DB-BD31-4B8C-83A1-F6EECF244321}">
                <p14:modId xmlns:p14="http://schemas.microsoft.com/office/powerpoint/2010/main" val="3552510693"/>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65274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Twelve Step Program</a:t>
            </a:r>
            <a:endParaRPr lang="en-US" dirty="0"/>
          </a:p>
        </p:txBody>
      </p:sp>
      <p:sp>
        <p:nvSpPr>
          <p:cNvPr id="3" name="Text Placeholder 2"/>
          <p:cNvSpPr>
            <a:spLocks noGrp="1"/>
          </p:cNvSpPr>
          <p:nvPr>
            <p:ph type="body" sz="quarter" idx="4294967295"/>
          </p:nvPr>
        </p:nvSpPr>
        <p:spPr>
          <a:xfrm>
            <a:off x="685800" y="2998033"/>
            <a:ext cx="10744200" cy="2803160"/>
          </a:xfrm>
          <a:prstGeom prst="rect">
            <a:avLst/>
          </a:prstGeom>
        </p:spPr>
        <p:txBody>
          <a:bodyPr numCol="2"/>
          <a:lstStyle/>
          <a:p>
            <a:endParaRPr lang="en-US" sz="2800" dirty="0"/>
          </a:p>
        </p:txBody>
      </p:sp>
      <p:graphicFrame>
        <p:nvGraphicFramePr>
          <p:cNvPr id="4" name="Diagram 3"/>
          <p:cNvGraphicFramePr/>
          <p:nvPr>
            <p:extLst>
              <p:ext uri="{D42A27DB-BD31-4B8C-83A1-F6EECF244321}">
                <p14:modId xmlns:p14="http://schemas.microsoft.com/office/powerpoint/2010/main" val="4159172676"/>
              </p:ext>
            </p:extLst>
          </p:nvPr>
        </p:nvGraphicFramePr>
        <p:xfrm>
          <a:off x="577426" y="1304988"/>
          <a:ext cx="10905040" cy="155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92996"/>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10. Improve Operations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4565286"/>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smtClean="0"/>
              <a:t>Document operational procedures</a:t>
            </a:r>
          </a:p>
          <a:p>
            <a:r>
              <a:rPr lang="en-US" dirty="0" smtClean="0"/>
              <a:t>Measure cost of operations</a:t>
            </a:r>
          </a:p>
          <a:p>
            <a:r>
              <a:rPr lang="en-US" dirty="0" smtClean="0"/>
              <a:t>Automate procedures</a:t>
            </a:r>
          </a:p>
        </p:txBody>
      </p:sp>
      <p:sp>
        <p:nvSpPr>
          <p:cNvPr id="4" name="Title 3"/>
          <p:cNvSpPr>
            <a:spLocks noGrp="1"/>
          </p:cNvSpPr>
          <p:nvPr>
            <p:ph type="title"/>
          </p:nvPr>
        </p:nvSpPr>
        <p:spPr/>
        <p:txBody>
          <a:bodyPr/>
          <a:lstStyle/>
          <a:p>
            <a:r>
              <a:rPr lang="en-US" dirty="0" smtClean="0"/>
              <a:t>Operations Management</a:t>
            </a:r>
            <a:endParaRPr lang="en-US" dirty="0"/>
          </a:p>
        </p:txBody>
      </p:sp>
      <p:sp>
        <p:nvSpPr>
          <p:cNvPr id="6" name="Rectangle 5"/>
          <p:cNvSpPr/>
          <p:nvPr/>
        </p:nvSpPr>
        <p:spPr>
          <a:xfrm>
            <a:off x="6932612" y="4267200"/>
            <a:ext cx="4170860" cy="1661993"/>
          </a:xfrm>
          <a:prstGeom prst="rect">
            <a:avLst/>
          </a:prstGeom>
        </p:spPr>
        <p:txBody>
          <a:bodyPr wrap="square">
            <a:spAutoFit/>
          </a:bodyPr>
          <a:lstStyle/>
          <a:p>
            <a:r>
              <a:rPr lang="en-US" b="1" dirty="0"/>
              <a:t>SharePoint Governance, Part II: Automating SharePoint Governance and </a:t>
            </a:r>
            <a:r>
              <a:rPr lang="en-US" b="1" dirty="0" smtClean="0"/>
              <a:t>Management</a:t>
            </a:r>
          </a:p>
          <a:p>
            <a:r>
              <a:rPr lang="en-US" sz="1600" dirty="0" smtClean="0"/>
              <a:t>http</a:t>
            </a:r>
            <a:r>
              <a:rPr lang="en-US" sz="1600" dirty="0"/>
              <a:t>://technet.microsoft.com/en-us/video/tdbe12-sharepoint-governance-part2-automating</a:t>
            </a:r>
          </a:p>
        </p:txBody>
      </p:sp>
    </p:spTree>
    <p:extLst>
      <p:ext uri="{BB962C8B-B14F-4D97-AF65-F5344CB8AC3E}">
        <p14:creationId xmlns:p14="http://schemas.microsoft.com/office/powerpoint/2010/main" val="2542810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11. Manage the Portfolio</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14095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Dan Holme</External_x0020_Speaker>
    <Session_x0020_Code xmlns="2295e2e7-0eeb-498e-8716-217bb2ee6ee3">OSP233</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http://schemas.microsoft.com/office/infopath/2007/PartnerControls"/>
    <ds:schemaRef ds:uri="http://purl.org/dc/dcmitype/"/>
    <ds:schemaRef ds:uri="8b529f77-48ab-4581-b468-93f09345b8aa"/>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2295e2e7-0eeb-498e-8716-217bb2ee6ee3"/>
    <ds:schemaRef ds:uri="http://purl.org/dc/terms/"/>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609</TotalTime>
  <Words>2575</Words>
  <Application>Microsoft Office PowerPoint</Application>
  <PresentationFormat>Custom</PresentationFormat>
  <Paragraphs>865</Paragraphs>
  <Slides>132</Slides>
  <Notes>19</Notes>
  <HiddenSlides>0</HiddenSlides>
  <MMClips>1</MMClips>
  <ScaleCrop>false</ScaleCrop>
  <HeadingPairs>
    <vt:vector size="4" baseType="variant">
      <vt:variant>
        <vt:lpstr>Theme</vt:lpstr>
      </vt:variant>
      <vt:variant>
        <vt:i4>2</vt:i4>
      </vt:variant>
      <vt:variant>
        <vt:lpstr>Slide Titles</vt:lpstr>
      </vt:variant>
      <vt:variant>
        <vt:i4>132</vt:i4>
      </vt:variant>
    </vt:vector>
  </HeadingPairs>
  <TitlesOfParts>
    <vt:vector size="134" baseType="lpstr">
      <vt:lpstr>TechEd_2012_Template_16x9</vt:lpstr>
      <vt:lpstr>White with Consolas font for code slides</vt:lpstr>
      <vt:lpstr>Managing the SharePoint Disruption with End-to-End SharePoint Governance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the SharePoint Disruption with End-to-End SharePoint Governance</vt:lpstr>
      <vt:lpstr>Dan Holme</vt:lpstr>
      <vt:lpstr>PowerPoint Presentation</vt:lpstr>
      <vt:lpstr>PowerPoint Presentation</vt:lpstr>
      <vt:lpstr>PowerPoint Presentation</vt:lpstr>
      <vt:lpstr>Four Forces and Twelve Steps</vt:lpstr>
      <vt:lpstr>PowerPoint Presentation</vt:lpstr>
      <vt:lpstr>According to the Interweb</vt:lpstr>
      <vt:lpstr>PowerPoint Presentation</vt:lpstr>
      <vt:lpstr>According to Dan*</vt:lpstr>
      <vt:lpstr>PowerPoint Presentation</vt:lpstr>
      <vt:lpstr>PowerPoint Presentation</vt:lpstr>
      <vt:lpstr>PowerPoint Presentation</vt:lpstr>
      <vt:lpstr>PowerPoint Presentation</vt:lpstr>
      <vt:lpstr>PowerPoint Presentation</vt:lpstr>
      <vt:lpstr>Four Forces</vt:lpstr>
      <vt:lpstr>Twelve Steps</vt:lpstr>
      <vt:lpstr>Governance Twelve Step Program</vt:lpstr>
      <vt:lpstr>1. Admit You Have a Problem*</vt:lpstr>
      <vt:lpstr>Admit that you have a problem</vt:lpstr>
      <vt:lpstr>2. Align SharePoint with Strategy</vt:lpstr>
      <vt:lpstr>Vision</vt:lpstr>
      <vt:lpstr>Governance is (much) bigger than SharePoint</vt:lpstr>
      <vt:lpstr>Alignment</vt:lpstr>
      <vt:lpstr>Many Projects to One Platform Mapping</vt:lpstr>
      <vt:lpstr>Align SharePoint with Strategy</vt:lpstr>
      <vt:lpstr>3. Master the Politics</vt:lpstr>
      <vt:lpstr>Who Is Involved?</vt:lpstr>
      <vt:lpstr>Master the Politics</vt:lpstr>
      <vt:lpstr>Governance Twelve Step Program</vt:lpstr>
      <vt:lpstr>Governance Twelve Step Program</vt:lpstr>
      <vt:lpstr>4. Identify Business Need</vt:lpstr>
      <vt:lpstr>Identify Business Need</vt:lpstr>
      <vt:lpstr>Identify Business Need</vt:lpstr>
      <vt:lpstr>Identify Business Need</vt:lpstr>
      <vt:lpstr>Identify Business Need</vt:lpstr>
      <vt:lpstr>Identify Business Need</vt:lpstr>
      <vt:lpstr>5. Manage the Project</vt:lpstr>
      <vt:lpstr>A Discipline of D’s</vt:lpstr>
      <vt:lpstr>A Discipline of D’s</vt:lpstr>
      <vt:lpstr>A Discipline of D’s and R’s</vt:lpstr>
      <vt:lpstr>A Discipline of D’s and R’s</vt:lpstr>
      <vt:lpstr>6. Architect the Solution</vt:lpstr>
      <vt:lpstr>PowerPoint Presentation</vt:lpstr>
      <vt:lpstr>PowerPoint Presentation</vt:lpstr>
      <vt:lpstr>PowerPoint Presentation</vt:lpstr>
      <vt:lpstr>PowerPoint Presentation</vt:lpstr>
      <vt:lpstr>PowerPoint Presentation</vt:lpstr>
      <vt:lpstr>Definition to Design</vt:lpstr>
      <vt:lpstr>Definition to Design</vt:lpstr>
      <vt:lpstr>Definition to Design</vt:lpstr>
      <vt:lpstr>Definition to Design</vt:lpstr>
      <vt:lpstr>Definition to Design</vt:lpstr>
      <vt:lpstr>Definition to Design</vt:lpstr>
      <vt:lpstr>Architecture</vt:lpstr>
      <vt:lpstr>Definition to Design</vt:lpstr>
      <vt:lpstr>Definition to Design</vt:lpstr>
      <vt:lpstr>Definition to Design</vt:lpstr>
      <vt:lpstr>Definition to Design</vt:lpstr>
      <vt:lpstr>“Best Practice” Architecture*</vt:lpstr>
      <vt:lpstr>Architecture</vt:lpstr>
      <vt:lpstr>Architecture</vt:lpstr>
      <vt:lpstr>Architecture</vt:lpstr>
      <vt:lpstr>“Best Practice” Architecture*</vt:lpstr>
      <vt:lpstr>Definition to Design</vt:lpstr>
      <vt:lpstr>7. Define Roles &amp; Responsibilities</vt:lpstr>
      <vt:lpstr>A Discipline of D’s and R’s</vt:lpstr>
      <vt:lpstr>Define Roles &amp; Responsibilities</vt:lpstr>
      <vt:lpstr>Governance Twelve Step Program</vt:lpstr>
      <vt:lpstr>Governance Twelve Step Program</vt:lpstr>
      <vt:lpstr>8. Deploy the Solutions</vt:lpstr>
      <vt:lpstr>PowerPoint Presentation</vt:lpstr>
      <vt:lpstr>PowerPoint Presentation</vt:lpstr>
      <vt:lpstr>9. Focus on the User</vt:lpstr>
      <vt:lpstr>User Adoption</vt:lpstr>
      <vt:lpstr>Embed the User</vt:lpstr>
      <vt:lpstr>Training &amp; Communication</vt:lpstr>
      <vt:lpstr>Governance Twelve Step Program</vt:lpstr>
      <vt:lpstr>Governance Twelve Step Program</vt:lpstr>
      <vt:lpstr>10. Improve Operations</vt:lpstr>
      <vt:lpstr>Operations Management</vt:lpstr>
      <vt:lpstr>11. Manage the Portfolio</vt:lpstr>
      <vt:lpstr>Portfolio Management</vt:lpstr>
      <vt:lpstr>Definition to Design</vt:lpstr>
      <vt:lpstr>Portfolio Management</vt:lpstr>
      <vt:lpstr>Portfolio Management</vt:lpstr>
      <vt:lpstr>Portfolio Management</vt:lpstr>
      <vt:lpstr>Portfolio Management</vt:lpstr>
      <vt:lpstr>Portfolio Management</vt:lpstr>
      <vt:lpstr>Portfolio Management</vt:lpstr>
      <vt:lpstr>Governance Twelve Step Program</vt:lpstr>
      <vt:lpstr>12. Commit to Evolve</vt:lpstr>
      <vt:lpstr>A Discipline of D’s and R’s</vt:lpstr>
      <vt:lpstr>PowerPoint Presentation</vt:lpstr>
      <vt:lpstr>PowerPoint Presentation</vt:lpstr>
      <vt:lpstr>PowerPoint Presentation</vt:lpstr>
      <vt:lpstr>Governance Twelve Step Program</vt:lpstr>
      <vt:lpstr>In Sum…</vt:lpstr>
      <vt:lpstr>According to the Interweb</vt:lpstr>
      <vt:lpstr>According to the Interweb</vt:lpstr>
      <vt:lpstr>According to the Interweb</vt:lpstr>
      <vt:lpstr>According to Dan*</vt:lpstr>
      <vt:lpstr>According to Dan*</vt:lpstr>
      <vt:lpstr>According to Dan</vt:lpstr>
      <vt:lpstr>Governance Twelve Step Program</vt:lpstr>
      <vt:lpstr>Transform IT to an Agile Service</vt:lpstr>
      <vt:lpstr>PowerPoint Presentation</vt:lpstr>
      <vt:lpstr>PowerPoint Presentation</vt:lpstr>
      <vt:lpstr>Resources</vt:lpstr>
      <vt:lpstr>PowerPoint Presentation</vt:lpstr>
      <vt:lpstr>MS Tag</vt:lpstr>
      <vt:lpstr> http://tiny.cc/danholmepresentations http://bit.ly/danholmearticles http://bit.ly/danholmebooks http://www.docave.com </vt:lpstr>
      <vt:lpstr>dan.holme@avepoint.com @danholme Q&amp;A: AvePoint Booth 1707 Book Signing: O’Reilly Booth 1906 4:00pm  Liked? Feedback? PLEASE submit an eval!</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SharePoint Disruption with End-to-End SharePoint Governance.</dc:title>
  <dc:subject>TechEd 2012</dc:subject>
  <dc:creator>Dan Holme</dc:creator>
  <cp:keywords>TechEd 2012</cp:keywords>
  <dc:description>Template: Jordan Cayabyab, Artitudes Design
Formatting:
Event Date: June 11-14, 2012
Event Location: Orlando, FL
Audience Type: IT Pros, Developers</dc:description>
  <cp:lastModifiedBy>Shows</cp:lastModifiedBy>
  <cp:revision>65</cp:revision>
  <cp:lastPrinted>2010-05-11T05:02:34Z</cp:lastPrinted>
  <dcterms:created xsi:type="dcterms:W3CDTF">2012-06-04T20:22:22Z</dcterms:created>
  <dcterms:modified xsi:type="dcterms:W3CDTF">2012-06-12T20:36:33Z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