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5"/>
  </p:notesMasterIdLst>
  <p:handoutMasterIdLst>
    <p:handoutMasterId r:id="rId16"/>
  </p:handoutMasterIdLst>
  <p:sldIdLst>
    <p:sldId id="257" r:id="rId6"/>
    <p:sldId id="266" r:id="rId7"/>
    <p:sldId id="311" r:id="rId8"/>
    <p:sldId id="317" r:id="rId9"/>
    <p:sldId id="313" r:id="rId10"/>
    <p:sldId id="314" r:id="rId11"/>
    <p:sldId id="315" r:id="rId12"/>
    <p:sldId id="271" r:id="rId13"/>
    <p:sldId id="256" r:id="rId1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7:05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SIA304 </a:t>
            </a:r>
            <a:r>
              <a:rPr lang="en-US" sz="2800" dirty="0" smtClean="0"/>
              <a:t/>
            </a:r>
            <a:br>
              <a:rPr lang="en-US" sz="2800" dirty="0" smtClean="0"/>
            </a:br>
            <a:r>
              <a:rPr lang="en-US" sz="2800" dirty="0" smtClean="0"/>
              <a:t>Learning </a:t>
            </a:r>
            <a:r>
              <a:rPr lang="en-US" sz="2800" dirty="0"/>
              <a:t>the Basics of Penetration Testing! </a:t>
            </a:r>
          </a:p>
        </p:txBody>
      </p:sp>
      <p:sp>
        <p:nvSpPr>
          <p:cNvPr id="3" name="Subtitle 2"/>
          <p:cNvSpPr>
            <a:spLocks noGrp="1"/>
          </p:cNvSpPr>
          <p:nvPr>
            <p:ph type="subTitle" idx="1"/>
          </p:nvPr>
        </p:nvSpPr>
        <p:spPr/>
        <p:txBody>
          <a:bodyPr/>
          <a:lstStyle/>
          <a:p>
            <a:r>
              <a:rPr lang="en-US" b="1" dirty="0" smtClean="0"/>
              <a:t>Marcus Murray &amp; </a:t>
            </a:r>
            <a:r>
              <a:rPr lang="en-US" b="1" dirty="0" err="1" smtClean="0"/>
              <a:t>Hasain</a:t>
            </a:r>
            <a:r>
              <a:rPr lang="en-US" b="1" dirty="0" smtClean="0"/>
              <a:t> </a:t>
            </a:r>
            <a:r>
              <a:rPr lang="en-US" b="1" dirty="0" err="1" smtClean="0"/>
              <a:t>Alshakarti</a:t>
            </a:r>
            <a:endParaRPr lang="en-US" b="1" dirty="0" smtClean="0"/>
          </a:p>
          <a:p>
            <a:r>
              <a:rPr lang="en-US" dirty="0" smtClean="0"/>
              <a:t>2 x Microsoft MVP – Enterprise Security</a:t>
            </a:r>
          </a:p>
          <a:p>
            <a:r>
              <a:rPr lang="en-US" dirty="0" smtClean="0"/>
              <a:t>2 x Members of the </a:t>
            </a:r>
            <a:r>
              <a:rPr lang="en-US" dirty="0" err="1" smtClean="0"/>
              <a:t>Truesec</a:t>
            </a:r>
            <a:r>
              <a:rPr lang="en-US" dirty="0" smtClean="0"/>
              <a:t> Security Team</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670299"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SIA304</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dirty="0" smtClean="0"/>
          </a:p>
        </p:txBody>
      </p:sp>
      <p:sp>
        <p:nvSpPr>
          <p:cNvPr id="2" name="Title 1"/>
          <p:cNvSpPr>
            <a:spLocks noGrp="1"/>
          </p:cNvSpPr>
          <p:nvPr>
            <p:ph type="ctrTitle"/>
          </p:nvPr>
        </p:nvSpPr>
        <p:spPr/>
        <p:txBody>
          <a:bodyPr/>
          <a:lstStyle/>
          <a:p>
            <a:r>
              <a:rPr lang="en-US" sz="3200" dirty="0" smtClean="0"/>
              <a:t>LIVE SESSION – NO SLIDES</a:t>
            </a:r>
            <a:br>
              <a:rPr lang="en-US" sz="3200" dirty="0" smtClean="0"/>
            </a:br>
            <a:r>
              <a:rPr lang="en-US" sz="3200" dirty="0" err="1" smtClean="0"/>
              <a:t>Onenote</a:t>
            </a:r>
            <a:r>
              <a:rPr lang="en-US" sz="3200" dirty="0" smtClean="0"/>
              <a:t> and Live Demos only ;)</a:t>
            </a:r>
            <a:endParaRPr lang="en-US" sz="32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9" name="Rectangle 8"/>
          <p:cNvSpPr/>
          <p:nvPr/>
        </p:nvSpPr>
        <p:spPr>
          <a:xfrm>
            <a:off x="667870" y="2362200"/>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SIA307 Ultimate Guide to building Wireless security.</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SIA203 Security Experts Panel Discussion: (BYOD + </a:t>
            </a:r>
            <a:r>
              <a:rPr lang="en-US" sz="2400" dirty="0" err="1">
                <a:solidFill>
                  <a:schemeClr val="tx1">
                    <a:alpha val="99000"/>
                  </a:schemeClr>
                </a:solidFill>
              </a:rPr>
              <a:t>Hactivism</a:t>
            </a:r>
            <a:r>
              <a:rPr lang="en-US" sz="2400" dirty="0">
                <a:solidFill>
                  <a:schemeClr val="tx1">
                    <a:alpha val="99000"/>
                  </a:schemeClr>
                </a:solidFill>
              </a:rPr>
              <a:t>) = Gen Y Hacker</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a:t>
            </a:r>
            <a:r>
              <a:rPr lang="en-US" sz="2400" dirty="0" smtClean="0">
                <a:solidFill>
                  <a:schemeClr val="tx1">
                    <a:alpha val="99000"/>
                  </a:schemeClr>
                </a:solidFill>
              </a:rPr>
              <a:t>Later at the TLC ;) </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p:cNvSpPr/>
          <p:nvPr/>
        </p:nvSpPr>
        <p:spPr>
          <a:xfrm>
            <a:off x="667870" y="1524000"/>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SIA303 </a:t>
            </a:r>
            <a:r>
              <a:rPr lang="en-US" sz="2400" dirty="0">
                <a:solidFill>
                  <a:schemeClr val="tx1">
                    <a:alpha val="99000"/>
                  </a:schemeClr>
                </a:solidFill>
              </a:rPr>
              <a:t>Advanced Persistent </a:t>
            </a:r>
            <a:r>
              <a:rPr lang="en-US" sz="2400" dirty="0" smtClean="0">
                <a:solidFill>
                  <a:schemeClr val="tx1">
                    <a:alpha val="99000"/>
                  </a:schemeClr>
                </a:solidFill>
              </a:rPr>
              <a:t>Threats: </a:t>
            </a:r>
            <a:r>
              <a:rPr lang="en-US" sz="2400" dirty="0">
                <a:solidFill>
                  <a:schemeClr val="tx1">
                    <a:alpha val="99000"/>
                  </a:schemeClr>
                </a:solidFill>
              </a:rPr>
              <a:t>Understanding the New Era of Attacks! </a:t>
            </a:r>
          </a:p>
        </p:txBody>
      </p:sp>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2" presetClass="entr" presetSubtype="8"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8" decel="10000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decel="10000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0-#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 presetClass="entr" presetSubtype="8" decel="10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0-#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5750"/>
                            </p:stCondLst>
                            <p:childTnLst>
                              <p:par>
                                <p:cTn id="44" presetID="1" presetClass="exit" presetSubtype="0" fill="hold" grpId="1" nodeType="afterEffect">
                                  <p:stCondLst>
                                    <p:cond delay="0"/>
                                  </p:stCondLst>
                                  <p:childTnLst>
                                    <p:set>
                                      <p:cBhvr>
                                        <p:cTn id="45" dur="1" fill="hold">
                                          <p:stCondLst>
                                            <p:cond delay="0"/>
                                          </p:stCondLst>
                                        </p:cTn>
                                        <p:tgtEl>
                                          <p:spTgt spid="13"/>
                                        </p:tgtEl>
                                        <p:attrNameLst>
                                          <p:attrName>style.visibility</p:attrName>
                                        </p:attrNameLst>
                                      </p:cBhvr>
                                      <p:to>
                                        <p:strVal val="hidden"/>
                                      </p:to>
                                    </p:set>
                                  </p:childTnLst>
                                </p:cTn>
                              </p:par>
                              <p:par>
                                <p:cTn id="46" presetID="2" presetClass="entr" presetSubtype="8" decel="100000" fill="hold" grpId="0" nodeType="with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0-#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P spid="10" grpId="0"/>
      <p:bldP spid="12" grpId="0"/>
      <p:bldP spid="13" grpId="0" animBg="1"/>
      <p:bldP spid="13" grpId="1"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www.microsoft.com/twc</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www.microsoft.com/security</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www.microsoft.com/privacy</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www.microsoft.com/reliability</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9704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Marcus Murray, Hasain Alshakarti</External_x0020_Speaker>
    <Session_x0020_Code xmlns="2295e2e7-0eeb-498e-8716-217bb2ee6ee3">SIA304 </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b529f77-48ab-4581-b468-93f09345b8aa"/>
    <ds:schemaRef ds:uri="http://purl.org/dc/dcmitype/"/>
    <ds:schemaRef ds:uri="http://purl.org/dc/terms/"/>
    <ds:schemaRef ds:uri="http://www.w3.org/XML/1998/namespace"/>
    <ds:schemaRef ds:uri="http://schemas.microsoft.com/office/infopath/2007/PartnerControl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55</TotalTime>
  <Words>626</Words>
  <Application>Microsoft Office PowerPoint</Application>
  <PresentationFormat>Custom</PresentationFormat>
  <Paragraphs>58</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TechEd_2012_Template_16x9</vt:lpstr>
      <vt:lpstr>White with Consolas font for code slides</vt:lpstr>
      <vt:lpstr>SIA304  Learning the Basics of Penetration Testing! </vt:lpstr>
      <vt:lpstr>LIVE SESSION – NO SLIDES Onenote and Live Demos only ;)</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Basics of Penetration Testing!</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16</cp:revision>
  <cp:lastPrinted>2010-05-11T05:02:34Z</cp:lastPrinted>
  <dcterms:created xsi:type="dcterms:W3CDTF">2012-03-23T02:48:52Z</dcterms:created>
  <dcterms:modified xsi:type="dcterms:W3CDTF">2012-06-13T23:06:52Z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