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5.xml" ContentType="application/vnd.openxmlformats-officedocument.presentationml.slideLayout+xml"/>
  <Override PartName="/ppt/theme/theme2.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5.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6.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7.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8.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9.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10.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11.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12.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13.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14.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15.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16.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17.xml" ContentType="application/vnd.openxmlformats-officedocument.presentationml.notesSlide+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18.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19.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20.xml" ContentType="application/vnd.openxmlformats-officedocument.presentationml.notesSlid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21.xml" ContentType="application/vnd.openxmlformats-officedocument.presentationml.notesSlide+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notesSlides/notesSlide22.xml" ContentType="application/vnd.openxmlformats-officedocument.presentationml.notesSlide+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notesSlides/notesSlide23.xml" ContentType="application/vnd.openxmlformats-officedocument.presentationml.notesSlide+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notesSlides/notesSlide24.xml" ContentType="application/vnd.openxmlformats-officedocument.presentationml.notesSlide+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25.xml" ContentType="application/vnd.openxmlformats-officedocument.presentationml.notesSlide+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notesSlides/notesSlide26.xml" ContentType="application/vnd.openxmlformats-officedocument.presentationml.notesSlide+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notesSlides/notesSlide27.xml" ContentType="application/vnd.openxmlformats-officedocument.presentationml.notesSlid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notesSlides/notesSlide28.xml" ContentType="application/vnd.openxmlformats-officedocument.presentationml.notesSlide+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notesSlides/notesSlide29.xml" ContentType="application/vnd.openxmlformats-officedocument.presentationml.notesSlide+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notesSlides/notesSlide30.xml" ContentType="application/vnd.openxmlformats-officedocument.presentationml.notesSlide+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notesSlides/notesSlide31.xml" ContentType="application/vnd.openxmlformats-officedocument.presentationml.notesSlide+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notesSlides/notesSlide34.xml" ContentType="application/vnd.openxmlformats-officedocument.presentationml.notesSlide+xml"/>
  <Override PartName="/ppt/tags/tag511.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66" r:id="rId6"/>
  </p:sldMasterIdLst>
  <p:notesMasterIdLst>
    <p:notesMasterId r:id="rId44"/>
  </p:notesMasterIdLst>
  <p:handoutMasterIdLst>
    <p:handoutMasterId r:id="rId45"/>
  </p:handoutMasterIdLst>
  <p:sldIdLst>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300" r:id="rId28"/>
    <p:sldId id="297" r:id="rId29"/>
    <p:sldId id="281" r:id="rId30"/>
    <p:sldId id="283" r:id="rId31"/>
    <p:sldId id="284" r:id="rId32"/>
    <p:sldId id="285" r:id="rId33"/>
    <p:sldId id="286" r:id="rId34"/>
    <p:sldId id="287" r:id="rId35"/>
    <p:sldId id="288" r:id="rId36"/>
    <p:sldId id="289" r:id="rId37"/>
    <p:sldId id="290" r:id="rId38"/>
    <p:sldId id="291" r:id="rId39"/>
    <p:sldId id="303" r:id="rId40"/>
    <p:sldId id="301" r:id="rId41"/>
    <p:sldId id="296" r:id="rId42"/>
    <p:sldId id="257" r:id="rId43"/>
  </p:sldIdLst>
  <p:sldSz cx="12188825" cy="6858000"/>
  <p:notesSz cx="6858000" cy="9144000"/>
  <p:custDataLst>
    <p:tags r:id="rId46"/>
  </p:custDataLst>
  <p:defaultText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0681" autoAdjust="0"/>
  </p:normalViewPr>
  <p:slideViewPr>
    <p:cSldViewPr snapToGrid="0" snapToObjects="1">
      <p:cViewPr varScale="1">
        <p:scale>
          <a:sx n="103" d="100"/>
          <a:sy n="103" d="100"/>
        </p:scale>
        <p:origin x="-1176" y="-102"/>
      </p:cViewPr>
      <p:guideLst>
        <p:guide orient="horz" pos="144"/>
        <p:guide orient="horz" pos="1200"/>
        <p:guide orient="horz" pos="2736"/>
        <p:guide orient="horz" pos="4176"/>
        <p:guide orient="horz" pos="1325"/>
        <p:guide orient="horz" pos="912"/>
        <p:guide orient="horz" pos="3887"/>
        <p:guide pos="327"/>
        <p:guide pos="1190"/>
        <p:guide pos="7350"/>
        <p:guide pos="7063"/>
        <p:guide pos="611"/>
        <p:guide pos="385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25"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72" indent="-105824" algn="l" defTabSz="914325"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56" indent="-115085" algn="l" defTabSz="914325"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26" indent="-146832" algn="l" defTabSz="914325"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07" indent="-115085" algn="l" defTabSz="914325"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813" algn="l" defTabSz="914325" rtl="0" eaLnBrk="1" latinLnBrk="0" hangingPunct="1">
      <a:defRPr sz="1200" kern="1200">
        <a:solidFill>
          <a:schemeClr val="tx1"/>
        </a:solidFill>
        <a:latin typeface="+mn-lt"/>
        <a:ea typeface="+mn-ea"/>
        <a:cs typeface="+mn-cs"/>
      </a:defRPr>
    </a:lvl6pPr>
    <a:lvl7pPr marL="2742976" algn="l" defTabSz="914325" rtl="0" eaLnBrk="1" latinLnBrk="0" hangingPunct="1">
      <a:defRPr sz="1200" kern="1200">
        <a:solidFill>
          <a:schemeClr val="tx1"/>
        </a:solidFill>
        <a:latin typeface="+mn-lt"/>
        <a:ea typeface="+mn-ea"/>
        <a:cs typeface="+mn-cs"/>
      </a:defRPr>
    </a:lvl7pPr>
    <a:lvl8pPr marL="3200139" algn="l" defTabSz="914325" rtl="0" eaLnBrk="1" latinLnBrk="0" hangingPunct="1">
      <a:defRPr sz="1200" kern="1200">
        <a:solidFill>
          <a:schemeClr val="tx1"/>
        </a:solidFill>
        <a:latin typeface="+mn-lt"/>
        <a:ea typeface="+mn-ea"/>
        <a:cs typeface="+mn-cs"/>
      </a:defRPr>
    </a:lvl8pPr>
    <a:lvl9pPr marL="3657301" algn="l" defTabSz="9143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10</a:t>
            </a:fld>
            <a:endParaRPr lang="en-US"/>
          </a:p>
        </p:txBody>
      </p:sp>
    </p:spTree>
    <p:extLst>
      <p:ext uri="{BB962C8B-B14F-4D97-AF65-F5344CB8AC3E}">
        <p14:creationId xmlns:p14="http://schemas.microsoft.com/office/powerpoint/2010/main" val="287593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11</a:t>
            </a:fld>
            <a:endParaRPr lang="en-US"/>
          </a:p>
        </p:txBody>
      </p:sp>
    </p:spTree>
    <p:extLst>
      <p:ext uri="{BB962C8B-B14F-4D97-AF65-F5344CB8AC3E}">
        <p14:creationId xmlns:p14="http://schemas.microsoft.com/office/powerpoint/2010/main" val="3444057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12</a:t>
            </a:fld>
            <a:endParaRPr lang="en-US"/>
          </a:p>
        </p:txBody>
      </p:sp>
    </p:spTree>
    <p:extLst>
      <p:ext uri="{BB962C8B-B14F-4D97-AF65-F5344CB8AC3E}">
        <p14:creationId xmlns:p14="http://schemas.microsoft.com/office/powerpoint/2010/main" val="1664097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13</a:t>
            </a:fld>
            <a:endParaRPr lang="en-US"/>
          </a:p>
        </p:txBody>
      </p:sp>
    </p:spTree>
    <p:extLst>
      <p:ext uri="{BB962C8B-B14F-4D97-AF65-F5344CB8AC3E}">
        <p14:creationId xmlns:p14="http://schemas.microsoft.com/office/powerpoint/2010/main" val="4154671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14</a:t>
            </a:fld>
            <a:endParaRPr lang="en-US"/>
          </a:p>
        </p:txBody>
      </p:sp>
    </p:spTree>
    <p:extLst>
      <p:ext uri="{BB962C8B-B14F-4D97-AF65-F5344CB8AC3E}">
        <p14:creationId xmlns:p14="http://schemas.microsoft.com/office/powerpoint/2010/main" val="415467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solidFill>
                  <a:prstClr val="black"/>
                </a:solidFill>
              </a:rPr>
              <a:pPr>
                <a:defRPr/>
              </a:pPr>
              <a:t>6/13/2012 4:31 PM</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latin typeface="Segoe UI"/>
              </a:rPr>
              <a:t>©2005 Microsoft Corporation. All rights reserved.</a:t>
            </a:r>
          </a:p>
          <a:p>
            <a:pPr>
              <a:defRPr/>
            </a:pPr>
            <a:r>
              <a:rPr lang="en-US" smtClean="0">
                <a:solidFill>
                  <a:prstClr val="black"/>
                </a:solidFill>
                <a:latin typeface="Segoe UI"/>
              </a:rPr>
              <a:t>This presentation is for informational purposes only. Microsoft makes no warranties, express or implied, in this summary.</a:t>
            </a:r>
            <a:endParaRPr lang="en-US">
              <a:solidFill>
                <a:prstClr val="black"/>
              </a:solidFill>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460682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16</a:t>
            </a:fld>
            <a:endParaRPr lang="en-US"/>
          </a:p>
        </p:txBody>
      </p:sp>
    </p:spTree>
    <p:extLst>
      <p:ext uri="{BB962C8B-B14F-4D97-AF65-F5344CB8AC3E}">
        <p14:creationId xmlns:p14="http://schemas.microsoft.com/office/powerpoint/2010/main" val="287593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17</a:t>
            </a:fld>
            <a:endParaRPr lang="en-US"/>
          </a:p>
        </p:txBody>
      </p:sp>
    </p:spTree>
    <p:extLst>
      <p:ext uri="{BB962C8B-B14F-4D97-AF65-F5344CB8AC3E}">
        <p14:creationId xmlns:p14="http://schemas.microsoft.com/office/powerpoint/2010/main" val="1993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18</a:t>
            </a:fld>
            <a:endParaRPr lang="en-US"/>
          </a:p>
        </p:txBody>
      </p:sp>
    </p:spTree>
    <p:extLst>
      <p:ext uri="{BB962C8B-B14F-4D97-AF65-F5344CB8AC3E}">
        <p14:creationId xmlns:p14="http://schemas.microsoft.com/office/powerpoint/2010/main" val="2048946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19</a:t>
            </a:fld>
            <a:endParaRPr lang="en-US"/>
          </a:p>
        </p:txBody>
      </p:sp>
    </p:spTree>
    <p:extLst>
      <p:ext uri="{BB962C8B-B14F-4D97-AF65-F5344CB8AC3E}">
        <p14:creationId xmlns:p14="http://schemas.microsoft.com/office/powerpoint/2010/main" val="199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2</a:t>
            </a:fld>
            <a:endParaRPr lang="en-US"/>
          </a:p>
        </p:txBody>
      </p:sp>
    </p:spTree>
    <p:extLst>
      <p:ext uri="{BB962C8B-B14F-4D97-AF65-F5344CB8AC3E}">
        <p14:creationId xmlns:p14="http://schemas.microsoft.com/office/powerpoint/2010/main" val="287593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264475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432031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639534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24</a:t>
            </a:fld>
            <a:endParaRPr lang="en-US"/>
          </a:p>
        </p:txBody>
      </p:sp>
    </p:spTree>
    <p:extLst>
      <p:ext uri="{BB962C8B-B14F-4D97-AF65-F5344CB8AC3E}">
        <p14:creationId xmlns:p14="http://schemas.microsoft.com/office/powerpoint/2010/main" val="1764627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25</a:t>
            </a:fld>
            <a:endParaRPr lang="en-US"/>
          </a:p>
        </p:txBody>
      </p:sp>
    </p:spTree>
    <p:extLst>
      <p:ext uri="{BB962C8B-B14F-4D97-AF65-F5344CB8AC3E}">
        <p14:creationId xmlns:p14="http://schemas.microsoft.com/office/powerpoint/2010/main" val="1764627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27</a:t>
            </a:fld>
            <a:endParaRPr lang="en-US"/>
          </a:p>
        </p:txBody>
      </p:sp>
    </p:spTree>
    <p:extLst>
      <p:ext uri="{BB962C8B-B14F-4D97-AF65-F5344CB8AC3E}">
        <p14:creationId xmlns:p14="http://schemas.microsoft.com/office/powerpoint/2010/main" val="1993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28</a:t>
            </a:fld>
            <a:endParaRPr lang="en-US"/>
          </a:p>
        </p:txBody>
      </p:sp>
    </p:spTree>
    <p:extLst>
      <p:ext uri="{BB962C8B-B14F-4D97-AF65-F5344CB8AC3E}">
        <p14:creationId xmlns:p14="http://schemas.microsoft.com/office/powerpoint/2010/main" val="2561568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883281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30</a:t>
            </a:fld>
            <a:endParaRPr lang="en-US"/>
          </a:p>
        </p:txBody>
      </p:sp>
    </p:spTree>
    <p:extLst>
      <p:ext uri="{BB962C8B-B14F-4D97-AF65-F5344CB8AC3E}">
        <p14:creationId xmlns:p14="http://schemas.microsoft.com/office/powerpoint/2010/main" val="142125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3</a:t>
            </a:fld>
            <a:endParaRPr lang="en-US"/>
          </a:p>
        </p:txBody>
      </p:sp>
    </p:spTree>
    <p:extLst>
      <p:ext uri="{BB962C8B-B14F-4D97-AF65-F5344CB8AC3E}">
        <p14:creationId xmlns:p14="http://schemas.microsoft.com/office/powerpoint/2010/main" val="287593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437247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1965797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332706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86260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5</a:t>
            </a:fld>
            <a:endParaRPr lang="en-US"/>
          </a:p>
        </p:txBody>
      </p:sp>
    </p:spTree>
    <p:extLst>
      <p:ext uri="{BB962C8B-B14F-4D97-AF65-F5344CB8AC3E}">
        <p14:creationId xmlns:p14="http://schemas.microsoft.com/office/powerpoint/2010/main" val="28759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62324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405495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solidFill>
                  <a:prstClr val="black"/>
                </a:solidFill>
              </a:rPr>
              <a:pPr>
                <a:defRPr/>
              </a:pPr>
              <a:t>6/13/2012 4:31 PM</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latin typeface="Segoe UI"/>
              </a:rPr>
              <a:t>©2005 Microsoft Corporation. All rights reserved.</a:t>
            </a:r>
          </a:p>
          <a:p>
            <a:pPr>
              <a:defRPr/>
            </a:pPr>
            <a:r>
              <a:rPr lang="en-US" smtClean="0">
                <a:solidFill>
                  <a:prstClr val="black"/>
                </a:solidFill>
                <a:latin typeface="Segoe UI"/>
              </a:rPr>
              <a:t>This presentation is for informational purposes only. Microsoft makes no warranties, express or implied, in this summary.</a:t>
            </a:r>
            <a:endParaRPr lang="en-US">
              <a:solidFill>
                <a:prstClr val="black"/>
              </a:solidFill>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460682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Segoe UI"/>
              <a:ea typeface="+mn-ea"/>
              <a:cs typeface="+mn-cs"/>
            </a:endParaRPr>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6/13/2012 4:31 PM</a:t>
            </a:fld>
            <a:endParaRPr lang="en-US"/>
          </a:p>
        </p:txBody>
      </p:sp>
      <p:sp>
        <p:nvSpPr>
          <p:cNvPr id="5" name="Footer Placeholder 4"/>
          <p:cNvSpPr>
            <a:spLocks noGrp="1"/>
          </p:cNvSpPr>
          <p:nvPr>
            <p:ph type="ftr" sz="quarter" idx="11"/>
          </p:nvPr>
        </p:nvSpPr>
        <p:spPr/>
        <p:txBody>
          <a:bodyPr/>
          <a:lstStyle/>
          <a:p>
            <a:pPr>
              <a:defRPr/>
            </a:pPr>
            <a:r>
              <a:rPr lang="en-US" smtClean="0">
                <a:latin typeface="Segoe UI"/>
              </a:rPr>
              <a:t>©2005 Microsoft Corporation. All rights reserved.</a:t>
            </a:r>
          </a:p>
          <a:p>
            <a:pPr>
              <a:defRPr/>
            </a:pPr>
            <a:r>
              <a:rPr lang="en-US" smtClean="0">
                <a:latin typeface="Segoe UI"/>
              </a:rPr>
              <a:t>This presentation is for informational purposes only. Microsoft makes no warranties, express or implied, in this summary.</a:t>
            </a:r>
            <a:endParaRPr lang="en-US">
              <a:latin typeface="Segoe UI"/>
            </a:endParaRPr>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9</a:t>
            </a:fld>
            <a:endParaRPr lang="en-US"/>
          </a:p>
        </p:txBody>
      </p:sp>
    </p:spTree>
    <p:extLst>
      <p:ext uri="{BB962C8B-B14F-4D97-AF65-F5344CB8AC3E}">
        <p14:creationId xmlns:p14="http://schemas.microsoft.com/office/powerpoint/2010/main" val="34810426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slideMaster" Target="../slideMasters/slideMaster1.xml"/><Relationship Id="rId3" Type="http://schemas.openxmlformats.org/officeDocument/2006/relationships/tags" Target="../tags/tag6.xml"/><Relationship Id="rId21" Type="http://schemas.openxmlformats.org/officeDocument/2006/relationships/image" Target="../media/image1.emf"/><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oleObject" Target="../embeddings/oleObject2.bin"/><Relationship Id="rId1" Type="http://schemas.openxmlformats.org/officeDocument/2006/relationships/vmlDrawing" Target="../drawings/vmlDrawing2.v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image" Target="../media/image3.jp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4.xml"/><Relationship Id="rId7" Type="http://schemas.openxmlformats.org/officeDocument/2006/relationships/oleObject" Target="../embeddings/oleObject12.bin"/><Relationship Id="rId2" Type="http://schemas.openxmlformats.org/officeDocument/2006/relationships/tags" Target="../tags/tag63.xml"/><Relationship Id="rId1" Type="http://schemas.openxmlformats.org/officeDocument/2006/relationships/vmlDrawing" Target="../drawings/vmlDrawing12.vml"/><Relationship Id="rId6" Type="http://schemas.openxmlformats.org/officeDocument/2006/relationships/slideMaster" Target="../slideMasters/slideMaster1.xml"/><Relationship Id="rId5" Type="http://schemas.openxmlformats.org/officeDocument/2006/relationships/tags" Target="../tags/tag66.xml"/><Relationship Id="rId4" Type="http://schemas.openxmlformats.org/officeDocument/2006/relationships/tags" Target="../tags/tag65.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vmlDrawing" Target="../drawings/vmlDrawing13.vml"/><Relationship Id="rId6" Type="http://schemas.openxmlformats.org/officeDocument/2006/relationships/tags" Target="../tags/tag71.xml"/><Relationship Id="rId5" Type="http://schemas.openxmlformats.org/officeDocument/2006/relationships/tags" Target="../tags/tag70.xml"/><Relationship Id="rId10" Type="http://schemas.openxmlformats.org/officeDocument/2006/relationships/image" Target="../media/image1.emf"/><Relationship Id="rId4" Type="http://schemas.openxmlformats.org/officeDocument/2006/relationships/tags" Target="../tags/tag69.xml"/><Relationship Id="rId9"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vmlDrawing" Target="../drawings/vmlDrawing14.v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image" Target="../media/image1.emf"/><Relationship Id="rId4" Type="http://schemas.openxmlformats.org/officeDocument/2006/relationships/tags" Target="../tags/tag75.xml"/><Relationship Id="rId9"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slideMaster" Target="../slideMasters/slideMaster1.xml"/><Relationship Id="rId4" Type="http://schemas.openxmlformats.org/officeDocument/2006/relationships/tags" Target="../tags/tag8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1.emf"/><Relationship Id="rId2" Type="http://schemas.openxmlformats.org/officeDocument/2006/relationships/tags" Target="../tags/tag85.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slideMaster" Target="../slideMasters/slideMaster2.xml"/><Relationship Id="rId4" Type="http://schemas.openxmlformats.org/officeDocument/2006/relationships/tags" Target="../tags/tag8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oleObject" Target="../embeddings/oleObject3.bin"/><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3.jpg"/><Relationship Id="rId2" Type="http://schemas.openxmlformats.org/officeDocument/2006/relationships/tags" Target="../tags/tag21.xml"/><Relationship Id="rId16" Type="http://schemas.openxmlformats.org/officeDocument/2006/relationships/slideMaster" Target="../slideMasters/slideMaster1.xml"/><Relationship Id="rId20" Type="http://schemas.openxmlformats.org/officeDocument/2006/relationships/image" Target="../media/image4.png"/><Relationship Id="rId1" Type="http://schemas.openxmlformats.org/officeDocument/2006/relationships/vmlDrawing" Target="../drawings/vmlDrawing3.v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image" Target="../media/image1.emf"/><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oleObject" Target="../embeddings/oleObject4.bin"/><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image" Target="../media/image3.jpg"/><Relationship Id="rId2" Type="http://schemas.openxmlformats.org/officeDocument/2006/relationships/tags" Target="../tags/tag35.xml"/><Relationship Id="rId16" Type="http://schemas.openxmlformats.org/officeDocument/2006/relationships/slideMaster" Target="../slideMasters/slideMaster1.xml"/><Relationship Id="rId20" Type="http://schemas.openxmlformats.org/officeDocument/2006/relationships/image" Target="../media/image4.png"/><Relationship Id="rId1" Type="http://schemas.openxmlformats.org/officeDocument/2006/relationships/vmlDrawing" Target="../drawings/vmlDrawing4.v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10" Type="http://schemas.openxmlformats.org/officeDocument/2006/relationships/tags" Target="../tags/tag43.xml"/><Relationship Id="rId19" Type="http://schemas.openxmlformats.org/officeDocument/2006/relationships/image" Target="../media/image1.emf"/><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emf"/><Relationship Id="rId2" Type="http://schemas.openxmlformats.org/officeDocument/2006/relationships/tags" Target="../tags/tag49.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emf"/><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54.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emf"/><Relationship Id="rId2" Type="http://schemas.openxmlformats.org/officeDocument/2006/relationships/tags" Target="../tags/tag55.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494165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69"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5" name="Title Tile"/>
          <p:cNvSpPr/>
          <p:nvPr userDrawn="1">
            <p:custDataLst>
              <p:tags r:id="rId3"/>
            </p:custDataLst>
          </p:nvPr>
        </p:nvSpPr>
        <p:spPr bwMode="auto">
          <a:xfrm>
            <a:off x="4010027"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custDataLst>
              <p:tags r:id="rId4"/>
            </p:custDataLst>
          </p:nvPr>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custDataLst>
              <p:tags r:id="rId5"/>
            </p:custDataLst>
          </p:nvPr>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custDataLst>
              <p:tags r:id="rId6"/>
            </p:custDataLst>
          </p:nvPr>
        </p:nvSpPr>
        <p:spPr bwMode="auto">
          <a:xfrm rot="5400000">
            <a:off x="9948224"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36" tIns="45719" rIns="91436" bIns="45719" numCol="1" anchor="t" anchorCtr="0" compatLnSpc="1">
            <a:prstTxWarp prst="textNoShape">
              <a:avLst/>
            </a:prstTxWarp>
          </a:bodyPr>
          <a:lstStyle/>
          <a:p>
            <a:endParaRPr lang="en-US"/>
          </a:p>
        </p:txBody>
      </p:sp>
      <p:sp>
        <p:nvSpPr>
          <p:cNvPr id="29" name="TechEd Tile"/>
          <p:cNvSpPr/>
          <p:nvPr userDrawn="1">
            <p:custDataLst>
              <p:tags r:id="rId7"/>
            </p:custDataLst>
          </p:nvPr>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custDataLst>
              <p:tags r:id="rId8"/>
            </p:custDataLst>
          </p:nvPr>
        </p:nvPicPr>
        <p:blipFill rotWithShape="1">
          <a:blip r:embed="rId22">
            <a:extLst>
              <a:ext uri="{28A0092B-C50C-407E-A947-70E740481C1C}">
                <a14:useLocalDpi xmlns:a14="http://schemas.microsoft.com/office/drawing/2010/main" val="0"/>
              </a:ext>
            </a:extLst>
          </a:blip>
          <a:srcRect r="8530"/>
          <a:stretch/>
        </p:blipFill>
        <p:spPr bwMode="auto">
          <a:xfrm>
            <a:off x="1401317" y="1742494"/>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custDataLst>
              <p:tags r:id="rId9"/>
            </p:custDataLst>
          </p:nvPr>
        </p:nvGrpSpPr>
        <p:grpSpPr>
          <a:xfrm>
            <a:off x="1016508" y="3185267"/>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custDataLst>
              <p:tags r:id="rId10"/>
            </p:custDataLst>
          </p:nvPr>
        </p:nvGrpSpPr>
        <p:grpSpPr>
          <a:xfrm>
            <a:off x="2514070" y="3185267"/>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custDataLst>
              <p:tags r:id="rId11"/>
            </p:custDataLst>
          </p:nvPr>
        </p:nvGrpSpPr>
        <p:grpSpPr>
          <a:xfrm>
            <a:off x="1016508"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custDataLst>
              <p:tags r:id="rId12"/>
            </p:custDataLst>
          </p:nvPr>
        </p:nvGrpSpPr>
        <p:grpSpPr>
          <a:xfrm>
            <a:off x="2514070"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custDataLst>
              <p:tags r:id="rId13"/>
            </p:custDataLst>
          </p:nvPr>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custDataLst>
              <p:tags r:id="rId14"/>
            </p:custDataLst>
          </p:nvPr>
        </p:nvSpPr>
        <p:spPr bwMode="auto">
          <a:xfrm>
            <a:off x="11172826" y="1630806"/>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custDataLst>
              <p:tags r:id="rId15"/>
            </p:custDataLst>
          </p:nvPr>
        </p:nvSpPr>
        <p:spPr>
          <a:xfrm>
            <a:off x="4181452" y="3231975"/>
            <a:ext cx="6718301" cy="1232464"/>
          </a:xfrm>
        </p:spPr>
        <p:txBody>
          <a:bodyPr anchor="ctr">
            <a:noAutofit/>
          </a:bodyPr>
          <a:lstStyle>
            <a:lvl1pPr algn="l" defTabSz="914325" rtl="0" eaLnBrk="1" latinLnBrk="0" hangingPunct="1">
              <a:lnSpc>
                <a:spcPct val="90000"/>
              </a:lnSpc>
              <a:spcBef>
                <a:spcPct val="0"/>
              </a:spcBef>
              <a:buNone/>
              <a:defRPr lang="en-US" sz="28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custDataLst>
              <p:tags r:id="rId16"/>
            </p:custDataLst>
          </p:nvPr>
        </p:nvSpPr>
        <p:spPr>
          <a:xfrm>
            <a:off x="4181453" y="5029202"/>
            <a:ext cx="6870702" cy="463255"/>
          </a:xfrm>
        </p:spPr>
        <p:txBody>
          <a:bodyPr>
            <a:noAutofit/>
          </a:bodyPr>
          <a:lstStyle>
            <a:lvl1pPr marL="0" indent="0" algn="l" defTabSz="914325"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custDataLst>
              <p:tags r:id="rId17"/>
            </p:custDataLst>
          </p:nvPr>
        </p:nvSpPr>
        <p:spPr bwMode="auto">
          <a:xfrm>
            <a:off x="1" y="6010276"/>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6120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8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6830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15" name="Content Placeholder 14"/>
          <p:cNvSpPr>
            <a:spLocks noGrp="1"/>
          </p:cNvSpPr>
          <p:nvPr>
            <p:ph sz="quarter" idx="18"/>
            <p:custDataLst>
              <p:tags r:id="rId3"/>
            </p:custDataLst>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custDataLst>
              <p:tags r:id="rId4"/>
            </p:custDataLst>
          </p:nvPr>
        </p:nvSpPr>
        <p:spPr>
          <a:xfrm>
            <a:off x="609442" y="948519"/>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custDataLst>
              <p:tags r:id="rId5"/>
            </p:custDataLst>
          </p:nvPr>
        </p:nvSpPr>
        <p:spPr>
          <a:xfrm>
            <a:off x="560568" y="249243"/>
            <a:ext cx="11031627" cy="609399"/>
          </a:xfrm>
        </p:spPr>
        <p:txBody>
          <a:bodyPr lIns="0" anchor="t" anchorCtr="0"/>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18235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93067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09"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2" name="Text Placeholder 12"/>
          <p:cNvSpPr>
            <a:spLocks noGrp="1"/>
          </p:cNvSpPr>
          <p:nvPr>
            <p:ph type="body" sz="quarter" idx="13" hasCustomPrompt="1"/>
            <p:custDataLst>
              <p:tags r:id="rId3"/>
            </p:custDataLst>
          </p:nvPr>
        </p:nvSpPr>
        <p:spPr>
          <a:xfrm>
            <a:off x="609441" y="1371602"/>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custDataLst>
              <p:tags r:id="rId4"/>
            </p:custDataLst>
          </p:nvPr>
        </p:nvSpPr>
        <p:spPr>
          <a:xfrm>
            <a:off x="560567" y="249237"/>
            <a:ext cx="11031626" cy="1143000"/>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custDataLst>
              <p:tags r:id="rId5"/>
            </p:custDataLst>
          </p:nvPr>
        </p:nvSpPr>
        <p:spPr>
          <a:xfrm>
            <a:off x="614136" y="6324600"/>
            <a:ext cx="516287" cy="152400"/>
          </a:xfrm>
          <a:prstGeom prst="rect">
            <a:avLst/>
          </a:prstGeom>
        </p:spPr>
        <p:txBody>
          <a:bodyPr lIns="121893" tIns="60947" rIns="121893" bIns="60947"/>
          <a:lstStyle>
            <a:lvl1pPr>
              <a:defRPr>
                <a:latin typeface="Segoe UI"/>
                <a:sym typeface="Segoe UI"/>
              </a:defRPr>
            </a:lvl1pPr>
          </a:lstStyle>
          <a:p>
            <a:pPr defTabSz="914361" fontAlgn="base">
              <a:spcBef>
                <a:spcPct val="0"/>
              </a:spcBef>
              <a:spcAft>
                <a:spcPct val="0"/>
              </a:spcAft>
            </a:pPr>
            <a:r>
              <a:rPr lang="en-US" b="1" smtClean="0">
                <a:solidFill>
                  <a:srgbClr val="1A1A1A"/>
                </a:solidFill>
              </a:rPr>
              <a:t>PAGE </a:t>
            </a:r>
            <a:fld id="{711B4CA8-52BE-46B1-A536-58CE1A3FAF74}" type="slidenum">
              <a:rPr lang="en-US" b="1" smtClean="0">
                <a:solidFill>
                  <a:srgbClr val="1A1A1A"/>
                </a:solidFill>
              </a:rPr>
              <a:pPr defTabSz="914361" fontAlgn="base">
                <a:spcBef>
                  <a:spcPct val="0"/>
                </a:spcBef>
                <a:spcAft>
                  <a:spcPct val="0"/>
                </a:spcAft>
              </a:pPr>
              <a:t>‹#›</a:t>
            </a:fld>
            <a:endParaRPr lang="en-US" b="1" dirty="0">
              <a:solidFill>
                <a:srgbClr val="1A1A1A"/>
              </a:solidFill>
            </a:endParaRPr>
          </a:p>
        </p:txBody>
      </p:sp>
      <p:sp>
        <p:nvSpPr>
          <p:cNvPr id="13" name="Text Placeholder 3"/>
          <p:cNvSpPr>
            <a:spLocks noGrp="1"/>
          </p:cNvSpPr>
          <p:nvPr>
            <p:ph type="body" sz="half" idx="2"/>
            <p:custDataLst>
              <p:tags r:id="rId6"/>
            </p:custDataLst>
          </p:nvPr>
        </p:nvSpPr>
        <p:spPr>
          <a:xfrm>
            <a:off x="609441" y="5943600"/>
            <a:ext cx="9547913" cy="304800"/>
          </a:xfrm>
        </p:spPr>
        <p:txBody>
          <a:bodyPr>
            <a:noAutofit/>
          </a:bodyPr>
          <a:lstStyle>
            <a:lvl1pPr marL="0" indent="0">
              <a:lnSpc>
                <a:spcPts val="1802"/>
              </a:lnSpc>
              <a:spcBef>
                <a:spcPts val="0"/>
              </a:spcBef>
              <a:spcAft>
                <a:spcPts val="0"/>
              </a:spcAft>
              <a:buNone/>
              <a:defRPr sz="1500" spc="-40" baseline="0"/>
            </a:lvl1pPr>
            <a:lvl2pPr marL="457772" indent="0">
              <a:buNone/>
              <a:defRPr sz="1200"/>
            </a:lvl2pPr>
            <a:lvl3pPr marL="915542" indent="0">
              <a:buNone/>
              <a:defRPr sz="1100"/>
            </a:lvl3pPr>
            <a:lvl4pPr marL="1373314" indent="0">
              <a:buNone/>
              <a:defRPr sz="900"/>
            </a:lvl4pPr>
            <a:lvl5pPr marL="1831086" indent="0">
              <a:buNone/>
              <a:defRPr sz="900"/>
            </a:lvl5pPr>
            <a:lvl6pPr marL="2288858" indent="0">
              <a:buNone/>
              <a:defRPr sz="900"/>
            </a:lvl6pPr>
            <a:lvl7pPr marL="2746629" indent="0">
              <a:buNone/>
              <a:defRPr sz="900"/>
            </a:lvl7pPr>
            <a:lvl8pPr marL="3204398" indent="0">
              <a:buNone/>
              <a:defRPr sz="900"/>
            </a:lvl8pPr>
            <a:lvl9pPr marL="3662170" indent="0">
              <a:buNone/>
              <a:defRPr sz="900"/>
            </a:lvl9pPr>
          </a:lstStyle>
          <a:p>
            <a:pPr lvl="0"/>
            <a:r>
              <a:rPr lang="en-US" smtClean="0"/>
              <a:t>Click to edit Master text styles</a:t>
            </a:r>
          </a:p>
        </p:txBody>
      </p:sp>
      <p:sp>
        <p:nvSpPr>
          <p:cNvPr id="15" name="Content Placeholder 14"/>
          <p:cNvSpPr>
            <a:spLocks noGrp="1"/>
          </p:cNvSpPr>
          <p:nvPr>
            <p:ph sz="quarter" idx="18"/>
            <p:custDataLst>
              <p:tags r:id="rId7"/>
            </p:custDataLst>
          </p:nvPr>
        </p:nvSpPr>
        <p:spPr>
          <a:xfrm>
            <a:off x="614135" y="1804990"/>
            <a:ext cx="9570002" cy="4138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33505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096137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33"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2" name="Text Placeholder 12"/>
          <p:cNvSpPr>
            <a:spLocks noGrp="1"/>
          </p:cNvSpPr>
          <p:nvPr>
            <p:ph type="body" sz="quarter" idx="13" hasCustomPrompt="1"/>
            <p:custDataLst>
              <p:tags r:id="rId3"/>
            </p:custDataLst>
          </p:nvPr>
        </p:nvSpPr>
        <p:spPr>
          <a:xfrm>
            <a:off x="609441" y="1371601"/>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custDataLst>
              <p:tags r:id="rId4"/>
            </p:custDataLst>
          </p:nvPr>
        </p:nvSpPr>
        <p:spPr>
          <a:xfrm>
            <a:off x="560566" y="249237"/>
            <a:ext cx="11031626" cy="1143000"/>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custDataLst>
              <p:tags r:id="rId5"/>
            </p:custDataLst>
          </p:nvPr>
        </p:nvSpPr>
        <p:spPr>
          <a:xfrm>
            <a:off x="614135" y="6324600"/>
            <a:ext cx="516287" cy="152400"/>
          </a:xfrm>
          <a:prstGeom prst="rect">
            <a:avLst/>
          </a:prstGeom>
        </p:spPr>
        <p:txBody>
          <a:bodyPr lIns="121899" tIns="60949" rIns="121899" bIns="60949"/>
          <a:lstStyle>
            <a:lvl1pPr>
              <a:defRPr>
                <a:latin typeface="Segoe UI"/>
                <a:sym typeface="Segoe UI"/>
              </a:defRPr>
            </a:lvl1pPr>
          </a:lstStyle>
          <a:p>
            <a:pPr defTabSz="914400" fontAlgn="base">
              <a:spcBef>
                <a:spcPct val="0"/>
              </a:spcBef>
              <a:spcAft>
                <a:spcPct val="0"/>
              </a:spcAft>
            </a:pPr>
            <a:r>
              <a:rPr lang="en-US" sz="1800" b="1" smtClean="0">
                <a:solidFill>
                  <a:srgbClr val="1A1A1A"/>
                </a:solidFill>
              </a:rPr>
              <a:t>PAGE </a:t>
            </a:r>
            <a:fld id="{711B4CA8-52BE-46B1-A536-58CE1A3FAF74}" type="slidenum">
              <a:rPr lang="en-US" sz="1800" b="1" smtClean="0">
                <a:solidFill>
                  <a:srgbClr val="1A1A1A"/>
                </a:solidFill>
              </a:rPr>
              <a:pPr defTabSz="914400" fontAlgn="base">
                <a:spcBef>
                  <a:spcPct val="0"/>
                </a:spcBef>
                <a:spcAft>
                  <a:spcPct val="0"/>
                </a:spcAft>
              </a:pPr>
              <a:t>‹#›</a:t>
            </a:fld>
            <a:endParaRPr lang="en-US" sz="1800" b="1" dirty="0">
              <a:solidFill>
                <a:srgbClr val="1A1A1A"/>
              </a:solidFill>
            </a:endParaRPr>
          </a:p>
        </p:txBody>
      </p:sp>
      <p:sp>
        <p:nvSpPr>
          <p:cNvPr id="13" name="Text Placeholder 3"/>
          <p:cNvSpPr>
            <a:spLocks noGrp="1"/>
          </p:cNvSpPr>
          <p:nvPr>
            <p:ph type="body" sz="half" idx="2"/>
            <p:custDataLst>
              <p:tags r:id="rId6"/>
            </p:custDataLst>
          </p:nvPr>
        </p:nvSpPr>
        <p:spPr>
          <a:xfrm>
            <a:off x="609441" y="5943600"/>
            <a:ext cx="9547913"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
        <p:nvSpPr>
          <p:cNvPr id="15" name="Content Placeholder 14"/>
          <p:cNvSpPr>
            <a:spLocks noGrp="1"/>
          </p:cNvSpPr>
          <p:nvPr>
            <p:ph sz="quarter" idx="18"/>
            <p:custDataLst>
              <p:tags r:id="rId7"/>
            </p:custDataLst>
          </p:nvPr>
        </p:nvSpPr>
        <p:spPr>
          <a:xfrm>
            <a:off x="614135" y="1804989"/>
            <a:ext cx="9570002" cy="4138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75489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53704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5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solidFill>
                  <a:srgbClr val="000000"/>
                </a:solidFill>
              </a:defRPr>
            </a:lvl1pPr>
          </a:lstStyle>
          <a:p>
            <a:r>
              <a:rPr lang="en-US" dirty="0" smtClean="0"/>
              <a:t>Click to edit Master title style</a:t>
            </a:r>
            <a:endParaRPr lang="en-US" dirty="0"/>
          </a:p>
        </p:txBody>
      </p:sp>
      <p:sp>
        <p:nvSpPr>
          <p:cNvPr id="6" name="Text Placeholder 5"/>
          <p:cNvSpPr>
            <a:spLocks noGrp="1"/>
          </p:cNvSpPr>
          <p:nvPr>
            <p:ph type="body" sz="quarter" idx="10"/>
            <p:custDataLst>
              <p:tags r:id="rId4"/>
            </p:custDataLst>
          </p:nvPr>
        </p:nvSpPr>
        <p:spPr>
          <a:xfrm>
            <a:off x="519115" y="1905000"/>
            <a:ext cx="11149012" cy="1775871"/>
          </a:xfrm>
        </p:spPr>
        <p:txBody>
          <a:bodyPr/>
          <a:lstStyle>
            <a:lvl1pPr>
              <a:lnSpc>
                <a:spcPct val="90000"/>
              </a:lnSpc>
              <a:defRPr>
                <a:solidFill>
                  <a:srgbClr val="000000"/>
                </a:solidFill>
              </a:defRPr>
            </a:lvl1pPr>
            <a:lvl2pPr>
              <a:lnSpc>
                <a:spcPct val="90000"/>
              </a:lnSpc>
              <a:defRPr>
                <a:solidFill>
                  <a:srgbClr val="000000"/>
                </a:solidFill>
              </a:defRPr>
            </a:lvl2pPr>
            <a:lvl3pPr>
              <a:lnSpc>
                <a:spcPct val="90000"/>
              </a:lnSpc>
              <a:defRPr>
                <a:solidFill>
                  <a:srgbClr val="000000"/>
                </a:solidFill>
              </a:defRPr>
            </a:lvl3pPr>
            <a:lvl4pPr>
              <a:lnSpc>
                <a:spcPct val="90000"/>
              </a:lnSpc>
              <a:defRPr>
                <a:solidFill>
                  <a:srgbClr val="000000"/>
                </a:solidFill>
              </a:defRPr>
            </a:lvl4pPr>
            <a:lvl5pPr>
              <a:lnSpc>
                <a:spcPct val="90000"/>
              </a:lnSpc>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772782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431237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0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custDataLst>
              <p:tags r:id="rId4"/>
            </p:custDataLst>
          </p:nvPr>
        </p:nvSpPr>
        <p:spPr>
          <a:xfrm>
            <a:off x="519115"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extLst>
      <p:ext uri="{BB962C8B-B14F-4D97-AF65-F5344CB8AC3E}">
        <p14:creationId xmlns:p14="http://schemas.microsoft.com/office/powerpoint/2010/main" val="330616784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77601529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spTree>
    <p:extLst>
      <p:ext uri="{BB962C8B-B14F-4D97-AF65-F5344CB8AC3E}">
        <p14:creationId xmlns:p14="http://schemas.microsoft.com/office/powerpoint/2010/main" val="34835152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spTree>
    <p:extLst>
      <p:ext uri="{BB962C8B-B14F-4D97-AF65-F5344CB8AC3E}">
        <p14:creationId xmlns:p14="http://schemas.microsoft.com/office/powerpoint/2010/main" val="56533012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264031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93"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5" name="Title Tile"/>
          <p:cNvSpPr/>
          <p:nvPr userDrawn="1">
            <p:custDataLst>
              <p:tags r:id="rId3"/>
            </p:custDataLst>
          </p:nvPr>
        </p:nvSpPr>
        <p:spPr bwMode="auto">
          <a:xfrm>
            <a:off x="4010027"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custDataLst>
              <p:tags r:id="rId4"/>
            </p:custDataLst>
          </p:nvPr>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custDataLst>
              <p:tags r:id="rId5"/>
            </p:custDataLst>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4325"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custDataLst>
              <p:tags r:id="rId6"/>
            </p:custDataLst>
          </p:nvPr>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custDataLst>
              <p:tags r:id="rId7"/>
            </p:custDataLst>
          </p:nvPr>
        </p:nvSpPr>
        <p:spPr>
          <a:xfrm>
            <a:off x="4179053" y="5181601"/>
            <a:ext cx="6610546" cy="461665"/>
          </a:xfrm>
        </p:spPr>
        <p:txBody>
          <a:bodyPr>
            <a:noAutofit/>
          </a:bodyPr>
          <a:lstStyle>
            <a:lvl1pPr marL="0" indent="0" algn="l" defTabSz="914325"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custDataLst>
              <p:tags r:id="rId8"/>
            </p:custDataLst>
          </p:nvPr>
        </p:nvSpPr>
        <p:spPr bwMode="auto">
          <a:xfrm rot="5400000">
            <a:off x="9948224"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36" tIns="45719" rIns="91436" bIns="45719" numCol="1" anchor="t" anchorCtr="0" compatLnSpc="1">
            <a:prstTxWarp prst="textNoShape">
              <a:avLst/>
            </a:prstTxWarp>
          </a:bodyPr>
          <a:lstStyle/>
          <a:p>
            <a:endParaRPr lang="en-US"/>
          </a:p>
        </p:txBody>
      </p:sp>
      <p:sp>
        <p:nvSpPr>
          <p:cNvPr id="11" name="TechEd Tile"/>
          <p:cNvSpPr/>
          <p:nvPr userDrawn="1">
            <p:custDataLst>
              <p:tags r:id="rId9"/>
            </p:custDataLst>
          </p:nvPr>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custDataLst>
              <p:tags r:id="rId10"/>
            </p:custDataLst>
          </p:nvPr>
        </p:nvPicPr>
        <p:blipFill rotWithShape="1">
          <a:blip r:embed="rId20">
            <a:extLst>
              <a:ext uri="{28A0092B-C50C-407E-A947-70E740481C1C}">
                <a14:useLocalDpi xmlns:a14="http://schemas.microsoft.com/office/drawing/2010/main" val="0"/>
              </a:ext>
            </a:extLst>
          </a:blip>
          <a:srcRect r="8530"/>
          <a:stretch/>
        </p:blipFill>
        <p:spPr bwMode="auto">
          <a:xfrm>
            <a:off x="1401317" y="1742494"/>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custDataLst>
              <p:tags r:id="rId11"/>
            </p:custDataLst>
          </p:nvPr>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custDataLst>
              <p:tags r:id="rId12"/>
            </p:custDataLst>
          </p:nvPr>
        </p:nvSpPr>
        <p:spPr bwMode="auto">
          <a:xfrm>
            <a:off x="11172826" y="1630806"/>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custDataLst>
              <p:tags r:id="rId13"/>
            </p:custDataLst>
          </p:nvPr>
        </p:nvGrpSpPr>
        <p:grpSpPr>
          <a:xfrm>
            <a:off x="1017614" y="3187885"/>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custDataLst>
              <p:tags r:id="rId14"/>
            </p:custDataLst>
          </p:nvPr>
        </p:nvSpPr>
        <p:spPr>
          <a:xfrm>
            <a:off x="4179052" y="3187137"/>
            <a:ext cx="6610546" cy="1523495"/>
          </a:xfrm>
        </p:spPr>
        <p:txBody>
          <a:bodyPr anchor="ctr" anchorCtr="0">
            <a:noAutofit/>
          </a:bodyPr>
          <a:lstStyle>
            <a:lvl1pPr algn="l" defTabSz="914325"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custDataLst>
              <p:tags r:id="rId15"/>
            </p:custDataLst>
          </p:nvPr>
        </p:nvSpPr>
        <p:spPr bwMode="auto">
          <a:xfrm>
            <a:off x="4010027"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spTree>
    <p:extLst>
      <p:ext uri="{BB962C8B-B14F-4D97-AF65-F5344CB8AC3E}">
        <p14:creationId xmlns:p14="http://schemas.microsoft.com/office/powerpoint/2010/main" val="393301978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spTree>
    <p:extLst>
      <p:ext uri="{BB962C8B-B14F-4D97-AF65-F5344CB8AC3E}">
        <p14:creationId xmlns:p14="http://schemas.microsoft.com/office/powerpoint/2010/main" val="33668481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spTree>
    <p:extLst>
      <p:ext uri="{BB962C8B-B14F-4D97-AF65-F5344CB8AC3E}">
        <p14:creationId xmlns:p14="http://schemas.microsoft.com/office/powerpoint/2010/main" val="33917016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023226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387856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768678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19592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51999866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18736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34202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507157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17"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5" name="Title Tile"/>
          <p:cNvSpPr/>
          <p:nvPr userDrawn="1">
            <p:custDataLst>
              <p:tags r:id="rId3"/>
            </p:custDataLst>
          </p:nvPr>
        </p:nvSpPr>
        <p:spPr bwMode="auto">
          <a:xfrm>
            <a:off x="4010027"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custDataLst>
              <p:tags r:id="rId4"/>
            </p:custDataLst>
          </p:nvPr>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custDataLst>
              <p:tags r:id="rId5"/>
            </p:custDataLst>
          </p:nvPr>
        </p:nvSpPr>
        <p:spPr>
          <a:xfrm>
            <a:off x="4179053" y="1586587"/>
            <a:ext cx="5549740" cy="1378644"/>
          </a:xfrm>
        </p:spPr>
        <p:txBody>
          <a:bodyPr anchor="ctr" anchorCtr="0">
            <a:noAutofit/>
            <a:scene3d>
              <a:camera prst="orthographicFront"/>
              <a:lightRig rig="flat" dir="t"/>
            </a:scene3d>
            <a:sp3d>
              <a:contourClr>
                <a:schemeClr val="tx2"/>
              </a:contourClr>
            </a:sp3d>
          </a:bodyPr>
          <a:lstStyle>
            <a:lvl1pPr marL="0" indent="0" algn="l" defTabSz="914325" rtl="0" eaLnBrk="1" latinLnBrk="0" hangingPunct="1">
              <a:lnSpc>
                <a:spcPct val="90000"/>
              </a:lnSpc>
              <a:spcBef>
                <a:spcPct val="0"/>
              </a:spcBef>
              <a:buFont typeface="Arial" pitchFamily="34" charset="0"/>
              <a:buNone/>
              <a:defRPr lang="en-US" sz="55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custDataLst>
              <p:tags r:id="rId6"/>
            </p:custDataLst>
          </p:nvPr>
        </p:nvSpPr>
        <p:spPr bwMode="auto">
          <a:xfrm>
            <a:off x="0"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custDataLst>
              <p:tags r:id="rId7"/>
            </p:custDataLst>
          </p:nvPr>
        </p:nvSpPr>
        <p:spPr>
          <a:xfrm>
            <a:off x="4179053" y="5181601"/>
            <a:ext cx="6610546" cy="461665"/>
          </a:xfrm>
        </p:spPr>
        <p:txBody>
          <a:bodyPr>
            <a:noAutofit/>
          </a:bodyPr>
          <a:lstStyle>
            <a:lvl1pPr marL="0" indent="0" algn="l" defTabSz="914325"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custDataLst>
              <p:tags r:id="rId8"/>
            </p:custDataLst>
          </p:nvPr>
        </p:nvSpPr>
        <p:spPr bwMode="auto">
          <a:xfrm rot="5400000">
            <a:off x="9948224"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36" tIns="45719" rIns="91436" bIns="45719" numCol="1" anchor="t" anchorCtr="0" compatLnSpc="1">
            <a:prstTxWarp prst="textNoShape">
              <a:avLst/>
            </a:prstTxWarp>
          </a:bodyPr>
          <a:lstStyle/>
          <a:p>
            <a:endParaRPr lang="en-US"/>
          </a:p>
        </p:txBody>
      </p:sp>
      <p:sp>
        <p:nvSpPr>
          <p:cNvPr id="11" name="TechEd Tile"/>
          <p:cNvSpPr/>
          <p:nvPr userDrawn="1">
            <p:custDataLst>
              <p:tags r:id="rId9"/>
            </p:custDataLst>
          </p:nvPr>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custDataLst>
              <p:tags r:id="rId10"/>
            </p:custDataLst>
          </p:nvPr>
        </p:nvPicPr>
        <p:blipFill rotWithShape="1">
          <a:blip r:embed="rId20">
            <a:extLst>
              <a:ext uri="{28A0092B-C50C-407E-A947-70E740481C1C}">
                <a14:useLocalDpi xmlns:a14="http://schemas.microsoft.com/office/drawing/2010/main" val="0"/>
              </a:ext>
            </a:extLst>
          </a:blip>
          <a:srcRect r="8530"/>
          <a:stretch/>
        </p:blipFill>
        <p:spPr bwMode="auto">
          <a:xfrm>
            <a:off x="1401317" y="1742494"/>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custDataLst>
              <p:tags r:id="rId11"/>
            </p:custDataLst>
          </p:nvPr>
        </p:nvSpPr>
        <p:spPr bwMode="auto">
          <a:xfrm>
            <a:off x="0" y="1"/>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custDataLst>
              <p:tags r:id="rId12"/>
            </p:custDataLst>
          </p:nvPr>
        </p:nvSpPr>
        <p:spPr bwMode="auto">
          <a:xfrm>
            <a:off x="11172826" y="1630806"/>
            <a:ext cx="1015999"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custDataLst>
              <p:tags r:id="rId13"/>
            </p:custDataLst>
          </p:nvPr>
        </p:nvSpPr>
        <p:spPr>
          <a:xfrm>
            <a:off x="4179052" y="3187137"/>
            <a:ext cx="6610546" cy="1523495"/>
          </a:xfrm>
        </p:spPr>
        <p:txBody>
          <a:bodyPr anchor="ctr" anchorCtr="0">
            <a:noAutofit/>
          </a:bodyPr>
          <a:lstStyle>
            <a:lvl1pPr algn="l" defTabSz="914325"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custDataLst>
              <p:tags r:id="rId14"/>
            </p:custDataLst>
          </p:nvPr>
        </p:nvSpPr>
        <p:spPr bwMode="auto">
          <a:xfrm>
            <a:off x="4010027" y="6010276"/>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custDataLst>
              <p:tags r:id="rId15"/>
            </p:custDataLst>
          </p:nvPr>
        </p:nvGrpSpPr>
        <p:grpSpPr>
          <a:xfrm>
            <a:off x="1015857" y="3187137"/>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62205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824707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96215278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874453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4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19113" y="228601"/>
            <a:ext cx="11149013" cy="609399"/>
          </a:xfrm>
        </p:spPr>
        <p:txBody>
          <a:bodyPr/>
          <a:lstStyle>
            <a:lvl1pPr>
              <a:defRPr sz="4400">
                <a:gradFill>
                  <a:gsLst>
                    <a:gs pos="0">
                      <a:schemeClr val="tx1"/>
                    </a:gs>
                    <a:gs pos="86000">
                      <a:schemeClr val="tx1"/>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custDataLst>
              <p:tags r:id="rId4"/>
            </p:custDataLst>
          </p:nvPr>
        </p:nvSpPr>
        <p:spPr>
          <a:xfrm>
            <a:off x="519113" y="1447801"/>
            <a:ext cx="11149013" cy="1764585"/>
          </a:xfrm>
        </p:spPr>
        <p:txBody>
          <a:bodyPr/>
          <a:lstStyle>
            <a:lvl1pPr>
              <a:defRPr sz="2800">
                <a:gradFill>
                  <a:gsLst>
                    <a:gs pos="0">
                      <a:schemeClr val="tx1"/>
                    </a:gs>
                    <a:gs pos="86000">
                      <a:schemeClr val="tx1"/>
                    </a:gs>
                  </a:gsLst>
                  <a:lin ang="5400000" scaled="0"/>
                </a:gradFill>
              </a:defRPr>
            </a:lvl1pPr>
            <a:lvl2pPr>
              <a:defRPr sz="2400">
                <a:gradFill>
                  <a:gsLst>
                    <a:gs pos="0">
                      <a:schemeClr val="tx1"/>
                    </a:gs>
                    <a:gs pos="86000">
                      <a:schemeClr val="tx1"/>
                    </a:gs>
                  </a:gsLst>
                  <a:lin ang="5400000" scaled="0"/>
                </a:gradFill>
              </a:defRPr>
            </a:lvl2pPr>
            <a:lvl3pPr>
              <a:defRPr sz="2000">
                <a:gradFill>
                  <a:gsLst>
                    <a:gs pos="0">
                      <a:schemeClr val="tx1"/>
                    </a:gs>
                    <a:gs pos="86000">
                      <a:schemeClr val="tx1"/>
                    </a:gs>
                  </a:gsLst>
                  <a:lin ang="5400000" scaled="0"/>
                </a:gradFill>
              </a:defRPr>
            </a:lvl3pPr>
            <a:lvl4pPr>
              <a:defRPr sz="1900">
                <a:gradFill>
                  <a:gsLst>
                    <a:gs pos="0">
                      <a:schemeClr val="tx1"/>
                    </a:gs>
                    <a:gs pos="86000">
                      <a:schemeClr val="tx1"/>
                    </a:gs>
                  </a:gsLst>
                  <a:lin ang="5400000" scaled="0"/>
                </a:gradFill>
              </a:defRPr>
            </a:lvl4pPr>
            <a:lvl5pPr>
              <a:defRPr sz="1900">
                <a:gradFill>
                  <a:gsLst>
                    <a:gs pos="0">
                      <a:schemeClr val="tx1"/>
                    </a:gs>
                    <a:gs pos="8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0_Title and Content">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622537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6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19113" y="228601"/>
            <a:ext cx="11149013" cy="609399"/>
          </a:xfrm>
        </p:spPr>
        <p:txBody>
          <a:bodyPr/>
          <a:lstStyle>
            <a:lvl1pPr>
              <a:defRPr sz="4400">
                <a:gradFill>
                  <a:gsLst>
                    <a:gs pos="0">
                      <a:schemeClr val="tx1"/>
                    </a:gs>
                    <a:gs pos="86000">
                      <a:schemeClr val="tx1"/>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custDataLst>
              <p:tags r:id="rId4"/>
            </p:custDataLst>
          </p:nvPr>
        </p:nvSpPr>
        <p:spPr>
          <a:xfrm>
            <a:off x="519113" y="1447799"/>
            <a:ext cx="11149013" cy="2653035"/>
          </a:xfrm>
        </p:spPr>
        <p:txBody>
          <a:bodyPr/>
          <a:lstStyle>
            <a:lvl1pPr>
              <a:defRPr sz="4000">
                <a:gradFill>
                  <a:gsLst>
                    <a:gs pos="0">
                      <a:schemeClr val="tx1"/>
                    </a:gs>
                    <a:gs pos="86000">
                      <a:schemeClr val="tx1"/>
                    </a:gs>
                  </a:gsLst>
                  <a:lin ang="5400000" scaled="0"/>
                </a:gradFill>
              </a:defRPr>
            </a:lvl1pPr>
            <a:lvl2pPr>
              <a:defRPr sz="3600">
                <a:gradFill>
                  <a:gsLst>
                    <a:gs pos="0">
                      <a:schemeClr val="tx1"/>
                    </a:gs>
                    <a:gs pos="86000">
                      <a:schemeClr val="tx1"/>
                    </a:gs>
                  </a:gsLst>
                  <a:lin ang="5400000" scaled="0"/>
                </a:gradFill>
              </a:defRPr>
            </a:lvl2pPr>
            <a:lvl3pPr>
              <a:defRPr sz="3200">
                <a:gradFill>
                  <a:gsLst>
                    <a:gs pos="0">
                      <a:schemeClr val="tx1"/>
                    </a:gs>
                    <a:gs pos="86000">
                      <a:schemeClr val="tx1"/>
                    </a:gs>
                  </a:gsLst>
                  <a:lin ang="5400000" scaled="0"/>
                </a:gradFill>
              </a:defRPr>
            </a:lvl3pPr>
            <a:lvl4pPr>
              <a:defRPr sz="2800">
                <a:gradFill>
                  <a:gsLst>
                    <a:gs pos="0">
                      <a:schemeClr val="tx1"/>
                    </a:gs>
                    <a:gs pos="86000">
                      <a:schemeClr val="tx1"/>
                    </a:gs>
                  </a:gsLst>
                  <a:lin ang="5400000" scaled="0"/>
                </a:gradFill>
              </a:defRPr>
            </a:lvl4pPr>
            <a:lvl5pPr>
              <a:defRPr sz="2800">
                <a:gradFill>
                  <a:gsLst>
                    <a:gs pos="0">
                      <a:schemeClr val="tx1"/>
                    </a:gs>
                    <a:gs pos="8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296149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_Title and Content">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039152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8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19113" y="228600"/>
            <a:ext cx="11149013" cy="664797"/>
          </a:xfrm>
        </p:spPr>
        <p:txBody>
          <a:bodyPr/>
          <a:lstStyle>
            <a:lvl1pPr>
              <a:defRPr sz="4800">
                <a:gradFill>
                  <a:gsLst>
                    <a:gs pos="0">
                      <a:schemeClr val="tx1"/>
                    </a:gs>
                    <a:gs pos="86000">
                      <a:schemeClr val="tx1"/>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custDataLst>
              <p:tags r:id="rId4"/>
            </p:custDataLst>
          </p:nvPr>
        </p:nvSpPr>
        <p:spPr>
          <a:xfrm>
            <a:off x="519113" y="1447801"/>
            <a:ext cx="11149013" cy="2720745"/>
          </a:xfrm>
        </p:spPr>
        <p:txBody>
          <a:bodyPr/>
          <a:lstStyle>
            <a:lvl1pPr>
              <a:defRPr sz="4000">
                <a:gradFill>
                  <a:gsLst>
                    <a:gs pos="0">
                      <a:schemeClr val="tx1"/>
                    </a:gs>
                    <a:gs pos="86000">
                      <a:schemeClr val="tx1"/>
                    </a:gs>
                  </a:gsLst>
                  <a:lin ang="5400000" scaled="0"/>
                </a:gradFill>
              </a:defRPr>
            </a:lvl1pPr>
            <a:lvl2pPr>
              <a:defRPr sz="3600">
                <a:gradFill>
                  <a:gsLst>
                    <a:gs pos="0">
                      <a:schemeClr val="tx1"/>
                    </a:gs>
                    <a:gs pos="86000">
                      <a:schemeClr val="tx1"/>
                    </a:gs>
                  </a:gsLst>
                  <a:lin ang="5400000" scaled="0"/>
                </a:gradFill>
              </a:defRPr>
            </a:lvl2pPr>
            <a:lvl3pPr>
              <a:defRPr sz="3200">
                <a:gradFill>
                  <a:gsLst>
                    <a:gs pos="0">
                      <a:schemeClr val="tx1"/>
                    </a:gs>
                    <a:gs pos="86000">
                      <a:schemeClr val="tx1"/>
                    </a:gs>
                  </a:gsLst>
                  <a:lin ang="5400000" scaled="0"/>
                </a:gradFill>
              </a:defRPr>
            </a:lvl3pPr>
            <a:lvl4pPr>
              <a:defRPr sz="2800">
                <a:gradFill>
                  <a:gsLst>
                    <a:gs pos="0">
                      <a:schemeClr val="tx1"/>
                    </a:gs>
                    <a:gs pos="86000">
                      <a:schemeClr val="tx1"/>
                    </a:gs>
                  </a:gsLst>
                  <a:lin ang="5400000" scaled="0"/>
                </a:gradFill>
              </a:defRPr>
            </a:lvl4pPr>
            <a:lvl5pPr>
              <a:defRPr sz="2800">
                <a:gradFill>
                  <a:gsLst>
                    <a:gs pos="0">
                      <a:schemeClr val="tx1"/>
                    </a:gs>
                    <a:gs pos="8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526041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012392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1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solidFill>
                  <a:srgbClr val="000000"/>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37818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3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696273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6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vmlDrawing" Target="../drawings/vmlDrawing16.vml"/><Relationship Id="rId7"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2.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7"/>
            </p:custDataLst>
            <p:extLst>
              <p:ext uri="{D42A27DB-BD31-4B8C-83A1-F6EECF244321}">
                <p14:modId xmlns:p14="http://schemas.microsoft.com/office/powerpoint/2010/main" val="33809669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45"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custDataLst>
              <p:tags r:id="rId18"/>
            </p:custDataLst>
          </p:nvPr>
        </p:nvSpPr>
        <p:spPr>
          <a:xfrm>
            <a:off x="519113" y="228601"/>
            <a:ext cx="11149013" cy="55399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custDataLst>
              <p:tags r:id="rId19"/>
            </p:custDataLst>
          </p:nvPr>
        </p:nvSpPr>
        <p:spPr>
          <a:xfrm>
            <a:off x="519113" y="1447802"/>
            <a:ext cx="11149012" cy="177587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7" r:id="rId3"/>
    <p:sldLayoutId id="2147483696" r:id="rId4"/>
    <p:sldLayoutId id="2147483760" r:id="rId5"/>
    <p:sldLayoutId id="2147483761" r:id="rId6"/>
    <p:sldLayoutId id="2147483700" r:id="rId7"/>
    <p:sldLayoutId id="2147483701" r:id="rId8"/>
    <p:sldLayoutId id="2147483702" r:id="rId9"/>
    <p:sldLayoutId id="2147483722" r:id="rId10"/>
    <p:sldLayoutId id="2147483762" r:id="rId11"/>
    <p:sldLayoutId id="2147483763" r:id="rId12"/>
    <p:sldLayoutId id="2147483764" r:id="rId13"/>
    <p:sldLayoutId id="2147483765" r:id="rId14"/>
  </p:sldLayoutIdLst>
  <p:transition>
    <p:fade/>
  </p:transition>
  <p:timing>
    <p:tnLst>
      <p:par>
        <p:cTn id="1" dur="indefinite" restart="never" nodeType="tmRoot"/>
      </p:par>
    </p:tnLst>
  </p:timing>
  <p:txStyles>
    <p:titleStyle>
      <a:lvl1pPr algn="l" defTabSz="914325" rtl="0" eaLnBrk="1" latinLnBrk="0" hangingPunct="1">
        <a:lnSpc>
          <a:spcPct val="90000"/>
        </a:lnSpc>
        <a:spcBef>
          <a:spcPct val="0"/>
        </a:spcBef>
        <a:buNone/>
        <a:defRPr lang="en-US" sz="4000" b="0" kern="1200" cap="none" spc="-100" baseline="0" dirty="0" smtClean="0">
          <a:ln w="3175">
            <a:noFill/>
          </a:ln>
          <a:solidFill>
            <a:schemeClr val="bg2"/>
          </a:solidFill>
          <a:effectLst/>
          <a:latin typeface="+mj-lt"/>
          <a:ea typeface="+mn-ea"/>
          <a:cs typeface="Segoe UI"/>
        </a:defRPr>
      </a:lvl1pPr>
    </p:titleStyle>
    <p:bodyStyle>
      <a:lvl1pPr marL="460355" indent="-460355" algn="l" defTabSz="914325" rtl="0" eaLnBrk="1" latinLnBrk="0" hangingPunct="1">
        <a:lnSpc>
          <a:spcPct val="90000"/>
        </a:lnSpc>
        <a:spcBef>
          <a:spcPct val="20000"/>
        </a:spcBef>
        <a:buSzPct val="90000"/>
        <a:buFontTx/>
        <a:buBlip>
          <a:blip r:embed="rId22"/>
        </a:buBlip>
        <a:defRPr sz="2800" kern="1200" baseline="0">
          <a:solidFill>
            <a:schemeClr val="bg2"/>
          </a:solidFill>
          <a:latin typeface="+mn-lt"/>
          <a:ea typeface="+mn-ea"/>
          <a:cs typeface="+mn-cs"/>
        </a:defRPr>
      </a:lvl1pPr>
      <a:lvl2pPr marL="855628" indent="-395272" algn="l" defTabSz="914325" rtl="0" eaLnBrk="1" latinLnBrk="0" hangingPunct="1">
        <a:lnSpc>
          <a:spcPct val="90000"/>
        </a:lnSpc>
        <a:spcBef>
          <a:spcPct val="20000"/>
        </a:spcBef>
        <a:buSzPct val="90000"/>
        <a:buFontTx/>
        <a:buBlip>
          <a:blip r:embed="rId22"/>
        </a:buBlip>
        <a:defRPr sz="2400" kern="1200" baseline="0">
          <a:solidFill>
            <a:schemeClr val="bg2"/>
          </a:solidFill>
          <a:latin typeface="+mn-lt"/>
          <a:ea typeface="+mn-ea"/>
          <a:cs typeface="+mn-cs"/>
        </a:defRPr>
      </a:lvl2pPr>
      <a:lvl3pPr marL="1258836" indent="-403208" algn="l" defTabSz="914325" rtl="0" eaLnBrk="1" latinLnBrk="0" hangingPunct="1">
        <a:lnSpc>
          <a:spcPct val="90000"/>
        </a:lnSpc>
        <a:spcBef>
          <a:spcPct val="20000"/>
        </a:spcBef>
        <a:buSzPct val="90000"/>
        <a:buFontTx/>
        <a:buBlip>
          <a:blip r:embed="rId22"/>
        </a:buBlip>
        <a:defRPr sz="2000" kern="1200" baseline="0">
          <a:solidFill>
            <a:schemeClr val="bg2"/>
          </a:solidFill>
          <a:latin typeface="+mn-lt"/>
          <a:ea typeface="+mn-ea"/>
          <a:cs typeface="+mn-cs"/>
        </a:defRPr>
      </a:lvl3pPr>
      <a:lvl4pPr marL="1604896" indent="-346061" algn="l" defTabSz="914325" rtl="0" eaLnBrk="1" latinLnBrk="0" hangingPunct="1">
        <a:lnSpc>
          <a:spcPct val="90000"/>
        </a:lnSpc>
        <a:spcBef>
          <a:spcPct val="20000"/>
        </a:spcBef>
        <a:buSzPct val="90000"/>
        <a:buFontTx/>
        <a:buBlip>
          <a:blip r:embed="rId22"/>
        </a:buBlip>
        <a:defRPr sz="1900" kern="1200" baseline="0">
          <a:solidFill>
            <a:schemeClr val="bg2"/>
          </a:solidFill>
          <a:latin typeface="+mn-lt"/>
          <a:ea typeface="+mn-ea"/>
          <a:cs typeface="+mn-cs"/>
        </a:defRPr>
      </a:lvl4pPr>
      <a:lvl5pPr marL="1941432" indent="-336536" algn="l" defTabSz="914325" rtl="0" eaLnBrk="1" latinLnBrk="0" hangingPunct="1">
        <a:lnSpc>
          <a:spcPct val="90000"/>
        </a:lnSpc>
        <a:spcBef>
          <a:spcPct val="20000"/>
        </a:spcBef>
        <a:buSzPct val="90000"/>
        <a:buFontTx/>
        <a:buBlip>
          <a:blip r:embed="rId22"/>
        </a:buBlip>
        <a:defRPr sz="1900" kern="1200" baseline="0">
          <a:solidFill>
            <a:schemeClr val="bg2"/>
          </a:soli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4"/>
            </p:custDataLst>
            <p:extLst>
              <p:ext uri="{D42A27DB-BD31-4B8C-83A1-F6EECF244321}">
                <p14:modId xmlns:p14="http://schemas.microsoft.com/office/powerpoint/2010/main" val="41577975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81"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custDataLst>
              <p:tags r:id="rId5"/>
            </p:custDataLst>
          </p:nvPr>
        </p:nvSpPr>
        <p:spPr>
          <a:xfrm>
            <a:off x="519113" y="228602"/>
            <a:ext cx="11149013" cy="60939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custDataLst>
              <p:tags r:id="rId6"/>
            </p:custDataLst>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25"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Segoe UI"/>
        </a:defRPr>
      </a:lvl1pPr>
    </p:titleStyle>
    <p:bodyStyle>
      <a:lvl1pPr marL="0" indent="0" algn="l" defTabSz="914325" rtl="0" eaLnBrk="1" latinLnBrk="0" hangingPunct="1">
        <a:lnSpc>
          <a:spcPct val="90000"/>
        </a:lnSpc>
        <a:spcBef>
          <a:spcPct val="20000"/>
        </a:spcBef>
        <a:buFont typeface="Arial" pitchFamily="34" charset="0"/>
        <a:buNone/>
        <a:defRPr sz="3100" b="0" kern="1200">
          <a:solidFill>
            <a:schemeClr val="tx1">
              <a:alpha val="99000"/>
            </a:schemeClr>
          </a:solidFill>
          <a:latin typeface="Consolas" pitchFamily="49" charset="0"/>
          <a:ea typeface="+mn-ea"/>
          <a:cs typeface="Consolas" pitchFamily="49" charset="0"/>
        </a:defRPr>
      </a:lvl1pPr>
      <a:lvl2pPr marL="384938" indent="-7937" algn="l" defTabSz="914325"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39" indent="-7937" algn="l" defTabSz="914325"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3963" indent="7937" algn="l" defTabSz="914325"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5988" indent="0" algn="l" defTabSz="914325"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6729092"/>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89.xml"/><Relationship Id="rId7" Type="http://schemas.openxmlformats.org/officeDocument/2006/relationships/notesSlide" Target="../notesSlides/notesSlide1.xml"/><Relationship Id="rId2" Type="http://schemas.openxmlformats.org/officeDocument/2006/relationships/tags" Target="../tags/tag88.xml"/><Relationship Id="rId1" Type="http://schemas.openxmlformats.org/officeDocument/2006/relationships/vmlDrawing" Target="../drawings/vmlDrawing18.vml"/><Relationship Id="rId6" Type="http://schemas.openxmlformats.org/officeDocument/2006/relationships/slideLayout" Target="../slideLayouts/slideLayout1.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notesSlide" Target="../notesSlides/notesSlide10.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slideLayout" Target="../slideLayouts/slideLayout4.xml"/><Relationship Id="rId2" Type="http://schemas.openxmlformats.org/officeDocument/2006/relationships/tags" Target="../tags/tag184.xml"/><Relationship Id="rId16" Type="http://schemas.openxmlformats.org/officeDocument/2006/relationships/image" Target="../media/image2.png"/><Relationship Id="rId1" Type="http://schemas.openxmlformats.org/officeDocument/2006/relationships/vmlDrawing" Target="../drawings/vmlDrawing27.v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tags" Target="../tags/tag187.xml"/><Relationship Id="rId15" Type="http://schemas.openxmlformats.org/officeDocument/2006/relationships/image" Target="../media/image1.emf"/><Relationship Id="rId10" Type="http://schemas.openxmlformats.org/officeDocument/2006/relationships/tags" Target="../tags/tag192.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oleObject" Target="../embeddings/oleObject27.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195.xml"/><Relationship Id="rId7" Type="http://schemas.openxmlformats.org/officeDocument/2006/relationships/notesSlide" Target="../notesSlides/notesSlide11.xml"/><Relationship Id="rId2" Type="http://schemas.openxmlformats.org/officeDocument/2006/relationships/tags" Target="../tags/tag194.xml"/><Relationship Id="rId1" Type="http://schemas.openxmlformats.org/officeDocument/2006/relationships/vmlDrawing" Target="../drawings/vmlDrawing28.vml"/><Relationship Id="rId6" Type="http://schemas.openxmlformats.org/officeDocument/2006/relationships/slideLayout" Target="../slideLayouts/slideLayout4.xml"/><Relationship Id="rId5" Type="http://schemas.openxmlformats.org/officeDocument/2006/relationships/tags" Target="../tags/tag197.xml"/><Relationship Id="rId10" Type="http://schemas.openxmlformats.org/officeDocument/2006/relationships/image" Target="../media/image2.png"/><Relationship Id="rId4" Type="http://schemas.openxmlformats.org/officeDocument/2006/relationships/tags" Target="../tags/tag196.xml"/><Relationship Id="rId9"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199.xml"/><Relationship Id="rId7" Type="http://schemas.openxmlformats.org/officeDocument/2006/relationships/notesSlide" Target="../notesSlides/notesSlide12.xml"/><Relationship Id="rId2" Type="http://schemas.openxmlformats.org/officeDocument/2006/relationships/tags" Target="../tags/tag198.xml"/><Relationship Id="rId1" Type="http://schemas.openxmlformats.org/officeDocument/2006/relationships/vmlDrawing" Target="../drawings/vmlDrawing29.vml"/><Relationship Id="rId6" Type="http://schemas.openxmlformats.org/officeDocument/2006/relationships/slideLayout" Target="../slideLayouts/slideLayout4.xml"/><Relationship Id="rId5" Type="http://schemas.openxmlformats.org/officeDocument/2006/relationships/tags" Target="../tags/tag201.xml"/><Relationship Id="rId10" Type="http://schemas.openxmlformats.org/officeDocument/2006/relationships/image" Target="../media/image2.png"/><Relationship Id="rId4" Type="http://schemas.openxmlformats.org/officeDocument/2006/relationships/tags" Target="../tags/tag200.xml"/><Relationship Id="rId9" Type="http://schemas.openxmlformats.org/officeDocument/2006/relationships/image" Target="../media/image1.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203.xml"/><Relationship Id="rId7" Type="http://schemas.openxmlformats.org/officeDocument/2006/relationships/notesSlide" Target="../notesSlides/notesSlide13.xml"/><Relationship Id="rId2" Type="http://schemas.openxmlformats.org/officeDocument/2006/relationships/tags" Target="../tags/tag202.xml"/><Relationship Id="rId1" Type="http://schemas.openxmlformats.org/officeDocument/2006/relationships/vmlDrawing" Target="../drawings/vmlDrawing30.vml"/><Relationship Id="rId6" Type="http://schemas.openxmlformats.org/officeDocument/2006/relationships/slideLayout" Target="../slideLayouts/slideLayout5.xml"/><Relationship Id="rId5" Type="http://schemas.openxmlformats.org/officeDocument/2006/relationships/tags" Target="../tags/tag205.xml"/><Relationship Id="rId10" Type="http://schemas.openxmlformats.org/officeDocument/2006/relationships/image" Target="../media/image2.png"/><Relationship Id="rId4" Type="http://schemas.openxmlformats.org/officeDocument/2006/relationships/tags" Target="../tags/tag204.xml"/><Relationship Id="rId9"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207.xml"/><Relationship Id="rId7" Type="http://schemas.openxmlformats.org/officeDocument/2006/relationships/notesSlide" Target="../notesSlides/notesSlide14.xml"/><Relationship Id="rId2" Type="http://schemas.openxmlformats.org/officeDocument/2006/relationships/tags" Target="../tags/tag206.xml"/><Relationship Id="rId1" Type="http://schemas.openxmlformats.org/officeDocument/2006/relationships/vmlDrawing" Target="../drawings/vmlDrawing31.vml"/><Relationship Id="rId6" Type="http://schemas.openxmlformats.org/officeDocument/2006/relationships/slideLayout" Target="../slideLayouts/slideLayout6.xml"/><Relationship Id="rId5" Type="http://schemas.openxmlformats.org/officeDocument/2006/relationships/tags" Target="../tags/tag209.xml"/><Relationship Id="rId10" Type="http://schemas.openxmlformats.org/officeDocument/2006/relationships/image" Target="../media/image2.png"/><Relationship Id="rId4" Type="http://schemas.openxmlformats.org/officeDocument/2006/relationships/tags" Target="../tags/tag208.xml"/><Relationship Id="rId9" Type="http://schemas.openxmlformats.org/officeDocument/2006/relationships/image" Target="../media/image1.emf"/></Relationships>
</file>

<file path=ppt/slides/_rels/slide15.xml.rels><?xml version="1.0" encoding="UTF-8" standalone="yes"?>
<Relationships xmlns="http://schemas.openxmlformats.org/package/2006/relationships"><Relationship Id="rId13" Type="http://schemas.openxmlformats.org/officeDocument/2006/relationships/tags" Target="../tags/tag221.xml"/><Relationship Id="rId18" Type="http://schemas.openxmlformats.org/officeDocument/2006/relationships/tags" Target="../tags/tag226.xml"/><Relationship Id="rId26" Type="http://schemas.openxmlformats.org/officeDocument/2006/relationships/tags" Target="../tags/tag234.xml"/><Relationship Id="rId39" Type="http://schemas.openxmlformats.org/officeDocument/2006/relationships/tags" Target="../tags/tag247.xml"/><Relationship Id="rId21" Type="http://schemas.openxmlformats.org/officeDocument/2006/relationships/tags" Target="../tags/tag229.xml"/><Relationship Id="rId34" Type="http://schemas.openxmlformats.org/officeDocument/2006/relationships/tags" Target="../tags/tag242.xml"/><Relationship Id="rId42" Type="http://schemas.openxmlformats.org/officeDocument/2006/relationships/tags" Target="../tags/tag250.xml"/><Relationship Id="rId47" Type="http://schemas.openxmlformats.org/officeDocument/2006/relationships/tags" Target="../tags/tag255.xml"/><Relationship Id="rId50" Type="http://schemas.openxmlformats.org/officeDocument/2006/relationships/slideLayout" Target="../slideLayouts/slideLayout5.xml"/><Relationship Id="rId55" Type="http://schemas.microsoft.com/office/2007/relationships/hdphoto" Target="../media/hdphoto1.wdp"/><Relationship Id="rId7" Type="http://schemas.openxmlformats.org/officeDocument/2006/relationships/tags" Target="../tags/tag215.xml"/><Relationship Id="rId12" Type="http://schemas.openxmlformats.org/officeDocument/2006/relationships/tags" Target="../tags/tag220.xml"/><Relationship Id="rId17" Type="http://schemas.openxmlformats.org/officeDocument/2006/relationships/tags" Target="../tags/tag225.xml"/><Relationship Id="rId25" Type="http://schemas.openxmlformats.org/officeDocument/2006/relationships/tags" Target="../tags/tag233.xml"/><Relationship Id="rId33" Type="http://schemas.openxmlformats.org/officeDocument/2006/relationships/tags" Target="../tags/tag241.xml"/><Relationship Id="rId38" Type="http://schemas.openxmlformats.org/officeDocument/2006/relationships/tags" Target="../tags/tag246.xml"/><Relationship Id="rId46" Type="http://schemas.openxmlformats.org/officeDocument/2006/relationships/tags" Target="../tags/tag254.xml"/><Relationship Id="rId2" Type="http://schemas.openxmlformats.org/officeDocument/2006/relationships/tags" Target="../tags/tag210.xml"/><Relationship Id="rId16" Type="http://schemas.openxmlformats.org/officeDocument/2006/relationships/tags" Target="../tags/tag224.xml"/><Relationship Id="rId20" Type="http://schemas.openxmlformats.org/officeDocument/2006/relationships/tags" Target="../tags/tag228.xml"/><Relationship Id="rId29" Type="http://schemas.openxmlformats.org/officeDocument/2006/relationships/tags" Target="../tags/tag237.xml"/><Relationship Id="rId41" Type="http://schemas.openxmlformats.org/officeDocument/2006/relationships/tags" Target="../tags/tag249.xml"/><Relationship Id="rId54" Type="http://schemas.openxmlformats.org/officeDocument/2006/relationships/image" Target="../media/image8.png"/><Relationship Id="rId1" Type="http://schemas.openxmlformats.org/officeDocument/2006/relationships/vmlDrawing" Target="../drawings/vmlDrawing32.vml"/><Relationship Id="rId6" Type="http://schemas.openxmlformats.org/officeDocument/2006/relationships/tags" Target="../tags/tag214.xml"/><Relationship Id="rId11" Type="http://schemas.openxmlformats.org/officeDocument/2006/relationships/tags" Target="../tags/tag219.xml"/><Relationship Id="rId24" Type="http://schemas.openxmlformats.org/officeDocument/2006/relationships/tags" Target="../tags/tag232.xml"/><Relationship Id="rId32" Type="http://schemas.openxmlformats.org/officeDocument/2006/relationships/tags" Target="../tags/tag240.xml"/><Relationship Id="rId37" Type="http://schemas.openxmlformats.org/officeDocument/2006/relationships/tags" Target="../tags/tag245.xml"/><Relationship Id="rId40" Type="http://schemas.openxmlformats.org/officeDocument/2006/relationships/tags" Target="../tags/tag248.xml"/><Relationship Id="rId45" Type="http://schemas.openxmlformats.org/officeDocument/2006/relationships/tags" Target="../tags/tag253.xml"/><Relationship Id="rId53" Type="http://schemas.openxmlformats.org/officeDocument/2006/relationships/image" Target="../media/image1.emf"/><Relationship Id="rId58" Type="http://schemas.openxmlformats.org/officeDocument/2006/relationships/image" Target="../media/image11.png"/><Relationship Id="rId5" Type="http://schemas.openxmlformats.org/officeDocument/2006/relationships/tags" Target="../tags/tag213.xml"/><Relationship Id="rId15" Type="http://schemas.openxmlformats.org/officeDocument/2006/relationships/tags" Target="../tags/tag223.xml"/><Relationship Id="rId23" Type="http://schemas.openxmlformats.org/officeDocument/2006/relationships/tags" Target="../tags/tag231.xml"/><Relationship Id="rId28" Type="http://schemas.openxmlformats.org/officeDocument/2006/relationships/tags" Target="../tags/tag236.xml"/><Relationship Id="rId36" Type="http://schemas.openxmlformats.org/officeDocument/2006/relationships/tags" Target="../tags/tag244.xml"/><Relationship Id="rId49" Type="http://schemas.openxmlformats.org/officeDocument/2006/relationships/tags" Target="../tags/tag257.xml"/><Relationship Id="rId57" Type="http://schemas.openxmlformats.org/officeDocument/2006/relationships/image" Target="../media/image10.png"/><Relationship Id="rId10" Type="http://schemas.openxmlformats.org/officeDocument/2006/relationships/tags" Target="../tags/tag218.xml"/><Relationship Id="rId19" Type="http://schemas.openxmlformats.org/officeDocument/2006/relationships/tags" Target="../tags/tag227.xml"/><Relationship Id="rId31" Type="http://schemas.openxmlformats.org/officeDocument/2006/relationships/tags" Target="../tags/tag239.xml"/><Relationship Id="rId44" Type="http://schemas.openxmlformats.org/officeDocument/2006/relationships/tags" Target="../tags/tag252.xml"/><Relationship Id="rId52" Type="http://schemas.openxmlformats.org/officeDocument/2006/relationships/oleObject" Target="../embeddings/oleObject32.bin"/><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tags" Target="../tags/tag222.xml"/><Relationship Id="rId22" Type="http://schemas.openxmlformats.org/officeDocument/2006/relationships/tags" Target="../tags/tag230.xml"/><Relationship Id="rId27" Type="http://schemas.openxmlformats.org/officeDocument/2006/relationships/tags" Target="../tags/tag235.xml"/><Relationship Id="rId30" Type="http://schemas.openxmlformats.org/officeDocument/2006/relationships/tags" Target="../tags/tag238.xml"/><Relationship Id="rId35" Type="http://schemas.openxmlformats.org/officeDocument/2006/relationships/tags" Target="../tags/tag243.xml"/><Relationship Id="rId43" Type="http://schemas.openxmlformats.org/officeDocument/2006/relationships/tags" Target="../tags/tag251.xml"/><Relationship Id="rId48" Type="http://schemas.openxmlformats.org/officeDocument/2006/relationships/tags" Target="../tags/tag256.xml"/><Relationship Id="rId56" Type="http://schemas.openxmlformats.org/officeDocument/2006/relationships/image" Target="../media/image9.png"/><Relationship Id="rId8" Type="http://schemas.openxmlformats.org/officeDocument/2006/relationships/tags" Target="../tags/tag216.xml"/><Relationship Id="rId51" Type="http://schemas.openxmlformats.org/officeDocument/2006/relationships/notesSlide" Target="../notesSlides/notesSlide15.xml"/><Relationship Id="rId3" Type="http://schemas.openxmlformats.org/officeDocument/2006/relationships/tags" Target="../tags/tag211.xml"/></Relationships>
</file>

<file path=ppt/slides/_rels/slide16.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notesSlide" Target="../notesSlides/notesSlide16.xml"/><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slideLayout" Target="../slideLayouts/slideLayout4.xml"/><Relationship Id="rId2" Type="http://schemas.openxmlformats.org/officeDocument/2006/relationships/tags" Target="../tags/tag258.xml"/><Relationship Id="rId16" Type="http://schemas.openxmlformats.org/officeDocument/2006/relationships/image" Target="../media/image2.png"/><Relationship Id="rId1" Type="http://schemas.openxmlformats.org/officeDocument/2006/relationships/vmlDrawing" Target="../drawings/vmlDrawing33.vml"/><Relationship Id="rId6" Type="http://schemas.openxmlformats.org/officeDocument/2006/relationships/tags" Target="../tags/tag262.xml"/><Relationship Id="rId11" Type="http://schemas.openxmlformats.org/officeDocument/2006/relationships/tags" Target="../tags/tag267.xml"/><Relationship Id="rId5" Type="http://schemas.openxmlformats.org/officeDocument/2006/relationships/tags" Target="../tags/tag261.xml"/><Relationship Id="rId15" Type="http://schemas.openxmlformats.org/officeDocument/2006/relationships/image" Target="../media/image1.emf"/><Relationship Id="rId10" Type="http://schemas.openxmlformats.org/officeDocument/2006/relationships/tags" Target="../tags/tag266.xml"/><Relationship Id="rId4" Type="http://schemas.openxmlformats.org/officeDocument/2006/relationships/tags" Target="../tags/tag260.xml"/><Relationship Id="rId9" Type="http://schemas.openxmlformats.org/officeDocument/2006/relationships/tags" Target="../tags/tag265.xml"/><Relationship Id="rId1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13" Type="http://schemas.openxmlformats.org/officeDocument/2006/relationships/tags" Target="../tags/tag279.xml"/><Relationship Id="rId18" Type="http://schemas.openxmlformats.org/officeDocument/2006/relationships/tags" Target="../tags/tag284.xml"/><Relationship Id="rId26" Type="http://schemas.openxmlformats.org/officeDocument/2006/relationships/tags" Target="../tags/tag292.xml"/><Relationship Id="rId39" Type="http://schemas.openxmlformats.org/officeDocument/2006/relationships/tags" Target="../tags/tag305.xml"/><Relationship Id="rId21" Type="http://schemas.openxmlformats.org/officeDocument/2006/relationships/tags" Target="../tags/tag287.xml"/><Relationship Id="rId34" Type="http://schemas.openxmlformats.org/officeDocument/2006/relationships/tags" Target="../tags/tag300.xml"/><Relationship Id="rId42" Type="http://schemas.openxmlformats.org/officeDocument/2006/relationships/tags" Target="../tags/tag308.xml"/><Relationship Id="rId47" Type="http://schemas.openxmlformats.org/officeDocument/2006/relationships/tags" Target="../tags/tag313.xml"/><Relationship Id="rId50" Type="http://schemas.openxmlformats.org/officeDocument/2006/relationships/tags" Target="../tags/tag316.xml"/><Relationship Id="rId55" Type="http://schemas.openxmlformats.org/officeDocument/2006/relationships/tags" Target="../tags/tag321.xml"/><Relationship Id="rId63" Type="http://schemas.openxmlformats.org/officeDocument/2006/relationships/image" Target="../media/image12.png"/><Relationship Id="rId7" Type="http://schemas.openxmlformats.org/officeDocument/2006/relationships/tags" Target="../tags/tag273.xml"/><Relationship Id="rId2" Type="http://schemas.openxmlformats.org/officeDocument/2006/relationships/tags" Target="../tags/tag268.xml"/><Relationship Id="rId16" Type="http://schemas.openxmlformats.org/officeDocument/2006/relationships/tags" Target="../tags/tag282.xml"/><Relationship Id="rId20" Type="http://schemas.openxmlformats.org/officeDocument/2006/relationships/tags" Target="../tags/tag286.xml"/><Relationship Id="rId29" Type="http://schemas.openxmlformats.org/officeDocument/2006/relationships/tags" Target="../tags/tag295.xml"/><Relationship Id="rId41" Type="http://schemas.openxmlformats.org/officeDocument/2006/relationships/tags" Target="../tags/tag307.xml"/><Relationship Id="rId54" Type="http://schemas.openxmlformats.org/officeDocument/2006/relationships/tags" Target="../tags/tag320.xml"/><Relationship Id="rId62" Type="http://schemas.openxmlformats.org/officeDocument/2006/relationships/image" Target="../media/image1.emf"/><Relationship Id="rId1" Type="http://schemas.openxmlformats.org/officeDocument/2006/relationships/vmlDrawing" Target="../drawings/vmlDrawing34.vml"/><Relationship Id="rId6" Type="http://schemas.openxmlformats.org/officeDocument/2006/relationships/tags" Target="../tags/tag272.xml"/><Relationship Id="rId11" Type="http://schemas.openxmlformats.org/officeDocument/2006/relationships/tags" Target="../tags/tag277.xml"/><Relationship Id="rId24" Type="http://schemas.openxmlformats.org/officeDocument/2006/relationships/tags" Target="../tags/tag290.xml"/><Relationship Id="rId32" Type="http://schemas.openxmlformats.org/officeDocument/2006/relationships/tags" Target="../tags/tag298.xml"/><Relationship Id="rId37" Type="http://schemas.openxmlformats.org/officeDocument/2006/relationships/tags" Target="../tags/tag303.xml"/><Relationship Id="rId40" Type="http://schemas.openxmlformats.org/officeDocument/2006/relationships/tags" Target="../tags/tag306.xml"/><Relationship Id="rId45" Type="http://schemas.openxmlformats.org/officeDocument/2006/relationships/tags" Target="../tags/tag311.xml"/><Relationship Id="rId53" Type="http://schemas.openxmlformats.org/officeDocument/2006/relationships/tags" Target="../tags/tag319.xml"/><Relationship Id="rId58" Type="http://schemas.openxmlformats.org/officeDocument/2006/relationships/tags" Target="../tags/tag324.xml"/><Relationship Id="rId5" Type="http://schemas.openxmlformats.org/officeDocument/2006/relationships/tags" Target="../tags/tag271.xml"/><Relationship Id="rId15" Type="http://schemas.openxmlformats.org/officeDocument/2006/relationships/tags" Target="../tags/tag281.xml"/><Relationship Id="rId23" Type="http://schemas.openxmlformats.org/officeDocument/2006/relationships/tags" Target="../tags/tag289.xml"/><Relationship Id="rId28" Type="http://schemas.openxmlformats.org/officeDocument/2006/relationships/tags" Target="../tags/tag294.xml"/><Relationship Id="rId36" Type="http://schemas.openxmlformats.org/officeDocument/2006/relationships/tags" Target="../tags/tag302.xml"/><Relationship Id="rId49" Type="http://schemas.openxmlformats.org/officeDocument/2006/relationships/tags" Target="../tags/tag315.xml"/><Relationship Id="rId57" Type="http://schemas.openxmlformats.org/officeDocument/2006/relationships/tags" Target="../tags/tag323.xml"/><Relationship Id="rId61" Type="http://schemas.openxmlformats.org/officeDocument/2006/relationships/oleObject" Target="../embeddings/oleObject34.bin"/><Relationship Id="rId10" Type="http://schemas.openxmlformats.org/officeDocument/2006/relationships/tags" Target="../tags/tag276.xml"/><Relationship Id="rId19" Type="http://schemas.openxmlformats.org/officeDocument/2006/relationships/tags" Target="../tags/tag285.xml"/><Relationship Id="rId31" Type="http://schemas.openxmlformats.org/officeDocument/2006/relationships/tags" Target="../tags/tag297.xml"/><Relationship Id="rId44" Type="http://schemas.openxmlformats.org/officeDocument/2006/relationships/tags" Target="../tags/tag310.xml"/><Relationship Id="rId52" Type="http://schemas.openxmlformats.org/officeDocument/2006/relationships/tags" Target="../tags/tag318.xml"/><Relationship Id="rId60" Type="http://schemas.openxmlformats.org/officeDocument/2006/relationships/notesSlide" Target="../notesSlides/notesSlide17.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tags" Target="../tags/tag280.xml"/><Relationship Id="rId22" Type="http://schemas.openxmlformats.org/officeDocument/2006/relationships/tags" Target="../tags/tag288.xml"/><Relationship Id="rId27" Type="http://schemas.openxmlformats.org/officeDocument/2006/relationships/tags" Target="../tags/tag293.xml"/><Relationship Id="rId30" Type="http://schemas.openxmlformats.org/officeDocument/2006/relationships/tags" Target="../tags/tag296.xml"/><Relationship Id="rId35" Type="http://schemas.openxmlformats.org/officeDocument/2006/relationships/tags" Target="../tags/tag301.xml"/><Relationship Id="rId43" Type="http://schemas.openxmlformats.org/officeDocument/2006/relationships/tags" Target="../tags/tag309.xml"/><Relationship Id="rId48" Type="http://schemas.openxmlformats.org/officeDocument/2006/relationships/tags" Target="../tags/tag314.xml"/><Relationship Id="rId56" Type="http://schemas.openxmlformats.org/officeDocument/2006/relationships/tags" Target="../tags/tag322.xml"/><Relationship Id="rId64" Type="http://schemas.openxmlformats.org/officeDocument/2006/relationships/image" Target="../media/image11.png"/><Relationship Id="rId8" Type="http://schemas.openxmlformats.org/officeDocument/2006/relationships/tags" Target="../tags/tag274.xml"/><Relationship Id="rId51" Type="http://schemas.openxmlformats.org/officeDocument/2006/relationships/tags" Target="../tags/tag317.xml"/><Relationship Id="rId3" Type="http://schemas.openxmlformats.org/officeDocument/2006/relationships/tags" Target="../tags/tag269.xml"/><Relationship Id="rId12" Type="http://schemas.openxmlformats.org/officeDocument/2006/relationships/tags" Target="../tags/tag278.xml"/><Relationship Id="rId17" Type="http://schemas.openxmlformats.org/officeDocument/2006/relationships/tags" Target="../tags/tag283.xml"/><Relationship Id="rId25" Type="http://schemas.openxmlformats.org/officeDocument/2006/relationships/tags" Target="../tags/tag291.xml"/><Relationship Id="rId33" Type="http://schemas.openxmlformats.org/officeDocument/2006/relationships/tags" Target="../tags/tag299.xml"/><Relationship Id="rId38" Type="http://schemas.openxmlformats.org/officeDocument/2006/relationships/tags" Target="../tags/tag304.xml"/><Relationship Id="rId46" Type="http://schemas.openxmlformats.org/officeDocument/2006/relationships/tags" Target="../tags/tag312.xml"/><Relationship Id="rId59"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326.xml"/><Relationship Id="rId7" Type="http://schemas.openxmlformats.org/officeDocument/2006/relationships/notesSlide" Target="../notesSlides/notesSlide18.xml"/><Relationship Id="rId2" Type="http://schemas.openxmlformats.org/officeDocument/2006/relationships/tags" Target="../tags/tag325.xml"/><Relationship Id="rId1" Type="http://schemas.openxmlformats.org/officeDocument/2006/relationships/vmlDrawing" Target="../drawings/vmlDrawing35.vml"/><Relationship Id="rId6" Type="http://schemas.openxmlformats.org/officeDocument/2006/relationships/slideLayout" Target="../slideLayouts/slideLayout4.xml"/><Relationship Id="rId5" Type="http://schemas.openxmlformats.org/officeDocument/2006/relationships/tags" Target="../tags/tag328.xml"/><Relationship Id="rId10" Type="http://schemas.openxmlformats.org/officeDocument/2006/relationships/image" Target="../media/image2.png"/><Relationship Id="rId4" Type="http://schemas.openxmlformats.org/officeDocument/2006/relationships/tags" Target="../tags/tag327.xml"/><Relationship Id="rId9" Type="http://schemas.openxmlformats.org/officeDocument/2006/relationships/image" Target="../media/image1.emf"/></Relationships>
</file>

<file path=ppt/slides/_rels/slide19.xml.rels><?xml version="1.0" encoding="UTF-8" standalone="yes"?>
<Relationships xmlns="http://schemas.openxmlformats.org/package/2006/relationships"><Relationship Id="rId13" Type="http://schemas.openxmlformats.org/officeDocument/2006/relationships/tags" Target="../tags/tag340.xml"/><Relationship Id="rId18" Type="http://schemas.openxmlformats.org/officeDocument/2006/relationships/tags" Target="../tags/tag345.xml"/><Relationship Id="rId26" Type="http://schemas.openxmlformats.org/officeDocument/2006/relationships/tags" Target="../tags/tag353.xml"/><Relationship Id="rId39" Type="http://schemas.openxmlformats.org/officeDocument/2006/relationships/tags" Target="../tags/tag366.xml"/><Relationship Id="rId21" Type="http://schemas.openxmlformats.org/officeDocument/2006/relationships/tags" Target="../tags/tag348.xml"/><Relationship Id="rId34" Type="http://schemas.openxmlformats.org/officeDocument/2006/relationships/tags" Target="../tags/tag361.xml"/><Relationship Id="rId42" Type="http://schemas.openxmlformats.org/officeDocument/2006/relationships/tags" Target="../tags/tag369.xml"/><Relationship Id="rId47" Type="http://schemas.openxmlformats.org/officeDocument/2006/relationships/tags" Target="../tags/tag374.xml"/><Relationship Id="rId50" Type="http://schemas.openxmlformats.org/officeDocument/2006/relationships/tags" Target="../tags/tag377.xml"/><Relationship Id="rId55" Type="http://schemas.openxmlformats.org/officeDocument/2006/relationships/tags" Target="../tags/tag382.xml"/><Relationship Id="rId7" Type="http://schemas.openxmlformats.org/officeDocument/2006/relationships/tags" Target="../tags/tag334.xml"/><Relationship Id="rId2" Type="http://schemas.openxmlformats.org/officeDocument/2006/relationships/tags" Target="../tags/tag329.xml"/><Relationship Id="rId16" Type="http://schemas.openxmlformats.org/officeDocument/2006/relationships/tags" Target="../tags/tag343.xml"/><Relationship Id="rId20" Type="http://schemas.openxmlformats.org/officeDocument/2006/relationships/tags" Target="../tags/tag347.xml"/><Relationship Id="rId29" Type="http://schemas.openxmlformats.org/officeDocument/2006/relationships/tags" Target="../tags/tag356.xml"/><Relationship Id="rId41" Type="http://schemas.openxmlformats.org/officeDocument/2006/relationships/tags" Target="../tags/tag368.xml"/><Relationship Id="rId54" Type="http://schemas.openxmlformats.org/officeDocument/2006/relationships/tags" Target="../tags/tag381.xml"/><Relationship Id="rId1" Type="http://schemas.openxmlformats.org/officeDocument/2006/relationships/vmlDrawing" Target="../drawings/vmlDrawing36.vml"/><Relationship Id="rId6" Type="http://schemas.openxmlformats.org/officeDocument/2006/relationships/tags" Target="../tags/tag333.xml"/><Relationship Id="rId11" Type="http://schemas.openxmlformats.org/officeDocument/2006/relationships/tags" Target="../tags/tag338.xml"/><Relationship Id="rId24" Type="http://schemas.openxmlformats.org/officeDocument/2006/relationships/tags" Target="../tags/tag351.xml"/><Relationship Id="rId32" Type="http://schemas.openxmlformats.org/officeDocument/2006/relationships/tags" Target="../tags/tag359.xml"/><Relationship Id="rId37" Type="http://schemas.openxmlformats.org/officeDocument/2006/relationships/tags" Target="../tags/tag364.xml"/><Relationship Id="rId40" Type="http://schemas.openxmlformats.org/officeDocument/2006/relationships/tags" Target="../tags/tag367.xml"/><Relationship Id="rId45" Type="http://schemas.openxmlformats.org/officeDocument/2006/relationships/tags" Target="../tags/tag372.xml"/><Relationship Id="rId53" Type="http://schemas.openxmlformats.org/officeDocument/2006/relationships/tags" Target="../tags/tag380.xml"/><Relationship Id="rId58" Type="http://schemas.openxmlformats.org/officeDocument/2006/relationships/oleObject" Target="../embeddings/oleObject36.bin"/><Relationship Id="rId5" Type="http://schemas.openxmlformats.org/officeDocument/2006/relationships/tags" Target="../tags/tag332.xml"/><Relationship Id="rId15" Type="http://schemas.openxmlformats.org/officeDocument/2006/relationships/tags" Target="../tags/tag342.xml"/><Relationship Id="rId23" Type="http://schemas.openxmlformats.org/officeDocument/2006/relationships/tags" Target="../tags/tag350.xml"/><Relationship Id="rId28" Type="http://schemas.openxmlformats.org/officeDocument/2006/relationships/tags" Target="../tags/tag355.xml"/><Relationship Id="rId36" Type="http://schemas.openxmlformats.org/officeDocument/2006/relationships/tags" Target="../tags/tag363.xml"/><Relationship Id="rId49" Type="http://schemas.openxmlformats.org/officeDocument/2006/relationships/tags" Target="../tags/tag376.xml"/><Relationship Id="rId57" Type="http://schemas.openxmlformats.org/officeDocument/2006/relationships/notesSlide" Target="../notesSlides/notesSlide19.xml"/><Relationship Id="rId61" Type="http://schemas.openxmlformats.org/officeDocument/2006/relationships/image" Target="../media/image11.png"/><Relationship Id="rId10" Type="http://schemas.openxmlformats.org/officeDocument/2006/relationships/tags" Target="../tags/tag337.xml"/><Relationship Id="rId19" Type="http://schemas.openxmlformats.org/officeDocument/2006/relationships/tags" Target="../tags/tag346.xml"/><Relationship Id="rId31" Type="http://schemas.openxmlformats.org/officeDocument/2006/relationships/tags" Target="../tags/tag358.xml"/><Relationship Id="rId44" Type="http://schemas.openxmlformats.org/officeDocument/2006/relationships/tags" Target="../tags/tag371.xml"/><Relationship Id="rId52" Type="http://schemas.openxmlformats.org/officeDocument/2006/relationships/tags" Target="../tags/tag379.xml"/><Relationship Id="rId60" Type="http://schemas.openxmlformats.org/officeDocument/2006/relationships/image" Target="../media/image12.png"/><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tags" Target="../tags/tag341.xml"/><Relationship Id="rId22" Type="http://schemas.openxmlformats.org/officeDocument/2006/relationships/tags" Target="../tags/tag349.xml"/><Relationship Id="rId27" Type="http://schemas.openxmlformats.org/officeDocument/2006/relationships/tags" Target="../tags/tag354.xml"/><Relationship Id="rId30" Type="http://schemas.openxmlformats.org/officeDocument/2006/relationships/tags" Target="../tags/tag357.xml"/><Relationship Id="rId35" Type="http://schemas.openxmlformats.org/officeDocument/2006/relationships/tags" Target="../tags/tag362.xml"/><Relationship Id="rId43" Type="http://schemas.openxmlformats.org/officeDocument/2006/relationships/tags" Target="../tags/tag370.xml"/><Relationship Id="rId48" Type="http://schemas.openxmlformats.org/officeDocument/2006/relationships/tags" Target="../tags/tag375.xml"/><Relationship Id="rId56" Type="http://schemas.openxmlformats.org/officeDocument/2006/relationships/slideLayout" Target="../slideLayouts/slideLayout4.xml"/><Relationship Id="rId8" Type="http://schemas.openxmlformats.org/officeDocument/2006/relationships/tags" Target="../tags/tag335.xml"/><Relationship Id="rId51" Type="http://schemas.openxmlformats.org/officeDocument/2006/relationships/tags" Target="../tags/tag378.xml"/><Relationship Id="rId3" Type="http://schemas.openxmlformats.org/officeDocument/2006/relationships/tags" Target="../tags/tag330.xml"/><Relationship Id="rId12" Type="http://schemas.openxmlformats.org/officeDocument/2006/relationships/tags" Target="../tags/tag339.xml"/><Relationship Id="rId17" Type="http://schemas.openxmlformats.org/officeDocument/2006/relationships/tags" Target="../tags/tag344.xml"/><Relationship Id="rId25" Type="http://schemas.openxmlformats.org/officeDocument/2006/relationships/tags" Target="../tags/tag352.xml"/><Relationship Id="rId33" Type="http://schemas.openxmlformats.org/officeDocument/2006/relationships/tags" Target="../tags/tag360.xml"/><Relationship Id="rId38" Type="http://schemas.openxmlformats.org/officeDocument/2006/relationships/tags" Target="../tags/tag365.xml"/><Relationship Id="rId46" Type="http://schemas.openxmlformats.org/officeDocument/2006/relationships/tags" Target="../tags/tag373.xml"/><Relationship Id="rId59"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notesSlide" Target="../notesSlides/notesSlide2.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slideLayout" Target="../slideLayouts/slideLayout4.xml"/><Relationship Id="rId2" Type="http://schemas.openxmlformats.org/officeDocument/2006/relationships/tags" Target="../tags/tag92.xml"/><Relationship Id="rId16" Type="http://schemas.openxmlformats.org/officeDocument/2006/relationships/image" Target="../media/image2.png"/><Relationship Id="rId1" Type="http://schemas.openxmlformats.org/officeDocument/2006/relationships/vmlDrawing" Target="../drawings/vmlDrawing19.v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image" Target="../media/image1.emf"/><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oleObject" Target="../embeddings/oleObject19.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384.xml"/><Relationship Id="rId7" Type="http://schemas.openxmlformats.org/officeDocument/2006/relationships/notesSlide" Target="../notesSlides/notesSlide20.xml"/><Relationship Id="rId2" Type="http://schemas.openxmlformats.org/officeDocument/2006/relationships/tags" Target="../tags/tag383.xml"/><Relationship Id="rId1" Type="http://schemas.openxmlformats.org/officeDocument/2006/relationships/vmlDrawing" Target="../drawings/vmlDrawing37.vml"/><Relationship Id="rId6" Type="http://schemas.openxmlformats.org/officeDocument/2006/relationships/slideLayout" Target="../slideLayouts/slideLayout4.xml"/><Relationship Id="rId5" Type="http://schemas.openxmlformats.org/officeDocument/2006/relationships/tags" Target="../tags/tag386.xml"/><Relationship Id="rId10" Type="http://schemas.openxmlformats.org/officeDocument/2006/relationships/image" Target="../media/image2.png"/><Relationship Id="rId4" Type="http://schemas.openxmlformats.org/officeDocument/2006/relationships/tags" Target="../tags/tag385.xml"/><Relationship Id="rId9" Type="http://schemas.openxmlformats.org/officeDocument/2006/relationships/image" Target="../media/image1.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tags" Target="../tags/tag388.xml"/><Relationship Id="rId7" Type="http://schemas.openxmlformats.org/officeDocument/2006/relationships/notesSlide" Target="../notesSlides/notesSlide21.xml"/><Relationship Id="rId2" Type="http://schemas.openxmlformats.org/officeDocument/2006/relationships/tags" Target="../tags/tag387.xml"/><Relationship Id="rId1" Type="http://schemas.openxmlformats.org/officeDocument/2006/relationships/vmlDrawing" Target="../drawings/vmlDrawing38.vml"/><Relationship Id="rId6" Type="http://schemas.openxmlformats.org/officeDocument/2006/relationships/slideLayout" Target="../slideLayouts/slideLayout4.xml"/><Relationship Id="rId5" Type="http://schemas.openxmlformats.org/officeDocument/2006/relationships/tags" Target="../tags/tag390.xml"/><Relationship Id="rId10" Type="http://schemas.openxmlformats.org/officeDocument/2006/relationships/image" Target="../media/image2.png"/><Relationship Id="rId4" Type="http://schemas.openxmlformats.org/officeDocument/2006/relationships/tags" Target="../tags/tag389.xml"/><Relationship Id="rId9" Type="http://schemas.openxmlformats.org/officeDocument/2006/relationships/image" Target="../media/image1.emf"/></Relationships>
</file>

<file path=ppt/slides/_rels/slide22.xml.rels><?xml version="1.0" encoding="UTF-8" standalone="yes"?>
<Relationships xmlns="http://schemas.openxmlformats.org/package/2006/relationships"><Relationship Id="rId8" Type="http://schemas.openxmlformats.org/officeDocument/2006/relationships/tags" Target="../tags/tag397.xml"/><Relationship Id="rId13" Type="http://schemas.openxmlformats.org/officeDocument/2006/relationships/image" Target="../media/image1.emf"/><Relationship Id="rId3" Type="http://schemas.openxmlformats.org/officeDocument/2006/relationships/tags" Target="../tags/tag392.xml"/><Relationship Id="rId7" Type="http://schemas.openxmlformats.org/officeDocument/2006/relationships/tags" Target="../tags/tag396.xml"/><Relationship Id="rId12" Type="http://schemas.openxmlformats.org/officeDocument/2006/relationships/oleObject" Target="../embeddings/oleObject39.bin"/><Relationship Id="rId2" Type="http://schemas.openxmlformats.org/officeDocument/2006/relationships/tags" Target="../tags/tag391.xml"/><Relationship Id="rId1" Type="http://schemas.openxmlformats.org/officeDocument/2006/relationships/vmlDrawing" Target="../drawings/vmlDrawing39.vml"/><Relationship Id="rId6" Type="http://schemas.openxmlformats.org/officeDocument/2006/relationships/tags" Target="../tags/tag395.xml"/><Relationship Id="rId11" Type="http://schemas.openxmlformats.org/officeDocument/2006/relationships/image" Target="../media/image2.png"/><Relationship Id="rId5" Type="http://schemas.openxmlformats.org/officeDocument/2006/relationships/tags" Target="../tags/tag394.xml"/><Relationship Id="rId10" Type="http://schemas.openxmlformats.org/officeDocument/2006/relationships/notesSlide" Target="../notesSlides/notesSlide22.xml"/><Relationship Id="rId4" Type="http://schemas.openxmlformats.org/officeDocument/2006/relationships/tags" Target="../tags/tag393.xml"/><Relationship Id="rId9"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399.xml"/><Relationship Id="rId7" Type="http://schemas.openxmlformats.org/officeDocument/2006/relationships/notesSlide" Target="../notesSlides/notesSlide23.xml"/><Relationship Id="rId2" Type="http://schemas.openxmlformats.org/officeDocument/2006/relationships/tags" Target="../tags/tag398.xml"/><Relationship Id="rId1" Type="http://schemas.openxmlformats.org/officeDocument/2006/relationships/vmlDrawing" Target="../drawings/vmlDrawing40.vml"/><Relationship Id="rId6" Type="http://schemas.openxmlformats.org/officeDocument/2006/relationships/slideLayout" Target="../slideLayouts/slideLayout4.xml"/><Relationship Id="rId5" Type="http://schemas.openxmlformats.org/officeDocument/2006/relationships/tags" Target="../tags/tag401.xml"/><Relationship Id="rId4" Type="http://schemas.openxmlformats.org/officeDocument/2006/relationships/tags" Target="../tags/tag400.xml"/><Relationship Id="rId9" Type="http://schemas.openxmlformats.org/officeDocument/2006/relationships/image" Target="../media/image1.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tags" Target="../tags/tag403.xml"/><Relationship Id="rId7" Type="http://schemas.openxmlformats.org/officeDocument/2006/relationships/notesSlide" Target="../notesSlides/notesSlide24.xml"/><Relationship Id="rId2" Type="http://schemas.openxmlformats.org/officeDocument/2006/relationships/tags" Target="../tags/tag402.xml"/><Relationship Id="rId1" Type="http://schemas.openxmlformats.org/officeDocument/2006/relationships/vmlDrawing" Target="../drawings/vmlDrawing41.vml"/><Relationship Id="rId6" Type="http://schemas.openxmlformats.org/officeDocument/2006/relationships/slideLayout" Target="../slideLayouts/slideLayout4.xml"/><Relationship Id="rId5" Type="http://schemas.openxmlformats.org/officeDocument/2006/relationships/tags" Target="../tags/tag405.xml"/><Relationship Id="rId4" Type="http://schemas.openxmlformats.org/officeDocument/2006/relationships/tags" Target="../tags/tag404.xml"/><Relationship Id="rId9" Type="http://schemas.openxmlformats.org/officeDocument/2006/relationships/image" Target="../media/image1.emf"/></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07.xml"/><Relationship Id="rId7" Type="http://schemas.openxmlformats.org/officeDocument/2006/relationships/tags" Target="../tags/tag411.xml"/><Relationship Id="rId2" Type="http://schemas.openxmlformats.org/officeDocument/2006/relationships/tags" Target="../tags/tag406.xml"/><Relationship Id="rId1" Type="http://schemas.openxmlformats.org/officeDocument/2006/relationships/vmlDrawing" Target="../drawings/vmlDrawing42.vml"/><Relationship Id="rId6" Type="http://schemas.openxmlformats.org/officeDocument/2006/relationships/tags" Target="../tags/tag410.xml"/><Relationship Id="rId11" Type="http://schemas.openxmlformats.org/officeDocument/2006/relationships/image" Target="../media/image1.emf"/><Relationship Id="rId5" Type="http://schemas.openxmlformats.org/officeDocument/2006/relationships/tags" Target="../tags/tag409.xml"/><Relationship Id="rId10" Type="http://schemas.openxmlformats.org/officeDocument/2006/relationships/oleObject" Target="../embeddings/oleObject42.bin"/><Relationship Id="rId4" Type="http://schemas.openxmlformats.org/officeDocument/2006/relationships/tags" Target="../tags/tag408.xml"/><Relationship Id="rId9"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8" Type="http://schemas.openxmlformats.org/officeDocument/2006/relationships/tags" Target="../tags/tag418.xml"/><Relationship Id="rId13" Type="http://schemas.openxmlformats.org/officeDocument/2006/relationships/tags" Target="../tags/tag423.xml"/><Relationship Id="rId18" Type="http://schemas.openxmlformats.org/officeDocument/2006/relationships/tags" Target="../tags/tag428.xml"/><Relationship Id="rId3" Type="http://schemas.openxmlformats.org/officeDocument/2006/relationships/tags" Target="../tags/tag413.xml"/><Relationship Id="rId21" Type="http://schemas.openxmlformats.org/officeDocument/2006/relationships/notesSlide" Target="../notesSlides/notesSlide26.xml"/><Relationship Id="rId7" Type="http://schemas.openxmlformats.org/officeDocument/2006/relationships/tags" Target="../tags/tag417.xml"/><Relationship Id="rId12" Type="http://schemas.openxmlformats.org/officeDocument/2006/relationships/tags" Target="../tags/tag422.xml"/><Relationship Id="rId17" Type="http://schemas.openxmlformats.org/officeDocument/2006/relationships/tags" Target="../tags/tag427.xml"/><Relationship Id="rId2" Type="http://schemas.openxmlformats.org/officeDocument/2006/relationships/tags" Target="../tags/tag412.xml"/><Relationship Id="rId16" Type="http://schemas.openxmlformats.org/officeDocument/2006/relationships/tags" Target="../tags/tag426.xml"/><Relationship Id="rId20" Type="http://schemas.openxmlformats.org/officeDocument/2006/relationships/slideLayout" Target="../slideLayouts/slideLayout4.xml"/><Relationship Id="rId1" Type="http://schemas.openxmlformats.org/officeDocument/2006/relationships/vmlDrawing" Target="../drawings/vmlDrawing43.vml"/><Relationship Id="rId6" Type="http://schemas.openxmlformats.org/officeDocument/2006/relationships/tags" Target="../tags/tag416.xml"/><Relationship Id="rId11" Type="http://schemas.openxmlformats.org/officeDocument/2006/relationships/tags" Target="../tags/tag421.xml"/><Relationship Id="rId24" Type="http://schemas.openxmlformats.org/officeDocument/2006/relationships/image" Target="../media/image11.png"/><Relationship Id="rId5" Type="http://schemas.openxmlformats.org/officeDocument/2006/relationships/tags" Target="../tags/tag415.xml"/><Relationship Id="rId15" Type="http://schemas.openxmlformats.org/officeDocument/2006/relationships/tags" Target="../tags/tag425.xml"/><Relationship Id="rId23" Type="http://schemas.openxmlformats.org/officeDocument/2006/relationships/image" Target="../media/image1.emf"/><Relationship Id="rId10" Type="http://schemas.openxmlformats.org/officeDocument/2006/relationships/tags" Target="../tags/tag420.xml"/><Relationship Id="rId19" Type="http://schemas.openxmlformats.org/officeDocument/2006/relationships/tags" Target="../tags/tag429.xml"/><Relationship Id="rId4" Type="http://schemas.openxmlformats.org/officeDocument/2006/relationships/tags" Target="../tags/tag414.xml"/><Relationship Id="rId9" Type="http://schemas.openxmlformats.org/officeDocument/2006/relationships/tags" Target="../tags/tag419.xml"/><Relationship Id="rId14" Type="http://schemas.openxmlformats.org/officeDocument/2006/relationships/tags" Target="../tags/tag424.xml"/><Relationship Id="rId22" Type="http://schemas.openxmlformats.org/officeDocument/2006/relationships/oleObject" Target="../embeddings/oleObject43.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tags" Target="../tags/tag431.xml"/><Relationship Id="rId7" Type="http://schemas.openxmlformats.org/officeDocument/2006/relationships/notesSlide" Target="../notesSlides/notesSlide27.xml"/><Relationship Id="rId2" Type="http://schemas.openxmlformats.org/officeDocument/2006/relationships/tags" Target="../tags/tag430.xml"/><Relationship Id="rId1" Type="http://schemas.openxmlformats.org/officeDocument/2006/relationships/vmlDrawing" Target="../drawings/vmlDrawing44.vml"/><Relationship Id="rId6" Type="http://schemas.openxmlformats.org/officeDocument/2006/relationships/slideLayout" Target="../slideLayouts/slideLayout4.xml"/><Relationship Id="rId5" Type="http://schemas.openxmlformats.org/officeDocument/2006/relationships/tags" Target="../tags/tag433.xml"/><Relationship Id="rId4" Type="http://schemas.openxmlformats.org/officeDocument/2006/relationships/tags" Target="../tags/tag432.xml"/><Relationship Id="rId9" Type="http://schemas.openxmlformats.org/officeDocument/2006/relationships/image" Target="../media/image1.emf"/></Relationships>
</file>

<file path=ppt/slides/_rels/slide29.xml.rels><?xml version="1.0" encoding="UTF-8" standalone="yes"?>
<Relationships xmlns="http://schemas.openxmlformats.org/package/2006/relationships"><Relationship Id="rId8" Type="http://schemas.openxmlformats.org/officeDocument/2006/relationships/tags" Target="../tags/tag440.xml"/><Relationship Id="rId13" Type="http://schemas.openxmlformats.org/officeDocument/2006/relationships/tags" Target="../tags/tag445.xml"/><Relationship Id="rId18" Type="http://schemas.openxmlformats.org/officeDocument/2006/relationships/image" Target="../media/image13.png"/><Relationship Id="rId3" Type="http://schemas.openxmlformats.org/officeDocument/2006/relationships/tags" Target="../tags/tag435.xml"/><Relationship Id="rId7" Type="http://schemas.openxmlformats.org/officeDocument/2006/relationships/tags" Target="../tags/tag439.xml"/><Relationship Id="rId12" Type="http://schemas.openxmlformats.org/officeDocument/2006/relationships/tags" Target="../tags/tag444.xml"/><Relationship Id="rId17" Type="http://schemas.openxmlformats.org/officeDocument/2006/relationships/image" Target="../media/image1.emf"/><Relationship Id="rId2" Type="http://schemas.openxmlformats.org/officeDocument/2006/relationships/tags" Target="../tags/tag434.xml"/><Relationship Id="rId16" Type="http://schemas.openxmlformats.org/officeDocument/2006/relationships/oleObject" Target="../embeddings/oleObject45.bin"/><Relationship Id="rId1" Type="http://schemas.openxmlformats.org/officeDocument/2006/relationships/vmlDrawing" Target="../drawings/vmlDrawing45.vml"/><Relationship Id="rId6" Type="http://schemas.openxmlformats.org/officeDocument/2006/relationships/tags" Target="../tags/tag438.xml"/><Relationship Id="rId11" Type="http://schemas.openxmlformats.org/officeDocument/2006/relationships/tags" Target="../tags/tag443.xml"/><Relationship Id="rId5" Type="http://schemas.openxmlformats.org/officeDocument/2006/relationships/tags" Target="../tags/tag437.xml"/><Relationship Id="rId15" Type="http://schemas.openxmlformats.org/officeDocument/2006/relationships/notesSlide" Target="../notesSlides/notesSlide28.xml"/><Relationship Id="rId10" Type="http://schemas.openxmlformats.org/officeDocument/2006/relationships/tags" Target="../tags/tag442.xml"/><Relationship Id="rId4" Type="http://schemas.openxmlformats.org/officeDocument/2006/relationships/tags" Target="../tags/tag436.xml"/><Relationship Id="rId9" Type="http://schemas.openxmlformats.org/officeDocument/2006/relationships/tags" Target="../tags/tag441.xml"/><Relationship Id="rId1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notesSlide" Target="../notesSlides/notesSlide3.xml"/><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slideLayout" Target="../slideLayouts/slideLayout4.xml"/><Relationship Id="rId2" Type="http://schemas.openxmlformats.org/officeDocument/2006/relationships/tags" Target="../tags/tag102.xml"/><Relationship Id="rId16" Type="http://schemas.openxmlformats.org/officeDocument/2006/relationships/image" Target="../media/image2.png"/><Relationship Id="rId1" Type="http://schemas.openxmlformats.org/officeDocument/2006/relationships/vmlDrawing" Target="../drawings/vmlDrawing20.vml"/><Relationship Id="rId6" Type="http://schemas.openxmlformats.org/officeDocument/2006/relationships/tags" Target="../tags/tag106.xml"/><Relationship Id="rId11" Type="http://schemas.openxmlformats.org/officeDocument/2006/relationships/tags" Target="../tags/tag111.xml"/><Relationship Id="rId5" Type="http://schemas.openxmlformats.org/officeDocument/2006/relationships/tags" Target="../tags/tag105.xml"/><Relationship Id="rId15" Type="http://schemas.openxmlformats.org/officeDocument/2006/relationships/image" Target="../media/image1.emf"/><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oleObject" Target="../embeddings/oleObject20.bin"/></Relationships>
</file>

<file path=ppt/slides/_rels/slide30.xml.rels><?xml version="1.0" encoding="UTF-8" standalone="yes"?>
<Relationships xmlns="http://schemas.openxmlformats.org/package/2006/relationships"><Relationship Id="rId8" Type="http://schemas.openxmlformats.org/officeDocument/2006/relationships/tags" Target="../tags/tag452.xml"/><Relationship Id="rId13" Type="http://schemas.openxmlformats.org/officeDocument/2006/relationships/tags" Target="../tags/tag457.xml"/><Relationship Id="rId18" Type="http://schemas.openxmlformats.org/officeDocument/2006/relationships/tags" Target="../tags/tag462.xml"/><Relationship Id="rId26" Type="http://schemas.openxmlformats.org/officeDocument/2006/relationships/tags" Target="../tags/tag470.xml"/><Relationship Id="rId39" Type="http://schemas.openxmlformats.org/officeDocument/2006/relationships/tags" Target="../tags/tag483.xml"/><Relationship Id="rId3" Type="http://schemas.openxmlformats.org/officeDocument/2006/relationships/tags" Target="../tags/tag447.xml"/><Relationship Id="rId21" Type="http://schemas.openxmlformats.org/officeDocument/2006/relationships/tags" Target="../tags/tag465.xml"/><Relationship Id="rId34" Type="http://schemas.openxmlformats.org/officeDocument/2006/relationships/tags" Target="../tags/tag478.xml"/><Relationship Id="rId42" Type="http://schemas.openxmlformats.org/officeDocument/2006/relationships/tags" Target="../tags/tag486.xml"/><Relationship Id="rId47" Type="http://schemas.openxmlformats.org/officeDocument/2006/relationships/oleObject" Target="../embeddings/oleObject46.bin"/><Relationship Id="rId7" Type="http://schemas.openxmlformats.org/officeDocument/2006/relationships/tags" Target="../tags/tag451.xml"/><Relationship Id="rId12" Type="http://schemas.openxmlformats.org/officeDocument/2006/relationships/tags" Target="../tags/tag456.xml"/><Relationship Id="rId17" Type="http://schemas.openxmlformats.org/officeDocument/2006/relationships/tags" Target="../tags/tag461.xml"/><Relationship Id="rId25" Type="http://schemas.openxmlformats.org/officeDocument/2006/relationships/tags" Target="../tags/tag469.xml"/><Relationship Id="rId33" Type="http://schemas.openxmlformats.org/officeDocument/2006/relationships/tags" Target="../tags/tag477.xml"/><Relationship Id="rId38" Type="http://schemas.openxmlformats.org/officeDocument/2006/relationships/tags" Target="../tags/tag482.xml"/><Relationship Id="rId46" Type="http://schemas.openxmlformats.org/officeDocument/2006/relationships/notesSlide" Target="../notesSlides/notesSlide29.xml"/><Relationship Id="rId2" Type="http://schemas.openxmlformats.org/officeDocument/2006/relationships/tags" Target="../tags/tag446.xml"/><Relationship Id="rId16" Type="http://schemas.openxmlformats.org/officeDocument/2006/relationships/tags" Target="../tags/tag460.xml"/><Relationship Id="rId20" Type="http://schemas.openxmlformats.org/officeDocument/2006/relationships/tags" Target="../tags/tag464.xml"/><Relationship Id="rId29" Type="http://schemas.openxmlformats.org/officeDocument/2006/relationships/tags" Target="../tags/tag473.xml"/><Relationship Id="rId41" Type="http://schemas.openxmlformats.org/officeDocument/2006/relationships/tags" Target="../tags/tag485.xml"/><Relationship Id="rId1" Type="http://schemas.openxmlformats.org/officeDocument/2006/relationships/vmlDrawing" Target="../drawings/vmlDrawing46.vml"/><Relationship Id="rId6" Type="http://schemas.openxmlformats.org/officeDocument/2006/relationships/tags" Target="../tags/tag450.xml"/><Relationship Id="rId11" Type="http://schemas.openxmlformats.org/officeDocument/2006/relationships/tags" Target="../tags/tag455.xml"/><Relationship Id="rId24" Type="http://schemas.openxmlformats.org/officeDocument/2006/relationships/tags" Target="../tags/tag468.xml"/><Relationship Id="rId32" Type="http://schemas.openxmlformats.org/officeDocument/2006/relationships/tags" Target="../tags/tag476.xml"/><Relationship Id="rId37" Type="http://schemas.openxmlformats.org/officeDocument/2006/relationships/tags" Target="../tags/tag481.xml"/><Relationship Id="rId40" Type="http://schemas.openxmlformats.org/officeDocument/2006/relationships/tags" Target="../tags/tag484.xml"/><Relationship Id="rId45" Type="http://schemas.openxmlformats.org/officeDocument/2006/relationships/slideLayout" Target="../slideLayouts/slideLayout4.xml"/><Relationship Id="rId5" Type="http://schemas.openxmlformats.org/officeDocument/2006/relationships/tags" Target="../tags/tag449.xml"/><Relationship Id="rId15" Type="http://schemas.openxmlformats.org/officeDocument/2006/relationships/tags" Target="../tags/tag459.xml"/><Relationship Id="rId23" Type="http://schemas.openxmlformats.org/officeDocument/2006/relationships/tags" Target="../tags/tag467.xml"/><Relationship Id="rId28" Type="http://schemas.openxmlformats.org/officeDocument/2006/relationships/tags" Target="../tags/tag472.xml"/><Relationship Id="rId36" Type="http://schemas.openxmlformats.org/officeDocument/2006/relationships/tags" Target="../tags/tag480.xml"/><Relationship Id="rId10" Type="http://schemas.openxmlformats.org/officeDocument/2006/relationships/tags" Target="../tags/tag454.xml"/><Relationship Id="rId19" Type="http://schemas.openxmlformats.org/officeDocument/2006/relationships/tags" Target="../tags/tag463.xml"/><Relationship Id="rId31" Type="http://schemas.openxmlformats.org/officeDocument/2006/relationships/tags" Target="../tags/tag475.xml"/><Relationship Id="rId44" Type="http://schemas.openxmlformats.org/officeDocument/2006/relationships/tags" Target="../tags/tag488.xml"/><Relationship Id="rId4" Type="http://schemas.openxmlformats.org/officeDocument/2006/relationships/tags" Target="../tags/tag448.xml"/><Relationship Id="rId9" Type="http://schemas.openxmlformats.org/officeDocument/2006/relationships/tags" Target="../tags/tag453.xml"/><Relationship Id="rId14" Type="http://schemas.openxmlformats.org/officeDocument/2006/relationships/tags" Target="../tags/tag458.xml"/><Relationship Id="rId22" Type="http://schemas.openxmlformats.org/officeDocument/2006/relationships/tags" Target="../tags/tag466.xml"/><Relationship Id="rId27" Type="http://schemas.openxmlformats.org/officeDocument/2006/relationships/tags" Target="../tags/tag471.xml"/><Relationship Id="rId30" Type="http://schemas.openxmlformats.org/officeDocument/2006/relationships/tags" Target="../tags/tag474.xml"/><Relationship Id="rId35" Type="http://schemas.openxmlformats.org/officeDocument/2006/relationships/tags" Target="../tags/tag479.xml"/><Relationship Id="rId43" Type="http://schemas.openxmlformats.org/officeDocument/2006/relationships/tags" Target="../tags/tag487.xml"/><Relationship Id="rId48" Type="http://schemas.openxmlformats.org/officeDocument/2006/relationships/image" Target="../media/image1.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tags" Target="../tags/tag490.xml"/><Relationship Id="rId7" Type="http://schemas.openxmlformats.org/officeDocument/2006/relationships/notesSlide" Target="../notesSlides/notesSlide30.xml"/><Relationship Id="rId2" Type="http://schemas.openxmlformats.org/officeDocument/2006/relationships/tags" Target="../tags/tag489.xml"/><Relationship Id="rId1" Type="http://schemas.openxmlformats.org/officeDocument/2006/relationships/vmlDrawing" Target="../drawings/vmlDrawing47.vml"/><Relationship Id="rId6" Type="http://schemas.openxmlformats.org/officeDocument/2006/relationships/slideLayout" Target="../slideLayouts/slideLayout4.xml"/><Relationship Id="rId5" Type="http://schemas.openxmlformats.org/officeDocument/2006/relationships/tags" Target="../tags/tag492.xml"/><Relationship Id="rId4" Type="http://schemas.openxmlformats.org/officeDocument/2006/relationships/tags" Target="../tags/tag491.xml"/><Relationship Id="rId9" Type="http://schemas.openxmlformats.org/officeDocument/2006/relationships/image" Target="../media/image1.e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tags" Target="../tags/tag494.xml"/><Relationship Id="rId7" Type="http://schemas.openxmlformats.org/officeDocument/2006/relationships/notesSlide" Target="../notesSlides/notesSlide31.xml"/><Relationship Id="rId2" Type="http://schemas.openxmlformats.org/officeDocument/2006/relationships/tags" Target="../tags/tag493.xml"/><Relationship Id="rId1" Type="http://schemas.openxmlformats.org/officeDocument/2006/relationships/vmlDrawing" Target="../drawings/vmlDrawing48.vml"/><Relationship Id="rId6" Type="http://schemas.openxmlformats.org/officeDocument/2006/relationships/slideLayout" Target="../slideLayouts/slideLayout4.xml"/><Relationship Id="rId5" Type="http://schemas.openxmlformats.org/officeDocument/2006/relationships/tags" Target="../tags/tag496.xml"/><Relationship Id="rId4" Type="http://schemas.openxmlformats.org/officeDocument/2006/relationships/tags" Target="../tags/tag495.xml"/><Relationship Id="rId9" Type="http://schemas.openxmlformats.org/officeDocument/2006/relationships/image" Target="../media/image1.emf"/></Relationships>
</file>

<file path=ppt/slides/_rels/slide33.xml.rels><?xml version="1.0" encoding="UTF-8" standalone="yes"?>
<Relationships xmlns="http://schemas.openxmlformats.org/package/2006/relationships"><Relationship Id="rId8" Type="http://schemas.openxmlformats.org/officeDocument/2006/relationships/tags" Target="../tags/tag503.xml"/><Relationship Id="rId13" Type="http://schemas.openxmlformats.org/officeDocument/2006/relationships/slideLayout" Target="../slideLayouts/slideLayout4.xml"/><Relationship Id="rId18" Type="http://schemas.openxmlformats.org/officeDocument/2006/relationships/image" Target="../media/image14.png"/><Relationship Id="rId3" Type="http://schemas.openxmlformats.org/officeDocument/2006/relationships/tags" Target="../tags/tag498.xml"/><Relationship Id="rId7" Type="http://schemas.openxmlformats.org/officeDocument/2006/relationships/tags" Target="../tags/tag502.xml"/><Relationship Id="rId12" Type="http://schemas.openxmlformats.org/officeDocument/2006/relationships/tags" Target="../tags/tag507.xml"/><Relationship Id="rId17" Type="http://schemas.openxmlformats.org/officeDocument/2006/relationships/image" Target="../media/image2.png"/><Relationship Id="rId2" Type="http://schemas.openxmlformats.org/officeDocument/2006/relationships/tags" Target="../tags/tag497.xml"/><Relationship Id="rId16" Type="http://schemas.openxmlformats.org/officeDocument/2006/relationships/image" Target="../media/image1.emf"/><Relationship Id="rId1" Type="http://schemas.openxmlformats.org/officeDocument/2006/relationships/vmlDrawing" Target="../drawings/vmlDrawing49.vml"/><Relationship Id="rId6" Type="http://schemas.openxmlformats.org/officeDocument/2006/relationships/tags" Target="../tags/tag501.xml"/><Relationship Id="rId11" Type="http://schemas.openxmlformats.org/officeDocument/2006/relationships/tags" Target="../tags/tag506.xml"/><Relationship Id="rId5" Type="http://schemas.openxmlformats.org/officeDocument/2006/relationships/tags" Target="../tags/tag500.xml"/><Relationship Id="rId15" Type="http://schemas.openxmlformats.org/officeDocument/2006/relationships/oleObject" Target="../embeddings/oleObject49.bin"/><Relationship Id="rId10" Type="http://schemas.openxmlformats.org/officeDocument/2006/relationships/tags" Target="../tags/tag505.xml"/><Relationship Id="rId19" Type="http://schemas.openxmlformats.org/officeDocument/2006/relationships/image" Target="../media/image15.png"/><Relationship Id="rId4" Type="http://schemas.openxmlformats.org/officeDocument/2006/relationships/tags" Target="../tags/tag499.xml"/><Relationship Id="rId9" Type="http://schemas.openxmlformats.org/officeDocument/2006/relationships/tags" Target="../tags/tag504.xml"/><Relationship Id="rId1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16.jpeg"/><Relationship Id="rId1" Type="http://schemas.openxmlformats.org/officeDocument/2006/relationships/slideLayout" Target="../slideLayouts/slideLayout23.xml"/><Relationship Id="rId5" Type="http://schemas.openxmlformats.org/officeDocument/2006/relationships/image" Target="../media/image18.wmf"/><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7.xml"/><Relationship Id="rId5" Type="http://schemas.openxmlformats.org/officeDocument/2006/relationships/image" Target="../media/image15.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09.xml"/><Relationship Id="rId7" Type="http://schemas.openxmlformats.org/officeDocument/2006/relationships/oleObject" Target="../embeddings/oleObject50.bin"/><Relationship Id="rId2" Type="http://schemas.openxmlformats.org/officeDocument/2006/relationships/tags" Target="../tags/tag508.xml"/><Relationship Id="rId1" Type="http://schemas.openxmlformats.org/officeDocument/2006/relationships/vmlDrawing" Target="../drawings/vmlDrawing50.vml"/><Relationship Id="rId6" Type="http://schemas.openxmlformats.org/officeDocument/2006/relationships/notesSlide" Target="../notesSlides/notesSlide34.xml"/><Relationship Id="rId5" Type="http://schemas.openxmlformats.org/officeDocument/2006/relationships/slideLayout" Target="../slideLayouts/slideLayout10.xml"/><Relationship Id="rId4" Type="http://schemas.openxmlformats.org/officeDocument/2006/relationships/tags" Target="../tags/tag510.xml"/><Relationship Id="rId9"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11.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13.xml"/><Relationship Id="rId7" Type="http://schemas.openxmlformats.org/officeDocument/2006/relationships/notesSlide" Target="../notesSlides/notesSlide4.xml"/><Relationship Id="rId2" Type="http://schemas.openxmlformats.org/officeDocument/2006/relationships/tags" Target="../tags/tag112.xml"/><Relationship Id="rId1" Type="http://schemas.openxmlformats.org/officeDocument/2006/relationships/vmlDrawing" Target="../drawings/vmlDrawing21.vml"/><Relationship Id="rId6" Type="http://schemas.openxmlformats.org/officeDocument/2006/relationships/slideLayout" Target="../slideLayouts/slideLayout4.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notesSlide" Target="../notesSlides/notesSlide5.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slideLayout" Target="../slideLayouts/slideLayout4.xml"/><Relationship Id="rId2" Type="http://schemas.openxmlformats.org/officeDocument/2006/relationships/tags" Target="../tags/tag116.xml"/><Relationship Id="rId16" Type="http://schemas.openxmlformats.org/officeDocument/2006/relationships/image" Target="../media/image2.png"/><Relationship Id="rId1" Type="http://schemas.openxmlformats.org/officeDocument/2006/relationships/vmlDrawing" Target="../drawings/vmlDrawing22.v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5" Type="http://schemas.openxmlformats.org/officeDocument/2006/relationships/image" Target="../media/image1.emf"/><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oleObject" Target="../embeddings/oleObject22.bin"/></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127.xml"/><Relationship Id="rId7" Type="http://schemas.openxmlformats.org/officeDocument/2006/relationships/slideLayout" Target="../slideLayouts/slideLayout4.xml"/><Relationship Id="rId2" Type="http://schemas.openxmlformats.org/officeDocument/2006/relationships/tags" Target="../tags/tag126.xml"/><Relationship Id="rId1" Type="http://schemas.openxmlformats.org/officeDocument/2006/relationships/vmlDrawing" Target="../drawings/vmlDrawing23.vml"/><Relationship Id="rId6" Type="http://schemas.openxmlformats.org/officeDocument/2006/relationships/tags" Target="../tags/tag130.xml"/><Relationship Id="rId11" Type="http://schemas.openxmlformats.org/officeDocument/2006/relationships/image" Target="../media/image2.png"/><Relationship Id="rId5" Type="http://schemas.openxmlformats.org/officeDocument/2006/relationships/tags" Target="../tags/tag129.xml"/><Relationship Id="rId10" Type="http://schemas.openxmlformats.org/officeDocument/2006/relationships/image" Target="../media/image1.emf"/><Relationship Id="rId4" Type="http://schemas.openxmlformats.org/officeDocument/2006/relationships/tags" Target="../tags/tag128.xml"/><Relationship Id="rId9" Type="http://schemas.openxmlformats.org/officeDocument/2006/relationships/oleObject" Target="../embeddings/oleObject23.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32.xml"/><Relationship Id="rId7" Type="http://schemas.openxmlformats.org/officeDocument/2006/relationships/notesSlide" Target="../notesSlides/notesSlide7.xml"/><Relationship Id="rId2" Type="http://schemas.openxmlformats.org/officeDocument/2006/relationships/tags" Target="../tags/tag131.xml"/><Relationship Id="rId1" Type="http://schemas.openxmlformats.org/officeDocument/2006/relationships/vmlDrawing" Target="../drawings/vmlDrawing24.vml"/><Relationship Id="rId6" Type="http://schemas.openxmlformats.org/officeDocument/2006/relationships/slideLayout" Target="../slideLayouts/slideLayout5.xml"/><Relationship Id="rId5" Type="http://schemas.openxmlformats.org/officeDocument/2006/relationships/tags" Target="../tags/tag134.xml"/><Relationship Id="rId10" Type="http://schemas.openxmlformats.org/officeDocument/2006/relationships/image" Target="../media/image2.png"/><Relationship Id="rId4" Type="http://schemas.openxmlformats.org/officeDocument/2006/relationships/tags" Target="../tags/tag133.xml"/><Relationship Id="rId9" Type="http://schemas.openxmlformats.org/officeDocument/2006/relationships/image" Target="../media/image1.emf"/></Relationships>
</file>

<file path=ppt/slides/_rels/slide8.xml.rels><?xml version="1.0" encoding="UTF-8" standalone="yes"?>
<Relationships xmlns="http://schemas.openxmlformats.org/package/2006/relationships"><Relationship Id="rId13" Type="http://schemas.openxmlformats.org/officeDocument/2006/relationships/tags" Target="../tags/tag146.xml"/><Relationship Id="rId18" Type="http://schemas.openxmlformats.org/officeDocument/2006/relationships/tags" Target="../tags/tag151.xml"/><Relationship Id="rId26" Type="http://schemas.openxmlformats.org/officeDocument/2006/relationships/tags" Target="../tags/tag159.xml"/><Relationship Id="rId39" Type="http://schemas.openxmlformats.org/officeDocument/2006/relationships/tags" Target="../tags/tag172.xml"/><Relationship Id="rId21" Type="http://schemas.openxmlformats.org/officeDocument/2006/relationships/tags" Target="../tags/tag154.xml"/><Relationship Id="rId34" Type="http://schemas.openxmlformats.org/officeDocument/2006/relationships/tags" Target="../tags/tag167.xml"/><Relationship Id="rId42" Type="http://schemas.openxmlformats.org/officeDocument/2006/relationships/tags" Target="../tags/tag175.xml"/><Relationship Id="rId47" Type="http://schemas.openxmlformats.org/officeDocument/2006/relationships/slideLayout" Target="../slideLayouts/slideLayout5.xml"/><Relationship Id="rId50" Type="http://schemas.openxmlformats.org/officeDocument/2006/relationships/image" Target="../media/image1.emf"/><Relationship Id="rId55" Type="http://schemas.openxmlformats.org/officeDocument/2006/relationships/image" Target="../media/image11.png"/><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tags" Target="../tags/tag150.xml"/><Relationship Id="rId25" Type="http://schemas.openxmlformats.org/officeDocument/2006/relationships/tags" Target="../tags/tag158.xml"/><Relationship Id="rId33" Type="http://schemas.openxmlformats.org/officeDocument/2006/relationships/tags" Target="../tags/tag166.xml"/><Relationship Id="rId38" Type="http://schemas.openxmlformats.org/officeDocument/2006/relationships/tags" Target="../tags/tag171.xml"/><Relationship Id="rId46" Type="http://schemas.openxmlformats.org/officeDocument/2006/relationships/tags" Target="../tags/tag179.xml"/><Relationship Id="rId2" Type="http://schemas.openxmlformats.org/officeDocument/2006/relationships/tags" Target="../tags/tag135.xml"/><Relationship Id="rId16" Type="http://schemas.openxmlformats.org/officeDocument/2006/relationships/tags" Target="../tags/tag149.xml"/><Relationship Id="rId20" Type="http://schemas.openxmlformats.org/officeDocument/2006/relationships/tags" Target="../tags/tag153.xml"/><Relationship Id="rId29" Type="http://schemas.openxmlformats.org/officeDocument/2006/relationships/tags" Target="../tags/tag162.xml"/><Relationship Id="rId41" Type="http://schemas.openxmlformats.org/officeDocument/2006/relationships/tags" Target="../tags/tag174.xml"/><Relationship Id="rId54" Type="http://schemas.openxmlformats.org/officeDocument/2006/relationships/image" Target="../media/image10.png"/><Relationship Id="rId1" Type="http://schemas.openxmlformats.org/officeDocument/2006/relationships/vmlDrawing" Target="../drawings/vmlDrawing25.vml"/><Relationship Id="rId6" Type="http://schemas.openxmlformats.org/officeDocument/2006/relationships/tags" Target="../tags/tag139.xml"/><Relationship Id="rId11" Type="http://schemas.openxmlformats.org/officeDocument/2006/relationships/tags" Target="../tags/tag144.xml"/><Relationship Id="rId24" Type="http://schemas.openxmlformats.org/officeDocument/2006/relationships/tags" Target="../tags/tag157.xml"/><Relationship Id="rId32" Type="http://schemas.openxmlformats.org/officeDocument/2006/relationships/tags" Target="../tags/tag165.xml"/><Relationship Id="rId37" Type="http://schemas.openxmlformats.org/officeDocument/2006/relationships/tags" Target="../tags/tag170.xml"/><Relationship Id="rId40" Type="http://schemas.openxmlformats.org/officeDocument/2006/relationships/tags" Target="../tags/tag173.xml"/><Relationship Id="rId45" Type="http://schemas.openxmlformats.org/officeDocument/2006/relationships/tags" Target="../tags/tag178.xml"/><Relationship Id="rId53" Type="http://schemas.openxmlformats.org/officeDocument/2006/relationships/image" Target="../media/image9.png"/><Relationship Id="rId5" Type="http://schemas.openxmlformats.org/officeDocument/2006/relationships/tags" Target="../tags/tag138.xml"/><Relationship Id="rId15" Type="http://schemas.openxmlformats.org/officeDocument/2006/relationships/tags" Target="../tags/tag148.xml"/><Relationship Id="rId23" Type="http://schemas.openxmlformats.org/officeDocument/2006/relationships/tags" Target="../tags/tag156.xml"/><Relationship Id="rId28" Type="http://schemas.openxmlformats.org/officeDocument/2006/relationships/tags" Target="../tags/tag161.xml"/><Relationship Id="rId36" Type="http://schemas.openxmlformats.org/officeDocument/2006/relationships/tags" Target="../tags/tag169.xml"/><Relationship Id="rId49" Type="http://schemas.openxmlformats.org/officeDocument/2006/relationships/oleObject" Target="../embeddings/oleObject25.bin"/><Relationship Id="rId10" Type="http://schemas.openxmlformats.org/officeDocument/2006/relationships/tags" Target="../tags/tag143.xml"/><Relationship Id="rId19" Type="http://schemas.openxmlformats.org/officeDocument/2006/relationships/tags" Target="../tags/tag152.xml"/><Relationship Id="rId31" Type="http://schemas.openxmlformats.org/officeDocument/2006/relationships/tags" Target="../tags/tag164.xml"/><Relationship Id="rId44" Type="http://schemas.openxmlformats.org/officeDocument/2006/relationships/tags" Target="../tags/tag177.xml"/><Relationship Id="rId52" Type="http://schemas.microsoft.com/office/2007/relationships/hdphoto" Target="../media/hdphoto1.wdp"/><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tags" Target="../tags/tag155.xml"/><Relationship Id="rId27" Type="http://schemas.openxmlformats.org/officeDocument/2006/relationships/tags" Target="../tags/tag160.xml"/><Relationship Id="rId30" Type="http://schemas.openxmlformats.org/officeDocument/2006/relationships/tags" Target="../tags/tag163.xml"/><Relationship Id="rId35" Type="http://schemas.openxmlformats.org/officeDocument/2006/relationships/tags" Target="../tags/tag168.xml"/><Relationship Id="rId43" Type="http://schemas.openxmlformats.org/officeDocument/2006/relationships/tags" Target="../tags/tag176.xml"/><Relationship Id="rId48" Type="http://schemas.openxmlformats.org/officeDocument/2006/relationships/notesSlide" Target="../notesSlides/notesSlide8.xml"/><Relationship Id="rId56" Type="http://schemas.openxmlformats.org/officeDocument/2006/relationships/image" Target="../media/image2.png"/><Relationship Id="rId8" Type="http://schemas.openxmlformats.org/officeDocument/2006/relationships/tags" Target="../tags/tag141.xml"/><Relationship Id="rId51" Type="http://schemas.openxmlformats.org/officeDocument/2006/relationships/image" Target="../media/image8.png"/><Relationship Id="rId3" Type="http://schemas.openxmlformats.org/officeDocument/2006/relationships/tags" Target="../tags/tag13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181.xml"/><Relationship Id="rId7" Type="http://schemas.openxmlformats.org/officeDocument/2006/relationships/notesSlide" Target="../notesSlides/notesSlide9.xml"/><Relationship Id="rId2" Type="http://schemas.openxmlformats.org/officeDocument/2006/relationships/tags" Target="../tags/tag180.xml"/><Relationship Id="rId1" Type="http://schemas.openxmlformats.org/officeDocument/2006/relationships/vmlDrawing" Target="../drawings/vmlDrawing26.vml"/><Relationship Id="rId6" Type="http://schemas.openxmlformats.org/officeDocument/2006/relationships/slideLayout" Target="../slideLayouts/slideLayout4.xml"/><Relationship Id="rId5" Type="http://schemas.openxmlformats.org/officeDocument/2006/relationships/tags" Target="../tags/tag183.xml"/><Relationship Id="rId10" Type="http://schemas.openxmlformats.org/officeDocument/2006/relationships/image" Target="../media/image2.png"/><Relationship Id="rId4" Type="http://schemas.openxmlformats.org/officeDocument/2006/relationships/tags" Target="../tags/tag182.xml"/><Relationship Id="rId9"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5677055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53"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custDataLst>
              <p:tags r:id="rId3"/>
            </p:custDataLst>
          </p:nvPr>
        </p:nvSpPr>
        <p:spPr/>
        <p:txBody>
          <a:bodyPr/>
          <a:lstStyle/>
          <a:p>
            <a:r>
              <a:rPr lang="en-US" dirty="0"/>
              <a:t>Active Directory Virtualization Safeguards and Domain Controller Cloning with Windows Server 2012</a:t>
            </a:r>
          </a:p>
        </p:txBody>
      </p:sp>
      <p:sp>
        <p:nvSpPr>
          <p:cNvPr id="3" name="Subtitle 2"/>
          <p:cNvSpPr>
            <a:spLocks noGrp="1"/>
          </p:cNvSpPr>
          <p:nvPr>
            <p:ph type="subTitle" idx="1"/>
            <p:custDataLst>
              <p:tags r:id="rId4"/>
            </p:custDataLst>
          </p:nvPr>
        </p:nvSpPr>
        <p:spPr>
          <a:xfrm>
            <a:off x="4181453" y="5029200"/>
            <a:ext cx="6870702" cy="685800"/>
          </a:xfrm>
        </p:spPr>
        <p:txBody>
          <a:bodyPr/>
          <a:lstStyle/>
          <a:p>
            <a:r>
              <a:rPr lang="en-US" dirty="0" smtClean="0"/>
              <a:t>Manu Pushpendran</a:t>
            </a:r>
          </a:p>
          <a:p>
            <a:r>
              <a:rPr lang="en-US" dirty="0" smtClean="0"/>
              <a:t>Program Manager</a:t>
            </a:r>
          </a:p>
          <a:p>
            <a:r>
              <a:rPr lang="en-US" dirty="0" smtClean="0"/>
              <a:t>Microsoft Corporation</a:t>
            </a:r>
            <a:endParaRPr lang="en-US" dirty="0"/>
          </a:p>
        </p:txBody>
      </p:sp>
      <p:sp useBgFill="1">
        <p:nvSpPr>
          <p:cNvPr id="4" name="MASK bottom"/>
          <p:cNvSpPr/>
          <p:nvPr>
            <p:custDataLst>
              <p:tags r:id="rId5"/>
            </p:custDataLst>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6" name="Rectangle 5"/>
          <p:cNvSpPr/>
          <p:nvPr/>
        </p:nvSpPr>
        <p:spPr>
          <a:xfrm>
            <a:off x="519113" y="231600"/>
            <a:ext cx="930063" cy="384721"/>
          </a:xfrm>
          <a:prstGeom prst="rect">
            <a:avLst/>
          </a:prstGeom>
        </p:spPr>
        <p:txBody>
          <a:bodyPr wrap="none">
            <a:spAutoFit/>
          </a:bodyPr>
          <a:lstStyle/>
          <a:p>
            <a:r>
              <a:rPr lang="en-US" dirty="0"/>
              <a:t>SIA317</a:t>
            </a:r>
          </a:p>
        </p:txBody>
      </p:sp>
    </p:spTree>
    <p:extLst>
      <p:ext uri="{BB962C8B-B14F-4D97-AF65-F5344CB8AC3E}">
        <p14:creationId xmlns:p14="http://schemas.microsoft.com/office/powerpoint/2010/main" val="345314423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9718197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845"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396290" name="Rectangle 2"/>
          <p:cNvSpPr>
            <a:spLocks noGrp="1" noChangeArrowheads="1"/>
          </p:cNvSpPr>
          <p:nvPr>
            <p:ph type="title"/>
            <p:custDataLst>
              <p:tags r:id="rId3"/>
            </p:custDataLst>
          </p:nvPr>
        </p:nvSpPr>
        <p:spPr/>
        <p:txBody>
          <a:bodyPr/>
          <a:lstStyle/>
          <a:p>
            <a:pPr eaLnBrk="1" hangingPunct="1">
              <a:defRPr/>
            </a:pPr>
            <a:r>
              <a:rPr lang="en-US" dirty="0" smtClean="0">
                <a:cs typeface="Segoe UI"/>
              </a:rPr>
              <a:t>Agenda</a:t>
            </a:r>
          </a:p>
        </p:txBody>
      </p:sp>
      <p:sp>
        <p:nvSpPr>
          <p:cNvPr id="18" name="Rectangle 17"/>
          <p:cNvSpPr/>
          <p:nvPr>
            <p:custDataLst>
              <p:tags r:id="rId4"/>
            </p:custDataLst>
          </p:nvPr>
        </p:nvSpPr>
        <p:spPr bwMode="auto">
          <a:xfrm>
            <a:off x="519113" y="1448572"/>
            <a:ext cx="11161845" cy="1005840"/>
          </a:xfrm>
          <a:prstGeom prst="rect">
            <a:avLst/>
          </a:prstGeom>
          <a:solidFill>
            <a:schemeClr val="bg1">
              <a:lumMod val="40000"/>
              <a:lumOff val="60000"/>
              <a:alpha val="69000"/>
            </a:schemeClr>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19" name="Rectangle 18"/>
          <p:cNvSpPr/>
          <p:nvPr>
            <p:custDataLst>
              <p:tags r:id="rId5"/>
            </p:custDataLst>
          </p:nvPr>
        </p:nvSpPr>
        <p:spPr>
          <a:xfrm>
            <a:off x="519113" y="1689882"/>
            <a:ext cx="11161845" cy="523220"/>
          </a:xfrm>
          <a:prstGeom prst="rect">
            <a:avLst/>
          </a:prstGeom>
        </p:spPr>
        <p:txBody>
          <a:bodyPr wrap="square" lIns="182880" rIns="182880">
            <a:spAutoFit/>
          </a:bodyPr>
          <a:lstStyle/>
          <a:p>
            <a:pPr marL="403225" lvl="0" indent="-403225">
              <a:buSzPct val="105000"/>
              <a:buBlip>
                <a:blip r:embed="rId16"/>
              </a:buBlip>
            </a:pPr>
            <a:r>
              <a:rPr lang="en-US" sz="2800" dirty="0">
                <a:solidFill>
                  <a:schemeClr val="tx1">
                    <a:lumMod val="75000"/>
                    <a:alpha val="99000"/>
                  </a:schemeClr>
                </a:solidFill>
              </a:rPr>
              <a:t>Importance of Virtualization in </a:t>
            </a:r>
            <a:r>
              <a:rPr lang="en-US" sz="2800" dirty="0" smtClean="0">
                <a:solidFill>
                  <a:schemeClr val="tx1">
                    <a:lumMod val="75000"/>
                    <a:alpha val="99000"/>
                  </a:schemeClr>
                </a:solidFill>
              </a:rPr>
              <a:t>IT</a:t>
            </a:r>
            <a:endParaRPr lang="en-US" sz="2800" dirty="0">
              <a:solidFill>
                <a:schemeClr val="tx1">
                  <a:lumMod val="75000"/>
                  <a:alpha val="99000"/>
                </a:schemeClr>
              </a:solidFill>
            </a:endParaRPr>
          </a:p>
        </p:txBody>
      </p:sp>
      <p:sp>
        <p:nvSpPr>
          <p:cNvPr id="20" name="Rectangle 19"/>
          <p:cNvSpPr/>
          <p:nvPr>
            <p:custDataLst>
              <p:tags r:id="rId6"/>
            </p:custDataLst>
          </p:nvPr>
        </p:nvSpPr>
        <p:spPr bwMode="auto">
          <a:xfrm>
            <a:off x="519113" y="2620205"/>
            <a:ext cx="11161845" cy="1005840"/>
          </a:xfrm>
          <a:prstGeom prst="rect">
            <a:avLst/>
          </a:prstGeom>
          <a:solidFill>
            <a:schemeClr val="bg1">
              <a:lumMod val="40000"/>
              <a:lumOff val="60000"/>
              <a:alpha val="69000"/>
            </a:schemeClr>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21" name="Rectangle 20"/>
          <p:cNvSpPr/>
          <p:nvPr>
            <p:custDataLst>
              <p:tags r:id="rId7"/>
            </p:custDataLst>
          </p:nvPr>
        </p:nvSpPr>
        <p:spPr>
          <a:xfrm>
            <a:off x="519113" y="2861515"/>
            <a:ext cx="11161845" cy="523220"/>
          </a:xfrm>
          <a:prstGeom prst="rect">
            <a:avLst/>
          </a:prstGeom>
        </p:spPr>
        <p:txBody>
          <a:bodyPr wrap="square" lIns="182880" rIns="182880">
            <a:spAutoFit/>
          </a:bodyPr>
          <a:lstStyle/>
          <a:p>
            <a:pPr marL="403225" lvl="0" indent="-403225">
              <a:buSzPct val="105000"/>
              <a:buBlip>
                <a:blip r:embed="rId16"/>
              </a:buBlip>
            </a:pPr>
            <a:r>
              <a:rPr lang="en-US" sz="2800" dirty="0">
                <a:solidFill>
                  <a:schemeClr val="tx1">
                    <a:lumMod val="75000"/>
                    <a:alpha val="99000"/>
                  </a:schemeClr>
                </a:solidFill>
              </a:rPr>
              <a:t>Virtualization Challenges with Active Directory Today</a:t>
            </a:r>
          </a:p>
        </p:txBody>
      </p:sp>
      <p:sp>
        <p:nvSpPr>
          <p:cNvPr id="22" name="Rectangle 21"/>
          <p:cNvSpPr/>
          <p:nvPr>
            <p:custDataLst>
              <p:tags r:id="rId8"/>
            </p:custDataLst>
          </p:nvPr>
        </p:nvSpPr>
        <p:spPr bwMode="auto">
          <a:xfrm>
            <a:off x="519113" y="3791838"/>
            <a:ext cx="11161845" cy="1005840"/>
          </a:xfrm>
          <a:prstGeom prst="rect">
            <a:avLst/>
          </a:prstGeom>
          <a:solidFill>
            <a:schemeClr val="accent2"/>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23" name="Rectangle 22"/>
          <p:cNvSpPr/>
          <p:nvPr>
            <p:custDataLst>
              <p:tags r:id="rId9"/>
            </p:custDataLst>
          </p:nvPr>
        </p:nvSpPr>
        <p:spPr>
          <a:xfrm>
            <a:off x="519113" y="3817705"/>
            <a:ext cx="11161845" cy="954107"/>
          </a:xfrm>
          <a:prstGeom prst="rect">
            <a:avLst/>
          </a:prstGeom>
        </p:spPr>
        <p:txBody>
          <a:bodyPr wrap="square" lIns="182880" rIns="182880">
            <a:spAutoFit/>
          </a:bodyPr>
          <a:lstStyle/>
          <a:p>
            <a:pPr marL="403225" lvl="0" indent="-403225">
              <a:buSzPct val="105000"/>
              <a:buBlip>
                <a:blip r:embed="rId16"/>
              </a:buBlip>
            </a:pPr>
            <a:r>
              <a:rPr lang="en-US" sz="2800" dirty="0">
                <a:solidFill>
                  <a:schemeClr val="tx1">
                    <a:alpha val="99000"/>
                  </a:schemeClr>
                </a:solidFill>
              </a:rPr>
              <a:t>Enabling a Seamless Virtualized Active Directory Experience in Windows Server 2012</a:t>
            </a:r>
          </a:p>
        </p:txBody>
      </p:sp>
      <p:sp>
        <p:nvSpPr>
          <p:cNvPr id="24" name="Rectangle 23"/>
          <p:cNvSpPr/>
          <p:nvPr>
            <p:custDataLst>
              <p:tags r:id="rId10"/>
            </p:custDataLst>
          </p:nvPr>
        </p:nvSpPr>
        <p:spPr bwMode="auto">
          <a:xfrm>
            <a:off x="519113" y="4963472"/>
            <a:ext cx="11161845" cy="1005840"/>
          </a:xfrm>
          <a:prstGeom prst="rect">
            <a:avLst/>
          </a:prstGeom>
          <a:solidFill>
            <a:schemeClr val="bg1">
              <a:lumMod val="40000"/>
              <a:lumOff val="60000"/>
              <a:alpha val="69000"/>
            </a:schemeClr>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25" name="Rectangle 24"/>
          <p:cNvSpPr/>
          <p:nvPr>
            <p:custDataLst>
              <p:tags r:id="rId11"/>
            </p:custDataLst>
          </p:nvPr>
        </p:nvSpPr>
        <p:spPr>
          <a:xfrm>
            <a:off x="519113" y="5031658"/>
            <a:ext cx="11161845" cy="869469"/>
          </a:xfrm>
          <a:prstGeom prst="rect">
            <a:avLst/>
          </a:prstGeom>
        </p:spPr>
        <p:txBody>
          <a:bodyPr wrap="square" lIns="182880" rIns="182880">
            <a:spAutoFit/>
          </a:bodyPr>
          <a:lstStyle/>
          <a:p>
            <a:pPr marL="403225" lvl="0" indent="-403225">
              <a:spcBef>
                <a:spcPts val="600"/>
              </a:spcBef>
              <a:buSzPct val="105000"/>
              <a:buBlip>
                <a:blip r:embed="rId16"/>
              </a:buBlip>
            </a:pPr>
            <a:r>
              <a:rPr lang="en-US" sz="2800" dirty="0">
                <a:solidFill>
                  <a:schemeClr val="tx1">
                    <a:lumMod val="75000"/>
                    <a:alpha val="99000"/>
                  </a:schemeClr>
                </a:solidFill>
              </a:rPr>
              <a:t>Rapid Deployment of Virtual Domain Controllers through Cloning</a:t>
            </a:r>
          </a:p>
          <a:p>
            <a:pPr marL="808038" lvl="0" indent="-411163">
              <a:spcBef>
                <a:spcPts val="300"/>
              </a:spcBef>
              <a:buSzPct val="105000"/>
              <a:buBlip>
                <a:blip r:embed="rId16"/>
              </a:buBlip>
            </a:pPr>
            <a:r>
              <a:rPr lang="en-US" sz="2000" dirty="0">
                <a:solidFill>
                  <a:schemeClr val="tx1">
                    <a:lumMod val="75000"/>
                    <a:alpha val="99000"/>
                  </a:schemeClr>
                </a:solidFill>
              </a:rPr>
              <a:t>	elastic scale, faster disaster recovery, etc.</a:t>
            </a:r>
          </a:p>
        </p:txBody>
      </p:sp>
    </p:spTree>
    <p:extLst>
      <p:ext uri="{BB962C8B-B14F-4D97-AF65-F5344CB8AC3E}">
        <p14:creationId xmlns:p14="http://schemas.microsoft.com/office/powerpoint/2010/main" val="343617444"/>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862309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69"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custDataLst>
              <p:tags r:id="rId3"/>
            </p:custDataLst>
          </p:nvPr>
        </p:nvSpPr>
        <p:spPr/>
        <p:txBody>
          <a:bodyPr>
            <a:normAutofit/>
          </a:bodyPr>
          <a:lstStyle/>
          <a:p>
            <a:r>
              <a:rPr lang="en-US" dirty="0" smtClean="0">
                <a:cs typeface="Segoe UI"/>
              </a:rPr>
              <a:t>Safe Domain Controller Virtualization</a:t>
            </a:r>
            <a:endParaRPr lang="en-US" dirty="0">
              <a:cs typeface="Segoe UI"/>
            </a:endParaRPr>
          </a:p>
        </p:txBody>
      </p:sp>
      <p:sp>
        <p:nvSpPr>
          <p:cNvPr id="6" name="TextBox 5"/>
          <p:cNvSpPr txBox="1"/>
          <p:nvPr>
            <p:custDataLst>
              <p:tags r:id="rId4"/>
            </p:custDataLst>
          </p:nvPr>
        </p:nvSpPr>
        <p:spPr>
          <a:xfrm>
            <a:off x="519111" y="1455054"/>
            <a:ext cx="11669713" cy="471714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7" name="Text Placeholder 1"/>
          <p:cNvSpPr txBox="1">
            <a:spLocks/>
          </p:cNvSpPr>
          <p:nvPr>
            <p:custDataLst>
              <p:tags r:id="rId5"/>
            </p:custDataLst>
          </p:nvPr>
        </p:nvSpPr>
        <p:spPr>
          <a:xfrm>
            <a:off x="519112" y="1607453"/>
            <a:ext cx="11149013" cy="4124206"/>
          </a:xfrm>
          <a:prstGeom prst="rect">
            <a:avLst/>
          </a:prstGeom>
        </p:spPr>
        <p:txBody>
          <a:bodyPr lIns="182880" tIns="45720" rIns="91440" bIns="45720"/>
          <a:lstStyle>
            <a:lvl1pPr marL="460375" indent="-460375" algn="l" defTabSz="914363" rtl="0" eaLnBrk="1" latinLnBrk="0" hangingPunct="1">
              <a:lnSpc>
                <a:spcPct val="90000"/>
              </a:lnSpc>
              <a:spcBef>
                <a:spcPct val="20000"/>
              </a:spcBef>
              <a:buSzPct val="90000"/>
              <a:buFontTx/>
              <a:buBlip>
                <a:blip r:embed="rId1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1200"/>
              </a:spcBef>
              <a:buNone/>
            </a:pPr>
            <a:r>
              <a:rPr lang="en-US" sz="2800" dirty="0"/>
              <a:t>Windows Server 2012 virtual DCs able to detect when:</a:t>
            </a:r>
          </a:p>
          <a:p>
            <a:pPr marL="411163" lvl="1">
              <a:lnSpc>
                <a:spcPct val="100000"/>
              </a:lnSpc>
              <a:spcBef>
                <a:spcPts val="600"/>
              </a:spcBef>
            </a:pPr>
            <a:r>
              <a:rPr lang="en-US" sz="2000" spc="-40" dirty="0"/>
              <a:t>snapshots are applied</a:t>
            </a:r>
          </a:p>
          <a:p>
            <a:pPr marL="411163" lvl="1">
              <a:lnSpc>
                <a:spcPct val="100000"/>
              </a:lnSpc>
              <a:spcBef>
                <a:spcPts val="600"/>
              </a:spcBef>
            </a:pPr>
            <a:r>
              <a:rPr lang="en-US" sz="2000" spc="-40" dirty="0"/>
              <a:t>a VM is copied</a:t>
            </a:r>
          </a:p>
          <a:p>
            <a:pPr marL="15875" lvl="1" indent="0">
              <a:lnSpc>
                <a:spcPct val="100000"/>
              </a:lnSpc>
              <a:spcBef>
                <a:spcPts val="1200"/>
              </a:spcBef>
              <a:buNone/>
            </a:pPr>
            <a:r>
              <a:rPr lang="en-US" dirty="0"/>
              <a:t>Detection built off a VM-generation identifier (VM-generation ID) </a:t>
            </a:r>
          </a:p>
          <a:p>
            <a:pPr marL="411163" lvl="1">
              <a:lnSpc>
                <a:spcPct val="100000"/>
              </a:lnSpc>
              <a:spcBef>
                <a:spcPts val="600"/>
              </a:spcBef>
            </a:pPr>
            <a:r>
              <a:rPr lang="en-US" sz="2000" spc="-40" dirty="0"/>
              <a:t>VM-generation ID is changed when features such as VM-snapshot are </a:t>
            </a:r>
            <a:r>
              <a:rPr lang="en-US" sz="2000" spc="-40" dirty="0" smtClean="0"/>
              <a:t>used</a:t>
            </a:r>
          </a:p>
          <a:p>
            <a:pPr marL="15875" lvl="1" indent="0">
              <a:lnSpc>
                <a:spcPct val="100000"/>
              </a:lnSpc>
              <a:spcBef>
                <a:spcPts val="1200"/>
              </a:spcBef>
              <a:buNone/>
            </a:pPr>
            <a:r>
              <a:rPr lang="en-US" dirty="0"/>
              <a:t>NOTE: taking snapshots is not a supported alternative for backing up virtual domain controllers</a:t>
            </a:r>
          </a:p>
          <a:p>
            <a:pPr marL="411163" lvl="1">
              <a:lnSpc>
                <a:spcPct val="100000"/>
              </a:lnSpc>
              <a:spcBef>
                <a:spcPts val="600"/>
              </a:spcBef>
            </a:pPr>
            <a:r>
              <a:rPr lang="en-US" sz="2000" spc="-40" dirty="0"/>
              <a:t>use Windows Server Backup (or other VSS-writer-based) backup </a:t>
            </a:r>
            <a:r>
              <a:rPr lang="en-US" sz="2000" spc="-40" dirty="0" smtClean="0"/>
              <a:t>solution</a:t>
            </a:r>
            <a:endParaRPr lang="en-US" sz="2000" spc="-40" dirty="0"/>
          </a:p>
        </p:txBody>
      </p:sp>
    </p:spTree>
    <p:extLst>
      <p:ext uri="{BB962C8B-B14F-4D97-AF65-F5344CB8AC3E}">
        <p14:creationId xmlns:p14="http://schemas.microsoft.com/office/powerpoint/2010/main" val="1254229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4336522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93"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custDataLst>
              <p:tags r:id="rId3"/>
            </p:custDataLst>
          </p:nvPr>
        </p:nvSpPr>
        <p:spPr/>
        <p:txBody>
          <a:bodyPr>
            <a:normAutofit/>
          </a:bodyPr>
          <a:lstStyle/>
          <a:p>
            <a:r>
              <a:rPr lang="en-US" dirty="0" smtClean="0">
                <a:cs typeface="Segoe UI"/>
              </a:rPr>
              <a:t>Active Directory’s Safe Virtualization Design </a:t>
            </a:r>
            <a:r>
              <a:rPr lang="en-US" sz="2400" dirty="0">
                <a:cs typeface="Segoe UI"/>
              </a:rPr>
              <a:t>(1 of 2)</a:t>
            </a:r>
            <a:endParaRPr lang="en-US" dirty="0">
              <a:cs typeface="Segoe UI"/>
            </a:endParaRPr>
          </a:p>
        </p:txBody>
      </p:sp>
      <p:sp>
        <p:nvSpPr>
          <p:cNvPr id="6" name="TextBox 5"/>
          <p:cNvSpPr txBox="1"/>
          <p:nvPr>
            <p:custDataLst>
              <p:tags r:id="rId4"/>
            </p:custDataLst>
          </p:nvPr>
        </p:nvSpPr>
        <p:spPr>
          <a:xfrm>
            <a:off x="519111" y="1455054"/>
            <a:ext cx="11669713" cy="471714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7" name="Text Placeholder 1"/>
          <p:cNvSpPr txBox="1">
            <a:spLocks/>
          </p:cNvSpPr>
          <p:nvPr>
            <p:custDataLst>
              <p:tags r:id="rId5"/>
            </p:custDataLst>
          </p:nvPr>
        </p:nvSpPr>
        <p:spPr>
          <a:xfrm>
            <a:off x="519112" y="1607453"/>
            <a:ext cx="11149013" cy="4124206"/>
          </a:xfrm>
          <a:prstGeom prst="rect">
            <a:avLst/>
          </a:prstGeom>
        </p:spPr>
        <p:txBody>
          <a:bodyPr lIns="182880" tIns="45720" rIns="91440" bIns="45720"/>
          <a:lstStyle>
            <a:lvl1pPr marL="460375" indent="-460375" algn="l" defTabSz="914363" rtl="0" eaLnBrk="1" latinLnBrk="0" hangingPunct="1">
              <a:lnSpc>
                <a:spcPct val="90000"/>
              </a:lnSpc>
              <a:spcBef>
                <a:spcPct val="20000"/>
              </a:spcBef>
              <a:buSzPct val="90000"/>
              <a:buFontTx/>
              <a:buBlip>
                <a:blip r:embed="rId1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1200"/>
              </a:spcBef>
              <a:buNone/>
            </a:pPr>
            <a:r>
              <a:rPr lang="en-US" sz="2800" dirty="0"/>
              <a:t>VM-Generation ID provided by the hypervisor platform </a:t>
            </a:r>
          </a:p>
          <a:p>
            <a:pPr marL="411163" lvl="1">
              <a:lnSpc>
                <a:spcPct val="100000"/>
              </a:lnSpc>
              <a:spcBef>
                <a:spcPts val="600"/>
              </a:spcBef>
            </a:pPr>
            <a:r>
              <a:rPr lang="en-US" sz="2000" spc="-40" dirty="0"/>
              <a:t>a unique 128-bit identifier that guest operating systems and applications can leverage</a:t>
            </a:r>
          </a:p>
          <a:p>
            <a:pPr marL="411163" lvl="1">
              <a:lnSpc>
                <a:spcPct val="100000"/>
              </a:lnSpc>
              <a:spcBef>
                <a:spcPts val="600"/>
              </a:spcBef>
            </a:pPr>
            <a:r>
              <a:rPr lang="en-US" sz="2000" spc="-40" dirty="0"/>
              <a:t>made available to applications through Windows Server 2012 driver</a:t>
            </a:r>
          </a:p>
          <a:p>
            <a:pPr marL="15875" lvl="1" indent="0">
              <a:lnSpc>
                <a:spcPct val="100000"/>
              </a:lnSpc>
              <a:spcBef>
                <a:spcPts val="1200"/>
              </a:spcBef>
              <a:buNone/>
            </a:pPr>
            <a:r>
              <a:rPr lang="en-US" dirty="0" smtClean="0"/>
              <a:t>Windows </a:t>
            </a:r>
            <a:r>
              <a:rPr lang="en-US" dirty="0"/>
              <a:t>Server 2012 virtual DCs track the VM-Generation ID </a:t>
            </a:r>
          </a:p>
          <a:p>
            <a:pPr marL="411163" lvl="1">
              <a:lnSpc>
                <a:spcPct val="100000"/>
              </a:lnSpc>
              <a:spcBef>
                <a:spcPts val="600"/>
              </a:spcBef>
            </a:pPr>
            <a:r>
              <a:rPr lang="en-US" sz="2000" spc="-40" dirty="0"/>
              <a:t>allows the DC to detect changes and protect Active </a:t>
            </a:r>
            <a:r>
              <a:rPr lang="en-US" sz="2000" spc="-40" dirty="0" smtClean="0"/>
              <a:t>Directory</a:t>
            </a:r>
            <a:endParaRPr lang="en-US" sz="2000" spc="-40" dirty="0"/>
          </a:p>
        </p:txBody>
      </p:sp>
    </p:spTree>
    <p:extLst>
      <p:ext uri="{BB962C8B-B14F-4D97-AF65-F5344CB8AC3E}">
        <p14:creationId xmlns:p14="http://schemas.microsoft.com/office/powerpoint/2010/main" val="279704265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9021571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917"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custDataLst>
              <p:tags r:id="rId3"/>
            </p:custDataLst>
          </p:nvPr>
        </p:nvSpPr>
        <p:spPr>
          <a:xfrm>
            <a:off x="519113" y="228601"/>
            <a:ext cx="11149013" cy="609398"/>
          </a:xfrm>
        </p:spPr>
        <p:txBody>
          <a:bodyPr/>
          <a:lstStyle/>
          <a:p>
            <a:r>
              <a:rPr lang="en-US" dirty="0">
                <a:gradFill flip="none" rotWithShape="1">
                  <a:gsLst>
                    <a:gs pos="0">
                      <a:schemeClr val="tx1"/>
                    </a:gs>
                    <a:gs pos="86000">
                      <a:schemeClr val="tx1"/>
                    </a:gs>
                  </a:gsLst>
                  <a:lin ang="5400000" scaled="0"/>
                  <a:tileRect/>
                </a:gradFill>
                <a:cs typeface="Segoe UI"/>
              </a:rPr>
              <a:t>Active Directory’s Safe Virtualization Design </a:t>
            </a:r>
            <a:r>
              <a:rPr lang="en-US" sz="2400" dirty="0">
                <a:gradFill flip="none" rotWithShape="1">
                  <a:gsLst>
                    <a:gs pos="0">
                      <a:schemeClr val="tx1"/>
                    </a:gs>
                    <a:gs pos="86000">
                      <a:schemeClr val="tx1"/>
                    </a:gs>
                  </a:gsLst>
                  <a:lin ang="5400000" scaled="0"/>
                  <a:tileRect/>
                </a:gradFill>
                <a:cs typeface="Segoe UI"/>
              </a:rPr>
              <a:t>(2 of 2)</a:t>
            </a:r>
          </a:p>
        </p:txBody>
      </p:sp>
      <p:sp>
        <p:nvSpPr>
          <p:cNvPr id="6" name="TextBox 5"/>
          <p:cNvSpPr txBox="1"/>
          <p:nvPr>
            <p:custDataLst>
              <p:tags r:id="rId4"/>
            </p:custDataLst>
          </p:nvPr>
        </p:nvSpPr>
        <p:spPr>
          <a:xfrm>
            <a:off x="519111" y="1455054"/>
            <a:ext cx="11669713" cy="471714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7" name="Text Placeholder 1"/>
          <p:cNvSpPr txBox="1">
            <a:spLocks/>
          </p:cNvSpPr>
          <p:nvPr>
            <p:custDataLst>
              <p:tags r:id="rId5"/>
            </p:custDataLst>
          </p:nvPr>
        </p:nvSpPr>
        <p:spPr>
          <a:xfrm>
            <a:off x="519112" y="1607453"/>
            <a:ext cx="11149013" cy="4124206"/>
          </a:xfrm>
          <a:prstGeom prst="rect">
            <a:avLst/>
          </a:prstGeom>
        </p:spPr>
        <p:txBody>
          <a:bodyPr lIns="182880" tIns="45720" rIns="91440" bIns="45720"/>
          <a:lstStyle>
            <a:lvl1pPr marL="460375" indent="-460375" algn="l" defTabSz="914363" rtl="0" eaLnBrk="1" latinLnBrk="0" hangingPunct="1">
              <a:lnSpc>
                <a:spcPct val="90000"/>
              </a:lnSpc>
              <a:spcBef>
                <a:spcPct val="20000"/>
              </a:spcBef>
              <a:buSzPct val="90000"/>
              <a:buFontTx/>
              <a:buBlip>
                <a:blip r:embed="rId1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1200"/>
              </a:spcBef>
              <a:buNone/>
            </a:pPr>
            <a:r>
              <a:rPr lang="en-US" sz="2400" dirty="0"/>
              <a:t>VM-Generation ID stored in Active Directory database (DIT)</a:t>
            </a:r>
          </a:p>
          <a:p>
            <a:pPr marL="411163" lvl="1">
              <a:lnSpc>
                <a:spcPct val="100000"/>
              </a:lnSpc>
              <a:spcBef>
                <a:spcPts val="600"/>
              </a:spcBef>
            </a:pPr>
            <a:r>
              <a:rPr lang="en-US" sz="1800" spc="-40" dirty="0"/>
              <a:t>non-replicated attribute stored on DC’s computer object</a:t>
            </a:r>
          </a:p>
          <a:p>
            <a:pPr marL="0" indent="0">
              <a:lnSpc>
                <a:spcPct val="100000"/>
              </a:lnSpc>
              <a:spcBef>
                <a:spcPts val="1200"/>
              </a:spcBef>
              <a:buNone/>
            </a:pPr>
            <a:r>
              <a:rPr lang="en-US" sz="2400" dirty="0"/>
              <a:t>Before committing updates to local DIT, domain controllers will:</a:t>
            </a:r>
          </a:p>
          <a:p>
            <a:pPr marL="411163" lvl="1">
              <a:lnSpc>
                <a:spcPct val="100000"/>
              </a:lnSpc>
              <a:spcBef>
                <a:spcPts val="600"/>
              </a:spcBef>
            </a:pPr>
            <a:r>
              <a:rPr lang="en-US" sz="1800" spc="-40" dirty="0"/>
              <a:t>compare VM-Generation ID in DIT against real-time VM-Generation ID from driver</a:t>
            </a:r>
          </a:p>
          <a:p>
            <a:pPr marL="411163" lvl="1">
              <a:lnSpc>
                <a:spcPct val="100000"/>
              </a:lnSpc>
              <a:spcBef>
                <a:spcPts val="600"/>
              </a:spcBef>
            </a:pPr>
            <a:r>
              <a:rPr lang="en-US" sz="1800" spc="-40" dirty="0"/>
              <a:t>if different </a:t>
            </a:r>
            <a:r>
              <a:rPr lang="en-US" sz="1800" spc="-40" dirty="0" smtClean="0">
                <a:sym typeface="Wingdings"/>
              </a:rPr>
              <a:t></a:t>
            </a:r>
            <a:r>
              <a:rPr lang="en-US" sz="1800" spc="-40" dirty="0" smtClean="0"/>
              <a:t> </a:t>
            </a:r>
            <a:r>
              <a:rPr lang="en-US" sz="1800" spc="-40" dirty="0"/>
              <a:t>resets DC’s invocation ID and invalidates RID pool </a:t>
            </a:r>
            <a:r>
              <a:rPr lang="en-US" sz="1800" spc="-40" dirty="0" smtClean="0">
                <a:sym typeface="Wingdings" pitchFamily="2" charset="2"/>
              </a:rPr>
              <a:t> </a:t>
            </a:r>
            <a:r>
              <a:rPr lang="en-US" sz="1800" spc="-40" dirty="0" smtClean="0"/>
              <a:t>commits </a:t>
            </a:r>
            <a:r>
              <a:rPr lang="en-US" sz="1800" spc="-40" dirty="0"/>
              <a:t>update</a:t>
            </a:r>
          </a:p>
          <a:p>
            <a:pPr marL="0" indent="0">
              <a:lnSpc>
                <a:spcPct val="100000"/>
              </a:lnSpc>
              <a:spcBef>
                <a:spcPts val="1200"/>
              </a:spcBef>
              <a:buNone/>
            </a:pPr>
            <a:r>
              <a:rPr lang="en-US" sz="2400" dirty="0"/>
              <a:t>How do we handle FSMOs when an earlier snapshot rolls a DC back in time</a:t>
            </a:r>
          </a:p>
          <a:p>
            <a:pPr marL="411163" lvl="1">
              <a:lnSpc>
                <a:spcPct val="100000"/>
              </a:lnSpc>
              <a:spcBef>
                <a:spcPts val="600"/>
              </a:spcBef>
            </a:pPr>
            <a:r>
              <a:rPr lang="en-US" sz="1800" spc="-40" dirty="0"/>
              <a:t>FSMO role-holders delay servicing FSMO-functions until a replication cycle is completed</a:t>
            </a:r>
          </a:p>
          <a:p>
            <a:pPr marL="808038" lvl="1">
              <a:lnSpc>
                <a:spcPct val="100000"/>
              </a:lnSpc>
              <a:spcBef>
                <a:spcPts val="600"/>
              </a:spcBef>
            </a:pPr>
            <a:r>
              <a:rPr lang="en-US" sz="1800" spc="-40" dirty="0"/>
              <a:t>similar to the feature introduced in Windows Server 2003 known as initial synchronization (INITSYNC)</a:t>
            </a:r>
          </a:p>
          <a:p>
            <a:pPr marL="0" indent="0">
              <a:lnSpc>
                <a:spcPct val="100000"/>
              </a:lnSpc>
              <a:spcBef>
                <a:spcPts val="1200"/>
              </a:spcBef>
              <a:buNone/>
            </a:pPr>
            <a:r>
              <a:rPr lang="en-US" sz="2400" dirty="0"/>
              <a:t>During machine boot</a:t>
            </a:r>
          </a:p>
          <a:p>
            <a:pPr marL="411163" lvl="1">
              <a:lnSpc>
                <a:spcPct val="100000"/>
              </a:lnSpc>
              <a:spcBef>
                <a:spcPts val="600"/>
              </a:spcBef>
            </a:pPr>
            <a:r>
              <a:rPr lang="en-US" sz="1800" spc="-40" dirty="0"/>
              <a:t>compares VM-Generation ID in DIT against VM-Generation ID from driver </a:t>
            </a:r>
          </a:p>
          <a:p>
            <a:pPr marL="411163" lvl="1">
              <a:lnSpc>
                <a:spcPct val="100000"/>
              </a:lnSpc>
              <a:spcBef>
                <a:spcPts val="600"/>
              </a:spcBef>
            </a:pPr>
            <a:r>
              <a:rPr lang="en-US" sz="1800" spc="-40" dirty="0"/>
              <a:t>if different </a:t>
            </a:r>
            <a:r>
              <a:rPr lang="en-US" sz="1800" spc="-40" dirty="0">
                <a:sym typeface="Wingdings"/>
              </a:rPr>
              <a:t> </a:t>
            </a:r>
            <a:r>
              <a:rPr lang="en-US" sz="1800" spc="-40" dirty="0" smtClean="0"/>
              <a:t>resets </a:t>
            </a:r>
            <a:r>
              <a:rPr lang="en-US" sz="1800" spc="-40" dirty="0"/>
              <a:t>DC’s invocation ID and invalidates RID pool</a:t>
            </a:r>
          </a:p>
        </p:txBody>
      </p:sp>
    </p:spTree>
    <p:extLst>
      <p:ext uri="{BB962C8B-B14F-4D97-AF65-F5344CB8AC3E}">
        <p14:creationId xmlns:p14="http://schemas.microsoft.com/office/powerpoint/2010/main" val="103063742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0853000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941"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custDataLst>
              <p:tags r:id="rId3"/>
            </p:custDataLst>
          </p:nvPr>
        </p:nvSpPr>
        <p:spPr>
          <a:xfrm>
            <a:off x="519113" y="228600"/>
            <a:ext cx="11149013" cy="609398"/>
          </a:xfrm>
        </p:spPr>
        <p:txBody>
          <a:bodyPr/>
          <a:lstStyle/>
          <a:p>
            <a:r>
              <a:rPr lang="en-US" sz="4400" dirty="0">
                <a:gradFill flip="none" rotWithShape="1">
                  <a:gsLst>
                    <a:gs pos="0">
                      <a:schemeClr val="tx1"/>
                    </a:gs>
                    <a:gs pos="86000">
                      <a:schemeClr val="tx1"/>
                    </a:gs>
                  </a:gsLst>
                  <a:lin ang="5400000" scaled="0"/>
                  <a:tileRect/>
                </a:gradFill>
                <a:cs typeface="Segoe UI"/>
              </a:rPr>
              <a:t>Virtual Machine Generation ID semantics</a:t>
            </a:r>
          </a:p>
        </p:txBody>
      </p:sp>
      <p:sp>
        <p:nvSpPr>
          <p:cNvPr id="6" name="TextBox 5"/>
          <p:cNvSpPr txBox="1"/>
          <p:nvPr>
            <p:custDataLst>
              <p:tags r:id="rId4"/>
            </p:custDataLst>
          </p:nvPr>
        </p:nvSpPr>
        <p:spPr>
          <a:xfrm>
            <a:off x="519111" y="1455054"/>
            <a:ext cx="11669713" cy="4717146"/>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7" name="Text Placeholder 1"/>
          <p:cNvSpPr txBox="1">
            <a:spLocks/>
          </p:cNvSpPr>
          <p:nvPr>
            <p:custDataLst>
              <p:tags r:id="rId5"/>
            </p:custDataLst>
          </p:nvPr>
        </p:nvSpPr>
        <p:spPr>
          <a:xfrm>
            <a:off x="519112" y="1607453"/>
            <a:ext cx="11149013" cy="4124206"/>
          </a:xfrm>
          <a:prstGeom prst="rect">
            <a:avLst/>
          </a:prstGeom>
        </p:spPr>
        <p:txBody>
          <a:bodyPr lIns="182880" tIns="45720" rIns="91440" bIns="45720"/>
          <a:lstStyle>
            <a:lvl1pPr marL="460375" indent="-460375" algn="l" defTabSz="914363" rtl="0" eaLnBrk="1" latinLnBrk="0" hangingPunct="1">
              <a:lnSpc>
                <a:spcPct val="90000"/>
              </a:lnSpc>
              <a:spcBef>
                <a:spcPct val="20000"/>
              </a:spcBef>
              <a:buSzPct val="90000"/>
              <a:buFontTx/>
              <a:buBlip>
                <a:blip r:embed="rId1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1200"/>
              </a:spcBef>
              <a:buNone/>
            </a:pPr>
            <a:r>
              <a:rPr lang="en-US" sz="2400" dirty="0"/>
              <a:t>If a virtualization operation WILL cause an Active Directory execution context (the metadata from a previous point in time) to be re-executed/re-used</a:t>
            </a:r>
          </a:p>
          <a:p>
            <a:pPr marL="411163" lvl="1">
              <a:lnSpc>
                <a:spcPct val="100000"/>
              </a:lnSpc>
              <a:spcBef>
                <a:spcPts val="600"/>
              </a:spcBef>
            </a:pPr>
            <a:r>
              <a:rPr lang="en-US" sz="1800" spc="-40" dirty="0"/>
              <a:t>the virtualization system MUST provide a new generation ID</a:t>
            </a:r>
          </a:p>
          <a:p>
            <a:pPr marL="15875" lvl="1" indent="0">
              <a:lnSpc>
                <a:spcPct val="100000"/>
              </a:lnSpc>
              <a:spcBef>
                <a:spcPts val="1200"/>
              </a:spcBef>
              <a:buNone/>
            </a:pPr>
            <a:r>
              <a:rPr lang="en-US" sz="2400" dirty="0"/>
              <a:t>If a virtualization operation WILL NOT cause an Active Directory execution context to be re-executed/re-used</a:t>
            </a:r>
          </a:p>
          <a:p>
            <a:pPr marL="411163" lvl="1">
              <a:lnSpc>
                <a:spcPct val="100000"/>
              </a:lnSpc>
              <a:spcBef>
                <a:spcPts val="600"/>
              </a:spcBef>
            </a:pPr>
            <a:r>
              <a:rPr lang="en-US" sz="1800" spc="-40" dirty="0"/>
              <a:t>the virtualization system MUST NOT provide a new generation ID</a:t>
            </a:r>
          </a:p>
          <a:p>
            <a:pPr marL="15875" lvl="1" indent="0">
              <a:lnSpc>
                <a:spcPct val="100000"/>
              </a:lnSpc>
              <a:spcBef>
                <a:spcPts val="1200"/>
              </a:spcBef>
              <a:buNone/>
            </a:pPr>
            <a:r>
              <a:rPr lang="en-US" sz="2400" dirty="0"/>
              <a:t>If it is unclear whether a virtualization operation will cause an Active Directory execution context to be re-executed/re-used</a:t>
            </a:r>
          </a:p>
          <a:p>
            <a:pPr marL="411163" lvl="1">
              <a:lnSpc>
                <a:spcPct val="100000"/>
              </a:lnSpc>
              <a:spcBef>
                <a:spcPts val="600"/>
              </a:spcBef>
            </a:pPr>
            <a:r>
              <a:rPr lang="en-US" sz="1800" spc="-40" dirty="0"/>
              <a:t>the virtualization system MUST provide a new generation ID</a:t>
            </a:r>
          </a:p>
        </p:txBody>
      </p:sp>
    </p:spTree>
    <p:extLst>
      <p:ext uri="{BB962C8B-B14F-4D97-AF65-F5344CB8AC3E}">
        <p14:creationId xmlns:p14="http://schemas.microsoft.com/office/powerpoint/2010/main" val="263972354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9719629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965" name="think-cell Slide" r:id="rId52" imgW="270" imgH="270" progId="TCLayout.ActiveDocument.1">
                  <p:embed/>
                </p:oleObj>
              </mc:Choice>
              <mc:Fallback>
                <p:oleObj name="think-cell Slide" r:id="rId52" imgW="270" imgH="270" progId="TCLayout.ActiveDocument.1">
                  <p:embed/>
                  <p:pic>
                    <p:nvPicPr>
                      <p:cNvPr id="0" name=""/>
                      <p:cNvPicPr/>
                      <p:nvPr/>
                    </p:nvPicPr>
                    <p:blipFill>
                      <a:blip r:embed="rId53"/>
                      <a:stretch>
                        <a:fillRect/>
                      </a:stretch>
                    </p:blipFill>
                    <p:spPr>
                      <a:xfrm>
                        <a:off x="1588" y="1588"/>
                        <a:ext cx="1587" cy="1587"/>
                      </a:xfrm>
                      <a:prstGeom prst="rect">
                        <a:avLst/>
                      </a:prstGeom>
                    </p:spPr>
                  </p:pic>
                </p:oleObj>
              </mc:Fallback>
            </mc:AlternateContent>
          </a:graphicData>
        </a:graphic>
      </p:graphicFrame>
      <p:sp>
        <p:nvSpPr>
          <p:cNvPr id="12" name="Title 3"/>
          <p:cNvSpPr txBox="1">
            <a:spLocks/>
          </p:cNvSpPr>
          <p:nvPr>
            <p:custDataLst>
              <p:tags r:id="rId3"/>
            </p:custDataLst>
          </p:nvPr>
        </p:nvSpPr>
        <p:spPr>
          <a:xfrm>
            <a:off x="433479" y="-175936"/>
            <a:ext cx="14882817" cy="1330541"/>
          </a:xfrm>
          <a:prstGeom prst="rect">
            <a:avLst/>
          </a:prstGeom>
        </p:spPr>
        <p:txBody>
          <a:bodyPr vert="horz" lIns="0" tIns="45777" rIns="91555" bIns="45777" rtlCol="0" anchor="b">
            <a:noAutofit/>
          </a:bodyPr>
          <a:lstStyle>
            <a:lvl1pPr algn="l" defTabSz="686806" rtl="0" eaLnBrk="1" latinLnBrk="0" hangingPunct="1">
              <a:lnSpc>
                <a:spcPts val="3605"/>
              </a:lnSpc>
              <a:spcBef>
                <a:spcPct val="0"/>
              </a:spcBef>
              <a:buNone/>
              <a:defRPr sz="3600" kern="1200" spc="-150" baseline="0">
                <a:solidFill>
                  <a:srgbClr val="00B9F2"/>
                </a:solidFill>
                <a:latin typeface="Segoe UI Light" pitchFamily="34" charset="0"/>
                <a:ea typeface="+mj-ea"/>
                <a:cs typeface="+mj-cs"/>
              </a:defRPr>
            </a:lvl1pPr>
          </a:lstStyle>
          <a:p>
            <a:pPr fontAlgn="base">
              <a:spcAft>
                <a:spcPct val="0"/>
              </a:spcAft>
            </a:pPr>
            <a:endParaRPr lang="en-US" sz="2700" b="1" dirty="0"/>
          </a:p>
        </p:txBody>
      </p:sp>
      <p:sp>
        <p:nvSpPr>
          <p:cNvPr id="2" name="Title 1"/>
          <p:cNvSpPr>
            <a:spLocks noGrp="1"/>
          </p:cNvSpPr>
          <p:nvPr>
            <p:ph type="title"/>
            <p:custDataLst>
              <p:tags r:id="rId4"/>
            </p:custDataLst>
          </p:nvPr>
        </p:nvSpPr>
        <p:spPr/>
        <p:txBody>
          <a:bodyPr anchor="t">
            <a:normAutofit fontScale="90000"/>
          </a:bodyPr>
          <a:lstStyle/>
          <a:p>
            <a:r>
              <a:rPr lang="en-US" dirty="0">
                <a:cs typeface="Segoe UI"/>
              </a:rPr>
              <a:t>Safe </a:t>
            </a:r>
            <a:r>
              <a:rPr lang="en-US" dirty="0" smtClean="0">
                <a:cs typeface="Segoe UI"/>
              </a:rPr>
              <a:t>Virtualization Design </a:t>
            </a:r>
            <a:r>
              <a:rPr lang="en-US" dirty="0">
                <a:cs typeface="Segoe UI"/>
              </a:rPr>
              <a:t>u</a:t>
            </a:r>
            <a:r>
              <a:rPr lang="en-US" dirty="0" smtClean="0">
                <a:cs typeface="Segoe UI"/>
              </a:rPr>
              <a:t>sing </a:t>
            </a:r>
            <a:r>
              <a:rPr lang="en-US" dirty="0">
                <a:cs typeface="Segoe UI"/>
              </a:rPr>
              <a:t>VM-Generation ID</a:t>
            </a:r>
          </a:p>
        </p:txBody>
      </p:sp>
      <p:sp>
        <p:nvSpPr>
          <p:cNvPr id="88" name="Rectangle 87"/>
          <p:cNvSpPr/>
          <p:nvPr>
            <p:custDataLst>
              <p:tags r:id="rId5"/>
            </p:custDataLst>
          </p:nvPr>
        </p:nvSpPr>
        <p:spPr bwMode="auto">
          <a:xfrm>
            <a:off x="512801" y="1045162"/>
            <a:ext cx="11149012" cy="51816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92" name="Down Arrow 91"/>
          <p:cNvSpPr/>
          <p:nvPr>
            <p:custDataLst>
              <p:tags r:id="rId6"/>
            </p:custDataLst>
          </p:nvPr>
        </p:nvSpPr>
        <p:spPr bwMode="auto">
          <a:xfrm>
            <a:off x="624800" y="1287054"/>
            <a:ext cx="914400" cy="4724400"/>
          </a:xfrm>
          <a:prstGeom prst="downArrow">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91440" rIns="91436" bIns="91440" numCol="1" rtlCol="0" anchor="ctr" anchorCtr="0" compatLnSpc="1">
            <a:prstTxWarp prst="textNoShape">
              <a:avLst/>
            </a:prstTxWarp>
          </a:bodyPr>
          <a:lstStyle/>
          <a:p>
            <a:pPr algn="ctr" defTabSz="914099"/>
            <a:r>
              <a:rPr lang="en-US" sz="2200" b="1" dirty="0">
                <a:solidFill>
                  <a:schemeClr val="bg1">
                    <a:alpha val="99000"/>
                  </a:schemeClr>
                </a:solidFill>
                <a:latin typeface="Segoe UI" pitchFamily="34" charset="0"/>
                <a:ea typeface="Segoe UI" pitchFamily="34" charset="0"/>
                <a:cs typeface="Segoe UI" pitchFamily="34" charset="0"/>
              </a:rPr>
              <a:t>Timeline of events</a:t>
            </a:r>
          </a:p>
        </p:txBody>
      </p:sp>
      <p:grpSp>
        <p:nvGrpSpPr>
          <p:cNvPr id="93" name="Group 92"/>
          <p:cNvGrpSpPr/>
          <p:nvPr>
            <p:custDataLst>
              <p:tags r:id="rId7"/>
            </p:custDataLst>
          </p:nvPr>
        </p:nvGrpSpPr>
        <p:grpSpPr>
          <a:xfrm>
            <a:off x="1881873" y="3401192"/>
            <a:ext cx="1393139" cy="655320"/>
            <a:chOff x="1881873" y="3790538"/>
            <a:chExt cx="1393139" cy="655320"/>
          </a:xfrm>
        </p:grpSpPr>
        <p:sp>
          <p:nvSpPr>
            <p:cNvPr id="94" name="Rectangle 93"/>
            <p:cNvSpPr/>
            <p:nvPr/>
          </p:nvSpPr>
          <p:spPr bwMode="auto">
            <a:xfrm>
              <a:off x="1881873" y="3843878"/>
              <a:ext cx="1339394" cy="54864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400" dirty="0">
                  <a:solidFill>
                    <a:srgbClr val="000000">
                      <a:alpha val="98824"/>
                    </a:srgbClr>
                  </a:solidFill>
                  <a:latin typeface="Segoe UI" pitchFamily="34" charset="0"/>
                  <a:ea typeface="Segoe UI" pitchFamily="34" charset="0"/>
                  <a:cs typeface="Segoe UI" pitchFamily="34" charset="0"/>
                </a:rPr>
                <a:t>TIME: T2</a:t>
              </a:r>
            </a:p>
          </p:txBody>
        </p:sp>
        <p:pic>
          <p:nvPicPr>
            <p:cNvPr id="95" name="Picture 34" descr="E:\Eric Suchiang FD\Icons\Metro Icon\Metro icons ALL WHITE\clock.png"/>
            <p:cNvPicPr>
              <a:picLocks noChangeAspect="1" noChangeArrowheads="1"/>
            </p:cNvPicPr>
            <p:nvPr/>
          </p:nvPicPr>
          <p:blipFill>
            <a:blip r:embed="rId54">
              <a:duotone>
                <a:prstClr val="black"/>
                <a:schemeClr val="tx2">
                  <a:tint val="45000"/>
                  <a:satMod val="400000"/>
                </a:schemeClr>
              </a:duotone>
              <a:extLst>
                <a:ext uri="{BEBA8EAE-BF5A-486C-A8C5-ECC9F3942E4B}">
                  <a14:imgProps xmlns:a14="http://schemas.microsoft.com/office/drawing/2010/main">
                    <a14:imgLayer r:embed="rId5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19692" y="3790538"/>
              <a:ext cx="655320" cy="655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Group 95"/>
          <p:cNvGrpSpPr/>
          <p:nvPr>
            <p:custDataLst>
              <p:tags r:id="rId8"/>
            </p:custDataLst>
          </p:nvPr>
        </p:nvGrpSpPr>
        <p:grpSpPr>
          <a:xfrm>
            <a:off x="1881873" y="4378662"/>
            <a:ext cx="1393139" cy="655320"/>
            <a:chOff x="1881873" y="4768008"/>
            <a:chExt cx="1393139" cy="655320"/>
          </a:xfrm>
        </p:grpSpPr>
        <p:sp>
          <p:nvSpPr>
            <p:cNvPr id="97" name="Rectangle 96"/>
            <p:cNvSpPr/>
            <p:nvPr/>
          </p:nvSpPr>
          <p:spPr bwMode="auto">
            <a:xfrm>
              <a:off x="1881873" y="4821348"/>
              <a:ext cx="1339394" cy="54864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400" dirty="0">
                  <a:solidFill>
                    <a:srgbClr val="000000">
                      <a:alpha val="98824"/>
                    </a:srgbClr>
                  </a:solidFill>
                  <a:latin typeface="Segoe UI" pitchFamily="34" charset="0"/>
                  <a:ea typeface="Segoe UI" pitchFamily="34" charset="0"/>
                  <a:cs typeface="Segoe UI" pitchFamily="34" charset="0"/>
                </a:rPr>
                <a:t>TIME: T3</a:t>
              </a:r>
            </a:p>
          </p:txBody>
        </p:sp>
        <p:pic>
          <p:nvPicPr>
            <p:cNvPr id="98" name="Picture 34" descr="E:\Eric Suchiang FD\Icons\Metro Icon\Metro icons ALL WHITE\clock.png"/>
            <p:cNvPicPr>
              <a:picLocks noChangeAspect="1" noChangeArrowheads="1"/>
            </p:cNvPicPr>
            <p:nvPr/>
          </p:nvPicPr>
          <p:blipFill>
            <a:blip r:embed="rId54">
              <a:duotone>
                <a:prstClr val="black"/>
                <a:schemeClr val="tx2">
                  <a:tint val="45000"/>
                  <a:satMod val="400000"/>
                </a:schemeClr>
              </a:duotone>
              <a:extLst>
                <a:ext uri="{BEBA8EAE-BF5A-486C-A8C5-ECC9F3942E4B}">
                  <a14:imgProps xmlns:a14="http://schemas.microsoft.com/office/drawing/2010/main">
                    <a14:imgLayer r:embed="rId5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19692" y="4768008"/>
              <a:ext cx="655320" cy="655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0" name="Group 99"/>
          <p:cNvGrpSpPr/>
          <p:nvPr>
            <p:custDataLst>
              <p:tags r:id="rId9"/>
            </p:custDataLst>
          </p:nvPr>
        </p:nvGrpSpPr>
        <p:grpSpPr>
          <a:xfrm>
            <a:off x="1881873" y="5356134"/>
            <a:ext cx="1393139" cy="655320"/>
            <a:chOff x="1881873" y="5745480"/>
            <a:chExt cx="1393139" cy="655320"/>
          </a:xfrm>
        </p:grpSpPr>
        <p:sp>
          <p:nvSpPr>
            <p:cNvPr id="105" name="Rectangle 104"/>
            <p:cNvSpPr/>
            <p:nvPr/>
          </p:nvSpPr>
          <p:spPr bwMode="auto">
            <a:xfrm>
              <a:off x="1881873" y="5798820"/>
              <a:ext cx="1339394" cy="54864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400" dirty="0">
                  <a:solidFill>
                    <a:srgbClr val="000000">
                      <a:alpha val="98824"/>
                    </a:srgbClr>
                  </a:solidFill>
                  <a:latin typeface="Segoe UI" pitchFamily="34" charset="0"/>
                  <a:ea typeface="Segoe UI" pitchFamily="34" charset="0"/>
                  <a:cs typeface="Segoe UI" pitchFamily="34" charset="0"/>
                </a:rPr>
                <a:t>TIME: T4</a:t>
              </a:r>
            </a:p>
          </p:txBody>
        </p:sp>
        <p:pic>
          <p:nvPicPr>
            <p:cNvPr id="106" name="Picture 34" descr="E:\Eric Suchiang FD\Icons\Metro Icon\Metro icons ALL WHITE\clock.png"/>
            <p:cNvPicPr>
              <a:picLocks noChangeAspect="1" noChangeArrowheads="1"/>
            </p:cNvPicPr>
            <p:nvPr/>
          </p:nvPicPr>
          <p:blipFill>
            <a:blip r:embed="rId54">
              <a:duotone>
                <a:prstClr val="black"/>
                <a:schemeClr val="tx2">
                  <a:tint val="45000"/>
                  <a:satMod val="400000"/>
                </a:schemeClr>
              </a:duotone>
              <a:extLst>
                <a:ext uri="{BEBA8EAE-BF5A-486C-A8C5-ECC9F3942E4B}">
                  <a14:imgProps xmlns:a14="http://schemas.microsoft.com/office/drawing/2010/main">
                    <a14:imgLayer r:embed="rId5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19692" y="5745480"/>
              <a:ext cx="655320" cy="655320"/>
            </a:xfrm>
            <a:prstGeom prst="rect">
              <a:avLst/>
            </a:prstGeom>
            <a:noFill/>
            <a:extLst>
              <a:ext uri="{909E8E84-426E-40DD-AFC4-6F175D3DCCD1}">
                <a14:hiddenFill xmlns:a14="http://schemas.microsoft.com/office/drawing/2010/main">
                  <a:solidFill>
                    <a:srgbClr val="FFFFFF"/>
                  </a:solidFill>
                </a14:hiddenFill>
              </a:ext>
            </a:extLst>
          </p:spPr>
        </p:pic>
      </p:grpSp>
      <p:sp>
        <p:nvSpPr>
          <p:cNvPr id="107" name="Rectangle 106"/>
          <p:cNvSpPr/>
          <p:nvPr>
            <p:custDataLst>
              <p:tags r:id="rId10"/>
            </p:custDataLst>
          </p:nvPr>
        </p:nvSpPr>
        <p:spPr bwMode="auto">
          <a:xfrm>
            <a:off x="3571110" y="2477062"/>
            <a:ext cx="1097280" cy="52120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r>
              <a:rPr lang="en-US" sz="1400" b="1" dirty="0">
                <a:solidFill>
                  <a:schemeClr val="tx1">
                    <a:alpha val="98824"/>
                  </a:schemeClr>
                </a:solidFill>
                <a:latin typeface="Segoe UI" pitchFamily="34" charset="0"/>
                <a:ea typeface="Segoe UI" pitchFamily="34" charset="0"/>
                <a:cs typeface="Segoe UI" pitchFamily="34" charset="0"/>
              </a:rPr>
              <a:t>Create</a:t>
            </a:r>
          </a:p>
          <a:p>
            <a:pPr algn="ctr" defTabSz="914099"/>
            <a:r>
              <a:rPr lang="en-US" sz="1400" b="1" dirty="0">
                <a:solidFill>
                  <a:schemeClr val="tx1">
                    <a:alpha val="98824"/>
                  </a:schemeClr>
                </a:solidFill>
                <a:latin typeface="Segoe UI" pitchFamily="34" charset="0"/>
                <a:ea typeface="Segoe UI" pitchFamily="34" charset="0"/>
                <a:cs typeface="Segoe UI" pitchFamily="34" charset="0"/>
              </a:rPr>
              <a:t>Snapshot</a:t>
            </a:r>
          </a:p>
        </p:txBody>
      </p:sp>
      <p:sp>
        <p:nvSpPr>
          <p:cNvPr id="109" name="Rectangle 108"/>
          <p:cNvSpPr/>
          <p:nvPr>
            <p:custDataLst>
              <p:tags r:id="rId11"/>
            </p:custDataLst>
          </p:nvPr>
        </p:nvSpPr>
        <p:spPr bwMode="auto">
          <a:xfrm>
            <a:off x="3571110" y="4432002"/>
            <a:ext cx="1097280" cy="52120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36" tIns="45718" rIns="91436" bIns="45718" numCol="1" spcCol="0" rtlCol="0" fromWordArt="0" anchor="ctr" anchorCtr="0" forceAA="0" compatLnSpc="1">
            <a:prstTxWarp prst="textNoShape">
              <a:avLst/>
            </a:prstTxWarp>
            <a:noAutofit/>
          </a:bodyPr>
          <a:lstStyle/>
          <a:p>
            <a:pPr algn="ctr" defTabSz="914099"/>
            <a:r>
              <a:rPr lang="en-US" sz="1400" b="1" dirty="0">
                <a:solidFill>
                  <a:schemeClr val="accent6">
                    <a:alpha val="98824"/>
                  </a:schemeClr>
                </a:solidFill>
                <a:latin typeface="Segoe UI" pitchFamily="34" charset="0"/>
                <a:ea typeface="Segoe UI" pitchFamily="34" charset="0"/>
                <a:cs typeface="Segoe UI" pitchFamily="34" charset="0"/>
              </a:rPr>
              <a:t>T1</a:t>
            </a:r>
            <a:r>
              <a:rPr lang="en-US" sz="1400" dirty="0">
                <a:solidFill>
                  <a:srgbClr val="000000">
                    <a:alpha val="98824"/>
                  </a:srgbClr>
                </a:solidFill>
                <a:latin typeface="Segoe UI" pitchFamily="34" charset="0"/>
                <a:ea typeface="Segoe UI" pitchFamily="34" charset="0"/>
                <a:cs typeface="Segoe UI" pitchFamily="34" charset="0"/>
              </a:rPr>
              <a:t> </a:t>
            </a:r>
            <a:r>
              <a:rPr lang="en-US" sz="1400" b="1" dirty="0">
                <a:solidFill>
                  <a:schemeClr val="accent3">
                    <a:lumMod val="60000"/>
                    <a:lumOff val="40000"/>
                    <a:alpha val="98824"/>
                  </a:schemeClr>
                </a:solidFill>
                <a:latin typeface="Segoe UI" pitchFamily="34" charset="0"/>
                <a:ea typeface="Segoe UI" pitchFamily="34" charset="0"/>
                <a:cs typeface="Segoe UI" pitchFamily="34" charset="0"/>
              </a:rPr>
              <a:t>Snapshot</a:t>
            </a:r>
          </a:p>
          <a:p>
            <a:pPr algn="ctr" defTabSz="914099"/>
            <a:r>
              <a:rPr lang="en-US" sz="1400" b="1" dirty="0">
                <a:solidFill>
                  <a:schemeClr val="accent3">
                    <a:lumMod val="60000"/>
                    <a:lumOff val="40000"/>
                    <a:alpha val="98824"/>
                  </a:schemeClr>
                </a:solidFill>
                <a:latin typeface="Segoe UI" pitchFamily="34" charset="0"/>
                <a:ea typeface="Segoe UI" pitchFamily="34" charset="0"/>
                <a:cs typeface="Segoe UI" pitchFamily="34" charset="0"/>
              </a:rPr>
              <a:t>Applied!</a:t>
            </a:r>
          </a:p>
        </p:txBody>
      </p:sp>
      <p:sp>
        <p:nvSpPr>
          <p:cNvPr id="111" name="Rectangle 110"/>
          <p:cNvSpPr/>
          <p:nvPr>
            <p:custDataLst>
              <p:tags r:id="rId12"/>
            </p:custDataLst>
          </p:nvPr>
        </p:nvSpPr>
        <p:spPr bwMode="auto">
          <a:xfrm>
            <a:off x="4700896" y="2477062"/>
            <a:ext cx="100584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USN: </a:t>
            </a:r>
            <a:r>
              <a:rPr lang="en-US" sz="1400" dirty="0">
                <a:solidFill>
                  <a:srgbClr val="000000">
                    <a:alpha val="98824"/>
                  </a:srgbClr>
                </a:solidFill>
                <a:latin typeface="Segoe UI" pitchFamily="34" charset="0"/>
                <a:ea typeface="Segoe UI" pitchFamily="34" charset="0"/>
                <a:cs typeface="Segoe UI" pitchFamily="34" charset="0"/>
              </a:rPr>
              <a:t>100 </a:t>
            </a:r>
          </a:p>
        </p:txBody>
      </p:sp>
      <p:sp>
        <p:nvSpPr>
          <p:cNvPr id="116" name="Rectangle 115"/>
          <p:cNvSpPr/>
          <p:nvPr>
            <p:custDataLst>
              <p:tags r:id="rId13"/>
            </p:custDataLst>
          </p:nvPr>
        </p:nvSpPr>
        <p:spPr bwMode="auto">
          <a:xfrm>
            <a:off x="4697821" y="2760526"/>
            <a:ext cx="64008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ID</a:t>
            </a:r>
            <a:r>
              <a:rPr lang="en-US" sz="1400" dirty="0" smtClean="0">
                <a:solidFill>
                  <a:srgbClr val="000000">
                    <a:alpha val="98824"/>
                  </a:srgbClr>
                </a:solidFill>
                <a:latin typeface="Segoe UI" pitchFamily="34" charset="0"/>
                <a:ea typeface="Segoe UI" pitchFamily="34" charset="0"/>
                <a:cs typeface="Segoe UI" pitchFamily="34" charset="0"/>
              </a:rPr>
              <a:t>: A</a:t>
            </a:r>
            <a:endParaRPr lang="en-US" sz="1400" dirty="0">
              <a:solidFill>
                <a:srgbClr val="000000">
                  <a:alpha val="98824"/>
                </a:srgbClr>
              </a:solidFill>
              <a:latin typeface="Segoe UI" pitchFamily="34" charset="0"/>
              <a:ea typeface="Segoe UI" pitchFamily="34" charset="0"/>
              <a:cs typeface="Segoe UI" pitchFamily="34" charset="0"/>
            </a:endParaRPr>
          </a:p>
        </p:txBody>
      </p:sp>
      <p:sp>
        <p:nvSpPr>
          <p:cNvPr id="118" name="Rectangle 117"/>
          <p:cNvSpPr/>
          <p:nvPr>
            <p:custDataLst>
              <p:tags r:id="rId14"/>
            </p:custDataLst>
          </p:nvPr>
        </p:nvSpPr>
        <p:spPr bwMode="auto">
          <a:xfrm>
            <a:off x="5380219" y="2760526"/>
            <a:ext cx="164592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err="1">
                <a:solidFill>
                  <a:srgbClr val="000000">
                    <a:alpha val="98824"/>
                  </a:srgbClr>
                </a:solidFill>
                <a:latin typeface="Segoe UI" pitchFamily="34" charset="0"/>
                <a:ea typeface="Segoe UI" pitchFamily="34" charset="0"/>
                <a:cs typeface="Segoe UI" pitchFamily="34" charset="0"/>
              </a:rPr>
              <a:t>savedVMGID</a:t>
            </a:r>
            <a:r>
              <a:rPr lang="en-US" sz="1400" dirty="0">
                <a:solidFill>
                  <a:srgbClr val="000000">
                    <a:alpha val="98824"/>
                  </a:srgbClr>
                </a:solidFill>
                <a:latin typeface="Segoe UI" pitchFamily="34" charset="0"/>
                <a:ea typeface="Segoe UI" pitchFamily="34" charset="0"/>
                <a:cs typeface="Segoe UI" pitchFamily="34" charset="0"/>
              </a:rPr>
              <a:t>: G1 </a:t>
            </a:r>
          </a:p>
        </p:txBody>
      </p:sp>
      <p:sp>
        <p:nvSpPr>
          <p:cNvPr id="119" name="Rectangle 118"/>
          <p:cNvSpPr/>
          <p:nvPr>
            <p:custDataLst>
              <p:tags r:id="rId15"/>
            </p:custDataLst>
          </p:nvPr>
        </p:nvSpPr>
        <p:spPr bwMode="auto">
          <a:xfrm>
            <a:off x="4700896" y="4432002"/>
            <a:ext cx="100584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USN: </a:t>
            </a:r>
            <a:r>
              <a:rPr lang="en-US" sz="1400" b="1" dirty="0">
                <a:solidFill>
                  <a:schemeClr val="accent3">
                    <a:alpha val="98824"/>
                  </a:schemeClr>
                </a:solidFill>
                <a:latin typeface="Segoe UI" pitchFamily="34" charset="0"/>
                <a:ea typeface="Segoe UI" pitchFamily="34" charset="0"/>
                <a:cs typeface="Segoe UI" pitchFamily="34" charset="0"/>
              </a:rPr>
              <a:t>100 </a:t>
            </a:r>
          </a:p>
        </p:txBody>
      </p:sp>
      <p:sp>
        <p:nvSpPr>
          <p:cNvPr id="120" name="Rectangle 119"/>
          <p:cNvSpPr/>
          <p:nvPr>
            <p:custDataLst>
              <p:tags r:id="rId16"/>
            </p:custDataLst>
          </p:nvPr>
        </p:nvSpPr>
        <p:spPr bwMode="auto">
          <a:xfrm>
            <a:off x="4700896" y="4715466"/>
            <a:ext cx="64008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ID</a:t>
            </a:r>
            <a:r>
              <a:rPr lang="en-US" sz="1400" dirty="0" smtClean="0">
                <a:solidFill>
                  <a:srgbClr val="000000">
                    <a:alpha val="98824"/>
                  </a:srgbClr>
                </a:solidFill>
                <a:latin typeface="Segoe UI" pitchFamily="34" charset="0"/>
                <a:ea typeface="Segoe UI" pitchFamily="34" charset="0"/>
                <a:cs typeface="Segoe UI" pitchFamily="34" charset="0"/>
              </a:rPr>
              <a:t>: A</a:t>
            </a:r>
            <a:endParaRPr lang="en-US" sz="1400" dirty="0">
              <a:solidFill>
                <a:srgbClr val="000000">
                  <a:alpha val="98824"/>
                </a:srgbClr>
              </a:solidFill>
              <a:latin typeface="Segoe UI" pitchFamily="34" charset="0"/>
              <a:ea typeface="Segoe UI" pitchFamily="34" charset="0"/>
              <a:cs typeface="Segoe UI" pitchFamily="34" charset="0"/>
            </a:endParaRPr>
          </a:p>
        </p:txBody>
      </p:sp>
      <p:sp>
        <p:nvSpPr>
          <p:cNvPr id="127" name="Rectangle 126"/>
          <p:cNvSpPr/>
          <p:nvPr>
            <p:custDataLst>
              <p:tags r:id="rId17"/>
            </p:custDataLst>
          </p:nvPr>
        </p:nvSpPr>
        <p:spPr bwMode="auto">
          <a:xfrm>
            <a:off x="4475897" y="5410965"/>
            <a:ext cx="141224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USN: </a:t>
            </a:r>
            <a:r>
              <a:rPr lang="en-US" sz="1400" b="1" dirty="0" smtClean="0">
                <a:solidFill>
                  <a:srgbClr val="000000">
                    <a:alpha val="98824"/>
                  </a:srgbClr>
                </a:solidFill>
                <a:latin typeface="Segoe UI" pitchFamily="34" charset="0"/>
                <a:ea typeface="Segoe UI" pitchFamily="34" charset="0"/>
                <a:cs typeface="Segoe UI" pitchFamily="34" charset="0"/>
              </a:rPr>
              <a:t>101-</a:t>
            </a:r>
            <a:r>
              <a:rPr lang="en-US" sz="1400" b="1" dirty="0" smtClean="0">
                <a:solidFill>
                  <a:schemeClr val="accent3">
                    <a:alpha val="98824"/>
                  </a:schemeClr>
                </a:solidFill>
                <a:latin typeface="Segoe UI" pitchFamily="34" charset="0"/>
                <a:ea typeface="Segoe UI" pitchFamily="34" charset="0"/>
                <a:cs typeface="Segoe UI" pitchFamily="34" charset="0"/>
              </a:rPr>
              <a:t>250</a:t>
            </a:r>
            <a:endParaRPr lang="en-US" sz="1400" b="1" dirty="0">
              <a:solidFill>
                <a:schemeClr val="accent3">
                  <a:alpha val="98824"/>
                </a:schemeClr>
              </a:solidFill>
              <a:latin typeface="Segoe UI" pitchFamily="34" charset="0"/>
              <a:ea typeface="Segoe UI" pitchFamily="34" charset="0"/>
              <a:cs typeface="Segoe UI" pitchFamily="34" charset="0"/>
            </a:endParaRPr>
          </a:p>
        </p:txBody>
      </p:sp>
      <p:sp>
        <p:nvSpPr>
          <p:cNvPr id="128" name="Rectangle 127"/>
          <p:cNvSpPr/>
          <p:nvPr>
            <p:custDataLst>
              <p:tags r:id="rId18"/>
            </p:custDataLst>
          </p:nvPr>
        </p:nvSpPr>
        <p:spPr bwMode="auto">
          <a:xfrm>
            <a:off x="4475897" y="5693402"/>
            <a:ext cx="64008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ID</a:t>
            </a:r>
            <a:r>
              <a:rPr lang="en-US" sz="1400" b="1" dirty="0" smtClean="0">
                <a:solidFill>
                  <a:srgbClr val="000000">
                    <a:alpha val="98824"/>
                  </a:srgbClr>
                </a:solidFill>
                <a:latin typeface="Segoe UI" pitchFamily="34" charset="0"/>
                <a:ea typeface="Segoe UI" pitchFamily="34" charset="0"/>
                <a:cs typeface="Segoe UI" pitchFamily="34" charset="0"/>
              </a:rPr>
              <a:t>: </a:t>
            </a:r>
            <a:r>
              <a:rPr lang="en-US" sz="1400" b="1" dirty="0" smtClean="0">
                <a:solidFill>
                  <a:schemeClr val="accent3">
                    <a:alpha val="98824"/>
                  </a:schemeClr>
                </a:solidFill>
                <a:latin typeface="Segoe UI" pitchFamily="34" charset="0"/>
                <a:ea typeface="Segoe UI" pitchFamily="34" charset="0"/>
                <a:cs typeface="Segoe UI" pitchFamily="34" charset="0"/>
              </a:rPr>
              <a:t>B</a:t>
            </a:r>
            <a:endParaRPr lang="en-US" sz="1400" b="1" dirty="0">
              <a:solidFill>
                <a:schemeClr val="accent3">
                  <a:alpha val="98824"/>
                </a:schemeClr>
              </a:solidFill>
              <a:latin typeface="Segoe UI" pitchFamily="34" charset="0"/>
              <a:ea typeface="Segoe UI" pitchFamily="34" charset="0"/>
              <a:cs typeface="Segoe UI" pitchFamily="34" charset="0"/>
            </a:endParaRPr>
          </a:p>
        </p:txBody>
      </p:sp>
      <p:grpSp>
        <p:nvGrpSpPr>
          <p:cNvPr id="131" name="Group 130"/>
          <p:cNvGrpSpPr/>
          <p:nvPr>
            <p:custDataLst>
              <p:tags r:id="rId19"/>
            </p:custDataLst>
          </p:nvPr>
        </p:nvGrpSpPr>
        <p:grpSpPr>
          <a:xfrm>
            <a:off x="3571110" y="5118390"/>
            <a:ext cx="5623560" cy="812756"/>
            <a:chOff x="3571110" y="5118390"/>
            <a:chExt cx="5623560" cy="812756"/>
          </a:xfrm>
        </p:grpSpPr>
        <p:grpSp>
          <p:nvGrpSpPr>
            <p:cNvPr id="132" name="Group 131"/>
            <p:cNvGrpSpPr/>
            <p:nvPr/>
          </p:nvGrpSpPr>
          <p:grpSpPr>
            <a:xfrm>
              <a:off x="3571110" y="5410965"/>
              <a:ext cx="875218" cy="520181"/>
              <a:chOff x="3571110" y="5800311"/>
              <a:chExt cx="875218" cy="520181"/>
            </a:xfrm>
          </p:grpSpPr>
          <p:sp>
            <p:nvSpPr>
              <p:cNvPr id="136" name="Rectangle 135"/>
              <p:cNvSpPr/>
              <p:nvPr/>
            </p:nvSpPr>
            <p:spPr bwMode="auto">
              <a:xfrm>
                <a:off x="3571110" y="5800311"/>
                <a:ext cx="875218" cy="52018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1800" dirty="0">
                  <a:solidFill>
                    <a:srgbClr val="000000">
                      <a:alpha val="98824"/>
                    </a:srgbClr>
                  </a:solidFill>
                  <a:latin typeface="Segoe UI" pitchFamily="34" charset="0"/>
                  <a:ea typeface="Segoe UI" pitchFamily="34" charset="0"/>
                  <a:cs typeface="Segoe UI" pitchFamily="34" charset="0"/>
                </a:endParaRPr>
              </a:p>
            </p:txBody>
          </p:sp>
          <p:grpSp>
            <p:nvGrpSpPr>
              <p:cNvPr id="137" name="Group 136"/>
              <p:cNvGrpSpPr/>
              <p:nvPr/>
            </p:nvGrpSpPr>
            <p:grpSpPr>
              <a:xfrm>
                <a:off x="3670152" y="5831568"/>
                <a:ext cx="677134" cy="423826"/>
                <a:chOff x="3617752" y="5776680"/>
                <a:chExt cx="852518" cy="533602"/>
              </a:xfrm>
            </p:grpSpPr>
            <p:pic>
              <p:nvPicPr>
                <p:cNvPr id="138" name="Picture 4" descr="\\SFP\Work\White_Whale\3-22036_Kuleen_Bharadwaj\PPT\3_PlatformVision_Kuleen\SFP_Art\Plane Slide\woman.png"/>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617752" y="5963495"/>
                  <a:ext cx="298391" cy="346787"/>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3" descr="\\SFP\Work\White_Whale\3-22036_Kuleen_Bharadwaj\PPT\3_PlatformVision_Kuleen\SFP_Art\Plane Slide\mon_notie.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3854934" y="5776680"/>
                  <a:ext cx="295621" cy="346787"/>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3" descr="\\SFP\Work\White_Whale\3-22036_Kuleen_Bharadwaj\PPT\3_PlatformVision_Kuleen\SFP_Art\Plane Slide\mon_notie.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4017994" y="5834478"/>
                  <a:ext cx="295621" cy="34678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3" descr="\\SFP\Work\White_Whale\3-22036_Kuleen_Bharadwaj\PPT\3_PlatformVision_Kuleen\SFP_Art\Plane Slide\mon_notie.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4174649" y="5898473"/>
                  <a:ext cx="295621" cy="34678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5" name="Rectangle 134"/>
            <p:cNvSpPr/>
            <p:nvPr/>
          </p:nvSpPr>
          <p:spPr bwMode="auto">
            <a:xfrm>
              <a:off x="3571110" y="5118390"/>
              <a:ext cx="5623560" cy="23774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200" b="1" i="1" dirty="0">
                  <a:solidFill>
                    <a:srgbClr val="000000">
                      <a:alpha val="98824"/>
                    </a:srgbClr>
                  </a:solidFill>
                  <a:latin typeface="Segoe UI" pitchFamily="34" charset="0"/>
                  <a:ea typeface="Segoe UI" pitchFamily="34" charset="0"/>
                  <a:cs typeface="Segoe UI" pitchFamily="34" charset="0"/>
                </a:rPr>
                <a:t>+150 users created: </a:t>
              </a:r>
              <a:r>
                <a:rPr lang="en-US" sz="1200" b="1" i="1" dirty="0">
                  <a:solidFill>
                    <a:schemeClr val="accent3">
                      <a:alpha val="98824"/>
                    </a:schemeClr>
                  </a:solidFill>
                  <a:latin typeface="Segoe UI" pitchFamily="34" charset="0"/>
                  <a:ea typeface="Segoe UI" pitchFamily="34" charset="0"/>
                  <a:cs typeface="Segoe UI" pitchFamily="34" charset="0"/>
                </a:rPr>
                <a:t>VM generation ID difference detected: EMPLOY SAFETIES</a:t>
              </a:r>
            </a:p>
          </p:txBody>
        </p:sp>
      </p:grpSp>
      <p:grpSp>
        <p:nvGrpSpPr>
          <p:cNvPr id="142" name="Group 141"/>
          <p:cNvGrpSpPr/>
          <p:nvPr>
            <p:custDataLst>
              <p:tags r:id="rId20"/>
            </p:custDataLst>
          </p:nvPr>
        </p:nvGrpSpPr>
        <p:grpSpPr>
          <a:xfrm>
            <a:off x="9323436" y="3920395"/>
            <a:ext cx="2336613" cy="548640"/>
            <a:chOff x="9323436" y="3920395"/>
            <a:chExt cx="2336613" cy="548640"/>
          </a:xfrm>
        </p:grpSpPr>
        <p:sp>
          <p:nvSpPr>
            <p:cNvPr id="143" name="Rectangle 142"/>
            <p:cNvSpPr/>
            <p:nvPr/>
          </p:nvSpPr>
          <p:spPr bwMode="auto">
            <a:xfrm>
              <a:off x="9323436" y="3920395"/>
              <a:ext cx="2336613" cy="548640"/>
            </a:xfrm>
            <a:prstGeom prst="rect">
              <a:avLst/>
            </a:prstGeom>
            <a:solidFill>
              <a:schemeClr val="tx1">
                <a:lumMod val="6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36" tIns="45718" rIns="91436" bIns="45718" numCol="1" spcCol="0" rtlCol="0" fromWordArt="0" anchor="ctr" anchorCtr="0" forceAA="0" compatLnSpc="1">
              <a:prstTxWarp prst="textNoShape">
                <a:avLst/>
              </a:prstTxWarp>
              <a:noAutofit/>
            </a:bodyPr>
            <a:lstStyle/>
            <a:p>
              <a:pPr defTabSz="914099"/>
              <a:r>
                <a:rPr lang="en-US" sz="1200" b="1" dirty="0">
                  <a:solidFill>
                    <a:schemeClr val="tx1"/>
                  </a:solidFill>
                  <a:latin typeface="Segoe UI" pitchFamily="34" charset="0"/>
                  <a:ea typeface="Segoe UI" pitchFamily="34" charset="0"/>
                  <a:cs typeface="Segoe UI" pitchFamily="34" charset="0"/>
                </a:rPr>
                <a:t>DC1(A</a:t>
              </a:r>
              <a:r>
                <a:rPr lang="en-US" sz="1200" b="1" dirty="0" smtClean="0">
                  <a:solidFill>
                    <a:schemeClr val="tx1"/>
                  </a:solidFill>
                  <a:latin typeface="Segoe UI" pitchFamily="34" charset="0"/>
                  <a:ea typeface="Segoe UI" pitchFamily="34" charset="0"/>
                  <a:cs typeface="Segoe UI" pitchFamily="34" charset="0"/>
                </a:rPr>
                <a:t>)@</a:t>
              </a:r>
              <a:r>
                <a:rPr lang="en-US" sz="1200" b="1" dirty="0">
                  <a:solidFill>
                    <a:schemeClr val="tx1"/>
                  </a:solidFill>
                  <a:latin typeface="Segoe UI" pitchFamily="34" charset="0"/>
                  <a:ea typeface="Segoe UI" pitchFamily="34" charset="0"/>
                  <a:cs typeface="Segoe UI" pitchFamily="34" charset="0"/>
                </a:rPr>
                <a:t>USN = </a:t>
              </a:r>
              <a:r>
                <a:rPr lang="en-US" sz="1200" b="1" dirty="0">
                  <a:solidFill>
                    <a:schemeClr val="accent3"/>
                  </a:solidFill>
                  <a:latin typeface="Segoe UI" pitchFamily="34" charset="0"/>
                  <a:ea typeface="Segoe UI" pitchFamily="34" charset="0"/>
                  <a:cs typeface="Segoe UI" pitchFamily="34" charset="0"/>
                </a:rPr>
                <a:t>200</a:t>
              </a:r>
            </a:p>
          </p:txBody>
        </p:sp>
        <p:grpSp>
          <p:nvGrpSpPr>
            <p:cNvPr id="147" name="Group 146"/>
            <p:cNvGrpSpPr/>
            <p:nvPr/>
          </p:nvGrpSpPr>
          <p:grpSpPr>
            <a:xfrm>
              <a:off x="10942174" y="3982802"/>
              <a:ext cx="677134" cy="423826"/>
              <a:chOff x="10909622" y="3497940"/>
              <a:chExt cx="677134" cy="423826"/>
            </a:xfrm>
          </p:grpSpPr>
          <p:pic>
            <p:nvPicPr>
              <p:cNvPr id="148" name="Picture 4" descr="\\SFP\Work\White_Whale\3-22036_Kuleen_Bharadwaj\PPT\3_PlatformVision_Kuleen\SFP_Art\Plane Slide\woman.png"/>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10909622" y="3646322"/>
                <a:ext cx="237005" cy="275444"/>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3" descr="\\SFP\Work\White_Whale\3-22036_Kuleen_Bharadwaj\PPT\3_PlatformVision_Kuleen\SFP_Art\Plane Slide\mon_notie.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1098010" y="3497940"/>
                <a:ext cx="234804" cy="275444"/>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3" descr="\\SFP\Work\White_Whale\3-22036_Kuleen_Bharadwaj\PPT\3_PlatformVision_Kuleen\SFP_Art\Plane Slide\mon_notie.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1227524" y="3543847"/>
                <a:ext cx="234804" cy="27544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3" descr="\\SFP\Work\White_Whale\3-22036_Kuleen_Bharadwaj\PPT\3_PlatformVision_Kuleen\SFP_Art\Plane Slide\mon_notie.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1351952" y="3594677"/>
                <a:ext cx="234804" cy="27544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3" name="Rectangle 152"/>
          <p:cNvSpPr/>
          <p:nvPr>
            <p:custDataLst>
              <p:tags r:id="rId21"/>
            </p:custDataLst>
          </p:nvPr>
        </p:nvSpPr>
        <p:spPr bwMode="auto">
          <a:xfrm>
            <a:off x="4475897" y="3559493"/>
            <a:ext cx="100584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USN: </a:t>
            </a:r>
            <a:r>
              <a:rPr lang="en-US" sz="1400" b="1" dirty="0" smtClean="0">
                <a:solidFill>
                  <a:schemeClr val="accent3">
                    <a:alpha val="98824"/>
                  </a:schemeClr>
                </a:solidFill>
                <a:latin typeface="Segoe UI" pitchFamily="34" charset="0"/>
                <a:ea typeface="Segoe UI" pitchFamily="34" charset="0"/>
                <a:cs typeface="Segoe UI" pitchFamily="34" charset="0"/>
              </a:rPr>
              <a:t>200</a:t>
            </a:r>
            <a:endParaRPr lang="en-US" sz="1400" b="1" dirty="0">
              <a:solidFill>
                <a:schemeClr val="accent3">
                  <a:alpha val="98824"/>
                </a:schemeClr>
              </a:solidFill>
              <a:latin typeface="Segoe UI" pitchFamily="34" charset="0"/>
              <a:ea typeface="Segoe UI" pitchFamily="34" charset="0"/>
              <a:cs typeface="Segoe UI" pitchFamily="34" charset="0"/>
            </a:endParaRPr>
          </a:p>
        </p:txBody>
      </p:sp>
      <p:sp>
        <p:nvSpPr>
          <p:cNvPr id="154" name="Rectangle 153"/>
          <p:cNvSpPr/>
          <p:nvPr>
            <p:custDataLst>
              <p:tags r:id="rId22"/>
            </p:custDataLst>
          </p:nvPr>
        </p:nvSpPr>
        <p:spPr bwMode="auto">
          <a:xfrm>
            <a:off x="4475897" y="3841930"/>
            <a:ext cx="64008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ID</a:t>
            </a:r>
            <a:r>
              <a:rPr lang="en-US" sz="1400" dirty="0" smtClean="0">
                <a:solidFill>
                  <a:srgbClr val="000000">
                    <a:alpha val="98824"/>
                  </a:srgbClr>
                </a:solidFill>
                <a:latin typeface="Segoe UI" pitchFamily="34" charset="0"/>
                <a:ea typeface="Segoe UI" pitchFamily="34" charset="0"/>
                <a:cs typeface="Segoe UI" pitchFamily="34" charset="0"/>
              </a:rPr>
              <a:t>: A</a:t>
            </a:r>
            <a:endParaRPr lang="en-US" sz="1400" dirty="0">
              <a:solidFill>
                <a:srgbClr val="000000">
                  <a:alpha val="98824"/>
                </a:srgbClr>
              </a:solidFill>
              <a:latin typeface="Segoe UI" pitchFamily="34" charset="0"/>
              <a:ea typeface="Segoe UI" pitchFamily="34" charset="0"/>
              <a:cs typeface="Segoe UI" pitchFamily="34" charset="0"/>
            </a:endParaRPr>
          </a:p>
        </p:txBody>
      </p:sp>
      <p:grpSp>
        <p:nvGrpSpPr>
          <p:cNvPr id="166" name="Group 165"/>
          <p:cNvGrpSpPr/>
          <p:nvPr>
            <p:custDataLst>
              <p:tags r:id="rId23"/>
            </p:custDataLst>
          </p:nvPr>
        </p:nvGrpSpPr>
        <p:grpSpPr>
          <a:xfrm>
            <a:off x="3571110" y="3266918"/>
            <a:ext cx="2011680" cy="812756"/>
            <a:chOff x="3571110" y="3266918"/>
            <a:chExt cx="2011680" cy="812756"/>
          </a:xfrm>
        </p:grpSpPr>
        <p:sp>
          <p:nvSpPr>
            <p:cNvPr id="167" name="Rectangle 166"/>
            <p:cNvSpPr/>
            <p:nvPr/>
          </p:nvSpPr>
          <p:spPr bwMode="auto">
            <a:xfrm>
              <a:off x="3571110" y="3559493"/>
              <a:ext cx="875218" cy="52018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1800" dirty="0">
                <a:solidFill>
                  <a:srgbClr val="000000">
                    <a:alpha val="98824"/>
                  </a:srgbClr>
                </a:solidFill>
                <a:latin typeface="Segoe UI" pitchFamily="34" charset="0"/>
                <a:ea typeface="Segoe UI" pitchFamily="34" charset="0"/>
                <a:cs typeface="Segoe UI" pitchFamily="34" charset="0"/>
              </a:endParaRPr>
            </a:p>
          </p:txBody>
        </p:sp>
        <p:grpSp>
          <p:nvGrpSpPr>
            <p:cNvPr id="168" name="Group 167"/>
            <p:cNvGrpSpPr/>
            <p:nvPr/>
          </p:nvGrpSpPr>
          <p:grpSpPr>
            <a:xfrm>
              <a:off x="3571110" y="3266918"/>
              <a:ext cx="2011680" cy="747658"/>
              <a:chOff x="3571110" y="3266918"/>
              <a:chExt cx="2011680" cy="747658"/>
            </a:xfrm>
          </p:grpSpPr>
          <p:grpSp>
            <p:nvGrpSpPr>
              <p:cNvPr id="169" name="Group 168"/>
              <p:cNvGrpSpPr/>
              <p:nvPr/>
            </p:nvGrpSpPr>
            <p:grpSpPr>
              <a:xfrm>
                <a:off x="3670152" y="3590750"/>
                <a:ext cx="677134" cy="423826"/>
                <a:chOff x="3617752" y="5776680"/>
                <a:chExt cx="852518" cy="533602"/>
              </a:xfrm>
            </p:grpSpPr>
            <p:pic>
              <p:nvPicPr>
                <p:cNvPr id="171" name="Picture 4" descr="\\SFP\Work\White_Whale\3-22036_Kuleen_Bharadwaj\PPT\3_PlatformVision_Kuleen\SFP_Art\Plane Slide\woman.png"/>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617752" y="5963495"/>
                  <a:ext cx="298391" cy="346787"/>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3" descr="\\SFP\Work\White_Whale\3-22036_Kuleen_Bharadwaj\PPT\3_PlatformVision_Kuleen\SFP_Art\Plane Slide\mon_notie.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3854934" y="5776680"/>
                  <a:ext cx="295621" cy="346787"/>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3" descr="\\SFP\Work\White_Whale\3-22036_Kuleen_Bharadwaj\PPT\3_PlatformVision_Kuleen\SFP_Art\Plane Slide\mon_notie.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4017994" y="5834478"/>
                  <a:ext cx="295621" cy="346787"/>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3" descr="\\SFP\Work\White_Whale\3-22036_Kuleen_Bharadwaj\PPT\3_PlatformVision_Kuleen\SFP_Art\Plane Slide\mon_notie.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4174649" y="5898473"/>
                  <a:ext cx="295621" cy="346787"/>
                </a:xfrm>
                <a:prstGeom prst="rect">
                  <a:avLst/>
                </a:prstGeom>
                <a:noFill/>
                <a:extLst>
                  <a:ext uri="{909E8E84-426E-40DD-AFC4-6F175D3DCCD1}">
                    <a14:hiddenFill xmlns:a14="http://schemas.microsoft.com/office/drawing/2010/main">
                      <a:solidFill>
                        <a:srgbClr val="FFFFFF"/>
                      </a:solidFill>
                    </a14:hiddenFill>
                  </a:ext>
                </a:extLst>
              </p:spPr>
            </p:pic>
          </p:grpSp>
          <p:sp>
            <p:nvSpPr>
              <p:cNvPr id="170" name="Rectangle 169"/>
              <p:cNvSpPr/>
              <p:nvPr/>
            </p:nvSpPr>
            <p:spPr bwMode="auto">
              <a:xfrm>
                <a:off x="3571110" y="3266918"/>
                <a:ext cx="2011680" cy="23774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200" b="1" i="1" dirty="0">
                    <a:solidFill>
                      <a:srgbClr val="000000">
                        <a:alpha val="98824"/>
                      </a:srgbClr>
                    </a:solidFill>
                    <a:latin typeface="Segoe UI" pitchFamily="34" charset="0"/>
                    <a:ea typeface="Segoe UI" pitchFamily="34" charset="0"/>
                    <a:cs typeface="Segoe UI" pitchFamily="34" charset="0"/>
                  </a:rPr>
                  <a:t>+100 users added</a:t>
                </a:r>
              </a:p>
            </p:txBody>
          </p:sp>
        </p:grpSp>
      </p:grpSp>
      <p:sp>
        <p:nvSpPr>
          <p:cNvPr id="175" name="Rectangle 174"/>
          <p:cNvSpPr/>
          <p:nvPr>
            <p:custDataLst>
              <p:tags r:id="rId24"/>
            </p:custDataLst>
          </p:nvPr>
        </p:nvSpPr>
        <p:spPr bwMode="auto">
          <a:xfrm>
            <a:off x="6542910" y="4289661"/>
            <a:ext cx="2651760" cy="23774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200" b="1" i="1" dirty="0">
                <a:solidFill>
                  <a:srgbClr val="000000">
                    <a:alpha val="98824"/>
                  </a:srgbClr>
                </a:solidFill>
                <a:latin typeface="Segoe UI" pitchFamily="34" charset="0"/>
                <a:ea typeface="Segoe UI" pitchFamily="34" charset="0"/>
                <a:cs typeface="Segoe UI" pitchFamily="34" charset="0"/>
              </a:rPr>
              <a:t>DC2 receives updates: USNs </a:t>
            </a:r>
            <a:r>
              <a:rPr lang="en-US" sz="1200" b="1" i="1" dirty="0" smtClean="0">
                <a:solidFill>
                  <a:schemeClr val="bg1">
                    <a:alpha val="98824"/>
                  </a:schemeClr>
                </a:solidFill>
                <a:latin typeface="Segoe UI" pitchFamily="34" charset="0"/>
                <a:ea typeface="Segoe UI" pitchFamily="34" charset="0"/>
                <a:cs typeface="Segoe UI" pitchFamily="34" charset="0"/>
              </a:rPr>
              <a:t>&gt;</a:t>
            </a:r>
            <a:r>
              <a:rPr lang="en-US" sz="1200" b="1" i="1" dirty="0" smtClean="0">
                <a:solidFill>
                  <a:schemeClr val="accent3">
                    <a:alpha val="98824"/>
                  </a:schemeClr>
                </a:solidFill>
                <a:latin typeface="Segoe UI" pitchFamily="34" charset="0"/>
                <a:ea typeface="Segoe UI" pitchFamily="34" charset="0"/>
                <a:cs typeface="Segoe UI" pitchFamily="34" charset="0"/>
              </a:rPr>
              <a:t>100</a:t>
            </a:r>
            <a:endParaRPr lang="en-US" sz="1200" b="1" i="1" dirty="0">
              <a:solidFill>
                <a:schemeClr val="accent3">
                  <a:alpha val="98824"/>
                </a:schemeClr>
              </a:solidFill>
              <a:latin typeface="Segoe UI" pitchFamily="34" charset="0"/>
              <a:ea typeface="Segoe UI" pitchFamily="34" charset="0"/>
              <a:cs typeface="Segoe UI" pitchFamily="34" charset="0"/>
            </a:endParaRPr>
          </a:p>
        </p:txBody>
      </p:sp>
      <p:pic>
        <p:nvPicPr>
          <p:cNvPr id="176" name="Picture 108"/>
          <p:cNvPicPr>
            <a:picLocks noChangeAspect="1" noChangeArrowheads="1"/>
          </p:cNvPicPr>
          <p:nvPr>
            <p:custDataLst>
              <p:tags r:id="rId25"/>
            </p:custDataLst>
          </p:nvPr>
        </p:nvPicPr>
        <p:blipFill>
          <a:blip r:embed="rId58">
            <a:extLst>
              <a:ext uri="{28A0092B-C50C-407E-A947-70E740481C1C}">
                <a14:useLocalDpi xmlns:a14="http://schemas.microsoft.com/office/drawing/2010/main" val="0"/>
              </a:ext>
            </a:extLst>
          </a:blip>
          <a:srcRect/>
          <a:stretch>
            <a:fillRect/>
          </a:stretch>
        </p:blipFill>
        <p:spPr bwMode="auto">
          <a:xfrm>
            <a:off x="1881873" y="1255382"/>
            <a:ext cx="808978" cy="84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 name="Rectangle 176"/>
          <p:cNvSpPr/>
          <p:nvPr>
            <p:custDataLst>
              <p:tags r:id="rId26"/>
            </p:custDataLst>
          </p:nvPr>
        </p:nvSpPr>
        <p:spPr bwMode="auto">
          <a:xfrm rot="5400000">
            <a:off x="2177732" y="1583736"/>
            <a:ext cx="640080" cy="18288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r>
              <a:rPr lang="en-US" sz="1400" dirty="0" smtClean="0">
                <a:solidFill>
                  <a:srgbClr val="000000">
                    <a:alpha val="98824"/>
                  </a:srgbClr>
                </a:solidFill>
                <a:latin typeface="Segoe UI" pitchFamily="34" charset="0"/>
                <a:ea typeface="Segoe UI" pitchFamily="34" charset="0"/>
                <a:cs typeface="Segoe UI" pitchFamily="34" charset="0"/>
              </a:rPr>
              <a:t>DC1</a:t>
            </a:r>
          </a:p>
        </p:txBody>
      </p:sp>
      <p:grpSp>
        <p:nvGrpSpPr>
          <p:cNvPr id="178" name="Group 177"/>
          <p:cNvGrpSpPr/>
          <p:nvPr>
            <p:custDataLst>
              <p:tags r:id="rId27"/>
            </p:custDataLst>
          </p:nvPr>
        </p:nvGrpSpPr>
        <p:grpSpPr>
          <a:xfrm>
            <a:off x="2690851" y="1678477"/>
            <a:ext cx="2771260" cy="1453869"/>
            <a:chOff x="2690851" y="2067823"/>
            <a:chExt cx="2771260" cy="1453869"/>
          </a:xfrm>
        </p:grpSpPr>
        <p:cxnSp>
          <p:nvCxnSpPr>
            <p:cNvPr id="179" name="Elbow Connector 178"/>
            <p:cNvCxnSpPr>
              <a:stCxn id="176" idx="3"/>
            </p:cNvCxnSpPr>
            <p:nvPr/>
          </p:nvCxnSpPr>
          <p:spPr>
            <a:xfrm>
              <a:off x="2690851" y="2067823"/>
              <a:ext cx="742116" cy="694944"/>
            </a:xfrm>
            <a:prstGeom prst="bentConnector3">
              <a:avLst>
                <a:gd name="adj1" fmla="val 100056"/>
              </a:avLst>
            </a:prstGeom>
            <a:ln w="15875">
              <a:solidFill>
                <a:schemeClr val="tx1"/>
              </a:solidFill>
              <a:headEnd type="diamond"/>
              <a:tailEnd type="stealth"/>
            </a:ln>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a:off x="3427412" y="2752446"/>
              <a:ext cx="2034699" cy="769246"/>
            </a:xfrm>
            <a:prstGeom prst="bentConnector3">
              <a:avLst>
                <a:gd name="adj1" fmla="val 261"/>
              </a:avLst>
            </a:prstGeom>
            <a:ln w="15875">
              <a:solidFill>
                <a:schemeClr val="tx1"/>
              </a:solidFill>
              <a:tailEnd type="diamond"/>
            </a:ln>
          </p:spPr>
          <p:style>
            <a:lnRef idx="1">
              <a:schemeClr val="accent1"/>
            </a:lnRef>
            <a:fillRef idx="0">
              <a:schemeClr val="accent1"/>
            </a:fillRef>
            <a:effectRef idx="0">
              <a:schemeClr val="accent1"/>
            </a:effectRef>
            <a:fontRef idx="minor">
              <a:schemeClr val="tx1"/>
            </a:fontRef>
          </p:style>
        </p:cxnSp>
      </p:grpSp>
      <p:sp>
        <p:nvSpPr>
          <p:cNvPr id="181" name="Rectangle 180"/>
          <p:cNvSpPr/>
          <p:nvPr>
            <p:custDataLst>
              <p:tags r:id="rId28"/>
            </p:custDataLst>
          </p:nvPr>
        </p:nvSpPr>
        <p:spPr bwMode="auto">
          <a:xfrm>
            <a:off x="7504112" y="4120759"/>
            <a:ext cx="800100" cy="22860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cxnSp>
        <p:nvCxnSpPr>
          <p:cNvPr id="182" name="Elbow Connector 181"/>
          <p:cNvCxnSpPr/>
          <p:nvPr>
            <p:custDataLst>
              <p:tags r:id="rId29"/>
            </p:custDataLst>
          </p:nvPr>
        </p:nvCxnSpPr>
        <p:spPr>
          <a:xfrm rot="10800000" flipV="1">
            <a:off x="7662315" y="1635161"/>
            <a:ext cx="2099323" cy="2514600"/>
          </a:xfrm>
          <a:prstGeom prst="bentConnector3">
            <a:avLst>
              <a:gd name="adj1" fmla="val 25638"/>
            </a:avLst>
          </a:prstGeom>
          <a:ln w="15875">
            <a:solidFill>
              <a:schemeClr val="tx1"/>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3" name="Group 182"/>
          <p:cNvGrpSpPr/>
          <p:nvPr>
            <p:custDataLst>
              <p:tags r:id="rId30"/>
            </p:custDataLst>
          </p:nvPr>
        </p:nvGrpSpPr>
        <p:grpSpPr>
          <a:xfrm>
            <a:off x="3430586" y="4982611"/>
            <a:ext cx="4876007" cy="1025513"/>
            <a:chOff x="3430586" y="5371957"/>
            <a:chExt cx="4876007" cy="1025513"/>
          </a:xfrm>
        </p:grpSpPr>
        <p:cxnSp>
          <p:nvCxnSpPr>
            <p:cNvPr id="184" name="Elbow Connector 183"/>
            <p:cNvCxnSpPr/>
            <p:nvPr/>
          </p:nvCxnSpPr>
          <p:spPr>
            <a:xfrm>
              <a:off x="3435348" y="5709059"/>
              <a:ext cx="4871245" cy="688411"/>
            </a:xfrm>
            <a:prstGeom prst="bentConnector3">
              <a:avLst>
                <a:gd name="adj1" fmla="val -57"/>
              </a:avLst>
            </a:prstGeom>
            <a:ln w="15875">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3430586" y="5371957"/>
              <a:ext cx="0" cy="37352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custDataLst>
              <p:tags r:id="rId31"/>
            </p:custDataLst>
          </p:nvPr>
        </p:nvGrpSpPr>
        <p:grpSpPr>
          <a:xfrm>
            <a:off x="3427412" y="4378662"/>
            <a:ext cx="2037080" cy="658897"/>
            <a:chOff x="3427412" y="4378662"/>
            <a:chExt cx="2037080" cy="658897"/>
          </a:xfrm>
        </p:grpSpPr>
        <p:cxnSp>
          <p:nvCxnSpPr>
            <p:cNvPr id="187" name="Elbow Connector 186"/>
            <p:cNvCxnSpPr/>
            <p:nvPr/>
          </p:nvCxnSpPr>
          <p:spPr>
            <a:xfrm>
              <a:off x="3427412" y="4526547"/>
              <a:ext cx="2037080" cy="511012"/>
            </a:xfrm>
            <a:prstGeom prst="bentConnector3">
              <a:avLst>
                <a:gd name="adj1" fmla="val 226"/>
              </a:avLst>
            </a:prstGeom>
            <a:ln w="15875">
              <a:solidFill>
                <a:schemeClr val="tx1"/>
              </a:solidFill>
              <a:tailEnd type="diamond"/>
            </a:ln>
          </p:spPr>
          <p:style>
            <a:lnRef idx="1">
              <a:schemeClr val="accent1"/>
            </a:lnRef>
            <a:fillRef idx="0">
              <a:schemeClr val="accent1"/>
            </a:fillRef>
            <a:effectRef idx="0">
              <a:schemeClr val="accent1"/>
            </a:effectRef>
            <a:fontRef idx="minor">
              <a:schemeClr val="tx1"/>
            </a:fontRef>
          </p:style>
        </p:cxnSp>
        <p:cxnSp>
          <p:nvCxnSpPr>
            <p:cNvPr id="188" name="Elbow Connector 135"/>
            <p:cNvCxnSpPr/>
            <p:nvPr/>
          </p:nvCxnSpPr>
          <p:spPr>
            <a:xfrm>
              <a:off x="3432174" y="4378662"/>
              <a:ext cx="0" cy="326122"/>
            </a:xfrm>
            <a:prstGeom prst="straightConnector1">
              <a:avLst/>
            </a:prstGeom>
            <a:ln w="158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pic>
        <p:nvPicPr>
          <p:cNvPr id="189" name="Picture 108"/>
          <p:cNvPicPr>
            <a:picLocks noChangeAspect="1" noChangeArrowheads="1"/>
          </p:cNvPicPr>
          <p:nvPr>
            <p:custDataLst>
              <p:tags r:id="rId32"/>
            </p:custDataLst>
          </p:nvPr>
        </p:nvPicPr>
        <p:blipFill>
          <a:blip r:embed="rId58">
            <a:extLst>
              <a:ext uri="{28A0092B-C50C-407E-A947-70E740481C1C}">
                <a14:useLocalDpi xmlns:a14="http://schemas.microsoft.com/office/drawing/2010/main" val="0"/>
              </a:ext>
            </a:extLst>
          </a:blip>
          <a:srcRect/>
          <a:stretch>
            <a:fillRect/>
          </a:stretch>
        </p:blipFill>
        <p:spPr bwMode="auto">
          <a:xfrm>
            <a:off x="9780887" y="1255382"/>
            <a:ext cx="808978" cy="84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Rectangle 189"/>
          <p:cNvSpPr/>
          <p:nvPr>
            <p:custDataLst>
              <p:tags r:id="rId33"/>
            </p:custDataLst>
          </p:nvPr>
        </p:nvSpPr>
        <p:spPr bwMode="auto">
          <a:xfrm rot="5400000">
            <a:off x="10045175" y="1574111"/>
            <a:ext cx="640080" cy="18288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r>
              <a:rPr lang="en-US" sz="1400" dirty="0" smtClean="0">
                <a:solidFill>
                  <a:srgbClr val="000000">
                    <a:alpha val="98824"/>
                  </a:srgbClr>
                </a:solidFill>
                <a:latin typeface="Segoe UI" pitchFamily="34" charset="0"/>
                <a:ea typeface="Segoe UI" pitchFamily="34" charset="0"/>
                <a:cs typeface="Segoe UI" pitchFamily="34" charset="0"/>
              </a:rPr>
              <a:t>DC2</a:t>
            </a:r>
          </a:p>
        </p:txBody>
      </p:sp>
      <p:cxnSp>
        <p:nvCxnSpPr>
          <p:cNvPr id="191" name="Elbow Connector 190"/>
          <p:cNvCxnSpPr>
            <a:stCxn id="193" idx="1"/>
            <a:endCxn id="97" idx="1"/>
          </p:cNvCxnSpPr>
          <p:nvPr>
            <p:custDataLst>
              <p:tags r:id="rId34"/>
            </p:custDataLst>
          </p:nvPr>
        </p:nvCxnSpPr>
        <p:spPr>
          <a:xfrm rot="10800000" flipV="1">
            <a:off x="1881873" y="2751382"/>
            <a:ext cx="12700" cy="1954940"/>
          </a:xfrm>
          <a:prstGeom prst="bentConnector3">
            <a:avLst>
              <a:gd name="adj1" fmla="val 2625000"/>
            </a:avLst>
          </a:prstGeom>
          <a:ln w="25400">
            <a:solidFill>
              <a:schemeClr val="tx1"/>
            </a:solidFill>
            <a:headEnd type="diamond"/>
            <a:tailEnd type="triangle" w="lg" len="lg"/>
          </a:ln>
        </p:spPr>
        <p:style>
          <a:lnRef idx="1">
            <a:schemeClr val="accent1"/>
          </a:lnRef>
          <a:fillRef idx="0">
            <a:schemeClr val="accent1"/>
          </a:fillRef>
          <a:effectRef idx="0">
            <a:schemeClr val="accent1"/>
          </a:effectRef>
          <a:fontRef idx="minor">
            <a:schemeClr val="tx1"/>
          </a:fontRef>
        </p:style>
      </p:cxnSp>
      <p:grpSp>
        <p:nvGrpSpPr>
          <p:cNvPr id="192" name="Group 191"/>
          <p:cNvGrpSpPr/>
          <p:nvPr>
            <p:custDataLst>
              <p:tags r:id="rId35"/>
            </p:custDataLst>
          </p:nvPr>
        </p:nvGrpSpPr>
        <p:grpSpPr>
          <a:xfrm>
            <a:off x="1881873" y="2423722"/>
            <a:ext cx="1393139" cy="655320"/>
            <a:chOff x="1881873" y="2813068"/>
            <a:chExt cx="1393139" cy="655320"/>
          </a:xfrm>
        </p:grpSpPr>
        <p:sp>
          <p:nvSpPr>
            <p:cNvPr id="193" name="Rectangle 192"/>
            <p:cNvSpPr/>
            <p:nvPr/>
          </p:nvSpPr>
          <p:spPr bwMode="auto">
            <a:xfrm>
              <a:off x="1881873" y="2866408"/>
              <a:ext cx="1339394" cy="54864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defTabSz="914099"/>
              <a:r>
                <a:rPr lang="en-US" sz="1400" dirty="0">
                  <a:solidFill>
                    <a:srgbClr val="000000">
                      <a:alpha val="98824"/>
                    </a:srgbClr>
                  </a:solidFill>
                  <a:latin typeface="Segoe UI" pitchFamily="34" charset="0"/>
                  <a:ea typeface="Segoe UI" pitchFamily="34" charset="0"/>
                  <a:cs typeface="Segoe UI" pitchFamily="34" charset="0"/>
                </a:rPr>
                <a:t>TIME: </a:t>
              </a:r>
              <a:r>
                <a:rPr lang="en-US" sz="1400" dirty="0" smtClean="0">
                  <a:solidFill>
                    <a:srgbClr val="000000">
                      <a:alpha val="98824"/>
                    </a:srgbClr>
                  </a:solidFill>
                  <a:latin typeface="Segoe UI" pitchFamily="34" charset="0"/>
                  <a:ea typeface="Segoe UI" pitchFamily="34" charset="0"/>
                  <a:cs typeface="Segoe UI" pitchFamily="34" charset="0"/>
                </a:rPr>
                <a:t>T1</a:t>
              </a:r>
              <a:endParaRPr lang="en-US" sz="1400" dirty="0">
                <a:solidFill>
                  <a:srgbClr val="000000">
                    <a:alpha val="98824"/>
                  </a:srgbClr>
                </a:solidFill>
                <a:latin typeface="Segoe UI" pitchFamily="34" charset="0"/>
                <a:ea typeface="Segoe UI" pitchFamily="34" charset="0"/>
                <a:cs typeface="Segoe UI" pitchFamily="34" charset="0"/>
              </a:endParaRPr>
            </a:p>
          </p:txBody>
        </p:sp>
        <p:pic>
          <p:nvPicPr>
            <p:cNvPr id="194" name="Picture 34" descr="E:\Eric Suchiang FD\Icons\Metro Icon\Metro icons ALL WHITE\clock.png"/>
            <p:cNvPicPr>
              <a:picLocks noChangeAspect="1" noChangeArrowheads="1"/>
            </p:cNvPicPr>
            <p:nvPr/>
          </p:nvPicPr>
          <p:blipFill>
            <a:blip r:embed="rId54">
              <a:duotone>
                <a:prstClr val="black"/>
                <a:schemeClr val="tx2">
                  <a:tint val="45000"/>
                  <a:satMod val="400000"/>
                </a:schemeClr>
              </a:duotone>
              <a:extLst>
                <a:ext uri="{BEBA8EAE-BF5A-486C-A8C5-ECC9F3942E4B}">
                  <a14:imgProps xmlns:a14="http://schemas.microsoft.com/office/drawing/2010/main">
                    <a14:imgLayer r:embed="rId5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19692" y="2813068"/>
              <a:ext cx="655320" cy="655320"/>
            </a:xfrm>
            <a:prstGeom prst="rect">
              <a:avLst/>
            </a:prstGeom>
            <a:noFill/>
            <a:extLst>
              <a:ext uri="{909E8E84-426E-40DD-AFC4-6F175D3DCCD1}">
                <a14:hiddenFill xmlns:a14="http://schemas.microsoft.com/office/drawing/2010/main">
                  <a:solidFill>
                    <a:srgbClr val="FFFFFF"/>
                  </a:solidFill>
                </a14:hiddenFill>
              </a:ext>
            </a:extLst>
          </p:spPr>
        </p:pic>
      </p:grpSp>
      <p:sp>
        <p:nvSpPr>
          <p:cNvPr id="195" name="Rectangle 194"/>
          <p:cNvSpPr/>
          <p:nvPr>
            <p:custDataLst>
              <p:tags r:id="rId36"/>
            </p:custDataLst>
          </p:nvPr>
        </p:nvSpPr>
        <p:spPr bwMode="auto">
          <a:xfrm>
            <a:off x="7065382" y="2760526"/>
            <a:ext cx="137160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VMGID</a:t>
            </a:r>
            <a:r>
              <a:rPr lang="en-US" sz="1400" dirty="0">
                <a:solidFill>
                  <a:srgbClr val="000000">
                    <a:alpha val="98824"/>
                  </a:srgbClr>
                </a:solidFill>
                <a:latin typeface="Segoe UI" pitchFamily="34" charset="0"/>
                <a:ea typeface="Segoe UI" pitchFamily="34" charset="0"/>
                <a:cs typeface="Segoe UI" pitchFamily="34" charset="0"/>
              </a:rPr>
              <a:t>: G1</a:t>
            </a:r>
          </a:p>
        </p:txBody>
      </p:sp>
      <p:sp>
        <p:nvSpPr>
          <p:cNvPr id="196" name="Rectangle 195"/>
          <p:cNvSpPr/>
          <p:nvPr>
            <p:custDataLst>
              <p:tags r:id="rId37"/>
            </p:custDataLst>
          </p:nvPr>
        </p:nvSpPr>
        <p:spPr bwMode="auto">
          <a:xfrm>
            <a:off x="5150638" y="3841930"/>
            <a:ext cx="164592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err="1">
                <a:solidFill>
                  <a:srgbClr val="000000">
                    <a:alpha val="98824"/>
                  </a:srgbClr>
                </a:solidFill>
                <a:latin typeface="Segoe UI" pitchFamily="34" charset="0"/>
                <a:ea typeface="Segoe UI" pitchFamily="34" charset="0"/>
                <a:cs typeface="Segoe UI" pitchFamily="34" charset="0"/>
              </a:rPr>
              <a:t>savedVMGID</a:t>
            </a:r>
            <a:r>
              <a:rPr lang="en-US" sz="1400" dirty="0">
                <a:solidFill>
                  <a:srgbClr val="000000">
                    <a:alpha val="98824"/>
                  </a:srgbClr>
                </a:solidFill>
                <a:latin typeface="Segoe UI" pitchFamily="34" charset="0"/>
                <a:ea typeface="Segoe UI" pitchFamily="34" charset="0"/>
                <a:cs typeface="Segoe UI" pitchFamily="34" charset="0"/>
              </a:rPr>
              <a:t>: G1 </a:t>
            </a:r>
          </a:p>
        </p:txBody>
      </p:sp>
      <p:sp>
        <p:nvSpPr>
          <p:cNvPr id="197" name="Rectangle 196"/>
          <p:cNvSpPr/>
          <p:nvPr>
            <p:custDataLst>
              <p:tags r:id="rId38"/>
            </p:custDataLst>
          </p:nvPr>
        </p:nvSpPr>
        <p:spPr bwMode="auto">
          <a:xfrm>
            <a:off x="6831220" y="3841930"/>
            <a:ext cx="137160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VMGID</a:t>
            </a:r>
            <a:r>
              <a:rPr lang="en-US" sz="1400" dirty="0">
                <a:solidFill>
                  <a:srgbClr val="000000">
                    <a:alpha val="98824"/>
                  </a:srgbClr>
                </a:solidFill>
                <a:latin typeface="Segoe UI" pitchFamily="34" charset="0"/>
                <a:ea typeface="Segoe UI" pitchFamily="34" charset="0"/>
                <a:cs typeface="Segoe UI" pitchFamily="34" charset="0"/>
              </a:rPr>
              <a:t>: G1</a:t>
            </a:r>
          </a:p>
        </p:txBody>
      </p:sp>
      <p:sp>
        <p:nvSpPr>
          <p:cNvPr id="198" name="Rectangle 197"/>
          <p:cNvSpPr/>
          <p:nvPr>
            <p:custDataLst>
              <p:tags r:id="rId39"/>
            </p:custDataLst>
          </p:nvPr>
        </p:nvSpPr>
        <p:spPr bwMode="auto">
          <a:xfrm>
            <a:off x="5380219" y="4715466"/>
            <a:ext cx="164592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lvl="0" defTabSz="914099"/>
            <a:r>
              <a:rPr lang="en-US" sz="1400" b="1" dirty="0" err="1">
                <a:solidFill>
                  <a:srgbClr val="000000">
                    <a:alpha val="98824"/>
                  </a:srgbClr>
                </a:solidFill>
                <a:latin typeface="Segoe UI" pitchFamily="34" charset="0"/>
                <a:ea typeface="Segoe UI" pitchFamily="34" charset="0"/>
                <a:cs typeface="Segoe UI" pitchFamily="34" charset="0"/>
              </a:rPr>
              <a:t>savedVMGID</a:t>
            </a:r>
            <a:r>
              <a:rPr lang="en-US" sz="1400" dirty="0">
                <a:solidFill>
                  <a:srgbClr val="000000">
                    <a:alpha val="98824"/>
                  </a:srgbClr>
                </a:solidFill>
                <a:latin typeface="Segoe UI" pitchFamily="34" charset="0"/>
                <a:ea typeface="Segoe UI" pitchFamily="34" charset="0"/>
                <a:cs typeface="Segoe UI" pitchFamily="34" charset="0"/>
              </a:rPr>
              <a:t>: G1 </a:t>
            </a:r>
          </a:p>
        </p:txBody>
      </p:sp>
      <p:sp>
        <p:nvSpPr>
          <p:cNvPr id="199" name="Rectangle 198"/>
          <p:cNvSpPr/>
          <p:nvPr>
            <p:custDataLst>
              <p:tags r:id="rId40"/>
            </p:custDataLst>
          </p:nvPr>
        </p:nvSpPr>
        <p:spPr bwMode="auto">
          <a:xfrm>
            <a:off x="7065382" y="4715466"/>
            <a:ext cx="137160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lvl="0" defTabSz="914099"/>
            <a:r>
              <a:rPr lang="en-US" sz="1400" b="1" dirty="0">
                <a:solidFill>
                  <a:srgbClr val="000000">
                    <a:alpha val="98824"/>
                  </a:srgbClr>
                </a:solidFill>
                <a:latin typeface="Segoe UI" pitchFamily="34" charset="0"/>
                <a:ea typeface="Segoe UI" pitchFamily="34" charset="0"/>
                <a:cs typeface="Segoe UI" pitchFamily="34" charset="0"/>
              </a:rPr>
              <a:t>VMGID</a:t>
            </a:r>
            <a:r>
              <a:rPr lang="en-US" sz="1400" dirty="0">
                <a:solidFill>
                  <a:srgbClr val="000000">
                    <a:alpha val="98824"/>
                  </a:srgbClr>
                </a:solidFill>
                <a:latin typeface="Segoe UI" pitchFamily="34" charset="0"/>
                <a:ea typeface="Segoe UI" pitchFamily="34" charset="0"/>
                <a:cs typeface="Segoe UI" pitchFamily="34" charset="0"/>
              </a:rPr>
              <a:t>: </a:t>
            </a:r>
            <a:r>
              <a:rPr lang="en-US" sz="1400" b="1" dirty="0" smtClean="0">
                <a:solidFill>
                  <a:schemeClr val="accent3">
                    <a:alpha val="98824"/>
                  </a:schemeClr>
                </a:solidFill>
                <a:latin typeface="Segoe UI" pitchFamily="34" charset="0"/>
                <a:ea typeface="Segoe UI" pitchFamily="34" charset="0"/>
                <a:cs typeface="Segoe UI" pitchFamily="34" charset="0"/>
              </a:rPr>
              <a:t>G2</a:t>
            </a:r>
            <a:endParaRPr lang="en-US" sz="1400" b="1" dirty="0">
              <a:solidFill>
                <a:schemeClr val="accent3">
                  <a:alpha val="98824"/>
                </a:schemeClr>
              </a:solidFill>
              <a:latin typeface="Segoe UI" pitchFamily="34" charset="0"/>
              <a:ea typeface="Segoe UI" pitchFamily="34" charset="0"/>
              <a:cs typeface="Segoe UI" pitchFamily="34" charset="0"/>
            </a:endParaRPr>
          </a:p>
        </p:txBody>
      </p:sp>
      <p:sp>
        <p:nvSpPr>
          <p:cNvPr id="200" name="Rectangle 199"/>
          <p:cNvSpPr/>
          <p:nvPr>
            <p:custDataLst>
              <p:tags r:id="rId41"/>
            </p:custDataLst>
          </p:nvPr>
        </p:nvSpPr>
        <p:spPr bwMode="auto">
          <a:xfrm>
            <a:off x="5150639" y="5693402"/>
            <a:ext cx="164592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err="1">
                <a:solidFill>
                  <a:srgbClr val="000000">
                    <a:alpha val="98824"/>
                  </a:srgbClr>
                </a:solidFill>
                <a:latin typeface="Segoe UI" pitchFamily="34" charset="0"/>
                <a:ea typeface="Segoe UI" pitchFamily="34" charset="0"/>
                <a:cs typeface="Segoe UI" pitchFamily="34" charset="0"/>
              </a:rPr>
              <a:t>savedVMGID</a:t>
            </a:r>
            <a:r>
              <a:rPr lang="en-US" sz="1400" b="1" dirty="0">
                <a:solidFill>
                  <a:srgbClr val="000000">
                    <a:alpha val="98824"/>
                  </a:srgbClr>
                </a:solidFill>
                <a:latin typeface="Segoe UI" pitchFamily="34" charset="0"/>
                <a:ea typeface="Segoe UI" pitchFamily="34" charset="0"/>
                <a:cs typeface="Segoe UI" pitchFamily="34" charset="0"/>
              </a:rPr>
              <a:t>: </a:t>
            </a:r>
            <a:r>
              <a:rPr lang="en-US" sz="1400" b="1" dirty="0">
                <a:solidFill>
                  <a:schemeClr val="accent3">
                    <a:alpha val="98824"/>
                  </a:schemeClr>
                </a:solidFill>
                <a:latin typeface="Segoe UI" pitchFamily="34" charset="0"/>
                <a:ea typeface="Segoe UI" pitchFamily="34" charset="0"/>
                <a:cs typeface="Segoe UI" pitchFamily="34" charset="0"/>
              </a:rPr>
              <a:t>G2</a:t>
            </a:r>
            <a:r>
              <a:rPr lang="en-US" sz="1400" b="1" dirty="0">
                <a:solidFill>
                  <a:srgbClr val="FF0000">
                    <a:alpha val="98824"/>
                  </a:srgbClr>
                </a:solidFill>
                <a:latin typeface="Segoe UI" pitchFamily="34" charset="0"/>
                <a:ea typeface="Segoe UI" pitchFamily="34" charset="0"/>
                <a:cs typeface="Segoe UI" pitchFamily="34" charset="0"/>
              </a:rPr>
              <a:t> </a:t>
            </a:r>
          </a:p>
        </p:txBody>
      </p:sp>
      <p:sp>
        <p:nvSpPr>
          <p:cNvPr id="201" name="Rectangle 200"/>
          <p:cNvSpPr/>
          <p:nvPr>
            <p:custDataLst>
              <p:tags r:id="rId42"/>
            </p:custDataLst>
          </p:nvPr>
        </p:nvSpPr>
        <p:spPr bwMode="auto">
          <a:xfrm>
            <a:off x="6831220" y="5693402"/>
            <a:ext cx="137160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smtClean="0">
                <a:solidFill>
                  <a:srgbClr val="000000">
                    <a:alpha val="98824"/>
                  </a:srgbClr>
                </a:solidFill>
                <a:latin typeface="Segoe UI" pitchFamily="34" charset="0"/>
                <a:ea typeface="Segoe UI" pitchFamily="34" charset="0"/>
                <a:cs typeface="Segoe UI" pitchFamily="34" charset="0"/>
              </a:rPr>
              <a:t>VMGID</a:t>
            </a:r>
            <a:r>
              <a:rPr lang="en-US" sz="1400" b="1" dirty="0">
                <a:solidFill>
                  <a:srgbClr val="000000">
                    <a:alpha val="98824"/>
                  </a:srgbClr>
                </a:solidFill>
                <a:latin typeface="Segoe UI" pitchFamily="34" charset="0"/>
                <a:ea typeface="Segoe UI" pitchFamily="34" charset="0"/>
                <a:cs typeface="Segoe UI" pitchFamily="34" charset="0"/>
              </a:rPr>
              <a:t>: </a:t>
            </a:r>
            <a:r>
              <a:rPr lang="en-US" sz="1400" dirty="0">
                <a:solidFill>
                  <a:srgbClr val="000000">
                    <a:alpha val="98824"/>
                  </a:srgbClr>
                </a:solidFill>
                <a:latin typeface="Segoe UI" pitchFamily="34" charset="0"/>
                <a:ea typeface="Segoe UI" pitchFamily="34" charset="0"/>
                <a:cs typeface="Segoe UI" pitchFamily="34" charset="0"/>
              </a:rPr>
              <a:t>G2</a:t>
            </a:r>
          </a:p>
        </p:txBody>
      </p:sp>
      <p:sp>
        <p:nvSpPr>
          <p:cNvPr id="202" name="Rectangle 201"/>
          <p:cNvSpPr/>
          <p:nvPr>
            <p:custDataLst>
              <p:tags r:id="rId43"/>
            </p:custDataLst>
          </p:nvPr>
        </p:nvSpPr>
        <p:spPr>
          <a:xfrm>
            <a:off x="5075319" y="5118390"/>
            <a:ext cx="4119351" cy="23774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r" defTabSz="914099"/>
            <a:r>
              <a:rPr lang="en-US" sz="1200" b="1" i="1" dirty="0">
                <a:solidFill>
                  <a:srgbClr val="000000">
                    <a:alpha val="98824"/>
                  </a:srgbClr>
                </a:solidFill>
                <a:latin typeface="Segoe UI" pitchFamily="34" charset="0"/>
                <a:ea typeface="Segoe UI" pitchFamily="34" charset="0"/>
                <a:cs typeface="Segoe UI" pitchFamily="34" charset="0"/>
              </a:rPr>
              <a:t>DC2 again accepts updates: USNs &gt;</a:t>
            </a:r>
            <a:r>
              <a:rPr lang="en-US" sz="1200" b="1" i="1" dirty="0">
                <a:solidFill>
                  <a:schemeClr val="accent3">
                    <a:alpha val="98824"/>
                  </a:schemeClr>
                </a:solidFill>
                <a:latin typeface="Segoe UI" pitchFamily="34" charset="0"/>
                <a:ea typeface="Segoe UI" pitchFamily="34" charset="0"/>
                <a:cs typeface="Segoe UI" pitchFamily="34" charset="0"/>
              </a:rPr>
              <a:t>100</a:t>
            </a:r>
          </a:p>
        </p:txBody>
      </p:sp>
      <p:sp>
        <p:nvSpPr>
          <p:cNvPr id="203" name="TextBox 202"/>
          <p:cNvSpPr txBox="1"/>
          <p:nvPr>
            <p:custDataLst>
              <p:tags r:id="rId44"/>
            </p:custDataLst>
          </p:nvPr>
        </p:nvSpPr>
        <p:spPr>
          <a:xfrm>
            <a:off x="512801" y="6294120"/>
            <a:ext cx="11149013" cy="411480"/>
          </a:xfrm>
          <a:prstGeom prst="rect">
            <a:avLst/>
          </a:prstGeom>
          <a:solidFill>
            <a:schemeClr val="accent6"/>
          </a:solidFill>
          <a:ln>
            <a:noFill/>
          </a:ln>
          <a:effectLst/>
          <a:scene3d>
            <a:camera prst="orthographicFront"/>
            <a:lightRig rig="threePt" dir="t">
              <a:rot lat="0" lon="0" rev="20400000"/>
            </a:lightRig>
          </a:scene3d>
          <a:sp3d>
            <a:contourClr>
              <a:schemeClr val="accent2">
                <a:shade val="25000"/>
                <a:satMod val="150000"/>
              </a:schemeClr>
            </a:contourClr>
          </a:sp3d>
        </p:spPr>
        <p:style>
          <a:lnRef idx="0">
            <a:schemeClr val="accent2"/>
          </a:lnRef>
          <a:fillRef idx="3">
            <a:schemeClr val="accent2"/>
          </a:fillRef>
          <a:effectRef idx="3">
            <a:schemeClr val="accent2"/>
          </a:effectRef>
          <a:fontRef idx="minor">
            <a:schemeClr val="lt1"/>
          </a:fontRef>
        </p:style>
        <p:txBody>
          <a:bodyPr wrap="square" lIns="45720" tIns="45720" rIns="45720" bIns="45720" rtlCol="0">
            <a:noAutofit/>
          </a:bodyPr>
          <a:lstStyle/>
          <a:p>
            <a:pPr algn="ctr" defTabSz="1218987" fontAlgn="base">
              <a:spcBef>
                <a:spcPct val="0"/>
              </a:spcBef>
              <a:spcAft>
                <a:spcPct val="0"/>
              </a:spcAft>
            </a:pPr>
            <a:r>
              <a:rPr lang="en-US" sz="1800" dirty="0">
                <a:solidFill>
                  <a:schemeClr val="bg1"/>
                </a:solidFill>
                <a:latin typeface="Segoe UI"/>
                <a:sym typeface="Segoe UI"/>
              </a:rPr>
              <a:t>USN re-use avoided and USN rollback </a:t>
            </a:r>
            <a:r>
              <a:rPr lang="en-US" sz="1800" b="1" dirty="0" smtClean="0">
                <a:solidFill>
                  <a:schemeClr val="accent3"/>
                </a:solidFill>
                <a:latin typeface="Segoe UI"/>
                <a:sym typeface="Segoe UI"/>
              </a:rPr>
              <a:t>PREVENTED</a:t>
            </a:r>
            <a:r>
              <a:rPr lang="en-US" sz="1800" b="1" dirty="0" smtClean="0">
                <a:solidFill>
                  <a:schemeClr val="bg1"/>
                </a:solidFill>
                <a:latin typeface="Segoe UI"/>
                <a:sym typeface="Segoe UI"/>
              </a:rPr>
              <a:t> </a:t>
            </a:r>
            <a:r>
              <a:rPr lang="en-US" sz="1800" dirty="0" smtClean="0">
                <a:solidFill>
                  <a:schemeClr val="bg1"/>
                </a:solidFill>
                <a:latin typeface="Segoe UI"/>
                <a:sym typeface="Segoe UI"/>
              </a:rPr>
              <a:t>: </a:t>
            </a:r>
            <a:r>
              <a:rPr lang="en-US" sz="1800" dirty="0">
                <a:solidFill>
                  <a:schemeClr val="bg1"/>
                </a:solidFill>
                <a:latin typeface="Segoe UI"/>
                <a:sym typeface="Segoe UI"/>
              </a:rPr>
              <a:t>all 250 users converge correctly across both DCs</a:t>
            </a:r>
          </a:p>
        </p:txBody>
      </p:sp>
      <p:sp>
        <p:nvSpPr>
          <p:cNvPr id="204" name="Rectangle 203"/>
          <p:cNvSpPr/>
          <p:nvPr>
            <p:custDataLst>
              <p:tags r:id="rId45"/>
            </p:custDataLst>
          </p:nvPr>
        </p:nvSpPr>
        <p:spPr>
          <a:xfrm>
            <a:off x="9323438" y="4898934"/>
            <a:ext cx="1777723" cy="4572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200" b="1" i="1" dirty="0">
                <a:solidFill>
                  <a:srgbClr val="000000">
                    <a:alpha val="98824"/>
                  </a:srgbClr>
                </a:solidFill>
                <a:latin typeface="Segoe UI" pitchFamily="34" charset="0"/>
                <a:ea typeface="Segoe UI" pitchFamily="34" charset="0"/>
                <a:cs typeface="Segoe UI" pitchFamily="34" charset="0"/>
              </a:rPr>
              <a:t>… missing users replicate back to DC1</a:t>
            </a:r>
          </a:p>
        </p:txBody>
      </p:sp>
      <p:grpSp>
        <p:nvGrpSpPr>
          <p:cNvPr id="205" name="Group 204"/>
          <p:cNvGrpSpPr/>
          <p:nvPr>
            <p:custDataLst>
              <p:tags r:id="rId46"/>
            </p:custDataLst>
          </p:nvPr>
        </p:nvGrpSpPr>
        <p:grpSpPr>
          <a:xfrm>
            <a:off x="9350033" y="5649681"/>
            <a:ext cx="2311781" cy="548640"/>
            <a:chOff x="9350033" y="5649681"/>
            <a:chExt cx="2311781" cy="548640"/>
          </a:xfrm>
        </p:grpSpPr>
        <p:sp>
          <p:nvSpPr>
            <p:cNvPr id="206" name="Rectangle 205"/>
            <p:cNvSpPr/>
            <p:nvPr/>
          </p:nvSpPr>
          <p:spPr bwMode="auto">
            <a:xfrm>
              <a:off x="9350033" y="5649681"/>
              <a:ext cx="2311781" cy="548640"/>
            </a:xfrm>
            <a:prstGeom prst="rect">
              <a:avLst/>
            </a:prstGeom>
            <a:solidFill>
              <a:schemeClr val="tx1">
                <a:lumMod val="6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36" tIns="45718" rIns="91436" bIns="45718" numCol="1" spcCol="0" rtlCol="0" fromWordArt="0" anchor="ctr" anchorCtr="0" forceAA="0" compatLnSpc="1">
              <a:prstTxWarp prst="textNoShape">
                <a:avLst/>
              </a:prstTxWarp>
              <a:noAutofit/>
            </a:bodyPr>
            <a:lstStyle/>
            <a:p>
              <a:pPr defTabSz="914099"/>
              <a:r>
                <a:rPr lang="en-US" sz="1200" b="1" dirty="0">
                  <a:solidFill>
                    <a:schemeClr val="tx1"/>
                  </a:solidFill>
                  <a:latin typeface="Segoe UI" pitchFamily="34" charset="0"/>
                  <a:ea typeface="Segoe UI" pitchFamily="34" charset="0"/>
                  <a:cs typeface="Segoe UI" pitchFamily="34" charset="0"/>
                </a:rPr>
                <a:t>DC1(A</a:t>
              </a:r>
              <a:r>
                <a:rPr lang="en-US" sz="1200" b="1" dirty="0" smtClean="0">
                  <a:solidFill>
                    <a:schemeClr val="tx1"/>
                  </a:solidFill>
                  <a:latin typeface="Segoe UI" pitchFamily="34" charset="0"/>
                  <a:ea typeface="Segoe UI" pitchFamily="34" charset="0"/>
                  <a:cs typeface="Segoe UI" pitchFamily="34" charset="0"/>
                </a:rPr>
                <a:t>)@</a:t>
              </a:r>
              <a:r>
                <a:rPr lang="en-US" sz="1200" b="1" dirty="0">
                  <a:solidFill>
                    <a:schemeClr val="tx1"/>
                  </a:solidFill>
                  <a:latin typeface="Segoe UI" pitchFamily="34" charset="0"/>
                  <a:ea typeface="Segoe UI" pitchFamily="34" charset="0"/>
                  <a:cs typeface="Segoe UI" pitchFamily="34" charset="0"/>
                </a:rPr>
                <a:t>USN = </a:t>
              </a:r>
              <a:r>
                <a:rPr lang="en-US" sz="1200" b="1" dirty="0" smtClean="0">
                  <a:solidFill>
                    <a:schemeClr val="accent3"/>
                  </a:solidFill>
                  <a:latin typeface="Segoe UI" pitchFamily="34" charset="0"/>
                  <a:ea typeface="Segoe UI" pitchFamily="34" charset="0"/>
                  <a:cs typeface="Segoe UI" pitchFamily="34" charset="0"/>
                </a:rPr>
                <a:t>200</a:t>
              </a:r>
            </a:p>
            <a:p>
              <a:pPr defTabSz="914099"/>
              <a:r>
                <a:rPr lang="en-US" sz="1200" b="1" dirty="0">
                  <a:solidFill>
                    <a:schemeClr val="tx1"/>
                  </a:solidFill>
                  <a:latin typeface="Segoe UI" pitchFamily="34" charset="0"/>
                  <a:ea typeface="Segoe UI" pitchFamily="34" charset="0"/>
                  <a:cs typeface="Segoe UI" pitchFamily="34" charset="0"/>
                </a:rPr>
                <a:t>DC1(A)@USN = </a:t>
              </a:r>
              <a:r>
                <a:rPr lang="en-US" sz="1200" b="1" dirty="0">
                  <a:solidFill>
                    <a:schemeClr val="accent3"/>
                  </a:solidFill>
                  <a:latin typeface="Segoe UI" pitchFamily="34" charset="0"/>
                  <a:ea typeface="Segoe UI" pitchFamily="34" charset="0"/>
                  <a:cs typeface="Segoe UI" pitchFamily="34" charset="0"/>
                </a:rPr>
                <a:t>250</a:t>
              </a:r>
            </a:p>
          </p:txBody>
        </p:sp>
        <p:grpSp>
          <p:nvGrpSpPr>
            <p:cNvPr id="207" name="Group 206"/>
            <p:cNvGrpSpPr/>
            <p:nvPr/>
          </p:nvGrpSpPr>
          <p:grpSpPr>
            <a:xfrm>
              <a:off x="10942174" y="5712088"/>
              <a:ext cx="677134" cy="423826"/>
              <a:chOff x="10909622" y="3497940"/>
              <a:chExt cx="677134" cy="423826"/>
            </a:xfrm>
          </p:grpSpPr>
          <p:pic>
            <p:nvPicPr>
              <p:cNvPr id="208" name="Picture 4" descr="\\SFP\Work\White_Whale\3-22036_Kuleen_Bharadwaj\PPT\3_PlatformVision_Kuleen\SFP_Art\Plane Slide\woman.png"/>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10909622" y="3646322"/>
                <a:ext cx="237005" cy="275444"/>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3" descr="\\SFP\Work\White_Whale\3-22036_Kuleen_Bharadwaj\PPT\3_PlatformVision_Kuleen\SFP_Art\Plane Slide\mon_notie.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1098010" y="3497940"/>
                <a:ext cx="234804" cy="275444"/>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3" descr="\\SFP\Work\White_Whale\3-22036_Kuleen_Bharadwaj\PPT\3_PlatformVision_Kuleen\SFP_Art\Plane Slide\mon_notie.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1227524" y="3543847"/>
                <a:ext cx="234804" cy="275444"/>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3" descr="\\SFP\Work\White_Whale\3-22036_Kuleen_Bharadwaj\PPT\3_PlatformVision_Kuleen\SFP_Art\Plane Slide\mon_notie.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1351952" y="3594677"/>
                <a:ext cx="234804" cy="275444"/>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212" name="Elbow Connector 211"/>
          <p:cNvCxnSpPr/>
          <p:nvPr>
            <p:custDataLst>
              <p:tags r:id="rId47"/>
            </p:custDataLst>
          </p:nvPr>
        </p:nvCxnSpPr>
        <p:spPr>
          <a:xfrm rot="5400000">
            <a:off x="7696681" y="4481721"/>
            <a:ext cx="2099360" cy="960120"/>
          </a:xfrm>
          <a:prstGeom prst="bentConnector3">
            <a:avLst>
              <a:gd name="adj1" fmla="val 99908"/>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13" name="Group 212"/>
          <p:cNvGrpSpPr/>
          <p:nvPr>
            <p:custDataLst>
              <p:tags r:id="rId48"/>
            </p:custDataLst>
          </p:nvPr>
        </p:nvGrpSpPr>
        <p:grpSpPr>
          <a:xfrm>
            <a:off x="3433761" y="3132346"/>
            <a:ext cx="4886326" cy="1018238"/>
            <a:chOff x="3433761" y="3132346"/>
            <a:chExt cx="4886326" cy="1018238"/>
          </a:xfrm>
        </p:grpSpPr>
        <p:cxnSp>
          <p:nvCxnSpPr>
            <p:cNvPr id="214" name="Elbow Connector 213"/>
            <p:cNvCxnSpPr/>
            <p:nvPr/>
          </p:nvCxnSpPr>
          <p:spPr>
            <a:xfrm>
              <a:off x="3435349" y="3636657"/>
              <a:ext cx="4884738" cy="513927"/>
            </a:xfrm>
            <a:prstGeom prst="bentConnector3">
              <a:avLst>
                <a:gd name="adj1" fmla="val 0"/>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a:off x="3433761" y="3132346"/>
              <a:ext cx="0" cy="575260"/>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216" name="Freeform 215"/>
          <p:cNvSpPr/>
          <p:nvPr>
            <p:custDataLst>
              <p:tags r:id="rId49"/>
            </p:custDataLst>
          </p:nvPr>
        </p:nvSpPr>
        <p:spPr bwMode="auto">
          <a:xfrm>
            <a:off x="2689412" y="1677726"/>
            <a:ext cx="8659906" cy="4048898"/>
          </a:xfrm>
          <a:custGeom>
            <a:avLst/>
            <a:gdLst>
              <a:gd name="connsiteX0" fmla="*/ 0 w 8785412"/>
              <a:gd name="connsiteY0" fmla="*/ 0 h 4428564"/>
              <a:gd name="connsiteX1" fmla="*/ 8785412 w 8785412"/>
              <a:gd name="connsiteY1" fmla="*/ 4428564 h 4428564"/>
              <a:gd name="connsiteX0" fmla="*/ 0 w 8785412"/>
              <a:gd name="connsiteY0" fmla="*/ 0 h 4428564"/>
              <a:gd name="connsiteX1" fmla="*/ 8785412 w 8785412"/>
              <a:gd name="connsiteY1" fmla="*/ 4428564 h 4428564"/>
              <a:gd name="connsiteX0" fmla="*/ 0 w 8785412"/>
              <a:gd name="connsiteY0" fmla="*/ 340 h 4428904"/>
              <a:gd name="connsiteX1" fmla="*/ 8785412 w 8785412"/>
              <a:gd name="connsiteY1" fmla="*/ 4428904 h 4428904"/>
              <a:gd name="connsiteX0" fmla="*/ 0 w 8785412"/>
              <a:gd name="connsiteY0" fmla="*/ 1451 h 4430015"/>
              <a:gd name="connsiteX1" fmla="*/ 8785412 w 8785412"/>
              <a:gd name="connsiteY1" fmla="*/ 4430015 h 4430015"/>
              <a:gd name="connsiteX0" fmla="*/ 0 w 8785412"/>
              <a:gd name="connsiteY0" fmla="*/ 8489 h 4437053"/>
              <a:gd name="connsiteX1" fmla="*/ 8785412 w 8785412"/>
              <a:gd name="connsiteY1" fmla="*/ 4437053 h 4437053"/>
              <a:gd name="connsiteX0" fmla="*/ 0 w 8785412"/>
              <a:gd name="connsiteY0" fmla="*/ 8489 h 4437053"/>
              <a:gd name="connsiteX1" fmla="*/ 8785412 w 8785412"/>
              <a:gd name="connsiteY1" fmla="*/ 4437053 h 4437053"/>
              <a:gd name="connsiteX0" fmla="*/ 0 w 8785412"/>
              <a:gd name="connsiteY0" fmla="*/ 8202 h 4452699"/>
              <a:gd name="connsiteX1" fmla="*/ 8785412 w 8785412"/>
              <a:gd name="connsiteY1" fmla="*/ 4452699 h 4452699"/>
              <a:gd name="connsiteX0" fmla="*/ 0 w 8785412"/>
              <a:gd name="connsiteY0" fmla="*/ 1 h 4444498"/>
              <a:gd name="connsiteX1" fmla="*/ 8785412 w 8785412"/>
              <a:gd name="connsiteY1" fmla="*/ 4444498 h 4444498"/>
              <a:gd name="connsiteX0" fmla="*/ 0 w 8785412"/>
              <a:gd name="connsiteY0" fmla="*/ 0 h 4444497"/>
              <a:gd name="connsiteX1" fmla="*/ 8785412 w 8785412"/>
              <a:gd name="connsiteY1" fmla="*/ 4444497 h 4444497"/>
              <a:gd name="connsiteX0" fmla="*/ 0 w 8785412"/>
              <a:gd name="connsiteY0" fmla="*/ 658 h 4445155"/>
              <a:gd name="connsiteX1" fmla="*/ 8785412 w 8785412"/>
              <a:gd name="connsiteY1" fmla="*/ 4445155 h 4445155"/>
              <a:gd name="connsiteX0" fmla="*/ 0 w 8785412"/>
              <a:gd name="connsiteY0" fmla="*/ 30 h 4444527"/>
              <a:gd name="connsiteX1" fmla="*/ 8785412 w 8785412"/>
              <a:gd name="connsiteY1" fmla="*/ 4444527 h 4444527"/>
              <a:gd name="connsiteX0" fmla="*/ 0 w 8785412"/>
              <a:gd name="connsiteY0" fmla="*/ 1468 h 4445965"/>
              <a:gd name="connsiteX1" fmla="*/ 8785412 w 8785412"/>
              <a:gd name="connsiteY1" fmla="*/ 4445965 h 4445965"/>
              <a:gd name="connsiteX0" fmla="*/ 0 w 8785412"/>
              <a:gd name="connsiteY0" fmla="*/ 263 h 4444760"/>
              <a:gd name="connsiteX1" fmla="*/ 8785412 w 8785412"/>
              <a:gd name="connsiteY1" fmla="*/ 4444760 h 4444760"/>
              <a:gd name="connsiteX0" fmla="*/ 0 w 8785412"/>
              <a:gd name="connsiteY0" fmla="*/ 166 h 4444663"/>
              <a:gd name="connsiteX1" fmla="*/ 8785412 w 8785412"/>
              <a:gd name="connsiteY1" fmla="*/ 4444663 h 4444663"/>
              <a:gd name="connsiteX0" fmla="*/ 0 w 8785412"/>
              <a:gd name="connsiteY0" fmla="*/ 113 h 4444610"/>
              <a:gd name="connsiteX1" fmla="*/ 8785412 w 8785412"/>
              <a:gd name="connsiteY1" fmla="*/ 4444610 h 4444610"/>
              <a:gd name="connsiteX0" fmla="*/ 0 w 8785412"/>
              <a:gd name="connsiteY0" fmla="*/ 294 h 4444791"/>
              <a:gd name="connsiteX1" fmla="*/ 8785412 w 8785412"/>
              <a:gd name="connsiteY1" fmla="*/ 4444791 h 4444791"/>
            </a:gdLst>
            <a:ahLst/>
            <a:cxnLst>
              <a:cxn ang="0">
                <a:pos x="connsiteX0" y="connsiteY0"/>
              </a:cxn>
              <a:cxn ang="0">
                <a:pos x="connsiteX1" y="connsiteY1"/>
              </a:cxn>
            </a:cxnLst>
            <a:rect l="l" t="t" r="r" b="b"/>
            <a:pathLst>
              <a:path w="8785412" h="4444791">
                <a:moveTo>
                  <a:pt x="0" y="294"/>
                </a:moveTo>
                <a:cubicBezTo>
                  <a:pt x="3148875" y="-7189"/>
                  <a:pt x="7485742" y="93505"/>
                  <a:pt x="8785412" y="4444791"/>
                </a:cubicBezTo>
              </a:path>
            </a:pathLst>
          </a:custGeom>
          <a:ln w="15875">
            <a:solidFill>
              <a:schemeClr val="tx1"/>
            </a:solidFill>
            <a:prstDash val="dash"/>
            <a:headEnd type="non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2198783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up)">
                                      <p:cBhvr>
                                        <p:cTn id="7" dur="500"/>
                                        <p:tgtEl>
                                          <p:spTgt spid="9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8"/>
                                        </p:tgtEl>
                                        <p:attrNameLst>
                                          <p:attrName>style.visibility</p:attrName>
                                        </p:attrNameLst>
                                      </p:cBhvr>
                                      <p:to>
                                        <p:strVal val="visible"/>
                                      </p:to>
                                    </p:set>
                                    <p:animEffect transition="in" filter="wipe(up)">
                                      <p:cBhvr>
                                        <p:cTn id="11" dur="500"/>
                                        <p:tgtEl>
                                          <p:spTgt spid="1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92"/>
                                        </p:tgtEl>
                                        <p:attrNameLst>
                                          <p:attrName>style.visibility</p:attrName>
                                        </p:attrNameLst>
                                      </p:cBhvr>
                                      <p:to>
                                        <p:strVal val="visible"/>
                                      </p:to>
                                    </p:set>
                                    <p:animEffect transition="in" filter="wipe(right)">
                                      <p:cBhvr>
                                        <p:cTn id="19" dur="500"/>
                                        <p:tgtEl>
                                          <p:spTgt spid="19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left)">
                                      <p:cBhvr>
                                        <p:cTn id="23" dur="500"/>
                                        <p:tgtEl>
                                          <p:spTgt spid="1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wipe(left)">
                                      <p:cBhvr>
                                        <p:cTn id="26" dur="500"/>
                                        <p:tgtEl>
                                          <p:spTgt spid="11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wipe(left)">
                                      <p:cBhvr>
                                        <p:cTn id="29" dur="500"/>
                                        <p:tgtEl>
                                          <p:spTgt spid="11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5"/>
                                        </p:tgtEl>
                                        <p:attrNameLst>
                                          <p:attrName>style.visibility</p:attrName>
                                        </p:attrNameLst>
                                      </p:cBhvr>
                                      <p:to>
                                        <p:strVal val="visible"/>
                                      </p:to>
                                    </p:set>
                                    <p:animEffect transition="in" filter="wipe(left)">
                                      <p:cBhvr>
                                        <p:cTn id="32" dur="500"/>
                                        <p:tgtEl>
                                          <p:spTgt spid="19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wipe(up)">
                                      <p:cBhvr>
                                        <p:cTn id="37" dur="500"/>
                                        <p:tgtEl>
                                          <p:spTgt spid="213"/>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66"/>
                                        </p:tgtEl>
                                        <p:attrNameLst>
                                          <p:attrName>style.visibility</p:attrName>
                                        </p:attrNameLst>
                                      </p:cBhvr>
                                      <p:to>
                                        <p:strVal val="visible"/>
                                      </p:to>
                                    </p:set>
                                    <p:animEffect transition="in" filter="fade">
                                      <p:cBhvr>
                                        <p:cTn id="41" dur="500"/>
                                        <p:tgtEl>
                                          <p:spTgt spid="166"/>
                                        </p:tgtEl>
                                      </p:cBhvr>
                                    </p:animEffect>
                                  </p:childTnLst>
                                </p:cTn>
                              </p:par>
                            </p:childTnLst>
                          </p:cTn>
                        </p:par>
                        <p:par>
                          <p:cTn id="42" fill="hold">
                            <p:stCondLst>
                              <p:cond delay="1000"/>
                            </p:stCondLst>
                            <p:childTnLst>
                              <p:par>
                                <p:cTn id="43" presetID="22" presetClass="entr" presetSubtype="2" fill="hold"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ipe(right)">
                                      <p:cBhvr>
                                        <p:cTn id="45" dur="500"/>
                                        <p:tgtEl>
                                          <p:spTgt spid="93"/>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53"/>
                                        </p:tgtEl>
                                        <p:attrNameLst>
                                          <p:attrName>style.visibility</p:attrName>
                                        </p:attrNameLst>
                                      </p:cBhvr>
                                      <p:to>
                                        <p:strVal val="visible"/>
                                      </p:to>
                                    </p:set>
                                    <p:animEffect transition="in" filter="wipe(left)">
                                      <p:cBhvr>
                                        <p:cTn id="49" dur="500"/>
                                        <p:tgtEl>
                                          <p:spTgt spid="15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6"/>
                                        </p:tgtEl>
                                        <p:attrNameLst>
                                          <p:attrName>style.visibility</p:attrName>
                                        </p:attrNameLst>
                                      </p:cBhvr>
                                      <p:to>
                                        <p:strVal val="visible"/>
                                      </p:to>
                                    </p:set>
                                    <p:animEffect transition="in" filter="wipe(left)">
                                      <p:cBhvr>
                                        <p:cTn id="52" dur="500"/>
                                        <p:tgtEl>
                                          <p:spTgt spid="19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7"/>
                                        </p:tgtEl>
                                        <p:attrNameLst>
                                          <p:attrName>style.visibility</p:attrName>
                                        </p:attrNameLst>
                                      </p:cBhvr>
                                      <p:to>
                                        <p:strVal val="visible"/>
                                      </p:to>
                                    </p:set>
                                    <p:animEffect transition="in" filter="wipe(left)">
                                      <p:cBhvr>
                                        <p:cTn id="55" dur="500"/>
                                        <p:tgtEl>
                                          <p:spTgt spid="19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54"/>
                                        </p:tgtEl>
                                        <p:attrNameLst>
                                          <p:attrName>style.visibility</p:attrName>
                                        </p:attrNameLst>
                                      </p:cBhvr>
                                      <p:to>
                                        <p:strVal val="visible"/>
                                      </p:to>
                                    </p:set>
                                    <p:animEffect transition="in" filter="wipe(left)">
                                      <p:cBhvr>
                                        <p:cTn id="58" dur="500"/>
                                        <p:tgtEl>
                                          <p:spTgt spid="154"/>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75"/>
                                        </p:tgtEl>
                                        <p:attrNameLst>
                                          <p:attrName>style.visibility</p:attrName>
                                        </p:attrNameLst>
                                      </p:cBhvr>
                                      <p:to>
                                        <p:strVal val="visible"/>
                                      </p:to>
                                    </p:set>
                                    <p:animEffect transition="in" filter="wipe(left)">
                                      <p:cBhvr>
                                        <p:cTn id="62" dur="500"/>
                                        <p:tgtEl>
                                          <p:spTgt spid="175"/>
                                        </p:tgtEl>
                                      </p:cBhvr>
                                    </p:animEffect>
                                  </p:childTnLst>
                                </p:cTn>
                              </p:par>
                            </p:childTnLst>
                          </p:cTn>
                        </p:par>
                        <p:par>
                          <p:cTn id="63" fill="hold">
                            <p:stCondLst>
                              <p:cond delay="2500"/>
                            </p:stCondLst>
                            <p:childTnLst>
                              <p:par>
                                <p:cTn id="64" presetID="2" presetClass="entr" presetSubtype="8" fill="hold" nodeType="afterEffect">
                                  <p:stCondLst>
                                    <p:cond delay="0"/>
                                  </p:stCondLst>
                                  <p:childTnLst>
                                    <p:set>
                                      <p:cBhvr>
                                        <p:cTn id="65" dur="1" fill="hold">
                                          <p:stCondLst>
                                            <p:cond delay="0"/>
                                          </p:stCondLst>
                                        </p:cTn>
                                        <p:tgtEl>
                                          <p:spTgt spid="182"/>
                                        </p:tgtEl>
                                        <p:attrNameLst>
                                          <p:attrName>style.visibility</p:attrName>
                                        </p:attrNameLst>
                                      </p:cBhvr>
                                      <p:to>
                                        <p:strVal val="visible"/>
                                      </p:to>
                                    </p:set>
                                    <p:anim calcmode="lin" valueType="num">
                                      <p:cBhvr additive="base">
                                        <p:cTn id="66" dur="750" fill="hold"/>
                                        <p:tgtEl>
                                          <p:spTgt spid="182"/>
                                        </p:tgtEl>
                                        <p:attrNameLst>
                                          <p:attrName>ppt_x</p:attrName>
                                        </p:attrNameLst>
                                      </p:cBhvr>
                                      <p:tavLst>
                                        <p:tav tm="0">
                                          <p:val>
                                            <p:strVal val="0-#ppt_w/2"/>
                                          </p:val>
                                        </p:tav>
                                        <p:tav tm="100000">
                                          <p:val>
                                            <p:strVal val="#ppt_x"/>
                                          </p:val>
                                        </p:tav>
                                      </p:tavLst>
                                    </p:anim>
                                    <p:anim calcmode="lin" valueType="num">
                                      <p:cBhvr additive="base">
                                        <p:cTn id="67" dur="750" fill="hold"/>
                                        <p:tgtEl>
                                          <p:spTgt spid="182"/>
                                        </p:tgtEl>
                                        <p:attrNameLst>
                                          <p:attrName>ppt_y</p:attrName>
                                        </p:attrNameLst>
                                      </p:cBhvr>
                                      <p:tavLst>
                                        <p:tav tm="0">
                                          <p:val>
                                            <p:strVal val="#ppt_y"/>
                                          </p:val>
                                        </p:tav>
                                        <p:tav tm="100000">
                                          <p:val>
                                            <p:strVal val="#ppt_y"/>
                                          </p:val>
                                        </p:tav>
                                      </p:tavLst>
                                    </p:anim>
                                  </p:childTnLst>
                                </p:cTn>
                              </p:par>
                            </p:childTnLst>
                          </p:cTn>
                        </p:par>
                        <p:par>
                          <p:cTn id="68" fill="hold">
                            <p:stCondLst>
                              <p:cond delay="3250"/>
                            </p:stCondLst>
                            <p:childTnLst>
                              <p:par>
                                <p:cTn id="69" presetID="10" presetClass="entr" presetSubtype="0" fill="hold" nodeType="afterEffect">
                                  <p:stCondLst>
                                    <p:cond delay="0"/>
                                  </p:stCondLst>
                                  <p:childTnLst>
                                    <p:set>
                                      <p:cBhvr>
                                        <p:cTn id="70" dur="1" fill="hold">
                                          <p:stCondLst>
                                            <p:cond delay="0"/>
                                          </p:stCondLst>
                                        </p:cTn>
                                        <p:tgtEl>
                                          <p:spTgt spid="142"/>
                                        </p:tgtEl>
                                        <p:attrNameLst>
                                          <p:attrName>style.visibility</p:attrName>
                                        </p:attrNameLst>
                                      </p:cBhvr>
                                      <p:to>
                                        <p:strVal val="visible"/>
                                      </p:to>
                                    </p:set>
                                    <p:animEffect transition="in" filter="fade">
                                      <p:cBhvr>
                                        <p:cTn id="71" dur="500"/>
                                        <p:tgtEl>
                                          <p:spTgt spid="14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186"/>
                                        </p:tgtEl>
                                        <p:attrNameLst>
                                          <p:attrName>style.visibility</p:attrName>
                                        </p:attrNameLst>
                                      </p:cBhvr>
                                      <p:to>
                                        <p:strVal val="visible"/>
                                      </p:to>
                                    </p:set>
                                    <p:animEffect transition="in" filter="wipe(up)">
                                      <p:cBhvr>
                                        <p:cTn id="76" dur="500"/>
                                        <p:tgtEl>
                                          <p:spTgt spid="186"/>
                                        </p:tgtEl>
                                      </p:cBhvr>
                                    </p:animEffec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wipe(left)">
                                      <p:cBhvr>
                                        <p:cTn id="80" dur="500"/>
                                        <p:tgtEl>
                                          <p:spTgt spid="96"/>
                                        </p:tgtEl>
                                      </p:cBhvr>
                                    </p:animEffect>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191"/>
                                        </p:tgtEl>
                                        <p:attrNameLst>
                                          <p:attrName>style.visibility</p:attrName>
                                        </p:attrNameLst>
                                      </p:cBhvr>
                                      <p:to>
                                        <p:strVal val="visible"/>
                                      </p:to>
                                    </p:set>
                                    <p:animEffect transition="in" filter="wipe(up)">
                                      <p:cBhvr>
                                        <p:cTn id="84" dur="500"/>
                                        <p:tgtEl>
                                          <p:spTgt spid="191"/>
                                        </p:tgtEl>
                                      </p:cBhvr>
                                    </p:animEffect>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fade">
                                      <p:cBhvr>
                                        <p:cTn id="88" dur="500"/>
                                        <p:tgtEl>
                                          <p:spTgt spid="109"/>
                                        </p:tgtEl>
                                      </p:cBhvr>
                                    </p:animEffect>
                                  </p:childTnLst>
                                </p:cTn>
                              </p:par>
                            </p:childTnLst>
                          </p:cTn>
                        </p:par>
                        <p:par>
                          <p:cTn id="89" fill="hold">
                            <p:stCondLst>
                              <p:cond delay="2000"/>
                            </p:stCondLst>
                            <p:childTnLst>
                              <p:par>
                                <p:cTn id="90" presetID="22" presetClass="entr" presetSubtype="8" fill="hold" grpId="0" nodeType="afterEffect">
                                  <p:stCondLst>
                                    <p:cond delay="0"/>
                                  </p:stCondLst>
                                  <p:childTnLst>
                                    <p:set>
                                      <p:cBhvr>
                                        <p:cTn id="91" dur="1" fill="hold">
                                          <p:stCondLst>
                                            <p:cond delay="0"/>
                                          </p:stCondLst>
                                        </p:cTn>
                                        <p:tgtEl>
                                          <p:spTgt spid="119"/>
                                        </p:tgtEl>
                                        <p:attrNameLst>
                                          <p:attrName>style.visibility</p:attrName>
                                        </p:attrNameLst>
                                      </p:cBhvr>
                                      <p:to>
                                        <p:strVal val="visible"/>
                                      </p:to>
                                    </p:set>
                                    <p:animEffect transition="in" filter="wipe(left)">
                                      <p:cBhvr>
                                        <p:cTn id="92" dur="500"/>
                                        <p:tgtEl>
                                          <p:spTgt spid="119"/>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20"/>
                                        </p:tgtEl>
                                        <p:attrNameLst>
                                          <p:attrName>style.visibility</p:attrName>
                                        </p:attrNameLst>
                                      </p:cBhvr>
                                      <p:to>
                                        <p:strVal val="visible"/>
                                      </p:to>
                                    </p:set>
                                    <p:animEffect transition="in" filter="wipe(left)">
                                      <p:cBhvr>
                                        <p:cTn id="95" dur="500"/>
                                        <p:tgtEl>
                                          <p:spTgt spid="120"/>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98"/>
                                        </p:tgtEl>
                                        <p:attrNameLst>
                                          <p:attrName>style.visibility</p:attrName>
                                        </p:attrNameLst>
                                      </p:cBhvr>
                                      <p:to>
                                        <p:strVal val="visible"/>
                                      </p:to>
                                    </p:set>
                                    <p:animEffect transition="in" filter="wipe(left)">
                                      <p:cBhvr>
                                        <p:cTn id="98" dur="500"/>
                                        <p:tgtEl>
                                          <p:spTgt spid="198"/>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99"/>
                                        </p:tgtEl>
                                        <p:attrNameLst>
                                          <p:attrName>style.visibility</p:attrName>
                                        </p:attrNameLst>
                                      </p:cBhvr>
                                      <p:to>
                                        <p:strVal val="visible"/>
                                      </p:to>
                                    </p:set>
                                    <p:animEffect transition="in" filter="wipe(left)">
                                      <p:cBhvr>
                                        <p:cTn id="101" dur="500"/>
                                        <p:tgtEl>
                                          <p:spTgt spid="19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183"/>
                                        </p:tgtEl>
                                        <p:attrNameLst>
                                          <p:attrName>style.visibility</p:attrName>
                                        </p:attrNameLst>
                                      </p:cBhvr>
                                      <p:to>
                                        <p:strVal val="visible"/>
                                      </p:to>
                                    </p:set>
                                    <p:animEffect transition="in" filter="wipe(up)">
                                      <p:cBhvr>
                                        <p:cTn id="106" dur="500"/>
                                        <p:tgtEl>
                                          <p:spTgt spid="183"/>
                                        </p:tgtEl>
                                      </p:cBhvr>
                                    </p:animEffect>
                                  </p:childTnLst>
                                </p:cTn>
                              </p:par>
                            </p:childTnLst>
                          </p:cTn>
                        </p:par>
                        <p:par>
                          <p:cTn id="107" fill="hold">
                            <p:stCondLst>
                              <p:cond delay="500"/>
                            </p:stCondLst>
                            <p:childTnLst>
                              <p:par>
                                <p:cTn id="108" presetID="22" presetClass="entr" presetSubtype="2" fill="hold" nodeType="afterEffect">
                                  <p:stCondLst>
                                    <p:cond delay="0"/>
                                  </p:stCondLst>
                                  <p:childTnLst>
                                    <p:set>
                                      <p:cBhvr>
                                        <p:cTn id="109" dur="1" fill="hold">
                                          <p:stCondLst>
                                            <p:cond delay="0"/>
                                          </p:stCondLst>
                                        </p:cTn>
                                        <p:tgtEl>
                                          <p:spTgt spid="100"/>
                                        </p:tgtEl>
                                        <p:attrNameLst>
                                          <p:attrName>style.visibility</p:attrName>
                                        </p:attrNameLst>
                                      </p:cBhvr>
                                      <p:to>
                                        <p:strVal val="visible"/>
                                      </p:to>
                                    </p:set>
                                    <p:animEffect transition="in" filter="wipe(right)">
                                      <p:cBhvr>
                                        <p:cTn id="110" dur="500"/>
                                        <p:tgtEl>
                                          <p:spTgt spid="100"/>
                                        </p:tgtEl>
                                      </p:cBhvr>
                                    </p:animEffect>
                                  </p:childTnLst>
                                </p:cTn>
                              </p:par>
                            </p:childTnLst>
                          </p:cTn>
                        </p:par>
                        <p:par>
                          <p:cTn id="111" fill="hold">
                            <p:stCondLst>
                              <p:cond delay="1000"/>
                            </p:stCondLst>
                            <p:childTnLst>
                              <p:par>
                                <p:cTn id="112" presetID="10" presetClass="entr" presetSubtype="0" fill="hold" nodeType="afterEffect">
                                  <p:stCondLst>
                                    <p:cond delay="0"/>
                                  </p:stCondLst>
                                  <p:childTnLst>
                                    <p:set>
                                      <p:cBhvr>
                                        <p:cTn id="113" dur="1" fill="hold">
                                          <p:stCondLst>
                                            <p:cond delay="0"/>
                                          </p:stCondLst>
                                        </p:cTn>
                                        <p:tgtEl>
                                          <p:spTgt spid="131"/>
                                        </p:tgtEl>
                                        <p:attrNameLst>
                                          <p:attrName>style.visibility</p:attrName>
                                        </p:attrNameLst>
                                      </p:cBhvr>
                                      <p:to>
                                        <p:strVal val="visible"/>
                                      </p:to>
                                    </p:set>
                                    <p:animEffect transition="in" filter="fade">
                                      <p:cBhvr>
                                        <p:cTn id="114" dur="500"/>
                                        <p:tgtEl>
                                          <p:spTgt spid="131"/>
                                        </p:tgtEl>
                                      </p:cBhvr>
                                    </p:animEffect>
                                  </p:childTnLst>
                                </p:cTn>
                              </p:par>
                            </p:childTnLst>
                          </p:cTn>
                        </p:par>
                        <p:par>
                          <p:cTn id="115" fill="hold">
                            <p:stCondLst>
                              <p:cond delay="1500"/>
                            </p:stCondLst>
                            <p:childTnLst>
                              <p:par>
                                <p:cTn id="116" presetID="22" presetClass="entr" presetSubtype="8" fill="hold" grpId="0" nodeType="afterEffect">
                                  <p:stCondLst>
                                    <p:cond delay="0"/>
                                  </p:stCondLst>
                                  <p:childTnLst>
                                    <p:set>
                                      <p:cBhvr>
                                        <p:cTn id="117" dur="1" fill="hold">
                                          <p:stCondLst>
                                            <p:cond delay="0"/>
                                          </p:stCondLst>
                                        </p:cTn>
                                        <p:tgtEl>
                                          <p:spTgt spid="127"/>
                                        </p:tgtEl>
                                        <p:attrNameLst>
                                          <p:attrName>style.visibility</p:attrName>
                                        </p:attrNameLst>
                                      </p:cBhvr>
                                      <p:to>
                                        <p:strVal val="visible"/>
                                      </p:to>
                                    </p:set>
                                    <p:animEffect transition="in" filter="wipe(left)">
                                      <p:cBhvr>
                                        <p:cTn id="118" dur="500"/>
                                        <p:tgtEl>
                                          <p:spTgt spid="127"/>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128"/>
                                        </p:tgtEl>
                                        <p:attrNameLst>
                                          <p:attrName>style.visibility</p:attrName>
                                        </p:attrNameLst>
                                      </p:cBhvr>
                                      <p:to>
                                        <p:strVal val="visible"/>
                                      </p:to>
                                    </p:set>
                                    <p:animEffect transition="in" filter="wipe(left)">
                                      <p:cBhvr>
                                        <p:cTn id="121" dur="500"/>
                                        <p:tgtEl>
                                          <p:spTgt spid="128"/>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200"/>
                                        </p:tgtEl>
                                        <p:attrNameLst>
                                          <p:attrName>style.visibility</p:attrName>
                                        </p:attrNameLst>
                                      </p:cBhvr>
                                      <p:to>
                                        <p:strVal val="visible"/>
                                      </p:to>
                                    </p:set>
                                    <p:animEffect transition="in" filter="wipe(left)">
                                      <p:cBhvr>
                                        <p:cTn id="124" dur="500"/>
                                        <p:tgtEl>
                                          <p:spTgt spid="200"/>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201"/>
                                        </p:tgtEl>
                                        <p:attrNameLst>
                                          <p:attrName>style.visibility</p:attrName>
                                        </p:attrNameLst>
                                      </p:cBhvr>
                                      <p:to>
                                        <p:strVal val="visible"/>
                                      </p:to>
                                    </p:set>
                                    <p:animEffect transition="in" filter="wipe(left)">
                                      <p:cBhvr>
                                        <p:cTn id="127" dur="500"/>
                                        <p:tgtEl>
                                          <p:spTgt spid="201"/>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02"/>
                                        </p:tgtEl>
                                        <p:attrNameLst>
                                          <p:attrName>style.visibility</p:attrName>
                                        </p:attrNameLst>
                                      </p:cBhvr>
                                      <p:to>
                                        <p:strVal val="visible"/>
                                      </p:to>
                                    </p:set>
                                    <p:animEffect transition="in" filter="wipe(left)">
                                      <p:cBhvr>
                                        <p:cTn id="132" dur="500"/>
                                        <p:tgtEl>
                                          <p:spTgt spid="202"/>
                                        </p:tgtEl>
                                      </p:cBhvr>
                                    </p:animEffect>
                                  </p:childTnLst>
                                </p:cTn>
                              </p:par>
                            </p:childTnLst>
                          </p:cTn>
                        </p:par>
                      </p:childTnLst>
                    </p:cTn>
                  </p:par>
                  <p:par>
                    <p:cTn id="133" fill="hold">
                      <p:stCondLst>
                        <p:cond delay="indefinite"/>
                      </p:stCondLst>
                      <p:childTnLst>
                        <p:par>
                          <p:cTn id="134" fill="hold">
                            <p:stCondLst>
                              <p:cond delay="0"/>
                            </p:stCondLst>
                            <p:childTnLst>
                              <p:par>
                                <p:cTn id="135" presetID="2" presetClass="entr" presetSubtype="8" fill="hold" nodeType="clickEffect">
                                  <p:stCondLst>
                                    <p:cond delay="0"/>
                                  </p:stCondLst>
                                  <p:childTnLst>
                                    <p:set>
                                      <p:cBhvr>
                                        <p:cTn id="136" dur="1" fill="hold">
                                          <p:stCondLst>
                                            <p:cond delay="0"/>
                                          </p:stCondLst>
                                        </p:cTn>
                                        <p:tgtEl>
                                          <p:spTgt spid="212"/>
                                        </p:tgtEl>
                                        <p:attrNameLst>
                                          <p:attrName>style.visibility</p:attrName>
                                        </p:attrNameLst>
                                      </p:cBhvr>
                                      <p:to>
                                        <p:strVal val="visible"/>
                                      </p:to>
                                    </p:set>
                                    <p:anim calcmode="lin" valueType="num">
                                      <p:cBhvr additive="base">
                                        <p:cTn id="137" dur="500" fill="hold"/>
                                        <p:tgtEl>
                                          <p:spTgt spid="212"/>
                                        </p:tgtEl>
                                        <p:attrNameLst>
                                          <p:attrName>ppt_x</p:attrName>
                                        </p:attrNameLst>
                                      </p:cBhvr>
                                      <p:tavLst>
                                        <p:tav tm="0">
                                          <p:val>
                                            <p:strVal val="0-#ppt_w/2"/>
                                          </p:val>
                                        </p:tav>
                                        <p:tav tm="100000">
                                          <p:val>
                                            <p:strVal val="#ppt_x"/>
                                          </p:val>
                                        </p:tav>
                                      </p:tavLst>
                                    </p:anim>
                                    <p:anim calcmode="lin" valueType="num">
                                      <p:cBhvr additive="base">
                                        <p:cTn id="138" dur="500" fill="hold"/>
                                        <p:tgtEl>
                                          <p:spTgt spid="212"/>
                                        </p:tgtEl>
                                        <p:attrNameLst>
                                          <p:attrName>ppt_y</p:attrName>
                                        </p:attrNameLst>
                                      </p:cBhvr>
                                      <p:tavLst>
                                        <p:tav tm="0">
                                          <p:val>
                                            <p:strVal val="#ppt_y"/>
                                          </p:val>
                                        </p:tav>
                                        <p:tav tm="100000">
                                          <p:val>
                                            <p:strVal val="#ppt_y"/>
                                          </p:val>
                                        </p:tav>
                                      </p:tavLst>
                                    </p:anim>
                                  </p:childTnLst>
                                </p:cTn>
                              </p:par>
                            </p:childTnLst>
                          </p:cTn>
                        </p:par>
                        <p:par>
                          <p:cTn id="139" fill="hold">
                            <p:stCondLst>
                              <p:cond delay="500"/>
                            </p:stCondLst>
                            <p:childTnLst>
                              <p:par>
                                <p:cTn id="140" presetID="10" presetClass="entr" presetSubtype="0" fill="hold" nodeType="afterEffect">
                                  <p:stCondLst>
                                    <p:cond delay="0"/>
                                  </p:stCondLst>
                                  <p:childTnLst>
                                    <p:set>
                                      <p:cBhvr>
                                        <p:cTn id="141" dur="1" fill="hold">
                                          <p:stCondLst>
                                            <p:cond delay="0"/>
                                          </p:stCondLst>
                                        </p:cTn>
                                        <p:tgtEl>
                                          <p:spTgt spid="205"/>
                                        </p:tgtEl>
                                        <p:attrNameLst>
                                          <p:attrName>style.visibility</p:attrName>
                                        </p:attrNameLst>
                                      </p:cBhvr>
                                      <p:to>
                                        <p:strVal val="visible"/>
                                      </p:to>
                                    </p:set>
                                    <p:animEffect transition="in" filter="fade">
                                      <p:cBhvr>
                                        <p:cTn id="142" dur="500"/>
                                        <p:tgtEl>
                                          <p:spTgt spid="205"/>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2" fill="hold" grpId="0" nodeType="clickEffect">
                                  <p:stCondLst>
                                    <p:cond delay="0"/>
                                  </p:stCondLst>
                                  <p:childTnLst>
                                    <p:set>
                                      <p:cBhvr>
                                        <p:cTn id="146" dur="1" fill="hold">
                                          <p:stCondLst>
                                            <p:cond delay="0"/>
                                          </p:stCondLst>
                                        </p:cTn>
                                        <p:tgtEl>
                                          <p:spTgt spid="216"/>
                                        </p:tgtEl>
                                        <p:attrNameLst>
                                          <p:attrName>style.visibility</p:attrName>
                                        </p:attrNameLst>
                                      </p:cBhvr>
                                      <p:to>
                                        <p:strVal val="visible"/>
                                      </p:to>
                                    </p:set>
                                    <p:animEffect transition="in" filter="wipe(right)">
                                      <p:cBhvr>
                                        <p:cTn id="147" dur="500"/>
                                        <p:tgtEl>
                                          <p:spTgt spid="216"/>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04"/>
                                        </p:tgtEl>
                                        <p:attrNameLst>
                                          <p:attrName>style.visibility</p:attrName>
                                        </p:attrNameLst>
                                      </p:cBhvr>
                                      <p:to>
                                        <p:strVal val="visible"/>
                                      </p:to>
                                    </p:set>
                                    <p:animEffect transition="in" filter="fade">
                                      <p:cBhvr>
                                        <p:cTn id="150" dur="500"/>
                                        <p:tgtEl>
                                          <p:spTgt spid="204"/>
                                        </p:tgtEl>
                                      </p:cBhvr>
                                    </p:animEffect>
                                  </p:childTnLst>
                                </p:cTn>
                              </p:par>
                            </p:childTnLst>
                          </p:cTn>
                        </p:par>
                        <p:par>
                          <p:cTn id="151" fill="hold">
                            <p:stCondLst>
                              <p:cond delay="500"/>
                            </p:stCondLst>
                            <p:childTnLst>
                              <p:par>
                                <p:cTn id="152" presetID="2" presetClass="entr" presetSubtype="4" fill="hold" grpId="0" nodeType="afterEffect">
                                  <p:stCondLst>
                                    <p:cond delay="0"/>
                                  </p:stCondLst>
                                  <p:childTnLst>
                                    <p:set>
                                      <p:cBhvr>
                                        <p:cTn id="153" dur="1" fill="hold">
                                          <p:stCondLst>
                                            <p:cond delay="0"/>
                                          </p:stCondLst>
                                        </p:cTn>
                                        <p:tgtEl>
                                          <p:spTgt spid="203"/>
                                        </p:tgtEl>
                                        <p:attrNameLst>
                                          <p:attrName>style.visibility</p:attrName>
                                        </p:attrNameLst>
                                      </p:cBhvr>
                                      <p:to>
                                        <p:strVal val="visible"/>
                                      </p:to>
                                    </p:set>
                                    <p:anim calcmode="lin" valueType="num">
                                      <p:cBhvr additive="base">
                                        <p:cTn id="154" dur="500" fill="hold"/>
                                        <p:tgtEl>
                                          <p:spTgt spid="203"/>
                                        </p:tgtEl>
                                        <p:attrNameLst>
                                          <p:attrName>ppt_x</p:attrName>
                                        </p:attrNameLst>
                                      </p:cBhvr>
                                      <p:tavLst>
                                        <p:tav tm="0">
                                          <p:val>
                                            <p:strVal val="#ppt_x"/>
                                          </p:val>
                                        </p:tav>
                                        <p:tav tm="100000">
                                          <p:val>
                                            <p:strVal val="#ppt_x"/>
                                          </p:val>
                                        </p:tav>
                                      </p:tavLst>
                                    </p:anim>
                                    <p:anim calcmode="lin" valueType="num">
                                      <p:cBhvr additive="base">
                                        <p:cTn id="155" dur="500" fill="hold"/>
                                        <p:tgtEl>
                                          <p:spTgt spid="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07" grpId="0" animBg="1"/>
      <p:bldP spid="109" grpId="0" animBg="1"/>
      <p:bldP spid="111" grpId="0" animBg="1"/>
      <p:bldP spid="116" grpId="0" animBg="1"/>
      <p:bldP spid="118" grpId="0" animBg="1"/>
      <p:bldP spid="119" grpId="0" animBg="1"/>
      <p:bldP spid="120" grpId="0" animBg="1"/>
      <p:bldP spid="127" grpId="0" animBg="1"/>
      <p:bldP spid="128" grpId="0" animBg="1"/>
      <p:bldP spid="153" grpId="0" animBg="1"/>
      <p:bldP spid="154" grpId="0" animBg="1"/>
      <p:bldP spid="175"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897798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989"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396290" name="Rectangle 2"/>
          <p:cNvSpPr>
            <a:spLocks noGrp="1" noChangeArrowheads="1"/>
          </p:cNvSpPr>
          <p:nvPr>
            <p:ph type="title"/>
            <p:custDataLst>
              <p:tags r:id="rId3"/>
            </p:custDataLst>
          </p:nvPr>
        </p:nvSpPr>
        <p:spPr>
          <a:xfrm>
            <a:off x="519112" y="228600"/>
            <a:ext cx="11149013" cy="609398"/>
          </a:xfrm>
        </p:spPr>
        <p:txBody>
          <a:bodyPr/>
          <a:lstStyle/>
          <a:p>
            <a:pPr>
              <a:defRPr/>
            </a:pPr>
            <a:r>
              <a:rPr lang="en-US" dirty="0">
                <a:cs typeface="Segoe UI"/>
              </a:rPr>
              <a:t>Agenda</a:t>
            </a:r>
          </a:p>
        </p:txBody>
      </p:sp>
      <p:sp>
        <p:nvSpPr>
          <p:cNvPr id="6" name="Rectangle 5"/>
          <p:cNvSpPr/>
          <p:nvPr>
            <p:custDataLst>
              <p:tags r:id="rId4"/>
            </p:custDataLst>
          </p:nvPr>
        </p:nvSpPr>
        <p:spPr bwMode="auto">
          <a:xfrm>
            <a:off x="519113" y="1448572"/>
            <a:ext cx="11161845" cy="1005840"/>
          </a:xfrm>
          <a:prstGeom prst="rect">
            <a:avLst/>
          </a:prstGeom>
          <a:solidFill>
            <a:schemeClr val="bg1">
              <a:lumMod val="40000"/>
              <a:lumOff val="60000"/>
              <a:alpha val="69000"/>
            </a:schemeClr>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7" name="Rectangle 6"/>
          <p:cNvSpPr/>
          <p:nvPr>
            <p:custDataLst>
              <p:tags r:id="rId5"/>
            </p:custDataLst>
          </p:nvPr>
        </p:nvSpPr>
        <p:spPr>
          <a:xfrm>
            <a:off x="519113" y="1689882"/>
            <a:ext cx="11161845" cy="523220"/>
          </a:xfrm>
          <a:prstGeom prst="rect">
            <a:avLst/>
          </a:prstGeom>
        </p:spPr>
        <p:txBody>
          <a:bodyPr wrap="square" lIns="182880" rIns="182880">
            <a:spAutoFit/>
          </a:bodyPr>
          <a:lstStyle/>
          <a:p>
            <a:pPr marL="403225" lvl="0" indent="-403225">
              <a:buSzPct val="105000"/>
              <a:buBlip>
                <a:blip r:embed="rId16"/>
              </a:buBlip>
            </a:pPr>
            <a:r>
              <a:rPr lang="en-US" sz="2800" dirty="0">
                <a:solidFill>
                  <a:schemeClr val="tx1">
                    <a:lumMod val="75000"/>
                    <a:alpha val="99000"/>
                  </a:schemeClr>
                </a:solidFill>
              </a:rPr>
              <a:t>Importance of Virtualization in </a:t>
            </a:r>
            <a:r>
              <a:rPr lang="en-US" sz="2800" dirty="0" smtClean="0">
                <a:solidFill>
                  <a:schemeClr val="tx1">
                    <a:lumMod val="75000"/>
                    <a:alpha val="99000"/>
                  </a:schemeClr>
                </a:solidFill>
              </a:rPr>
              <a:t>IT</a:t>
            </a:r>
            <a:endParaRPr lang="en-US" sz="2800" dirty="0">
              <a:solidFill>
                <a:schemeClr val="tx1">
                  <a:lumMod val="75000"/>
                  <a:alpha val="99000"/>
                </a:schemeClr>
              </a:solidFill>
            </a:endParaRPr>
          </a:p>
        </p:txBody>
      </p:sp>
      <p:sp>
        <p:nvSpPr>
          <p:cNvPr id="8" name="Rectangle 7"/>
          <p:cNvSpPr/>
          <p:nvPr>
            <p:custDataLst>
              <p:tags r:id="rId6"/>
            </p:custDataLst>
          </p:nvPr>
        </p:nvSpPr>
        <p:spPr bwMode="auto">
          <a:xfrm>
            <a:off x="519113" y="2620205"/>
            <a:ext cx="11161845" cy="1005840"/>
          </a:xfrm>
          <a:prstGeom prst="rect">
            <a:avLst/>
          </a:prstGeom>
          <a:solidFill>
            <a:schemeClr val="bg1">
              <a:lumMod val="40000"/>
              <a:lumOff val="60000"/>
              <a:alpha val="69000"/>
            </a:schemeClr>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90000"/>
              <a:buBlip>
                <a:blip r:embed="rId16"/>
              </a:buBlip>
            </a:pPr>
            <a:endParaRPr lang="en-US" sz="2800" dirty="0">
              <a:gradFill>
                <a:gsLst>
                  <a:gs pos="0">
                    <a:schemeClr val="tx1"/>
                  </a:gs>
                  <a:gs pos="100000">
                    <a:schemeClr val="tx1"/>
                  </a:gs>
                </a:gsLst>
                <a:lin ang="5400000" scaled="0"/>
              </a:gradFill>
            </a:endParaRPr>
          </a:p>
        </p:txBody>
      </p:sp>
      <p:sp>
        <p:nvSpPr>
          <p:cNvPr id="9" name="Rectangle 8"/>
          <p:cNvSpPr/>
          <p:nvPr>
            <p:custDataLst>
              <p:tags r:id="rId7"/>
            </p:custDataLst>
          </p:nvPr>
        </p:nvSpPr>
        <p:spPr>
          <a:xfrm>
            <a:off x="519113" y="2861515"/>
            <a:ext cx="11161845" cy="523220"/>
          </a:xfrm>
          <a:prstGeom prst="rect">
            <a:avLst/>
          </a:prstGeom>
        </p:spPr>
        <p:txBody>
          <a:bodyPr wrap="square" lIns="182880" rIns="182880">
            <a:spAutoFit/>
          </a:bodyPr>
          <a:lstStyle/>
          <a:p>
            <a:pPr marL="403225" lvl="0" indent="-403225">
              <a:buSzPct val="105000"/>
              <a:buBlip>
                <a:blip r:embed="rId16"/>
              </a:buBlip>
            </a:pPr>
            <a:r>
              <a:rPr lang="en-US" sz="2800" dirty="0">
                <a:solidFill>
                  <a:schemeClr val="tx1">
                    <a:lumMod val="75000"/>
                    <a:alpha val="99000"/>
                  </a:schemeClr>
                </a:solidFill>
              </a:rPr>
              <a:t>Virtualization Challenges with Active Directory Today</a:t>
            </a:r>
          </a:p>
        </p:txBody>
      </p:sp>
      <p:sp>
        <p:nvSpPr>
          <p:cNvPr id="10" name="Rectangle 9"/>
          <p:cNvSpPr/>
          <p:nvPr>
            <p:custDataLst>
              <p:tags r:id="rId8"/>
            </p:custDataLst>
          </p:nvPr>
        </p:nvSpPr>
        <p:spPr bwMode="auto">
          <a:xfrm>
            <a:off x="519113" y="3791838"/>
            <a:ext cx="11161845" cy="1005840"/>
          </a:xfrm>
          <a:prstGeom prst="rect">
            <a:avLst/>
          </a:prstGeom>
          <a:solidFill>
            <a:schemeClr val="bg1">
              <a:lumMod val="40000"/>
              <a:lumOff val="60000"/>
              <a:alpha val="69000"/>
            </a:schemeClr>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11" name="Rectangle 10"/>
          <p:cNvSpPr/>
          <p:nvPr>
            <p:custDataLst>
              <p:tags r:id="rId9"/>
            </p:custDataLst>
          </p:nvPr>
        </p:nvSpPr>
        <p:spPr>
          <a:xfrm>
            <a:off x="519113" y="3817705"/>
            <a:ext cx="11161845" cy="954107"/>
          </a:xfrm>
          <a:prstGeom prst="rect">
            <a:avLst/>
          </a:prstGeom>
        </p:spPr>
        <p:txBody>
          <a:bodyPr wrap="square" lIns="182880" rIns="182880">
            <a:spAutoFit/>
          </a:bodyPr>
          <a:lstStyle/>
          <a:p>
            <a:pPr marL="403225" lvl="0" indent="-403225">
              <a:buSzPct val="105000"/>
              <a:buBlip>
                <a:blip r:embed="rId16"/>
              </a:buBlip>
            </a:pPr>
            <a:r>
              <a:rPr lang="en-US" sz="2800" dirty="0">
                <a:solidFill>
                  <a:schemeClr val="tx1">
                    <a:lumMod val="75000"/>
                    <a:alpha val="99000"/>
                  </a:schemeClr>
                </a:solidFill>
              </a:rPr>
              <a:t>Enabling a Seamless Virtualized Active Directory Experience in Windows Server 2012</a:t>
            </a:r>
          </a:p>
        </p:txBody>
      </p:sp>
      <p:sp>
        <p:nvSpPr>
          <p:cNvPr id="12" name="Rectangle 11"/>
          <p:cNvSpPr/>
          <p:nvPr>
            <p:custDataLst>
              <p:tags r:id="rId10"/>
            </p:custDataLst>
          </p:nvPr>
        </p:nvSpPr>
        <p:spPr bwMode="auto">
          <a:xfrm>
            <a:off x="519113" y="4963472"/>
            <a:ext cx="11161845" cy="1005840"/>
          </a:xfrm>
          <a:prstGeom prst="rect">
            <a:avLst/>
          </a:prstGeom>
          <a:solidFill>
            <a:schemeClr val="accent2"/>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13" name="Rectangle 12"/>
          <p:cNvSpPr/>
          <p:nvPr>
            <p:custDataLst>
              <p:tags r:id="rId11"/>
            </p:custDataLst>
          </p:nvPr>
        </p:nvSpPr>
        <p:spPr>
          <a:xfrm>
            <a:off x="519113" y="5031658"/>
            <a:ext cx="11161845" cy="869469"/>
          </a:xfrm>
          <a:prstGeom prst="rect">
            <a:avLst/>
          </a:prstGeom>
        </p:spPr>
        <p:txBody>
          <a:bodyPr wrap="square" lIns="182880" rIns="182880">
            <a:spAutoFit/>
          </a:bodyPr>
          <a:lstStyle/>
          <a:p>
            <a:pPr marL="403225" lvl="0" indent="-403225">
              <a:spcBef>
                <a:spcPts val="600"/>
              </a:spcBef>
              <a:buSzPct val="105000"/>
              <a:buBlip>
                <a:blip r:embed="rId16"/>
              </a:buBlip>
            </a:pPr>
            <a:r>
              <a:rPr lang="en-US" sz="2800" dirty="0">
                <a:solidFill>
                  <a:schemeClr val="tx1">
                    <a:alpha val="99000"/>
                  </a:schemeClr>
                </a:solidFill>
              </a:rPr>
              <a:t>Rapid Deployment of Virtual Domain Controllers through Cloning</a:t>
            </a:r>
          </a:p>
          <a:p>
            <a:pPr marL="808038" lvl="0" indent="-411163">
              <a:spcBef>
                <a:spcPts val="300"/>
              </a:spcBef>
              <a:buSzPct val="105000"/>
              <a:buBlip>
                <a:blip r:embed="rId16"/>
              </a:buBlip>
            </a:pPr>
            <a:r>
              <a:rPr lang="en-US" sz="2000" dirty="0">
                <a:solidFill>
                  <a:schemeClr val="tx1">
                    <a:alpha val="99000"/>
                  </a:schemeClr>
                </a:solidFill>
              </a:rPr>
              <a:t>	elastic scale, faster disaster recovery, etc.</a:t>
            </a:r>
          </a:p>
        </p:txBody>
      </p:sp>
    </p:spTree>
    <p:extLst>
      <p:ext uri="{BB962C8B-B14F-4D97-AF65-F5344CB8AC3E}">
        <p14:creationId xmlns:p14="http://schemas.microsoft.com/office/powerpoint/2010/main" val="4085655790"/>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404285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0" name="think-cell Slide" r:id="rId61" imgW="270" imgH="270" progId="TCLayout.ActiveDocument.1">
                  <p:embed/>
                </p:oleObj>
              </mc:Choice>
              <mc:Fallback>
                <p:oleObj name="think-cell Slide" r:id="rId61" imgW="270" imgH="270" progId="TCLayout.ActiveDocument.1">
                  <p:embed/>
                  <p:pic>
                    <p:nvPicPr>
                      <p:cNvPr id="0" name=""/>
                      <p:cNvPicPr/>
                      <p:nvPr/>
                    </p:nvPicPr>
                    <p:blipFill>
                      <a:blip r:embed="rId62"/>
                      <a:stretch>
                        <a:fillRect/>
                      </a:stretch>
                    </p:blipFill>
                    <p:spPr>
                      <a:xfrm>
                        <a:off x="1588" y="1588"/>
                        <a:ext cx="1587" cy="1587"/>
                      </a:xfrm>
                      <a:prstGeom prst="rect">
                        <a:avLst/>
                      </a:prstGeom>
                    </p:spPr>
                  </p:pic>
                </p:oleObj>
              </mc:Fallback>
            </mc:AlternateContent>
          </a:graphicData>
        </a:graphic>
      </p:graphicFrame>
      <p:sp>
        <p:nvSpPr>
          <p:cNvPr id="153" name="Rectangle 152"/>
          <p:cNvSpPr/>
          <p:nvPr>
            <p:custDataLst>
              <p:tags r:id="rId3"/>
            </p:custDataLst>
          </p:nvPr>
        </p:nvSpPr>
        <p:spPr>
          <a:xfrm>
            <a:off x="5789613" y="1532184"/>
            <a:ext cx="3972853" cy="5281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0">
                    <a:schemeClr val="tx1"/>
                  </a:gs>
                  <a:gs pos="86000">
                    <a:schemeClr val="tx1"/>
                  </a:gs>
                </a:gsLst>
                <a:lin ang="5400000" scaled="0"/>
              </a:gradFill>
            </a:endParaRPr>
          </a:p>
        </p:txBody>
      </p:sp>
      <p:sp>
        <p:nvSpPr>
          <p:cNvPr id="154" name="Rectangle 153"/>
          <p:cNvSpPr/>
          <p:nvPr>
            <p:custDataLst>
              <p:tags r:id="rId4"/>
            </p:custDataLst>
          </p:nvPr>
        </p:nvSpPr>
        <p:spPr>
          <a:xfrm>
            <a:off x="6011136" y="2038467"/>
            <a:ext cx="3972853" cy="5281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tx1"/>
                  </a:gs>
                  <a:gs pos="86000">
                    <a:schemeClr val="tx1"/>
                  </a:gs>
                </a:gsLst>
                <a:lin ang="5400000" scaled="0"/>
              </a:gradFill>
            </a:endParaRPr>
          </a:p>
        </p:txBody>
      </p:sp>
      <p:sp>
        <p:nvSpPr>
          <p:cNvPr id="155" name="Rectangle 154"/>
          <p:cNvSpPr/>
          <p:nvPr>
            <p:custDataLst>
              <p:tags r:id="rId5"/>
            </p:custDataLst>
          </p:nvPr>
        </p:nvSpPr>
        <p:spPr>
          <a:xfrm>
            <a:off x="6228749" y="2625366"/>
            <a:ext cx="3972853" cy="5281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tx1"/>
                  </a:gs>
                  <a:gs pos="86000">
                    <a:schemeClr val="tx1"/>
                  </a:gs>
                </a:gsLst>
                <a:lin ang="5400000" scaled="0"/>
              </a:gradFill>
            </a:endParaRPr>
          </a:p>
        </p:txBody>
      </p:sp>
      <p:sp>
        <p:nvSpPr>
          <p:cNvPr id="3" name="Title 2"/>
          <p:cNvSpPr>
            <a:spLocks noGrp="1"/>
          </p:cNvSpPr>
          <p:nvPr>
            <p:ph type="title"/>
            <p:custDataLst>
              <p:tags r:id="rId6"/>
            </p:custDataLst>
          </p:nvPr>
        </p:nvSpPr>
        <p:spPr/>
        <p:txBody>
          <a:bodyPr>
            <a:noAutofit/>
          </a:bodyPr>
          <a:lstStyle/>
          <a:p>
            <a:pPr defTabSz="914363">
              <a:spcBef>
                <a:spcPts val="1200"/>
              </a:spcBef>
              <a:buSzPct val="90000"/>
              <a:defRPr/>
            </a:pPr>
            <a:r>
              <a:rPr lang="en-US" b="0" dirty="0">
                <a:cs typeface="Segoe UI"/>
              </a:rPr>
              <a:t>Active Directory Disaster Recovery </a:t>
            </a:r>
            <a:r>
              <a:rPr lang="en-US" dirty="0">
                <a:cs typeface="Segoe UI"/>
              </a:rPr>
              <a:t>Experience</a:t>
            </a:r>
            <a:br>
              <a:rPr lang="en-US" dirty="0">
                <a:cs typeface="Segoe UI"/>
              </a:rPr>
            </a:br>
            <a:r>
              <a:rPr lang="en-US" sz="2800" spc="-50" dirty="0">
                <a:latin typeface="+mn-lt"/>
                <a:cs typeface="+mn-cs"/>
              </a:rPr>
              <a:t>pre-Windows Server 2012</a:t>
            </a:r>
          </a:p>
        </p:txBody>
      </p:sp>
      <p:sp>
        <p:nvSpPr>
          <p:cNvPr id="6" name="Isosceles Triangle 5"/>
          <p:cNvSpPr/>
          <p:nvPr>
            <p:custDataLst>
              <p:tags r:id="rId7"/>
            </p:custDataLst>
          </p:nvPr>
        </p:nvSpPr>
        <p:spPr bwMode="auto">
          <a:xfrm>
            <a:off x="2339547" y="1447800"/>
            <a:ext cx="2045128" cy="1519238"/>
          </a:xfrm>
          <a:prstGeom prs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8" rIns="0" bIns="45718" numCol="1" rtlCol="0" anchor="b"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103" name="TextBox 102"/>
          <p:cNvSpPr txBox="1"/>
          <p:nvPr>
            <p:custDataLst>
              <p:tags r:id="rId8"/>
            </p:custDataLst>
          </p:nvPr>
        </p:nvSpPr>
        <p:spPr>
          <a:xfrm>
            <a:off x="2311914" y="2652237"/>
            <a:ext cx="1948086" cy="307750"/>
          </a:xfrm>
          <a:prstGeom prst="rect">
            <a:avLst/>
          </a:prstGeom>
          <a:noFill/>
        </p:spPr>
        <p:txBody>
          <a:bodyPr wrap="square" lIns="121893" tIns="60947" rIns="121893" bIns="60947" rtlCol="0">
            <a:spAutoFit/>
          </a:bodyPr>
          <a:lstStyle/>
          <a:p>
            <a:pPr algn="ctr"/>
            <a:r>
              <a:rPr lang="en-US" sz="1200" dirty="0">
                <a:gradFill>
                  <a:gsLst>
                    <a:gs pos="0">
                      <a:schemeClr val="tx1"/>
                    </a:gs>
                    <a:gs pos="86000">
                      <a:schemeClr val="tx1"/>
                    </a:gs>
                  </a:gsLst>
                  <a:lin ang="5400000" scaled="0"/>
                </a:gradFill>
              </a:rPr>
              <a:t>corp.contoso.com</a:t>
            </a:r>
          </a:p>
        </p:txBody>
      </p:sp>
      <p:sp>
        <p:nvSpPr>
          <p:cNvPr id="145" name="Isosceles Triangle 144"/>
          <p:cNvSpPr/>
          <p:nvPr>
            <p:custDataLst>
              <p:tags r:id="rId9"/>
            </p:custDataLst>
          </p:nvPr>
        </p:nvSpPr>
        <p:spPr bwMode="auto">
          <a:xfrm>
            <a:off x="519113" y="3978856"/>
            <a:ext cx="2045128" cy="1519238"/>
          </a:xfrm>
          <a:prstGeom prs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8" rIns="0" bIns="45718" numCol="1" rtlCol="0" anchor="b"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146" name="Isosceles Triangle 145"/>
          <p:cNvSpPr/>
          <p:nvPr>
            <p:custDataLst>
              <p:tags r:id="rId10"/>
            </p:custDataLst>
          </p:nvPr>
        </p:nvSpPr>
        <p:spPr bwMode="auto">
          <a:xfrm>
            <a:off x="4084688" y="3978856"/>
            <a:ext cx="2045128" cy="1519238"/>
          </a:xfrm>
          <a:prstGeom prs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8" rIns="0" bIns="45718" numCol="1" rtlCol="0" anchor="b"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104" name="TextBox 103"/>
          <p:cNvSpPr txBox="1"/>
          <p:nvPr>
            <p:custDataLst>
              <p:tags r:id="rId11"/>
            </p:custDataLst>
          </p:nvPr>
        </p:nvSpPr>
        <p:spPr>
          <a:xfrm>
            <a:off x="519114" y="5190344"/>
            <a:ext cx="2045128" cy="307750"/>
          </a:xfrm>
          <a:prstGeom prst="rect">
            <a:avLst/>
          </a:prstGeom>
          <a:noFill/>
        </p:spPr>
        <p:txBody>
          <a:bodyPr wrap="square" lIns="121893" tIns="60947" rIns="121893" bIns="60947" rtlCol="0">
            <a:spAutoFit/>
          </a:bodyPr>
          <a:lstStyle/>
          <a:p>
            <a:pPr algn="ctr"/>
            <a:r>
              <a:rPr lang="en-US" sz="1200" dirty="0">
                <a:gradFill>
                  <a:gsLst>
                    <a:gs pos="0">
                      <a:schemeClr val="tx1"/>
                    </a:gs>
                    <a:gs pos="86000">
                      <a:schemeClr val="tx1"/>
                    </a:gs>
                  </a:gsLst>
                  <a:lin ang="5400000" scaled="0"/>
                </a:gradFill>
              </a:rPr>
              <a:t>asia.corp.contoso.com</a:t>
            </a:r>
          </a:p>
        </p:txBody>
      </p:sp>
      <p:sp>
        <p:nvSpPr>
          <p:cNvPr id="105" name="TextBox 104"/>
          <p:cNvSpPr txBox="1"/>
          <p:nvPr>
            <p:custDataLst>
              <p:tags r:id="rId12"/>
            </p:custDataLst>
          </p:nvPr>
        </p:nvSpPr>
        <p:spPr>
          <a:xfrm>
            <a:off x="4084689" y="5190344"/>
            <a:ext cx="2045128" cy="307750"/>
          </a:xfrm>
          <a:prstGeom prst="rect">
            <a:avLst/>
          </a:prstGeom>
          <a:noFill/>
        </p:spPr>
        <p:txBody>
          <a:bodyPr wrap="square" lIns="0" tIns="60947" rIns="0" bIns="60947" rtlCol="0">
            <a:spAutoFit/>
          </a:bodyPr>
          <a:lstStyle/>
          <a:p>
            <a:pPr algn="ctr"/>
            <a:r>
              <a:rPr lang="en-US" sz="1200" dirty="0">
                <a:gradFill>
                  <a:gsLst>
                    <a:gs pos="0">
                      <a:schemeClr val="tx1"/>
                    </a:gs>
                    <a:gs pos="86000">
                      <a:schemeClr val="tx1"/>
                    </a:gs>
                  </a:gsLst>
                  <a:lin ang="5400000" scaled="0"/>
                </a:gradFill>
              </a:rPr>
              <a:t>europe.corp.contoso.com</a:t>
            </a:r>
          </a:p>
        </p:txBody>
      </p:sp>
      <p:pic>
        <p:nvPicPr>
          <p:cNvPr id="149" name="Picture 148"/>
          <p:cNvPicPr>
            <a:picLocks noChangeAspect="1"/>
          </p:cNvPicPr>
          <p:nvPr>
            <p:custDataLst>
              <p:tags r:id="rId13"/>
            </p:custDataLst>
          </p:nvPr>
        </p:nvPicPr>
        <p:blipFill>
          <a:blip r:embed="rId63" cstate="print">
            <a:extLst>
              <a:ext uri="{28A0092B-C50C-407E-A947-70E740481C1C}">
                <a14:useLocalDpi xmlns:a14="http://schemas.microsoft.com/office/drawing/2010/main"/>
              </a:ext>
            </a:extLst>
          </a:blip>
          <a:stretch>
            <a:fillRect/>
          </a:stretch>
        </p:blipFill>
        <p:spPr>
          <a:xfrm>
            <a:off x="2299293" y="3169262"/>
            <a:ext cx="2045808" cy="2045808"/>
          </a:xfrm>
          <a:prstGeom prst="rect">
            <a:avLst/>
          </a:prstGeom>
          <a:ln>
            <a:noFill/>
          </a:ln>
        </p:spPr>
      </p:pic>
      <p:grpSp>
        <p:nvGrpSpPr>
          <p:cNvPr id="67" name="Group 66"/>
          <p:cNvGrpSpPr/>
          <p:nvPr>
            <p:custDataLst>
              <p:tags r:id="rId14"/>
            </p:custDataLst>
          </p:nvPr>
        </p:nvGrpSpPr>
        <p:grpSpPr>
          <a:xfrm>
            <a:off x="5618534" y="4149222"/>
            <a:ext cx="5384060" cy="623888"/>
            <a:chOff x="5618534" y="4149222"/>
            <a:chExt cx="5384060" cy="623888"/>
          </a:xfrm>
        </p:grpSpPr>
        <p:sp>
          <p:nvSpPr>
            <p:cNvPr id="162" name="TextBox 161"/>
            <p:cNvSpPr txBox="1"/>
            <p:nvPr>
              <p:custDataLst>
                <p:tags r:id="rId55"/>
              </p:custDataLst>
            </p:nvPr>
          </p:nvSpPr>
          <p:spPr>
            <a:xfrm>
              <a:off x="7326036" y="4244815"/>
              <a:ext cx="3676558" cy="430887"/>
            </a:xfrm>
            <a:prstGeom prst="rect">
              <a:avLst/>
            </a:prstGeom>
            <a:noFill/>
          </p:spPr>
          <p:txBody>
            <a:bodyPr wrap="square" rtlCol="0">
              <a:spAutoFit/>
            </a:bodyPr>
            <a:lstStyle/>
            <a:p>
              <a:r>
                <a:rPr lang="en-US" sz="1100" dirty="0">
                  <a:gradFill>
                    <a:gsLst>
                      <a:gs pos="0">
                        <a:schemeClr val="tx1"/>
                      </a:gs>
                      <a:gs pos="86000">
                        <a:schemeClr val="tx1"/>
                      </a:gs>
                    </a:gsLst>
                    <a:lin ang="5400000" scaled="0"/>
                  </a:gradFill>
                </a:rPr>
                <a:t>First domain controller restored </a:t>
              </a:r>
              <a:br>
                <a:rPr lang="en-US" sz="1100" dirty="0">
                  <a:gradFill>
                    <a:gsLst>
                      <a:gs pos="0">
                        <a:schemeClr val="tx1"/>
                      </a:gs>
                      <a:gs pos="86000">
                        <a:schemeClr val="tx1"/>
                      </a:gs>
                    </a:gsLst>
                    <a:lin ang="5400000" scaled="0"/>
                  </a:gradFill>
                </a:rPr>
              </a:br>
              <a:r>
                <a:rPr lang="en-US" sz="1100" dirty="0">
                  <a:gradFill>
                    <a:gsLst>
                      <a:gs pos="0">
                        <a:schemeClr val="tx1"/>
                      </a:gs>
                      <a:gs pos="86000">
                        <a:schemeClr val="tx1"/>
                      </a:gs>
                    </a:gsLst>
                    <a:lin ang="5400000" scaled="0"/>
                  </a:gradFill>
                </a:rPr>
                <a:t>using latest server backup</a:t>
              </a:r>
            </a:p>
          </p:txBody>
        </p:sp>
        <p:grpSp>
          <p:nvGrpSpPr>
            <p:cNvPr id="64" name="Group 63"/>
            <p:cNvGrpSpPr/>
            <p:nvPr/>
          </p:nvGrpSpPr>
          <p:grpSpPr>
            <a:xfrm>
              <a:off x="6643363" y="4149222"/>
              <a:ext cx="596452" cy="623888"/>
              <a:chOff x="6643363" y="4149222"/>
              <a:chExt cx="596452" cy="623888"/>
            </a:xfrm>
          </p:grpSpPr>
          <p:pic>
            <p:nvPicPr>
              <p:cNvPr id="112" name="Picture 108"/>
              <p:cNvPicPr>
                <a:picLocks noChangeAspect="1" noChangeArrowheads="1"/>
              </p:cNvPicPr>
              <p:nvPr>
                <p:custDataLst>
                  <p:tags r:id="rId57"/>
                </p:custDataLst>
              </p:nvPr>
            </p:nvPicPr>
            <p:blipFill>
              <a:blip r:embed="rId64" cstate="print">
                <a:extLst>
                  <a:ext uri="{28A0092B-C50C-407E-A947-70E740481C1C}">
                    <a14:useLocalDpi xmlns:a14="http://schemas.microsoft.com/office/drawing/2010/main" val="0"/>
                  </a:ext>
                </a:extLst>
              </a:blip>
              <a:srcRect/>
              <a:stretch>
                <a:fillRect/>
              </a:stretch>
            </p:blipFill>
            <p:spPr bwMode="auto">
              <a:xfrm>
                <a:off x="6643363" y="4149222"/>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Rectangle 114"/>
              <p:cNvSpPr/>
              <p:nvPr>
                <p:custDataLst>
                  <p:tags r:id="rId58"/>
                </p:custDataLst>
              </p:nvPr>
            </p:nvSpPr>
            <p:spPr bwMode="auto">
              <a:xfrm>
                <a:off x="6986283" y="4315908"/>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DC1</a:t>
                </a:r>
              </a:p>
            </p:txBody>
          </p:sp>
        </p:grpSp>
        <p:cxnSp>
          <p:nvCxnSpPr>
            <p:cNvPr id="50" name="Straight Arrow Connector 49"/>
            <p:cNvCxnSpPr>
              <a:stCxn id="146" idx="5"/>
              <a:endCxn id="112" idx="1"/>
            </p:cNvCxnSpPr>
            <p:nvPr>
              <p:custDataLst>
                <p:tags r:id="rId56"/>
              </p:custDataLst>
            </p:nvPr>
          </p:nvCxnSpPr>
          <p:spPr>
            <a:xfrm flipV="1">
              <a:off x="5618534" y="4461166"/>
              <a:ext cx="1024829" cy="277309"/>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custDataLst>
              <p:tags r:id="rId15"/>
            </p:custDataLst>
          </p:nvPr>
        </p:nvGrpSpPr>
        <p:grpSpPr>
          <a:xfrm>
            <a:off x="5618534" y="4738475"/>
            <a:ext cx="5584140" cy="645425"/>
            <a:chOff x="5618534" y="4738475"/>
            <a:chExt cx="5584140" cy="645425"/>
          </a:xfrm>
        </p:grpSpPr>
        <p:grpSp>
          <p:nvGrpSpPr>
            <p:cNvPr id="65" name="Group 64"/>
            <p:cNvGrpSpPr/>
            <p:nvPr/>
          </p:nvGrpSpPr>
          <p:grpSpPr>
            <a:xfrm>
              <a:off x="6878538" y="4760012"/>
              <a:ext cx="596452" cy="623888"/>
              <a:chOff x="6878538" y="4760012"/>
              <a:chExt cx="596452" cy="623888"/>
            </a:xfrm>
          </p:grpSpPr>
          <p:pic>
            <p:nvPicPr>
              <p:cNvPr id="113" name="Picture 108"/>
              <p:cNvPicPr>
                <a:picLocks noChangeAspect="1" noChangeArrowheads="1"/>
              </p:cNvPicPr>
              <p:nvPr>
                <p:custDataLst>
                  <p:tags r:id="rId53"/>
                </p:custDataLst>
              </p:nvPr>
            </p:nvPicPr>
            <p:blipFill>
              <a:blip r:embed="rId64" cstate="print">
                <a:extLst>
                  <a:ext uri="{28A0092B-C50C-407E-A947-70E740481C1C}">
                    <a14:useLocalDpi xmlns:a14="http://schemas.microsoft.com/office/drawing/2010/main" val="0"/>
                  </a:ext>
                </a:extLst>
              </a:blip>
              <a:srcRect/>
              <a:stretch>
                <a:fillRect/>
              </a:stretch>
            </p:blipFill>
            <p:spPr bwMode="auto">
              <a:xfrm>
                <a:off x="6878538" y="4760012"/>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 name="Rectangle 115"/>
              <p:cNvSpPr/>
              <p:nvPr>
                <p:custDataLst>
                  <p:tags r:id="rId54"/>
                </p:custDataLst>
              </p:nvPr>
            </p:nvSpPr>
            <p:spPr bwMode="auto">
              <a:xfrm>
                <a:off x="7232195" y="4910268"/>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DC2</a:t>
                </a:r>
              </a:p>
            </p:txBody>
          </p:sp>
        </p:grpSp>
        <p:sp>
          <p:nvSpPr>
            <p:cNvPr id="163" name="TextBox 162"/>
            <p:cNvSpPr txBox="1"/>
            <p:nvPr>
              <p:custDataLst>
                <p:tags r:id="rId51"/>
              </p:custDataLst>
            </p:nvPr>
          </p:nvSpPr>
          <p:spPr>
            <a:xfrm>
              <a:off x="7526116" y="4848504"/>
              <a:ext cx="3676558" cy="430887"/>
            </a:xfrm>
            <a:prstGeom prst="rect">
              <a:avLst/>
            </a:prstGeom>
            <a:noFill/>
          </p:spPr>
          <p:txBody>
            <a:bodyPr wrap="square" rtlCol="0">
              <a:spAutoFit/>
            </a:bodyPr>
            <a:lstStyle/>
            <a:p>
              <a:r>
                <a:rPr lang="en-US" sz="1100" dirty="0">
                  <a:gradFill>
                    <a:gsLst>
                      <a:gs pos="0">
                        <a:schemeClr val="tx1"/>
                      </a:gs>
                      <a:gs pos="86000">
                        <a:schemeClr val="tx1"/>
                      </a:gs>
                    </a:gsLst>
                    <a:lin ang="5400000" scaled="0"/>
                  </a:gradFill>
                </a:rPr>
                <a:t>Second domain controller deployed from </a:t>
              </a:r>
              <a:r>
                <a:rPr lang="en-US" sz="1100" dirty="0" err="1">
                  <a:gradFill>
                    <a:gsLst>
                      <a:gs pos="0">
                        <a:schemeClr val="tx1"/>
                      </a:gs>
                      <a:gs pos="86000">
                        <a:schemeClr val="tx1"/>
                      </a:gs>
                    </a:gsLst>
                    <a:lin ang="5400000" scaled="0"/>
                  </a:gradFill>
                </a:rPr>
                <a:t>SYSPREP’ed</a:t>
              </a:r>
              <a:r>
                <a:rPr lang="en-US" sz="1100" dirty="0">
                  <a:gradFill>
                    <a:gsLst>
                      <a:gs pos="0">
                        <a:schemeClr val="tx1"/>
                      </a:gs>
                      <a:gs pos="86000">
                        <a:schemeClr val="tx1"/>
                      </a:gs>
                    </a:gsLst>
                    <a:lin ang="5400000" scaled="0"/>
                  </a:gradFill>
                </a:rPr>
                <a:t> server image and promoted as new domain controller</a:t>
              </a:r>
            </a:p>
          </p:txBody>
        </p:sp>
        <p:cxnSp>
          <p:nvCxnSpPr>
            <p:cNvPr id="52" name="Straight Arrow Connector 51"/>
            <p:cNvCxnSpPr>
              <a:stCxn id="146" idx="5"/>
              <a:endCxn id="113" idx="1"/>
            </p:cNvCxnSpPr>
            <p:nvPr>
              <p:custDataLst>
                <p:tags r:id="rId52"/>
              </p:custDataLst>
            </p:nvPr>
          </p:nvCxnSpPr>
          <p:spPr>
            <a:xfrm>
              <a:off x="5618534" y="4738475"/>
              <a:ext cx="1260004" cy="333481"/>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custDataLst>
              <p:tags r:id="rId16"/>
            </p:custDataLst>
          </p:nvPr>
        </p:nvGrpSpPr>
        <p:grpSpPr>
          <a:xfrm>
            <a:off x="5618534" y="4738475"/>
            <a:ext cx="6077083" cy="1256216"/>
            <a:chOff x="5618534" y="4738475"/>
            <a:chExt cx="6077083" cy="1256216"/>
          </a:xfrm>
        </p:grpSpPr>
        <p:grpSp>
          <p:nvGrpSpPr>
            <p:cNvPr id="66" name="Group 65"/>
            <p:cNvGrpSpPr/>
            <p:nvPr/>
          </p:nvGrpSpPr>
          <p:grpSpPr>
            <a:xfrm>
              <a:off x="7176764" y="5370803"/>
              <a:ext cx="596452" cy="623888"/>
              <a:chOff x="7176764" y="5370803"/>
              <a:chExt cx="596452" cy="623888"/>
            </a:xfrm>
          </p:grpSpPr>
          <p:pic>
            <p:nvPicPr>
              <p:cNvPr id="114" name="Picture 113"/>
              <p:cNvPicPr>
                <a:picLocks noChangeAspect="1" noChangeArrowheads="1"/>
              </p:cNvPicPr>
              <p:nvPr>
                <p:custDataLst>
                  <p:tags r:id="rId49"/>
                </p:custDataLst>
              </p:nvPr>
            </p:nvPicPr>
            <p:blipFill>
              <a:blip r:embed="rId64" cstate="print">
                <a:extLst>
                  <a:ext uri="{28A0092B-C50C-407E-A947-70E740481C1C}">
                    <a14:useLocalDpi xmlns:a14="http://schemas.microsoft.com/office/drawing/2010/main" val="0"/>
                  </a:ext>
                </a:extLst>
              </a:blip>
              <a:srcRect/>
              <a:stretch>
                <a:fillRect/>
              </a:stretch>
            </p:blipFill>
            <p:spPr bwMode="auto">
              <a:xfrm>
                <a:off x="7176764" y="5370803"/>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Rectangle 116"/>
              <p:cNvSpPr/>
              <p:nvPr>
                <p:custDataLst>
                  <p:tags r:id="rId50"/>
                </p:custDataLst>
              </p:nvPr>
            </p:nvSpPr>
            <p:spPr bwMode="auto">
              <a:xfrm>
                <a:off x="7528330" y="5530346"/>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DC3</a:t>
                </a:r>
              </a:p>
            </p:txBody>
          </p:sp>
        </p:grpSp>
        <p:sp>
          <p:nvSpPr>
            <p:cNvPr id="164" name="TextBox 163"/>
            <p:cNvSpPr txBox="1"/>
            <p:nvPr>
              <p:custDataLst>
                <p:tags r:id="rId47"/>
              </p:custDataLst>
            </p:nvPr>
          </p:nvSpPr>
          <p:spPr>
            <a:xfrm>
              <a:off x="7778610" y="5461973"/>
              <a:ext cx="3917007" cy="430887"/>
            </a:xfrm>
            <a:prstGeom prst="rect">
              <a:avLst/>
            </a:prstGeom>
            <a:noFill/>
          </p:spPr>
          <p:txBody>
            <a:bodyPr wrap="square" rtlCol="0">
              <a:spAutoFit/>
            </a:bodyPr>
            <a:lstStyle/>
            <a:p>
              <a:r>
                <a:rPr lang="en-US" sz="1100" dirty="0">
                  <a:gradFill>
                    <a:gsLst>
                      <a:gs pos="0">
                        <a:schemeClr val="tx1"/>
                      </a:gs>
                      <a:gs pos="86000">
                        <a:schemeClr val="tx1"/>
                      </a:gs>
                    </a:gsLst>
                    <a:lin ang="5400000" scaled="0"/>
                  </a:gradFill>
                </a:rPr>
                <a:t>Subsequent domain controllers deployed from </a:t>
              </a:r>
              <a:r>
                <a:rPr lang="en-US" sz="1100" dirty="0" err="1">
                  <a:gradFill>
                    <a:gsLst>
                      <a:gs pos="0">
                        <a:schemeClr val="tx1"/>
                      </a:gs>
                      <a:gs pos="86000">
                        <a:schemeClr val="tx1"/>
                      </a:gs>
                    </a:gsLst>
                    <a:lin ang="5400000" scaled="0"/>
                  </a:gradFill>
                </a:rPr>
                <a:t>SYSPREP’ed</a:t>
              </a:r>
              <a:r>
                <a:rPr lang="en-US" sz="1100" dirty="0">
                  <a:gradFill>
                    <a:gsLst>
                      <a:gs pos="0">
                        <a:schemeClr val="tx1"/>
                      </a:gs>
                      <a:gs pos="86000">
                        <a:schemeClr val="tx1"/>
                      </a:gs>
                    </a:gsLst>
                    <a:lin ang="5400000" scaled="0"/>
                  </a:gradFill>
                </a:rPr>
                <a:t> server image and promoted as new domain controller</a:t>
              </a:r>
            </a:p>
          </p:txBody>
        </p:sp>
        <p:cxnSp>
          <p:nvCxnSpPr>
            <p:cNvPr id="54" name="Straight Arrow Connector 53"/>
            <p:cNvCxnSpPr>
              <a:stCxn id="146" idx="5"/>
              <a:endCxn id="114" idx="1"/>
            </p:cNvCxnSpPr>
            <p:nvPr>
              <p:custDataLst>
                <p:tags r:id="rId48"/>
              </p:custDataLst>
            </p:nvPr>
          </p:nvCxnSpPr>
          <p:spPr>
            <a:xfrm>
              <a:off x="5618534" y="4738475"/>
              <a:ext cx="1558230" cy="944272"/>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custDataLst>
              <p:tags r:id="rId17"/>
            </p:custDataLst>
          </p:nvPr>
        </p:nvGrpSpPr>
        <p:grpSpPr>
          <a:xfrm>
            <a:off x="3873393" y="1428750"/>
            <a:ext cx="5618847" cy="778669"/>
            <a:chOff x="3873393" y="1428750"/>
            <a:chExt cx="5618847" cy="778669"/>
          </a:xfrm>
        </p:grpSpPr>
        <p:grpSp>
          <p:nvGrpSpPr>
            <p:cNvPr id="18" name="Group 17"/>
            <p:cNvGrpSpPr/>
            <p:nvPr>
              <p:custDataLst>
                <p:tags r:id="rId43"/>
              </p:custDataLst>
            </p:nvPr>
          </p:nvGrpSpPr>
          <p:grpSpPr>
            <a:xfrm>
              <a:off x="3873393" y="1428750"/>
              <a:ext cx="5618847" cy="778669"/>
              <a:chOff x="3873393" y="1428750"/>
              <a:chExt cx="5618847" cy="778669"/>
            </a:xfrm>
          </p:grpSpPr>
          <p:pic>
            <p:nvPicPr>
              <p:cNvPr id="107" name="Picture 108"/>
              <p:cNvPicPr>
                <a:picLocks noChangeAspect="1" noChangeArrowheads="1"/>
              </p:cNvPicPr>
              <p:nvPr>
                <p:custDataLst>
                  <p:tags r:id="rId45"/>
                </p:custDataLst>
              </p:nvPr>
            </p:nvPicPr>
            <p:blipFill>
              <a:blip r:embed="rId64" cstate="print">
                <a:extLst>
                  <a:ext uri="{28A0092B-C50C-407E-A947-70E740481C1C}">
                    <a14:useLocalDpi xmlns:a14="http://schemas.microsoft.com/office/drawing/2010/main" val="0"/>
                  </a:ext>
                </a:extLst>
              </a:blip>
              <a:srcRect/>
              <a:stretch>
                <a:fillRect/>
              </a:stretch>
            </p:blipFill>
            <p:spPr bwMode="auto">
              <a:xfrm>
                <a:off x="5089425" y="1428750"/>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TextBox 158"/>
              <p:cNvSpPr txBox="1"/>
              <p:nvPr>
                <p:custDataLst>
                  <p:tags r:id="rId46"/>
                </p:custDataLst>
              </p:nvPr>
            </p:nvSpPr>
            <p:spPr>
              <a:xfrm>
                <a:off x="5815682" y="1583353"/>
                <a:ext cx="3676558" cy="430887"/>
              </a:xfrm>
              <a:prstGeom prst="rect">
                <a:avLst/>
              </a:prstGeom>
              <a:noFill/>
            </p:spPr>
            <p:txBody>
              <a:bodyPr wrap="square" rtlCol="0">
                <a:spAutoFit/>
              </a:bodyPr>
              <a:lstStyle/>
              <a:p>
                <a:r>
                  <a:rPr lang="en-US" sz="1100" dirty="0">
                    <a:gradFill>
                      <a:gsLst>
                        <a:gs pos="0">
                          <a:schemeClr val="tx1"/>
                        </a:gs>
                        <a:gs pos="86000">
                          <a:schemeClr val="tx1"/>
                        </a:gs>
                      </a:gsLst>
                      <a:lin ang="5400000" scaled="0"/>
                    </a:gradFill>
                  </a:rPr>
                  <a:t>First domain controller restored </a:t>
                </a:r>
                <a:br>
                  <a:rPr lang="en-US" sz="1100" dirty="0">
                    <a:gradFill>
                      <a:gsLst>
                        <a:gs pos="0">
                          <a:schemeClr val="tx1"/>
                        </a:gs>
                        <a:gs pos="86000">
                          <a:schemeClr val="tx1"/>
                        </a:gs>
                      </a:gsLst>
                      <a:lin ang="5400000" scaled="0"/>
                    </a:gradFill>
                  </a:rPr>
                </a:br>
                <a:r>
                  <a:rPr lang="en-US" sz="1100" dirty="0">
                    <a:gradFill>
                      <a:gsLst>
                        <a:gs pos="0">
                          <a:schemeClr val="tx1"/>
                        </a:gs>
                        <a:gs pos="86000">
                          <a:schemeClr val="tx1"/>
                        </a:gs>
                      </a:gsLst>
                      <a:lin ang="5400000" scaled="0"/>
                    </a:gradFill>
                  </a:rPr>
                  <a:t>using latest server backup</a:t>
                </a:r>
              </a:p>
            </p:txBody>
          </p:sp>
          <p:cxnSp>
            <p:nvCxnSpPr>
              <p:cNvPr id="12" name="Straight Arrow Connector 11"/>
              <p:cNvCxnSpPr>
                <a:stCxn id="6" idx="5"/>
                <a:endCxn id="107" idx="1"/>
              </p:cNvCxnSpPr>
              <p:nvPr/>
            </p:nvCxnSpPr>
            <p:spPr>
              <a:xfrm flipV="1">
                <a:off x="3873393" y="1740694"/>
                <a:ext cx="1216032" cy="466725"/>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9" name="Rectangle 8"/>
            <p:cNvSpPr/>
            <p:nvPr>
              <p:custDataLst>
                <p:tags r:id="rId44"/>
              </p:custDataLst>
            </p:nvPr>
          </p:nvSpPr>
          <p:spPr bwMode="auto">
            <a:xfrm>
              <a:off x="5432345" y="1595436"/>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DC1</a:t>
              </a:r>
            </a:p>
          </p:txBody>
        </p:sp>
      </p:grpSp>
      <p:grpSp>
        <p:nvGrpSpPr>
          <p:cNvPr id="56" name="Group 55"/>
          <p:cNvGrpSpPr/>
          <p:nvPr>
            <p:custDataLst>
              <p:tags r:id="rId18"/>
            </p:custDataLst>
          </p:nvPr>
        </p:nvGrpSpPr>
        <p:grpSpPr>
          <a:xfrm>
            <a:off x="3873393" y="2044303"/>
            <a:ext cx="5818925" cy="623888"/>
            <a:chOff x="3873393" y="2044303"/>
            <a:chExt cx="5818925" cy="623888"/>
          </a:xfrm>
        </p:grpSpPr>
        <p:grpSp>
          <p:nvGrpSpPr>
            <p:cNvPr id="23" name="Group 22"/>
            <p:cNvGrpSpPr/>
            <p:nvPr>
              <p:custDataLst>
                <p:tags r:id="rId39"/>
              </p:custDataLst>
            </p:nvPr>
          </p:nvGrpSpPr>
          <p:grpSpPr>
            <a:xfrm>
              <a:off x="3873393" y="2044303"/>
              <a:ext cx="5818925" cy="623888"/>
              <a:chOff x="3873393" y="2044303"/>
              <a:chExt cx="5818925" cy="623888"/>
            </a:xfrm>
          </p:grpSpPr>
          <p:pic>
            <p:nvPicPr>
              <p:cNvPr id="108" name="Picture 108"/>
              <p:cNvPicPr>
                <a:picLocks noChangeAspect="1" noChangeArrowheads="1"/>
              </p:cNvPicPr>
              <p:nvPr>
                <p:custDataLst>
                  <p:tags r:id="rId41"/>
                </p:custDataLst>
              </p:nvPr>
            </p:nvPicPr>
            <p:blipFill>
              <a:blip r:embed="rId64" cstate="print">
                <a:extLst>
                  <a:ext uri="{28A0092B-C50C-407E-A947-70E740481C1C}">
                    <a14:useLocalDpi xmlns:a14="http://schemas.microsoft.com/office/drawing/2010/main" val="0"/>
                  </a:ext>
                </a:extLst>
              </a:blip>
              <a:srcRect/>
              <a:stretch>
                <a:fillRect/>
              </a:stretch>
            </p:blipFill>
            <p:spPr bwMode="auto">
              <a:xfrm>
                <a:off x="5324600" y="2044303"/>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 name="TextBox 159"/>
              <p:cNvSpPr txBox="1"/>
              <p:nvPr>
                <p:custDataLst>
                  <p:tags r:id="rId42"/>
                </p:custDataLst>
              </p:nvPr>
            </p:nvSpPr>
            <p:spPr>
              <a:xfrm>
                <a:off x="6015760" y="2120369"/>
                <a:ext cx="3676558" cy="430887"/>
              </a:xfrm>
              <a:prstGeom prst="rect">
                <a:avLst/>
              </a:prstGeom>
              <a:noFill/>
            </p:spPr>
            <p:txBody>
              <a:bodyPr wrap="square" rtlCol="0">
                <a:spAutoFit/>
              </a:bodyPr>
              <a:lstStyle/>
              <a:p>
                <a:r>
                  <a:rPr lang="en-US" sz="1100" dirty="0">
                    <a:gradFill>
                      <a:gsLst>
                        <a:gs pos="0">
                          <a:schemeClr val="tx1"/>
                        </a:gs>
                        <a:gs pos="86000">
                          <a:schemeClr val="tx1"/>
                        </a:gs>
                      </a:gsLst>
                      <a:lin ang="5400000" scaled="0"/>
                    </a:gradFill>
                  </a:rPr>
                  <a:t>Second domain controller deployed from </a:t>
                </a:r>
                <a:r>
                  <a:rPr lang="en-US" sz="1100" dirty="0" err="1">
                    <a:gradFill>
                      <a:gsLst>
                        <a:gs pos="0">
                          <a:schemeClr val="tx1"/>
                        </a:gs>
                        <a:gs pos="86000">
                          <a:schemeClr val="tx1"/>
                        </a:gs>
                      </a:gsLst>
                      <a:lin ang="5400000" scaled="0"/>
                    </a:gradFill>
                  </a:rPr>
                  <a:t>SYSPREP’ed</a:t>
                </a:r>
                <a:r>
                  <a:rPr lang="en-US" sz="1100" dirty="0">
                    <a:gradFill>
                      <a:gsLst>
                        <a:gs pos="0">
                          <a:schemeClr val="tx1"/>
                        </a:gs>
                        <a:gs pos="86000">
                          <a:schemeClr val="tx1"/>
                        </a:gs>
                      </a:gsLst>
                      <a:lin ang="5400000" scaled="0"/>
                    </a:gradFill>
                  </a:rPr>
                  <a:t> server image and promoted as new domain controller</a:t>
                </a:r>
              </a:p>
            </p:txBody>
          </p:sp>
          <p:cxnSp>
            <p:nvCxnSpPr>
              <p:cNvPr id="15" name="Straight Arrow Connector 14"/>
              <p:cNvCxnSpPr>
                <a:stCxn id="6" idx="5"/>
                <a:endCxn id="108" idx="1"/>
              </p:cNvCxnSpPr>
              <p:nvPr/>
            </p:nvCxnSpPr>
            <p:spPr>
              <a:xfrm>
                <a:off x="3873393" y="2207419"/>
                <a:ext cx="1451207" cy="148828"/>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10" name="Rectangle 109"/>
            <p:cNvSpPr/>
            <p:nvPr>
              <p:custDataLst>
                <p:tags r:id="rId40"/>
              </p:custDataLst>
            </p:nvPr>
          </p:nvSpPr>
          <p:spPr bwMode="auto">
            <a:xfrm>
              <a:off x="5678257" y="2194559"/>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DC2</a:t>
              </a:r>
            </a:p>
          </p:txBody>
        </p:sp>
      </p:grpSp>
      <p:grpSp>
        <p:nvGrpSpPr>
          <p:cNvPr id="63" name="Group 62"/>
          <p:cNvGrpSpPr/>
          <p:nvPr>
            <p:custDataLst>
              <p:tags r:id="rId19"/>
            </p:custDataLst>
          </p:nvPr>
        </p:nvGrpSpPr>
        <p:grpSpPr>
          <a:xfrm>
            <a:off x="3873393" y="2207419"/>
            <a:ext cx="6292818" cy="1071563"/>
            <a:chOff x="3873393" y="2207419"/>
            <a:chExt cx="6292818" cy="1071563"/>
          </a:xfrm>
        </p:grpSpPr>
        <p:grpSp>
          <p:nvGrpSpPr>
            <p:cNvPr id="29" name="Group 28"/>
            <p:cNvGrpSpPr/>
            <p:nvPr>
              <p:custDataLst>
                <p:tags r:id="rId35"/>
              </p:custDataLst>
            </p:nvPr>
          </p:nvGrpSpPr>
          <p:grpSpPr>
            <a:xfrm>
              <a:off x="3873393" y="2207419"/>
              <a:ext cx="6292818" cy="1071563"/>
              <a:chOff x="3873393" y="2207419"/>
              <a:chExt cx="6292818" cy="1071563"/>
            </a:xfrm>
          </p:grpSpPr>
          <p:pic>
            <p:nvPicPr>
              <p:cNvPr id="109" name="Picture 108"/>
              <p:cNvPicPr>
                <a:picLocks noChangeAspect="1" noChangeArrowheads="1"/>
              </p:cNvPicPr>
              <p:nvPr>
                <p:custDataLst>
                  <p:tags r:id="rId37"/>
                </p:custDataLst>
              </p:nvPr>
            </p:nvPicPr>
            <p:blipFill>
              <a:blip r:embed="rId64" cstate="print">
                <a:extLst>
                  <a:ext uri="{28A0092B-C50C-407E-A947-70E740481C1C}">
                    <a14:useLocalDpi xmlns:a14="http://schemas.microsoft.com/office/drawing/2010/main" val="0"/>
                  </a:ext>
                </a:extLst>
              </a:blip>
              <a:srcRect/>
              <a:stretch>
                <a:fillRect/>
              </a:stretch>
            </p:blipFill>
            <p:spPr bwMode="auto">
              <a:xfrm>
                <a:off x="5622826" y="2655094"/>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 name="TextBox 160"/>
              <p:cNvSpPr txBox="1"/>
              <p:nvPr>
                <p:custDataLst>
                  <p:tags r:id="rId38"/>
                </p:custDataLst>
              </p:nvPr>
            </p:nvSpPr>
            <p:spPr>
              <a:xfrm>
                <a:off x="6249204" y="2657638"/>
                <a:ext cx="3917007" cy="430887"/>
              </a:xfrm>
              <a:prstGeom prst="rect">
                <a:avLst/>
              </a:prstGeom>
              <a:noFill/>
            </p:spPr>
            <p:txBody>
              <a:bodyPr wrap="square" rtlCol="0">
                <a:spAutoFit/>
              </a:bodyPr>
              <a:lstStyle/>
              <a:p>
                <a:r>
                  <a:rPr lang="en-US" sz="1100" dirty="0">
                    <a:gradFill>
                      <a:gsLst>
                        <a:gs pos="0">
                          <a:schemeClr val="tx1"/>
                        </a:gs>
                        <a:gs pos="86000">
                          <a:schemeClr val="tx1"/>
                        </a:gs>
                      </a:gsLst>
                      <a:lin ang="5400000" scaled="0"/>
                    </a:gradFill>
                  </a:rPr>
                  <a:t>Subsequent domain controllers deployed from </a:t>
                </a:r>
                <a:r>
                  <a:rPr lang="en-US" sz="1100" dirty="0" err="1">
                    <a:gradFill>
                      <a:gsLst>
                        <a:gs pos="0">
                          <a:schemeClr val="tx1"/>
                        </a:gs>
                        <a:gs pos="86000">
                          <a:schemeClr val="tx1"/>
                        </a:gs>
                      </a:gsLst>
                      <a:lin ang="5400000" scaled="0"/>
                    </a:gradFill>
                  </a:rPr>
                  <a:t>SYSPREP’ed</a:t>
                </a:r>
                <a:r>
                  <a:rPr lang="en-US" sz="1100" dirty="0">
                    <a:gradFill>
                      <a:gsLst>
                        <a:gs pos="0">
                          <a:schemeClr val="tx1"/>
                        </a:gs>
                        <a:gs pos="86000">
                          <a:schemeClr val="tx1"/>
                        </a:gs>
                      </a:gsLst>
                      <a:lin ang="5400000" scaled="0"/>
                    </a:gradFill>
                  </a:rPr>
                  <a:t> server image and promoted as new domain controller</a:t>
                </a:r>
              </a:p>
            </p:txBody>
          </p:sp>
          <p:cxnSp>
            <p:nvCxnSpPr>
              <p:cNvPr id="17" name="Straight Arrow Connector 16"/>
              <p:cNvCxnSpPr>
                <a:stCxn id="6" idx="5"/>
                <a:endCxn id="109" idx="1"/>
              </p:cNvCxnSpPr>
              <p:nvPr/>
            </p:nvCxnSpPr>
            <p:spPr>
              <a:xfrm>
                <a:off x="3873393" y="2207419"/>
                <a:ext cx="1749433" cy="759619"/>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11" name="Rectangle 110"/>
            <p:cNvSpPr/>
            <p:nvPr>
              <p:custDataLst>
                <p:tags r:id="rId36"/>
              </p:custDataLst>
            </p:nvPr>
          </p:nvSpPr>
          <p:spPr bwMode="auto">
            <a:xfrm>
              <a:off x="5974392" y="2814637"/>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DC3</a:t>
              </a:r>
            </a:p>
          </p:txBody>
        </p:sp>
      </p:grpSp>
      <p:grpSp>
        <p:nvGrpSpPr>
          <p:cNvPr id="165" name="Group 164"/>
          <p:cNvGrpSpPr/>
          <p:nvPr>
            <p:custDataLst>
              <p:tags r:id="rId20"/>
            </p:custDataLst>
          </p:nvPr>
        </p:nvGrpSpPr>
        <p:grpSpPr>
          <a:xfrm>
            <a:off x="7394893" y="4253260"/>
            <a:ext cx="4411989" cy="1621373"/>
            <a:chOff x="3742356" y="1457748"/>
            <a:chExt cx="3309854" cy="1216030"/>
          </a:xfrm>
          <a:solidFill>
            <a:schemeClr val="bg2"/>
          </a:solidFill>
        </p:grpSpPr>
        <p:sp>
          <p:nvSpPr>
            <p:cNvPr id="166" name="Rectangle 165"/>
            <p:cNvSpPr/>
            <p:nvPr/>
          </p:nvSpPr>
          <p:spPr>
            <a:xfrm>
              <a:off x="3742356" y="1457748"/>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3908541" y="1837460"/>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4071794" y="2277635"/>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custDataLst>
              <p:tags r:id="rId21"/>
            </p:custDataLst>
          </p:nvPr>
        </p:nvGrpSpPr>
        <p:grpSpPr>
          <a:xfrm>
            <a:off x="5853112" y="1473765"/>
            <a:ext cx="4564391" cy="1773776"/>
            <a:chOff x="3742355" y="1457747"/>
            <a:chExt cx="3424185" cy="1330331"/>
          </a:xfrm>
          <a:solidFill>
            <a:schemeClr val="bg2"/>
          </a:solidFill>
        </p:grpSpPr>
        <p:sp>
          <p:nvSpPr>
            <p:cNvPr id="170" name="Rectangle 169"/>
            <p:cNvSpPr/>
            <p:nvPr/>
          </p:nvSpPr>
          <p:spPr>
            <a:xfrm>
              <a:off x="3742355" y="1457747"/>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3908540" y="1837459"/>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4071793" y="2277633"/>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3856685" y="1572046"/>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4022871" y="1951759"/>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4186124" y="2391935"/>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custDataLst>
              <p:tags r:id="rId22"/>
            </p:custDataLst>
          </p:nvPr>
        </p:nvGrpSpPr>
        <p:grpSpPr>
          <a:xfrm>
            <a:off x="2052959" y="2152293"/>
            <a:ext cx="9355620" cy="2586182"/>
            <a:chOff x="2052959" y="1934583"/>
            <a:chExt cx="9355620" cy="2586182"/>
          </a:xfrm>
        </p:grpSpPr>
        <p:grpSp>
          <p:nvGrpSpPr>
            <p:cNvPr id="183" name="Group 182"/>
            <p:cNvGrpSpPr/>
            <p:nvPr/>
          </p:nvGrpSpPr>
          <p:grpSpPr>
            <a:xfrm>
              <a:off x="7133403" y="1934583"/>
              <a:ext cx="596452" cy="623888"/>
              <a:chOff x="7133403" y="1934583"/>
              <a:chExt cx="596452" cy="623888"/>
            </a:xfrm>
          </p:grpSpPr>
          <p:pic>
            <p:nvPicPr>
              <p:cNvPr id="118" name="Picture 108"/>
              <p:cNvPicPr>
                <a:picLocks noChangeAspect="1" noChangeArrowheads="1"/>
              </p:cNvPicPr>
              <p:nvPr>
                <p:custDataLst>
                  <p:tags r:id="rId33"/>
                </p:custDataLst>
              </p:nvPr>
            </p:nvPicPr>
            <p:blipFill>
              <a:blip r:embed="rId64" cstate="print">
                <a:extLst>
                  <a:ext uri="{28A0092B-C50C-407E-A947-70E740481C1C}">
                    <a14:useLocalDpi xmlns:a14="http://schemas.microsoft.com/office/drawing/2010/main" val="0"/>
                  </a:ext>
                </a:extLst>
              </a:blip>
              <a:srcRect/>
              <a:stretch>
                <a:fillRect/>
              </a:stretch>
            </p:blipFill>
            <p:spPr bwMode="auto">
              <a:xfrm>
                <a:off x="7133403" y="1934583"/>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Rectangle 120"/>
              <p:cNvSpPr/>
              <p:nvPr>
                <p:custDataLst>
                  <p:tags r:id="rId34"/>
                </p:custDataLst>
              </p:nvPr>
            </p:nvSpPr>
            <p:spPr bwMode="auto">
              <a:xfrm>
                <a:off x="7476323" y="2101269"/>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DC1</a:t>
                </a:r>
              </a:p>
            </p:txBody>
          </p:sp>
        </p:grpSp>
        <p:sp>
          <p:nvSpPr>
            <p:cNvPr id="177" name="TextBox 176"/>
            <p:cNvSpPr txBox="1"/>
            <p:nvPr>
              <p:custDataLst>
                <p:tags r:id="rId32"/>
              </p:custDataLst>
            </p:nvPr>
          </p:nvSpPr>
          <p:spPr>
            <a:xfrm>
              <a:off x="7732021" y="2037143"/>
              <a:ext cx="3676558" cy="430887"/>
            </a:xfrm>
            <a:prstGeom prst="rect">
              <a:avLst/>
            </a:prstGeom>
            <a:noFill/>
          </p:spPr>
          <p:txBody>
            <a:bodyPr wrap="square" rtlCol="0">
              <a:spAutoFit/>
            </a:bodyPr>
            <a:lstStyle/>
            <a:p>
              <a:r>
                <a:rPr lang="en-US" sz="1100" dirty="0">
                  <a:gradFill>
                    <a:gsLst>
                      <a:gs pos="0">
                        <a:schemeClr val="tx1"/>
                      </a:gs>
                      <a:gs pos="86000">
                        <a:schemeClr val="tx1"/>
                      </a:gs>
                    </a:gsLst>
                    <a:lin ang="5400000" scaled="0"/>
                  </a:gradFill>
                </a:rPr>
                <a:t>First domain controller restored </a:t>
              </a:r>
              <a:br>
                <a:rPr lang="en-US" sz="1100" dirty="0">
                  <a:gradFill>
                    <a:gsLst>
                      <a:gs pos="0">
                        <a:schemeClr val="tx1"/>
                      </a:gs>
                      <a:gs pos="86000">
                        <a:schemeClr val="tx1"/>
                      </a:gs>
                    </a:gsLst>
                    <a:lin ang="5400000" scaled="0"/>
                  </a:gradFill>
                </a:rPr>
              </a:br>
              <a:r>
                <a:rPr lang="en-US" sz="1100" dirty="0">
                  <a:gradFill>
                    <a:gsLst>
                      <a:gs pos="0">
                        <a:schemeClr val="tx1"/>
                      </a:gs>
                      <a:gs pos="86000">
                        <a:schemeClr val="tx1"/>
                      </a:gs>
                    </a:gsLst>
                    <a:lin ang="5400000" scaled="0"/>
                  </a:gradFill>
                </a:rPr>
                <a:t>using latest server backup</a:t>
              </a:r>
            </a:p>
          </p:txBody>
        </p:sp>
        <p:cxnSp>
          <p:nvCxnSpPr>
            <p:cNvPr id="71" name="Straight Arrow Connector 70"/>
            <p:cNvCxnSpPr>
              <a:stCxn id="145" idx="5"/>
              <a:endCxn id="118" idx="1"/>
            </p:cNvCxnSpPr>
            <p:nvPr/>
          </p:nvCxnSpPr>
          <p:spPr>
            <a:xfrm flipV="1">
              <a:off x="2052959" y="2246527"/>
              <a:ext cx="5080444" cy="2274238"/>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custDataLst>
              <p:tags r:id="rId23"/>
            </p:custDataLst>
          </p:nvPr>
        </p:nvGrpSpPr>
        <p:grpSpPr>
          <a:xfrm>
            <a:off x="2052959" y="2763083"/>
            <a:ext cx="9601417" cy="1975392"/>
            <a:chOff x="2052959" y="2545373"/>
            <a:chExt cx="9601417" cy="1975392"/>
          </a:xfrm>
        </p:grpSpPr>
        <p:grpSp>
          <p:nvGrpSpPr>
            <p:cNvPr id="184" name="Group 183"/>
            <p:cNvGrpSpPr/>
            <p:nvPr/>
          </p:nvGrpSpPr>
          <p:grpSpPr>
            <a:xfrm>
              <a:off x="7368578" y="2545373"/>
              <a:ext cx="596452" cy="623888"/>
              <a:chOff x="7368578" y="2545373"/>
              <a:chExt cx="596452" cy="623888"/>
            </a:xfrm>
          </p:grpSpPr>
          <p:pic>
            <p:nvPicPr>
              <p:cNvPr id="119" name="Picture 108"/>
              <p:cNvPicPr>
                <a:picLocks noChangeAspect="1" noChangeArrowheads="1"/>
              </p:cNvPicPr>
              <p:nvPr>
                <p:custDataLst>
                  <p:tags r:id="rId30"/>
                </p:custDataLst>
              </p:nvPr>
            </p:nvPicPr>
            <p:blipFill>
              <a:blip r:embed="rId64" cstate="print">
                <a:extLst>
                  <a:ext uri="{28A0092B-C50C-407E-A947-70E740481C1C}">
                    <a14:useLocalDpi xmlns:a14="http://schemas.microsoft.com/office/drawing/2010/main" val="0"/>
                  </a:ext>
                </a:extLst>
              </a:blip>
              <a:srcRect/>
              <a:stretch>
                <a:fillRect/>
              </a:stretch>
            </p:blipFill>
            <p:spPr bwMode="auto">
              <a:xfrm>
                <a:off x="7368578" y="2545373"/>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Rectangle 121"/>
              <p:cNvSpPr/>
              <p:nvPr>
                <p:custDataLst>
                  <p:tags r:id="rId31"/>
                </p:custDataLst>
              </p:nvPr>
            </p:nvSpPr>
            <p:spPr bwMode="auto">
              <a:xfrm>
                <a:off x="7722235" y="2695629"/>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DC2</a:t>
                </a:r>
              </a:p>
            </p:txBody>
          </p:sp>
        </p:grpSp>
        <p:sp>
          <p:nvSpPr>
            <p:cNvPr id="178" name="TextBox 177"/>
            <p:cNvSpPr txBox="1"/>
            <p:nvPr>
              <p:custDataLst>
                <p:tags r:id="rId29"/>
              </p:custDataLst>
            </p:nvPr>
          </p:nvSpPr>
          <p:spPr>
            <a:xfrm>
              <a:off x="7977818" y="2642739"/>
              <a:ext cx="3676558" cy="430887"/>
            </a:xfrm>
            <a:prstGeom prst="rect">
              <a:avLst/>
            </a:prstGeom>
            <a:noFill/>
          </p:spPr>
          <p:txBody>
            <a:bodyPr wrap="square" rtlCol="0">
              <a:spAutoFit/>
            </a:bodyPr>
            <a:lstStyle/>
            <a:p>
              <a:r>
                <a:rPr lang="en-US" sz="1100" dirty="0">
                  <a:gradFill>
                    <a:gsLst>
                      <a:gs pos="0">
                        <a:schemeClr val="tx1"/>
                      </a:gs>
                      <a:gs pos="86000">
                        <a:schemeClr val="tx1"/>
                      </a:gs>
                    </a:gsLst>
                    <a:lin ang="5400000" scaled="0"/>
                  </a:gradFill>
                </a:rPr>
                <a:t>Second domain controller deployed from </a:t>
              </a:r>
              <a:r>
                <a:rPr lang="en-US" sz="1100" dirty="0" err="1">
                  <a:gradFill>
                    <a:gsLst>
                      <a:gs pos="0">
                        <a:schemeClr val="tx1"/>
                      </a:gs>
                      <a:gs pos="86000">
                        <a:schemeClr val="tx1"/>
                      </a:gs>
                    </a:gsLst>
                    <a:lin ang="5400000" scaled="0"/>
                  </a:gradFill>
                </a:rPr>
                <a:t>SYSPREP’ed</a:t>
              </a:r>
              <a:r>
                <a:rPr lang="en-US" sz="1100" dirty="0">
                  <a:gradFill>
                    <a:gsLst>
                      <a:gs pos="0">
                        <a:schemeClr val="tx1"/>
                      </a:gs>
                      <a:gs pos="86000">
                        <a:schemeClr val="tx1"/>
                      </a:gs>
                    </a:gsLst>
                    <a:lin ang="5400000" scaled="0"/>
                  </a:gradFill>
                </a:rPr>
                <a:t> server image and promoted as new domain controller</a:t>
              </a:r>
            </a:p>
          </p:txBody>
        </p:sp>
        <p:cxnSp>
          <p:nvCxnSpPr>
            <p:cNvPr id="73" name="Straight Arrow Connector 72"/>
            <p:cNvCxnSpPr>
              <a:stCxn id="145" idx="5"/>
              <a:endCxn id="119" idx="1"/>
            </p:cNvCxnSpPr>
            <p:nvPr/>
          </p:nvCxnSpPr>
          <p:spPr>
            <a:xfrm flipV="1">
              <a:off x="2052959" y="2857317"/>
              <a:ext cx="5315619" cy="1663448"/>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custDataLst>
              <p:tags r:id="rId24"/>
            </p:custDataLst>
          </p:nvPr>
        </p:nvGrpSpPr>
        <p:grpSpPr>
          <a:xfrm>
            <a:off x="2052959" y="3373874"/>
            <a:ext cx="10127140" cy="1364601"/>
            <a:chOff x="2052959" y="3156164"/>
            <a:chExt cx="10127140" cy="1364601"/>
          </a:xfrm>
        </p:grpSpPr>
        <p:grpSp>
          <p:nvGrpSpPr>
            <p:cNvPr id="185" name="Group 184"/>
            <p:cNvGrpSpPr/>
            <p:nvPr/>
          </p:nvGrpSpPr>
          <p:grpSpPr>
            <a:xfrm>
              <a:off x="7666804" y="3156164"/>
              <a:ext cx="596452" cy="623888"/>
              <a:chOff x="7666804" y="3156164"/>
              <a:chExt cx="596452" cy="623888"/>
            </a:xfrm>
          </p:grpSpPr>
          <p:pic>
            <p:nvPicPr>
              <p:cNvPr id="120" name="Picture 119"/>
              <p:cNvPicPr>
                <a:picLocks noChangeAspect="1" noChangeArrowheads="1"/>
              </p:cNvPicPr>
              <p:nvPr>
                <p:custDataLst>
                  <p:tags r:id="rId27"/>
                </p:custDataLst>
              </p:nvPr>
            </p:nvPicPr>
            <p:blipFill>
              <a:blip r:embed="rId64" cstate="print">
                <a:extLst>
                  <a:ext uri="{28A0092B-C50C-407E-A947-70E740481C1C}">
                    <a14:useLocalDpi xmlns:a14="http://schemas.microsoft.com/office/drawing/2010/main" val="0"/>
                  </a:ext>
                </a:extLst>
              </a:blip>
              <a:srcRect/>
              <a:stretch>
                <a:fillRect/>
              </a:stretch>
            </p:blipFill>
            <p:spPr bwMode="auto">
              <a:xfrm>
                <a:off x="7666804" y="3156164"/>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 name="Rectangle 175"/>
              <p:cNvSpPr/>
              <p:nvPr>
                <p:custDataLst>
                  <p:tags r:id="rId28"/>
                </p:custDataLst>
              </p:nvPr>
            </p:nvSpPr>
            <p:spPr bwMode="auto">
              <a:xfrm>
                <a:off x="8023406" y="3315707"/>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DC3</a:t>
                </a:r>
              </a:p>
            </p:txBody>
          </p:sp>
        </p:grpSp>
        <p:sp>
          <p:nvSpPr>
            <p:cNvPr id="179" name="TextBox 178"/>
            <p:cNvSpPr txBox="1"/>
            <p:nvPr>
              <p:custDataLst>
                <p:tags r:id="rId26"/>
              </p:custDataLst>
            </p:nvPr>
          </p:nvSpPr>
          <p:spPr>
            <a:xfrm>
              <a:off x="8263092" y="3240968"/>
              <a:ext cx="3917007" cy="430887"/>
            </a:xfrm>
            <a:prstGeom prst="rect">
              <a:avLst/>
            </a:prstGeom>
            <a:noFill/>
          </p:spPr>
          <p:txBody>
            <a:bodyPr wrap="square" rtlCol="0">
              <a:spAutoFit/>
            </a:bodyPr>
            <a:lstStyle/>
            <a:p>
              <a:r>
                <a:rPr lang="en-US" sz="1100" dirty="0">
                  <a:gradFill>
                    <a:gsLst>
                      <a:gs pos="0">
                        <a:schemeClr val="tx1"/>
                      </a:gs>
                      <a:gs pos="86000">
                        <a:schemeClr val="tx1"/>
                      </a:gs>
                    </a:gsLst>
                    <a:lin ang="5400000" scaled="0"/>
                  </a:gradFill>
                </a:rPr>
                <a:t>Subsequent domain controllers deployed from </a:t>
              </a:r>
              <a:r>
                <a:rPr lang="en-US" sz="1100" dirty="0" err="1">
                  <a:gradFill>
                    <a:gsLst>
                      <a:gs pos="0">
                        <a:schemeClr val="tx1"/>
                      </a:gs>
                      <a:gs pos="86000">
                        <a:schemeClr val="tx1"/>
                      </a:gs>
                    </a:gsLst>
                    <a:lin ang="5400000" scaled="0"/>
                  </a:gradFill>
                </a:rPr>
                <a:t>SYSPREP’ed</a:t>
              </a:r>
              <a:r>
                <a:rPr lang="en-US" sz="1100" dirty="0">
                  <a:gradFill>
                    <a:gsLst>
                      <a:gs pos="0">
                        <a:schemeClr val="tx1"/>
                      </a:gs>
                      <a:gs pos="86000">
                        <a:schemeClr val="tx1"/>
                      </a:gs>
                    </a:gsLst>
                    <a:lin ang="5400000" scaled="0"/>
                  </a:gradFill>
                </a:rPr>
                <a:t> server image and promoted as new domain controller</a:t>
              </a:r>
            </a:p>
          </p:txBody>
        </p:sp>
        <p:cxnSp>
          <p:nvCxnSpPr>
            <p:cNvPr id="182" name="Straight Arrow Connector 181"/>
            <p:cNvCxnSpPr>
              <a:stCxn id="145" idx="5"/>
              <a:endCxn id="120" idx="1"/>
            </p:cNvCxnSpPr>
            <p:nvPr/>
          </p:nvCxnSpPr>
          <p:spPr>
            <a:xfrm flipV="1">
              <a:off x="2052959" y="3468108"/>
              <a:ext cx="5613845" cy="1052657"/>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custDataLst>
              <p:tags r:id="rId25"/>
            </p:custDataLst>
          </p:nvPr>
        </p:nvSpPr>
        <p:spPr>
          <a:xfrm>
            <a:off x="1963648" y="5616782"/>
            <a:ext cx="2791970" cy="415472"/>
          </a:xfrm>
          <a:prstGeom prst="rect">
            <a:avLst/>
          </a:prstGeom>
          <a:noFill/>
        </p:spPr>
        <p:txBody>
          <a:bodyPr wrap="square" lIns="121893" tIns="60947" rIns="121893" bIns="60947" rtlCol="0">
            <a:spAutoFit/>
          </a:bodyPr>
          <a:lstStyle/>
          <a:p>
            <a:pPr algn="ctr"/>
            <a:r>
              <a:rPr lang="en-US" dirty="0" smtClean="0">
                <a:solidFill>
                  <a:schemeClr val="tx1">
                    <a:alpha val="99000"/>
                  </a:schemeClr>
                </a:solidFill>
              </a:rPr>
              <a:t>contoso.com</a:t>
            </a:r>
            <a:endParaRPr lang="en-US" dirty="0">
              <a:solidFill>
                <a:schemeClr val="tx1">
                  <a:alpha val="99000"/>
                </a:schemeClr>
              </a:solidFill>
            </a:endParaRPr>
          </a:p>
        </p:txBody>
      </p:sp>
      <p:cxnSp>
        <p:nvCxnSpPr>
          <p:cNvPr id="4" name="Straight Connector 3"/>
          <p:cNvCxnSpPr>
            <a:stCxn id="145" idx="0"/>
          </p:cNvCxnSpPr>
          <p:nvPr/>
        </p:nvCxnSpPr>
        <p:spPr>
          <a:xfrm flipV="1">
            <a:off x="1541677" y="2959987"/>
            <a:ext cx="797530" cy="1018869"/>
          </a:xfrm>
          <a:prstGeom prst="line">
            <a:avLst/>
          </a:prstGeom>
          <a:ln w="15875">
            <a:solidFill>
              <a:schemeClr val="tx1"/>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46" idx="0"/>
            <a:endCxn id="6" idx="4"/>
          </p:cNvCxnSpPr>
          <p:nvPr/>
        </p:nvCxnSpPr>
        <p:spPr>
          <a:xfrm flipH="1" flipV="1">
            <a:off x="4384675" y="2967038"/>
            <a:ext cx="722577" cy="1011818"/>
          </a:xfrm>
          <a:prstGeom prst="line">
            <a:avLst/>
          </a:prstGeom>
          <a:ln w="15875">
            <a:solidFill>
              <a:schemeClr val="tx1"/>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56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1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10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wipe(down)">
                                      <p:cBhvr>
                                        <p:cTn id="17" dur="500"/>
                                        <p:tgtEl>
                                          <p:spTgt spid="1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86"/>
                                        </p:tgtEl>
                                      </p:cBhvr>
                                    </p:animEffect>
                                    <p:set>
                                      <p:cBhvr>
                                        <p:cTn id="22" dur="1" fill="hold">
                                          <p:stCondLst>
                                            <p:cond delay="499"/>
                                          </p:stCondLst>
                                        </p:cTn>
                                        <p:tgtEl>
                                          <p:spTgt spid="18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10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10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9"/>
                                        </p:tgtEl>
                                        <p:attrNameLst>
                                          <p:attrName>style.visibility</p:attrName>
                                        </p:attrNameLst>
                                      </p:cBhvr>
                                      <p:to>
                                        <p:strVal val="visible"/>
                                      </p:to>
                                    </p:set>
                                    <p:animEffect transition="in" filter="fade">
                                      <p:cBhvr>
                                        <p:cTn id="37" dur="1000"/>
                                        <p:tgtEl>
                                          <p:spTgt spid="1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wipe(left)">
                                      <p:cBhvr>
                                        <p:cTn id="42" dur="10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wipe(left)">
                                      <p:cBhvr>
                                        <p:cTn id="47" dur="10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5"/>
                                        </p:tgtEl>
                                        <p:attrNameLst>
                                          <p:attrName>style.visibility</p:attrName>
                                        </p:attrNameLst>
                                      </p:cBhvr>
                                      <p:to>
                                        <p:strVal val="visible"/>
                                      </p:to>
                                    </p:set>
                                    <p:animEffect transition="in" filter="fade">
                                      <p:cBhvr>
                                        <p:cTn id="52" dur="1000"/>
                                        <p:tgtEl>
                                          <p:spTgt spid="165"/>
                                        </p:tgtEl>
                                      </p:cBhvr>
                                    </p:animEffect>
                                  </p:childTnLst>
                                </p:cTn>
                              </p:par>
                              <p:par>
                                <p:cTn id="53" presetID="10" presetClass="entr" presetSubtype="0" fill="hold" nodeType="withEffect">
                                  <p:stCondLst>
                                    <p:cond delay="0"/>
                                  </p:stCondLst>
                                  <p:childTnLst>
                                    <p:set>
                                      <p:cBhvr>
                                        <p:cTn id="54" dur="1" fill="hold">
                                          <p:stCondLst>
                                            <p:cond delay="0"/>
                                          </p:stCondLst>
                                        </p:cTn>
                                        <p:tgtEl>
                                          <p:spTgt spid="186"/>
                                        </p:tgtEl>
                                        <p:attrNameLst>
                                          <p:attrName>style.visibility</p:attrName>
                                        </p:attrNameLst>
                                      </p:cBhvr>
                                      <p:to>
                                        <p:strVal val="visible"/>
                                      </p:to>
                                    </p:set>
                                    <p:animEffect transition="in" filter="fade">
                                      <p:cBhvr>
                                        <p:cTn id="55" dur="500"/>
                                        <p:tgtEl>
                                          <p:spTgt spid="18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87"/>
                                        </p:tgtEl>
                                        <p:attrNameLst>
                                          <p:attrName>style.visibility</p:attrName>
                                        </p:attrNameLst>
                                      </p:cBhvr>
                                      <p:to>
                                        <p:strVal val="visible"/>
                                      </p:to>
                                    </p:set>
                                    <p:animEffect transition="in" filter="wipe(left)">
                                      <p:cBhvr>
                                        <p:cTn id="60" dur="1000"/>
                                        <p:tgtEl>
                                          <p:spTgt spid="18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88"/>
                                        </p:tgtEl>
                                        <p:attrNameLst>
                                          <p:attrName>style.visibility</p:attrName>
                                        </p:attrNameLst>
                                      </p:cBhvr>
                                      <p:to>
                                        <p:strVal val="visible"/>
                                      </p:to>
                                    </p:set>
                                    <p:animEffect transition="in" filter="wipe(left)">
                                      <p:cBhvr>
                                        <p:cTn id="65"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778660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013"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custDataLst>
              <p:tags r:id="rId3"/>
            </p:custDataLst>
          </p:nvPr>
        </p:nvSpPr>
        <p:spPr/>
        <p:txBody>
          <a:bodyPr>
            <a:noAutofit/>
          </a:bodyPr>
          <a:lstStyle/>
          <a:p>
            <a:pPr>
              <a:defRPr/>
            </a:pPr>
            <a:r>
              <a:rPr lang="en-US" sz="4100" dirty="0">
                <a:cs typeface="Segoe UI"/>
              </a:rPr>
              <a:t>Leveraging Virtualization During Disaster Recovery</a:t>
            </a:r>
          </a:p>
        </p:txBody>
      </p:sp>
      <p:sp>
        <p:nvSpPr>
          <p:cNvPr id="6" name="TextBox 5"/>
          <p:cNvSpPr txBox="1"/>
          <p:nvPr>
            <p:custDataLst>
              <p:tags r:id="rId4"/>
            </p:custDataLst>
          </p:nvPr>
        </p:nvSpPr>
        <p:spPr>
          <a:xfrm>
            <a:off x="519111" y="1455054"/>
            <a:ext cx="11669713" cy="471714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7" name="Text Placeholder 1"/>
          <p:cNvSpPr txBox="1">
            <a:spLocks/>
          </p:cNvSpPr>
          <p:nvPr>
            <p:custDataLst>
              <p:tags r:id="rId5"/>
            </p:custDataLst>
          </p:nvPr>
        </p:nvSpPr>
        <p:spPr>
          <a:xfrm>
            <a:off x="519112" y="1607453"/>
            <a:ext cx="11149013" cy="4124206"/>
          </a:xfrm>
          <a:prstGeom prst="rect">
            <a:avLst/>
          </a:prstGeom>
        </p:spPr>
        <p:txBody>
          <a:bodyPr lIns="182880" tIns="45720" rIns="91440" bIns="45720"/>
          <a:lstStyle>
            <a:lvl1pPr marL="460375" indent="-460375" algn="l" defTabSz="914363" rtl="0" eaLnBrk="1" latinLnBrk="0" hangingPunct="1">
              <a:lnSpc>
                <a:spcPct val="90000"/>
              </a:lnSpc>
              <a:spcBef>
                <a:spcPct val="20000"/>
              </a:spcBef>
              <a:buSzPct val="90000"/>
              <a:buFontTx/>
              <a:buBlip>
                <a:blip r:embed="rId1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1200"/>
              </a:spcBef>
              <a:buNone/>
            </a:pPr>
            <a:r>
              <a:rPr lang="en-US" sz="2800" dirty="0"/>
              <a:t>Requires one replica DC per </a:t>
            </a:r>
            <a:r>
              <a:rPr lang="en-US" sz="2800" dirty="0" smtClean="0"/>
              <a:t>domain </a:t>
            </a:r>
            <a:r>
              <a:rPr lang="en-US" sz="2800" dirty="0"/>
              <a:t>that MUST be hosted on VM-generation-ID-aware virtual platform </a:t>
            </a:r>
          </a:p>
          <a:p>
            <a:pPr marL="411163" lvl="1">
              <a:lnSpc>
                <a:spcPct val="100000"/>
              </a:lnSpc>
              <a:spcBef>
                <a:spcPts val="600"/>
              </a:spcBef>
            </a:pPr>
            <a:r>
              <a:rPr lang="en-US" sz="2000" spc="-40" dirty="0"/>
              <a:t>used to seed the recovery process</a:t>
            </a:r>
          </a:p>
          <a:p>
            <a:pPr marL="15875" lvl="1" indent="0">
              <a:lnSpc>
                <a:spcPct val="100000"/>
              </a:lnSpc>
              <a:spcBef>
                <a:spcPts val="1200"/>
              </a:spcBef>
              <a:buNone/>
            </a:pPr>
            <a:r>
              <a:rPr lang="en-US" dirty="0"/>
              <a:t>Additional replicas provisioned through cloning</a:t>
            </a:r>
          </a:p>
          <a:p>
            <a:pPr marL="411163" lvl="1">
              <a:lnSpc>
                <a:spcPct val="100000"/>
              </a:lnSpc>
              <a:spcBef>
                <a:spcPts val="600"/>
              </a:spcBef>
            </a:pPr>
            <a:r>
              <a:rPr lang="en-US" sz="2000" spc="-40" dirty="0"/>
              <a:t>by copying the virtual DC’s </a:t>
            </a:r>
            <a:r>
              <a:rPr lang="en-US" sz="2000" spc="-40" dirty="0" smtClean="0"/>
              <a:t>VHD/VM </a:t>
            </a:r>
            <a:r>
              <a:rPr lang="en-US" sz="2000" spc="-40" dirty="0"/>
              <a:t>to quickly scale-out and restore </a:t>
            </a:r>
            <a:r>
              <a:rPr lang="en-US" sz="2000" spc="-40" dirty="0" smtClean="0"/>
              <a:t>functionality</a:t>
            </a:r>
            <a:endParaRPr lang="en-US" sz="2000" spc="-40" dirty="0"/>
          </a:p>
        </p:txBody>
      </p:sp>
    </p:spTree>
    <p:extLst>
      <p:ext uri="{BB962C8B-B14F-4D97-AF65-F5344CB8AC3E}">
        <p14:creationId xmlns:p14="http://schemas.microsoft.com/office/powerpoint/2010/main" val="110345543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5407487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037" name="think-cell Slide" r:id="rId58" imgW="270" imgH="270" progId="TCLayout.ActiveDocument.1">
                  <p:embed/>
                </p:oleObj>
              </mc:Choice>
              <mc:Fallback>
                <p:oleObj name="think-cell Slide" r:id="rId58" imgW="270" imgH="270" progId="TCLayout.ActiveDocument.1">
                  <p:embed/>
                  <p:pic>
                    <p:nvPicPr>
                      <p:cNvPr id="0" name=""/>
                      <p:cNvPicPr/>
                      <p:nvPr/>
                    </p:nvPicPr>
                    <p:blipFill>
                      <a:blip r:embed="rId59"/>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custDataLst>
              <p:tags r:id="rId3"/>
            </p:custDataLst>
          </p:nvPr>
        </p:nvSpPr>
        <p:spPr/>
        <p:txBody>
          <a:bodyPr>
            <a:noAutofit/>
          </a:bodyPr>
          <a:lstStyle/>
          <a:p>
            <a:pPr>
              <a:defRPr/>
            </a:pPr>
            <a:r>
              <a:rPr lang="en-US" dirty="0">
                <a:cs typeface="Segoe UI"/>
              </a:rPr>
              <a:t>DR Experience with Windows Server 2012</a:t>
            </a:r>
          </a:p>
        </p:txBody>
      </p:sp>
      <p:sp>
        <p:nvSpPr>
          <p:cNvPr id="89" name="Rectangle 88"/>
          <p:cNvSpPr/>
          <p:nvPr>
            <p:custDataLst>
              <p:tags r:id="rId4"/>
            </p:custDataLst>
          </p:nvPr>
        </p:nvSpPr>
        <p:spPr>
          <a:xfrm>
            <a:off x="5789613" y="1532184"/>
            <a:ext cx="3972853" cy="5281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0">
                    <a:schemeClr val="tx1"/>
                  </a:gs>
                  <a:gs pos="86000">
                    <a:schemeClr val="tx1"/>
                  </a:gs>
                </a:gsLst>
                <a:lin ang="5400000" scaled="0"/>
              </a:gradFill>
            </a:endParaRPr>
          </a:p>
        </p:txBody>
      </p:sp>
      <p:sp>
        <p:nvSpPr>
          <p:cNvPr id="92" name="Rectangle 91"/>
          <p:cNvSpPr/>
          <p:nvPr>
            <p:custDataLst>
              <p:tags r:id="rId5"/>
            </p:custDataLst>
          </p:nvPr>
        </p:nvSpPr>
        <p:spPr>
          <a:xfrm>
            <a:off x="6011136" y="2038467"/>
            <a:ext cx="3972853" cy="5281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tx1"/>
                  </a:gs>
                  <a:gs pos="86000">
                    <a:schemeClr val="tx1"/>
                  </a:gs>
                </a:gsLst>
                <a:lin ang="5400000" scaled="0"/>
              </a:gradFill>
            </a:endParaRPr>
          </a:p>
        </p:txBody>
      </p:sp>
      <p:sp>
        <p:nvSpPr>
          <p:cNvPr id="95" name="Rectangle 94"/>
          <p:cNvSpPr/>
          <p:nvPr>
            <p:custDataLst>
              <p:tags r:id="rId6"/>
            </p:custDataLst>
          </p:nvPr>
        </p:nvSpPr>
        <p:spPr>
          <a:xfrm>
            <a:off x="6228749" y="2625366"/>
            <a:ext cx="3972853" cy="5281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tx1"/>
                  </a:gs>
                  <a:gs pos="86000">
                    <a:schemeClr val="tx1"/>
                  </a:gs>
                </a:gsLst>
                <a:lin ang="5400000" scaled="0"/>
              </a:gradFill>
            </a:endParaRPr>
          </a:p>
        </p:txBody>
      </p:sp>
      <p:sp>
        <p:nvSpPr>
          <p:cNvPr id="97" name="Isosceles Triangle 96"/>
          <p:cNvSpPr/>
          <p:nvPr>
            <p:custDataLst>
              <p:tags r:id="rId7"/>
            </p:custDataLst>
          </p:nvPr>
        </p:nvSpPr>
        <p:spPr bwMode="auto">
          <a:xfrm>
            <a:off x="2339547" y="1447800"/>
            <a:ext cx="2045128" cy="1519238"/>
          </a:xfrm>
          <a:prstGeom prs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8" rIns="0" bIns="45718" numCol="1" rtlCol="0" anchor="b"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98" name="TextBox 97"/>
          <p:cNvSpPr txBox="1"/>
          <p:nvPr>
            <p:custDataLst>
              <p:tags r:id="rId8"/>
            </p:custDataLst>
          </p:nvPr>
        </p:nvSpPr>
        <p:spPr>
          <a:xfrm>
            <a:off x="2311914" y="2652237"/>
            <a:ext cx="1948086" cy="307750"/>
          </a:xfrm>
          <a:prstGeom prst="rect">
            <a:avLst/>
          </a:prstGeom>
          <a:noFill/>
        </p:spPr>
        <p:txBody>
          <a:bodyPr wrap="square" lIns="121893" tIns="60947" rIns="121893" bIns="60947" rtlCol="0">
            <a:spAutoFit/>
          </a:bodyPr>
          <a:lstStyle/>
          <a:p>
            <a:pPr algn="ctr"/>
            <a:r>
              <a:rPr lang="en-US" sz="1200" dirty="0">
                <a:gradFill>
                  <a:gsLst>
                    <a:gs pos="0">
                      <a:schemeClr val="tx1"/>
                    </a:gs>
                    <a:gs pos="86000">
                      <a:schemeClr val="tx1"/>
                    </a:gs>
                  </a:gsLst>
                  <a:lin ang="5400000" scaled="0"/>
                </a:gradFill>
              </a:rPr>
              <a:t>corp.contoso.com</a:t>
            </a:r>
          </a:p>
        </p:txBody>
      </p:sp>
      <p:sp>
        <p:nvSpPr>
          <p:cNvPr id="102" name="Isosceles Triangle 101"/>
          <p:cNvSpPr/>
          <p:nvPr>
            <p:custDataLst>
              <p:tags r:id="rId9"/>
            </p:custDataLst>
          </p:nvPr>
        </p:nvSpPr>
        <p:spPr bwMode="auto">
          <a:xfrm>
            <a:off x="519113" y="3978856"/>
            <a:ext cx="2045128" cy="1519238"/>
          </a:xfrm>
          <a:prstGeom prs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8" rIns="0" bIns="45718" numCol="1" rtlCol="0" anchor="b"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103" name="Isosceles Triangle 102"/>
          <p:cNvSpPr/>
          <p:nvPr>
            <p:custDataLst>
              <p:tags r:id="rId10"/>
            </p:custDataLst>
          </p:nvPr>
        </p:nvSpPr>
        <p:spPr bwMode="auto">
          <a:xfrm>
            <a:off x="4101924" y="3978856"/>
            <a:ext cx="2045128" cy="1519238"/>
          </a:xfrm>
          <a:prstGeom prs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8" rIns="0" bIns="45718" numCol="1" rtlCol="0" anchor="b"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104" name="TextBox 103"/>
          <p:cNvSpPr txBox="1"/>
          <p:nvPr>
            <p:custDataLst>
              <p:tags r:id="rId11"/>
            </p:custDataLst>
          </p:nvPr>
        </p:nvSpPr>
        <p:spPr>
          <a:xfrm>
            <a:off x="519114" y="5190344"/>
            <a:ext cx="2045128" cy="307750"/>
          </a:xfrm>
          <a:prstGeom prst="rect">
            <a:avLst/>
          </a:prstGeom>
          <a:noFill/>
        </p:spPr>
        <p:txBody>
          <a:bodyPr wrap="square" lIns="121893" tIns="60947" rIns="121893" bIns="60947" rtlCol="0">
            <a:spAutoFit/>
          </a:bodyPr>
          <a:lstStyle/>
          <a:p>
            <a:pPr algn="ctr"/>
            <a:r>
              <a:rPr lang="en-US" sz="1200" dirty="0">
                <a:gradFill>
                  <a:gsLst>
                    <a:gs pos="0">
                      <a:schemeClr val="tx1"/>
                    </a:gs>
                    <a:gs pos="86000">
                      <a:schemeClr val="tx1"/>
                    </a:gs>
                  </a:gsLst>
                  <a:lin ang="5400000" scaled="0"/>
                </a:gradFill>
              </a:rPr>
              <a:t>asia.corp.contoso.com</a:t>
            </a:r>
          </a:p>
        </p:txBody>
      </p:sp>
      <p:sp>
        <p:nvSpPr>
          <p:cNvPr id="105" name="TextBox 104"/>
          <p:cNvSpPr txBox="1"/>
          <p:nvPr>
            <p:custDataLst>
              <p:tags r:id="rId12"/>
            </p:custDataLst>
          </p:nvPr>
        </p:nvSpPr>
        <p:spPr>
          <a:xfrm>
            <a:off x="4116439" y="5190344"/>
            <a:ext cx="2045128" cy="307750"/>
          </a:xfrm>
          <a:prstGeom prst="rect">
            <a:avLst/>
          </a:prstGeom>
          <a:noFill/>
        </p:spPr>
        <p:txBody>
          <a:bodyPr wrap="square" lIns="0" tIns="60947" rIns="0" bIns="60947" rtlCol="0">
            <a:spAutoFit/>
          </a:bodyPr>
          <a:lstStyle/>
          <a:p>
            <a:pPr algn="ctr"/>
            <a:r>
              <a:rPr lang="en-US" sz="1200" dirty="0">
                <a:gradFill>
                  <a:gsLst>
                    <a:gs pos="0">
                      <a:schemeClr val="tx1"/>
                    </a:gs>
                    <a:gs pos="86000">
                      <a:schemeClr val="tx1"/>
                    </a:gs>
                  </a:gsLst>
                  <a:lin ang="5400000" scaled="0"/>
                </a:gradFill>
              </a:rPr>
              <a:t>europe.corp.contoso.com</a:t>
            </a:r>
          </a:p>
        </p:txBody>
      </p:sp>
      <p:pic>
        <p:nvPicPr>
          <p:cNvPr id="106" name="Picture 105"/>
          <p:cNvPicPr>
            <a:picLocks noChangeAspect="1"/>
          </p:cNvPicPr>
          <p:nvPr>
            <p:custDataLst>
              <p:tags r:id="rId13"/>
            </p:custDataLst>
          </p:nvPr>
        </p:nvPicPr>
        <p:blipFill>
          <a:blip r:embed="rId60" cstate="print">
            <a:extLst>
              <a:ext uri="{28A0092B-C50C-407E-A947-70E740481C1C}">
                <a14:useLocalDpi xmlns:a14="http://schemas.microsoft.com/office/drawing/2010/main"/>
              </a:ext>
            </a:extLst>
          </a:blip>
          <a:stretch>
            <a:fillRect/>
          </a:stretch>
        </p:blipFill>
        <p:spPr>
          <a:xfrm>
            <a:off x="2307701" y="3169262"/>
            <a:ext cx="2045808" cy="2045808"/>
          </a:xfrm>
          <a:prstGeom prst="rect">
            <a:avLst/>
          </a:prstGeom>
          <a:ln>
            <a:noFill/>
          </a:ln>
        </p:spPr>
      </p:pic>
      <p:grpSp>
        <p:nvGrpSpPr>
          <p:cNvPr id="107" name="Group 106"/>
          <p:cNvGrpSpPr/>
          <p:nvPr>
            <p:custDataLst>
              <p:tags r:id="rId14"/>
            </p:custDataLst>
          </p:nvPr>
        </p:nvGrpSpPr>
        <p:grpSpPr>
          <a:xfrm>
            <a:off x="5635770" y="4149222"/>
            <a:ext cx="5366824" cy="623888"/>
            <a:chOff x="5635770" y="4149222"/>
            <a:chExt cx="5366824" cy="623888"/>
          </a:xfrm>
        </p:grpSpPr>
        <p:sp>
          <p:nvSpPr>
            <p:cNvPr id="108" name="TextBox 107"/>
            <p:cNvSpPr txBox="1"/>
            <p:nvPr>
              <p:custDataLst>
                <p:tags r:id="rId52"/>
              </p:custDataLst>
            </p:nvPr>
          </p:nvSpPr>
          <p:spPr>
            <a:xfrm>
              <a:off x="7326036" y="4244815"/>
              <a:ext cx="3676558" cy="430887"/>
            </a:xfrm>
            <a:prstGeom prst="rect">
              <a:avLst/>
            </a:prstGeom>
            <a:noFill/>
          </p:spPr>
          <p:txBody>
            <a:bodyPr wrap="square" rtlCol="0">
              <a:spAutoFit/>
            </a:bodyPr>
            <a:lstStyle/>
            <a:p>
              <a:r>
                <a:rPr lang="en-US" sz="1100" dirty="0">
                  <a:gradFill>
                    <a:gsLst>
                      <a:gs pos="0">
                        <a:schemeClr val="tx1"/>
                      </a:gs>
                      <a:gs pos="86000">
                        <a:schemeClr val="tx1"/>
                      </a:gs>
                    </a:gsLst>
                    <a:lin ang="5400000" scaled="0"/>
                  </a:gradFill>
                </a:rPr>
                <a:t>First domain controller restored </a:t>
              </a:r>
              <a:br>
                <a:rPr lang="en-US" sz="1100" dirty="0">
                  <a:gradFill>
                    <a:gsLst>
                      <a:gs pos="0">
                        <a:schemeClr val="tx1"/>
                      </a:gs>
                      <a:gs pos="86000">
                        <a:schemeClr val="tx1"/>
                      </a:gs>
                    </a:gsLst>
                    <a:lin ang="5400000" scaled="0"/>
                  </a:gradFill>
                </a:rPr>
              </a:br>
              <a:r>
                <a:rPr lang="en-US" sz="1100" dirty="0">
                  <a:gradFill>
                    <a:gsLst>
                      <a:gs pos="0">
                        <a:schemeClr val="tx1"/>
                      </a:gs>
                      <a:gs pos="86000">
                        <a:schemeClr val="tx1"/>
                      </a:gs>
                    </a:gsLst>
                    <a:lin ang="5400000" scaled="0"/>
                  </a:gradFill>
                </a:rPr>
                <a:t>using latest server backup</a:t>
              </a:r>
            </a:p>
          </p:txBody>
        </p:sp>
        <p:grpSp>
          <p:nvGrpSpPr>
            <p:cNvPr id="109" name="Group 108"/>
            <p:cNvGrpSpPr/>
            <p:nvPr/>
          </p:nvGrpSpPr>
          <p:grpSpPr>
            <a:xfrm>
              <a:off x="6643363" y="4149222"/>
              <a:ext cx="596452" cy="623888"/>
              <a:chOff x="6643363" y="4149222"/>
              <a:chExt cx="596452" cy="623888"/>
            </a:xfrm>
          </p:grpSpPr>
          <p:pic>
            <p:nvPicPr>
              <p:cNvPr id="111" name="Picture 108"/>
              <p:cNvPicPr>
                <a:picLocks noChangeAspect="1" noChangeArrowheads="1"/>
              </p:cNvPicPr>
              <p:nvPr>
                <p:custDataLst>
                  <p:tags r:id="rId54"/>
                </p:custDataLst>
              </p:nvPr>
            </p:nvPicPr>
            <p:blipFill>
              <a:blip r:embed="rId61" cstate="print">
                <a:extLst>
                  <a:ext uri="{28A0092B-C50C-407E-A947-70E740481C1C}">
                    <a14:useLocalDpi xmlns:a14="http://schemas.microsoft.com/office/drawing/2010/main" val="0"/>
                  </a:ext>
                </a:extLst>
              </a:blip>
              <a:srcRect/>
              <a:stretch>
                <a:fillRect/>
              </a:stretch>
            </p:blipFill>
            <p:spPr bwMode="auto">
              <a:xfrm>
                <a:off x="6643363" y="4149222"/>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Rectangle 111"/>
              <p:cNvSpPr/>
              <p:nvPr>
                <p:custDataLst>
                  <p:tags r:id="rId55"/>
                </p:custDataLst>
              </p:nvPr>
            </p:nvSpPr>
            <p:spPr bwMode="auto">
              <a:xfrm>
                <a:off x="6986283" y="4315908"/>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DC1</a:t>
                </a:r>
              </a:p>
            </p:txBody>
          </p:sp>
        </p:grpSp>
        <p:cxnSp>
          <p:nvCxnSpPr>
            <p:cNvPr id="110" name="Straight Arrow Connector 109"/>
            <p:cNvCxnSpPr>
              <a:stCxn id="103" idx="5"/>
              <a:endCxn id="111" idx="1"/>
            </p:cNvCxnSpPr>
            <p:nvPr>
              <p:custDataLst>
                <p:tags r:id="rId53"/>
              </p:custDataLst>
            </p:nvPr>
          </p:nvCxnSpPr>
          <p:spPr>
            <a:xfrm flipV="1">
              <a:off x="5635770" y="4461166"/>
              <a:ext cx="1007593" cy="277309"/>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custDataLst>
              <p:tags r:id="rId15"/>
            </p:custDataLst>
          </p:nvPr>
        </p:nvGrpSpPr>
        <p:grpSpPr>
          <a:xfrm>
            <a:off x="5635770" y="4738475"/>
            <a:ext cx="5566904" cy="645425"/>
            <a:chOff x="5635770" y="4738475"/>
            <a:chExt cx="5566904" cy="645425"/>
          </a:xfrm>
        </p:grpSpPr>
        <p:grpSp>
          <p:nvGrpSpPr>
            <p:cNvPr id="114" name="Group 113"/>
            <p:cNvGrpSpPr/>
            <p:nvPr/>
          </p:nvGrpSpPr>
          <p:grpSpPr>
            <a:xfrm>
              <a:off x="6878538" y="4760012"/>
              <a:ext cx="596452" cy="623888"/>
              <a:chOff x="6878538" y="4760012"/>
              <a:chExt cx="596452" cy="623888"/>
            </a:xfrm>
          </p:grpSpPr>
          <p:pic>
            <p:nvPicPr>
              <p:cNvPr id="117" name="Picture 108"/>
              <p:cNvPicPr>
                <a:picLocks noChangeAspect="1" noChangeArrowheads="1"/>
              </p:cNvPicPr>
              <p:nvPr>
                <p:custDataLst>
                  <p:tags r:id="rId50"/>
                </p:custDataLst>
              </p:nvPr>
            </p:nvPicPr>
            <p:blipFill>
              <a:blip r:embed="rId61" cstate="print">
                <a:extLst>
                  <a:ext uri="{28A0092B-C50C-407E-A947-70E740481C1C}">
                    <a14:useLocalDpi xmlns:a14="http://schemas.microsoft.com/office/drawing/2010/main" val="0"/>
                  </a:ext>
                </a:extLst>
              </a:blip>
              <a:srcRect/>
              <a:stretch>
                <a:fillRect/>
              </a:stretch>
            </p:blipFill>
            <p:spPr bwMode="auto">
              <a:xfrm>
                <a:off x="6878538" y="4760012"/>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Rectangle 117"/>
              <p:cNvSpPr/>
              <p:nvPr>
                <p:custDataLst>
                  <p:tags r:id="rId51"/>
                </p:custDataLst>
              </p:nvPr>
            </p:nvSpPr>
            <p:spPr bwMode="auto">
              <a:xfrm>
                <a:off x="7232195" y="4910268"/>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DC2</a:t>
                </a:r>
              </a:p>
            </p:txBody>
          </p:sp>
        </p:grpSp>
        <p:sp>
          <p:nvSpPr>
            <p:cNvPr id="115" name="TextBox 114"/>
            <p:cNvSpPr txBox="1"/>
            <p:nvPr>
              <p:custDataLst>
                <p:tags r:id="rId48"/>
              </p:custDataLst>
            </p:nvPr>
          </p:nvSpPr>
          <p:spPr>
            <a:xfrm>
              <a:off x="7526116" y="4848504"/>
              <a:ext cx="3676558" cy="430887"/>
            </a:xfrm>
            <a:prstGeom prst="rect">
              <a:avLst/>
            </a:prstGeom>
            <a:noFill/>
          </p:spPr>
          <p:txBody>
            <a:bodyPr wrap="square" rtlCol="0">
              <a:spAutoFit/>
            </a:bodyPr>
            <a:lstStyle/>
            <a:p>
              <a:r>
                <a:rPr lang="en-US" sz="1100" dirty="0">
                  <a:gradFill>
                    <a:gsLst>
                      <a:gs pos="0">
                        <a:schemeClr val="tx1"/>
                      </a:gs>
                      <a:gs pos="86000">
                        <a:schemeClr val="tx1"/>
                      </a:gs>
                    </a:gsLst>
                    <a:lin ang="5400000" scaled="0"/>
                  </a:gradFill>
                </a:rPr>
                <a:t>Second and subsequent domain controllers deployed from clone of DC1</a:t>
              </a:r>
            </a:p>
          </p:txBody>
        </p:sp>
        <p:cxnSp>
          <p:nvCxnSpPr>
            <p:cNvPr id="116" name="Straight Arrow Connector 115"/>
            <p:cNvCxnSpPr>
              <a:stCxn id="103" idx="5"/>
              <a:endCxn id="117" idx="1"/>
            </p:cNvCxnSpPr>
            <p:nvPr>
              <p:custDataLst>
                <p:tags r:id="rId49"/>
              </p:custDataLst>
            </p:nvPr>
          </p:nvCxnSpPr>
          <p:spPr>
            <a:xfrm>
              <a:off x="5635770" y="4738475"/>
              <a:ext cx="1242768" cy="333481"/>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custDataLst>
              <p:tags r:id="rId16"/>
            </p:custDataLst>
          </p:nvPr>
        </p:nvGrpSpPr>
        <p:grpSpPr>
          <a:xfrm>
            <a:off x="5635770" y="4738475"/>
            <a:ext cx="2137446" cy="1256216"/>
            <a:chOff x="5635770" y="4738475"/>
            <a:chExt cx="2137446" cy="1256216"/>
          </a:xfrm>
        </p:grpSpPr>
        <p:grpSp>
          <p:nvGrpSpPr>
            <p:cNvPr id="120" name="Group 119"/>
            <p:cNvGrpSpPr/>
            <p:nvPr/>
          </p:nvGrpSpPr>
          <p:grpSpPr>
            <a:xfrm>
              <a:off x="7176764" y="5370803"/>
              <a:ext cx="596452" cy="623888"/>
              <a:chOff x="7176764" y="5370803"/>
              <a:chExt cx="596452" cy="623888"/>
            </a:xfrm>
          </p:grpSpPr>
          <p:pic>
            <p:nvPicPr>
              <p:cNvPr id="123" name="Picture 122"/>
              <p:cNvPicPr>
                <a:picLocks noChangeAspect="1" noChangeArrowheads="1"/>
              </p:cNvPicPr>
              <p:nvPr>
                <p:custDataLst>
                  <p:tags r:id="rId46"/>
                </p:custDataLst>
              </p:nvPr>
            </p:nvPicPr>
            <p:blipFill>
              <a:blip r:embed="rId61" cstate="print">
                <a:extLst>
                  <a:ext uri="{28A0092B-C50C-407E-A947-70E740481C1C}">
                    <a14:useLocalDpi xmlns:a14="http://schemas.microsoft.com/office/drawing/2010/main" val="0"/>
                  </a:ext>
                </a:extLst>
              </a:blip>
              <a:srcRect/>
              <a:stretch>
                <a:fillRect/>
              </a:stretch>
            </p:blipFill>
            <p:spPr bwMode="auto">
              <a:xfrm>
                <a:off x="7176764" y="5370803"/>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 name="Rectangle 138"/>
              <p:cNvSpPr/>
              <p:nvPr>
                <p:custDataLst>
                  <p:tags r:id="rId47"/>
                </p:custDataLst>
              </p:nvPr>
            </p:nvSpPr>
            <p:spPr bwMode="auto">
              <a:xfrm>
                <a:off x="7528330" y="5530346"/>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DC3</a:t>
                </a:r>
              </a:p>
            </p:txBody>
          </p:sp>
        </p:grpSp>
        <p:cxnSp>
          <p:nvCxnSpPr>
            <p:cNvPr id="122" name="Straight Arrow Connector 121"/>
            <p:cNvCxnSpPr>
              <a:stCxn id="103" idx="5"/>
              <a:endCxn id="123" idx="1"/>
            </p:cNvCxnSpPr>
            <p:nvPr>
              <p:custDataLst>
                <p:tags r:id="rId45"/>
              </p:custDataLst>
            </p:nvPr>
          </p:nvCxnSpPr>
          <p:spPr>
            <a:xfrm>
              <a:off x="5635770" y="4738475"/>
              <a:ext cx="1540994" cy="944272"/>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custDataLst>
              <p:tags r:id="rId17"/>
            </p:custDataLst>
          </p:nvPr>
        </p:nvGrpSpPr>
        <p:grpSpPr>
          <a:xfrm>
            <a:off x="3873393" y="1428750"/>
            <a:ext cx="5618847" cy="778669"/>
            <a:chOff x="3873393" y="1428750"/>
            <a:chExt cx="5618847" cy="778669"/>
          </a:xfrm>
        </p:grpSpPr>
        <p:grpSp>
          <p:nvGrpSpPr>
            <p:cNvPr id="145" name="Group 144"/>
            <p:cNvGrpSpPr/>
            <p:nvPr>
              <p:custDataLst>
                <p:tags r:id="rId41"/>
              </p:custDataLst>
            </p:nvPr>
          </p:nvGrpSpPr>
          <p:grpSpPr>
            <a:xfrm>
              <a:off x="3873393" y="1428750"/>
              <a:ext cx="5618847" cy="778669"/>
              <a:chOff x="3873393" y="1428750"/>
              <a:chExt cx="5618847" cy="778669"/>
            </a:xfrm>
          </p:grpSpPr>
          <p:pic>
            <p:nvPicPr>
              <p:cNvPr id="147" name="Picture 108"/>
              <p:cNvPicPr>
                <a:picLocks noChangeAspect="1" noChangeArrowheads="1"/>
              </p:cNvPicPr>
              <p:nvPr>
                <p:custDataLst>
                  <p:tags r:id="rId43"/>
                </p:custDataLst>
              </p:nvPr>
            </p:nvPicPr>
            <p:blipFill>
              <a:blip r:embed="rId61" cstate="print">
                <a:extLst>
                  <a:ext uri="{28A0092B-C50C-407E-A947-70E740481C1C}">
                    <a14:useLocalDpi xmlns:a14="http://schemas.microsoft.com/office/drawing/2010/main" val="0"/>
                  </a:ext>
                </a:extLst>
              </a:blip>
              <a:srcRect/>
              <a:stretch>
                <a:fillRect/>
              </a:stretch>
            </p:blipFill>
            <p:spPr bwMode="auto">
              <a:xfrm>
                <a:off x="5089425" y="1428750"/>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 name="TextBox 147"/>
              <p:cNvSpPr txBox="1"/>
              <p:nvPr>
                <p:custDataLst>
                  <p:tags r:id="rId44"/>
                </p:custDataLst>
              </p:nvPr>
            </p:nvSpPr>
            <p:spPr>
              <a:xfrm>
                <a:off x="5815682" y="1583353"/>
                <a:ext cx="3676558" cy="430887"/>
              </a:xfrm>
              <a:prstGeom prst="rect">
                <a:avLst/>
              </a:prstGeom>
              <a:noFill/>
            </p:spPr>
            <p:txBody>
              <a:bodyPr wrap="square" rtlCol="0">
                <a:spAutoFit/>
              </a:bodyPr>
              <a:lstStyle/>
              <a:p>
                <a:r>
                  <a:rPr lang="en-US" sz="1100" dirty="0">
                    <a:gradFill>
                      <a:gsLst>
                        <a:gs pos="0">
                          <a:schemeClr val="tx1"/>
                        </a:gs>
                        <a:gs pos="86000">
                          <a:schemeClr val="tx1"/>
                        </a:gs>
                      </a:gsLst>
                      <a:lin ang="5400000" scaled="0"/>
                    </a:gradFill>
                  </a:rPr>
                  <a:t>First domain controller restored </a:t>
                </a:r>
                <a:br>
                  <a:rPr lang="en-US" sz="1100" dirty="0">
                    <a:gradFill>
                      <a:gsLst>
                        <a:gs pos="0">
                          <a:schemeClr val="tx1"/>
                        </a:gs>
                        <a:gs pos="86000">
                          <a:schemeClr val="tx1"/>
                        </a:gs>
                      </a:gsLst>
                      <a:lin ang="5400000" scaled="0"/>
                    </a:gradFill>
                  </a:rPr>
                </a:br>
                <a:r>
                  <a:rPr lang="en-US" sz="1100" dirty="0">
                    <a:gradFill>
                      <a:gsLst>
                        <a:gs pos="0">
                          <a:schemeClr val="tx1"/>
                        </a:gs>
                        <a:gs pos="86000">
                          <a:schemeClr val="tx1"/>
                        </a:gs>
                      </a:gsLst>
                      <a:lin ang="5400000" scaled="0"/>
                    </a:gradFill>
                  </a:rPr>
                  <a:t>using latest server backup</a:t>
                </a:r>
              </a:p>
            </p:txBody>
          </p:sp>
          <p:cxnSp>
            <p:nvCxnSpPr>
              <p:cNvPr id="149" name="Straight Arrow Connector 148"/>
              <p:cNvCxnSpPr>
                <a:stCxn id="97" idx="5"/>
                <a:endCxn id="147" idx="1"/>
              </p:cNvCxnSpPr>
              <p:nvPr/>
            </p:nvCxnSpPr>
            <p:spPr>
              <a:xfrm flipV="1">
                <a:off x="3873393" y="1740694"/>
                <a:ext cx="1216032" cy="466725"/>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46" name="Rectangle 145"/>
            <p:cNvSpPr/>
            <p:nvPr>
              <p:custDataLst>
                <p:tags r:id="rId42"/>
              </p:custDataLst>
            </p:nvPr>
          </p:nvSpPr>
          <p:spPr bwMode="auto">
            <a:xfrm>
              <a:off x="5432345" y="1595436"/>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DC1</a:t>
              </a:r>
            </a:p>
          </p:txBody>
        </p:sp>
      </p:grpSp>
      <p:grpSp>
        <p:nvGrpSpPr>
          <p:cNvPr id="150" name="Group 149"/>
          <p:cNvGrpSpPr/>
          <p:nvPr>
            <p:custDataLst>
              <p:tags r:id="rId18"/>
            </p:custDataLst>
          </p:nvPr>
        </p:nvGrpSpPr>
        <p:grpSpPr>
          <a:xfrm>
            <a:off x="3873393" y="2044303"/>
            <a:ext cx="5818925" cy="623888"/>
            <a:chOff x="3873393" y="2044303"/>
            <a:chExt cx="5818925" cy="623888"/>
          </a:xfrm>
        </p:grpSpPr>
        <p:grpSp>
          <p:nvGrpSpPr>
            <p:cNvPr id="151" name="Group 150"/>
            <p:cNvGrpSpPr/>
            <p:nvPr>
              <p:custDataLst>
                <p:tags r:id="rId37"/>
              </p:custDataLst>
            </p:nvPr>
          </p:nvGrpSpPr>
          <p:grpSpPr>
            <a:xfrm>
              <a:off x="3873393" y="2044303"/>
              <a:ext cx="5818925" cy="623888"/>
              <a:chOff x="3873393" y="2044303"/>
              <a:chExt cx="5818925" cy="623888"/>
            </a:xfrm>
          </p:grpSpPr>
          <p:pic>
            <p:nvPicPr>
              <p:cNvPr id="153" name="Picture 108"/>
              <p:cNvPicPr>
                <a:picLocks noChangeAspect="1" noChangeArrowheads="1"/>
              </p:cNvPicPr>
              <p:nvPr>
                <p:custDataLst>
                  <p:tags r:id="rId39"/>
                </p:custDataLst>
              </p:nvPr>
            </p:nvPicPr>
            <p:blipFill>
              <a:blip r:embed="rId61" cstate="print">
                <a:extLst>
                  <a:ext uri="{28A0092B-C50C-407E-A947-70E740481C1C}">
                    <a14:useLocalDpi xmlns:a14="http://schemas.microsoft.com/office/drawing/2010/main" val="0"/>
                  </a:ext>
                </a:extLst>
              </a:blip>
              <a:srcRect/>
              <a:stretch>
                <a:fillRect/>
              </a:stretch>
            </p:blipFill>
            <p:spPr bwMode="auto">
              <a:xfrm>
                <a:off x="5324600" y="2044303"/>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 name="TextBox 153"/>
              <p:cNvSpPr txBox="1"/>
              <p:nvPr>
                <p:custDataLst>
                  <p:tags r:id="rId40"/>
                </p:custDataLst>
              </p:nvPr>
            </p:nvSpPr>
            <p:spPr>
              <a:xfrm>
                <a:off x="6015760" y="2120369"/>
                <a:ext cx="3676558" cy="430887"/>
              </a:xfrm>
              <a:prstGeom prst="rect">
                <a:avLst/>
              </a:prstGeom>
              <a:noFill/>
            </p:spPr>
            <p:txBody>
              <a:bodyPr wrap="square" rtlCol="0">
                <a:spAutoFit/>
              </a:bodyPr>
              <a:lstStyle/>
              <a:p>
                <a:r>
                  <a:rPr lang="en-US" sz="1100" dirty="0">
                    <a:gradFill>
                      <a:gsLst>
                        <a:gs pos="0">
                          <a:schemeClr val="tx1"/>
                        </a:gs>
                        <a:gs pos="86000">
                          <a:schemeClr val="tx1"/>
                        </a:gs>
                      </a:gsLst>
                      <a:lin ang="5400000" scaled="0"/>
                    </a:gradFill>
                  </a:rPr>
                  <a:t>Second and subsequent domain controllers deployed from clone of DC1</a:t>
                </a:r>
              </a:p>
            </p:txBody>
          </p:sp>
          <p:cxnSp>
            <p:nvCxnSpPr>
              <p:cNvPr id="155" name="Straight Arrow Connector 154"/>
              <p:cNvCxnSpPr>
                <a:stCxn id="97" idx="5"/>
                <a:endCxn id="153" idx="1"/>
              </p:cNvCxnSpPr>
              <p:nvPr/>
            </p:nvCxnSpPr>
            <p:spPr>
              <a:xfrm>
                <a:off x="3873393" y="2207419"/>
                <a:ext cx="1451207" cy="148828"/>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52" name="Rectangle 151"/>
            <p:cNvSpPr/>
            <p:nvPr>
              <p:custDataLst>
                <p:tags r:id="rId38"/>
              </p:custDataLst>
            </p:nvPr>
          </p:nvSpPr>
          <p:spPr bwMode="auto">
            <a:xfrm>
              <a:off x="5678257" y="2194559"/>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DC2</a:t>
              </a:r>
            </a:p>
          </p:txBody>
        </p:sp>
      </p:grpSp>
      <p:grpSp>
        <p:nvGrpSpPr>
          <p:cNvPr id="156" name="Group 155"/>
          <p:cNvGrpSpPr/>
          <p:nvPr>
            <p:custDataLst>
              <p:tags r:id="rId19"/>
            </p:custDataLst>
          </p:nvPr>
        </p:nvGrpSpPr>
        <p:grpSpPr>
          <a:xfrm>
            <a:off x="3873393" y="2207419"/>
            <a:ext cx="2345885" cy="1071563"/>
            <a:chOff x="3873393" y="2207419"/>
            <a:chExt cx="2345885" cy="1071563"/>
          </a:xfrm>
        </p:grpSpPr>
        <p:grpSp>
          <p:nvGrpSpPr>
            <p:cNvPr id="157" name="Group 156"/>
            <p:cNvGrpSpPr/>
            <p:nvPr>
              <p:custDataLst>
                <p:tags r:id="rId34"/>
              </p:custDataLst>
            </p:nvPr>
          </p:nvGrpSpPr>
          <p:grpSpPr>
            <a:xfrm>
              <a:off x="3873393" y="2207419"/>
              <a:ext cx="2345885" cy="1071563"/>
              <a:chOff x="3873393" y="2207419"/>
              <a:chExt cx="2345885" cy="1071563"/>
            </a:xfrm>
          </p:grpSpPr>
          <p:pic>
            <p:nvPicPr>
              <p:cNvPr id="159" name="Picture 158"/>
              <p:cNvPicPr>
                <a:picLocks noChangeAspect="1" noChangeArrowheads="1"/>
              </p:cNvPicPr>
              <p:nvPr>
                <p:custDataLst>
                  <p:tags r:id="rId36"/>
                </p:custDataLst>
              </p:nvPr>
            </p:nvPicPr>
            <p:blipFill>
              <a:blip r:embed="rId61" cstate="print">
                <a:extLst>
                  <a:ext uri="{28A0092B-C50C-407E-A947-70E740481C1C}">
                    <a14:useLocalDpi xmlns:a14="http://schemas.microsoft.com/office/drawing/2010/main" val="0"/>
                  </a:ext>
                </a:extLst>
              </a:blip>
              <a:srcRect/>
              <a:stretch>
                <a:fillRect/>
              </a:stretch>
            </p:blipFill>
            <p:spPr bwMode="auto">
              <a:xfrm>
                <a:off x="5622826" y="2655094"/>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1" name="Straight Arrow Connector 160"/>
              <p:cNvCxnSpPr>
                <a:stCxn id="97" idx="5"/>
                <a:endCxn id="159" idx="1"/>
              </p:cNvCxnSpPr>
              <p:nvPr/>
            </p:nvCxnSpPr>
            <p:spPr>
              <a:xfrm>
                <a:off x="3873393" y="2207419"/>
                <a:ext cx="1749433" cy="759619"/>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58" name="Rectangle 157"/>
            <p:cNvSpPr/>
            <p:nvPr>
              <p:custDataLst>
                <p:tags r:id="rId35"/>
              </p:custDataLst>
            </p:nvPr>
          </p:nvSpPr>
          <p:spPr bwMode="auto">
            <a:xfrm>
              <a:off x="5974392" y="2814637"/>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DC3</a:t>
              </a:r>
            </a:p>
          </p:txBody>
        </p:sp>
      </p:grpSp>
      <p:grpSp>
        <p:nvGrpSpPr>
          <p:cNvPr id="162" name="Group 161"/>
          <p:cNvGrpSpPr/>
          <p:nvPr>
            <p:custDataLst>
              <p:tags r:id="rId20"/>
            </p:custDataLst>
          </p:nvPr>
        </p:nvGrpSpPr>
        <p:grpSpPr>
          <a:xfrm>
            <a:off x="7394893" y="4253260"/>
            <a:ext cx="4411989" cy="1621373"/>
            <a:chOff x="3742356" y="1457748"/>
            <a:chExt cx="3309854" cy="1216030"/>
          </a:xfrm>
          <a:solidFill>
            <a:schemeClr val="bg2"/>
          </a:solidFill>
        </p:grpSpPr>
        <p:sp>
          <p:nvSpPr>
            <p:cNvPr id="163" name="Rectangle 162"/>
            <p:cNvSpPr/>
            <p:nvPr/>
          </p:nvSpPr>
          <p:spPr>
            <a:xfrm>
              <a:off x="3742356" y="1457748"/>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3908541" y="1837460"/>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4071794" y="2277635"/>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custDataLst>
              <p:tags r:id="rId21"/>
            </p:custDataLst>
          </p:nvPr>
        </p:nvGrpSpPr>
        <p:grpSpPr>
          <a:xfrm>
            <a:off x="5853112" y="1473765"/>
            <a:ext cx="4564391" cy="1773776"/>
            <a:chOff x="3742355" y="1457747"/>
            <a:chExt cx="3424185" cy="1330331"/>
          </a:xfrm>
          <a:solidFill>
            <a:schemeClr val="bg2"/>
          </a:solidFill>
        </p:grpSpPr>
        <p:sp>
          <p:nvSpPr>
            <p:cNvPr id="167" name="Rectangle 166"/>
            <p:cNvSpPr/>
            <p:nvPr/>
          </p:nvSpPr>
          <p:spPr>
            <a:xfrm>
              <a:off x="3742355" y="1457747"/>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3908540" y="1837459"/>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4071793" y="2277633"/>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3856685" y="1572046"/>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4022871" y="1951759"/>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4186124" y="2391935"/>
              <a:ext cx="2980416" cy="396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custDataLst>
              <p:tags r:id="rId22"/>
            </p:custDataLst>
          </p:nvPr>
        </p:nvGrpSpPr>
        <p:grpSpPr>
          <a:xfrm>
            <a:off x="2052959" y="2152293"/>
            <a:ext cx="9355620" cy="2586182"/>
            <a:chOff x="2052959" y="1934583"/>
            <a:chExt cx="9355620" cy="2586182"/>
          </a:xfrm>
        </p:grpSpPr>
        <p:grpSp>
          <p:nvGrpSpPr>
            <p:cNvPr id="174" name="Group 173"/>
            <p:cNvGrpSpPr/>
            <p:nvPr/>
          </p:nvGrpSpPr>
          <p:grpSpPr>
            <a:xfrm>
              <a:off x="7133403" y="1934583"/>
              <a:ext cx="596452" cy="623888"/>
              <a:chOff x="7133403" y="1934583"/>
              <a:chExt cx="596452" cy="623888"/>
            </a:xfrm>
          </p:grpSpPr>
          <p:pic>
            <p:nvPicPr>
              <p:cNvPr id="177" name="Picture 108"/>
              <p:cNvPicPr>
                <a:picLocks noChangeAspect="1" noChangeArrowheads="1"/>
              </p:cNvPicPr>
              <p:nvPr>
                <p:custDataLst>
                  <p:tags r:id="rId32"/>
                </p:custDataLst>
              </p:nvPr>
            </p:nvPicPr>
            <p:blipFill>
              <a:blip r:embed="rId61" cstate="print">
                <a:extLst>
                  <a:ext uri="{28A0092B-C50C-407E-A947-70E740481C1C}">
                    <a14:useLocalDpi xmlns:a14="http://schemas.microsoft.com/office/drawing/2010/main" val="0"/>
                  </a:ext>
                </a:extLst>
              </a:blip>
              <a:srcRect/>
              <a:stretch>
                <a:fillRect/>
              </a:stretch>
            </p:blipFill>
            <p:spPr bwMode="auto">
              <a:xfrm>
                <a:off x="7133403" y="1934583"/>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 name="Rectangle 177"/>
              <p:cNvSpPr/>
              <p:nvPr>
                <p:custDataLst>
                  <p:tags r:id="rId33"/>
                </p:custDataLst>
              </p:nvPr>
            </p:nvSpPr>
            <p:spPr bwMode="auto">
              <a:xfrm>
                <a:off x="7476323" y="2101269"/>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DC1</a:t>
                </a:r>
              </a:p>
            </p:txBody>
          </p:sp>
        </p:grpSp>
        <p:sp>
          <p:nvSpPr>
            <p:cNvPr id="175" name="TextBox 174"/>
            <p:cNvSpPr txBox="1"/>
            <p:nvPr>
              <p:custDataLst>
                <p:tags r:id="rId31"/>
              </p:custDataLst>
            </p:nvPr>
          </p:nvSpPr>
          <p:spPr>
            <a:xfrm>
              <a:off x="7732021" y="2037143"/>
              <a:ext cx="3676558" cy="430887"/>
            </a:xfrm>
            <a:prstGeom prst="rect">
              <a:avLst/>
            </a:prstGeom>
            <a:noFill/>
          </p:spPr>
          <p:txBody>
            <a:bodyPr wrap="square" rtlCol="0">
              <a:spAutoFit/>
            </a:bodyPr>
            <a:lstStyle/>
            <a:p>
              <a:r>
                <a:rPr lang="en-US" sz="1100" dirty="0">
                  <a:gradFill>
                    <a:gsLst>
                      <a:gs pos="0">
                        <a:schemeClr val="tx1"/>
                      </a:gs>
                      <a:gs pos="86000">
                        <a:schemeClr val="tx1"/>
                      </a:gs>
                    </a:gsLst>
                    <a:lin ang="5400000" scaled="0"/>
                  </a:gradFill>
                </a:rPr>
                <a:t>First domain controller restored </a:t>
              </a:r>
              <a:br>
                <a:rPr lang="en-US" sz="1100" dirty="0">
                  <a:gradFill>
                    <a:gsLst>
                      <a:gs pos="0">
                        <a:schemeClr val="tx1"/>
                      </a:gs>
                      <a:gs pos="86000">
                        <a:schemeClr val="tx1"/>
                      </a:gs>
                    </a:gsLst>
                    <a:lin ang="5400000" scaled="0"/>
                  </a:gradFill>
                </a:rPr>
              </a:br>
              <a:r>
                <a:rPr lang="en-US" sz="1100" dirty="0">
                  <a:gradFill>
                    <a:gsLst>
                      <a:gs pos="0">
                        <a:schemeClr val="tx1"/>
                      </a:gs>
                      <a:gs pos="86000">
                        <a:schemeClr val="tx1"/>
                      </a:gs>
                    </a:gsLst>
                    <a:lin ang="5400000" scaled="0"/>
                  </a:gradFill>
                </a:rPr>
                <a:t>using latest server backup</a:t>
              </a:r>
            </a:p>
          </p:txBody>
        </p:sp>
        <p:cxnSp>
          <p:nvCxnSpPr>
            <p:cNvPr id="176" name="Straight Arrow Connector 175"/>
            <p:cNvCxnSpPr>
              <a:stCxn id="102" idx="5"/>
              <a:endCxn id="177" idx="1"/>
            </p:cNvCxnSpPr>
            <p:nvPr/>
          </p:nvCxnSpPr>
          <p:spPr>
            <a:xfrm flipV="1">
              <a:off x="2052959" y="2246527"/>
              <a:ext cx="5080444" cy="2274238"/>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custDataLst>
              <p:tags r:id="rId23"/>
            </p:custDataLst>
          </p:nvPr>
        </p:nvGrpSpPr>
        <p:grpSpPr>
          <a:xfrm>
            <a:off x="2052959" y="2763083"/>
            <a:ext cx="9601417" cy="1975392"/>
            <a:chOff x="2052959" y="2545373"/>
            <a:chExt cx="9601417" cy="1975392"/>
          </a:xfrm>
        </p:grpSpPr>
        <p:grpSp>
          <p:nvGrpSpPr>
            <p:cNvPr id="180" name="Group 179"/>
            <p:cNvGrpSpPr/>
            <p:nvPr/>
          </p:nvGrpSpPr>
          <p:grpSpPr>
            <a:xfrm>
              <a:off x="7368578" y="2545373"/>
              <a:ext cx="596452" cy="623888"/>
              <a:chOff x="7368578" y="2545373"/>
              <a:chExt cx="596452" cy="623888"/>
            </a:xfrm>
          </p:grpSpPr>
          <p:pic>
            <p:nvPicPr>
              <p:cNvPr id="183" name="Picture 108"/>
              <p:cNvPicPr>
                <a:picLocks noChangeAspect="1" noChangeArrowheads="1"/>
              </p:cNvPicPr>
              <p:nvPr>
                <p:custDataLst>
                  <p:tags r:id="rId29"/>
                </p:custDataLst>
              </p:nvPr>
            </p:nvPicPr>
            <p:blipFill>
              <a:blip r:embed="rId61" cstate="print">
                <a:extLst>
                  <a:ext uri="{28A0092B-C50C-407E-A947-70E740481C1C}">
                    <a14:useLocalDpi xmlns:a14="http://schemas.microsoft.com/office/drawing/2010/main" val="0"/>
                  </a:ext>
                </a:extLst>
              </a:blip>
              <a:srcRect/>
              <a:stretch>
                <a:fillRect/>
              </a:stretch>
            </p:blipFill>
            <p:spPr bwMode="auto">
              <a:xfrm>
                <a:off x="7368578" y="2545373"/>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 name="Rectangle 183"/>
              <p:cNvSpPr/>
              <p:nvPr>
                <p:custDataLst>
                  <p:tags r:id="rId30"/>
                </p:custDataLst>
              </p:nvPr>
            </p:nvSpPr>
            <p:spPr bwMode="auto">
              <a:xfrm>
                <a:off x="7722235" y="2695629"/>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DC2</a:t>
                </a:r>
              </a:p>
            </p:txBody>
          </p:sp>
        </p:grpSp>
        <p:sp>
          <p:nvSpPr>
            <p:cNvPr id="181" name="TextBox 180"/>
            <p:cNvSpPr txBox="1"/>
            <p:nvPr>
              <p:custDataLst>
                <p:tags r:id="rId28"/>
              </p:custDataLst>
            </p:nvPr>
          </p:nvSpPr>
          <p:spPr>
            <a:xfrm>
              <a:off x="7977818" y="2642739"/>
              <a:ext cx="3676558" cy="430887"/>
            </a:xfrm>
            <a:prstGeom prst="rect">
              <a:avLst/>
            </a:prstGeom>
            <a:noFill/>
          </p:spPr>
          <p:txBody>
            <a:bodyPr wrap="square" rtlCol="0">
              <a:spAutoFit/>
            </a:bodyPr>
            <a:lstStyle/>
            <a:p>
              <a:r>
                <a:rPr lang="en-US" sz="1100" dirty="0">
                  <a:gradFill>
                    <a:gsLst>
                      <a:gs pos="0">
                        <a:schemeClr val="tx1"/>
                      </a:gs>
                      <a:gs pos="86000">
                        <a:schemeClr val="tx1"/>
                      </a:gs>
                    </a:gsLst>
                    <a:lin ang="5400000" scaled="0"/>
                  </a:gradFill>
                </a:rPr>
                <a:t>Second and subsequent domain controllers deployed from clone of DC1</a:t>
              </a:r>
            </a:p>
          </p:txBody>
        </p:sp>
        <p:cxnSp>
          <p:nvCxnSpPr>
            <p:cNvPr id="182" name="Straight Arrow Connector 181"/>
            <p:cNvCxnSpPr>
              <a:stCxn id="102" idx="5"/>
              <a:endCxn id="183" idx="1"/>
            </p:cNvCxnSpPr>
            <p:nvPr/>
          </p:nvCxnSpPr>
          <p:spPr>
            <a:xfrm flipV="1">
              <a:off x="2052959" y="2857317"/>
              <a:ext cx="5315619" cy="1663448"/>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custDataLst>
              <p:tags r:id="rId24"/>
            </p:custDataLst>
          </p:nvPr>
        </p:nvGrpSpPr>
        <p:grpSpPr>
          <a:xfrm>
            <a:off x="2052959" y="3373874"/>
            <a:ext cx="6210297" cy="1364601"/>
            <a:chOff x="2052959" y="3156164"/>
            <a:chExt cx="6210297" cy="1364601"/>
          </a:xfrm>
        </p:grpSpPr>
        <p:grpSp>
          <p:nvGrpSpPr>
            <p:cNvPr id="186" name="Group 185"/>
            <p:cNvGrpSpPr/>
            <p:nvPr/>
          </p:nvGrpSpPr>
          <p:grpSpPr>
            <a:xfrm>
              <a:off x="7666804" y="3156164"/>
              <a:ext cx="596452" cy="623888"/>
              <a:chOff x="7666804" y="3156164"/>
              <a:chExt cx="596452" cy="623888"/>
            </a:xfrm>
          </p:grpSpPr>
          <p:pic>
            <p:nvPicPr>
              <p:cNvPr id="189" name="Picture 188"/>
              <p:cNvPicPr>
                <a:picLocks noChangeAspect="1" noChangeArrowheads="1"/>
              </p:cNvPicPr>
              <p:nvPr>
                <p:custDataLst>
                  <p:tags r:id="rId26"/>
                </p:custDataLst>
              </p:nvPr>
            </p:nvPicPr>
            <p:blipFill>
              <a:blip r:embed="rId61" cstate="print">
                <a:extLst>
                  <a:ext uri="{28A0092B-C50C-407E-A947-70E740481C1C}">
                    <a14:useLocalDpi xmlns:a14="http://schemas.microsoft.com/office/drawing/2010/main" val="0"/>
                  </a:ext>
                </a:extLst>
              </a:blip>
              <a:srcRect/>
              <a:stretch>
                <a:fillRect/>
              </a:stretch>
            </p:blipFill>
            <p:spPr bwMode="auto">
              <a:xfrm>
                <a:off x="7666804" y="3156164"/>
                <a:ext cx="596452"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Rectangle 189"/>
              <p:cNvSpPr/>
              <p:nvPr>
                <p:custDataLst>
                  <p:tags r:id="rId27"/>
                </p:custDataLst>
              </p:nvPr>
            </p:nvSpPr>
            <p:spPr bwMode="auto">
              <a:xfrm>
                <a:off x="8023406" y="3315707"/>
                <a:ext cx="152400" cy="304801"/>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800" dirty="0">
                    <a:solidFill>
                      <a:srgbClr val="000000">
                        <a:alpha val="99000"/>
                      </a:srgbClr>
                    </a:solidFill>
                    <a:latin typeface="Segoe UI" pitchFamily="34" charset="0"/>
                    <a:ea typeface="Segoe UI" pitchFamily="34" charset="0"/>
                    <a:cs typeface="Segoe UI" pitchFamily="34" charset="0"/>
                  </a:rPr>
                  <a:t>DC3</a:t>
                </a:r>
              </a:p>
            </p:txBody>
          </p:sp>
        </p:grpSp>
        <p:cxnSp>
          <p:nvCxnSpPr>
            <p:cNvPr id="188" name="Straight Arrow Connector 187"/>
            <p:cNvCxnSpPr>
              <a:stCxn id="102" idx="5"/>
              <a:endCxn id="189" idx="1"/>
            </p:cNvCxnSpPr>
            <p:nvPr/>
          </p:nvCxnSpPr>
          <p:spPr>
            <a:xfrm flipV="1">
              <a:off x="2052959" y="3468108"/>
              <a:ext cx="5613845" cy="1052657"/>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custDataLst>
              <p:tags r:id="rId25"/>
            </p:custDataLst>
          </p:nvPr>
        </p:nvSpPr>
        <p:spPr>
          <a:xfrm>
            <a:off x="1963648" y="5616782"/>
            <a:ext cx="2791970" cy="415472"/>
          </a:xfrm>
          <a:prstGeom prst="rect">
            <a:avLst/>
          </a:prstGeom>
          <a:noFill/>
        </p:spPr>
        <p:txBody>
          <a:bodyPr wrap="square" lIns="121893" tIns="60947" rIns="121893" bIns="60947" rtlCol="0">
            <a:spAutoFit/>
          </a:bodyPr>
          <a:lstStyle/>
          <a:p>
            <a:pPr algn="ctr"/>
            <a:r>
              <a:rPr lang="en-US" dirty="0" smtClean="0">
                <a:solidFill>
                  <a:schemeClr val="tx1">
                    <a:alpha val="99000"/>
                  </a:schemeClr>
                </a:solidFill>
              </a:rPr>
              <a:t>contoso.com</a:t>
            </a:r>
            <a:endParaRPr lang="en-US" dirty="0">
              <a:solidFill>
                <a:schemeClr val="tx1">
                  <a:alpha val="99000"/>
                </a:schemeClr>
              </a:solidFill>
            </a:endParaRPr>
          </a:p>
        </p:txBody>
      </p:sp>
      <p:cxnSp>
        <p:nvCxnSpPr>
          <p:cNvPr id="5" name="Straight Connector 4"/>
          <p:cNvCxnSpPr>
            <a:stCxn id="102" idx="0"/>
            <a:endCxn id="97" idx="2"/>
          </p:cNvCxnSpPr>
          <p:nvPr/>
        </p:nvCxnSpPr>
        <p:spPr>
          <a:xfrm flipV="1">
            <a:off x="1541677" y="2967038"/>
            <a:ext cx="797870" cy="1011818"/>
          </a:xfrm>
          <a:prstGeom prst="line">
            <a:avLst/>
          </a:prstGeom>
          <a:ln w="15875">
            <a:solidFill>
              <a:schemeClr val="tx1"/>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3" idx="0"/>
          </p:cNvCxnSpPr>
          <p:nvPr/>
        </p:nvCxnSpPr>
        <p:spPr>
          <a:xfrm flipH="1" flipV="1">
            <a:off x="4370161" y="2967038"/>
            <a:ext cx="754327" cy="1011818"/>
          </a:xfrm>
          <a:prstGeom prst="line">
            <a:avLst/>
          </a:prstGeom>
          <a:ln w="15875">
            <a:solidFill>
              <a:schemeClr val="tx1"/>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106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10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wipe(left)">
                                      <p:cBhvr>
                                        <p:cTn id="12" dur="10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wipe(left)">
                                      <p:cBhvr>
                                        <p:cTn id="17" dur="1000"/>
                                        <p:tgtEl>
                                          <p:spTgt spid="1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3"/>
                                        </p:tgtEl>
                                      </p:cBhvr>
                                    </p:animEffect>
                                    <p:set>
                                      <p:cBhvr>
                                        <p:cTn id="22" dur="1" fill="hold">
                                          <p:stCondLst>
                                            <p:cond delay="499"/>
                                          </p:stCondLst>
                                        </p:cTn>
                                        <p:tgtEl>
                                          <p:spTgt spid="17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0"/>
                                        </p:tgtEl>
                                        <p:attrNameLst>
                                          <p:attrName>style.visibility</p:attrName>
                                        </p:attrNameLst>
                                      </p:cBhvr>
                                      <p:to>
                                        <p:strVal val="visible"/>
                                      </p:to>
                                    </p:set>
                                    <p:animEffect transition="in" filter="wipe(left)">
                                      <p:cBhvr>
                                        <p:cTn id="27" dur="1000"/>
                                        <p:tgtEl>
                                          <p:spTgt spid="150"/>
                                        </p:tgtEl>
                                      </p:cBhvr>
                                    </p:animEffect>
                                  </p:childTnLst>
                                </p:cTn>
                              </p:par>
                              <p:par>
                                <p:cTn id="28" presetID="22" presetClass="entr" presetSubtype="8" fill="hold" nodeType="withEffect">
                                  <p:stCondLst>
                                    <p:cond delay="0"/>
                                  </p:stCondLst>
                                  <p:childTnLst>
                                    <p:set>
                                      <p:cBhvr>
                                        <p:cTn id="29" dur="1" fill="hold">
                                          <p:stCondLst>
                                            <p:cond delay="0"/>
                                          </p:stCondLst>
                                        </p:cTn>
                                        <p:tgtEl>
                                          <p:spTgt spid="156"/>
                                        </p:tgtEl>
                                        <p:attrNameLst>
                                          <p:attrName>style.visibility</p:attrName>
                                        </p:attrNameLst>
                                      </p:cBhvr>
                                      <p:to>
                                        <p:strVal val="visible"/>
                                      </p:to>
                                    </p:set>
                                    <p:animEffect transition="in" filter="wipe(left)">
                                      <p:cBhvr>
                                        <p:cTn id="30" dur="1000"/>
                                        <p:tgtEl>
                                          <p:spTgt spid="15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6"/>
                                        </p:tgtEl>
                                        <p:attrNameLst>
                                          <p:attrName>style.visibility</p:attrName>
                                        </p:attrNameLst>
                                      </p:cBhvr>
                                      <p:to>
                                        <p:strVal val="visible"/>
                                      </p:to>
                                    </p:set>
                                    <p:animEffect transition="in" filter="fade">
                                      <p:cBhvr>
                                        <p:cTn id="35" dur="1000"/>
                                        <p:tgtEl>
                                          <p:spTgt spid="16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wipe(left)">
                                      <p:cBhvr>
                                        <p:cTn id="40" dur="1000"/>
                                        <p:tgtEl>
                                          <p:spTgt spid="113"/>
                                        </p:tgtEl>
                                      </p:cBhvr>
                                    </p:animEffect>
                                  </p:childTnLst>
                                </p:cTn>
                              </p:par>
                              <p:par>
                                <p:cTn id="41" presetID="22" presetClass="entr" presetSubtype="8" fill="hold" nodeType="with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wipe(left)">
                                      <p:cBhvr>
                                        <p:cTn id="43" dur="1000"/>
                                        <p:tgtEl>
                                          <p:spTgt spid="1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2"/>
                                        </p:tgtEl>
                                        <p:attrNameLst>
                                          <p:attrName>style.visibility</p:attrName>
                                        </p:attrNameLst>
                                      </p:cBhvr>
                                      <p:to>
                                        <p:strVal val="visible"/>
                                      </p:to>
                                    </p:set>
                                    <p:animEffect transition="in" filter="fade">
                                      <p:cBhvr>
                                        <p:cTn id="48" dur="1000"/>
                                        <p:tgtEl>
                                          <p:spTgt spid="16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1000"/>
                                        <p:tgtEl>
                                          <p:spTgt spid="179"/>
                                        </p:tgtEl>
                                      </p:cBhvr>
                                    </p:animEffect>
                                  </p:childTnLst>
                                </p:cTn>
                              </p:par>
                              <p:par>
                                <p:cTn id="58" presetID="22" presetClass="entr" presetSubtype="8" fill="hold" nodeType="withEffect">
                                  <p:stCondLst>
                                    <p:cond delay="0"/>
                                  </p:stCondLst>
                                  <p:childTnLst>
                                    <p:set>
                                      <p:cBhvr>
                                        <p:cTn id="59" dur="1" fill="hold">
                                          <p:stCondLst>
                                            <p:cond delay="0"/>
                                          </p:stCondLst>
                                        </p:cTn>
                                        <p:tgtEl>
                                          <p:spTgt spid="185"/>
                                        </p:tgtEl>
                                        <p:attrNameLst>
                                          <p:attrName>style.visibility</p:attrName>
                                        </p:attrNameLst>
                                      </p:cBhvr>
                                      <p:to>
                                        <p:strVal val="visible"/>
                                      </p:to>
                                    </p:set>
                                    <p:animEffect transition="in" filter="wipe(left)">
                                      <p:cBhvr>
                                        <p:cTn id="60"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9495075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77"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396290" name="Rectangle 2"/>
          <p:cNvSpPr>
            <a:spLocks noGrp="1" noChangeArrowheads="1"/>
          </p:cNvSpPr>
          <p:nvPr>
            <p:ph type="title"/>
            <p:custDataLst>
              <p:tags r:id="rId3"/>
            </p:custDataLst>
          </p:nvPr>
        </p:nvSpPr>
        <p:spPr/>
        <p:txBody>
          <a:bodyPr/>
          <a:lstStyle/>
          <a:p>
            <a:pPr eaLnBrk="1" hangingPunct="1">
              <a:defRPr/>
            </a:pPr>
            <a:r>
              <a:rPr lang="en-US" dirty="0" smtClean="0">
                <a:cs typeface="Segoe UI"/>
              </a:rPr>
              <a:t>Agenda</a:t>
            </a:r>
          </a:p>
        </p:txBody>
      </p:sp>
      <p:sp>
        <p:nvSpPr>
          <p:cNvPr id="15" name="Rectangle 14"/>
          <p:cNvSpPr/>
          <p:nvPr>
            <p:custDataLst>
              <p:tags r:id="rId4"/>
            </p:custDataLst>
          </p:nvPr>
        </p:nvSpPr>
        <p:spPr bwMode="auto">
          <a:xfrm>
            <a:off x="519113" y="1448572"/>
            <a:ext cx="11161845" cy="1005840"/>
          </a:xfrm>
          <a:prstGeom prst="rect">
            <a:avLst/>
          </a:prstGeom>
          <a:solidFill>
            <a:schemeClr val="accent2"/>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16" name="Rectangle 15"/>
          <p:cNvSpPr/>
          <p:nvPr>
            <p:custDataLst>
              <p:tags r:id="rId5"/>
            </p:custDataLst>
          </p:nvPr>
        </p:nvSpPr>
        <p:spPr>
          <a:xfrm>
            <a:off x="519113" y="1689882"/>
            <a:ext cx="11161845" cy="523220"/>
          </a:xfrm>
          <a:prstGeom prst="rect">
            <a:avLst/>
          </a:prstGeom>
        </p:spPr>
        <p:txBody>
          <a:bodyPr wrap="square" lIns="182880" rIns="182880">
            <a:spAutoFit/>
          </a:bodyPr>
          <a:lstStyle/>
          <a:p>
            <a:pPr marL="403225" lvl="0" indent="-403225">
              <a:buSzPct val="105000"/>
              <a:buBlip>
                <a:blip r:embed="rId16"/>
              </a:buBlip>
            </a:pPr>
            <a:r>
              <a:rPr lang="en-US" sz="2800" dirty="0">
                <a:solidFill>
                  <a:schemeClr val="tx1">
                    <a:alpha val="99000"/>
                  </a:schemeClr>
                </a:solidFill>
              </a:rPr>
              <a:t>Importance of Virtualization in </a:t>
            </a:r>
            <a:r>
              <a:rPr lang="en-US" sz="2800" dirty="0" smtClean="0">
                <a:solidFill>
                  <a:schemeClr val="tx1">
                    <a:alpha val="99000"/>
                  </a:schemeClr>
                </a:solidFill>
              </a:rPr>
              <a:t>IT</a:t>
            </a:r>
            <a:endParaRPr lang="en-US" sz="2800" dirty="0">
              <a:solidFill>
                <a:schemeClr val="tx1">
                  <a:alpha val="99000"/>
                </a:schemeClr>
              </a:solidFill>
            </a:endParaRPr>
          </a:p>
        </p:txBody>
      </p:sp>
      <p:sp>
        <p:nvSpPr>
          <p:cNvPr id="17" name="Rectangle 16"/>
          <p:cNvSpPr/>
          <p:nvPr>
            <p:custDataLst>
              <p:tags r:id="rId6"/>
            </p:custDataLst>
          </p:nvPr>
        </p:nvSpPr>
        <p:spPr bwMode="auto">
          <a:xfrm>
            <a:off x="519113" y="2620206"/>
            <a:ext cx="11161845" cy="1005840"/>
          </a:xfrm>
          <a:prstGeom prst="rect">
            <a:avLst/>
          </a:prstGeom>
          <a:solidFill>
            <a:schemeClr val="accent2"/>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18" name="Rectangle 17"/>
          <p:cNvSpPr/>
          <p:nvPr>
            <p:custDataLst>
              <p:tags r:id="rId7"/>
            </p:custDataLst>
          </p:nvPr>
        </p:nvSpPr>
        <p:spPr>
          <a:xfrm>
            <a:off x="519113" y="2861516"/>
            <a:ext cx="11161845" cy="523220"/>
          </a:xfrm>
          <a:prstGeom prst="rect">
            <a:avLst/>
          </a:prstGeom>
        </p:spPr>
        <p:txBody>
          <a:bodyPr wrap="square" lIns="182880" rIns="182880">
            <a:spAutoFit/>
          </a:bodyPr>
          <a:lstStyle/>
          <a:p>
            <a:pPr marL="403225" lvl="0" indent="-403225">
              <a:buSzPct val="105000"/>
              <a:buBlip>
                <a:blip r:embed="rId16"/>
              </a:buBlip>
            </a:pPr>
            <a:r>
              <a:rPr lang="en-US" sz="2800" dirty="0">
                <a:solidFill>
                  <a:schemeClr val="tx1">
                    <a:alpha val="99000"/>
                  </a:schemeClr>
                </a:solidFill>
              </a:rPr>
              <a:t>Virtualization Challenges with Active Directory Today</a:t>
            </a:r>
          </a:p>
        </p:txBody>
      </p:sp>
      <p:sp>
        <p:nvSpPr>
          <p:cNvPr id="19" name="Rectangle 18"/>
          <p:cNvSpPr/>
          <p:nvPr>
            <p:custDataLst>
              <p:tags r:id="rId8"/>
            </p:custDataLst>
          </p:nvPr>
        </p:nvSpPr>
        <p:spPr bwMode="auto">
          <a:xfrm>
            <a:off x="519113" y="3802278"/>
            <a:ext cx="11161845" cy="1005840"/>
          </a:xfrm>
          <a:prstGeom prst="rect">
            <a:avLst/>
          </a:prstGeom>
          <a:solidFill>
            <a:schemeClr val="accent2"/>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20" name="Rectangle 19"/>
          <p:cNvSpPr/>
          <p:nvPr>
            <p:custDataLst>
              <p:tags r:id="rId9"/>
            </p:custDataLst>
          </p:nvPr>
        </p:nvSpPr>
        <p:spPr>
          <a:xfrm>
            <a:off x="519113" y="3828145"/>
            <a:ext cx="11161845" cy="954107"/>
          </a:xfrm>
          <a:prstGeom prst="rect">
            <a:avLst/>
          </a:prstGeom>
        </p:spPr>
        <p:txBody>
          <a:bodyPr wrap="square" lIns="182880" rIns="182880">
            <a:spAutoFit/>
          </a:bodyPr>
          <a:lstStyle/>
          <a:p>
            <a:pPr marL="403225" lvl="0" indent="-403225">
              <a:buSzPct val="105000"/>
              <a:buBlip>
                <a:blip r:embed="rId16"/>
              </a:buBlip>
            </a:pPr>
            <a:r>
              <a:rPr lang="en-US" sz="2800" dirty="0">
                <a:solidFill>
                  <a:schemeClr val="tx1">
                    <a:alpha val="99000"/>
                  </a:schemeClr>
                </a:solidFill>
              </a:rPr>
              <a:t>Enabling a Seamless Virtualized Active Directory Experience in Windows Server 2012</a:t>
            </a:r>
          </a:p>
        </p:txBody>
      </p:sp>
      <p:sp>
        <p:nvSpPr>
          <p:cNvPr id="21" name="Rectangle 20"/>
          <p:cNvSpPr/>
          <p:nvPr>
            <p:custDataLst>
              <p:tags r:id="rId10"/>
            </p:custDataLst>
          </p:nvPr>
        </p:nvSpPr>
        <p:spPr bwMode="auto">
          <a:xfrm>
            <a:off x="519113" y="4963472"/>
            <a:ext cx="11161845" cy="1005840"/>
          </a:xfrm>
          <a:prstGeom prst="rect">
            <a:avLst/>
          </a:prstGeom>
          <a:solidFill>
            <a:schemeClr val="accent2"/>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22" name="Rectangle 21"/>
          <p:cNvSpPr/>
          <p:nvPr>
            <p:custDataLst>
              <p:tags r:id="rId11"/>
            </p:custDataLst>
          </p:nvPr>
        </p:nvSpPr>
        <p:spPr>
          <a:xfrm>
            <a:off x="519113" y="5031658"/>
            <a:ext cx="11161845" cy="869469"/>
          </a:xfrm>
          <a:prstGeom prst="rect">
            <a:avLst/>
          </a:prstGeom>
        </p:spPr>
        <p:txBody>
          <a:bodyPr wrap="square" lIns="182880" rIns="182880">
            <a:spAutoFit/>
          </a:bodyPr>
          <a:lstStyle/>
          <a:p>
            <a:pPr marL="403225" lvl="0" indent="-403225">
              <a:spcBef>
                <a:spcPts val="600"/>
              </a:spcBef>
              <a:buSzPct val="105000"/>
              <a:buBlip>
                <a:blip r:embed="rId16"/>
              </a:buBlip>
            </a:pPr>
            <a:r>
              <a:rPr lang="en-US" sz="2800" dirty="0">
                <a:solidFill>
                  <a:schemeClr val="tx1">
                    <a:alpha val="99000"/>
                  </a:schemeClr>
                </a:solidFill>
              </a:rPr>
              <a:t>Rapid Deployment of Virtual Domain Controllers through Cloning</a:t>
            </a:r>
          </a:p>
          <a:p>
            <a:pPr marL="808038" lvl="0" indent="-411163">
              <a:spcBef>
                <a:spcPts val="300"/>
              </a:spcBef>
              <a:buSzPct val="105000"/>
              <a:buBlip>
                <a:blip r:embed="rId16"/>
              </a:buBlip>
            </a:pPr>
            <a:r>
              <a:rPr lang="en-US" sz="2000" dirty="0">
                <a:solidFill>
                  <a:schemeClr val="tx1">
                    <a:alpha val="99000"/>
                  </a:schemeClr>
                </a:solidFill>
              </a:rPr>
              <a:t>	</a:t>
            </a:r>
            <a:r>
              <a:rPr lang="en-US" sz="2000" i="1" dirty="0">
                <a:solidFill>
                  <a:schemeClr val="tx1">
                    <a:alpha val="99000"/>
                  </a:schemeClr>
                </a:solidFill>
              </a:rPr>
              <a:t>elastic scale, faster disaster recovery, etc.</a:t>
            </a:r>
          </a:p>
        </p:txBody>
      </p:sp>
    </p:spTree>
    <p:extLst>
      <p:ext uri="{BB962C8B-B14F-4D97-AF65-F5344CB8AC3E}">
        <p14:creationId xmlns:p14="http://schemas.microsoft.com/office/powerpoint/2010/main" val="396965588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4808209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061"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custDataLst>
              <p:tags r:id="rId3"/>
            </p:custDataLst>
          </p:nvPr>
        </p:nvSpPr>
        <p:spPr>
          <a:xfrm>
            <a:off x="519112" y="228600"/>
            <a:ext cx="11149013" cy="609398"/>
          </a:xfrm>
        </p:spPr>
        <p:txBody>
          <a:bodyPr/>
          <a:lstStyle/>
          <a:p>
            <a:pPr>
              <a:defRPr/>
            </a:pPr>
            <a:r>
              <a:rPr lang="en-US" dirty="0">
                <a:cs typeface="Segoe UI"/>
              </a:rPr>
              <a:t>Rapid Deployment of Virtualized Replica DCs</a:t>
            </a:r>
          </a:p>
        </p:txBody>
      </p:sp>
      <p:sp>
        <p:nvSpPr>
          <p:cNvPr id="6" name="TextBox 5"/>
          <p:cNvSpPr txBox="1"/>
          <p:nvPr>
            <p:custDataLst>
              <p:tags r:id="rId4"/>
            </p:custDataLst>
          </p:nvPr>
        </p:nvSpPr>
        <p:spPr>
          <a:xfrm>
            <a:off x="519111" y="1455054"/>
            <a:ext cx="11669713" cy="471714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7" name="Text Placeholder 1"/>
          <p:cNvSpPr txBox="1">
            <a:spLocks/>
          </p:cNvSpPr>
          <p:nvPr>
            <p:custDataLst>
              <p:tags r:id="rId5"/>
            </p:custDataLst>
          </p:nvPr>
        </p:nvSpPr>
        <p:spPr>
          <a:xfrm>
            <a:off x="519112" y="1607453"/>
            <a:ext cx="11149013" cy="4124206"/>
          </a:xfrm>
          <a:prstGeom prst="rect">
            <a:avLst/>
          </a:prstGeom>
        </p:spPr>
        <p:txBody>
          <a:bodyPr lIns="182880" tIns="45720" rIns="91440" bIns="45720"/>
          <a:lstStyle>
            <a:lvl1pPr marL="460375" indent="-460375" algn="l" defTabSz="914363" rtl="0" eaLnBrk="1" latinLnBrk="0" hangingPunct="1">
              <a:lnSpc>
                <a:spcPct val="90000"/>
              </a:lnSpc>
              <a:spcBef>
                <a:spcPct val="20000"/>
              </a:spcBef>
              <a:buSzPct val="90000"/>
              <a:buFontTx/>
              <a:buBlip>
                <a:blip r:embed="rId1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1200"/>
              </a:spcBef>
              <a:buNone/>
            </a:pPr>
            <a:r>
              <a:rPr lang="en-US" sz="2400" dirty="0"/>
              <a:t>Note we use the term replica</a:t>
            </a:r>
          </a:p>
          <a:p>
            <a:pPr marL="411163" lvl="1">
              <a:lnSpc>
                <a:spcPct val="100000"/>
              </a:lnSpc>
              <a:spcBef>
                <a:spcPts val="600"/>
              </a:spcBef>
            </a:pPr>
            <a:r>
              <a:rPr lang="en-US" sz="1800" spc="-40" dirty="0"/>
              <a:t>because you can’t deploy the first DC in a domain through </a:t>
            </a:r>
            <a:r>
              <a:rPr lang="en-US" sz="1800" spc="-40" dirty="0" smtClean="0"/>
              <a:t>cloning</a:t>
            </a:r>
          </a:p>
          <a:p>
            <a:pPr marL="15875" lvl="1" indent="0">
              <a:lnSpc>
                <a:spcPct val="100000"/>
              </a:lnSpc>
              <a:spcBef>
                <a:spcPts val="1200"/>
              </a:spcBef>
              <a:buNone/>
            </a:pPr>
            <a:r>
              <a:rPr lang="en-US" sz="2400" dirty="0"/>
              <a:t>Promote and configure ONLY once</a:t>
            </a:r>
          </a:p>
          <a:p>
            <a:pPr marL="411163" lvl="1">
              <a:lnSpc>
                <a:spcPct val="100000"/>
              </a:lnSpc>
              <a:spcBef>
                <a:spcPts val="600"/>
              </a:spcBef>
            </a:pPr>
            <a:r>
              <a:rPr lang="en-US" sz="1800" spc="-40" dirty="0"/>
              <a:t>create additional replicas by copying </a:t>
            </a:r>
            <a:r>
              <a:rPr lang="en-US" sz="1800" spc="-40" dirty="0" smtClean="0"/>
              <a:t>VMs/VHDs</a:t>
            </a:r>
          </a:p>
          <a:p>
            <a:pPr marL="15875" lvl="1" indent="0">
              <a:lnSpc>
                <a:spcPct val="100000"/>
              </a:lnSpc>
              <a:spcBef>
                <a:spcPts val="1200"/>
              </a:spcBef>
              <a:buNone/>
            </a:pPr>
            <a:r>
              <a:rPr lang="en-US" sz="2400" dirty="0"/>
              <a:t>Easier and faster to deploy replica DCs</a:t>
            </a:r>
          </a:p>
          <a:p>
            <a:pPr marL="15875" lvl="1" indent="0">
              <a:lnSpc>
                <a:spcPct val="100000"/>
              </a:lnSpc>
              <a:spcBef>
                <a:spcPts val="1200"/>
              </a:spcBef>
              <a:buNone/>
            </a:pPr>
            <a:r>
              <a:rPr lang="en-US" sz="2400" dirty="0"/>
              <a:t>Minimizes dependencies/interactions between hypervisor administrators and Active Directory administrators when deploying DCs</a:t>
            </a:r>
          </a:p>
          <a:p>
            <a:pPr marL="411163" lvl="1">
              <a:lnSpc>
                <a:spcPct val="100000"/>
              </a:lnSpc>
              <a:spcBef>
                <a:spcPts val="600"/>
              </a:spcBef>
            </a:pPr>
            <a:r>
              <a:rPr lang="en-US" sz="1800" spc="-40" dirty="0"/>
              <a:t>authorization remains under the Active Directory administrator’s </a:t>
            </a:r>
            <a:r>
              <a:rPr lang="en-US" sz="1800" spc="-40" dirty="0" smtClean="0"/>
              <a:t>control</a:t>
            </a:r>
            <a:endParaRPr lang="en-US" sz="1800" spc="-40" dirty="0"/>
          </a:p>
        </p:txBody>
      </p:sp>
    </p:spTree>
    <p:extLst>
      <p:ext uri="{BB962C8B-B14F-4D97-AF65-F5344CB8AC3E}">
        <p14:creationId xmlns:p14="http://schemas.microsoft.com/office/powerpoint/2010/main" val="308784263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077372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085"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custDataLst>
              <p:tags r:id="rId3"/>
            </p:custDataLst>
          </p:nvPr>
        </p:nvSpPr>
        <p:spPr/>
        <p:txBody>
          <a:bodyPr>
            <a:normAutofit/>
          </a:bodyPr>
          <a:lstStyle/>
          <a:p>
            <a:pPr>
              <a:defRPr/>
            </a:pPr>
            <a:r>
              <a:rPr lang="en-US" dirty="0">
                <a:cs typeface="Segoe UI"/>
              </a:rPr>
              <a:t>Some Additional Scenarios</a:t>
            </a:r>
          </a:p>
        </p:txBody>
      </p:sp>
      <p:sp>
        <p:nvSpPr>
          <p:cNvPr id="6" name="TextBox 5"/>
          <p:cNvSpPr txBox="1"/>
          <p:nvPr>
            <p:custDataLst>
              <p:tags r:id="rId4"/>
            </p:custDataLst>
          </p:nvPr>
        </p:nvSpPr>
        <p:spPr>
          <a:xfrm>
            <a:off x="519111" y="1455054"/>
            <a:ext cx="11669713" cy="4717146"/>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7" name="Text Placeholder 1"/>
          <p:cNvSpPr txBox="1">
            <a:spLocks/>
          </p:cNvSpPr>
          <p:nvPr>
            <p:custDataLst>
              <p:tags r:id="rId5"/>
            </p:custDataLst>
          </p:nvPr>
        </p:nvSpPr>
        <p:spPr>
          <a:xfrm>
            <a:off x="519112" y="1607453"/>
            <a:ext cx="11149013" cy="4124206"/>
          </a:xfrm>
          <a:prstGeom prst="rect">
            <a:avLst/>
          </a:prstGeom>
        </p:spPr>
        <p:txBody>
          <a:bodyPr lIns="182880" tIns="45720" rIns="91440" bIns="45720"/>
          <a:lstStyle>
            <a:lvl1pPr marL="460375" indent="-460375" algn="l" defTabSz="914363" rtl="0" eaLnBrk="1" latinLnBrk="0" hangingPunct="1">
              <a:lnSpc>
                <a:spcPct val="90000"/>
              </a:lnSpc>
              <a:spcBef>
                <a:spcPct val="20000"/>
              </a:spcBef>
              <a:buSzPct val="90000"/>
              <a:buFontTx/>
              <a:buBlip>
                <a:blip r:embed="rId1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1200"/>
              </a:spcBef>
              <a:buNone/>
            </a:pPr>
            <a:r>
              <a:rPr lang="en-US" sz="2800" dirty="0"/>
              <a:t>New HQ or branch-office deployments</a:t>
            </a:r>
          </a:p>
          <a:p>
            <a:pPr marL="0" indent="0">
              <a:lnSpc>
                <a:spcPct val="100000"/>
              </a:lnSpc>
              <a:spcBef>
                <a:spcPts val="1200"/>
              </a:spcBef>
              <a:buNone/>
            </a:pPr>
            <a:r>
              <a:rPr lang="en-US" sz="2800" dirty="0"/>
              <a:t>Elastic provisioning capability to </a:t>
            </a:r>
            <a:r>
              <a:rPr lang="en-US" sz="2800" dirty="0" smtClean="0"/>
              <a:t>support:</a:t>
            </a:r>
            <a:endParaRPr lang="en-US" sz="2800" spc="-40" dirty="0" smtClean="0"/>
          </a:p>
          <a:p>
            <a:pPr marL="411163" lvl="1">
              <a:lnSpc>
                <a:spcPct val="100000"/>
              </a:lnSpc>
              <a:spcBef>
                <a:spcPts val="600"/>
              </a:spcBef>
            </a:pPr>
            <a:r>
              <a:rPr lang="en-US" sz="2000" spc="-40" dirty="0"/>
              <a:t>increased authentication demands to accommodate growth or anticipated spikes</a:t>
            </a:r>
          </a:p>
          <a:p>
            <a:pPr marL="411163" lvl="1">
              <a:lnSpc>
                <a:spcPct val="100000"/>
              </a:lnSpc>
              <a:spcBef>
                <a:spcPts val="600"/>
              </a:spcBef>
            </a:pPr>
            <a:r>
              <a:rPr lang="en-US" sz="2000" spc="-40" dirty="0"/>
              <a:t>increased application load</a:t>
            </a:r>
          </a:p>
          <a:p>
            <a:pPr marL="411163" lvl="1">
              <a:lnSpc>
                <a:spcPct val="100000"/>
              </a:lnSpc>
              <a:spcBef>
                <a:spcPts val="600"/>
              </a:spcBef>
            </a:pPr>
            <a:r>
              <a:rPr lang="en-US" sz="2000" spc="-40" dirty="0"/>
              <a:t>private-cloud capabilities</a:t>
            </a:r>
            <a:endParaRPr lang="en-US" sz="1800" spc="-40" dirty="0"/>
          </a:p>
          <a:p>
            <a:pPr marL="15875" lvl="1" indent="0">
              <a:lnSpc>
                <a:spcPct val="100000"/>
              </a:lnSpc>
              <a:spcBef>
                <a:spcPts val="1200"/>
              </a:spcBef>
              <a:buNone/>
            </a:pPr>
            <a:r>
              <a:rPr lang="en-US" dirty="0"/>
              <a:t>Setting up test </a:t>
            </a:r>
            <a:r>
              <a:rPr lang="en-US" dirty="0" smtClean="0"/>
              <a:t>labs</a:t>
            </a:r>
          </a:p>
          <a:p>
            <a:pPr marL="411163" lvl="1">
              <a:lnSpc>
                <a:spcPct val="100000"/>
              </a:lnSpc>
              <a:spcBef>
                <a:spcPts val="600"/>
              </a:spcBef>
            </a:pPr>
            <a:r>
              <a:rPr lang="en-US" sz="2000" spc="-40" dirty="0"/>
              <a:t>the usual requirements and caveats still apply</a:t>
            </a:r>
          </a:p>
          <a:p>
            <a:pPr marL="803275" lvl="1">
              <a:lnSpc>
                <a:spcPct val="100000"/>
              </a:lnSpc>
              <a:spcBef>
                <a:spcPts val="600"/>
              </a:spcBef>
              <a:tabLst>
                <a:tab pos="739775" algn="l"/>
              </a:tabLst>
            </a:pPr>
            <a:r>
              <a:rPr lang="en-US" sz="1800" spc="-40" dirty="0"/>
              <a:t>i.e. ensure resulting test environment remains isolated – forever</a:t>
            </a:r>
            <a:r>
              <a:rPr lang="en-US" sz="1800" spc="-40" dirty="0" smtClean="0"/>
              <a:t>!</a:t>
            </a:r>
            <a:endParaRPr lang="en-US" sz="1800" spc="-40" dirty="0"/>
          </a:p>
        </p:txBody>
      </p:sp>
    </p:spTree>
    <p:extLst>
      <p:ext uri="{BB962C8B-B14F-4D97-AF65-F5344CB8AC3E}">
        <p14:creationId xmlns:p14="http://schemas.microsoft.com/office/powerpoint/2010/main" val="181090384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19111" y="1453551"/>
            <a:ext cx="11669713" cy="3351152"/>
            <a:chOff x="519111" y="1453551"/>
            <a:chExt cx="11669713" cy="3351152"/>
          </a:xfrm>
        </p:grpSpPr>
        <p:sp>
          <p:nvSpPr>
            <p:cNvPr id="16" name="TextBox 15"/>
            <p:cNvSpPr txBox="1"/>
            <p:nvPr>
              <p:custDataLst>
                <p:tags r:id="rId8"/>
              </p:custDataLst>
            </p:nvPr>
          </p:nvSpPr>
          <p:spPr>
            <a:xfrm>
              <a:off x="519111" y="1453551"/>
              <a:ext cx="11669713" cy="33511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17" name="Rectangle 16"/>
            <p:cNvSpPr/>
            <p:nvPr/>
          </p:nvSpPr>
          <p:spPr>
            <a:xfrm>
              <a:off x="560567" y="1603827"/>
              <a:ext cx="11146536" cy="3200876"/>
            </a:xfrm>
            <a:prstGeom prst="rect">
              <a:avLst/>
            </a:prstGeom>
          </p:spPr>
          <p:txBody>
            <a:bodyPr lIns="182880">
              <a:spAutoFit/>
            </a:bodyPr>
            <a:lstStyle/>
            <a:p>
              <a:pPr marL="347663" lvl="0" indent="-347663" defTabSz="914363">
                <a:spcBef>
                  <a:spcPts val="600"/>
                </a:spcBef>
                <a:buSzPct val="90000"/>
                <a:buFont typeface="+mj-lt"/>
                <a:buAutoNum type="arabicPeriod"/>
              </a:pPr>
              <a:r>
                <a:rPr lang="en-US" sz="2000" dirty="0">
                  <a:gradFill>
                    <a:gsLst>
                      <a:gs pos="0">
                        <a:srgbClr val="FFFFFF"/>
                      </a:gs>
                      <a:gs pos="86000">
                        <a:srgbClr val="FFFFFF"/>
                      </a:gs>
                    </a:gsLst>
                    <a:lin ang="5400000" scaled="0"/>
                  </a:gradFill>
                </a:rPr>
                <a:t>Identify suitable source virtual DC</a:t>
              </a:r>
            </a:p>
            <a:p>
              <a:pPr marL="347663" lvl="0" indent="-347663" defTabSz="914363">
                <a:spcBef>
                  <a:spcPts val="600"/>
                </a:spcBef>
                <a:buSzPct val="90000"/>
                <a:buFont typeface="+mj-lt"/>
                <a:buAutoNum type="arabicPeriod"/>
              </a:pPr>
              <a:r>
                <a:rPr lang="en-US" sz="2000" dirty="0">
                  <a:gradFill>
                    <a:gsLst>
                      <a:gs pos="0">
                        <a:srgbClr val="FFFFFF"/>
                      </a:gs>
                      <a:gs pos="86000">
                        <a:srgbClr val="FFFFFF"/>
                      </a:gs>
                    </a:gsLst>
                    <a:lin ang="5400000" scaled="0"/>
                  </a:gradFill>
                </a:rPr>
                <a:t>Authorize source DC by adding it to ‘</a:t>
              </a:r>
              <a:r>
                <a:rPr lang="en-US" sz="2000" dirty="0" err="1">
                  <a:gradFill>
                    <a:gsLst>
                      <a:gs pos="0">
                        <a:srgbClr val="FFFFFF"/>
                      </a:gs>
                      <a:gs pos="86000">
                        <a:srgbClr val="FFFFFF"/>
                      </a:gs>
                    </a:gsLst>
                    <a:lin ang="5400000" scaled="0"/>
                  </a:gradFill>
                </a:rPr>
                <a:t>Cloneable</a:t>
              </a:r>
              <a:r>
                <a:rPr lang="en-US" sz="2000" dirty="0">
                  <a:gradFill>
                    <a:gsLst>
                      <a:gs pos="0">
                        <a:srgbClr val="FFFFFF"/>
                      </a:gs>
                      <a:gs pos="86000">
                        <a:srgbClr val="FFFFFF"/>
                      </a:gs>
                    </a:gsLst>
                    <a:lin ang="5400000" scaled="0"/>
                  </a:gradFill>
                </a:rPr>
                <a:t> Domain Controllers’ group</a:t>
              </a:r>
            </a:p>
            <a:p>
              <a:pPr marL="746125" lvl="1" indent="-395288" defTabSz="914363">
                <a:spcBef>
                  <a:spcPts val="300"/>
                </a:spcBef>
                <a:buSzPct val="90000"/>
                <a:buBlip>
                  <a:blip r:embed="rId11"/>
                </a:buBlip>
              </a:pPr>
              <a:r>
                <a:rPr lang="en-US" sz="1600" spc="-40" dirty="0">
                  <a:gradFill>
                    <a:gsLst>
                      <a:gs pos="0">
                        <a:srgbClr val="FFFFFF"/>
                      </a:gs>
                      <a:gs pos="86000">
                        <a:srgbClr val="FFFFFF"/>
                      </a:gs>
                    </a:gsLst>
                    <a:lin ang="5400000" scaled="0"/>
                  </a:gradFill>
                </a:rPr>
                <a:t>Pre-provisioned with Control Access Right (CAR) on domain-NC object (domain head)</a:t>
              </a:r>
            </a:p>
            <a:p>
              <a:pPr marL="347663" lvl="0" indent="-347663" defTabSz="914363">
                <a:spcBef>
                  <a:spcPts val="600"/>
                </a:spcBef>
                <a:buSzPct val="90000"/>
                <a:buFont typeface="+mj-lt"/>
                <a:buAutoNum type="arabicPeriod"/>
              </a:pPr>
              <a:r>
                <a:rPr lang="en-US" sz="2000" dirty="0">
                  <a:gradFill>
                    <a:gsLst>
                      <a:gs pos="0">
                        <a:srgbClr val="FFFFFF"/>
                      </a:gs>
                      <a:gs pos="86000">
                        <a:srgbClr val="FFFFFF"/>
                      </a:gs>
                    </a:gsLst>
                    <a:lin ang="5400000" scaled="0"/>
                  </a:gradFill>
                </a:rPr>
                <a:t>Run New-</a:t>
              </a:r>
              <a:r>
                <a:rPr lang="en-US" sz="2000" dirty="0" err="1">
                  <a:gradFill>
                    <a:gsLst>
                      <a:gs pos="0">
                        <a:srgbClr val="FFFFFF"/>
                      </a:gs>
                      <a:gs pos="86000">
                        <a:srgbClr val="FFFFFF"/>
                      </a:gs>
                    </a:gsLst>
                    <a:lin ang="5400000" scaled="0"/>
                  </a:gradFill>
                </a:rPr>
                <a:t>ADDCCloneConfigfile</a:t>
              </a:r>
              <a:endParaRPr lang="en-US" sz="2000" dirty="0">
                <a:gradFill>
                  <a:gsLst>
                    <a:gs pos="0">
                      <a:srgbClr val="FFFFFF"/>
                    </a:gs>
                    <a:gs pos="86000">
                      <a:srgbClr val="FFFFFF"/>
                    </a:gs>
                  </a:gsLst>
                  <a:lin ang="5400000" scaled="0"/>
                </a:gradFill>
              </a:endParaRPr>
            </a:p>
            <a:p>
              <a:pPr marL="746125" lvl="1" indent="-395288" defTabSz="914363">
                <a:spcBef>
                  <a:spcPts val="300"/>
                </a:spcBef>
                <a:buSzPct val="90000"/>
                <a:buBlip>
                  <a:blip r:embed="rId11"/>
                </a:buBlip>
              </a:pPr>
              <a:r>
                <a:rPr lang="en-US" sz="1600" spc="-40" dirty="0">
                  <a:gradFill>
                    <a:gsLst>
                      <a:gs pos="0">
                        <a:srgbClr val="FFFFFF"/>
                      </a:gs>
                      <a:gs pos="86000">
                        <a:srgbClr val="FFFFFF"/>
                      </a:gs>
                    </a:gsLst>
                    <a:lin ang="5400000" scaled="0"/>
                  </a:gradFill>
                </a:rPr>
                <a:t>Verifies pre-requisites, e.g. PDC FSMO is running Windows Server 2012 (more later on this)</a:t>
              </a:r>
            </a:p>
            <a:p>
              <a:pPr marL="746125" lvl="1" indent="-395288" defTabSz="914363">
                <a:spcBef>
                  <a:spcPts val="300"/>
                </a:spcBef>
                <a:buSzPct val="90000"/>
                <a:buBlip>
                  <a:blip r:embed="rId11"/>
                </a:buBlip>
              </a:pPr>
              <a:r>
                <a:rPr lang="en-US" sz="1600" spc="-40" dirty="0">
                  <a:gradFill>
                    <a:gsLst>
                      <a:gs pos="0">
                        <a:srgbClr val="FFFFFF"/>
                      </a:gs>
                      <a:gs pos="86000">
                        <a:srgbClr val="FFFFFF"/>
                      </a:gs>
                    </a:gsLst>
                    <a:lin ang="5400000" scaled="0"/>
                  </a:gradFill>
                </a:rPr>
                <a:t>Let’s you specify name, IP address, DNS servers, site, etc.</a:t>
              </a:r>
            </a:p>
            <a:p>
              <a:pPr marL="1149333" lvl="2" indent="-395288" defTabSz="914363">
                <a:spcBef>
                  <a:spcPts val="300"/>
                </a:spcBef>
                <a:buSzPct val="90000"/>
                <a:buBlip>
                  <a:blip r:embed="rId11"/>
                </a:buBlip>
              </a:pPr>
              <a:r>
                <a:rPr lang="en-US" sz="1200" spc="-40" dirty="0">
                  <a:gradFill>
                    <a:gsLst>
                      <a:gs pos="0">
                        <a:srgbClr val="FFFFFF"/>
                      </a:gs>
                      <a:gs pos="86000">
                        <a:srgbClr val="FFFFFF"/>
                      </a:gs>
                    </a:gsLst>
                    <a:lin ang="5400000" scaled="0"/>
                  </a:gradFill>
                </a:rPr>
                <a:t>Provide an empty file to auto-generate values</a:t>
              </a:r>
            </a:p>
            <a:p>
              <a:pPr marL="746125" lvl="1" indent="-395288" defTabSz="914363">
                <a:spcBef>
                  <a:spcPts val="300"/>
                </a:spcBef>
                <a:buSzPct val="90000"/>
                <a:buBlip>
                  <a:blip r:embed="rId11"/>
                </a:buBlip>
              </a:pPr>
              <a:r>
                <a:rPr lang="en-US" sz="1600" spc="-40" dirty="0">
                  <a:gradFill>
                    <a:gsLst>
                      <a:gs pos="0">
                        <a:srgbClr val="FFFFFF"/>
                      </a:gs>
                      <a:gs pos="86000">
                        <a:srgbClr val="FFFFFF"/>
                      </a:gs>
                    </a:gsLst>
                    <a:lin ang="5400000" scaled="0"/>
                  </a:gradFill>
                </a:rPr>
                <a:t>Sample file provided in box at %</a:t>
              </a:r>
              <a:r>
                <a:rPr lang="en-US" sz="1600" spc="-40" dirty="0" err="1">
                  <a:gradFill>
                    <a:gsLst>
                      <a:gs pos="0">
                        <a:srgbClr val="FFFFFF"/>
                      </a:gs>
                      <a:gs pos="86000">
                        <a:srgbClr val="FFFFFF"/>
                      </a:gs>
                    </a:gsLst>
                    <a:lin ang="5400000" scaled="0"/>
                  </a:gradFill>
                </a:rPr>
                <a:t>windir</a:t>
              </a:r>
              <a:r>
                <a:rPr lang="en-US" sz="1600" spc="-40" dirty="0">
                  <a:gradFill>
                    <a:gsLst>
                      <a:gs pos="0">
                        <a:srgbClr val="FFFFFF"/>
                      </a:gs>
                      <a:gs pos="86000">
                        <a:srgbClr val="FFFFFF"/>
                      </a:gs>
                    </a:gsLst>
                    <a:lin ang="5400000" scaled="0"/>
                  </a:gradFill>
                </a:rPr>
                <a:t>%\system32\SampleDCCloneConfig.xml</a:t>
              </a:r>
            </a:p>
            <a:p>
              <a:pPr marL="746125" lvl="1" indent="-395288" defTabSz="914363">
                <a:spcBef>
                  <a:spcPts val="300"/>
                </a:spcBef>
                <a:buSzPct val="90000"/>
                <a:buBlip>
                  <a:blip r:embed="rId11"/>
                </a:buBlip>
              </a:pPr>
              <a:r>
                <a:rPr lang="en-US" sz="1600" spc="-40" dirty="0">
                  <a:gradFill>
                    <a:gsLst>
                      <a:gs pos="0">
                        <a:srgbClr val="FFFFFF"/>
                      </a:gs>
                      <a:gs pos="86000">
                        <a:srgbClr val="FFFFFF"/>
                      </a:gs>
                    </a:gsLst>
                    <a:lin ang="5400000" scaled="0"/>
                  </a:gradFill>
                </a:rPr>
                <a:t>Schema file provided in box at %</a:t>
              </a:r>
              <a:r>
                <a:rPr lang="en-US" sz="1600" spc="-40" dirty="0" err="1">
                  <a:gradFill>
                    <a:gsLst>
                      <a:gs pos="0">
                        <a:srgbClr val="FFFFFF"/>
                      </a:gs>
                      <a:gs pos="86000">
                        <a:srgbClr val="FFFFFF"/>
                      </a:gs>
                    </a:gsLst>
                    <a:lin ang="5400000" scaled="0"/>
                  </a:gradFill>
                </a:rPr>
                <a:t>windir</a:t>
              </a:r>
              <a:r>
                <a:rPr lang="en-US" sz="1600" spc="-40" dirty="0">
                  <a:gradFill>
                    <a:gsLst>
                      <a:gs pos="0">
                        <a:srgbClr val="FFFFFF"/>
                      </a:gs>
                      <a:gs pos="86000">
                        <a:srgbClr val="FFFFFF"/>
                      </a:gs>
                    </a:gsLst>
                    <a:lin ang="5400000" scaled="0"/>
                  </a:gradFill>
                </a:rPr>
                <a:t>%\system32\DCCloneConfigSchema.xsd</a:t>
              </a:r>
            </a:p>
            <a:p>
              <a:pPr marL="347663" lvl="0" indent="-347663" defTabSz="914363">
                <a:spcBef>
                  <a:spcPts val="600"/>
                </a:spcBef>
                <a:buSzPct val="90000"/>
                <a:buFont typeface="+mj-lt"/>
                <a:buAutoNum type="arabicPeriod"/>
              </a:pPr>
              <a:r>
                <a:rPr lang="en-US" sz="2000" dirty="0">
                  <a:gradFill>
                    <a:gsLst>
                      <a:gs pos="0">
                        <a:srgbClr val="FFFFFF"/>
                      </a:gs>
                      <a:gs pos="86000">
                        <a:srgbClr val="FFFFFF"/>
                      </a:gs>
                    </a:gsLst>
                    <a:lin ang="5400000" scaled="0"/>
                  </a:gradFill>
                </a:rPr>
                <a:t>Run Get-</a:t>
              </a:r>
              <a:r>
                <a:rPr lang="en-US" sz="2000" dirty="0" err="1">
                  <a:gradFill>
                    <a:gsLst>
                      <a:gs pos="0">
                        <a:srgbClr val="FFFFFF"/>
                      </a:gs>
                      <a:gs pos="86000">
                        <a:srgbClr val="FFFFFF"/>
                      </a:gs>
                    </a:gsLst>
                    <a:lin ang="5400000" scaled="0"/>
                  </a:gradFill>
                </a:rPr>
                <a:t>ADDCCloningExcludedApplicationList</a:t>
              </a:r>
              <a:r>
                <a:rPr lang="en-US" sz="2000" dirty="0">
                  <a:gradFill>
                    <a:gsLst>
                      <a:gs pos="0">
                        <a:srgbClr val="FFFFFF"/>
                      </a:gs>
                      <a:gs pos="86000">
                        <a:srgbClr val="FFFFFF"/>
                      </a:gs>
                    </a:gsLst>
                    <a:lin ang="5400000" scaled="0"/>
                  </a:gradFill>
                </a:rPr>
                <a:t> </a:t>
              </a:r>
            </a:p>
          </p:txBody>
        </p:sp>
      </p:grpSp>
      <p:sp>
        <p:nvSpPr>
          <p:cNvPr id="14" name="TextBox 13"/>
          <p:cNvSpPr txBox="1"/>
          <p:nvPr>
            <p:custDataLst>
              <p:tags r:id="rId2"/>
            </p:custDataLst>
          </p:nvPr>
        </p:nvSpPr>
        <p:spPr>
          <a:xfrm>
            <a:off x="519111" y="4804703"/>
            <a:ext cx="11669713" cy="1270171"/>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33636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85"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4"/>
            </p:custDataLst>
          </p:nvPr>
        </p:nvSpPr>
        <p:spPr>
          <a:xfrm>
            <a:off x="519113" y="228601"/>
            <a:ext cx="11149013" cy="581698"/>
          </a:xfrm>
        </p:spPr>
        <p:txBody>
          <a:bodyPr/>
          <a:lstStyle/>
          <a:p>
            <a:r>
              <a:rPr lang="en-US" sz="4200" dirty="0">
                <a:cs typeface="Segoe UI"/>
              </a:rPr>
              <a:t>Procedure to Deploy a Replica DC using Cloning</a:t>
            </a:r>
          </a:p>
        </p:txBody>
      </p:sp>
      <p:sp>
        <p:nvSpPr>
          <p:cNvPr id="13" name="Title 2"/>
          <p:cNvSpPr txBox="1">
            <a:spLocks/>
          </p:cNvSpPr>
          <p:nvPr>
            <p:custDataLst>
              <p:tags r:id="rId5"/>
            </p:custDataLst>
          </p:nvPr>
        </p:nvSpPr>
        <p:spPr>
          <a:xfrm>
            <a:off x="560567" y="249237"/>
            <a:ext cx="11031626" cy="1143000"/>
          </a:xfrm>
          <a:prstGeom prst="rect">
            <a:avLst/>
          </a:prstGeom>
        </p:spPr>
        <p:txBody>
          <a:bodyPr vert="horz" lIns="0" tIns="45777" rIns="91555" bIns="45777" rtlCol="0" anchor="b">
            <a:normAutofit/>
          </a:bodyPr>
          <a:lstStyle>
            <a:lvl1pPr algn="l" defTabSz="686806" rtl="0" eaLnBrk="1" latinLnBrk="0" hangingPunct="1">
              <a:lnSpc>
                <a:spcPts val="3605"/>
              </a:lnSpc>
              <a:spcBef>
                <a:spcPct val="0"/>
              </a:spcBef>
              <a:buNone/>
              <a:defRPr sz="3600" kern="1200" spc="-150" baseline="0">
                <a:solidFill>
                  <a:srgbClr val="00B9F2"/>
                </a:solidFill>
                <a:effectLst>
                  <a:outerShdw blurRad="38100" dist="38100" dir="2700000" algn="tl">
                    <a:srgbClr val="000000">
                      <a:alpha val="43137"/>
                    </a:srgbClr>
                  </a:outerShdw>
                </a:effectLst>
                <a:latin typeface="Segoe UI Light" pitchFamily="34" charset="0"/>
                <a:ea typeface="+mj-ea"/>
                <a:cs typeface="+mj-cs"/>
              </a:defRPr>
            </a:lvl1pPr>
          </a:lstStyle>
          <a:p>
            <a:endParaRPr lang="en-US" sz="4300" dirty="0"/>
          </a:p>
        </p:txBody>
      </p:sp>
      <p:grpSp>
        <p:nvGrpSpPr>
          <p:cNvPr id="12" name="Group 11"/>
          <p:cNvGrpSpPr/>
          <p:nvPr/>
        </p:nvGrpSpPr>
        <p:grpSpPr>
          <a:xfrm>
            <a:off x="519111" y="1453551"/>
            <a:ext cx="11669713" cy="3635846"/>
            <a:chOff x="519111" y="1453551"/>
            <a:chExt cx="11669713" cy="3635846"/>
          </a:xfrm>
        </p:grpSpPr>
        <p:sp>
          <p:nvSpPr>
            <p:cNvPr id="4" name="TextBox 3"/>
            <p:cNvSpPr txBox="1"/>
            <p:nvPr>
              <p:custDataLst>
                <p:tags r:id="rId7"/>
              </p:custDataLst>
            </p:nvPr>
          </p:nvSpPr>
          <p:spPr>
            <a:xfrm>
              <a:off x="519111" y="1453551"/>
              <a:ext cx="11669713" cy="33511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7" name="Rectangle 6"/>
            <p:cNvSpPr/>
            <p:nvPr/>
          </p:nvSpPr>
          <p:spPr>
            <a:xfrm>
              <a:off x="560567" y="1603827"/>
              <a:ext cx="11146536" cy="3485570"/>
            </a:xfrm>
            <a:prstGeom prst="rect">
              <a:avLst/>
            </a:prstGeom>
          </p:spPr>
          <p:txBody>
            <a:bodyPr lIns="182880">
              <a:spAutoFit/>
            </a:bodyPr>
            <a:lstStyle/>
            <a:p>
              <a:pPr marL="347663" lvl="0" indent="-347663" defTabSz="914363">
                <a:spcBef>
                  <a:spcPts val="600"/>
                </a:spcBef>
                <a:buSzPct val="90000"/>
                <a:buFont typeface="+mj-lt"/>
                <a:buAutoNum type="arabicPeriod"/>
              </a:pPr>
              <a:r>
                <a:rPr lang="en-US" sz="2000" dirty="0">
                  <a:solidFill>
                    <a:schemeClr val="accent2">
                      <a:lumMod val="50000"/>
                    </a:schemeClr>
                  </a:solidFill>
                </a:rPr>
                <a:t>Identify suitable source virtual DC</a:t>
              </a:r>
            </a:p>
            <a:p>
              <a:pPr marL="347663" lvl="0" indent="-347663" defTabSz="914363">
                <a:spcBef>
                  <a:spcPts val="600"/>
                </a:spcBef>
                <a:buSzPct val="90000"/>
                <a:buFont typeface="+mj-lt"/>
                <a:buAutoNum type="arabicPeriod"/>
              </a:pPr>
              <a:r>
                <a:rPr lang="en-US" sz="2000" dirty="0">
                  <a:solidFill>
                    <a:schemeClr val="accent2">
                      <a:lumMod val="50000"/>
                    </a:schemeClr>
                  </a:solidFill>
                </a:rPr>
                <a:t>Authorize source DC by adding it to ‘</a:t>
              </a:r>
              <a:r>
                <a:rPr lang="en-US" sz="2000" dirty="0" err="1">
                  <a:solidFill>
                    <a:schemeClr val="accent2">
                      <a:lumMod val="50000"/>
                    </a:schemeClr>
                  </a:solidFill>
                </a:rPr>
                <a:t>Cloneable</a:t>
              </a:r>
              <a:r>
                <a:rPr lang="en-US" sz="2000" dirty="0">
                  <a:solidFill>
                    <a:schemeClr val="accent2">
                      <a:lumMod val="50000"/>
                    </a:schemeClr>
                  </a:solidFill>
                </a:rPr>
                <a:t> Domain Controllers’ group</a:t>
              </a:r>
            </a:p>
            <a:p>
              <a:pPr marL="746125" lvl="1" indent="-395288" defTabSz="914363">
                <a:spcBef>
                  <a:spcPts val="300"/>
                </a:spcBef>
                <a:buSzPct val="90000"/>
                <a:buBlip>
                  <a:blip r:embed="rId11"/>
                </a:buBlip>
              </a:pPr>
              <a:r>
                <a:rPr lang="en-US" sz="1600" spc="-40" dirty="0">
                  <a:solidFill>
                    <a:schemeClr val="accent2">
                      <a:lumMod val="50000"/>
                    </a:schemeClr>
                  </a:solidFill>
                </a:rPr>
                <a:t>Pre-provisioned with Control Access Right (CAR) on domain-NC object (domain head)</a:t>
              </a:r>
            </a:p>
            <a:p>
              <a:pPr marL="347663" lvl="0" indent="-347663" defTabSz="914363">
                <a:spcBef>
                  <a:spcPts val="600"/>
                </a:spcBef>
                <a:buSzPct val="90000"/>
                <a:buFont typeface="+mj-lt"/>
                <a:buAutoNum type="arabicPeriod"/>
              </a:pPr>
              <a:r>
                <a:rPr lang="en-US" sz="2000" dirty="0">
                  <a:solidFill>
                    <a:schemeClr val="accent2">
                      <a:lumMod val="50000"/>
                    </a:schemeClr>
                  </a:solidFill>
                </a:rPr>
                <a:t>Run New-</a:t>
              </a:r>
              <a:r>
                <a:rPr lang="en-US" sz="2000" dirty="0" err="1">
                  <a:solidFill>
                    <a:schemeClr val="accent2">
                      <a:lumMod val="50000"/>
                    </a:schemeClr>
                  </a:solidFill>
                </a:rPr>
                <a:t>ADDCCloneConfigfile</a:t>
              </a:r>
              <a:endParaRPr lang="en-US" sz="2000" dirty="0">
                <a:solidFill>
                  <a:schemeClr val="accent2">
                    <a:lumMod val="50000"/>
                  </a:schemeClr>
                </a:solidFill>
              </a:endParaRPr>
            </a:p>
            <a:p>
              <a:pPr marL="746125" lvl="1" indent="-395288" defTabSz="914363">
                <a:spcBef>
                  <a:spcPts val="300"/>
                </a:spcBef>
                <a:buSzPct val="90000"/>
                <a:buBlip>
                  <a:blip r:embed="rId11"/>
                </a:buBlip>
              </a:pPr>
              <a:r>
                <a:rPr lang="en-US" sz="1600" spc="-40" dirty="0">
                  <a:solidFill>
                    <a:schemeClr val="accent2">
                      <a:lumMod val="50000"/>
                    </a:schemeClr>
                  </a:solidFill>
                </a:rPr>
                <a:t>Verifies pre-requisites, e.g. PDC FSMO is running Windows Server 2012 (more later on this</a:t>
              </a:r>
              <a:r>
                <a:rPr lang="en-US" sz="1600" spc="-40" dirty="0" smtClean="0">
                  <a:solidFill>
                    <a:schemeClr val="accent2">
                      <a:lumMod val="50000"/>
                    </a:schemeClr>
                  </a:solidFill>
                </a:rPr>
                <a:t>)</a:t>
              </a:r>
            </a:p>
            <a:p>
              <a:pPr marL="746125" lvl="1" indent="-395288" defTabSz="914363">
                <a:spcBef>
                  <a:spcPts val="300"/>
                </a:spcBef>
                <a:buSzPct val="90000"/>
                <a:buBlip>
                  <a:blip r:embed="rId11"/>
                </a:buBlip>
              </a:pPr>
              <a:r>
                <a:rPr lang="en-US" sz="1600" spc="-40" dirty="0" smtClean="0">
                  <a:solidFill>
                    <a:schemeClr val="accent2">
                      <a:lumMod val="50000"/>
                    </a:schemeClr>
                  </a:solidFill>
                </a:rPr>
                <a:t>Verifies authorization (by checking group membership)</a:t>
              </a:r>
              <a:endParaRPr lang="en-US" sz="1600" spc="-40" dirty="0">
                <a:solidFill>
                  <a:schemeClr val="accent2">
                    <a:lumMod val="50000"/>
                  </a:schemeClr>
                </a:solidFill>
              </a:endParaRPr>
            </a:p>
            <a:p>
              <a:pPr marL="746125" lvl="1" indent="-395288" defTabSz="914363">
                <a:spcBef>
                  <a:spcPts val="300"/>
                </a:spcBef>
                <a:buSzPct val="90000"/>
                <a:buBlip>
                  <a:blip r:embed="rId11"/>
                </a:buBlip>
              </a:pPr>
              <a:r>
                <a:rPr lang="en-US" sz="1600" spc="-40" dirty="0">
                  <a:solidFill>
                    <a:schemeClr val="accent2">
                      <a:lumMod val="50000"/>
                    </a:schemeClr>
                  </a:solidFill>
                </a:rPr>
                <a:t>Let’s you specify name, IP address, DNS servers, site, etc.</a:t>
              </a:r>
            </a:p>
            <a:p>
              <a:pPr marL="1149333" lvl="2" indent="-395288" defTabSz="914363">
                <a:spcBef>
                  <a:spcPts val="300"/>
                </a:spcBef>
                <a:buSzPct val="90000"/>
                <a:buBlip>
                  <a:blip r:embed="rId11"/>
                </a:buBlip>
              </a:pPr>
              <a:r>
                <a:rPr lang="en-US" sz="1200" spc="-40" dirty="0">
                  <a:solidFill>
                    <a:schemeClr val="accent2">
                      <a:lumMod val="50000"/>
                    </a:schemeClr>
                  </a:solidFill>
                </a:rPr>
                <a:t>Provide an empty file to auto-generate values</a:t>
              </a:r>
            </a:p>
            <a:p>
              <a:pPr marL="746125" lvl="1" indent="-395288" defTabSz="914363">
                <a:spcBef>
                  <a:spcPts val="300"/>
                </a:spcBef>
                <a:buSzPct val="90000"/>
                <a:buBlip>
                  <a:blip r:embed="rId11"/>
                </a:buBlip>
              </a:pPr>
              <a:r>
                <a:rPr lang="en-US" sz="1600" spc="-40" dirty="0">
                  <a:solidFill>
                    <a:schemeClr val="accent2">
                      <a:lumMod val="50000"/>
                    </a:schemeClr>
                  </a:solidFill>
                </a:rPr>
                <a:t>Sample file provided in box at %</a:t>
              </a:r>
              <a:r>
                <a:rPr lang="en-US" sz="1600" spc="-40" dirty="0" err="1">
                  <a:solidFill>
                    <a:schemeClr val="accent2">
                      <a:lumMod val="50000"/>
                    </a:schemeClr>
                  </a:solidFill>
                </a:rPr>
                <a:t>windir</a:t>
              </a:r>
              <a:r>
                <a:rPr lang="en-US" sz="1600" spc="-40" dirty="0">
                  <a:solidFill>
                    <a:schemeClr val="accent2">
                      <a:lumMod val="50000"/>
                    </a:schemeClr>
                  </a:solidFill>
                </a:rPr>
                <a:t>%\system32\SampleDCCloneConfig.xml</a:t>
              </a:r>
            </a:p>
            <a:p>
              <a:pPr marL="746125" lvl="1" indent="-395288" defTabSz="914363">
                <a:spcBef>
                  <a:spcPts val="300"/>
                </a:spcBef>
                <a:buSzPct val="90000"/>
                <a:buBlip>
                  <a:blip r:embed="rId11"/>
                </a:buBlip>
              </a:pPr>
              <a:r>
                <a:rPr lang="en-US" sz="1600" spc="-40" dirty="0">
                  <a:solidFill>
                    <a:schemeClr val="accent2">
                      <a:lumMod val="50000"/>
                    </a:schemeClr>
                  </a:solidFill>
                </a:rPr>
                <a:t>Schema file provided in box at %</a:t>
              </a:r>
              <a:r>
                <a:rPr lang="en-US" sz="1600" spc="-40" dirty="0" err="1">
                  <a:solidFill>
                    <a:schemeClr val="accent2">
                      <a:lumMod val="50000"/>
                    </a:schemeClr>
                  </a:solidFill>
                </a:rPr>
                <a:t>windir</a:t>
              </a:r>
              <a:r>
                <a:rPr lang="en-US" sz="1600" spc="-40" dirty="0">
                  <a:solidFill>
                    <a:schemeClr val="accent2">
                      <a:lumMod val="50000"/>
                    </a:schemeClr>
                  </a:solidFill>
                </a:rPr>
                <a:t>%\system32\DCCloneConfigSchema.xsd</a:t>
              </a:r>
            </a:p>
            <a:p>
              <a:pPr marL="347663" lvl="0" indent="-347663" defTabSz="914363">
                <a:spcBef>
                  <a:spcPts val="600"/>
                </a:spcBef>
                <a:buSzPct val="90000"/>
                <a:buFont typeface="+mj-lt"/>
                <a:buAutoNum type="arabicPeriod"/>
              </a:pPr>
              <a:r>
                <a:rPr lang="en-US" sz="2000" dirty="0">
                  <a:solidFill>
                    <a:schemeClr val="accent2">
                      <a:lumMod val="50000"/>
                    </a:schemeClr>
                  </a:solidFill>
                </a:rPr>
                <a:t>Run Get-</a:t>
              </a:r>
              <a:r>
                <a:rPr lang="en-US" sz="2000" dirty="0" err="1">
                  <a:solidFill>
                    <a:schemeClr val="accent2">
                      <a:lumMod val="50000"/>
                    </a:schemeClr>
                  </a:solidFill>
                </a:rPr>
                <a:t>ADDCCloningExcludedApplicationList</a:t>
              </a:r>
              <a:r>
                <a:rPr lang="en-US" sz="2000" dirty="0">
                  <a:solidFill>
                    <a:schemeClr val="accent2">
                      <a:lumMod val="50000"/>
                    </a:schemeClr>
                  </a:solidFill>
                </a:rPr>
                <a:t> </a:t>
              </a:r>
              <a:r>
                <a:rPr lang="en-US" sz="2000" dirty="0" smtClean="0">
                  <a:solidFill>
                    <a:schemeClr val="accent2">
                      <a:lumMod val="50000"/>
                    </a:schemeClr>
                  </a:solidFill>
                </a:rPr>
                <a:t>[-</a:t>
              </a:r>
              <a:r>
                <a:rPr lang="en-US" sz="2000" dirty="0" err="1" smtClean="0">
                  <a:solidFill>
                    <a:schemeClr val="accent2">
                      <a:lumMod val="50000"/>
                    </a:schemeClr>
                  </a:solidFill>
                </a:rPr>
                <a:t>generateXML</a:t>
              </a:r>
              <a:r>
                <a:rPr lang="en-US" sz="2000" dirty="0" smtClean="0">
                  <a:solidFill>
                    <a:schemeClr val="accent2">
                      <a:lumMod val="50000"/>
                    </a:schemeClr>
                  </a:solidFill>
                </a:rPr>
                <a:t>]</a:t>
              </a:r>
              <a:endParaRPr lang="en-US" sz="2000" dirty="0">
                <a:solidFill>
                  <a:schemeClr val="accent2">
                    <a:lumMod val="50000"/>
                  </a:schemeClr>
                </a:solidFill>
              </a:endParaRPr>
            </a:p>
          </p:txBody>
        </p:sp>
      </p:grpSp>
      <p:sp>
        <p:nvSpPr>
          <p:cNvPr id="10" name="Rectangle 9"/>
          <p:cNvSpPr/>
          <p:nvPr/>
        </p:nvSpPr>
        <p:spPr>
          <a:xfrm>
            <a:off x="560567" y="4789313"/>
            <a:ext cx="11146536" cy="1169551"/>
          </a:xfrm>
          <a:prstGeom prst="rect">
            <a:avLst/>
          </a:prstGeom>
        </p:spPr>
        <p:txBody>
          <a:bodyPr lIns="182880" tIns="45720" rIns="91440" bIns="45720">
            <a:spAutoFit/>
          </a:bodyPr>
          <a:lstStyle/>
          <a:p>
            <a:pPr marL="395288" lvl="0" indent="-395288" defTabSz="914363">
              <a:spcBef>
                <a:spcPts val="600"/>
              </a:spcBef>
              <a:buSzPct val="90000"/>
              <a:buFont typeface="+mj-lt"/>
              <a:buAutoNum type="arabicPeriod" startAt="5"/>
            </a:pPr>
            <a:r>
              <a:rPr lang="en-US" sz="2000" dirty="0">
                <a:solidFill>
                  <a:schemeClr val="accent2">
                    <a:lumMod val="50000"/>
                  </a:schemeClr>
                </a:solidFill>
              </a:rPr>
              <a:t>Shutdown and export source DC</a:t>
            </a:r>
          </a:p>
          <a:p>
            <a:pPr marL="395288" lvl="0" indent="-395288" defTabSz="914363">
              <a:spcBef>
                <a:spcPts val="600"/>
              </a:spcBef>
              <a:buSzPct val="90000"/>
              <a:buFont typeface="+mj-lt"/>
              <a:buAutoNum type="arabicPeriod" startAt="5"/>
            </a:pPr>
            <a:r>
              <a:rPr lang="en-US" sz="2000" dirty="0">
                <a:solidFill>
                  <a:schemeClr val="accent2">
                    <a:lumMod val="50000"/>
                  </a:schemeClr>
                </a:solidFill>
              </a:rPr>
              <a:t>Restart source DC</a:t>
            </a:r>
          </a:p>
          <a:p>
            <a:pPr marL="395288" lvl="0" indent="-395288" defTabSz="914363">
              <a:spcBef>
                <a:spcPts val="600"/>
              </a:spcBef>
              <a:buSzPct val="90000"/>
              <a:buFont typeface="+mj-lt"/>
              <a:buAutoNum type="arabicPeriod" startAt="5"/>
            </a:pPr>
            <a:r>
              <a:rPr lang="en-US" sz="2000" dirty="0">
                <a:solidFill>
                  <a:schemeClr val="accent2">
                    <a:lumMod val="50000"/>
                  </a:schemeClr>
                </a:solidFill>
              </a:rPr>
              <a:t>Import clone of source DC as many times as desired and start clone VMs</a:t>
            </a:r>
          </a:p>
        </p:txBody>
      </p:sp>
      <p:sp>
        <p:nvSpPr>
          <p:cNvPr id="6" name="Rectangle 5"/>
          <p:cNvSpPr/>
          <p:nvPr>
            <p:custDataLst>
              <p:tags r:id="rId6"/>
            </p:custDataLst>
          </p:nvPr>
        </p:nvSpPr>
        <p:spPr bwMode="auto">
          <a:xfrm>
            <a:off x="0" y="1453551"/>
            <a:ext cx="400110" cy="33511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45720" tIns="27432" rIns="45720" bIns="27432" numCol="1" rtlCol="0" anchor="ctr" anchorCtr="0" compatLnSpc="1">
            <a:prstTxWarp prst="textNoShape">
              <a:avLst/>
            </a:prstTxWarp>
            <a:spAutoFit/>
          </a:bodyPr>
          <a:lstStyle/>
          <a:p>
            <a:pPr algn="ctr" defTabSz="914099"/>
            <a:r>
              <a:rPr lang="en-US" sz="2000" dirty="0">
                <a:gradFill>
                  <a:gsLst>
                    <a:gs pos="0">
                      <a:schemeClr val="tx1"/>
                    </a:gs>
                    <a:gs pos="86000">
                      <a:schemeClr val="tx1"/>
                    </a:gs>
                  </a:gsLst>
                  <a:lin ang="5400000" scaled="0"/>
                </a:gradFill>
                <a:latin typeface="Segoe UI" pitchFamily="34" charset="0"/>
                <a:ea typeface="Segoe UI" pitchFamily="34" charset="0"/>
                <a:cs typeface="Segoe UI" pitchFamily="34" charset="0"/>
              </a:rPr>
              <a:t>Prepare source media</a:t>
            </a:r>
          </a:p>
        </p:txBody>
      </p:sp>
    </p:spTree>
    <p:extLst>
      <p:ext uri="{BB962C8B-B14F-4D97-AF65-F5344CB8AC3E}">
        <p14:creationId xmlns:p14="http://schemas.microsoft.com/office/powerpoint/2010/main" val="436738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63" presetClass="path" presetSubtype="0" accel="50000" decel="50000" fill="hold" grpId="1" nodeType="afterEffect">
                                  <p:stCondLst>
                                    <p:cond delay="0"/>
                                  </p:stCondLst>
                                  <p:childTnLst>
                                    <p:animMotion origin="layout" path="M 3.75E-6 -3.3796E-6 L 0.95026 -3.3796E-6 " pathEditMode="relative" rAng="0" ptsTypes="AA">
                                      <p:cBhvr>
                                        <p:cTn id="10" dur="2500" fill="hold"/>
                                        <p:tgtEl>
                                          <p:spTgt spid="6"/>
                                        </p:tgtEl>
                                        <p:attrNameLst>
                                          <p:attrName>ppt_x</p:attrName>
                                          <p:attrName>ppt_y</p:attrName>
                                        </p:attrNameLst>
                                      </p:cBhvr>
                                      <p:rCtr x="47513" y="0"/>
                                    </p:animMotion>
                                  </p:childTnLst>
                                </p:cTn>
                              </p:par>
                              <p:par>
                                <p:cTn id="11" presetID="22" presetClass="exit" presetSubtype="8" fill="hold" nodeType="withEffect">
                                  <p:stCondLst>
                                    <p:cond delay="500"/>
                                  </p:stCondLst>
                                  <p:childTnLst>
                                    <p:animEffect transition="out" filter="wipe(left)">
                                      <p:cBhvr>
                                        <p:cTn id="12" dur="2250"/>
                                        <p:tgtEl>
                                          <p:spTgt spid="12"/>
                                        </p:tgtEl>
                                      </p:cBhvr>
                                    </p:animEffect>
                                    <p:set>
                                      <p:cBhvr>
                                        <p:cTn id="13" dur="1" fill="hold">
                                          <p:stCondLst>
                                            <p:cond delay="224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300" dirty="0"/>
              <a:t>DCCloneConfig.xml sample</a:t>
            </a:r>
          </a:p>
        </p:txBody>
      </p:sp>
      <p:sp>
        <p:nvSpPr>
          <p:cNvPr id="7" name="Text Placeholder 6"/>
          <p:cNvSpPr txBox="1">
            <a:spLocks/>
          </p:cNvSpPr>
          <p:nvPr/>
        </p:nvSpPr>
        <p:spPr>
          <a:xfrm>
            <a:off x="519116" y="1905002"/>
            <a:ext cx="11149012" cy="4013407"/>
          </a:xfrm>
          <a:prstGeom prst="rect">
            <a:avLst/>
          </a:prstGeom>
        </p:spPr>
        <p:txBody>
          <a:bodyPr lIns="121893" tIns="60947" rIns="121893" bIns="60947"/>
          <a:lstStyle>
            <a:lvl1pPr marL="257552" indent="-257552" algn="l" defTabSz="686806" rtl="0" eaLnBrk="1" latinLnBrk="0" hangingPunct="1">
              <a:lnSpc>
                <a:spcPct val="85000"/>
              </a:lnSpc>
              <a:spcBef>
                <a:spcPts val="1803"/>
              </a:spcBef>
              <a:spcAft>
                <a:spcPts val="0"/>
              </a:spcAft>
              <a:buClr>
                <a:srgbClr val="00B0F0"/>
              </a:buClr>
              <a:buSzPct val="100000"/>
              <a:buFont typeface="Wingdings" pitchFamily="2" charset="2"/>
              <a:buChar char="§"/>
              <a:defRPr sz="1800" b="1" kern="1200" spc="-53" baseline="0">
                <a:solidFill>
                  <a:srgbClr val="666666"/>
                </a:solidFill>
                <a:latin typeface="Segoe UI" pitchFamily="34" charset="0"/>
                <a:ea typeface="Segoe UI" pitchFamily="34" charset="0"/>
                <a:cs typeface="Segoe UI" pitchFamily="34" charset="0"/>
              </a:defRPr>
            </a:lvl1pPr>
            <a:lvl2pPr marL="558030" indent="-214627" algn="l" defTabSz="686806" rtl="0" eaLnBrk="1" latinLnBrk="0" hangingPunct="1">
              <a:lnSpc>
                <a:spcPct val="85000"/>
              </a:lnSpc>
              <a:spcBef>
                <a:spcPts val="451"/>
              </a:spcBef>
              <a:spcAft>
                <a:spcPts val="0"/>
              </a:spcAft>
              <a:buClr>
                <a:srgbClr val="00B0F0"/>
              </a:buClr>
              <a:buSzPct val="100000"/>
              <a:buFont typeface="Wingdings" pitchFamily="2" charset="2"/>
              <a:buChar char="§"/>
              <a:defRPr sz="1500" kern="1200" spc="-53" baseline="0">
                <a:solidFill>
                  <a:srgbClr val="666666"/>
                </a:solidFill>
                <a:latin typeface="Segoe UI" pitchFamily="34" charset="0"/>
                <a:ea typeface="Segoe UI" pitchFamily="34" charset="0"/>
                <a:cs typeface="Segoe UI" pitchFamily="34" charset="0"/>
              </a:defRPr>
            </a:lvl2pPr>
            <a:lvl3pPr marL="858507"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3pPr>
            <a:lvl4pPr marL="1201910"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4pPr>
            <a:lvl5pPr marL="1545313"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5pPr>
            <a:lvl6pPr marL="1888716"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32119"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5522"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8925"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00550" lvl="1" indent="0" defTabSz="1218887">
              <a:spcBef>
                <a:spcPct val="20000"/>
              </a:spcBef>
              <a:buNone/>
            </a:pPr>
            <a:r>
              <a:rPr lang="en-US" sz="1600" dirty="0">
                <a:gradFill>
                  <a:gsLst>
                    <a:gs pos="0">
                      <a:srgbClr val="000000"/>
                    </a:gs>
                    <a:gs pos="86000">
                      <a:srgbClr val="000000"/>
                    </a:gs>
                  </a:gsLst>
                  <a:lin ang="5400000" scaled="0"/>
                </a:gradFill>
                <a:latin typeface="Consolas" pitchFamily="49" charset="0"/>
                <a:ea typeface="+mn-ea"/>
                <a:cs typeface="Consolas" pitchFamily="49" charset="0"/>
              </a:rPr>
              <a:t>&lt;?xml version="1.0"?&gt;</a:t>
            </a:r>
          </a:p>
          <a:p>
            <a:pPr marL="400550" lvl="1" indent="0" defTabSz="1218887">
              <a:spcBef>
                <a:spcPct val="20000"/>
              </a:spcBef>
              <a:buNone/>
            </a:pPr>
            <a:r>
              <a:rPr lang="en-US" sz="1600" dirty="0">
                <a:gradFill>
                  <a:gsLst>
                    <a:gs pos="0">
                      <a:srgbClr val="000000"/>
                    </a:gs>
                    <a:gs pos="86000">
                      <a:srgbClr val="000000"/>
                    </a:gs>
                  </a:gsLst>
                  <a:lin ang="5400000" scaled="0"/>
                </a:gradFill>
                <a:latin typeface="Consolas" pitchFamily="49" charset="0"/>
                <a:ea typeface="+mn-ea"/>
                <a:cs typeface="Consolas" pitchFamily="49" charset="0"/>
              </a:rPr>
              <a:t>&lt;d3c:DCCloneConfig xmlns:d3c="</a:t>
            </a:r>
            <a:r>
              <a:rPr lang="en-US" sz="1600" dirty="0" err="1">
                <a:gradFill>
                  <a:gsLst>
                    <a:gs pos="0">
                      <a:srgbClr val="000000"/>
                    </a:gs>
                    <a:gs pos="86000">
                      <a:srgbClr val="000000"/>
                    </a:gs>
                  </a:gsLst>
                  <a:lin ang="5400000" scaled="0"/>
                </a:gradFill>
                <a:latin typeface="Consolas" pitchFamily="49" charset="0"/>
                <a:ea typeface="+mn-ea"/>
                <a:cs typeface="Consolas" pitchFamily="49" charset="0"/>
              </a:rPr>
              <a:t>uri:microsoft.com:schemas:DCCloneConfig</a:t>
            </a:r>
            <a:r>
              <a:rPr lang="en-US" sz="1600" dirty="0">
                <a:gradFill>
                  <a:gsLst>
                    <a:gs pos="0">
                      <a:srgbClr val="000000"/>
                    </a:gs>
                    <a:gs pos="86000">
                      <a:srgbClr val="000000"/>
                    </a:gs>
                  </a:gsLst>
                  <a:lin ang="5400000" scaled="0"/>
                </a:gradFill>
                <a:latin typeface="Consolas" pitchFamily="49" charset="0"/>
                <a:ea typeface="+mn-ea"/>
                <a:cs typeface="Consolas" pitchFamily="49" charset="0"/>
              </a:rPr>
              <a:t>"&gt;</a:t>
            </a:r>
          </a:p>
          <a:p>
            <a:pPr marL="400550" lvl="1" indent="0" defTabSz="1218887">
              <a:spcBef>
                <a:spcPct val="20000"/>
              </a:spcBef>
              <a:buNone/>
            </a:pPr>
            <a:r>
              <a:rPr lang="en-US" sz="1200" dirty="0">
                <a:latin typeface="Consolas" pitchFamily="49" charset="0"/>
                <a:cs typeface="Consolas" pitchFamily="49" charset="0"/>
              </a:rPr>
              <a:t>    </a:t>
            </a:r>
            <a:r>
              <a:rPr lang="en-US" sz="1600" dirty="0">
                <a:gradFill>
                  <a:gsLst>
                    <a:gs pos="0">
                      <a:srgbClr val="000000"/>
                    </a:gs>
                    <a:gs pos="86000">
                      <a:srgbClr val="000000"/>
                    </a:gs>
                  </a:gsLst>
                  <a:lin ang="5400000" scaled="0"/>
                </a:gradFill>
                <a:latin typeface="Consolas" pitchFamily="49" charset="0"/>
                <a:ea typeface="+mn-ea"/>
                <a:cs typeface="Consolas" pitchFamily="49" charset="0"/>
              </a:rPr>
              <a:t>&lt;</a:t>
            </a:r>
            <a:r>
              <a:rPr lang="en-US" sz="1600" dirty="0" err="1">
                <a:gradFill>
                  <a:gsLst>
                    <a:gs pos="0">
                      <a:srgbClr val="000000"/>
                    </a:gs>
                    <a:gs pos="86000">
                      <a:srgbClr val="000000"/>
                    </a:gs>
                  </a:gsLst>
                  <a:lin ang="5400000" scaled="0"/>
                </a:gradFill>
                <a:latin typeface="Consolas" pitchFamily="49" charset="0"/>
                <a:ea typeface="+mn-ea"/>
                <a:cs typeface="Consolas" pitchFamily="49" charset="0"/>
              </a:rPr>
              <a:t>ComputerName</a:t>
            </a:r>
            <a:r>
              <a:rPr lang="en-US" sz="1600" dirty="0">
                <a:gradFill>
                  <a:gsLst>
                    <a:gs pos="0">
                      <a:srgbClr val="000000"/>
                    </a:gs>
                    <a:gs pos="86000">
                      <a:srgbClr val="000000"/>
                    </a:gs>
                  </a:gsLst>
                  <a:lin ang="5400000" scaled="0"/>
                </a:gradFill>
                <a:latin typeface="Consolas" pitchFamily="49" charset="0"/>
                <a:ea typeface="+mn-ea"/>
                <a:cs typeface="Consolas" pitchFamily="49" charset="0"/>
              </a:rPr>
              <a:t>&gt;VirtualDC3&lt;/</a:t>
            </a:r>
            <a:r>
              <a:rPr lang="en-US" sz="1600" dirty="0" err="1">
                <a:gradFill>
                  <a:gsLst>
                    <a:gs pos="0">
                      <a:srgbClr val="000000"/>
                    </a:gs>
                    <a:gs pos="86000">
                      <a:srgbClr val="000000"/>
                    </a:gs>
                  </a:gsLst>
                  <a:lin ang="5400000" scaled="0"/>
                </a:gradFill>
                <a:latin typeface="Consolas" pitchFamily="49" charset="0"/>
                <a:ea typeface="+mn-ea"/>
                <a:cs typeface="Consolas" pitchFamily="49" charset="0"/>
              </a:rPr>
              <a:t>ComputerName</a:t>
            </a:r>
            <a:r>
              <a:rPr lang="en-US" sz="1600" dirty="0">
                <a:gradFill>
                  <a:gsLst>
                    <a:gs pos="0">
                      <a:srgbClr val="000000"/>
                    </a:gs>
                    <a:gs pos="86000">
                      <a:srgbClr val="000000"/>
                    </a:gs>
                  </a:gsLst>
                  <a:lin ang="5400000" scaled="0"/>
                </a:gradFill>
                <a:latin typeface="Consolas" pitchFamily="49" charset="0"/>
                <a:ea typeface="+mn-ea"/>
                <a:cs typeface="Consolas" pitchFamily="49" charset="0"/>
              </a:rPr>
              <a:t>&gt;</a:t>
            </a:r>
          </a:p>
          <a:p>
            <a:pPr marL="400550" lvl="1" indent="0" defTabSz="1218887">
              <a:spcBef>
                <a:spcPct val="20000"/>
              </a:spcBef>
              <a:buNone/>
            </a:pPr>
            <a:r>
              <a:rPr lang="en-US" sz="1600" dirty="0">
                <a:gradFill>
                  <a:gsLst>
                    <a:gs pos="0">
                      <a:srgbClr val="000000"/>
                    </a:gs>
                    <a:gs pos="86000">
                      <a:srgbClr val="000000"/>
                    </a:gs>
                  </a:gsLst>
                  <a:lin ang="5400000" scaled="0"/>
                </a:gradFill>
                <a:latin typeface="Consolas" pitchFamily="49" charset="0"/>
                <a:ea typeface="+mn-ea"/>
                <a:cs typeface="Consolas" pitchFamily="49" charset="0"/>
              </a:rPr>
              <a:t>    &lt;</a:t>
            </a:r>
            <a:r>
              <a:rPr lang="en-US" sz="1600" dirty="0" err="1">
                <a:gradFill>
                  <a:gsLst>
                    <a:gs pos="0">
                      <a:srgbClr val="000000"/>
                    </a:gs>
                    <a:gs pos="86000">
                      <a:srgbClr val="000000"/>
                    </a:gs>
                  </a:gsLst>
                  <a:lin ang="5400000" scaled="0"/>
                </a:gradFill>
                <a:latin typeface="Consolas" pitchFamily="49" charset="0"/>
                <a:ea typeface="+mn-ea"/>
                <a:cs typeface="Consolas" pitchFamily="49" charset="0"/>
              </a:rPr>
              <a:t>SiteName</a:t>
            </a:r>
            <a:r>
              <a:rPr lang="en-US" sz="1600" dirty="0">
                <a:gradFill>
                  <a:gsLst>
                    <a:gs pos="0">
                      <a:srgbClr val="000000"/>
                    </a:gs>
                    <a:gs pos="86000">
                      <a:srgbClr val="000000"/>
                    </a:gs>
                  </a:gsLst>
                  <a:lin ang="5400000" scaled="0"/>
                </a:gradFill>
                <a:latin typeface="Consolas" pitchFamily="49" charset="0"/>
                <a:ea typeface="+mn-ea"/>
                <a:cs typeface="Consolas" pitchFamily="49" charset="0"/>
              </a:rPr>
              <a:t>&gt;REDMOND&lt;/</a:t>
            </a:r>
            <a:r>
              <a:rPr lang="en-US" sz="1600" dirty="0" err="1">
                <a:gradFill>
                  <a:gsLst>
                    <a:gs pos="0">
                      <a:srgbClr val="000000"/>
                    </a:gs>
                    <a:gs pos="86000">
                      <a:srgbClr val="000000"/>
                    </a:gs>
                  </a:gsLst>
                  <a:lin ang="5400000" scaled="0"/>
                </a:gradFill>
                <a:latin typeface="Consolas" pitchFamily="49" charset="0"/>
                <a:ea typeface="+mn-ea"/>
                <a:cs typeface="Consolas" pitchFamily="49" charset="0"/>
              </a:rPr>
              <a:t>SiteName</a:t>
            </a:r>
            <a:r>
              <a:rPr lang="en-US" sz="1600" dirty="0">
                <a:gradFill>
                  <a:gsLst>
                    <a:gs pos="0">
                      <a:srgbClr val="000000"/>
                    </a:gs>
                    <a:gs pos="86000">
                      <a:srgbClr val="000000"/>
                    </a:gs>
                  </a:gsLst>
                  <a:lin ang="5400000" scaled="0"/>
                </a:gradFill>
                <a:latin typeface="Consolas" pitchFamily="49" charset="0"/>
                <a:ea typeface="+mn-ea"/>
                <a:cs typeface="Consolas" pitchFamily="49" charset="0"/>
              </a:rPr>
              <a:t>&gt;</a:t>
            </a:r>
          </a:p>
          <a:p>
            <a:pPr marL="400550" lvl="1" indent="0" defTabSz="1218887">
              <a:spcBef>
                <a:spcPct val="20000"/>
              </a:spcBef>
              <a:buNone/>
            </a:pPr>
            <a:r>
              <a:rPr lang="en-US" sz="1600" dirty="0">
                <a:gradFill>
                  <a:gsLst>
                    <a:gs pos="0">
                      <a:srgbClr val="000000"/>
                    </a:gs>
                    <a:gs pos="86000">
                      <a:srgbClr val="000000"/>
                    </a:gs>
                  </a:gsLst>
                  <a:lin ang="5400000" scaled="0"/>
                </a:gradFill>
                <a:latin typeface="Consolas" pitchFamily="49" charset="0"/>
                <a:ea typeface="+mn-ea"/>
                <a:cs typeface="Consolas" pitchFamily="49" charset="0"/>
              </a:rPr>
              <a:t>    &lt;</a:t>
            </a:r>
            <a:r>
              <a:rPr lang="en-US" sz="1600" dirty="0" err="1">
                <a:gradFill>
                  <a:gsLst>
                    <a:gs pos="0">
                      <a:srgbClr val="000000"/>
                    </a:gs>
                    <a:gs pos="86000">
                      <a:srgbClr val="000000"/>
                    </a:gs>
                  </a:gsLst>
                  <a:lin ang="5400000" scaled="0"/>
                </a:gradFill>
                <a:latin typeface="Consolas" pitchFamily="49" charset="0"/>
                <a:ea typeface="+mn-ea"/>
                <a:cs typeface="Consolas" pitchFamily="49" charset="0"/>
              </a:rPr>
              <a:t>IPSettings</a:t>
            </a:r>
            <a:r>
              <a:rPr lang="en-US" sz="1600" dirty="0">
                <a:gradFill>
                  <a:gsLst>
                    <a:gs pos="0">
                      <a:srgbClr val="000000"/>
                    </a:gs>
                    <a:gs pos="86000">
                      <a:srgbClr val="000000"/>
                    </a:gs>
                  </a:gsLst>
                  <a:lin ang="5400000" scaled="0"/>
                </a:gradFill>
                <a:latin typeface="Consolas" pitchFamily="49" charset="0"/>
                <a:ea typeface="+mn-ea"/>
                <a:cs typeface="Consolas" pitchFamily="49" charset="0"/>
              </a:rPr>
              <a:t>&gt;</a:t>
            </a:r>
          </a:p>
          <a:p>
            <a:pPr marL="400550" lvl="1" indent="0" defTabSz="1218887">
              <a:spcBef>
                <a:spcPct val="20000"/>
              </a:spcBef>
              <a:buNone/>
            </a:pPr>
            <a:r>
              <a:rPr lang="en-US" sz="1600" dirty="0">
                <a:gradFill>
                  <a:gsLst>
                    <a:gs pos="0">
                      <a:srgbClr val="000000"/>
                    </a:gs>
                    <a:gs pos="86000">
                      <a:srgbClr val="000000"/>
                    </a:gs>
                  </a:gsLst>
                  <a:lin ang="5400000" scaled="0"/>
                </a:gradFill>
                <a:latin typeface="Consolas" pitchFamily="49" charset="0"/>
                <a:ea typeface="+mn-ea"/>
                <a:cs typeface="Consolas" pitchFamily="49" charset="0"/>
              </a:rPr>
              <a:t>        &lt;IPv4Settings&gt;</a:t>
            </a:r>
          </a:p>
          <a:p>
            <a:pPr marL="400550" lvl="1" indent="0" defTabSz="1218887">
              <a:spcBef>
                <a:spcPct val="20000"/>
              </a:spcBef>
              <a:buNone/>
            </a:pPr>
            <a:r>
              <a:rPr lang="en-US" sz="1600" dirty="0">
                <a:gradFill>
                  <a:gsLst>
                    <a:gs pos="0">
                      <a:srgbClr val="000000"/>
                    </a:gs>
                    <a:gs pos="86000">
                      <a:srgbClr val="000000"/>
                    </a:gs>
                  </a:gsLst>
                  <a:lin ang="5400000" scaled="0"/>
                </a:gradFill>
                <a:latin typeface="Consolas" pitchFamily="49" charset="0"/>
                <a:ea typeface="+mn-ea"/>
                <a:cs typeface="Consolas" pitchFamily="49" charset="0"/>
              </a:rPr>
              <a:t>            &lt;</a:t>
            </a:r>
            <a:r>
              <a:rPr lang="en-US" sz="1600" dirty="0" err="1">
                <a:gradFill>
                  <a:gsLst>
                    <a:gs pos="0">
                      <a:srgbClr val="000000"/>
                    </a:gs>
                    <a:gs pos="86000">
                      <a:srgbClr val="000000"/>
                    </a:gs>
                  </a:gsLst>
                  <a:lin ang="5400000" scaled="0"/>
                </a:gradFill>
                <a:latin typeface="Consolas" pitchFamily="49" charset="0"/>
                <a:ea typeface="+mn-ea"/>
                <a:cs typeface="Consolas" pitchFamily="49" charset="0"/>
              </a:rPr>
              <a:t>StaticSettings</a:t>
            </a:r>
            <a:r>
              <a:rPr lang="en-US" sz="1600" dirty="0">
                <a:gradFill>
                  <a:gsLst>
                    <a:gs pos="0">
                      <a:srgbClr val="000000"/>
                    </a:gs>
                    <a:gs pos="86000">
                      <a:srgbClr val="000000"/>
                    </a:gs>
                  </a:gsLst>
                  <a:lin ang="5400000" scaled="0"/>
                </a:gradFill>
                <a:latin typeface="Consolas" pitchFamily="49" charset="0"/>
                <a:ea typeface="+mn-ea"/>
                <a:cs typeface="Consolas" pitchFamily="49" charset="0"/>
              </a:rPr>
              <a:t>&gt;</a:t>
            </a:r>
          </a:p>
          <a:p>
            <a:pPr marL="400550" lvl="1" indent="0" defTabSz="1218887">
              <a:spcBef>
                <a:spcPct val="20000"/>
              </a:spcBef>
              <a:buNone/>
            </a:pPr>
            <a:r>
              <a:rPr lang="en-US" sz="1600" dirty="0">
                <a:gradFill>
                  <a:gsLst>
                    <a:gs pos="0">
                      <a:srgbClr val="000000"/>
                    </a:gs>
                    <a:gs pos="86000">
                      <a:srgbClr val="000000"/>
                    </a:gs>
                  </a:gsLst>
                  <a:lin ang="5400000" scaled="0"/>
                </a:gradFill>
                <a:latin typeface="Consolas" pitchFamily="49" charset="0"/>
                <a:ea typeface="+mn-ea"/>
                <a:cs typeface="Consolas" pitchFamily="49" charset="0"/>
              </a:rPr>
              <a:t>                &lt;Address&gt;10.0.0.115&lt;/Address&gt;</a:t>
            </a:r>
          </a:p>
          <a:p>
            <a:pPr marL="400550" lvl="1" indent="0" defTabSz="1218887">
              <a:spcBef>
                <a:spcPct val="20000"/>
              </a:spcBef>
              <a:buNone/>
            </a:pPr>
            <a:r>
              <a:rPr lang="en-US" sz="1600" dirty="0">
                <a:gradFill>
                  <a:gsLst>
                    <a:gs pos="0">
                      <a:srgbClr val="000000"/>
                    </a:gs>
                    <a:gs pos="86000">
                      <a:srgbClr val="000000"/>
                    </a:gs>
                  </a:gsLst>
                  <a:lin ang="5400000" scaled="0"/>
                </a:gradFill>
                <a:latin typeface="Consolas" pitchFamily="49" charset="0"/>
                <a:ea typeface="+mn-ea"/>
                <a:cs typeface="Consolas" pitchFamily="49" charset="0"/>
              </a:rPr>
              <a:t>                &lt;</a:t>
            </a:r>
            <a:r>
              <a:rPr lang="en-US" sz="1600" dirty="0" err="1">
                <a:gradFill>
                  <a:gsLst>
                    <a:gs pos="0">
                      <a:srgbClr val="000000"/>
                    </a:gs>
                    <a:gs pos="86000">
                      <a:srgbClr val="000000"/>
                    </a:gs>
                  </a:gsLst>
                  <a:lin ang="5400000" scaled="0"/>
                </a:gradFill>
                <a:latin typeface="Consolas" pitchFamily="49" charset="0"/>
                <a:ea typeface="+mn-ea"/>
                <a:cs typeface="Consolas" pitchFamily="49" charset="0"/>
              </a:rPr>
              <a:t>SubnetMask</a:t>
            </a:r>
            <a:r>
              <a:rPr lang="en-US" sz="1600" dirty="0">
                <a:gradFill>
                  <a:gsLst>
                    <a:gs pos="0">
                      <a:srgbClr val="000000"/>
                    </a:gs>
                    <a:gs pos="86000">
                      <a:srgbClr val="000000"/>
                    </a:gs>
                  </a:gsLst>
                  <a:lin ang="5400000" scaled="0"/>
                </a:gradFill>
                <a:latin typeface="Consolas" pitchFamily="49" charset="0"/>
                <a:ea typeface="+mn-ea"/>
                <a:cs typeface="Consolas" pitchFamily="49" charset="0"/>
              </a:rPr>
              <a:t>&gt;255.255.0.0&lt;/</a:t>
            </a:r>
            <a:r>
              <a:rPr lang="en-US" sz="1600" dirty="0" err="1">
                <a:gradFill>
                  <a:gsLst>
                    <a:gs pos="0">
                      <a:srgbClr val="000000"/>
                    </a:gs>
                    <a:gs pos="86000">
                      <a:srgbClr val="000000"/>
                    </a:gs>
                  </a:gsLst>
                  <a:lin ang="5400000" scaled="0"/>
                </a:gradFill>
                <a:latin typeface="Consolas" pitchFamily="49" charset="0"/>
                <a:ea typeface="+mn-ea"/>
                <a:cs typeface="Consolas" pitchFamily="49" charset="0"/>
              </a:rPr>
              <a:t>SubnetMask</a:t>
            </a:r>
            <a:r>
              <a:rPr lang="en-US" sz="1600" dirty="0">
                <a:gradFill>
                  <a:gsLst>
                    <a:gs pos="0">
                      <a:srgbClr val="000000"/>
                    </a:gs>
                    <a:gs pos="86000">
                      <a:srgbClr val="000000"/>
                    </a:gs>
                  </a:gsLst>
                  <a:lin ang="5400000" scaled="0"/>
                </a:gradFill>
                <a:latin typeface="Consolas" pitchFamily="49" charset="0"/>
                <a:ea typeface="+mn-ea"/>
                <a:cs typeface="Consolas" pitchFamily="49" charset="0"/>
              </a:rPr>
              <a:t>&gt;</a:t>
            </a:r>
          </a:p>
          <a:p>
            <a:pPr marL="400550" lvl="1" indent="0" defTabSz="1218887">
              <a:spcBef>
                <a:spcPct val="20000"/>
              </a:spcBef>
              <a:buNone/>
            </a:pPr>
            <a:r>
              <a:rPr lang="en-US" sz="1600" dirty="0">
                <a:gradFill>
                  <a:gsLst>
                    <a:gs pos="0">
                      <a:srgbClr val="000000"/>
                    </a:gs>
                    <a:gs pos="86000">
                      <a:srgbClr val="000000"/>
                    </a:gs>
                  </a:gsLst>
                  <a:lin ang="5400000" scaled="0"/>
                </a:gradFill>
                <a:latin typeface="Consolas" pitchFamily="49" charset="0"/>
                <a:ea typeface="+mn-ea"/>
                <a:cs typeface="Consolas" pitchFamily="49" charset="0"/>
              </a:rPr>
              <a:t>                &lt;</a:t>
            </a:r>
            <a:r>
              <a:rPr lang="en-US" sz="1600" dirty="0" err="1">
                <a:gradFill>
                  <a:gsLst>
                    <a:gs pos="0">
                      <a:srgbClr val="000000"/>
                    </a:gs>
                    <a:gs pos="86000">
                      <a:srgbClr val="000000"/>
                    </a:gs>
                  </a:gsLst>
                  <a:lin ang="5400000" scaled="0"/>
                </a:gradFill>
                <a:latin typeface="Consolas" pitchFamily="49" charset="0"/>
                <a:ea typeface="+mn-ea"/>
                <a:cs typeface="Consolas" pitchFamily="49" charset="0"/>
              </a:rPr>
              <a:t>DefaultGateway</a:t>
            </a:r>
            <a:r>
              <a:rPr lang="en-US" sz="1600" dirty="0">
                <a:gradFill>
                  <a:gsLst>
                    <a:gs pos="0">
                      <a:srgbClr val="000000"/>
                    </a:gs>
                    <a:gs pos="86000">
                      <a:srgbClr val="000000"/>
                    </a:gs>
                  </a:gsLst>
                  <a:lin ang="5400000" scaled="0"/>
                </a:gradFill>
                <a:latin typeface="Consolas" pitchFamily="49" charset="0"/>
                <a:ea typeface="+mn-ea"/>
                <a:cs typeface="Consolas" pitchFamily="49" charset="0"/>
              </a:rPr>
              <a:t>&gt;10.0.0.1&lt;/</a:t>
            </a:r>
            <a:r>
              <a:rPr lang="en-US" sz="1600" dirty="0" err="1">
                <a:gradFill>
                  <a:gsLst>
                    <a:gs pos="0">
                      <a:srgbClr val="000000"/>
                    </a:gs>
                    <a:gs pos="86000">
                      <a:srgbClr val="000000"/>
                    </a:gs>
                  </a:gsLst>
                  <a:lin ang="5400000" scaled="0"/>
                </a:gradFill>
                <a:latin typeface="Consolas" pitchFamily="49" charset="0"/>
                <a:ea typeface="+mn-ea"/>
                <a:cs typeface="Consolas" pitchFamily="49" charset="0"/>
              </a:rPr>
              <a:t>DefaultGateway</a:t>
            </a:r>
            <a:r>
              <a:rPr lang="en-US" sz="1600" dirty="0">
                <a:gradFill>
                  <a:gsLst>
                    <a:gs pos="0">
                      <a:srgbClr val="000000"/>
                    </a:gs>
                    <a:gs pos="86000">
                      <a:srgbClr val="000000"/>
                    </a:gs>
                  </a:gsLst>
                  <a:lin ang="5400000" scaled="0"/>
                </a:gradFill>
                <a:latin typeface="Consolas" pitchFamily="49" charset="0"/>
                <a:ea typeface="+mn-ea"/>
                <a:cs typeface="Consolas" pitchFamily="49" charset="0"/>
              </a:rPr>
              <a:t>&gt;</a:t>
            </a:r>
          </a:p>
          <a:p>
            <a:pPr marL="400550" lvl="1" indent="0" defTabSz="1218887">
              <a:spcBef>
                <a:spcPct val="20000"/>
              </a:spcBef>
              <a:buNone/>
            </a:pPr>
            <a:r>
              <a:rPr lang="en-US" sz="1600" dirty="0">
                <a:gradFill>
                  <a:gsLst>
                    <a:gs pos="0">
                      <a:srgbClr val="000000"/>
                    </a:gs>
                    <a:gs pos="86000">
                      <a:srgbClr val="000000"/>
                    </a:gs>
                  </a:gsLst>
                  <a:lin ang="5400000" scaled="0"/>
                </a:gradFill>
                <a:latin typeface="Consolas" pitchFamily="49" charset="0"/>
                <a:ea typeface="+mn-ea"/>
                <a:cs typeface="Consolas" pitchFamily="49" charset="0"/>
              </a:rPr>
              <a:t>                &lt;</a:t>
            </a:r>
            <a:r>
              <a:rPr lang="en-US" sz="1600" dirty="0" err="1">
                <a:gradFill>
                  <a:gsLst>
                    <a:gs pos="0">
                      <a:srgbClr val="000000"/>
                    </a:gs>
                    <a:gs pos="86000">
                      <a:srgbClr val="000000"/>
                    </a:gs>
                  </a:gsLst>
                  <a:lin ang="5400000" scaled="0"/>
                </a:gradFill>
                <a:latin typeface="Consolas" pitchFamily="49" charset="0"/>
                <a:ea typeface="+mn-ea"/>
                <a:cs typeface="Consolas" pitchFamily="49" charset="0"/>
              </a:rPr>
              <a:t>DNSResolver</a:t>
            </a:r>
            <a:r>
              <a:rPr lang="en-US" sz="1600" dirty="0">
                <a:gradFill>
                  <a:gsLst>
                    <a:gs pos="0">
                      <a:srgbClr val="000000"/>
                    </a:gs>
                    <a:gs pos="86000">
                      <a:srgbClr val="000000"/>
                    </a:gs>
                  </a:gsLst>
                  <a:lin ang="5400000" scaled="0"/>
                </a:gradFill>
                <a:latin typeface="Consolas" pitchFamily="49" charset="0"/>
                <a:ea typeface="+mn-ea"/>
                <a:cs typeface="Consolas" pitchFamily="49" charset="0"/>
              </a:rPr>
              <a:t>&gt;10.0.0.101&lt;/</a:t>
            </a:r>
            <a:r>
              <a:rPr lang="en-US" sz="1600" dirty="0" err="1">
                <a:gradFill>
                  <a:gsLst>
                    <a:gs pos="0">
                      <a:srgbClr val="000000"/>
                    </a:gs>
                    <a:gs pos="86000">
                      <a:srgbClr val="000000"/>
                    </a:gs>
                  </a:gsLst>
                  <a:lin ang="5400000" scaled="0"/>
                </a:gradFill>
                <a:latin typeface="Consolas" pitchFamily="49" charset="0"/>
                <a:ea typeface="+mn-ea"/>
                <a:cs typeface="Consolas" pitchFamily="49" charset="0"/>
              </a:rPr>
              <a:t>DNSResolver</a:t>
            </a:r>
            <a:r>
              <a:rPr lang="en-US" sz="1600" dirty="0">
                <a:gradFill>
                  <a:gsLst>
                    <a:gs pos="0">
                      <a:srgbClr val="000000"/>
                    </a:gs>
                    <a:gs pos="86000">
                      <a:srgbClr val="000000"/>
                    </a:gs>
                  </a:gsLst>
                  <a:lin ang="5400000" scaled="0"/>
                </a:gradFill>
                <a:latin typeface="Consolas" pitchFamily="49" charset="0"/>
                <a:ea typeface="+mn-ea"/>
                <a:cs typeface="Consolas" pitchFamily="49" charset="0"/>
              </a:rPr>
              <a:t>&gt;</a:t>
            </a:r>
          </a:p>
          <a:p>
            <a:pPr marL="400550" lvl="1" indent="0" defTabSz="1218887">
              <a:spcBef>
                <a:spcPct val="20000"/>
              </a:spcBef>
              <a:buNone/>
            </a:pPr>
            <a:r>
              <a:rPr lang="en-US" sz="1600" dirty="0">
                <a:gradFill>
                  <a:gsLst>
                    <a:gs pos="0">
                      <a:srgbClr val="000000"/>
                    </a:gs>
                    <a:gs pos="86000">
                      <a:srgbClr val="000000"/>
                    </a:gs>
                  </a:gsLst>
                  <a:lin ang="5400000" scaled="0"/>
                </a:gradFill>
                <a:latin typeface="Consolas" pitchFamily="49" charset="0"/>
                <a:ea typeface="+mn-ea"/>
                <a:cs typeface="Consolas" pitchFamily="49" charset="0"/>
              </a:rPr>
              <a:t>            &lt;/</a:t>
            </a:r>
            <a:r>
              <a:rPr lang="en-US" sz="1600" dirty="0" err="1">
                <a:gradFill>
                  <a:gsLst>
                    <a:gs pos="0">
                      <a:srgbClr val="000000"/>
                    </a:gs>
                    <a:gs pos="86000">
                      <a:srgbClr val="000000"/>
                    </a:gs>
                  </a:gsLst>
                  <a:lin ang="5400000" scaled="0"/>
                </a:gradFill>
                <a:latin typeface="Consolas" pitchFamily="49" charset="0"/>
                <a:ea typeface="+mn-ea"/>
                <a:cs typeface="Consolas" pitchFamily="49" charset="0"/>
              </a:rPr>
              <a:t>StaticSettings</a:t>
            </a:r>
            <a:r>
              <a:rPr lang="en-US" sz="1600" dirty="0">
                <a:gradFill>
                  <a:gsLst>
                    <a:gs pos="0">
                      <a:srgbClr val="000000"/>
                    </a:gs>
                    <a:gs pos="86000">
                      <a:srgbClr val="000000"/>
                    </a:gs>
                  </a:gsLst>
                  <a:lin ang="5400000" scaled="0"/>
                </a:gradFill>
                <a:latin typeface="Consolas" pitchFamily="49" charset="0"/>
                <a:ea typeface="+mn-ea"/>
                <a:cs typeface="Consolas" pitchFamily="49" charset="0"/>
              </a:rPr>
              <a:t>&gt;</a:t>
            </a:r>
          </a:p>
          <a:p>
            <a:pPr marL="400550" lvl="1" indent="0" defTabSz="1218887">
              <a:spcBef>
                <a:spcPct val="20000"/>
              </a:spcBef>
              <a:buNone/>
            </a:pPr>
            <a:r>
              <a:rPr lang="en-US" sz="1600" dirty="0">
                <a:gradFill>
                  <a:gsLst>
                    <a:gs pos="0">
                      <a:srgbClr val="000000"/>
                    </a:gs>
                    <a:gs pos="86000">
                      <a:srgbClr val="000000"/>
                    </a:gs>
                  </a:gsLst>
                  <a:lin ang="5400000" scaled="0"/>
                </a:gradFill>
                <a:latin typeface="Consolas" pitchFamily="49" charset="0"/>
                <a:ea typeface="+mn-ea"/>
                <a:cs typeface="Consolas" pitchFamily="49" charset="0"/>
              </a:rPr>
              <a:t>        &lt;/IPv4Settings&gt;</a:t>
            </a:r>
          </a:p>
          <a:p>
            <a:pPr marL="400550" lvl="1" indent="0" defTabSz="1218887">
              <a:spcBef>
                <a:spcPct val="20000"/>
              </a:spcBef>
              <a:buNone/>
            </a:pPr>
            <a:r>
              <a:rPr lang="en-US" sz="1600" dirty="0">
                <a:gradFill>
                  <a:gsLst>
                    <a:gs pos="0">
                      <a:srgbClr val="000000"/>
                    </a:gs>
                    <a:gs pos="86000">
                      <a:srgbClr val="000000"/>
                    </a:gs>
                  </a:gsLst>
                  <a:lin ang="5400000" scaled="0"/>
                </a:gradFill>
                <a:latin typeface="Consolas" pitchFamily="49" charset="0"/>
                <a:ea typeface="+mn-ea"/>
                <a:cs typeface="Consolas" pitchFamily="49" charset="0"/>
              </a:rPr>
              <a:t>    &lt;/</a:t>
            </a:r>
            <a:r>
              <a:rPr lang="en-US" sz="1600" dirty="0" err="1">
                <a:gradFill>
                  <a:gsLst>
                    <a:gs pos="0">
                      <a:srgbClr val="000000"/>
                    </a:gs>
                    <a:gs pos="86000">
                      <a:srgbClr val="000000"/>
                    </a:gs>
                  </a:gsLst>
                  <a:lin ang="5400000" scaled="0"/>
                </a:gradFill>
                <a:latin typeface="Consolas" pitchFamily="49" charset="0"/>
                <a:ea typeface="+mn-ea"/>
                <a:cs typeface="Consolas" pitchFamily="49" charset="0"/>
              </a:rPr>
              <a:t>IPSettings</a:t>
            </a:r>
            <a:r>
              <a:rPr lang="en-US" sz="1600" dirty="0">
                <a:gradFill>
                  <a:gsLst>
                    <a:gs pos="0">
                      <a:srgbClr val="000000"/>
                    </a:gs>
                    <a:gs pos="86000">
                      <a:srgbClr val="000000"/>
                    </a:gs>
                  </a:gsLst>
                  <a:lin ang="5400000" scaled="0"/>
                </a:gradFill>
                <a:latin typeface="Consolas" pitchFamily="49" charset="0"/>
                <a:ea typeface="+mn-ea"/>
                <a:cs typeface="Consolas" pitchFamily="49" charset="0"/>
              </a:rPr>
              <a:t>&gt;</a:t>
            </a:r>
          </a:p>
          <a:p>
            <a:pPr marL="400550" lvl="1" indent="0" defTabSz="1218887">
              <a:spcBef>
                <a:spcPct val="20000"/>
              </a:spcBef>
              <a:buNone/>
            </a:pPr>
            <a:r>
              <a:rPr lang="en-US" sz="1600" dirty="0">
                <a:gradFill>
                  <a:gsLst>
                    <a:gs pos="0">
                      <a:srgbClr val="000000"/>
                    </a:gs>
                    <a:gs pos="86000">
                      <a:srgbClr val="000000"/>
                    </a:gs>
                  </a:gsLst>
                  <a:lin ang="5400000" scaled="0"/>
                </a:gradFill>
                <a:latin typeface="Consolas" pitchFamily="49" charset="0"/>
                <a:ea typeface="+mn-ea"/>
                <a:cs typeface="Consolas" pitchFamily="49" charset="0"/>
              </a:rPr>
              <a:t>&lt;/d3c:DCCloneConfig&gt;</a:t>
            </a:r>
          </a:p>
        </p:txBody>
      </p:sp>
    </p:spTree>
    <p:extLst>
      <p:ext uri="{BB962C8B-B14F-4D97-AF65-F5344CB8AC3E}">
        <p14:creationId xmlns:p14="http://schemas.microsoft.com/office/powerpoint/2010/main" val="37856860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69053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157"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6" name="Rectangle 5"/>
          <p:cNvSpPr/>
          <p:nvPr>
            <p:custDataLst>
              <p:tags r:id="rId3"/>
            </p:custDataLst>
          </p:nvPr>
        </p:nvSpPr>
        <p:spPr bwMode="auto">
          <a:xfrm>
            <a:off x="519114" y="1310640"/>
            <a:ext cx="11669712" cy="486156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 name="Title 2"/>
          <p:cNvSpPr>
            <a:spLocks noGrp="1"/>
          </p:cNvSpPr>
          <p:nvPr>
            <p:ph type="title"/>
            <p:custDataLst>
              <p:tags r:id="rId4"/>
            </p:custDataLst>
          </p:nvPr>
        </p:nvSpPr>
        <p:spPr/>
        <p:txBody>
          <a:bodyPr>
            <a:normAutofit/>
          </a:bodyPr>
          <a:lstStyle/>
          <a:p>
            <a:r>
              <a:rPr lang="en-US" dirty="0" smtClean="0">
                <a:gradFill>
                  <a:gsLst>
                    <a:gs pos="0">
                      <a:schemeClr val="tx1"/>
                    </a:gs>
                    <a:gs pos="86000">
                      <a:schemeClr val="tx1"/>
                    </a:gs>
                  </a:gsLst>
                  <a:lin ang="5400000" scaled="0"/>
                </a:gradFill>
                <a:cs typeface="Segoe UI"/>
              </a:rPr>
              <a:t>Services/Programs supported for cloning</a:t>
            </a:r>
            <a:endParaRPr lang="en-US" dirty="0">
              <a:gradFill>
                <a:gsLst>
                  <a:gs pos="0">
                    <a:schemeClr val="tx1"/>
                  </a:gs>
                  <a:gs pos="86000">
                    <a:schemeClr val="tx1"/>
                  </a:gs>
                </a:gsLst>
                <a:lin ang="5400000" scaled="0"/>
              </a:gradFill>
              <a:cs typeface="Segoe UI"/>
            </a:endParaRPr>
          </a:p>
        </p:txBody>
      </p:sp>
      <p:sp>
        <p:nvSpPr>
          <p:cNvPr id="5" name="Content Placeholder 4"/>
          <p:cNvSpPr>
            <a:spLocks noGrp="1"/>
          </p:cNvSpPr>
          <p:nvPr>
            <p:ph type="body" sz="quarter" idx="10"/>
            <p:custDataLst>
              <p:tags r:id="rId5"/>
            </p:custDataLst>
          </p:nvPr>
        </p:nvSpPr>
        <p:spPr>
          <a:xfrm>
            <a:off x="519113" y="1310640"/>
            <a:ext cx="11149013" cy="5062924"/>
          </a:xfrm>
        </p:spPr>
        <p:txBody>
          <a:bodyPr lIns="182880" tIns="45720" rIns="91440" bIns="45720"/>
          <a:lstStyle/>
          <a:p>
            <a:pPr marL="0" indent="0">
              <a:lnSpc>
                <a:spcPct val="100000"/>
              </a:lnSpc>
              <a:spcBef>
                <a:spcPts val="1200"/>
              </a:spcBef>
              <a:buNone/>
            </a:pPr>
            <a:r>
              <a:rPr lang="en-US" sz="2600" dirty="0">
                <a:gradFill>
                  <a:gsLst>
                    <a:gs pos="0">
                      <a:schemeClr val="tx1"/>
                    </a:gs>
                    <a:gs pos="86000">
                      <a:schemeClr val="tx1"/>
                    </a:gs>
                  </a:gsLst>
                  <a:lin ang="5400000" scaled="0"/>
                </a:gradFill>
              </a:rPr>
              <a:t>Limited set of programs and services supported on source DC out-of-the-box</a:t>
            </a:r>
          </a:p>
          <a:p>
            <a:pPr marL="0" indent="0">
              <a:lnSpc>
                <a:spcPct val="100000"/>
              </a:lnSpc>
              <a:spcBef>
                <a:spcPts val="1200"/>
              </a:spcBef>
              <a:buNone/>
            </a:pPr>
            <a:r>
              <a:rPr lang="en-US" sz="2600" dirty="0">
                <a:gradFill>
                  <a:gsLst>
                    <a:gs pos="0">
                      <a:schemeClr val="tx1"/>
                    </a:gs>
                    <a:gs pos="86000">
                      <a:schemeClr val="tx1"/>
                    </a:gs>
                  </a:gsLst>
                  <a:lin ang="5400000" scaled="0"/>
                </a:gradFill>
              </a:rPr>
              <a:t>Commonplace </a:t>
            </a:r>
            <a:r>
              <a:rPr lang="en-US" sz="2600" dirty="0" smtClean="0">
                <a:gradFill>
                  <a:gsLst>
                    <a:gs pos="0">
                      <a:schemeClr val="tx1"/>
                    </a:gs>
                    <a:gs pos="86000">
                      <a:schemeClr val="tx1"/>
                    </a:gs>
                  </a:gsLst>
                  <a:lin ang="5400000" scaled="0"/>
                </a:gradFill>
              </a:rPr>
              <a:t>Windows Server 2012 </a:t>
            </a:r>
            <a:r>
              <a:rPr lang="en-US" sz="2600" dirty="0">
                <a:gradFill>
                  <a:gsLst>
                    <a:gs pos="0">
                      <a:schemeClr val="tx1"/>
                    </a:gs>
                    <a:gs pos="86000">
                      <a:schemeClr val="tx1"/>
                    </a:gs>
                  </a:gsLst>
                  <a:lin ang="5400000" scaled="0"/>
                </a:gradFill>
              </a:rPr>
              <a:t>services co-located with DCs are supported:</a:t>
            </a:r>
          </a:p>
          <a:p>
            <a:pPr lvl="1">
              <a:lnSpc>
                <a:spcPct val="100000"/>
              </a:lnSpc>
              <a:spcBef>
                <a:spcPts val="600"/>
              </a:spcBef>
            </a:pPr>
            <a:r>
              <a:rPr lang="en-US" sz="1800" dirty="0">
                <a:gradFill>
                  <a:gsLst>
                    <a:gs pos="0">
                      <a:schemeClr val="tx1"/>
                    </a:gs>
                    <a:gs pos="86000">
                      <a:schemeClr val="tx1"/>
                    </a:gs>
                  </a:gsLst>
                  <a:lin ang="5400000" scaled="0"/>
                </a:gradFill>
              </a:rPr>
              <a:t>e.g. DNS, FRS, DFSR</a:t>
            </a:r>
          </a:p>
          <a:p>
            <a:pPr lvl="1">
              <a:lnSpc>
                <a:spcPct val="100000"/>
              </a:lnSpc>
              <a:spcBef>
                <a:spcPts val="600"/>
              </a:spcBef>
            </a:pPr>
            <a:r>
              <a:rPr lang="en-US" sz="1800" dirty="0">
                <a:gradFill>
                  <a:gsLst>
                    <a:gs pos="0">
                      <a:schemeClr val="tx1"/>
                    </a:gs>
                    <a:gs pos="86000">
                      <a:schemeClr val="tx1"/>
                    </a:gs>
                  </a:gsLst>
                  <a:lin ang="5400000" scaled="0"/>
                </a:gradFill>
              </a:rPr>
              <a:t>listed in </a:t>
            </a:r>
            <a:r>
              <a:rPr lang="en-US" sz="1800" b="1" i="1" dirty="0">
                <a:gradFill>
                  <a:gsLst>
                    <a:gs pos="0">
                      <a:schemeClr val="tx1"/>
                    </a:gs>
                    <a:gs pos="86000">
                      <a:schemeClr val="tx1"/>
                    </a:gs>
                  </a:gsLst>
                  <a:lin ang="5400000" scaled="0"/>
                </a:gradFill>
              </a:rPr>
              <a:t>DefaultDCCloneAllowList.XML </a:t>
            </a:r>
            <a:r>
              <a:rPr lang="en-US" sz="1800" dirty="0">
                <a:gradFill>
                  <a:gsLst>
                    <a:gs pos="0">
                      <a:schemeClr val="tx1"/>
                    </a:gs>
                    <a:gs pos="86000">
                      <a:schemeClr val="tx1"/>
                    </a:gs>
                  </a:gsLst>
                  <a:lin ang="5400000" scaled="0"/>
                </a:gradFill>
              </a:rPr>
              <a:t>located in </a:t>
            </a:r>
            <a:r>
              <a:rPr lang="en-US" sz="1800" b="1" i="1" dirty="0">
                <a:gradFill>
                  <a:gsLst>
                    <a:gs pos="0">
                      <a:schemeClr val="tx1"/>
                    </a:gs>
                    <a:gs pos="86000">
                      <a:schemeClr val="tx1"/>
                    </a:gs>
                  </a:gsLst>
                  <a:lin ang="5400000" scaled="0"/>
                </a:gradFill>
              </a:rPr>
              <a:t>%</a:t>
            </a:r>
            <a:r>
              <a:rPr lang="en-US" sz="1800" b="1" i="1" dirty="0" err="1">
                <a:gradFill>
                  <a:gsLst>
                    <a:gs pos="0">
                      <a:schemeClr val="tx1"/>
                    </a:gs>
                    <a:gs pos="86000">
                      <a:schemeClr val="tx1"/>
                    </a:gs>
                  </a:gsLst>
                  <a:lin ang="5400000" scaled="0"/>
                </a:gradFill>
              </a:rPr>
              <a:t>windir</a:t>
            </a:r>
            <a:r>
              <a:rPr lang="en-US" sz="1800" b="1" i="1" dirty="0">
                <a:gradFill>
                  <a:gsLst>
                    <a:gs pos="0">
                      <a:schemeClr val="tx1"/>
                    </a:gs>
                    <a:gs pos="86000">
                      <a:schemeClr val="tx1"/>
                    </a:gs>
                  </a:gsLst>
                  <a:lin ang="5400000" scaled="0"/>
                </a:gradFill>
              </a:rPr>
              <a:t>%\system32\</a:t>
            </a:r>
            <a:endParaRPr lang="en-US" sz="2000" b="1" i="1" dirty="0">
              <a:gradFill>
                <a:gsLst>
                  <a:gs pos="0">
                    <a:schemeClr val="tx1"/>
                  </a:gs>
                  <a:gs pos="86000">
                    <a:schemeClr val="tx1"/>
                  </a:gs>
                </a:gsLst>
                <a:lin ang="5400000" scaled="0"/>
              </a:gradFill>
            </a:endParaRPr>
          </a:p>
          <a:p>
            <a:pPr marL="0" indent="0">
              <a:lnSpc>
                <a:spcPct val="100000"/>
              </a:lnSpc>
              <a:spcBef>
                <a:spcPts val="1200"/>
              </a:spcBef>
              <a:buNone/>
            </a:pPr>
            <a:r>
              <a:rPr lang="en-US" sz="2600" dirty="0">
                <a:gradFill>
                  <a:gsLst>
                    <a:gs pos="0">
                      <a:schemeClr val="tx1"/>
                    </a:gs>
                    <a:gs pos="86000">
                      <a:schemeClr val="tx1"/>
                    </a:gs>
                  </a:gsLst>
                  <a:lin ang="5400000" scaled="0"/>
                </a:gradFill>
              </a:rPr>
              <a:t>Run </a:t>
            </a:r>
            <a:r>
              <a:rPr lang="en-US" sz="2600" i="1" dirty="0">
                <a:gradFill>
                  <a:gsLst>
                    <a:gs pos="0">
                      <a:schemeClr val="tx1"/>
                    </a:gs>
                    <a:gs pos="86000">
                      <a:schemeClr val="tx1"/>
                    </a:gs>
                  </a:gsLst>
                  <a:lin ang="5400000" scaled="0"/>
                </a:gradFill>
              </a:rPr>
              <a:t>Get-</a:t>
            </a:r>
            <a:r>
              <a:rPr lang="en-US" sz="2600" i="1" dirty="0" err="1">
                <a:gradFill>
                  <a:gsLst>
                    <a:gs pos="0">
                      <a:schemeClr val="tx1"/>
                    </a:gs>
                    <a:gs pos="86000">
                      <a:schemeClr val="tx1"/>
                    </a:gs>
                  </a:gsLst>
                  <a:lin ang="5400000" scaled="0"/>
                </a:gradFill>
              </a:rPr>
              <a:t>ADDCCloningExcludedApplicationList</a:t>
            </a:r>
            <a:r>
              <a:rPr lang="en-US" sz="2600" i="1" dirty="0">
                <a:gradFill>
                  <a:gsLst>
                    <a:gs pos="0">
                      <a:schemeClr val="tx1"/>
                    </a:gs>
                    <a:gs pos="86000">
                      <a:schemeClr val="tx1"/>
                    </a:gs>
                  </a:gsLst>
                  <a:lin ang="5400000" scaled="0"/>
                </a:gradFill>
              </a:rPr>
              <a:t> </a:t>
            </a:r>
            <a:r>
              <a:rPr lang="en-US" sz="2600" dirty="0">
                <a:gradFill>
                  <a:gsLst>
                    <a:gs pos="0">
                      <a:schemeClr val="tx1"/>
                    </a:gs>
                    <a:gs pos="86000">
                      <a:schemeClr val="tx1"/>
                    </a:gs>
                  </a:gsLst>
                  <a:lin ang="5400000" scaled="0"/>
                </a:gradFill>
              </a:rPr>
              <a:t>on source domain controller</a:t>
            </a:r>
          </a:p>
          <a:p>
            <a:pPr lvl="1">
              <a:lnSpc>
                <a:spcPct val="100000"/>
              </a:lnSpc>
              <a:spcBef>
                <a:spcPts val="600"/>
              </a:spcBef>
            </a:pPr>
            <a:r>
              <a:rPr lang="en-US" sz="1800" dirty="0">
                <a:gradFill>
                  <a:gsLst>
                    <a:gs pos="0">
                      <a:schemeClr val="tx1"/>
                    </a:gs>
                    <a:gs pos="86000">
                      <a:schemeClr val="tx1"/>
                    </a:gs>
                  </a:gsLst>
                  <a:lin ang="5400000" scaled="0"/>
                </a:gradFill>
              </a:rPr>
              <a:t>confirm the resulting services and programs (if any) are suitable for cloning, i.e.</a:t>
            </a:r>
          </a:p>
          <a:p>
            <a:pPr lvl="2">
              <a:lnSpc>
                <a:spcPct val="100000"/>
              </a:lnSpc>
              <a:spcBef>
                <a:spcPts val="600"/>
              </a:spcBef>
            </a:pPr>
            <a:r>
              <a:rPr lang="en-US" sz="1600" dirty="0">
                <a:gradFill>
                  <a:gsLst>
                    <a:gs pos="0">
                      <a:schemeClr val="tx1"/>
                    </a:gs>
                    <a:gs pos="86000">
                      <a:schemeClr val="tx1"/>
                    </a:gs>
                  </a:gsLst>
                  <a:lin ang="5400000" scaled="0"/>
                </a:gradFill>
              </a:rPr>
              <a:t>does the service or program rely on machine identity, such as account, name, password? </a:t>
            </a:r>
            <a:r>
              <a:rPr lang="en-US" sz="1600" dirty="0" smtClean="0">
                <a:gradFill>
                  <a:gsLst>
                    <a:gs pos="0">
                      <a:schemeClr val="tx1"/>
                    </a:gs>
                    <a:gs pos="86000">
                      <a:schemeClr val="tx1"/>
                    </a:gs>
                  </a:gsLst>
                  <a:lin ang="5400000" scaled="0"/>
                </a:gradFill>
                <a:sym typeface="Wingdings" pitchFamily="2" charset="2"/>
              </a:rPr>
              <a:t></a:t>
            </a:r>
            <a:r>
              <a:rPr lang="en-US" sz="1600" dirty="0" smtClean="0">
                <a:gradFill>
                  <a:gsLst>
                    <a:gs pos="0">
                      <a:schemeClr val="tx1"/>
                    </a:gs>
                    <a:gs pos="86000">
                      <a:schemeClr val="tx1"/>
                    </a:gs>
                  </a:gsLst>
                  <a:lin ang="5400000" scaled="0"/>
                </a:gradFill>
              </a:rPr>
              <a:t> </a:t>
            </a:r>
            <a:r>
              <a:rPr lang="en-US" sz="1600" b="1" dirty="0" smtClean="0">
                <a:gradFill>
                  <a:gsLst>
                    <a:gs pos="0">
                      <a:schemeClr val="tx1"/>
                    </a:gs>
                    <a:gs pos="86000">
                      <a:schemeClr val="tx1"/>
                    </a:gs>
                  </a:gsLst>
                  <a:lin ang="5400000" scaled="0"/>
                </a:gradFill>
              </a:rPr>
              <a:t>Test</a:t>
            </a:r>
            <a:r>
              <a:rPr lang="en-US" sz="1600" b="1" dirty="0">
                <a:gradFill>
                  <a:gsLst>
                    <a:gs pos="0">
                      <a:schemeClr val="tx1"/>
                    </a:gs>
                    <a:gs pos="86000">
                      <a:schemeClr val="tx1"/>
                    </a:gs>
                  </a:gsLst>
                  <a:lin ang="5400000" scaled="0"/>
                </a:gradFill>
              </a:rPr>
              <a:t>!</a:t>
            </a:r>
          </a:p>
          <a:p>
            <a:pPr lvl="2">
              <a:lnSpc>
                <a:spcPct val="100000"/>
              </a:lnSpc>
              <a:spcBef>
                <a:spcPts val="600"/>
              </a:spcBef>
            </a:pPr>
            <a:r>
              <a:rPr lang="en-US" sz="1600" dirty="0">
                <a:gradFill>
                  <a:gsLst>
                    <a:gs pos="0">
                      <a:schemeClr val="tx1"/>
                    </a:gs>
                    <a:gs pos="86000">
                      <a:schemeClr val="tx1"/>
                    </a:gs>
                  </a:gsLst>
                  <a:lin ang="5400000" scaled="0"/>
                </a:gradFill>
              </a:rPr>
              <a:t>does the service or program store state locally that might affect its functionality on the clone? </a:t>
            </a:r>
            <a:r>
              <a:rPr lang="en-US" sz="1600" dirty="0">
                <a:gradFill>
                  <a:gsLst>
                    <a:gs pos="0">
                      <a:schemeClr val="tx1"/>
                    </a:gs>
                    <a:gs pos="86000">
                      <a:schemeClr val="tx1"/>
                    </a:gs>
                  </a:gsLst>
                  <a:lin ang="5400000" scaled="0"/>
                </a:gradFill>
                <a:sym typeface="Wingdings" pitchFamily="2" charset="2"/>
              </a:rPr>
              <a:t></a:t>
            </a:r>
            <a:r>
              <a:rPr lang="en-US" sz="1600" dirty="0">
                <a:gradFill>
                  <a:gsLst>
                    <a:gs pos="0">
                      <a:schemeClr val="tx1"/>
                    </a:gs>
                    <a:gs pos="86000">
                      <a:schemeClr val="tx1"/>
                    </a:gs>
                  </a:gsLst>
                  <a:lin ang="5400000" scaled="0"/>
                </a:gradFill>
              </a:rPr>
              <a:t> </a:t>
            </a:r>
            <a:r>
              <a:rPr lang="en-US" sz="1600" b="1" dirty="0">
                <a:gradFill>
                  <a:gsLst>
                    <a:gs pos="0">
                      <a:schemeClr val="tx1"/>
                    </a:gs>
                    <a:gs pos="86000">
                      <a:schemeClr val="tx1"/>
                    </a:gs>
                  </a:gsLst>
                  <a:lin ang="5400000" scaled="0"/>
                </a:gradFill>
              </a:rPr>
              <a:t>Test!</a:t>
            </a:r>
          </a:p>
          <a:p>
            <a:pPr lvl="1">
              <a:lnSpc>
                <a:spcPct val="100000"/>
              </a:lnSpc>
              <a:spcBef>
                <a:spcPts val="600"/>
              </a:spcBef>
            </a:pPr>
            <a:r>
              <a:rPr lang="en-US" sz="1800" dirty="0">
                <a:gradFill>
                  <a:gsLst>
                    <a:gs pos="0">
                      <a:schemeClr val="tx1"/>
                    </a:gs>
                    <a:gs pos="86000">
                      <a:schemeClr val="tx1"/>
                    </a:gs>
                  </a:gsLst>
                  <a:lin ang="5400000" scaled="0"/>
                </a:gradFill>
              </a:rPr>
              <a:t>add supported services and programs to admin-extensible ‘Allowed List’ </a:t>
            </a:r>
            <a:r>
              <a:rPr lang="en-US" sz="1800" dirty="0" smtClean="0">
                <a:gradFill>
                  <a:gsLst>
                    <a:gs pos="0">
                      <a:schemeClr val="tx1"/>
                    </a:gs>
                    <a:gs pos="86000">
                      <a:schemeClr val="tx1"/>
                    </a:gs>
                  </a:gsLst>
                  <a:lin ang="5400000" scaled="0"/>
                </a:gradFill>
              </a:rPr>
              <a:t>using –</a:t>
            </a:r>
            <a:r>
              <a:rPr lang="en-US" sz="1800" dirty="0" err="1" smtClean="0">
                <a:gradFill>
                  <a:gsLst>
                    <a:gs pos="0">
                      <a:schemeClr val="tx1"/>
                    </a:gs>
                    <a:gs pos="86000">
                      <a:schemeClr val="tx1"/>
                    </a:gs>
                  </a:gsLst>
                  <a:lin ang="5400000" scaled="0"/>
                </a:gradFill>
              </a:rPr>
              <a:t>generateXML</a:t>
            </a:r>
            <a:r>
              <a:rPr lang="en-US" sz="1800" dirty="0" smtClean="0">
                <a:gradFill>
                  <a:gsLst>
                    <a:gs pos="0">
                      <a:schemeClr val="tx1"/>
                    </a:gs>
                    <a:gs pos="86000">
                      <a:schemeClr val="tx1"/>
                    </a:gs>
                  </a:gsLst>
                  <a:lin ang="5400000" scaled="0"/>
                </a:gradFill>
              </a:rPr>
              <a:t> switch</a:t>
            </a:r>
            <a:endParaRPr lang="en-US" sz="2000" dirty="0">
              <a:gradFill>
                <a:gsLst>
                  <a:gs pos="0">
                    <a:schemeClr val="tx1"/>
                  </a:gs>
                  <a:gs pos="86000">
                    <a:schemeClr val="tx1"/>
                  </a:gs>
                </a:gsLst>
                <a:lin ang="5400000" scaled="0"/>
              </a:gradFill>
            </a:endParaRPr>
          </a:p>
          <a:p>
            <a:pPr lvl="2">
              <a:lnSpc>
                <a:spcPct val="100000"/>
              </a:lnSpc>
              <a:spcBef>
                <a:spcPts val="600"/>
              </a:spcBef>
            </a:pPr>
            <a:endParaRPr lang="en-US" sz="1600" b="1" i="1"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30335180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789915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205"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4" name="Rectangle 3"/>
          <p:cNvSpPr/>
          <p:nvPr>
            <p:custDataLst>
              <p:tags r:id="rId3"/>
            </p:custDataLst>
          </p:nvPr>
        </p:nvSpPr>
        <p:spPr bwMode="auto">
          <a:xfrm>
            <a:off x="519114" y="1310640"/>
            <a:ext cx="11669712" cy="486156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 name="Title 2"/>
          <p:cNvSpPr>
            <a:spLocks noGrp="1"/>
          </p:cNvSpPr>
          <p:nvPr>
            <p:ph type="title"/>
            <p:custDataLst>
              <p:tags r:id="rId4"/>
            </p:custDataLst>
          </p:nvPr>
        </p:nvSpPr>
        <p:spPr/>
        <p:txBody>
          <a:bodyPr>
            <a:normAutofit/>
          </a:bodyPr>
          <a:lstStyle/>
          <a:p>
            <a:r>
              <a:rPr lang="en-US" dirty="0">
                <a:gradFill>
                  <a:gsLst>
                    <a:gs pos="0">
                      <a:schemeClr val="tx1"/>
                    </a:gs>
                    <a:gs pos="86000">
                      <a:schemeClr val="tx1"/>
                    </a:gs>
                  </a:gsLst>
                  <a:lin ang="5400000" scaled="0"/>
                </a:gradFill>
                <a:cs typeface="Segoe UI"/>
              </a:rPr>
              <a:t>File </a:t>
            </a:r>
            <a:r>
              <a:rPr lang="en-US" dirty="0" smtClean="0">
                <a:gradFill>
                  <a:gsLst>
                    <a:gs pos="0">
                      <a:schemeClr val="tx1"/>
                    </a:gs>
                    <a:gs pos="86000">
                      <a:schemeClr val="tx1"/>
                    </a:gs>
                  </a:gsLst>
                  <a:lin ang="5400000" scaled="0"/>
                </a:gradFill>
                <a:cs typeface="Segoe UI"/>
              </a:rPr>
              <a:t>Locations </a:t>
            </a:r>
            <a:r>
              <a:rPr lang="en-US" dirty="0">
                <a:gradFill>
                  <a:gsLst>
                    <a:gs pos="0">
                      <a:schemeClr val="tx1"/>
                    </a:gs>
                    <a:gs pos="86000">
                      <a:schemeClr val="tx1"/>
                    </a:gs>
                  </a:gsLst>
                  <a:lin ang="5400000" scaled="0"/>
                </a:gradFill>
                <a:cs typeface="Segoe UI"/>
              </a:rPr>
              <a:t>and </a:t>
            </a:r>
            <a:r>
              <a:rPr lang="en-US" dirty="0" smtClean="0">
                <a:gradFill>
                  <a:gsLst>
                    <a:gs pos="0">
                      <a:schemeClr val="tx1"/>
                    </a:gs>
                    <a:gs pos="86000">
                      <a:schemeClr val="tx1"/>
                    </a:gs>
                  </a:gsLst>
                  <a:lin ang="5400000" scaled="0"/>
                </a:gradFill>
                <a:cs typeface="Segoe UI"/>
              </a:rPr>
              <a:t>Precedence</a:t>
            </a:r>
            <a:endParaRPr lang="en-US" dirty="0">
              <a:gradFill>
                <a:gsLst>
                  <a:gs pos="0">
                    <a:schemeClr val="tx1"/>
                  </a:gs>
                  <a:gs pos="86000">
                    <a:schemeClr val="tx1"/>
                  </a:gs>
                </a:gsLst>
                <a:lin ang="5400000" scaled="0"/>
              </a:gradFill>
              <a:cs typeface="Segoe UI"/>
            </a:endParaRPr>
          </a:p>
        </p:txBody>
      </p:sp>
      <p:sp>
        <p:nvSpPr>
          <p:cNvPr id="5" name="Content Placeholder 4"/>
          <p:cNvSpPr>
            <a:spLocks noGrp="1"/>
          </p:cNvSpPr>
          <p:nvPr>
            <p:ph type="body" sz="quarter" idx="10"/>
            <p:custDataLst>
              <p:tags r:id="rId5"/>
            </p:custDataLst>
          </p:nvPr>
        </p:nvSpPr>
        <p:spPr>
          <a:xfrm>
            <a:off x="519113" y="1447800"/>
            <a:ext cx="11149013" cy="3801041"/>
          </a:xfrm>
        </p:spPr>
        <p:txBody>
          <a:bodyPr lIns="182880" tIns="45720" rIns="91440" bIns="45720"/>
          <a:lstStyle/>
          <a:p>
            <a:pPr marL="0" indent="0">
              <a:lnSpc>
                <a:spcPct val="100000"/>
              </a:lnSpc>
              <a:spcBef>
                <a:spcPts val="1200"/>
              </a:spcBef>
              <a:buNone/>
            </a:pPr>
            <a:r>
              <a:rPr lang="en-US" dirty="0">
                <a:gradFill>
                  <a:gsLst>
                    <a:gs pos="0">
                      <a:schemeClr val="tx1"/>
                    </a:gs>
                    <a:gs pos="86000">
                      <a:schemeClr val="tx1"/>
                    </a:gs>
                  </a:gsLst>
                  <a:lin ang="5400000" scaled="0"/>
                </a:gradFill>
              </a:rPr>
              <a:t>DCCloneConfig.xml</a:t>
            </a:r>
          </a:p>
          <a:p>
            <a:pPr marL="403225" indent="-403225">
              <a:lnSpc>
                <a:spcPct val="100000"/>
              </a:lnSpc>
              <a:spcBef>
                <a:spcPts val="600"/>
              </a:spcBef>
              <a:buSzPct val="105000"/>
            </a:pPr>
            <a:r>
              <a:rPr lang="en-US" sz="2000" dirty="0">
                <a:solidFill>
                  <a:schemeClr val="tx1">
                    <a:alpha val="99000"/>
                  </a:schemeClr>
                </a:solidFill>
              </a:rPr>
              <a:t>DIT folder</a:t>
            </a:r>
          </a:p>
          <a:p>
            <a:pPr marL="403225" indent="-403225">
              <a:lnSpc>
                <a:spcPct val="100000"/>
              </a:lnSpc>
              <a:spcBef>
                <a:spcPts val="600"/>
              </a:spcBef>
              <a:buSzPct val="105000"/>
            </a:pPr>
            <a:r>
              <a:rPr lang="en-US" sz="2000" dirty="0">
                <a:solidFill>
                  <a:schemeClr val="tx1">
                    <a:alpha val="99000"/>
                  </a:schemeClr>
                </a:solidFill>
              </a:rPr>
              <a:t>%</a:t>
            </a:r>
            <a:r>
              <a:rPr lang="en-US" sz="2000" dirty="0" err="1">
                <a:solidFill>
                  <a:schemeClr val="tx1">
                    <a:alpha val="99000"/>
                  </a:schemeClr>
                </a:solidFill>
              </a:rPr>
              <a:t>windir</a:t>
            </a:r>
            <a:r>
              <a:rPr lang="en-US" sz="2000" dirty="0">
                <a:solidFill>
                  <a:schemeClr val="tx1">
                    <a:alpha val="99000"/>
                  </a:schemeClr>
                </a:solidFill>
              </a:rPr>
              <a:t>%\NTDS</a:t>
            </a:r>
          </a:p>
          <a:p>
            <a:pPr marL="403225" indent="-403225">
              <a:lnSpc>
                <a:spcPct val="100000"/>
              </a:lnSpc>
              <a:spcBef>
                <a:spcPts val="600"/>
              </a:spcBef>
              <a:buSzPct val="105000"/>
            </a:pPr>
            <a:r>
              <a:rPr lang="en-US" sz="2000" dirty="0">
                <a:solidFill>
                  <a:schemeClr val="tx1">
                    <a:alpha val="99000"/>
                  </a:schemeClr>
                </a:solidFill>
              </a:rPr>
              <a:t>Root of any and all removable media (ordered by drive letter)</a:t>
            </a:r>
          </a:p>
          <a:p>
            <a:pPr marL="0" indent="0">
              <a:lnSpc>
                <a:spcPct val="100000"/>
              </a:lnSpc>
              <a:spcBef>
                <a:spcPts val="1200"/>
              </a:spcBef>
              <a:buNone/>
            </a:pPr>
            <a:r>
              <a:rPr lang="en-US" dirty="0">
                <a:gradFill>
                  <a:gsLst>
                    <a:gs pos="0">
                      <a:schemeClr val="tx1"/>
                    </a:gs>
                    <a:gs pos="86000">
                      <a:schemeClr val="tx1"/>
                    </a:gs>
                  </a:gsLst>
                  <a:lin ang="5400000" scaled="0"/>
                </a:gradFill>
              </a:rPr>
              <a:t>CustomDCCloneAllowList.xml</a:t>
            </a:r>
          </a:p>
          <a:p>
            <a:pPr marL="403225" indent="-403225">
              <a:lnSpc>
                <a:spcPct val="100000"/>
              </a:lnSpc>
              <a:spcBef>
                <a:spcPts val="600"/>
              </a:spcBef>
              <a:buSzPct val="105000"/>
            </a:pPr>
            <a:r>
              <a:rPr lang="en-US" sz="2000" dirty="0">
                <a:solidFill>
                  <a:schemeClr val="tx1">
                    <a:alpha val="99000"/>
                  </a:schemeClr>
                </a:solidFill>
              </a:rPr>
              <a:t>Registry: </a:t>
            </a:r>
            <a:r>
              <a:rPr lang="en-US" sz="2000" dirty="0">
                <a:solidFill>
                  <a:schemeClr val="tx1">
                    <a:alpha val="99000"/>
                  </a:schemeClr>
                </a:solidFill>
                <a:sym typeface="Wingdings" pitchFamily="2" charset="2"/>
              </a:rPr>
              <a:t>HKLM\</a:t>
            </a:r>
            <a:r>
              <a:rPr lang="en-US" sz="2000" dirty="0">
                <a:solidFill>
                  <a:schemeClr val="tx1">
                    <a:alpha val="99000"/>
                  </a:schemeClr>
                </a:solidFill>
              </a:rPr>
              <a:t>System\</a:t>
            </a:r>
            <a:r>
              <a:rPr lang="en-US" sz="2000" dirty="0" err="1">
                <a:solidFill>
                  <a:schemeClr val="tx1">
                    <a:alpha val="99000"/>
                  </a:schemeClr>
                </a:solidFill>
              </a:rPr>
              <a:t>CurrentControlSet</a:t>
            </a:r>
            <a:r>
              <a:rPr lang="en-US" sz="2000" dirty="0">
                <a:solidFill>
                  <a:schemeClr val="tx1">
                    <a:alpha val="99000"/>
                  </a:schemeClr>
                </a:solidFill>
              </a:rPr>
              <a:t>\Services\NTDS\Parameters: </a:t>
            </a:r>
            <a:r>
              <a:rPr lang="en-US" sz="2000" b="1" i="1" dirty="0" err="1">
                <a:solidFill>
                  <a:schemeClr val="tx1">
                    <a:alpha val="99000"/>
                  </a:schemeClr>
                </a:solidFill>
              </a:rPr>
              <a:t>AllowListFolder</a:t>
            </a:r>
            <a:endParaRPr lang="en-US" sz="2000" b="1" i="1" dirty="0">
              <a:solidFill>
                <a:schemeClr val="tx1">
                  <a:alpha val="99000"/>
                </a:schemeClr>
              </a:solidFill>
            </a:endParaRPr>
          </a:p>
          <a:p>
            <a:pPr marL="403225" indent="-403225">
              <a:lnSpc>
                <a:spcPct val="100000"/>
              </a:lnSpc>
              <a:spcBef>
                <a:spcPts val="600"/>
              </a:spcBef>
              <a:buSzPct val="105000"/>
            </a:pPr>
            <a:r>
              <a:rPr lang="en-US" sz="2000" dirty="0" smtClean="0">
                <a:solidFill>
                  <a:schemeClr val="tx1">
                    <a:alpha val="99000"/>
                  </a:schemeClr>
                </a:solidFill>
              </a:rPr>
              <a:t>DIT folder</a:t>
            </a:r>
            <a:endParaRPr lang="en-US" sz="2000" dirty="0">
              <a:solidFill>
                <a:schemeClr val="tx1">
                  <a:alpha val="99000"/>
                </a:schemeClr>
              </a:solidFill>
            </a:endParaRPr>
          </a:p>
          <a:p>
            <a:pPr marL="403225" indent="-403225">
              <a:lnSpc>
                <a:spcPct val="100000"/>
              </a:lnSpc>
              <a:spcBef>
                <a:spcPts val="600"/>
              </a:spcBef>
              <a:buSzPct val="105000"/>
            </a:pPr>
            <a:r>
              <a:rPr lang="en-US" sz="2000" dirty="0">
                <a:solidFill>
                  <a:schemeClr val="tx1">
                    <a:alpha val="99000"/>
                  </a:schemeClr>
                </a:solidFill>
              </a:rPr>
              <a:t>%</a:t>
            </a:r>
            <a:r>
              <a:rPr lang="en-US" sz="2000" dirty="0" err="1">
                <a:solidFill>
                  <a:schemeClr val="tx1">
                    <a:alpha val="99000"/>
                  </a:schemeClr>
                </a:solidFill>
              </a:rPr>
              <a:t>windir</a:t>
            </a:r>
            <a:r>
              <a:rPr lang="en-US" sz="2000" dirty="0">
                <a:solidFill>
                  <a:schemeClr val="tx1">
                    <a:alpha val="99000"/>
                  </a:schemeClr>
                </a:solidFill>
              </a:rPr>
              <a:t>%\</a:t>
            </a:r>
            <a:r>
              <a:rPr lang="en-US" sz="2000" dirty="0" smtClean="0">
                <a:solidFill>
                  <a:schemeClr val="tx1">
                    <a:alpha val="99000"/>
                  </a:schemeClr>
                </a:solidFill>
              </a:rPr>
              <a:t>NTDS</a:t>
            </a:r>
            <a:endParaRPr lang="en-US" sz="2000" dirty="0">
              <a:solidFill>
                <a:schemeClr val="tx1">
                  <a:alpha val="99000"/>
                </a:schemeClr>
              </a:solidFill>
            </a:endParaRPr>
          </a:p>
          <a:p>
            <a:pPr marL="403225" indent="-403225">
              <a:lnSpc>
                <a:spcPct val="100000"/>
              </a:lnSpc>
              <a:spcBef>
                <a:spcPts val="600"/>
              </a:spcBef>
              <a:buSzPct val="105000"/>
            </a:pPr>
            <a:r>
              <a:rPr lang="en-US" sz="2000" dirty="0">
                <a:solidFill>
                  <a:schemeClr val="tx1">
                    <a:alpha val="99000"/>
                  </a:schemeClr>
                </a:solidFill>
              </a:rPr>
              <a:t>Root of removable media (ordered by drive letter) </a:t>
            </a:r>
          </a:p>
        </p:txBody>
      </p:sp>
    </p:spTree>
    <p:extLst>
      <p:ext uri="{BB962C8B-B14F-4D97-AF65-F5344CB8AC3E}">
        <p14:creationId xmlns:p14="http://schemas.microsoft.com/office/powerpoint/2010/main" val="306706349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2320920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229"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p:custDataLst>
              <p:tags r:id="rId3"/>
            </p:custDataLst>
          </p:nvPr>
        </p:nvSpPr>
        <p:spPr/>
        <p:txBody>
          <a:bodyPr/>
          <a:lstStyle/>
          <a:p>
            <a:r>
              <a:rPr lang="en-US" smtClean="0"/>
              <a:t>demo </a:t>
            </a:r>
            <a:endParaRPr lang="en-US" dirty="0"/>
          </a:p>
        </p:txBody>
      </p:sp>
      <p:sp>
        <p:nvSpPr>
          <p:cNvPr id="2" name="Title 1"/>
          <p:cNvSpPr>
            <a:spLocks noGrp="1"/>
          </p:cNvSpPr>
          <p:nvPr>
            <p:ph type="ctrTitle"/>
            <p:custDataLst>
              <p:tags r:id="rId4"/>
            </p:custDataLst>
          </p:nvPr>
        </p:nvSpPr>
        <p:spPr/>
        <p:txBody>
          <a:bodyPr/>
          <a:lstStyle/>
          <a:p>
            <a:r>
              <a:rPr lang="en-US" dirty="0" smtClean="0"/>
              <a:t>Domain Controller Cloning</a:t>
            </a:r>
            <a:endParaRPr lang="en-US" dirty="0"/>
          </a:p>
        </p:txBody>
      </p:sp>
      <p:sp useBgFill="1">
        <p:nvSpPr>
          <p:cNvPr id="5" name="MASK bottom"/>
          <p:cNvSpPr/>
          <p:nvPr>
            <p:custDataLst>
              <p:tags r:id="rId5"/>
            </p:custDataLst>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useBgFill="1">
        <p:nvSpPr>
          <p:cNvPr id="6" name="MASK top"/>
          <p:cNvSpPr/>
          <p:nvPr>
            <p:custDataLst>
              <p:tags r:id="rId6"/>
            </p:custDataLst>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7" name="Subtitle 6"/>
          <p:cNvSpPr>
            <a:spLocks noGrp="1"/>
          </p:cNvSpPr>
          <p:nvPr>
            <p:ph type="subTitle" idx="1"/>
            <p:custDataLst>
              <p:tags r:id="rId7"/>
            </p:custDataLst>
          </p:nvPr>
        </p:nvSpPr>
        <p:spPr/>
        <p:txBody>
          <a:bodyPr/>
          <a:lstStyle/>
          <a:p>
            <a:endParaRPr lang="en-US"/>
          </a:p>
        </p:txBody>
      </p:sp>
    </p:spTree>
    <p:extLst>
      <p:ext uri="{BB962C8B-B14F-4D97-AF65-F5344CB8AC3E}">
        <p14:creationId xmlns:p14="http://schemas.microsoft.com/office/powerpoint/2010/main" val="858317994"/>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9640583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253"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custDataLst>
              <p:tags r:id="rId3"/>
            </p:custDataLst>
          </p:nvPr>
        </p:nvSpPr>
        <p:spPr/>
        <p:txBody>
          <a:bodyPr>
            <a:noAutofit/>
          </a:bodyPr>
          <a:lstStyle/>
          <a:p>
            <a:r>
              <a:rPr lang="en-US" dirty="0" smtClean="0">
                <a:cs typeface="Segoe UI"/>
              </a:rPr>
              <a:t>Demonstration of Domain Controller Cloning</a:t>
            </a:r>
            <a:endParaRPr lang="en-US" sz="3200" dirty="0">
              <a:cs typeface="Segoe UI"/>
            </a:endParaRPr>
          </a:p>
        </p:txBody>
      </p:sp>
      <p:grpSp>
        <p:nvGrpSpPr>
          <p:cNvPr id="4" name="Group 3"/>
          <p:cNvGrpSpPr/>
          <p:nvPr>
            <p:custDataLst>
              <p:tags r:id="rId4"/>
            </p:custDataLst>
          </p:nvPr>
        </p:nvGrpSpPr>
        <p:grpSpPr>
          <a:xfrm flipH="1">
            <a:off x="3472709" y="1907442"/>
            <a:ext cx="1029656" cy="2047062"/>
            <a:chOff x="6337219" y="228600"/>
            <a:chExt cx="682467" cy="1356816"/>
          </a:xfrm>
        </p:grpSpPr>
        <p:sp>
          <p:nvSpPr>
            <p:cNvPr id="5" name="Freeform 195"/>
            <p:cNvSpPr>
              <a:spLocks noEditPoints="1"/>
            </p:cNvSpPr>
            <p:nvPr/>
          </p:nvSpPr>
          <p:spPr bwMode="auto">
            <a:xfrm>
              <a:off x="6337219" y="228600"/>
              <a:ext cx="682467" cy="1356816"/>
            </a:xfrm>
            <a:custGeom>
              <a:avLst/>
              <a:gdLst>
                <a:gd name="T0" fmla="*/ 352 w 427"/>
                <a:gd name="T1" fmla="*/ 0 h 849"/>
                <a:gd name="T2" fmla="*/ 76 w 427"/>
                <a:gd name="T3" fmla="*/ 0 h 849"/>
                <a:gd name="T4" fmla="*/ 0 w 427"/>
                <a:gd name="T5" fmla="*/ 112 h 849"/>
                <a:gd name="T6" fmla="*/ 0 w 427"/>
                <a:gd name="T7" fmla="*/ 849 h 849"/>
                <a:gd name="T8" fmla="*/ 427 w 427"/>
                <a:gd name="T9" fmla="*/ 849 h 849"/>
                <a:gd name="T10" fmla="*/ 427 w 427"/>
                <a:gd name="T11" fmla="*/ 112 h 849"/>
                <a:gd name="T12" fmla="*/ 352 w 427"/>
                <a:gd name="T13" fmla="*/ 0 h 849"/>
                <a:gd name="T14" fmla="*/ 396 w 427"/>
                <a:gd name="T15" fmla="*/ 818 h 849"/>
                <a:gd name="T16" fmla="*/ 31 w 427"/>
                <a:gd name="T17" fmla="*/ 818 h 849"/>
                <a:gd name="T18" fmla="*/ 31 w 427"/>
                <a:gd name="T19" fmla="*/ 803 h 849"/>
                <a:gd name="T20" fmla="*/ 68 w 427"/>
                <a:gd name="T21" fmla="*/ 803 h 849"/>
                <a:gd name="T22" fmla="*/ 169 w 427"/>
                <a:gd name="T23" fmla="*/ 803 h 849"/>
                <a:gd name="T24" fmla="*/ 286 w 427"/>
                <a:gd name="T25" fmla="*/ 803 h 849"/>
                <a:gd name="T26" fmla="*/ 376 w 427"/>
                <a:gd name="T27" fmla="*/ 803 h 849"/>
                <a:gd name="T28" fmla="*/ 396 w 427"/>
                <a:gd name="T29" fmla="*/ 803 h 849"/>
                <a:gd name="T30" fmla="*/ 396 w 427"/>
                <a:gd name="T31" fmla="*/ 818 h 849"/>
                <a:gd name="T32" fmla="*/ 396 w 427"/>
                <a:gd name="T33" fmla="*/ 782 h 849"/>
                <a:gd name="T34" fmla="*/ 359 w 427"/>
                <a:gd name="T35" fmla="*/ 782 h 849"/>
                <a:gd name="T36" fmla="*/ 259 w 427"/>
                <a:gd name="T37" fmla="*/ 782 h 849"/>
                <a:gd name="T38" fmla="*/ 142 w 427"/>
                <a:gd name="T39" fmla="*/ 782 h 849"/>
                <a:gd name="T40" fmla="*/ 51 w 427"/>
                <a:gd name="T41" fmla="*/ 782 h 849"/>
                <a:gd name="T42" fmla="*/ 31 w 427"/>
                <a:gd name="T43" fmla="*/ 782 h 849"/>
                <a:gd name="T44" fmla="*/ 31 w 427"/>
                <a:gd name="T45" fmla="*/ 771 h 849"/>
                <a:gd name="T46" fmla="*/ 68 w 427"/>
                <a:gd name="T47" fmla="*/ 771 h 849"/>
                <a:gd name="T48" fmla="*/ 169 w 427"/>
                <a:gd name="T49" fmla="*/ 771 h 849"/>
                <a:gd name="T50" fmla="*/ 286 w 427"/>
                <a:gd name="T51" fmla="*/ 771 h 849"/>
                <a:gd name="T52" fmla="*/ 376 w 427"/>
                <a:gd name="T53" fmla="*/ 771 h 849"/>
                <a:gd name="T54" fmla="*/ 396 w 427"/>
                <a:gd name="T55" fmla="*/ 771 h 849"/>
                <a:gd name="T56" fmla="*/ 396 w 427"/>
                <a:gd name="T57" fmla="*/ 782 h 849"/>
                <a:gd name="T58" fmla="*/ 396 w 427"/>
                <a:gd name="T59" fmla="*/ 751 h 849"/>
                <a:gd name="T60" fmla="*/ 359 w 427"/>
                <a:gd name="T61" fmla="*/ 751 h 849"/>
                <a:gd name="T62" fmla="*/ 259 w 427"/>
                <a:gd name="T63" fmla="*/ 751 h 849"/>
                <a:gd name="T64" fmla="*/ 142 w 427"/>
                <a:gd name="T65" fmla="*/ 751 h 849"/>
                <a:gd name="T66" fmla="*/ 51 w 427"/>
                <a:gd name="T67" fmla="*/ 751 h 849"/>
                <a:gd name="T68" fmla="*/ 31 w 427"/>
                <a:gd name="T69" fmla="*/ 751 h 849"/>
                <a:gd name="T70" fmla="*/ 31 w 427"/>
                <a:gd name="T71" fmla="*/ 735 h 849"/>
                <a:gd name="T72" fmla="*/ 68 w 427"/>
                <a:gd name="T73" fmla="*/ 735 h 849"/>
                <a:gd name="T74" fmla="*/ 169 w 427"/>
                <a:gd name="T75" fmla="*/ 735 h 849"/>
                <a:gd name="T76" fmla="*/ 286 w 427"/>
                <a:gd name="T77" fmla="*/ 735 h 849"/>
                <a:gd name="T78" fmla="*/ 376 w 427"/>
                <a:gd name="T79" fmla="*/ 735 h 849"/>
                <a:gd name="T80" fmla="*/ 396 w 427"/>
                <a:gd name="T81" fmla="*/ 735 h 849"/>
                <a:gd name="T82" fmla="*/ 396 w 427"/>
                <a:gd name="T83" fmla="*/ 751 h 849"/>
                <a:gd name="T84" fmla="*/ 396 w 427"/>
                <a:gd name="T85" fmla="*/ 675 h 849"/>
                <a:gd name="T86" fmla="*/ 359 w 427"/>
                <a:gd name="T87" fmla="*/ 675 h 849"/>
                <a:gd name="T88" fmla="*/ 259 w 427"/>
                <a:gd name="T89" fmla="*/ 675 h 849"/>
                <a:gd name="T90" fmla="*/ 142 w 427"/>
                <a:gd name="T91" fmla="*/ 675 h 849"/>
                <a:gd name="T92" fmla="*/ 51 w 427"/>
                <a:gd name="T93" fmla="*/ 675 h 849"/>
                <a:gd name="T94" fmla="*/ 31 w 427"/>
                <a:gd name="T95" fmla="*/ 675 h 849"/>
                <a:gd name="T96" fmla="*/ 31 w 427"/>
                <a:gd name="T97" fmla="*/ 143 h 849"/>
                <a:gd name="T98" fmla="*/ 396 w 427"/>
                <a:gd name="T99" fmla="*/ 143 h 849"/>
                <a:gd name="T100" fmla="*/ 396 w 427"/>
                <a:gd name="T101" fmla="*/ 675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 h="849">
                  <a:moveTo>
                    <a:pt x="352" y="0"/>
                  </a:moveTo>
                  <a:cubicBezTo>
                    <a:pt x="76" y="0"/>
                    <a:pt x="76" y="0"/>
                    <a:pt x="76" y="0"/>
                  </a:cubicBezTo>
                  <a:cubicBezTo>
                    <a:pt x="0" y="112"/>
                    <a:pt x="0" y="112"/>
                    <a:pt x="0" y="112"/>
                  </a:cubicBezTo>
                  <a:cubicBezTo>
                    <a:pt x="0" y="849"/>
                    <a:pt x="0" y="849"/>
                    <a:pt x="0" y="849"/>
                  </a:cubicBezTo>
                  <a:cubicBezTo>
                    <a:pt x="427" y="849"/>
                    <a:pt x="427" y="849"/>
                    <a:pt x="427" y="849"/>
                  </a:cubicBezTo>
                  <a:cubicBezTo>
                    <a:pt x="427" y="112"/>
                    <a:pt x="427" y="112"/>
                    <a:pt x="427" y="112"/>
                  </a:cubicBezTo>
                  <a:lnTo>
                    <a:pt x="352" y="0"/>
                  </a:lnTo>
                  <a:close/>
                  <a:moveTo>
                    <a:pt x="396" y="818"/>
                  </a:moveTo>
                  <a:cubicBezTo>
                    <a:pt x="31" y="818"/>
                    <a:pt x="31" y="818"/>
                    <a:pt x="31" y="818"/>
                  </a:cubicBezTo>
                  <a:cubicBezTo>
                    <a:pt x="31" y="803"/>
                    <a:pt x="31" y="803"/>
                    <a:pt x="31" y="803"/>
                  </a:cubicBezTo>
                  <a:cubicBezTo>
                    <a:pt x="44" y="803"/>
                    <a:pt x="56" y="803"/>
                    <a:pt x="68" y="803"/>
                  </a:cubicBezTo>
                  <a:cubicBezTo>
                    <a:pt x="102" y="803"/>
                    <a:pt x="136" y="803"/>
                    <a:pt x="169" y="803"/>
                  </a:cubicBezTo>
                  <a:cubicBezTo>
                    <a:pt x="208" y="803"/>
                    <a:pt x="247" y="803"/>
                    <a:pt x="286" y="803"/>
                  </a:cubicBezTo>
                  <a:cubicBezTo>
                    <a:pt x="316" y="803"/>
                    <a:pt x="346" y="803"/>
                    <a:pt x="376" y="803"/>
                  </a:cubicBezTo>
                  <a:cubicBezTo>
                    <a:pt x="383" y="803"/>
                    <a:pt x="390" y="803"/>
                    <a:pt x="396" y="803"/>
                  </a:cubicBezTo>
                  <a:lnTo>
                    <a:pt x="396" y="818"/>
                  </a:lnTo>
                  <a:close/>
                  <a:moveTo>
                    <a:pt x="396" y="782"/>
                  </a:moveTo>
                  <a:cubicBezTo>
                    <a:pt x="384" y="782"/>
                    <a:pt x="372" y="782"/>
                    <a:pt x="359" y="782"/>
                  </a:cubicBezTo>
                  <a:cubicBezTo>
                    <a:pt x="326" y="782"/>
                    <a:pt x="292" y="782"/>
                    <a:pt x="259" y="782"/>
                  </a:cubicBezTo>
                  <a:cubicBezTo>
                    <a:pt x="220" y="782"/>
                    <a:pt x="181" y="782"/>
                    <a:pt x="142" y="782"/>
                  </a:cubicBezTo>
                  <a:cubicBezTo>
                    <a:pt x="112" y="782"/>
                    <a:pt x="81" y="782"/>
                    <a:pt x="51" y="782"/>
                  </a:cubicBezTo>
                  <a:cubicBezTo>
                    <a:pt x="45" y="782"/>
                    <a:pt x="38" y="782"/>
                    <a:pt x="31" y="782"/>
                  </a:cubicBezTo>
                  <a:cubicBezTo>
                    <a:pt x="31" y="771"/>
                    <a:pt x="31" y="771"/>
                    <a:pt x="31" y="771"/>
                  </a:cubicBezTo>
                  <a:cubicBezTo>
                    <a:pt x="44" y="771"/>
                    <a:pt x="56" y="771"/>
                    <a:pt x="68" y="771"/>
                  </a:cubicBezTo>
                  <a:cubicBezTo>
                    <a:pt x="102" y="771"/>
                    <a:pt x="136" y="771"/>
                    <a:pt x="169" y="771"/>
                  </a:cubicBezTo>
                  <a:cubicBezTo>
                    <a:pt x="208" y="771"/>
                    <a:pt x="247" y="771"/>
                    <a:pt x="286" y="771"/>
                  </a:cubicBezTo>
                  <a:cubicBezTo>
                    <a:pt x="316" y="771"/>
                    <a:pt x="346" y="771"/>
                    <a:pt x="376" y="771"/>
                  </a:cubicBezTo>
                  <a:cubicBezTo>
                    <a:pt x="383" y="771"/>
                    <a:pt x="390" y="771"/>
                    <a:pt x="396" y="771"/>
                  </a:cubicBezTo>
                  <a:lnTo>
                    <a:pt x="396" y="782"/>
                  </a:lnTo>
                  <a:close/>
                  <a:moveTo>
                    <a:pt x="396" y="751"/>
                  </a:moveTo>
                  <a:cubicBezTo>
                    <a:pt x="384" y="751"/>
                    <a:pt x="372" y="751"/>
                    <a:pt x="359" y="751"/>
                  </a:cubicBezTo>
                  <a:cubicBezTo>
                    <a:pt x="326" y="751"/>
                    <a:pt x="292" y="751"/>
                    <a:pt x="259" y="751"/>
                  </a:cubicBezTo>
                  <a:cubicBezTo>
                    <a:pt x="220" y="751"/>
                    <a:pt x="181" y="751"/>
                    <a:pt x="142" y="751"/>
                  </a:cubicBezTo>
                  <a:cubicBezTo>
                    <a:pt x="112" y="751"/>
                    <a:pt x="81" y="751"/>
                    <a:pt x="51" y="751"/>
                  </a:cubicBezTo>
                  <a:cubicBezTo>
                    <a:pt x="45" y="751"/>
                    <a:pt x="38" y="751"/>
                    <a:pt x="31" y="751"/>
                  </a:cubicBezTo>
                  <a:cubicBezTo>
                    <a:pt x="31" y="735"/>
                    <a:pt x="31" y="735"/>
                    <a:pt x="31" y="735"/>
                  </a:cubicBezTo>
                  <a:cubicBezTo>
                    <a:pt x="44" y="735"/>
                    <a:pt x="56" y="735"/>
                    <a:pt x="68" y="735"/>
                  </a:cubicBezTo>
                  <a:cubicBezTo>
                    <a:pt x="102" y="735"/>
                    <a:pt x="136" y="735"/>
                    <a:pt x="169" y="735"/>
                  </a:cubicBezTo>
                  <a:cubicBezTo>
                    <a:pt x="208" y="735"/>
                    <a:pt x="247" y="735"/>
                    <a:pt x="286" y="735"/>
                  </a:cubicBezTo>
                  <a:cubicBezTo>
                    <a:pt x="316" y="735"/>
                    <a:pt x="346" y="735"/>
                    <a:pt x="376" y="735"/>
                  </a:cubicBezTo>
                  <a:cubicBezTo>
                    <a:pt x="383" y="735"/>
                    <a:pt x="390" y="735"/>
                    <a:pt x="396" y="735"/>
                  </a:cubicBezTo>
                  <a:lnTo>
                    <a:pt x="396" y="751"/>
                  </a:lnTo>
                  <a:close/>
                  <a:moveTo>
                    <a:pt x="396" y="675"/>
                  </a:moveTo>
                  <a:cubicBezTo>
                    <a:pt x="384" y="675"/>
                    <a:pt x="372" y="675"/>
                    <a:pt x="359" y="675"/>
                  </a:cubicBezTo>
                  <a:cubicBezTo>
                    <a:pt x="326" y="675"/>
                    <a:pt x="292" y="675"/>
                    <a:pt x="259" y="675"/>
                  </a:cubicBezTo>
                  <a:cubicBezTo>
                    <a:pt x="220" y="675"/>
                    <a:pt x="181" y="675"/>
                    <a:pt x="142" y="675"/>
                  </a:cubicBezTo>
                  <a:cubicBezTo>
                    <a:pt x="112" y="675"/>
                    <a:pt x="81" y="675"/>
                    <a:pt x="51" y="675"/>
                  </a:cubicBezTo>
                  <a:cubicBezTo>
                    <a:pt x="45" y="675"/>
                    <a:pt x="38" y="675"/>
                    <a:pt x="31" y="675"/>
                  </a:cubicBezTo>
                  <a:cubicBezTo>
                    <a:pt x="31" y="143"/>
                    <a:pt x="31" y="143"/>
                    <a:pt x="31" y="143"/>
                  </a:cubicBezTo>
                  <a:cubicBezTo>
                    <a:pt x="396" y="143"/>
                    <a:pt x="396" y="143"/>
                    <a:pt x="396" y="143"/>
                  </a:cubicBezTo>
                  <a:lnTo>
                    <a:pt x="396" y="67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96"/>
            <p:cNvSpPr>
              <a:spLocks noEditPoints="1"/>
            </p:cNvSpPr>
            <p:nvPr/>
          </p:nvSpPr>
          <p:spPr bwMode="auto">
            <a:xfrm>
              <a:off x="6410945" y="1185676"/>
              <a:ext cx="536369" cy="96046"/>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4 h 60"/>
                <a:gd name="T14" fmla="*/ 0 w 336"/>
                <a:gd name="T15" fmla="*/ 57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7 h 60"/>
                <a:gd name="T32" fmla="*/ 336 w 336"/>
                <a:gd name="T33" fmla="*/ 4 h 60"/>
                <a:gd name="T34" fmla="*/ 332 w 336"/>
                <a:gd name="T35" fmla="*/ 0 h 60"/>
                <a:gd name="T36" fmla="*/ 131 w 336"/>
                <a:gd name="T37" fmla="*/ 41 h 60"/>
                <a:gd name="T38" fmla="*/ 120 w 336"/>
                <a:gd name="T39" fmla="*/ 30 h 60"/>
                <a:gd name="T40" fmla="*/ 131 w 336"/>
                <a:gd name="T41" fmla="*/ 20 h 60"/>
                <a:gd name="T42" fmla="*/ 141 w 336"/>
                <a:gd name="T43" fmla="*/ 30 h 60"/>
                <a:gd name="T44" fmla="*/ 131 w 336"/>
                <a:gd name="T45" fmla="*/ 41 h 60"/>
                <a:gd name="T46" fmla="*/ 168 w 336"/>
                <a:gd name="T47" fmla="*/ 41 h 60"/>
                <a:gd name="T48" fmla="*/ 157 w 336"/>
                <a:gd name="T49" fmla="*/ 30 h 60"/>
                <a:gd name="T50" fmla="*/ 168 w 336"/>
                <a:gd name="T51" fmla="*/ 20 h 60"/>
                <a:gd name="T52" fmla="*/ 179 w 336"/>
                <a:gd name="T53" fmla="*/ 30 h 60"/>
                <a:gd name="T54" fmla="*/ 168 w 336"/>
                <a:gd name="T55" fmla="*/ 41 h 60"/>
                <a:gd name="T56" fmla="*/ 205 w 336"/>
                <a:gd name="T57" fmla="*/ 41 h 60"/>
                <a:gd name="T58" fmla="*/ 194 w 336"/>
                <a:gd name="T59" fmla="*/ 30 h 60"/>
                <a:gd name="T60" fmla="*/ 205 w 336"/>
                <a:gd name="T61" fmla="*/ 20 h 60"/>
                <a:gd name="T62" fmla="*/ 216 w 336"/>
                <a:gd name="T63" fmla="*/ 30 h 60"/>
                <a:gd name="T64" fmla="*/ 205 w 336"/>
                <a:gd name="T65"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2"/>
                    <a:pt x="0" y="4"/>
                  </a:cubicBezTo>
                  <a:cubicBezTo>
                    <a:pt x="0" y="21"/>
                    <a:pt x="0" y="39"/>
                    <a:pt x="0" y="57"/>
                  </a:cubicBezTo>
                  <a:cubicBezTo>
                    <a:pt x="0" y="59"/>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60"/>
                    <a:pt x="335" y="59"/>
                  </a:cubicBezTo>
                  <a:cubicBezTo>
                    <a:pt x="335" y="59"/>
                    <a:pt x="336" y="58"/>
                    <a:pt x="336" y="57"/>
                  </a:cubicBezTo>
                  <a:cubicBezTo>
                    <a:pt x="336" y="39"/>
                    <a:pt x="336" y="21"/>
                    <a:pt x="336" y="4"/>
                  </a:cubicBezTo>
                  <a:cubicBezTo>
                    <a:pt x="336" y="2"/>
                    <a:pt x="334" y="0"/>
                    <a:pt x="332" y="0"/>
                  </a:cubicBezTo>
                  <a:close/>
                  <a:moveTo>
                    <a:pt x="131" y="41"/>
                  </a:moveTo>
                  <a:cubicBezTo>
                    <a:pt x="125" y="41"/>
                    <a:pt x="120" y="36"/>
                    <a:pt x="120" y="30"/>
                  </a:cubicBezTo>
                  <a:cubicBezTo>
                    <a:pt x="120" y="24"/>
                    <a:pt x="125" y="20"/>
                    <a:pt x="131" y="20"/>
                  </a:cubicBezTo>
                  <a:cubicBezTo>
                    <a:pt x="136" y="20"/>
                    <a:pt x="141" y="24"/>
                    <a:pt x="141" y="30"/>
                  </a:cubicBezTo>
                  <a:cubicBezTo>
                    <a:pt x="141" y="36"/>
                    <a:pt x="136" y="41"/>
                    <a:pt x="131" y="41"/>
                  </a:cubicBezTo>
                  <a:close/>
                  <a:moveTo>
                    <a:pt x="168" y="41"/>
                  </a:moveTo>
                  <a:cubicBezTo>
                    <a:pt x="162" y="41"/>
                    <a:pt x="157" y="36"/>
                    <a:pt x="157" y="30"/>
                  </a:cubicBezTo>
                  <a:cubicBezTo>
                    <a:pt x="157" y="24"/>
                    <a:pt x="162" y="20"/>
                    <a:pt x="168" y="20"/>
                  </a:cubicBezTo>
                  <a:cubicBezTo>
                    <a:pt x="174" y="20"/>
                    <a:pt x="179" y="24"/>
                    <a:pt x="179" y="30"/>
                  </a:cubicBezTo>
                  <a:cubicBezTo>
                    <a:pt x="179" y="36"/>
                    <a:pt x="174" y="41"/>
                    <a:pt x="168" y="41"/>
                  </a:cubicBezTo>
                  <a:close/>
                  <a:moveTo>
                    <a:pt x="205" y="41"/>
                  </a:moveTo>
                  <a:cubicBezTo>
                    <a:pt x="199" y="41"/>
                    <a:pt x="194" y="36"/>
                    <a:pt x="194" y="30"/>
                  </a:cubicBezTo>
                  <a:cubicBezTo>
                    <a:pt x="194" y="24"/>
                    <a:pt x="199" y="20"/>
                    <a:pt x="205" y="20"/>
                  </a:cubicBezTo>
                  <a:cubicBezTo>
                    <a:pt x="211" y="20"/>
                    <a:pt x="216" y="24"/>
                    <a:pt x="216" y="30"/>
                  </a:cubicBezTo>
                  <a:cubicBezTo>
                    <a:pt x="216" y="36"/>
                    <a:pt x="211" y="41"/>
                    <a:pt x="20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97"/>
            <p:cNvSpPr>
              <a:spLocks noEditPoints="1"/>
            </p:cNvSpPr>
            <p:nvPr/>
          </p:nvSpPr>
          <p:spPr bwMode="auto">
            <a:xfrm>
              <a:off x="6410945" y="1069339"/>
              <a:ext cx="536369" cy="96046"/>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4 h 60"/>
                <a:gd name="T14" fmla="*/ 0 w 336"/>
                <a:gd name="T15" fmla="*/ 56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6 h 60"/>
                <a:gd name="T32" fmla="*/ 336 w 336"/>
                <a:gd name="T33" fmla="*/ 4 h 60"/>
                <a:gd name="T34" fmla="*/ 332 w 336"/>
                <a:gd name="T35" fmla="*/ 0 h 60"/>
                <a:gd name="T36" fmla="*/ 131 w 336"/>
                <a:gd name="T37" fmla="*/ 41 h 60"/>
                <a:gd name="T38" fmla="*/ 120 w 336"/>
                <a:gd name="T39" fmla="*/ 30 h 60"/>
                <a:gd name="T40" fmla="*/ 131 w 336"/>
                <a:gd name="T41" fmla="*/ 19 h 60"/>
                <a:gd name="T42" fmla="*/ 141 w 336"/>
                <a:gd name="T43" fmla="*/ 30 h 60"/>
                <a:gd name="T44" fmla="*/ 131 w 336"/>
                <a:gd name="T45" fmla="*/ 41 h 60"/>
                <a:gd name="T46" fmla="*/ 168 w 336"/>
                <a:gd name="T47" fmla="*/ 41 h 60"/>
                <a:gd name="T48" fmla="*/ 157 w 336"/>
                <a:gd name="T49" fmla="*/ 30 h 60"/>
                <a:gd name="T50" fmla="*/ 168 w 336"/>
                <a:gd name="T51" fmla="*/ 19 h 60"/>
                <a:gd name="T52" fmla="*/ 179 w 336"/>
                <a:gd name="T53" fmla="*/ 30 h 60"/>
                <a:gd name="T54" fmla="*/ 168 w 336"/>
                <a:gd name="T55" fmla="*/ 41 h 60"/>
                <a:gd name="T56" fmla="*/ 205 w 336"/>
                <a:gd name="T57" fmla="*/ 41 h 60"/>
                <a:gd name="T58" fmla="*/ 194 w 336"/>
                <a:gd name="T59" fmla="*/ 30 h 60"/>
                <a:gd name="T60" fmla="*/ 205 w 336"/>
                <a:gd name="T61" fmla="*/ 19 h 60"/>
                <a:gd name="T62" fmla="*/ 216 w 336"/>
                <a:gd name="T63" fmla="*/ 30 h 60"/>
                <a:gd name="T64" fmla="*/ 205 w 336"/>
                <a:gd name="T65"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2"/>
                    <a:pt x="0" y="4"/>
                  </a:cubicBezTo>
                  <a:cubicBezTo>
                    <a:pt x="0" y="21"/>
                    <a:pt x="0" y="39"/>
                    <a:pt x="0" y="56"/>
                  </a:cubicBezTo>
                  <a:cubicBezTo>
                    <a:pt x="0" y="58"/>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60"/>
                    <a:pt x="335" y="59"/>
                  </a:cubicBezTo>
                  <a:cubicBezTo>
                    <a:pt x="335" y="58"/>
                    <a:pt x="336" y="58"/>
                    <a:pt x="336" y="56"/>
                  </a:cubicBezTo>
                  <a:cubicBezTo>
                    <a:pt x="336" y="39"/>
                    <a:pt x="336" y="21"/>
                    <a:pt x="336" y="4"/>
                  </a:cubicBezTo>
                  <a:cubicBezTo>
                    <a:pt x="336" y="2"/>
                    <a:pt x="334" y="0"/>
                    <a:pt x="332" y="0"/>
                  </a:cubicBezTo>
                  <a:close/>
                  <a:moveTo>
                    <a:pt x="131" y="41"/>
                  </a:moveTo>
                  <a:cubicBezTo>
                    <a:pt x="125" y="41"/>
                    <a:pt x="120" y="36"/>
                    <a:pt x="120" y="30"/>
                  </a:cubicBezTo>
                  <a:cubicBezTo>
                    <a:pt x="120" y="24"/>
                    <a:pt x="125" y="19"/>
                    <a:pt x="131" y="19"/>
                  </a:cubicBezTo>
                  <a:cubicBezTo>
                    <a:pt x="136" y="19"/>
                    <a:pt x="141" y="24"/>
                    <a:pt x="141" y="30"/>
                  </a:cubicBezTo>
                  <a:cubicBezTo>
                    <a:pt x="141" y="36"/>
                    <a:pt x="136" y="41"/>
                    <a:pt x="131" y="41"/>
                  </a:cubicBezTo>
                  <a:close/>
                  <a:moveTo>
                    <a:pt x="168" y="41"/>
                  </a:moveTo>
                  <a:cubicBezTo>
                    <a:pt x="162" y="41"/>
                    <a:pt x="157" y="36"/>
                    <a:pt x="157" y="30"/>
                  </a:cubicBezTo>
                  <a:cubicBezTo>
                    <a:pt x="157" y="24"/>
                    <a:pt x="162" y="19"/>
                    <a:pt x="168" y="19"/>
                  </a:cubicBezTo>
                  <a:cubicBezTo>
                    <a:pt x="174" y="19"/>
                    <a:pt x="179" y="24"/>
                    <a:pt x="179" y="30"/>
                  </a:cubicBezTo>
                  <a:cubicBezTo>
                    <a:pt x="179" y="36"/>
                    <a:pt x="174" y="41"/>
                    <a:pt x="168" y="41"/>
                  </a:cubicBezTo>
                  <a:close/>
                  <a:moveTo>
                    <a:pt x="205" y="41"/>
                  </a:moveTo>
                  <a:cubicBezTo>
                    <a:pt x="199" y="41"/>
                    <a:pt x="194" y="36"/>
                    <a:pt x="194" y="30"/>
                  </a:cubicBezTo>
                  <a:cubicBezTo>
                    <a:pt x="194" y="24"/>
                    <a:pt x="199" y="19"/>
                    <a:pt x="205" y="19"/>
                  </a:cubicBezTo>
                  <a:cubicBezTo>
                    <a:pt x="211" y="19"/>
                    <a:pt x="216" y="24"/>
                    <a:pt x="216" y="30"/>
                  </a:cubicBezTo>
                  <a:cubicBezTo>
                    <a:pt x="216" y="36"/>
                    <a:pt x="211" y="41"/>
                    <a:pt x="20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98"/>
            <p:cNvSpPr>
              <a:spLocks noEditPoints="1"/>
            </p:cNvSpPr>
            <p:nvPr/>
          </p:nvSpPr>
          <p:spPr bwMode="auto">
            <a:xfrm>
              <a:off x="6410945" y="952325"/>
              <a:ext cx="536369" cy="96046"/>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3 h 60"/>
                <a:gd name="T14" fmla="*/ 0 w 336"/>
                <a:gd name="T15" fmla="*/ 56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6 h 60"/>
                <a:gd name="T32" fmla="*/ 336 w 336"/>
                <a:gd name="T33" fmla="*/ 3 h 60"/>
                <a:gd name="T34" fmla="*/ 332 w 336"/>
                <a:gd name="T35" fmla="*/ 0 h 60"/>
                <a:gd name="T36" fmla="*/ 131 w 336"/>
                <a:gd name="T37" fmla="*/ 40 h 60"/>
                <a:gd name="T38" fmla="*/ 120 w 336"/>
                <a:gd name="T39" fmla="*/ 30 h 60"/>
                <a:gd name="T40" fmla="*/ 131 w 336"/>
                <a:gd name="T41" fmla="*/ 19 h 60"/>
                <a:gd name="T42" fmla="*/ 141 w 336"/>
                <a:gd name="T43" fmla="*/ 30 h 60"/>
                <a:gd name="T44" fmla="*/ 131 w 336"/>
                <a:gd name="T45" fmla="*/ 40 h 60"/>
                <a:gd name="T46" fmla="*/ 168 w 336"/>
                <a:gd name="T47" fmla="*/ 40 h 60"/>
                <a:gd name="T48" fmla="*/ 157 w 336"/>
                <a:gd name="T49" fmla="*/ 30 h 60"/>
                <a:gd name="T50" fmla="*/ 168 w 336"/>
                <a:gd name="T51" fmla="*/ 19 h 60"/>
                <a:gd name="T52" fmla="*/ 179 w 336"/>
                <a:gd name="T53" fmla="*/ 30 h 60"/>
                <a:gd name="T54" fmla="*/ 168 w 336"/>
                <a:gd name="T55" fmla="*/ 40 h 60"/>
                <a:gd name="T56" fmla="*/ 205 w 336"/>
                <a:gd name="T57" fmla="*/ 40 h 60"/>
                <a:gd name="T58" fmla="*/ 194 w 336"/>
                <a:gd name="T59" fmla="*/ 30 h 60"/>
                <a:gd name="T60" fmla="*/ 205 w 336"/>
                <a:gd name="T61" fmla="*/ 19 h 60"/>
                <a:gd name="T62" fmla="*/ 216 w 336"/>
                <a:gd name="T63" fmla="*/ 30 h 60"/>
                <a:gd name="T64" fmla="*/ 205 w 336"/>
                <a:gd name="T6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1"/>
                    <a:pt x="0" y="3"/>
                  </a:cubicBezTo>
                  <a:cubicBezTo>
                    <a:pt x="0" y="21"/>
                    <a:pt x="0" y="39"/>
                    <a:pt x="0" y="56"/>
                  </a:cubicBezTo>
                  <a:cubicBezTo>
                    <a:pt x="0" y="58"/>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59"/>
                    <a:pt x="335" y="59"/>
                  </a:cubicBezTo>
                  <a:cubicBezTo>
                    <a:pt x="335" y="58"/>
                    <a:pt x="336" y="57"/>
                    <a:pt x="336" y="56"/>
                  </a:cubicBezTo>
                  <a:cubicBezTo>
                    <a:pt x="336" y="39"/>
                    <a:pt x="336" y="21"/>
                    <a:pt x="336" y="3"/>
                  </a:cubicBezTo>
                  <a:cubicBezTo>
                    <a:pt x="336" y="1"/>
                    <a:pt x="334" y="0"/>
                    <a:pt x="332" y="0"/>
                  </a:cubicBezTo>
                  <a:close/>
                  <a:moveTo>
                    <a:pt x="131" y="40"/>
                  </a:moveTo>
                  <a:cubicBezTo>
                    <a:pt x="125" y="40"/>
                    <a:pt x="120" y="36"/>
                    <a:pt x="120" y="30"/>
                  </a:cubicBezTo>
                  <a:cubicBezTo>
                    <a:pt x="120" y="24"/>
                    <a:pt x="125" y="19"/>
                    <a:pt x="131" y="19"/>
                  </a:cubicBezTo>
                  <a:cubicBezTo>
                    <a:pt x="136" y="19"/>
                    <a:pt x="141" y="24"/>
                    <a:pt x="141" y="30"/>
                  </a:cubicBezTo>
                  <a:cubicBezTo>
                    <a:pt x="141" y="36"/>
                    <a:pt x="136" y="40"/>
                    <a:pt x="131" y="40"/>
                  </a:cubicBezTo>
                  <a:close/>
                  <a:moveTo>
                    <a:pt x="168" y="40"/>
                  </a:moveTo>
                  <a:cubicBezTo>
                    <a:pt x="162" y="40"/>
                    <a:pt x="157" y="36"/>
                    <a:pt x="157" y="30"/>
                  </a:cubicBezTo>
                  <a:cubicBezTo>
                    <a:pt x="157" y="24"/>
                    <a:pt x="162" y="19"/>
                    <a:pt x="168" y="19"/>
                  </a:cubicBezTo>
                  <a:cubicBezTo>
                    <a:pt x="174" y="19"/>
                    <a:pt x="179" y="24"/>
                    <a:pt x="179" y="30"/>
                  </a:cubicBezTo>
                  <a:cubicBezTo>
                    <a:pt x="179" y="36"/>
                    <a:pt x="174" y="40"/>
                    <a:pt x="168" y="40"/>
                  </a:cubicBezTo>
                  <a:close/>
                  <a:moveTo>
                    <a:pt x="205" y="40"/>
                  </a:moveTo>
                  <a:cubicBezTo>
                    <a:pt x="199" y="40"/>
                    <a:pt x="194" y="36"/>
                    <a:pt x="194" y="30"/>
                  </a:cubicBezTo>
                  <a:cubicBezTo>
                    <a:pt x="194" y="24"/>
                    <a:pt x="199" y="19"/>
                    <a:pt x="205" y="19"/>
                  </a:cubicBezTo>
                  <a:cubicBezTo>
                    <a:pt x="211" y="19"/>
                    <a:pt x="216" y="24"/>
                    <a:pt x="216" y="30"/>
                  </a:cubicBezTo>
                  <a:cubicBezTo>
                    <a:pt x="216" y="36"/>
                    <a:pt x="211" y="40"/>
                    <a:pt x="205" y="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99"/>
            <p:cNvSpPr>
              <a:spLocks noEditPoints="1"/>
            </p:cNvSpPr>
            <p:nvPr/>
          </p:nvSpPr>
          <p:spPr bwMode="auto">
            <a:xfrm>
              <a:off x="6410945" y="833959"/>
              <a:ext cx="536369" cy="98075"/>
            </a:xfrm>
            <a:custGeom>
              <a:avLst/>
              <a:gdLst>
                <a:gd name="T0" fmla="*/ 332 w 336"/>
                <a:gd name="T1" fmla="*/ 0 h 61"/>
                <a:gd name="T2" fmla="*/ 295 w 336"/>
                <a:gd name="T3" fmla="*/ 0 h 61"/>
                <a:gd name="T4" fmla="*/ 207 w 336"/>
                <a:gd name="T5" fmla="*/ 0 h 61"/>
                <a:gd name="T6" fmla="*/ 105 w 336"/>
                <a:gd name="T7" fmla="*/ 0 h 61"/>
                <a:gd name="T8" fmla="*/ 26 w 336"/>
                <a:gd name="T9" fmla="*/ 0 h 61"/>
                <a:gd name="T10" fmla="*/ 3 w 336"/>
                <a:gd name="T11" fmla="*/ 0 h 61"/>
                <a:gd name="T12" fmla="*/ 0 w 336"/>
                <a:gd name="T13" fmla="*/ 4 h 61"/>
                <a:gd name="T14" fmla="*/ 0 w 336"/>
                <a:gd name="T15" fmla="*/ 57 h 61"/>
                <a:gd name="T16" fmla="*/ 3 w 336"/>
                <a:gd name="T17" fmla="*/ 61 h 61"/>
                <a:gd name="T18" fmla="*/ 41 w 336"/>
                <a:gd name="T19" fmla="*/ 61 h 61"/>
                <a:gd name="T20" fmla="*/ 129 w 336"/>
                <a:gd name="T21" fmla="*/ 61 h 61"/>
                <a:gd name="T22" fmla="*/ 231 w 336"/>
                <a:gd name="T23" fmla="*/ 61 h 61"/>
                <a:gd name="T24" fmla="*/ 310 w 336"/>
                <a:gd name="T25" fmla="*/ 61 h 61"/>
                <a:gd name="T26" fmla="*/ 332 w 336"/>
                <a:gd name="T27" fmla="*/ 61 h 61"/>
                <a:gd name="T28" fmla="*/ 335 w 336"/>
                <a:gd name="T29" fmla="*/ 59 h 61"/>
                <a:gd name="T30" fmla="*/ 336 w 336"/>
                <a:gd name="T31" fmla="*/ 57 h 61"/>
                <a:gd name="T32" fmla="*/ 336 w 336"/>
                <a:gd name="T33" fmla="*/ 4 h 61"/>
                <a:gd name="T34" fmla="*/ 332 w 336"/>
                <a:gd name="T35" fmla="*/ 0 h 61"/>
                <a:gd name="T36" fmla="*/ 131 w 336"/>
                <a:gd name="T37" fmla="*/ 41 h 61"/>
                <a:gd name="T38" fmla="*/ 120 w 336"/>
                <a:gd name="T39" fmla="*/ 30 h 61"/>
                <a:gd name="T40" fmla="*/ 131 w 336"/>
                <a:gd name="T41" fmla="*/ 20 h 61"/>
                <a:gd name="T42" fmla="*/ 141 w 336"/>
                <a:gd name="T43" fmla="*/ 30 h 61"/>
                <a:gd name="T44" fmla="*/ 131 w 336"/>
                <a:gd name="T45" fmla="*/ 41 h 61"/>
                <a:gd name="T46" fmla="*/ 168 w 336"/>
                <a:gd name="T47" fmla="*/ 41 h 61"/>
                <a:gd name="T48" fmla="*/ 157 w 336"/>
                <a:gd name="T49" fmla="*/ 30 h 61"/>
                <a:gd name="T50" fmla="*/ 168 w 336"/>
                <a:gd name="T51" fmla="*/ 20 h 61"/>
                <a:gd name="T52" fmla="*/ 179 w 336"/>
                <a:gd name="T53" fmla="*/ 30 h 61"/>
                <a:gd name="T54" fmla="*/ 168 w 336"/>
                <a:gd name="T55" fmla="*/ 41 h 61"/>
                <a:gd name="T56" fmla="*/ 205 w 336"/>
                <a:gd name="T57" fmla="*/ 41 h 61"/>
                <a:gd name="T58" fmla="*/ 194 w 336"/>
                <a:gd name="T59" fmla="*/ 30 h 61"/>
                <a:gd name="T60" fmla="*/ 205 w 336"/>
                <a:gd name="T61" fmla="*/ 20 h 61"/>
                <a:gd name="T62" fmla="*/ 216 w 336"/>
                <a:gd name="T63" fmla="*/ 30 h 61"/>
                <a:gd name="T64" fmla="*/ 205 w 336"/>
                <a:gd name="T65"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1">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2"/>
                    <a:pt x="0" y="4"/>
                  </a:cubicBezTo>
                  <a:cubicBezTo>
                    <a:pt x="0" y="22"/>
                    <a:pt x="0" y="39"/>
                    <a:pt x="0" y="57"/>
                  </a:cubicBezTo>
                  <a:cubicBezTo>
                    <a:pt x="0" y="59"/>
                    <a:pt x="1" y="61"/>
                    <a:pt x="3" y="61"/>
                  </a:cubicBezTo>
                  <a:cubicBezTo>
                    <a:pt x="16" y="61"/>
                    <a:pt x="28" y="61"/>
                    <a:pt x="41" y="61"/>
                  </a:cubicBezTo>
                  <a:cubicBezTo>
                    <a:pt x="70" y="61"/>
                    <a:pt x="99" y="61"/>
                    <a:pt x="129" y="61"/>
                  </a:cubicBezTo>
                  <a:cubicBezTo>
                    <a:pt x="163" y="61"/>
                    <a:pt x="197" y="61"/>
                    <a:pt x="231" y="61"/>
                  </a:cubicBezTo>
                  <a:cubicBezTo>
                    <a:pt x="257" y="61"/>
                    <a:pt x="283" y="61"/>
                    <a:pt x="310" y="61"/>
                  </a:cubicBezTo>
                  <a:cubicBezTo>
                    <a:pt x="317" y="61"/>
                    <a:pt x="325" y="61"/>
                    <a:pt x="332" y="61"/>
                  </a:cubicBezTo>
                  <a:cubicBezTo>
                    <a:pt x="333" y="61"/>
                    <a:pt x="334" y="60"/>
                    <a:pt x="335" y="59"/>
                  </a:cubicBezTo>
                  <a:cubicBezTo>
                    <a:pt x="335" y="59"/>
                    <a:pt x="336" y="58"/>
                    <a:pt x="336" y="57"/>
                  </a:cubicBezTo>
                  <a:cubicBezTo>
                    <a:pt x="336" y="39"/>
                    <a:pt x="336" y="22"/>
                    <a:pt x="336" y="4"/>
                  </a:cubicBezTo>
                  <a:cubicBezTo>
                    <a:pt x="336" y="2"/>
                    <a:pt x="334" y="0"/>
                    <a:pt x="332" y="0"/>
                  </a:cubicBezTo>
                  <a:close/>
                  <a:moveTo>
                    <a:pt x="131" y="41"/>
                  </a:moveTo>
                  <a:cubicBezTo>
                    <a:pt x="125" y="41"/>
                    <a:pt x="120" y="36"/>
                    <a:pt x="120" y="30"/>
                  </a:cubicBezTo>
                  <a:cubicBezTo>
                    <a:pt x="120" y="25"/>
                    <a:pt x="125" y="20"/>
                    <a:pt x="131" y="20"/>
                  </a:cubicBezTo>
                  <a:cubicBezTo>
                    <a:pt x="136" y="20"/>
                    <a:pt x="141" y="25"/>
                    <a:pt x="141" y="30"/>
                  </a:cubicBezTo>
                  <a:cubicBezTo>
                    <a:pt x="141" y="36"/>
                    <a:pt x="136" y="41"/>
                    <a:pt x="131" y="41"/>
                  </a:cubicBezTo>
                  <a:close/>
                  <a:moveTo>
                    <a:pt x="168" y="41"/>
                  </a:moveTo>
                  <a:cubicBezTo>
                    <a:pt x="162" y="41"/>
                    <a:pt x="157" y="36"/>
                    <a:pt x="157" y="30"/>
                  </a:cubicBezTo>
                  <a:cubicBezTo>
                    <a:pt x="157" y="25"/>
                    <a:pt x="162" y="20"/>
                    <a:pt x="168" y="20"/>
                  </a:cubicBezTo>
                  <a:cubicBezTo>
                    <a:pt x="174" y="20"/>
                    <a:pt x="179" y="25"/>
                    <a:pt x="179" y="30"/>
                  </a:cubicBezTo>
                  <a:cubicBezTo>
                    <a:pt x="179" y="36"/>
                    <a:pt x="174" y="41"/>
                    <a:pt x="168" y="41"/>
                  </a:cubicBezTo>
                  <a:close/>
                  <a:moveTo>
                    <a:pt x="205" y="41"/>
                  </a:moveTo>
                  <a:cubicBezTo>
                    <a:pt x="199" y="41"/>
                    <a:pt x="194" y="36"/>
                    <a:pt x="194" y="30"/>
                  </a:cubicBezTo>
                  <a:cubicBezTo>
                    <a:pt x="194" y="25"/>
                    <a:pt x="199" y="20"/>
                    <a:pt x="205" y="20"/>
                  </a:cubicBezTo>
                  <a:cubicBezTo>
                    <a:pt x="211" y="20"/>
                    <a:pt x="216" y="25"/>
                    <a:pt x="216" y="30"/>
                  </a:cubicBezTo>
                  <a:cubicBezTo>
                    <a:pt x="216" y="36"/>
                    <a:pt x="211" y="41"/>
                    <a:pt x="20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00"/>
            <p:cNvSpPr>
              <a:spLocks noEditPoints="1"/>
            </p:cNvSpPr>
            <p:nvPr/>
          </p:nvSpPr>
          <p:spPr bwMode="auto">
            <a:xfrm>
              <a:off x="6410945" y="717622"/>
              <a:ext cx="536369" cy="96046"/>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4 h 60"/>
                <a:gd name="T14" fmla="*/ 0 w 336"/>
                <a:gd name="T15" fmla="*/ 57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7 h 60"/>
                <a:gd name="T32" fmla="*/ 336 w 336"/>
                <a:gd name="T33" fmla="*/ 4 h 60"/>
                <a:gd name="T34" fmla="*/ 332 w 336"/>
                <a:gd name="T35" fmla="*/ 0 h 60"/>
                <a:gd name="T36" fmla="*/ 131 w 336"/>
                <a:gd name="T37" fmla="*/ 41 h 60"/>
                <a:gd name="T38" fmla="*/ 120 w 336"/>
                <a:gd name="T39" fmla="*/ 30 h 60"/>
                <a:gd name="T40" fmla="*/ 131 w 336"/>
                <a:gd name="T41" fmla="*/ 19 h 60"/>
                <a:gd name="T42" fmla="*/ 141 w 336"/>
                <a:gd name="T43" fmla="*/ 30 h 60"/>
                <a:gd name="T44" fmla="*/ 131 w 336"/>
                <a:gd name="T45" fmla="*/ 41 h 60"/>
                <a:gd name="T46" fmla="*/ 168 w 336"/>
                <a:gd name="T47" fmla="*/ 41 h 60"/>
                <a:gd name="T48" fmla="*/ 157 w 336"/>
                <a:gd name="T49" fmla="*/ 30 h 60"/>
                <a:gd name="T50" fmla="*/ 168 w 336"/>
                <a:gd name="T51" fmla="*/ 19 h 60"/>
                <a:gd name="T52" fmla="*/ 179 w 336"/>
                <a:gd name="T53" fmla="*/ 30 h 60"/>
                <a:gd name="T54" fmla="*/ 168 w 336"/>
                <a:gd name="T55" fmla="*/ 41 h 60"/>
                <a:gd name="T56" fmla="*/ 205 w 336"/>
                <a:gd name="T57" fmla="*/ 41 h 60"/>
                <a:gd name="T58" fmla="*/ 194 w 336"/>
                <a:gd name="T59" fmla="*/ 30 h 60"/>
                <a:gd name="T60" fmla="*/ 205 w 336"/>
                <a:gd name="T61" fmla="*/ 19 h 60"/>
                <a:gd name="T62" fmla="*/ 216 w 336"/>
                <a:gd name="T63" fmla="*/ 30 h 60"/>
                <a:gd name="T64" fmla="*/ 205 w 336"/>
                <a:gd name="T65"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2"/>
                    <a:pt x="0" y="4"/>
                  </a:cubicBezTo>
                  <a:cubicBezTo>
                    <a:pt x="0" y="21"/>
                    <a:pt x="0" y="39"/>
                    <a:pt x="0" y="57"/>
                  </a:cubicBezTo>
                  <a:cubicBezTo>
                    <a:pt x="0" y="59"/>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60"/>
                    <a:pt x="335" y="59"/>
                  </a:cubicBezTo>
                  <a:cubicBezTo>
                    <a:pt x="335" y="59"/>
                    <a:pt x="336" y="58"/>
                    <a:pt x="336" y="57"/>
                  </a:cubicBezTo>
                  <a:cubicBezTo>
                    <a:pt x="336" y="39"/>
                    <a:pt x="336" y="21"/>
                    <a:pt x="336" y="4"/>
                  </a:cubicBezTo>
                  <a:cubicBezTo>
                    <a:pt x="336" y="2"/>
                    <a:pt x="334" y="0"/>
                    <a:pt x="332" y="0"/>
                  </a:cubicBezTo>
                  <a:close/>
                  <a:moveTo>
                    <a:pt x="131" y="41"/>
                  </a:moveTo>
                  <a:cubicBezTo>
                    <a:pt x="125" y="41"/>
                    <a:pt x="120" y="36"/>
                    <a:pt x="120" y="30"/>
                  </a:cubicBezTo>
                  <a:cubicBezTo>
                    <a:pt x="120" y="24"/>
                    <a:pt x="125" y="19"/>
                    <a:pt x="131" y="19"/>
                  </a:cubicBezTo>
                  <a:cubicBezTo>
                    <a:pt x="136" y="19"/>
                    <a:pt x="141" y="24"/>
                    <a:pt x="141" y="30"/>
                  </a:cubicBezTo>
                  <a:cubicBezTo>
                    <a:pt x="141" y="36"/>
                    <a:pt x="136" y="41"/>
                    <a:pt x="131" y="41"/>
                  </a:cubicBezTo>
                  <a:close/>
                  <a:moveTo>
                    <a:pt x="168" y="41"/>
                  </a:moveTo>
                  <a:cubicBezTo>
                    <a:pt x="162" y="41"/>
                    <a:pt x="157" y="36"/>
                    <a:pt x="157" y="30"/>
                  </a:cubicBezTo>
                  <a:cubicBezTo>
                    <a:pt x="157" y="24"/>
                    <a:pt x="162" y="19"/>
                    <a:pt x="168" y="19"/>
                  </a:cubicBezTo>
                  <a:cubicBezTo>
                    <a:pt x="174" y="19"/>
                    <a:pt x="179" y="24"/>
                    <a:pt x="179" y="30"/>
                  </a:cubicBezTo>
                  <a:cubicBezTo>
                    <a:pt x="179" y="36"/>
                    <a:pt x="174" y="41"/>
                    <a:pt x="168" y="41"/>
                  </a:cubicBezTo>
                  <a:close/>
                  <a:moveTo>
                    <a:pt x="205" y="41"/>
                  </a:moveTo>
                  <a:cubicBezTo>
                    <a:pt x="199" y="41"/>
                    <a:pt x="194" y="36"/>
                    <a:pt x="194" y="30"/>
                  </a:cubicBezTo>
                  <a:cubicBezTo>
                    <a:pt x="194" y="24"/>
                    <a:pt x="199" y="19"/>
                    <a:pt x="205" y="19"/>
                  </a:cubicBezTo>
                  <a:cubicBezTo>
                    <a:pt x="211" y="19"/>
                    <a:pt x="216" y="24"/>
                    <a:pt x="216" y="30"/>
                  </a:cubicBezTo>
                  <a:cubicBezTo>
                    <a:pt x="216" y="36"/>
                    <a:pt x="211" y="41"/>
                    <a:pt x="20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1"/>
            <p:cNvSpPr>
              <a:spLocks noEditPoints="1"/>
            </p:cNvSpPr>
            <p:nvPr/>
          </p:nvSpPr>
          <p:spPr bwMode="auto">
            <a:xfrm>
              <a:off x="6410945" y="601285"/>
              <a:ext cx="536369" cy="95370"/>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4 h 60"/>
                <a:gd name="T14" fmla="*/ 0 w 336"/>
                <a:gd name="T15" fmla="*/ 56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6 h 60"/>
                <a:gd name="T32" fmla="*/ 336 w 336"/>
                <a:gd name="T33" fmla="*/ 4 h 60"/>
                <a:gd name="T34" fmla="*/ 332 w 336"/>
                <a:gd name="T35" fmla="*/ 0 h 60"/>
                <a:gd name="T36" fmla="*/ 131 w 336"/>
                <a:gd name="T37" fmla="*/ 41 h 60"/>
                <a:gd name="T38" fmla="*/ 120 w 336"/>
                <a:gd name="T39" fmla="*/ 30 h 60"/>
                <a:gd name="T40" fmla="*/ 131 w 336"/>
                <a:gd name="T41" fmla="*/ 19 h 60"/>
                <a:gd name="T42" fmla="*/ 141 w 336"/>
                <a:gd name="T43" fmla="*/ 30 h 60"/>
                <a:gd name="T44" fmla="*/ 131 w 336"/>
                <a:gd name="T45" fmla="*/ 41 h 60"/>
                <a:gd name="T46" fmla="*/ 168 w 336"/>
                <a:gd name="T47" fmla="*/ 41 h 60"/>
                <a:gd name="T48" fmla="*/ 157 w 336"/>
                <a:gd name="T49" fmla="*/ 30 h 60"/>
                <a:gd name="T50" fmla="*/ 168 w 336"/>
                <a:gd name="T51" fmla="*/ 19 h 60"/>
                <a:gd name="T52" fmla="*/ 179 w 336"/>
                <a:gd name="T53" fmla="*/ 30 h 60"/>
                <a:gd name="T54" fmla="*/ 168 w 336"/>
                <a:gd name="T55" fmla="*/ 41 h 60"/>
                <a:gd name="T56" fmla="*/ 205 w 336"/>
                <a:gd name="T57" fmla="*/ 41 h 60"/>
                <a:gd name="T58" fmla="*/ 194 w 336"/>
                <a:gd name="T59" fmla="*/ 30 h 60"/>
                <a:gd name="T60" fmla="*/ 205 w 336"/>
                <a:gd name="T61" fmla="*/ 19 h 60"/>
                <a:gd name="T62" fmla="*/ 216 w 336"/>
                <a:gd name="T63" fmla="*/ 30 h 60"/>
                <a:gd name="T64" fmla="*/ 205 w 336"/>
                <a:gd name="T65"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2"/>
                    <a:pt x="0" y="4"/>
                  </a:cubicBezTo>
                  <a:cubicBezTo>
                    <a:pt x="0" y="21"/>
                    <a:pt x="0" y="39"/>
                    <a:pt x="0" y="56"/>
                  </a:cubicBezTo>
                  <a:cubicBezTo>
                    <a:pt x="0" y="58"/>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60"/>
                    <a:pt x="335" y="59"/>
                  </a:cubicBezTo>
                  <a:cubicBezTo>
                    <a:pt x="335" y="58"/>
                    <a:pt x="336" y="58"/>
                    <a:pt x="336" y="56"/>
                  </a:cubicBezTo>
                  <a:cubicBezTo>
                    <a:pt x="336" y="39"/>
                    <a:pt x="336" y="21"/>
                    <a:pt x="336" y="4"/>
                  </a:cubicBezTo>
                  <a:cubicBezTo>
                    <a:pt x="336" y="2"/>
                    <a:pt x="334" y="0"/>
                    <a:pt x="332" y="0"/>
                  </a:cubicBezTo>
                  <a:close/>
                  <a:moveTo>
                    <a:pt x="131" y="41"/>
                  </a:moveTo>
                  <a:cubicBezTo>
                    <a:pt x="125" y="41"/>
                    <a:pt x="120" y="36"/>
                    <a:pt x="120" y="30"/>
                  </a:cubicBezTo>
                  <a:cubicBezTo>
                    <a:pt x="120" y="24"/>
                    <a:pt x="125" y="19"/>
                    <a:pt x="131" y="19"/>
                  </a:cubicBezTo>
                  <a:cubicBezTo>
                    <a:pt x="136" y="19"/>
                    <a:pt x="141" y="24"/>
                    <a:pt x="141" y="30"/>
                  </a:cubicBezTo>
                  <a:cubicBezTo>
                    <a:pt x="141" y="36"/>
                    <a:pt x="136" y="41"/>
                    <a:pt x="131" y="41"/>
                  </a:cubicBezTo>
                  <a:close/>
                  <a:moveTo>
                    <a:pt x="168" y="41"/>
                  </a:moveTo>
                  <a:cubicBezTo>
                    <a:pt x="162" y="41"/>
                    <a:pt x="157" y="36"/>
                    <a:pt x="157" y="30"/>
                  </a:cubicBezTo>
                  <a:cubicBezTo>
                    <a:pt x="157" y="24"/>
                    <a:pt x="162" y="19"/>
                    <a:pt x="168" y="19"/>
                  </a:cubicBezTo>
                  <a:cubicBezTo>
                    <a:pt x="174" y="19"/>
                    <a:pt x="179" y="24"/>
                    <a:pt x="179" y="30"/>
                  </a:cubicBezTo>
                  <a:cubicBezTo>
                    <a:pt x="179" y="36"/>
                    <a:pt x="174" y="41"/>
                    <a:pt x="168" y="41"/>
                  </a:cubicBezTo>
                  <a:close/>
                  <a:moveTo>
                    <a:pt x="205" y="41"/>
                  </a:moveTo>
                  <a:cubicBezTo>
                    <a:pt x="199" y="41"/>
                    <a:pt x="194" y="36"/>
                    <a:pt x="194" y="30"/>
                  </a:cubicBezTo>
                  <a:cubicBezTo>
                    <a:pt x="194" y="24"/>
                    <a:pt x="199" y="19"/>
                    <a:pt x="205" y="19"/>
                  </a:cubicBezTo>
                  <a:cubicBezTo>
                    <a:pt x="211" y="19"/>
                    <a:pt x="216" y="24"/>
                    <a:pt x="216" y="30"/>
                  </a:cubicBezTo>
                  <a:cubicBezTo>
                    <a:pt x="216" y="36"/>
                    <a:pt x="211" y="41"/>
                    <a:pt x="20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02"/>
            <p:cNvSpPr>
              <a:spLocks noEditPoints="1"/>
            </p:cNvSpPr>
            <p:nvPr/>
          </p:nvSpPr>
          <p:spPr bwMode="auto">
            <a:xfrm>
              <a:off x="6410945" y="484271"/>
              <a:ext cx="536369" cy="96046"/>
            </a:xfrm>
            <a:custGeom>
              <a:avLst/>
              <a:gdLst>
                <a:gd name="T0" fmla="*/ 332 w 336"/>
                <a:gd name="T1" fmla="*/ 0 h 60"/>
                <a:gd name="T2" fmla="*/ 295 w 336"/>
                <a:gd name="T3" fmla="*/ 0 h 60"/>
                <a:gd name="T4" fmla="*/ 207 w 336"/>
                <a:gd name="T5" fmla="*/ 0 h 60"/>
                <a:gd name="T6" fmla="*/ 105 w 336"/>
                <a:gd name="T7" fmla="*/ 0 h 60"/>
                <a:gd name="T8" fmla="*/ 26 w 336"/>
                <a:gd name="T9" fmla="*/ 0 h 60"/>
                <a:gd name="T10" fmla="*/ 3 w 336"/>
                <a:gd name="T11" fmla="*/ 0 h 60"/>
                <a:gd name="T12" fmla="*/ 0 w 336"/>
                <a:gd name="T13" fmla="*/ 3 h 60"/>
                <a:gd name="T14" fmla="*/ 0 w 336"/>
                <a:gd name="T15" fmla="*/ 56 h 60"/>
                <a:gd name="T16" fmla="*/ 3 w 336"/>
                <a:gd name="T17" fmla="*/ 60 h 60"/>
                <a:gd name="T18" fmla="*/ 41 w 336"/>
                <a:gd name="T19" fmla="*/ 60 h 60"/>
                <a:gd name="T20" fmla="*/ 129 w 336"/>
                <a:gd name="T21" fmla="*/ 60 h 60"/>
                <a:gd name="T22" fmla="*/ 231 w 336"/>
                <a:gd name="T23" fmla="*/ 60 h 60"/>
                <a:gd name="T24" fmla="*/ 310 w 336"/>
                <a:gd name="T25" fmla="*/ 60 h 60"/>
                <a:gd name="T26" fmla="*/ 332 w 336"/>
                <a:gd name="T27" fmla="*/ 60 h 60"/>
                <a:gd name="T28" fmla="*/ 335 w 336"/>
                <a:gd name="T29" fmla="*/ 59 h 60"/>
                <a:gd name="T30" fmla="*/ 336 w 336"/>
                <a:gd name="T31" fmla="*/ 56 h 60"/>
                <a:gd name="T32" fmla="*/ 336 w 336"/>
                <a:gd name="T33" fmla="*/ 3 h 60"/>
                <a:gd name="T34" fmla="*/ 332 w 336"/>
                <a:gd name="T35" fmla="*/ 0 h 60"/>
                <a:gd name="T36" fmla="*/ 131 w 336"/>
                <a:gd name="T37" fmla="*/ 40 h 60"/>
                <a:gd name="T38" fmla="*/ 120 w 336"/>
                <a:gd name="T39" fmla="*/ 30 h 60"/>
                <a:gd name="T40" fmla="*/ 131 w 336"/>
                <a:gd name="T41" fmla="*/ 19 h 60"/>
                <a:gd name="T42" fmla="*/ 141 w 336"/>
                <a:gd name="T43" fmla="*/ 30 h 60"/>
                <a:gd name="T44" fmla="*/ 131 w 336"/>
                <a:gd name="T45" fmla="*/ 40 h 60"/>
                <a:gd name="T46" fmla="*/ 168 w 336"/>
                <a:gd name="T47" fmla="*/ 40 h 60"/>
                <a:gd name="T48" fmla="*/ 157 w 336"/>
                <a:gd name="T49" fmla="*/ 30 h 60"/>
                <a:gd name="T50" fmla="*/ 168 w 336"/>
                <a:gd name="T51" fmla="*/ 19 h 60"/>
                <a:gd name="T52" fmla="*/ 179 w 336"/>
                <a:gd name="T53" fmla="*/ 30 h 60"/>
                <a:gd name="T54" fmla="*/ 168 w 336"/>
                <a:gd name="T55" fmla="*/ 40 h 60"/>
                <a:gd name="T56" fmla="*/ 205 w 336"/>
                <a:gd name="T57" fmla="*/ 40 h 60"/>
                <a:gd name="T58" fmla="*/ 194 w 336"/>
                <a:gd name="T59" fmla="*/ 30 h 60"/>
                <a:gd name="T60" fmla="*/ 205 w 336"/>
                <a:gd name="T61" fmla="*/ 19 h 60"/>
                <a:gd name="T62" fmla="*/ 216 w 336"/>
                <a:gd name="T63" fmla="*/ 30 h 60"/>
                <a:gd name="T64" fmla="*/ 205 w 336"/>
                <a:gd name="T6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60">
                  <a:moveTo>
                    <a:pt x="332" y="0"/>
                  </a:moveTo>
                  <a:cubicBezTo>
                    <a:pt x="320" y="0"/>
                    <a:pt x="307" y="0"/>
                    <a:pt x="295" y="0"/>
                  </a:cubicBezTo>
                  <a:cubicBezTo>
                    <a:pt x="265" y="0"/>
                    <a:pt x="236" y="0"/>
                    <a:pt x="207" y="0"/>
                  </a:cubicBezTo>
                  <a:cubicBezTo>
                    <a:pt x="173" y="0"/>
                    <a:pt x="139" y="0"/>
                    <a:pt x="105" y="0"/>
                  </a:cubicBezTo>
                  <a:cubicBezTo>
                    <a:pt x="79" y="0"/>
                    <a:pt x="52" y="0"/>
                    <a:pt x="26" y="0"/>
                  </a:cubicBezTo>
                  <a:cubicBezTo>
                    <a:pt x="18" y="0"/>
                    <a:pt x="11" y="0"/>
                    <a:pt x="3" y="0"/>
                  </a:cubicBezTo>
                  <a:cubicBezTo>
                    <a:pt x="1" y="0"/>
                    <a:pt x="0" y="1"/>
                    <a:pt x="0" y="3"/>
                  </a:cubicBezTo>
                  <a:cubicBezTo>
                    <a:pt x="0" y="21"/>
                    <a:pt x="0" y="39"/>
                    <a:pt x="0" y="56"/>
                  </a:cubicBezTo>
                  <a:cubicBezTo>
                    <a:pt x="0" y="58"/>
                    <a:pt x="1" y="60"/>
                    <a:pt x="3" y="60"/>
                  </a:cubicBezTo>
                  <a:cubicBezTo>
                    <a:pt x="16" y="60"/>
                    <a:pt x="28" y="60"/>
                    <a:pt x="41" y="60"/>
                  </a:cubicBezTo>
                  <a:cubicBezTo>
                    <a:pt x="70" y="60"/>
                    <a:pt x="99" y="60"/>
                    <a:pt x="129" y="60"/>
                  </a:cubicBezTo>
                  <a:cubicBezTo>
                    <a:pt x="163" y="60"/>
                    <a:pt x="197" y="60"/>
                    <a:pt x="231" y="60"/>
                  </a:cubicBezTo>
                  <a:cubicBezTo>
                    <a:pt x="257" y="60"/>
                    <a:pt x="283" y="60"/>
                    <a:pt x="310" y="60"/>
                  </a:cubicBezTo>
                  <a:cubicBezTo>
                    <a:pt x="317" y="60"/>
                    <a:pt x="325" y="60"/>
                    <a:pt x="332" y="60"/>
                  </a:cubicBezTo>
                  <a:cubicBezTo>
                    <a:pt x="333" y="60"/>
                    <a:pt x="334" y="59"/>
                    <a:pt x="335" y="59"/>
                  </a:cubicBezTo>
                  <a:cubicBezTo>
                    <a:pt x="335" y="58"/>
                    <a:pt x="336" y="57"/>
                    <a:pt x="336" y="56"/>
                  </a:cubicBezTo>
                  <a:cubicBezTo>
                    <a:pt x="336" y="39"/>
                    <a:pt x="336" y="21"/>
                    <a:pt x="336" y="3"/>
                  </a:cubicBezTo>
                  <a:cubicBezTo>
                    <a:pt x="336" y="1"/>
                    <a:pt x="334" y="0"/>
                    <a:pt x="332" y="0"/>
                  </a:cubicBezTo>
                  <a:close/>
                  <a:moveTo>
                    <a:pt x="131" y="40"/>
                  </a:moveTo>
                  <a:cubicBezTo>
                    <a:pt x="125" y="40"/>
                    <a:pt x="120" y="36"/>
                    <a:pt x="120" y="30"/>
                  </a:cubicBezTo>
                  <a:cubicBezTo>
                    <a:pt x="120" y="24"/>
                    <a:pt x="125" y="19"/>
                    <a:pt x="131" y="19"/>
                  </a:cubicBezTo>
                  <a:cubicBezTo>
                    <a:pt x="136" y="19"/>
                    <a:pt x="141" y="24"/>
                    <a:pt x="141" y="30"/>
                  </a:cubicBezTo>
                  <a:cubicBezTo>
                    <a:pt x="141" y="36"/>
                    <a:pt x="136" y="40"/>
                    <a:pt x="131" y="40"/>
                  </a:cubicBezTo>
                  <a:close/>
                  <a:moveTo>
                    <a:pt x="168" y="40"/>
                  </a:moveTo>
                  <a:cubicBezTo>
                    <a:pt x="162" y="40"/>
                    <a:pt x="157" y="36"/>
                    <a:pt x="157" y="30"/>
                  </a:cubicBezTo>
                  <a:cubicBezTo>
                    <a:pt x="157" y="24"/>
                    <a:pt x="162" y="19"/>
                    <a:pt x="168" y="19"/>
                  </a:cubicBezTo>
                  <a:cubicBezTo>
                    <a:pt x="174" y="19"/>
                    <a:pt x="179" y="24"/>
                    <a:pt x="179" y="30"/>
                  </a:cubicBezTo>
                  <a:cubicBezTo>
                    <a:pt x="179" y="36"/>
                    <a:pt x="174" y="40"/>
                    <a:pt x="168" y="40"/>
                  </a:cubicBezTo>
                  <a:close/>
                  <a:moveTo>
                    <a:pt x="205" y="40"/>
                  </a:moveTo>
                  <a:cubicBezTo>
                    <a:pt x="199" y="40"/>
                    <a:pt x="194" y="36"/>
                    <a:pt x="194" y="30"/>
                  </a:cubicBezTo>
                  <a:cubicBezTo>
                    <a:pt x="194" y="24"/>
                    <a:pt x="199" y="19"/>
                    <a:pt x="205" y="19"/>
                  </a:cubicBezTo>
                  <a:cubicBezTo>
                    <a:pt x="211" y="19"/>
                    <a:pt x="216" y="24"/>
                    <a:pt x="216" y="30"/>
                  </a:cubicBezTo>
                  <a:cubicBezTo>
                    <a:pt x="216" y="36"/>
                    <a:pt x="211" y="40"/>
                    <a:pt x="205" y="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Isosceles Triangle 12"/>
          <p:cNvSpPr/>
          <p:nvPr>
            <p:custDataLst>
              <p:tags r:id="rId5"/>
            </p:custDataLst>
          </p:nvPr>
        </p:nvSpPr>
        <p:spPr bwMode="auto">
          <a:xfrm>
            <a:off x="519113" y="1963270"/>
            <a:ext cx="4626628" cy="3756211"/>
          </a:xfrm>
          <a:prstGeom prs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8" rIns="0" bIns="45718" numCol="1" rtlCol="0" anchor="b" anchorCtr="0" compatLnSpc="1">
            <a:prstTxWarp prst="textNoShape">
              <a:avLst/>
            </a:prstTxWarp>
          </a:bodyPr>
          <a:lstStyle/>
          <a:p>
            <a:pPr algn="ctr" defTabSz="914099"/>
            <a:endParaRPr lang="en-US" sz="1600" dirty="0">
              <a:solidFill>
                <a:srgbClr val="FFFFFF">
                  <a:alpha val="98824"/>
                </a:srgbClr>
              </a:solidFill>
              <a:latin typeface="Segoe UI" pitchFamily="34" charset="0"/>
              <a:ea typeface="Segoe UI" pitchFamily="34" charset="0"/>
              <a:cs typeface="Segoe UI" pitchFamily="34" charset="0"/>
            </a:endParaRPr>
          </a:p>
        </p:txBody>
      </p:sp>
      <p:sp>
        <p:nvSpPr>
          <p:cNvPr id="14" name="Rectangle 13"/>
          <p:cNvSpPr/>
          <p:nvPr>
            <p:custDataLst>
              <p:tags r:id="rId6"/>
            </p:custDataLst>
          </p:nvPr>
        </p:nvSpPr>
        <p:spPr>
          <a:xfrm>
            <a:off x="2239155" y="5774682"/>
            <a:ext cx="1186543" cy="384721"/>
          </a:xfrm>
          <a:prstGeom prst="rect">
            <a:avLst/>
          </a:prstGeom>
        </p:spPr>
        <p:txBody>
          <a:bodyPr wrap="none">
            <a:spAutoFit/>
          </a:bodyPr>
          <a:lstStyle/>
          <a:p>
            <a:pPr algn="ctr"/>
            <a:r>
              <a:rPr lang="en-US" dirty="0">
                <a:gradFill>
                  <a:gsLst>
                    <a:gs pos="0">
                      <a:schemeClr val="tx1"/>
                    </a:gs>
                    <a:gs pos="86000">
                      <a:schemeClr val="tx1"/>
                    </a:gs>
                  </a:gsLst>
                  <a:lin ang="5400000" scaled="0"/>
                </a:gradFill>
              </a:rPr>
              <a:t>demo.lab</a:t>
            </a:r>
          </a:p>
        </p:txBody>
      </p:sp>
      <p:pic>
        <p:nvPicPr>
          <p:cNvPr id="15" name="Picture 108"/>
          <p:cNvPicPr>
            <a:picLocks noChangeAspect="1" noChangeArrowheads="1"/>
          </p:cNvPicPr>
          <p:nvPr>
            <p:custDataLst>
              <p:tags r:id="rId7"/>
            </p:custDataLst>
          </p:nvPr>
        </p:nvPicPr>
        <p:blipFill>
          <a:blip r:embed="rId24">
            <a:extLst>
              <a:ext uri="{28A0092B-C50C-407E-A947-70E740481C1C}">
                <a14:useLocalDpi xmlns:a14="http://schemas.microsoft.com/office/drawing/2010/main" val="0"/>
              </a:ext>
            </a:extLst>
          </a:blip>
          <a:srcRect/>
          <a:stretch>
            <a:fillRect/>
          </a:stretch>
        </p:blipFill>
        <p:spPr bwMode="auto">
          <a:xfrm>
            <a:off x="2529466" y="3189985"/>
            <a:ext cx="896232" cy="93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8"/>
          <p:cNvPicPr>
            <a:picLocks noChangeAspect="1" noChangeArrowheads="1"/>
          </p:cNvPicPr>
          <p:nvPr>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1633234" y="4592065"/>
            <a:ext cx="896232" cy="93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custDataLst>
              <p:tags r:id="rId9"/>
            </p:custDataLst>
          </p:nvPr>
        </p:nvSpPr>
        <p:spPr>
          <a:xfrm rot="5400000">
            <a:off x="2941912" y="3460681"/>
            <a:ext cx="548640" cy="330090"/>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050" dirty="0" smtClean="0">
                <a:solidFill>
                  <a:srgbClr val="000000">
                    <a:alpha val="99000"/>
                  </a:srgbClr>
                </a:solidFill>
              </a:rPr>
              <a:t>PDC</a:t>
            </a:r>
          </a:p>
        </p:txBody>
      </p:sp>
      <p:sp>
        <p:nvSpPr>
          <p:cNvPr id="21" name="TextBox 20"/>
          <p:cNvSpPr txBox="1"/>
          <p:nvPr>
            <p:custDataLst>
              <p:tags r:id="rId10"/>
            </p:custDataLst>
          </p:nvPr>
        </p:nvSpPr>
        <p:spPr>
          <a:xfrm rot="5400000">
            <a:off x="1964835" y="4884221"/>
            <a:ext cx="640080" cy="330090"/>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050" dirty="0">
                <a:solidFill>
                  <a:srgbClr val="000000">
                    <a:alpha val="99000"/>
                  </a:srgbClr>
                </a:solidFill>
              </a:rPr>
              <a:t>Source</a:t>
            </a:r>
          </a:p>
        </p:txBody>
      </p:sp>
      <p:grpSp>
        <p:nvGrpSpPr>
          <p:cNvPr id="30" name="Group 29"/>
          <p:cNvGrpSpPr/>
          <p:nvPr/>
        </p:nvGrpSpPr>
        <p:grpSpPr>
          <a:xfrm>
            <a:off x="8826514" y="3527009"/>
            <a:ext cx="896232" cy="937458"/>
            <a:chOff x="8826514" y="3527009"/>
            <a:chExt cx="896232" cy="937458"/>
          </a:xfrm>
        </p:grpSpPr>
        <p:pic>
          <p:nvPicPr>
            <p:cNvPr id="17" name="Picture 108"/>
            <p:cNvPicPr>
              <a:picLocks noChangeAspect="1" noChangeArrowheads="1"/>
            </p:cNvPicPr>
            <p:nvPr>
              <p:custDataLst>
                <p:tags r:id="rId18"/>
              </p:custDataLst>
            </p:nvPr>
          </p:nvPicPr>
          <p:blipFill>
            <a:blip r:embed="rId24">
              <a:extLst>
                <a:ext uri="{28A0092B-C50C-407E-A947-70E740481C1C}">
                  <a14:useLocalDpi xmlns:a14="http://schemas.microsoft.com/office/drawing/2010/main" val="0"/>
                </a:ext>
              </a:extLst>
            </a:blip>
            <a:srcRect/>
            <a:stretch>
              <a:fillRect/>
            </a:stretch>
          </p:blipFill>
          <p:spPr bwMode="auto">
            <a:xfrm>
              <a:off x="8826514" y="3527009"/>
              <a:ext cx="896232" cy="93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custDataLst>
                <p:tags r:id="rId19"/>
              </p:custDataLst>
            </p:nvPr>
          </p:nvSpPr>
          <p:spPr>
            <a:xfrm rot="5400000">
              <a:off x="9119635" y="3813709"/>
              <a:ext cx="640080" cy="330090"/>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050" dirty="0">
                  <a:solidFill>
                    <a:srgbClr val="000000">
                      <a:alpha val="99000"/>
                    </a:srgbClr>
                  </a:solidFill>
                </a:rPr>
                <a:t>Clone3</a:t>
              </a:r>
            </a:p>
          </p:txBody>
        </p:sp>
      </p:grpSp>
      <p:sp>
        <p:nvSpPr>
          <p:cNvPr id="25" name="TextBox 24"/>
          <p:cNvSpPr txBox="1"/>
          <p:nvPr>
            <p:custDataLst>
              <p:tags r:id="rId11"/>
            </p:custDataLst>
          </p:nvPr>
        </p:nvSpPr>
        <p:spPr>
          <a:xfrm>
            <a:off x="3530337" y="1922898"/>
            <a:ext cx="834868" cy="330090"/>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050" dirty="0">
                <a:solidFill>
                  <a:srgbClr val="000000">
                    <a:alpha val="99000"/>
                  </a:srgbClr>
                </a:solidFill>
              </a:rPr>
              <a:t>Hyper-V</a:t>
            </a:r>
          </a:p>
        </p:txBody>
      </p:sp>
      <p:grpSp>
        <p:nvGrpSpPr>
          <p:cNvPr id="32" name="Group 31"/>
          <p:cNvGrpSpPr/>
          <p:nvPr/>
        </p:nvGrpSpPr>
        <p:grpSpPr>
          <a:xfrm>
            <a:off x="2529466" y="2498767"/>
            <a:ext cx="6918960" cy="2519166"/>
            <a:chOff x="2529466" y="2498767"/>
            <a:chExt cx="6918960" cy="2519166"/>
          </a:xfrm>
        </p:grpSpPr>
        <p:grpSp>
          <p:nvGrpSpPr>
            <p:cNvPr id="29" name="Group 28"/>
            <p:cNvGrpSpPr/>
            <p:nvPr/>
          </p:nvGrpSpPr>
          <p:grpSpPr>
            <a:xfrm>
              <a:off x="8552194" y="2498767"/>
              <a:ext cx="896232" cy="937458"/>
              <a:chOff x="8552194" y="2498767"/>
              <a:chExt cx="896232" cy="937458"/>
            </a:xfrm>
          </p:grpSpPr>
          <p:pic>
            <p:nvPicPr>
              <p:cNvPr id="18" name="Picture 108"/>
              <p:cNvPicPr>
                <a:picLocks noChangeAspect="1" noChangeArrowheads="1"/>
              </p:cNvPicPr>
              <p:nvPr>
                <p:custDataLst>
                  <p:tags r:id="rId16"/>
                </p:custDataLst>
              </p:nvPr>
            </p:nvPicPr>
            <p:blipFill>
              <a:blip r:embed="rId24">
                <a:extLst>
                  <a:ext uri="{28A0092B-C50C-407E-A947-70E740481C1C}">
                    <a14:useLocalDpi xmlns:a14="http://schemas.microsoft.com/office/drawing/2010/main" val="0"/>
                  </a:ext>
                </a:extLst>
              </a:blip>
              <a:srcRect/>
              <a:stretch>
                <a:fillRect/>
              </a:stretch>
            </p:blipFill>
            <p:spPr bwMode="auto">
              <a:xfrm>
                <a:off x="8552194" y="2498767"/>
                <a:ext cx="896232" cy="93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custDataLst>
                  <p:tags r:id="rId17"/>
                </p:custDataLst>
              </p:nvPr>
            </p:nvSpPr>
            <p:spPr>
              <a:xfrm rot="5400000">
                <a:off x="8864075" y="2775897"/>
                <a:ext cx="640080" cy="330090"/>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050" dirty="0">
                    <a:solidFill>
                      <a:srgbClr val="000000">
                        <a:alpha val="99000"/>
                      </a:srgbClr>
                    </a:solidFill>
                  </a:rPr>
                  <a:t>Clone2</a:t>
                </a:r>
              </a:p>
            </p:txBody>
          </p:sp>
        </p:grpSp>
        <p:cxnSp>
          <p:nvCxnSpPr>
            <p:cNvPr id="26" name="Straight Arrow Connector 25"/>
            <p:cNvCxnSpPr>
              <a:endCxn id="18" idx="1"/>
            </p:cNvCxnSpPr>
            <p:nvPr>
              <p:custDataLst>
                <p:tags r:id="rId15"/>
              </p:custDataLst>
            </p:nvPr>
          </p:nvCxnSpPr>
          <p:spPr>
            <a:xfrm flipV="1">
              <a:off x="2529466" y="2967496"/>
              <a:ext cx="6022728" cy="2050437"/>
            </a:xfrm>
            <a:prstGeom prst="straightConnector1">
              <a:avLst/>
            </a:prstGeom>
            <a:ln w="15875">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529466" y="1470525"/>
            <a:ext cx="6470844" cy="3547409"/>
            <a:chOff x="2529466" y="1470525"/>
            <a:chExt cx="6470844" cy="3547409"/>
          </a:xfrm>
        </p:grpSpPr>
        <p:grpSp>
          <p:nvGrpSpPr>
            <p:cNvPr id="28" name="Group 27"/>
            <p:cNvGrpSpPr/>
            <p:nvPr/>
          </p:nvGrpSpPr>
          <p:grpSpPr>
            <a:xfrm>
              <a:off x="8104078" y="1470525"/>
              <a:ext cx="896232" cy="937458"/>
              <a:chOff x="8104078" y="1470525"/>
              <a:chExt cx="896232" cy="937458"/>
            </a:xfrm>
          </p:grpSpPr>
          <p:pic>
            <p:nvPicPr>
              <p:cNvPr id="19" name="Picture 108"/>
              <p:cNvPicPr>
                <a:picLocks noChangeAspect="1" noChangeArrowheads="1"/>
              </p:cNvPicPr>
              <p:nvPr>
                <p:custDataLst>
                  <p:tags r:id="rId13"/>
                </p:custDataLst>
              </p:nvPr>
            </p:nvPicPr>
            <p:blipFill>
              <a:blip r:embed="rId24">
                <a:extLst>
                  <a:ext uri="{28A0092B-C50C-407E-A947-70E740481C1C}">
                    <a14:useLocalDpi xmlns:a14="http://schemas.microsoft.com/office/drawing/2010/main" val="0"/>
                  </a:ext>
                </a:extLst>
              </a:blip>
              <a:srcRect/>
              <a:stretch>
                <a:fillRect/>
              </a:stretch>
            </p:blipFill>
            <p:spPr bwMode="auto">
              <a:xfrm>
                <a:off x="8104078" y="1470525"/>
                <a:ext cx="896232" cy="93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custDataLst>
                  <p:tags r:id="rId14"/>
                </p:custDataLst>
              </p:nvPr>
            </p:nvSpPr>
            <p:spPr>
              <a:xfrm rot="5400000">
                <a:off x="8419479" y="1742397"/>
                <a:ext cx="640080" cy="330090"/>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050" dirty="0">
                    <a:solidFill>
                      <a:srgbClr val="000000">
                        <a:alpha val="99000"/>
                      </a:srgbClr>
                    </a:solidFill>
                  </a:rPr>
                  <a:t>Clone1</a:t>
                </a:r>
              </a:p>
            </p:txBody>
          </p:sp>
        </p:grpSp>
        <p:cxnSp>
          <p:nvCxnSpPr>
            <p:cNvPr id="27" name="Straight Arrow Connector 26"/>
            <p:cNvCxnSpPr>
              <a:endCxn id="19" idx="1"/>
            </p:cNvCxnSpPr>
            <p:nvPr>
              <p:custDataLst>
                <p:tags r:id="rId12"/>
              </p:custDataLst>
            </p:nvPr>
          </p:nvCxnSpPr>
          <p:spPr>
            <a:xfrm flipV="1">
              <a:off x="2529466" y="1939254"/>
              <a:ext cx="5574612" cy="3078680"/>
            </a:xfrm>
            <a:prstGeom prst="straightConnector1">
              <a:avLst/>
            </a:prstGeom>
            <a:ln w="15875">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a:endCxn id="17" idx="1"/>
          </p:cNvCxnSpPr>
          <p:nvPr/>
        </p:nvCxnSpPr>
        <p:spPr>
          <a:xfrm flipV="1">
            <a:off x="2529466" y="3995738"/>
            <a:ext cx="6297048" cy="1022196"/>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736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2500"/>
                            </p:stCondLst>
                            <p:childTnLst>
                              <p:par>
                                <p:cTn id="9" presetID="2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1455854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277"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4" name="Rectangle 3"/>
          <p:cNvSpPr/>
          <p:nvPr>
            <p:custDataLst>
              <p:tags r:id="rId3"/>
            </p:custDataLst>
          </p:nvPr>
        </p:nvSpPr>
        <p:spPr bwMode="auto">
          <a:xfrm>
            <a:off x="519114" y="1310640"/>
            <a:ext cx="11669712" cy="486156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 name="Title 2"/>
          <p:cNvSpPr>
            <a:spLocks noGrp="1"/>
          </p:cNvSpPr>
          <p:nvPr>
            <p:ph type="title"/>
            <p:custDataLst>
              <p:tags r:id="rId4"/>
            </p:custDataLst>
          </p:nvPr>
        </p:nvSpPr>
        <p:spPr/>
        <p:txBody>
          <a:bodyPr/>
          <a:lstStyle/>
          <a:p>
            <a:r>
              <a:rPr lang="en-US" dirty="0" smtClean="0">
                <a:gradFill>
                  <a:gsLst>
                    <a:gs pos="0">
                      <a:schemeClr val="tx1"/>
                    </a:gs>
                    <a:gs pos="86000">
                      <a:schemeClr val="tx1"/>
                    </a:gs>
                  </a:gsLst>
                  <a:lin ang="5400000" scaled="0"/>
                </a:gradFill>
                <a:cs typeface="Segoe UI"/>
              </a:rPr>
              <a:t>Virtual DC Cloning Design Review</a:t>
            </a:r>
            <a:endParaRPr lang="en-US" dirty="0">
              <a:gradFill>
                <a:gsLst>
                  <a:gs pos="0">
                    <a:schemeClr val="tx1"/>
                  </a:gs>
                  <a:gs pos="86000">
                    <a:schemeClr val="tx1"/>
                  </a:gs>
                </a:gsLst>
                <a:lin ang="5400000" scaled="0"/>
              </a:gradFill>
              <a:cs typeface="Segoe UI"/>
            </a:endParaRPr>
          </a:p>
        </p:txBody>
      </p:sp>
      <p:sp>
        <p:nvSpPr>
          <p:cNvPr id="24" name="Content Placeholder 23"/>
          <p:cNvSpPr>
            <a:spLocks noGrp="1"/>
          </p:cNvSpPr>
          <p:nvPr>
            <p:ph type="body" sz="quarter" idx="10"/>
            <p:custDataLst>
              <p:tags r:id="rId5"/>
            </p:custDataLst>
          </p:nvPr>
        </p:nvSpPr>
        <p:spPr>
          <a:xfrm>
            <a:off x="519113" y="1310641"/>
            <a:ext cx="11149013" cy="4514056"/>
          </a:xfrm>
        </p:spPr>
        <p:txBody>
          <a:bodyPr lIns="182880" tIns="45720" rIns="91440" bIns="45720"/>
          <a:lstStyle/>
          <a:p>
            <a:pPr marL="0" indent="0">
              <a:lnSpc>
                <a:spcPct val="100000"/>
              </a:lnSpc>
              <a:spcBef>
                <a:spcPts val="400"/>
              </a:spcBef>
              <a:buNone/>
            </a:pPr>
            <a:r>
              <a:rPr lang="en-US" sz="2800" dirty="0">
                <a:gradFill>
                  <a:gsLst>
                    <a:gs pos="0">
                      <a:schemeClr val="tx1"/>
                    </a:gs>
                    <a:gs pos="86000">
                      <a:schemeClr val="tx1"/>
                    </a:gs>
                  </a:gsLst>
                  <a:lin ang="5400000" scaled="0"/>
                </a:gradFill>
              </a:rPr>
              <a:t>Uses VM-generation ID to detect and trigger the </a:t>
            </a:r>
            <a:r>
              <a:rPr lang="en-US" sz="2800" dirty="0" smtClean="0">
                <a:gradFill>
                  <a:gsLst>
                    <a:gs pos="0">
                      <a:schemeClr val="tx1"/>
                    </a:gs>
                    <a:gs pos="86000">
                      <a:schemeClr val="tx1"/>
                    </a:gs>
                  </a:gsLst>
                  <a:lin ang="5400000" scaled="0"/>
                </a:gradFill>
              </a:rPr>
              <a:t>process</a:t>
            </a:r>
            <a:endParaRPr lang="en-US" sz="2800" dirty="0">
              <a:gradFill>
                <a:gsLst>
                  <a:gs pos="0">
                    <a:schemeClr val="tx1"/>
                  </a:gs>
                  <a:gs pos="86000">
                    <a:schemeClr val="tx1"/>
                  </a:gs>
                </a:gsLst>
                <a:lin ang="5400000" scaled="0"/>
              </a:gradFill>
            </a:endParaRPr>
          </a:p>
          <a:p>
            <a:pPr marL="0" indent="0">
              <a:lnSpc>
                <a:spcPct val="100000"/>
              </a:lnSpc>
              <a:spcBef>
                <a:spcPts val="400"/>
              </a:spcBef>
              <a:buNone/>
            </a:pPr>
            <a:r>
              <a:rPr lang="en-US" sz="2800" dirty="0">
                <a:gradFill>
                  <a:gsLst>
                    <a:gs pos="0">
                      <a:schemeClr val="tx1"/>
                    </a:gs>
                    <a:gs pos="86000">
                      <a:schemeClr val="tx1"/>
                    </a:gs>
                  </a:gsLst>
                  <a:lin ang="5400000" scaled="0"/>
                </a:gradFill>
              </a:rPr>
              <a:t>Relies on presence of </a:t>
            </a:r>
            <a:r>
              <a:rPr lang="en-US" sz="2800" dirty="0" err="1">
                <a:gradFill>
                  <a:gsLst>
                    <a:gs pos="0">
                      <a:schemeClr val="tx1"/>
                    </a:gs>
                    <a:gs pos="86000">
                      <a:schemeClr val="tx1"/>
                    </a:gs>
                  </a:gsLst>
                  <a:lin ang="5400000" scaled="0"/>
                </a:gradFill>
              </a:rPr>
              <a:t>DCCloneConfig</a:t>
            </a:r>
            <a:r>
              <a:rPr lang="en-US" sz="2800" dirty="0">
                <a:gradFill>
                  <a:gsLst>
                    <a:gs pos="0">
                      <a:schemeClr val="tx1"/>
                    </a:gs>
                    <a:gs pos="86000">
                      <a:schemeClr val="tx1"/>
                    </a:gs>
                  </a:gsLst>
                  <a:lin ang="5400000" scaled="0"/>
                </a:gradFill>
              </a:rPr>
              <a:t> file to indicate cloning intent</a:t>
            </a:r>
          </a:p>
          <a:p>
            <a:pPr lvl="1">
              <a:lnSpc>
                <a:spcPct val="100000"/>
              </a:lnSpc>
              <a:spcBef>
                <a:spcPts val="200"/>
              </a:spcBef>
            </a:pPr>
            <a:r>
              <a:rPr lang="en-US" sz="2000" dirty="0">
                <a:gradFill>
                  <a:gsLst>
                    <a:gs pos="0">
                      <a:schemeClr val="tx1"/>
                    </a:gs>
                    <a:gs pos="86000">
                      <a:schemeClr val="tx1"/>
                    </a:gs>
                  </a:gsLst>
                  <a:lin ang="5400000" scaled="0"/>
                </a:gradFill>
              </a:rPr>
              <a:t>… and distinguish from the application of a </a:t>
            </a:r>
            <a:r>
              <a:rPr lang="en-US" sz="2000" dirty="0" smtClean="0">
                <a:gradFill>
                  <a:gsLst>
                    <a:gs pos="0">
                      <a:schemeClr val="tx1"/>
                    </a:gs>
                    <a:gs pos="86000">
                      <a:schemeClr val="tx1"/>
                    </a:gs>
                  </a:gsLst>
                  <a:lin ang="5400000" scaled="0"/>
                </a:gradFill>
              </a:rPr>
              <a:t>snapshot</a:t>
            </a:r>
            <a:endParaRPr lang="en-US" sz="2000" dirty="0">
              <a:gradFill>
                <a:gsLst>
                  <a:gs pos="0">
                    <a:schemeClr val="tx1"/>
                  </a:gs>
                  <a:gs pos="86000">
                    <a:schemeClr val="tx1"/>
                  </a:gs>
                </a:gsLst>
                <a:lin ang="5400000" scaled="0"/>
              </a:gradFill>
            </a:endParaRPr>
          </a:p>
          <a:p>
            <a:pPr marL="0" indent="0">
              <a:lnSpc>
                <a:spcPct val="100000"/>
              </a:lnSpc>
              <a:spcBef>
                <a:spcPts val="400"/>
              </a:spcBef>
              <a:buNone/>
            </a:pPr>
            <a:r>
              <a:rPr lang="en-US" sz="2800" dirty="0">
                <a:gradFill>
                  <a:gsLst>
                    <a:gs pos="0">
                      <a:schemeClr val="tx1"/>
                    </a:gs>
                    <a:gs pos="86000">
                      <a:schemeClr val="tx1"/>
                    </a:gs>
                  </a:gsLst>
                  <a:lin ang="5400000" scaled="0"/>
                </a:gradFill>
              </a:rPr>
              <a:t>Creates new machine identity</a:t>
            </a:r>
          </a:p>
          <a:p>
            <a:pPr lvl="1">
              <a:lnSpc>
                <a:spcPct val="100000"/>
              </a:lnSpc>
              <a:spcBef>
                <a:spcPts val="200"/>
              </a:spcBef>
            </a:pPr>
            <a:r>
              <a:rPr lang="en-US" sz="2000" dirty="0">
                <a:gradFill>
                  <a:gsLst>
                    <a:gs pos="0">
                      <a:schemeClr val="tx1"/>
                    </a:gs>
                    <a:gs pos="86000">
                      <a:schemeClr val="tx1"/>
                    </a:gs>
                  </a:gsLst>
                  <a:lin ang="5400000" scaled="0"/>
                </a:gradFill>
              </a:rPr>
              <a:t>calls SYSPREP providers for select components to cleanup machine </a:t>
            </a:r>
            <a:r>
              <a:rPr lang="en-US" sz="2000" dirty="0" smtClean="0">
                <a:gradFill>
                  <a:gsLst>
                    <a:gs pos="0">
                      <a:schemeClr val="tx1"/>
                    </a:gs>
                    <a:gs pos="86000">
                      <a:schemeClr val="tx1"/>
                    </a:gs>
                  </a:gsLst>
                  <a:lin ang="5400000" scaled="0"/>
                </a:gradFill>
              </a:rPr>
              <a:t>state</a:t>
            </a:r>
          </a:p>
          <a:p>
            <a:pPr marL="0" indent="0">
              <a:lnSpc>
                <a:spcPct val="100000"/>
              </a:lnSpc>
              <a:spcBef>
                <a:spcPts val="400"/>
              </a:spcBef>
              <a:buNone/>
            </a:pPr>
            <a:r>
              <a:rPr lang="en-US" sz="2800" dirty="0" smtClean="0">
                <a:gradFill>
                  <a:gsLst>
                    <a:gs pos="0">
                      <a:schemeClr val="tx1"/>
                    </a:gs>
                    <a:gs pos="86000">
                      <a:schemeClr val="tx1"/>
                    </a:gs>
                  </a:gsLst>
                  <a:lin ang="5400000" scaled="0"/>
                </a:gradFill>
              </a:rPr>
              <a:t>Uses </a:t>
            </a:r>
            <a:r>
              <a:rPr lang="en-US" sz="2800" dirty="0">
                <a:gradFill>
                  <a:gsLst>
                    <a:gs pos="0">
                      <a:schemeClr val="tx1"/>
                    </a:gs>
                    <a:gs pos="86000">
                      <a:schemeClr val="tx1"/>
                    </a:gs>
                  </a:gsLst>
                  <a:lin ang="5400000" scaled="0"/>
                </a:gradFill>
              </a:rPr>
              <a:t>source machine identity for authorization</a:t>
            </a:r>
          </a:p>
          <a:p>
            <a:pPr marL="0" indent="0">
              <a:lnSpc>
                <a:spcPct val="100000"/>
              </a:lnSpc>
              <a:spcBef>
                <a:spcPts val="400"/>
              </a:spcBef>
              <a:buNone/>
            </a:pPr>
            <a:r>
              <a:rPr lang="en-US" sz="2800" dirty="0" smtClean="0">
                <a:gradFill>
                  <a:gsLst>
                    <a:gs pos="0">
                      <a:schemeClr val="tx1"/>
                    </a:gs>
                    <a:gs pos="86000">
                      <a:schemeClr val="tx1"/>
                    </a:gs>
                  </a:gsLst>
                  <a:lin ang="5400000" scaled="0"/>
                </a:gradFill>
              </a:rPr>
              <a:t>Resets </a:t>
            </a:r>
            <a:r>
              <a:rPr lang="en-US" sz="2800" dirty="0">
                <a:gradFill>
                  <a:gsLst>
                    <a:gs pos="0">
                      <a:schemeClr val="tx1"/>
                    </a:gs>
                    <a:gs pos="86000">
                      <a:schemeClr val="tx1"/>
                    </a:gs>
                  </a:gsLst>
                  <a:lin ang="5400000" scaled="0"/>
                </a:gradFill>
              </a:rPr>
              <a:t>database identifier (</a:t>
            </a:r>
            <a:r>
              <a:rPr lang="en-US" sz="2800" i="1" dirty="0" err="1">
                <a:gradFill>
                  <a:gsLst>
                    <a:gs pos="0">
                      <a:schemeClr val="tx1"/>
                    </a:gs>
                    <a:gs pos="86000">
                      <a:schemeClr val="tx1"/>
                    </a:gs>
                  </a:gsLst>
                  <a:lin ang="5400000" scaled="0"/>
                </a:gradFill>
              </a:rPr>
              <a:t>invocationID</a:t>
            </a:r>
            <a:r>
              <a:rPr lang="en-US" sz="2800" dirty="0">
                <a:gradFill>
                  <a:gsLst>
                    <a:gs pos="0">
                      <a:schemeClr val="tx1"/>
                    </a:gs>
                    <a:gs pos="86000">
                      <a:schemeClr val="tx1"/>
                    </a:gs>
                  </a:gsLst>
                  <a:lin ang="5400000" scaled="0"/>
                </a:gradFill>
              </a:rPr>
              <a:t>) to ensure replication </a:t>
            </a:r>
            <a:r>
              <a:rPr lang="en-US" sz="2800" dirty="0" smtClean="0">
                <a:gradFill>
                  <a:gsLst>
                    <a:gs pos="0">
                      <a:schemeClr val="tx1"/>
                    </a:gs>
                    <a:gs pos="86000">
                      <a:schemeClr val="tx1"/>
                    </a:gs>
                  </a:gsLst>
                  <a:lin ang="5400000" scaled="0"/>
                </a:gradFill>
              </a:rPr>
              <a:t>convergence</a:t>
            </a:r>
            <a:endParaRPr lang="en-US" sz="2800" dirty="0">
              <a:gradFill>
                <a:gsLst>
                  <a:gs pos="0">
                    <a:schemeClr val="tx1"/>
                  </a:gs>
                  <a:gs pos="86000">
                    <a:schemeClr val="tx1"/>
                  </a:gs>
                </a:gsLst>
                <a:lin ang="5400000" scaled="0"/>
              </a:gradFill>
            </a:endParaRPr>
          </a:p>
          <a:p>
            <a:pPr marL="0" indent="0">
              <a:lnSpc>
                <a:spcPct val="100000"/>
              </a:lnSpc>
              <a:spcBef>
                <a:spcPts val="400"/>
              </a:spcBef>
              <a:buNone/>
            </a:pPr>
            <a:r>
              <a:rPr lang="en-US" sz="2800" dirty="0">
                <a:gradFill>
                  <a:gsLst>
                    <a:gs pos="0">
                      <a:schemeClr val="tx1"/>
                    </a:gs>
                    <a:gs pos="86000">
                      <a:schemeClr val="tx1"/>
                    </a:gs>
                  </a:gsLst>
                  <a:lin ang="5400000" scaled="0"/>
                </a:gradFill>
              </a:rPr>
              <a:t>Invalidates RID pool eliminating potential for duplicate </a:t>
            </a:r>
            <a:r>
              <a:rPr lang="en-US" sz="2800" dirty="0" smtClean="0">
                <a:gradFill>
                  <a:gsLst>
                    <a:gs pos="0">
                      <a:schemeClr val="tx1"/>
                    </a:gs>
                    <a:gs pos="86000">
                      <a:schemeClr val="tx1"/>
                    </a:gs>
                  </a:gsLst>
                  <a:lin ang="5400000" scaled="0"/>
                </a:gradFill>
              </a:rPr>
              <a:t>SIDs</a:t>
            </a:r>
            <a:endParaRPr lang="en-US" sz="2800" dirty="0">
              <a:gradFill>
                <a:gsLst>
                  <a:gs pos="0">
                    <a:schemeClr val="tx1"/>
                  </a:gs>
                  <a:gs pos="86000">
                    <a:schemeClr val="tx1"/>
                  </a:gs>
                </a:gsLst>
                <a:lin ang="5400000" scaled="0"/>
              </a:gradFill>
            </a:endParaRPr>
          </a:p>
          <a:p>
            <a:pPr marL="0" indent="0">
              <a:lnSpc>
                <a:spcPct val="100000"/>
              </a:lnSpc>
              <a:spcBef>
                <a:spcPts val="400"/>
              </a:spcBef>
              <a:buNone/>
            </a:pPr>
            <a:r>
              <a:rPr lang="en-US" sz="2800" dirty="0">
                <a:gradFill>
                  <a:gsLst>
                    <a:gs pos="0">
                      <a:schemeClr val="tx1"/>
                    </a:gs>
                    <a:gs pos="86000">
                      <a:schemeClr val="tx1"/>
                    </a:gs>
                  </a:gsLst>
                  <a:lin ang="5400000" scaled="0"/>
                </a:gradFill>
              </a:rPr>
              <a:t>Discards FSMO ownership if the source held any FSMO </a:t>
            </a:r>
            <a:r>
              <a:rPr lang="en-US" sz="2800" dirty="0" smtClean="0">
                <a:gradFill>
                  <a:gsLst>
                    <a:gs pos="0">
                      <a:schemeClr val="tx1"/>
                    </a:gs>
                    <a:gs pos="86000">
                      <a:schemeClr val="tx1"/>
                    </a:gs>
                  </a:gsLst>
                  <a:lin ang="5400000" scaled="0"/>
                </a:gradFill>
              </a:rPr>
              <a:t>roles</a:t>
            </a:r>
            <a:endParaRPr lang="en-US" sz="28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30356618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2797367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302"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custDataLst>
              <p:tags r:id="rId3"/>
            </p:custDataLst>
          </p:nvPr>
        </p:nvSpPr>
        <p:spPr/>
        <p:txBody>
          <a:bodyPr>
            <a:normAutofit/>
          </a:bodyPr>
          <a:lstStyle/>
          <a:p>
            <a:r>
              <a:rPr lang="en-US" dirty="0">
                <a:cs typeface="Segoe UI"/>
              </a:rPr>
              <a:t>Rapid </a:t>
            </a:r>
            <a:r>
              <a:rPr lang="en-US" dirty="0" smtClean="0">
                <a:cs typeface="Segoe UI"/>
              </a:rPr>
              <a:t>Deployment: </a:t>
            </a:r>
            <a:r>
              <a:rPr lang="en-US" i="1" dirty="0" smtClean="0">
                <a:cs typeface="Segoe UI"/>
              </a:rPr>
              <a:t>Cloning Decision Flow</a:t>
            </a:r>
            <a:endParaRPr lang="en-US" i="1" dirty="0">
              <a:cs typeface="Segoe UI"/>
            </a:endParaRPr>
          </a:p>
        </p:txBody>
      </p:sp>
      <p:sp>
        <p:nvSpPr>
          <p:cNvPr id="10" name="Flowchart: Process 9"/>
          <p:cNvSpPr/>
          <p:nvPr>
            <p:custDataLst>
              <p:tags r:id="rId4"/>
            </p:custDataLst>
          </p:nvPr>
        </p:nvSpPr>
        <p:spPr>
          <a:xfrm>
            <a:off x="1887603" y="1426291"/>
            <a:ext cx="1657680" cy="621792"/>
          </a:xfrm>
          <a:prstGeom prst="flowChartProcess">
            <a:avLst/>
          </a:prstGeom>
          <a:solidFill>
            <a:schemeClr val="accent5"/>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spcCol="0" rtlCol="0" anchor="ctr"/>
          <a:lstStyle/>
          <a:p>
            <a:pPr algn="ctr" defTabSz="914099"/>
            <a:r>
              <a:rPr lang="en-US" sz="1600" i="1" dirty="0">
                <a:solidFill>
                  <a:schemeClr val="tx1">
                    <a:alpha val="98824"/>
                  </a:schemeClr>
                </a:solidFill>
                <a:latin typeface="Segoe UI" pitchFamily="34" charset="0"/>
                <a:ea typeface="Segoe UI" pitchFamily="34" charset="0"/>
                <a:cs typeface="Segoe UI" pitchFamily="34" charset="0"/>
              </a:rPr>
              <a:t>BOOT</a:t>
            </a:r>
          </a:p>
        </p:txBody>
      </p:sp>
      <p:grpSp>
        <p:nvGrpSpPr>
          <p:cNvPr id="59" name="Group 58"/>
          <p:cNvGrpSpPr/>
          <p:nvPr>
            <p:custDataLst>
              <p:tags r:id="rId5"/>
            </p:custDataLst>
          </p:nvPr>
        </p:nvGrpSpPr>
        <p:grpSpPr>
          <a:xfrm>
            <a:off x="7474460" y="1924776"/>
            <a:ext cx="4263377" cy="896112"/>
            <a:chOff x="5607305" y="1776222"/>
            <a:chExt cx="3198367" cy="672084"/>
          </a:xfrm>
          <a:solidFill>
            <a:schemeClr val="accent4"/>
          </a:solidFill>
          <a:effectLst/>
        </p:grpSpPr>
        <p:sp>
          <p:nvSpPr>
            <p:cNvPr id="11" name="Diamond 10"/>
            <p:cNvSpPr/>
            <p:nvPr/>
          </p:nvSpPr>
          <p:spPr>
            <a:xfrm>
              <a:off x="6263640" y="1776222"/>
              <a:ext cx="2542032" cy="672084"/>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gradFill>
                    <a:gsLst>
                      <a:gs pos="0">
                        <a:schemeClr val="tx1"/>
                      </a:gs>
                      <a:gs pos="86000">
                        <a:schemeClr val="tx1"/>
                      </a:gs>
                    </a:gsLst>
                    <a:lin ang="5400000" scaled="0"/>
                  </a:gradFill>
                </a:rPr>
                <a:t>Does</a:t>
              </a:r>
              <a:r>
                <a:rPr lang="en-US" sz="1400" dirty="0">
                  <a:gradFill>
                    <a:gsLst>
                      <a:gs pos="0">
                        <a:schemeClr val="tx1"/>
                      </a:gs>
                      <a:gs pos="86000">
                        <a:schemeClr val="tx1"/>
                      </a:gs>
                    </a:gsLst>
                    <a:lin ang="5400000" scaled="0"/>
                  </a:gradFill>
                </a:rPr>
                <a:t> </a:t>
              </a:r>
              <a:r>
                <a:rPr lang="en-US" sz="1200" dirty="0" smtClean="0">
                  <a:gradFill>
                    <a:gsLst>
                      <a:gs pos="0">
                        <a:schemeClr val="tx1"/>
                      </a:gs>
                      <a:gs pos="86000">
                        <a:schemeClr val="tx1"/>
                      </a:gs>
                    </a:gsLst>
                    <a:lin ang="5400000" scaled="0"/>
                  </a:gradFill>
                </a:rPr>
                <a:t>DCCloneConfig.xml</a:t>
              </a:r>
              <a:r>
                <a:rPr lang="en-US" sz="1400" dirty="0" smtClean="0">
                  <a:gradFill>
                    <a:gsLst>
                      <a:gs pos="0">
                        <a:schemeClr val="tx1"/>
                      </a:gs>
                      <a:gs pos="86000">
                        <a:schemeClr val="tx1"/>
                      </a:gs>
                    </a:gsLst>
                    <a:lin ang="5400000" scaled="0"/>
                  </a:gradFill>
                </a:rPr>
                <a:t> </a:t>
              </a:r>
              <a:r>
                <a:rPr lang="en-US" sz="1200" dirty="0" smtClean="0">
                  <a:gradFill>
                    <a:gsLst>
                      <a:gs pos="0">
                        <a:schemeClr val="tx1"/>
                      </a:gs>
                      <a:gs pos="86000">
                        <a:schemeClr val="tx1"/>
                      </a:gs>
                    </a:gsLst>
                    <a:lin ang="5400000" scaled="0"/>
                  </a:gradFill>
                </a:rPr>
                <a:t>exist</a:t>
              </a:r>
              <a:r>
                <a:rPr lang="en-US" sz="1200" dirty="0">
                  <a:gradFill>
                    <a:gsLst>
                      <a:gs pos="0">
                        <a:schemeClr val="tx1"/>
                      </a:gs>
                      <a:gs pos="86000">
                        <a:schemeClr val="tx1"/>
                      </a:gs>
                    </a:gsLst>
                    <a:lin ang="5400000" scaled="0"/>
                  </a:gradFill>
                </a:rPr>
                <a:t>?</a:t>
              </a:r>
              <a:endParaRPr lang="en-US" sz="1400" dirty="0">
                <a:gradFill>
                  <a:gsLst>
                    <a:gs pos="0">
                      <a:schemeClr val="tx1"/>
                    </a:gs>
                    <a:gs pos="86000">
                      <a:schemeClr val="tx1"/>
                    </a:gs>
                  </a:gsLst>
                  <a:lin ang="5400000" scaled="0"/>
                </a:gradFill>
              </a:endParaRPr>
            </a:p>
          </p:txBody>
        </p:sp>
        <p:cxnSp>
          <p:nvCxnSpPr>
            <p:cNvPr id="31" name="Straight Arrow Connector 30"/>
            <p:cNvCxnSpPr>
              <a:stCxn id="9" idx="3"/>
              <a:endCxn id="11" idx="1"/>
            </p:cNvCxnSpPr>
            <p:nvPr/>
          </p:nvCxnSpPr>
          <p:spPr>
            <a:xfrm flipV="1">
              <a:off x="5607305" y="2112264"/>
              <a:ext cx="656335" cy="0"/>
            </a:xfrm>
            <a:prstGeom prst="straightConnector1">
              <a:avLst/>
            </a:prstGeom>
            <a:grpFill/>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689601" y="1871550"/>
              <a:ext cx="656336" cy="253916"/>
            </a:xfrm>
            <a:prstGeom prst="rect">
              <a:avLst/>
            </a:prstGeom>
            <a:noFill/>
            <a:ln w="3175">
              <a:noFill/>
            </a:ln>
          </p:spPr>
          <p:txBody>
            <a:bodyPr wrap="square" rtlCol="0">
              <a:spAutoFit/>
            </a:bodyPr>
            <a:lstStyle/>
            <a:p>
              <a:r>
                <a:rPr lang="en-US" sz="1600" dirty="0">
                  <a:solidFill>
                    <a:schemeClr val="accent3">
                      <a:alpha val="99000"/>
                    </a:schemeClr>
                  </a:solidFill>
                </a:rPr>
                <a:t>No</a:t>
              </a:r>
            </a:p>
          </p:txBody>
        </p:sp>
      </p:grpSp>
      <p:grpSp>
        <p:nvGrpSpPr>
          <p:cNvPr id="61" name="Group 60"/>
          <p:cNvGrpSpPr/>
          <p:nvPr>
            <p:custDataLst>
              <p:tags r:id="rId6"/>
            </p:custDataLst>
          </p:nvPr>
        </p:nvGrpSpPr>
        <p:grpSpPr>
          <a:xfrm>
            <a:off x="4646652" y="2866607"/>
            <a:ext cx="2827807" cy="1341392"/>
            <a:chOff x="3485896" y="2493061"/>
            <a:chExt cx="2121408" cy="1006043"/>
          </a:xfrm>
          <a:solidFill>
            <a:schemeClr val="accent4"/>
          </a:solidFill>
          <a:effectLst/>
        </p:grpSpPr>
        <p:sp>
          <p:nvSpPr>
            <p:cNvPr id="12" name="Diamond 11"/>
            <p:cNvSpPr/>
            <p:nvPr/>
          </p:nvSpPr>
          <p:spPr>
            <a:xfrm>
              <a:off x="3485896" y="2758440"/>
              <a:ext cx="2121408" cy="740664"/>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gradFill>
                    <a:gsLst>
                      <a:gs pos="0">
                        <a:schemeClr val="tx1"/>
                      </a:gs>
                      <a:gs pos="86000">
                        <a:schemeClr val="tx1"/>
                      </a:gs>
                    </a:gsLst>
                    <a:lin ang="5400000" scaled="0"/>
                  </a:gradFill>
                </a:rPr>
                <a:t>Has Generation ID changed?</a:t>
              </a:r>
            </a:p>
          </p:txBody>
        </p:sp>
        <p:cxnSp>
          <p:nvCxnSpPr>
            <p:cNvPr id="25" name="Straight Arrow Connector 24"/>
            <p:cNvCxnSpPr>
              <a:stCxn id="9" idx="2"/>
            </p:cNvCxnSpPr>
            <p:nvPr/>
          </p:nvCxnSpPr>
          <p:spPr>
            <a:xfrm>
              <a:off x="4546600" y="2493061"/>
              <a:ext cx="0" cy="266688"/>
            </a:xfrm>
            <a:prstGeom prst="straightConnector1">
              <a:avLst/>
            </a:prstGeom>
            <a:grpFill/>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613288" y="2520267"/>
              <a:ext cx="656336" cy="253915"/>
            </a:xfrm>
            <a:prstGeom prst="rect">
              <a:avLst/>
            </a:prstGeom>
            <a:noFill/>
            <a:ln w="3175">
              <a:noFill/>
            </a:ln>
          </p:spPr>
          <p:txBody>
            <a:bodyPr wrap="square" rtlCol="0">
              <a:spAutoFit/>
            </a:bodyPr>
            <a:lstStyle/>
            <a:p>
              <a:r>
                <a:rPr lang="en-US" sz="1600" dirty="0">
                  <a:solidFill>
                    <a:schemeClr val="accent5">
                      <a:alpha val="99000"/>
                    </a:schemeClr>
                  </a:solidFill>
                </a:rPr>
                <a:t>Yes</a:t>
              </a:r>
            </a:p>
          </p:txBody>
        </p:sp>
      </p:grpSp>
      <p:grpSp>
        <p:nvGrpSpPr>
          <p:cNvPr id="4" name="Group 3"/>
          <p:cNvGrpSpPr/>
          <p:nvPr>
            <p:custDataLst>
              <p:tags r:id="rId7"/>
            </p:custDataLst>
          </p:nvPr>
        </p:nvGrpSpPr>
        <p:grpSpPr>
          <a:xfrm>
            <a:off x="4366309" y="4207999"/>
            <a:ext cx="3388493" cy="1233802"/>
            <a:chOff x="4366309" y="4372114"/>
            <a:chExt cx="3388493" cy="1233801"/>
          </a:xfrm>
          <a:solidFill>
            <a:schemeClr val="accent4"/>
          </a:solidFill>
          <a:effectLst/>
        </p:grpSpPr>
        <p:sp>
          <p:nvSpPr>
            <p:cNvPr id="18" name="Diamond 17"/>
            <p:cNvSpPr/>
            <p:nvPr/>
          </p:nvSpPr>
          <p:spPr>
            <a:xfrm>
              <a:off x="4366309" y="4709804"/>
              <a:ext cx="3388493" cy="896111"/>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gradFill>
                    <a:gsLst>
                      <a:gs pos="0">
                        <a:schemeClr val="tx1"/>
                      </a:gs>
                      <a:gs pos="86000">
                        <a:schemeClr val="tx1"/>
                      </a:gs>
                    </a:gsLst>
                    <a:lin ang="5400000" scaled="0"/>
                  </a:gradFill>
                </a:rPr>
                <a:t>Does </a:t>
              </a:r>
              <a:r>
                <a:rPr lang="en-US" sz="1200" dirty="0" smtClean="0">
                  <a:gradFill>
                    <a:gsLst>
                      <a:gs pos="0">
                        <a:schemeClr val="tx1"/>
                      </a:gs>
                      <a:gs pos="86000">
                        <a:schemeClr val="tx1"/>
                      </a:gs>
                    </a:gsLst>
                    <a:lin ang="5400000" scaled="0"/>
                  </a:gradFill>
                </a:rPr>
                <a:t>DCCloneConfig.xml</a:t>
              </a:r>
              <a:r>
                <a:rPr lang="en-US" sz="1400" dirty="0" smtClean="0">
                  <a:gradFill>
                    <a:gsLst>
                      <a:gs pos="0">
                        <a:schemeClr val="tx1"/>
                      </a:gs>
                      <a:gs pos="86000">
                        <a:schemeClr val="tx1"/>
                      </a:gs>
                    </a:gsLst>
                    <a:lin ang="5400000" scaled="0"/>
                  </a:gradFill>
                </a:rPr>
                <a:t> exist</a:t>
              </a:r>
              <a:r>
                <a:rPr lang="en-US" sz="1400" dirty="0">
                  <a:gradFill>
                    <a:gsLst>
                      <a:gs pos="0">
                        <a:schemeClr val="tx1"/>
                      </a:gs>
                      <a:gs pos="86000">
                        <a:schemeClr val="tx1"/>
                      </a:gs>
                    </a:gsLst>
                    <a:lin ang="5400000" scaled="0"/>
                  </a:gradFill>
                </a:rPr>
                <a:t>?</a:t>
              </a:r>
            </a:p>
          </p:txBody>
        </p:sp>
        <p:cxnSp>
          <p:nvCxnSpPr>
            <p:cNvPr id="27" name="Straight Arrow Connector 26"/>
            <p:cNvCxnSpPr>
              <a:stCxn id="12" idx="2"/>
              <a:endCxn id="18" idx="0"/>
            </p:cNvCxnSpPr>
            <p:nvPr/>
          </p:nvCxnSpPr>
          <p:spPr>
            <a:xfrm>
              <a:off x="6060556" y="4372114"/>
              <a:ext cx="0" cy="337690"/>
            </a:xfrm>
            <a:prstGeom prst="straightConnector1">
              <a:avLst/>
            </a:prstGeom>
            <a:grpFill/>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137366" y="4447032"/>
              <a:ext cx="874887" cy="338554"/>
            </a:xfrm>
            <a:prstGeom prst="rect">
              <a:avLst/>
            </a:prstGeom>
            <a:noFill/>
            <a:ln w="3175">
              <a:noFill/>
            </a:ln>
          </p:spPr>
          <p:txBody>
            <a:bodyPr wrap="square" rtlCol="0">
              <a:spAutoFit/>
            </a:bodyPr>
            <a:lstStyle/>
            <a:p>
              <a:r>
                <a:rPr lang="en-US" sz="1600" dirty="0">
                  <a:solidFill>
                    <a:schemeClr val="accent5">
                      <a:alpha val="99000"/>
                    </a:schemeClr>
                  </a:solidFill>
                </a:rPr>
                <a:t>Yes</a:t>
              </a:r>
            </a:p>
          </p:txBody>
        </p:sp>
      </p:grpSp>
      <p:grpSp>
        <p:nvGrpSpPr>
          <p:cNvPr id="60" name="Group 59"/>
          <p:cNvGrpSpPr/>
          <p:nvPr>
            <p:custDataLst>
              <p:tags r:id="rId8"/>
            </p:custDataLst>
          </p:nvPr>
        </p:nvGrpSpPr>
        <p:grpSpPr>
          <a:xfrm>
            <a:off x="9214755" y="2820888"/>
            <a:ext cx="1702193" cy="1279149"/>
            <a:chOff x="6912864" y="2448304"/>
            <a:chExt cx="1276977" cy="959360"/>
          </a:xfrm>
          <a:solidFill>
            <a:schemeClr val="accent4"/>
          </a:solidFill>
          <a:effectLst/>
        </p:grpSpPr>
        <p:sp>
          <p:nvSpPr>
            <p:cNvPr id="15" name="Flowchart: Process 14"/>
            <p:cNvSpPr/>
            <p:nvPr/>
          </p:nvSpPr>
          <p:spPr>
            <a:xfrm>
              <a:off x="6912864" y="2941320"/>
              <a:ext cx="1243584" cy="466344"/>
            </a:xfrm>
            <a:prstGeom prst="flowChartProcess">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r>
                <a:rPr lang="en-US" sz="1600" i="1" dirty="0" smtClean="0">
                  <a:solidFill>
                    <a:schemeClr val="tx1">
                      <a:alpha val="98824"/>
                    </a:schemeClr>
                  </a:solidFill>
                  <a:latin typeface="Segoe UI" pitchFamily="34" charset="0"/>
                  <a:ea typeface="Segoe UI" pitchFamily="34" charset="0"/>
                  <a:cs typeface="Segoe UI" pitchFamily="34" charset="0"/>
                </a:rPr>
                <a:t>REBOOT INTO</a:t>
              </a:r>
            </a:p>
            <a:p>
              <a:pPr algn="ctr" defTabSz="914099"/>
              <a:r>
                <a:rPr lang="en-US" sz="1600" i="1" dirty="0" smtClean="0">
                  <a:solidFill>
                    <a:schemeClr val="tx1">
                      <a:alpha val="98824"/>
                    </a:schemeClr>
                  </a:solidFill>
                  <a:latin typeface="Segoe UI" pitchFamily="34" charset="0"/>
                  <a:ea typeface="Segoe UI" pitchFamily="34" charset="0"/>
                  <a:cs typeface="Segoe UI" pitchFamily="34" charset="0"/>
                </a:rPr>
                <a:t>DSRM</a:t>
              </a:r>
              <a:endParaRPr lang="en-US" sz="1600" i="1" dirty="0">
                <a:solidFill>
                  <a:schemeClr val="tx1">
                    <a:alpha val="98824"/>
                  </a:schemeClr>
                </a:solidFill>
                <a:latin typeface="Segoe UI" pitchFamily="34" charset="0"/>
                <a:ea typeface="Segoe UI" pitchFamily="34" charset="0"/>
                <a:cs typeface="Segoe UI" pitchFamily="34" charset="0"/>
              </a:endParaRPr>
            </a:p>
          </p:txBody>
        </p:sp>
        <p:cxnSp>
          <p:nvCxnSpPr>
            <p:cNvPr id="35" name="Straight Arrow Connector 34"/>
            <p:cNvCxnSpPr>
              <a:stCxn id="11" idx="2"/>
              <a:endCxn id="15" idx="0"/>
            </p:cNvCxnSpPr>
            <p:nvPr/>
          </p:nvCxnSpPr>
          <p:spPr>
            <a:xfrm>
              <a:off x="7534653" y="2448304"/>
              <a:ext cx="0" cy="493016"/>
            </a:xfrm>
            <a:prstGeom prst="straightConnector1">
              <a:avLst/>
            </a:prstGeom>
            <a:grpFill/>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533505" y="2557939"/>
              <a:ext cx="656336" cy="253915"/>
            </a:xfrm>
            <a:prstGeom prst="rect">
              <a:avLst/>
            </a:prstGeom>
            <a:noFill/>
            <a:ln w="3175">
              <a:noFill/>
            </a:ln>
          </p:spPr>
          <p:txBody>
            <a:bodyPr wrap="square" rtlCol="0">
              <a:spAutoFit/>
            </a:bodyPr>
            <a:lstStyle/>
            <a:p>
              <a:r>
                <a:rPr lang="en-US" sz="1600" dirty="0">
                  <a:solidFill>
                    <a:schemeClr val="accent5">
                      <a:alpha val="99000"/>
                    </a:schemeClr>
                  </a:solidFill>
                </a:rPr>
                <a:t>Yes</a:t>
              </a:r>
            </a:p>
          </p:txBody>
        </p:sp>
      </p:grpSp>
      <p:grpSp>
        <p:nvGrpSpPr>
          <p:cNvPr id="56" name="Group 55"/>
          <p:cNvGrpSpPr/>
          <p:nvPr>
            <p:custDataLst>
              <p:tags r:id="rId9"/>
            </p:custDataLst>
          </p:nvPr>
        </p:nvGrpSpPr>
        <p:grpSpPr>
          <a:xfrm>
            <a:off x="507869" y="2990313"/>
            <a:ext cx="4619591" cy="908553"/>
            <a:chOff x="381000" y="2575373"/>
            <a:chExt cx="3465595" cy="681415"/>
          </a:xfrm>
          <a:solidFill>
            <a:schemeClr val="accent4"/>
          </a:solidFill>
          <a:effectLst/>
        </p:grpSpPr>
        <p:sp>
          <p:nvSpPr>
            <p:cNvPr id="17" name="Diamond 16"/>
            <p:cNvSpPr/>
            <p:nvPr/>
          </p:nvSpPr>
          <p:spPr>
            <a:xfrm>
              <a:off x="381000" y="2584704"/>
              <a:ext cx="2542032" cy="672084"/>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gradFill>
                    <a:gsLst>
                      <a:gs pos="0">
                        <a:schemeClr val="tx1"/>
                      </a:gs>
                      <a:gs pos="86000">
                        <a:schemeClr val="tx1"/>
                      </a:gs>
                    </a:gsLst>
                    <a:lin ang="5400000" scaled="0"/>
                  </a:gradFill>
                </a:rPr>
                <a:t>Does </a:t>
              </a:r>
              <a:r>
                <a:rPr lang="en-US" sz="1200" dirty="0" smtClean="0">
                  <a:gradFill>
                    <a:gsLst>
                      <a:gs pos="0">
                        <a:schemeClr val="tx1"/>
                      </a:gs>
                      <a:gs pos="86000">
                        <a:schemeClr val="tx1"/>
                      </a:gs>
                    </a:gsLst>
                    <a:lin ang="5400000" scaled="0"/>
                  </a:gradFill>
                </a:rPr>
                <a:t>DCCloneConfig.xml</a:t>
              </a:r>
              <a:r>
                <a:rPr lang="en-US" sz="1600" dirty="0" smtClean="0">
                  <a:gradFill>
                    <a:gsLst>
                      <a:gs pos="0">
                        <a:schemeClr val="tx1"/>
                      </a:gs>
                      <a:gs pos="86000">
                        <a:schemeClr val="tx1"/>
                      </a:gs>
                    </a:gsLst>
                    <a:lin ang="5400000" scaled="0"/>
                  </a:gradFill>
                </a:rPr>
                <a:t> exist</a:t>
              </a:r>
              <a:r>
                <a:rPr lang="en-US" sz="1600" dirty="0">
                  <a:gradFill>
                    <a:gsLst>
                      <a:gs pos="0">
                        <a:schemeClr val="tx1"/>
                      </a:gs>
                      <a:gs pos="86000">
                        <a:schemeClr val="tx1"/>
                      </a:gs>
                    </a:gsLst>
                    <a:lin ang="5400000" scaled="0"/>
                  </a:gradFill>
                </a:rPr>
                <a:t>?</a:t>
              </a:r>
            </a:p>
          </p:txBody>
        </p:sp>
        <p:cxnSp>
          <p:nvCxnSpPr>
            <p:cNvPr id="48" name="Elbow Connector 47"/>
            <p:cNvCxnSpPr/>
            <p:nvPr/>
          </p:nvCxnSpPr>
          <p:spPr>
            <a:xfrm rot="10800000">
              <a:off x="1652016" y="2575373"/>
              <a:ext cx="1833881" cy="533603"/>
            </a:xfrm>
            <a:prstGeom prst="bentConnector4">
              <a:avLst>
                <a:gd name="adj1" fmla="val 15346"/>
                <a:gd name="adj2" fmla="val 132131"/>
              </a:avLst>
            </a:prstGeom>
            <a:grpFill/>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190259" y="2870640"/>
              <a:ext cx="656336" cy="253916"/>
            </a:xfrm>
            <a:prstGeom prst="rect">
              <a:avLst/>
            </a:prstGeom>
            <a:noFill/>
            <a:ln w="3175">
              <a:noFill/>
            </a:ln>
            <a:effectLst/>
          </p:spPr>
          <p:txBody>
            <a:bodyPr wrap="square" rtlCol="0">
              <a:spAutoFit/>
            </a:bodyPr>
            <a:lstStyle/>
            <a:p>
              <a:r>
                <a:rPr lang="en-US" sz="1600" dirty="0">
                  <a:solidFill>
                    <a:schemeClr val="accent3">
                      <a:alpha val="99000"/>
                    </a:schemeClr>
                  </a:solidFill>
                </a:rPr>
                <a:t>No</a:t>
              </a:r>
            </a:p>
          </p:txBody>
        </p:sp>
      </p:grpSp>
      <p:grpSp>
        <p:nvGrpSpPr>
          <p:cNvPr id="43" name="Group 42"/>
          <p:cNvGrpSpPr/>
          <p:nvPr>
            <p:custDataLst>
              <p:tags r:id="rId10"/>
            </p:custDataLst>
          </p:nvPr>
        </p:nvGrpSpPr>
        <p:grpSpPr>
          <a:xfrm>
            <a:off x="1373274" y="3914105"/>
            <a:ext cx="1657680" cy="1525015"/>
            <a:chOff x="1373274" y="3914105"/>
            <a:chExt cx="1657680" cy="1525015"/>
          </a:xfrm>
        </p:grpSpPr>
        <p:cxnSp>
          <p:nvCxnSpPr>
            <p:cNvPr id="46" name="Straight Arrow Connector 45"/>
            <p:cNvCxnSpPr>
              <a:stCxn id="19" idx="2"/>
            </p:cNvCxnSpPr>
            <p:nvPr/>
          </p:nvCxnSpPr>
          <p:spPr>
            <a:xfrm>
              <a:off x="2202116" y="5053040"/>
              <a:ext cx="0" cy="386080"/>
            </a:xfrm>
            <a:prstGeom prst="straightConnector1">
              <a:avLst/>
            </a:prstGeom>
            <a:ln w="15875">
              <a:solidFill>
                <a:schemeClr val="tx1"/>
              </a:solidFill>
              <a:tailEnd type="stealth" w="lg" len="lg"/>
            </a:ln>
            <a:effectLst/>
          </p:spPr>
          <p:style>
            <a:lnRef idx="1">
              <a:schemeClr val="accent1"/>
            </a:lnRef>
            <a:fillRef idx="0">
              <a:schemeClr val="accent1"/>
            </a:fillRef>
            <a:effectRef idx="0">
              <a:schemeClr val="accent1"/>
            </a:effectRef>
            <a:fontRef idx="minor">
              <a:schemeClr val="tx1"/>
            </a:fontRef>
          </p:style>
        </p:cxnSp>
        <p:sp>
          <p:nvSpPr>
            <p:cNvPr id="19" name="Flowchart: Process 18"/>
            <p:cNvSpPr/>
            <p:nvPr/>
          </p:nvSpPr>
          <p:spPr>
            <a:xfrm>
              <a:off x="1373274" y="4431246"/>
              <a:ext cx="1657680" cy="621792"/>
            </a:xfrm>
            <a:prstGeom prst="flowChartProcess">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gradFill>
                    <a:gsLst>
                      <a:gs pos="0">
                        <a:schemeClr val="tx1"/>
                      </a:gs>
                      <a:gs pos="86000">
                        <a:schemeClr val="tx1"/>
                      </a:gs>
                    </a:gsLst>
                    <a:lin ang="5400000" scaled="0"/>
                  </a:gradFill>
                </a:rPr>
                <a:t>Rename DCCloneConfig.xml</a:t>
              </a:r>
            </a:p>
          </p:txBody>
        </p:sp>
        <p:cxnSp>
          <p:nvCxnSpPr>
            <p:cNvPr id="44" name="Straight Arrow Connector 43"/>
            <p:cNvCxnSpPr>
              <a:stCxn id="17" idx="2"/>
              <a:endCxn id="19" idx="0"/>
            </p:cNvCxnSpPr>
            <p:nvPr/>
          </p:nvCxnSpPr>
          <p:spPr>
            <a:xfrm flipH="1">
              <a:off x="2202114" y="3914105"/>
              <a:ext cx="3" cy="517143"/>
            </a:xfrm>
            <a:prstGeom prst="straightConnector1">
              <a:avLst/>
            </a:prstGeom>
            <a:solidFill>
              <a:schemeClr val="accent4"/>
            </a:solidFill>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156067" y="3948074"/>
              <a:ext cx="874887" cy="338555"/>
            </a:xfrm>
            <a:prstGeom prst="rect">
              <a:avLst/>
            </a:prstGeom>
            <a:noFill/>
            <a:ln w="3175">
              <a:noFill/>
            </a:ln>
          </p:spPr>
          <p:txBody>
            <a:bodyPr wrap="square" rtlCol="0">
              <a:spAutoFit/>
            </a:bodyPr>
            <a:lstStyle/>
            <a:p>
              <a:r>
                <a:rPr lang="en-US" sz="1600" dirty="0">
                  <a:solidFill>
                    <a:schemeClr val="accent5">
                      <a:alpha val="99000"/>
                    </a:schemeClr>
                  </a:solidFill>
                </a:rPr>
                <a:t>Yes</a:t>
              </a:r>
            </a:p>
          </p:txBody>
        </p:sp>
      </p:grpSp>
      <p:grpSp>
        <p:nvGrpSpPr>
          <p:cNvPr id="39" name="Group 38"/>
          <p:cNvGrpSpPr/>
          <p:nvPr>
            <p:custDataLst>
              <p:tags r:id="rId11"/>
            </p:custDataLst>
          </p:nvPr>
        </p:nvGrpSpPr>
        <p:grpSpPr>
          <a:xfrm>
            <a:off x="229774" y="3450810"/>
            <a:ext cx="1143499" cy="2300732"/>
            <a:chOff x="229774" y="3450810"/>
            <a:chExt cx="1143499" cy="2300732"/>
          </a:xfrm>
        </p:grpSpPr>
        <p:sp>
          <p:nvSpPr>
            <p:cNvPr id="65" name="TextBox 64"/>
            <p:cNvSpPr txBox="1"/>
            <p:nvPr/>
          </p:nvSpPr>
          <p:spPr>
            <a:xfrm>
              <a:off x="229774" y="3467113"/>
              <a:ext cx="874879" cy="338554"/>
            </a:xfrm>
            <a:prstGeom prst="rect">
              <a:avLst/>
            </a:prstGeom>
            <a:noFill/>
            <a:ln w="6350">
              <a:noFill/>
            </a:ln>
          </p:spPr>
          <p:txBody>
            <a:bodyPr wrap="square" rtlCol="0">
              <a:spAutoFit/>
            </a:bodyPr>
            <a:lstStyle>
              <a:defPPr>
                <a:defRPr lang="en-US"/>
              </a:defPPr>
              <a:lvl1pPr>
                <a:defRPr sz="1000">
                  <a:solidFill>
                    <a:srgbClr val="FF0000"/>
                  </a:solidFill>
                </a:defRPr>
              </a:lvl1pPr>
            </a:lstStyle>
            <a:p>
              <a:r>
                <a:rPr lang="en-US" sz="1600" dirty="0">
                  <a:solidFill>
                    <a:schemeClr val="accent3">
                      <a:alpha val="99000"/>
                    </a:schemeClr>
                  </a:solidFill>
                </a:rPr>
                <a:t>No</a:t>
              </a:r>
            </a:p>
          </p:txBody>
        </p:sp>
        <p:cxnSp>
          <p:nvCxnSpPr>
            <p:cNvPr id="32" name="Elbow Connector 31"/>
            <p:cNvCxnSpPr>
              <a:stCxn id="17" idx="1"/>
            </p:cNvCxnSpPr>
            <p:nvPr/>
          </p:nvCxnSpPr>
          <p:spPr>
            <a:xfrm rot="10800000" flipH="1" flipV="1">
              <a:off x="507868" y="3450810"/>
              <a:ext cx="865405" cy="2300732"/>
            </a:xfrm>
            <a:prstGeom prst="bentConnector3">
              <a:avLst>
                <a:gd name="adj1" fmla="val -26415"/>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2" name="Flowchart: Process 61"/>
          <p:cNvSpPr/>
          <p:nvPr>
            <p:custDataLst>
              <p:tags r:id="rId12"/>
            </p:custDataLst>
          </p:nvPr>
        </p:nvSpPr>
        <p:spPr>
          <a:xfrm>
            <a:off x="1381400" y="5446365"/>
            <a:ext cx="1657680" cy="621792"/>
          </a:xfrm>
          <a:prstGeom prst="flowChartProcess">
            <a:avLst/>
          </a:prstGeom>
          <a:solidFill>
            <a:schemeClr val="accent5"/>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spcCol="0" rtlCol="0" anchor="ctr"/>
          <a:lstStyle/>
          <a:p>
            <a:pPr algn="ctr" defTabSz="914099"/>
            <a:r>
              <a:rPr lang="en-US" sz="1600" i="1" dirty="0">
                <a:solidFill>
                  <a:schemeClr val="tx1">
                    <a:alpha val="98824"/>
                  </a:schemeClr>
                </a:solidFill>
                <a:latin typeface="Segoe UI" pitchFamily="34" charset="0"/>
                <a:ea typeface="Segoe UI" pitchFamily="34" charset="0"/>
                <a:cs typeface="Segoe UI" pitchFamily="34" charset="0"/>
              </a:rPr>
              <a:t>BOOT NORMALLY</a:t>
            </a:r>
          </a:p>
        </p:txBody>
      </p:sp>
      <p:grpSp>
        <p:nvGrpSpPr>
          <p:cNvPr id="20" name="Group 19"/>
          <p:cNvGrpSpPr/>
          <p:nvPr/>
        </p:nvGrpSpPr>
        <p:grpSpPr>
          <a:xfrm>
            <a:off x="7754802" y="4512829"/>
            <a:ext cx="1609823" cy="765773"/>
            <a:chOff x="4751500" y="5676909"/>
            <a:chExt cx="1609823" cy="765773"/>
          </a:xfrm>
        </p:grpSpPr>
        <p:sp>
          <p:nvSpPr>
            <p:cNvPr id="58" name="TextBox 57"/>
            <p:cNvSpPr txBox="1"/>
            <p:nvPr/>
          </p:nvSpPr>
          <p:spPr>
            <a:xfrm>
              <a:off x="4751500" y="5676909"/>
              <a:ext cx="874887" cy="338555"/>
            </a:xfrm>
            <a:prstGeom prst="rect">
              <a:avLst/>
            </a:prstGeom>
            <a:noFill/>
            <a:ln w="3175">
              <a:noFill/>
            </a:ln>
            <a:effectLst/>
          </p:spPr>
          <p:txBody>
            <a:bodyPr wrap="square" rtlCol="0">
              <a:spAutoFit/>
            </a:bodyPr>
            <a:lstStyle/>
            <a:p>
              <a:r>
                <a:rPr lang="en-US" sz="1600" dirty="0">
                  <a:solidFill>
                    <a:schemeClr val="accent3">
                      <a:alpha val="99000"/>
                    </a:schemeClr>
                  </a:solidFill>
                </a:rPr>
                <a:t>No</a:t>
              </a:r>
            </a:p>
          </p:txBody>
        </p:sp>
        <p:pic>
          <p:nvPicPr>
            <p:cNvPr id="49207" name="Picture 5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74008" y="5855367"/>
              <a:ext cx="587315" cy="58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Diamond 8"/>
          <p:cNvSpPr/>
          <p:nvPr>
            <p:custDataLst>
              <p:tags r:id="rId13"/>
            </p:custDataLst>
          </p:nvPr>
        </p:nvSpPr>
        <p:spPr>
          <a:xfrm>
            <a:off x="4646652" y="1879056"/>
            <a:ext cx="2827807" cy="987552"/>
          </a:xfrm>
          <a:prstGeom prst="diamond">
            <a:avLst/>
          </a:prstGeom>
          <a:solidFill>
            <a:schemeClr val="accent4"/>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spcCol="0" rtlCol="0" anchor="ctr"/>
          <a:lstStyle/>
          <a:p>
            <a:pPr algn="ctr"/>
            <a:r>
              <a:rPr lang="en-US" sz="1400" dirty="0" smtClean="0">
                <a:gradFill>
                  <a:gsLst>
                    <a:gs pos="0">
                      <a:schemeClr val="tx1"/>
                    </a:gs>
                    <a:gs pos="86000">
                      <a:schemeClr val="tx1"/>
                    </a:gs>
                  </a:gsLst>
                  <a:lin ang="5400000" scaled="0"/>
                </a:gradFill>
              </a:rPr>
              <a:t>Generation </a:t>
            </a:r>
            <a:r>
              <a:rPr lang="en-US" sz="1400" dirty="0">
                <a:gradFill>
                  <a:gsLst>
                    <a:gs pos="0">
                      <a:schemeClr val="tx1"/>
                    </a:gs>
                    <a:gs pos="86000">
                      <a:schemeClr val="tx1"/>
                    </a:gs>
                  </a:gsLst>
                  <a:lin ang="5400000" scaled="0"/>
                </a:gradFill>
              </a:rPr>
              <a:t>ID available?</a:t>
            </a:r>
          </a:p>
        </p:txBody>
      </p:sp>
      <p:cxnSp>
        <p:nvCxnSpPr>
          <p:cNvPr id="6" name="Elbow Connector 5"/>
          <p:cNvCxnSpPr>
            <a:stCxn id="10" idx="2"/>
            <a:endCxn id="9" idx="1"/>
          </p:cNvCxnSpPr>
          <p:nvPr/>
        </p:nvCxnSpPr>
        <p:spPr>
          <a:xfrm rot="16200000" flipH="1">
            <a:off x="3519173" y="1245352"/>
            <a:ext cx="324749" cy="1930209"/>
          </a:xfrm>
          <a:prstGeom prst="bentConnector2">
            <a:avLst/>
          </a:prstGeom>
          <a:ln w="15875">
            <a:solidFill>
              <a:schemeClr val="tx1"/>
            </a:solidFill>
            <a:tailEnd type="stealth" w="lg" len="lg"/>
          </a:ln>
          <a:effectLst/>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787912" y="5435697"/>
            <a:ext cx="2557972" cy="1303179"/>
            <a:chOff x="9077501" y="4824453"/>
            <a:chExt cx="2557972" cy="1303179"/>
          </a:xfrm>
        </p:grpSpPr>
        <p:sp>
          <p:nvSpPr>
            <p:cNvPr id="40" name="TextBox 39"/>
            <p:cNvSpPr txBox="1"/>
            <p:nvPr/>
          </p:nvSpPr>
          <p:spPr>
            <a:xfrm>
              <a:off x="10426955" y="4824453"/>
              <a:ext cx="635680" cy="338554"/>
            </a:xfrm>
            <a:prstGeom prst="rect">
              <a:avLst/>
            </a:prstGeom>
            <a:ln w="15875">
              <a:noFill/>
              <a:tailEnd type="stealth" w="lg" len="lg"/>
            </a:ln>
          </p:spPr>
          <p:txBody>
            <a:bodyPr wrap="square" rtlCol="0">
              <a:spAutoFit/>
            </a:bodyPr>
            <a:lstStyle/>
            <a:p>
              <a:r>
                <a:rPr lang="en-US" sz="1600" dirty="0">
                  <a:solidFill>
                    <a:schemeClr val="accent5">
                      <a:alpha val="99000"/>
                    </a:schemeClr>
                  </a:solidFill>
                </a:rPr>
                <a:t>Yes</a:t>
              </a:r>
            </a:p>
          </p:txBody>
        </p:sp>
        <p:sp>
          <p:nvSpPr>
            <p:cNvPr id="7" name="Rectangle 6"/>
            <p:cNvSpPr/>
            <p:nvPr/>
          </p:nvSpPr>
          <p:spPr bwMode="auto">
            <a:xfrm>
              <a:off x="9077501" y="5168131"/>
              <a:ext cx="2557972" cy="95950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i="1" dirty="0">
                  <a:gradFill>
                    <a:gsLst>
                      <a:gs pos="0">
                        <a:schemeClr val="tx1"/>
                      </a:gs>
                      <a:gs pos="86000">
                        <a:schemeClr val="tx1"/>
                      </a:gs>
                    </a:gsLst>
                    <a:lin ang="5400000" scaled="0"/>
                  </a:gradFill>
                  <a:latin typeface="Segoe UI" pitchFamily="34" charset="0"/>
                  <a:ea typeface="Segoe UI" pitchFamily="34" charset="0"/>
                  <a:cs typeface="Segoe UI" pitchFamily="34" charset="0"/>
                </a:rPr>
                <a:t>INITIATE </a:t>
              </a:r>
              <a:r>
                <a:rPr lang="en-US" sz="2200" i="1"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
              </a:r>
              <a:br>
                <a:rPr lang="en-US" sz="2200" i="1"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br>
              <a:r>
                <a:rPr lang="en-US" sz="2200" i="1"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CLONING</a:t>
              </a:r>
              <a:endParaRPr lang="en-US" sz="2200" i="1" dirty="0">
                <a:gradFill>
                  <a:gsLst>
                    <a:gs pos="0">
                      <a:schemeClr val="tx1"/>
                    </a:gs>
                    <a:gs pos="86000">
                      <a:schemeClr val="tx1"/>
                    </a:gs>
                  </a:gsLst>
                  <a:lin ang="5400000" scaled="0"/>
                </a:gradFill>
                <a:latin typeface="Segoe UI" pitchFamily="34" charset="0"/>
                <a:ea typeface="Segoe UI" pitchFamily="34" charset="0"/>
                <a:cs typeface="Segoe UI" pitchFamily="34" charset="0"/>
              </a:endParaRPr>
            </a:p>
          </p:txBody>
        </p:sp>
      </p:grpSp>
      <p:cxnSp>
        <p:nvCxnSpPr>
          <p:cNvPr id="47" name="Straight Arrow Connector 46"/>
          <p:cNvCxnSpPr>
            <a:stCxn id="18" idx="2"/>
            <a:endCxn id="7" idx="0"/>
          </p:cNvCxnSpPr>
          <p:nvPr/>
        </p:nvCxnSpPr>
        <p:spPr>
          <a:xfrm>
            <a:off x="6060556" y="5441801"/>
            <a:ext cx="6342" cy="337574"/>
          </a:xfrm>
          <a:prstGeom prst="straightConnector1">
            <a:avLst/>
          </a:prstGeom>
          <a:solidFill>
            <a:schemeClr val="accent4"/>
          </a:solidFill>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49207" idx="1"/>
          </p:cNvCxnSpPr>
          <p:nvPr/>
        </p:nvCxnSpPr>
        <p:spPr>
          <a:xfrm flipV="1">
            <a:off x="7754802" y="4984945"/>
            <a:ext cx="1022508" cy="8800"/>
          </a:xfrm>
          <a:prstGeom prst="straightConnector1">
            <a:avLst/>
          </a:prstGeom>
          <a:solidFill>
            <a:schemeClr val="accent4"/>
          </a:solidFill>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205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300"/>
                                  </p:stCondLst>
                                  <p:childTnLst>
                                    <p:set>
                                      <p:cBhvr>
                                        <p:cTn id="35" dur="1" fill="hold">
                                          <p:stCondLst>
                                            <p:cond delay="0"/>
                                          </p:stCondLst>
                                        </p:cTn>
                                        <p:tgtEl>
                                          <p:spTgt spid="6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up)">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2"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1004802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01"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396290" name="Rectangle 2"/>
          <p:cNvSpPr>
            <a:spLocks noGrp="1" noChangeArrowheads="1"/>
          </p:cNvSpPr>
          <p:nvPr>
            <p:ph type="title"/>
            <p:custDataLst>
              <p:tags r:id="rId3"/>
            </p:custDataLst>
          </p:nvPr>
        </p:nvSpPr>
        <p:spPr/>
        <p:txBody>
          <a:bodyPr/>
          <a:lstStyle/>
          <a:p>
            <a:pPr eaLnBrk="1" hangingPunct="1">
              <a:defRPr/>
            </a:pPr>
            <a:r>
              <a:rPr lang="en-US" dirty="0" smtClean="0">
                <a:cs typeface="Segoe UI"/>
              </a:rPr>
              <a:t>Agenda</a:t>
            </a:r>
          </a:p>
        </p:txBody>
      </p:sp>
      <p:sp>
        <p:nvSpPr>
          <p:cNvPr id="23" name="Rectangle 22"/>
          <p:cNvSpPr/>
          <p:nvPr>
            <p:custDataLst>
              <p:tags r:id="rId4"/>
            </p:custDataLst>
          </p:nvPr>
        </p:nvSpPr>
        <p:spPr bwMode="auto">
          <a:xfrm>
            <a:off x="519113" y="1448572"/>
            <a:ext cx="11161845" cy="1005840"/>
          </a:xfrm>
          <a:prstGeom prst="rect">
            <a:avLst/>
          </a:prstGeom>
          <a:solidFill>
            <a:schemeClr val="accent2"/>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24" name="Rectangle 23"/>
          <p:cNvSpPr/>
          <p:nvPr>
            <p:custDataLst>
              <p:tags r:id="rId5"/>
            </p:custDataLst>
          </p:nvPr>
        </p:nvSpPr>
        <p:spPr>
          <a:xfrm>
            <a:off x="519113" y="1689882"/>
            <a:ext cx="11161845" cy="523220"/>
          </a:xfrm>
          <a:prstGeom prst="rect">
            <a:avLst/>
          </a:prstGeom>
        </p:spPr>
        <p:txBody>
          <a:bodyPr wrap="square" lIns="182880" rIns="182880">
            <a:spAutoFit/>
          </a:bodyPr>
          <a:lstStyle/>
          <a:p>
            <a:pPr marL="403225" indent="-403225">
              <a:buSzPct val="105000"/>
              <a:buBlip>
                <a:blip r:embed="rId16"/>
              </a:buBlip>
            </a:pPr>
            <a:r>
              <a:rPr lang="en-US" sz="2800" dirty="0">
                <a:solidFill>
                  <a:schemeClr val="tx1">
                    <a:alpha val="99000"/>
                  </a:schemeClr>
                </a:solidFill>
              </a:rPr>
              <a:t>Importance of Virtualization in IT</a:t>
            </a:r>
          </a:p>
        </p:txBody>
      </p:sp>
      <p:sp>
        <p:nvSpPr>
          <p:cNvPr id="25" name="Rectangle 24"/>
          <p:cNvSpPr/>
          <p:nvPr>
            <p:custDataLst>
              <p:tags r:id="rId6"/>
            </p:custDataLst>
          </p:nvPr>
        </p:nvSpPr>
        <p:spPr bwMode="auto">
          <a:xfrm>
            <a:off x="519113" y="2620206"/>
            <a:ext cx="11161845" cy="1005840"/>
          </a:xfrm>
          <a:prstGeom prst="rect">
            <a:avLst/>
          </a:prstGeom>
          <a:solidFill>
            <a:schemeClr val="bg1">
              <a:lumMod val="40000"/>
              <a:lumOff val="60000"/>
              <a:alpha val="69000"/>
            </a:schemeClr>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26" name="Rectangle 25"/>
          <p:cNvSpPr/>
          <p:nvPr>
            <p:custDataLst>
              <p:tags r:id="rId7"/>
            </p:custDataLst>
          </p:nvPr>
        </p:nvSpPr>
        <p:spPr>
          <a:xfrm>
            <a:off x="519113" y="2861516"/>
            <a:ext cx="11161845" cy="523220"/>
          </a:xfrm>
          <a:prstGeom prst="rect">
            <a:avLst/>
          </a:prstGeom>
        </p:spPr>
        <p:txBody>
          <a:bodyPr wrap="square" lIns="182880" rIns="182880">
            <a:spAutoFit/>
          </a:bodyPr>
          <a:lstStyle/>
          <a:p>
            <a:pPr marL="403225" indent="-403225">
              <a:buSzPct val="105000"/>
              <a:buBlip>
                <a:blip r:embed="rId16"/>
              </a:buBlip>
            </a:pPr>
            <a:r>
              <a:rPr lang="en-US" sz="2800" dirty="0">
                <a:solidFill>
                  <a:schemeClr val="tx1">
                    <a:lumMod val="75000"/>
                    <a:alpha val="99000"/>
                  </a:schemeClr>
                </a:solidFill>
              </a:rPr>
              <a:t>Virtualization Challenges with Active Directory Today</a:t>
            </a:r>
          </a:p>
        </p:txBody>
      </p:sp>
      <p:sp>
        <p:nvSpPr>
          <p:cNvPr id="27" name="Rectangle 26"/>
          <p:cNvSpPr/>
          <p:nvPr>
            <p:custDataLst>
              <p:tags r:id="rId8"/>
            </p:custDataLst>
          </p:nvPr>
        </p:nvSpPr>
        <p:spPr bwMode="auto">
          <a:xfrm>
            <a:off x="519113" y="3793913"/>
            <a:ext cx="11161845" cy="1005840"/>
          </a:xfrm>
          <a:prstGeom prst="rect">
            <a:avLst/>
          </a:prstGeom>
          <a:solidFill>
            <a:schemeClr val="bg1">
              <a:lumMod val="40000"/>
              <a:lumOff val="60000"/>
              <a:alpha val="69000"/>
            </a:schemeClr>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28" name="Rectangle 27"/>
          <p:cNvSpPr/>
          <p:nvPr>
            <p:custDataLst>
              <p:tags r:id="rId9"/>
            </p:custDataLst>
          </p:nvPr>
        </p:nvSpPr>
        <p:spPr>
          <a:xfrm>
            <a:off x="519113" y="3819780"/>
            <a:ext cx="11161845" cy="954107"/>
          </a:xfrm>
          <a:prstGeom prst="rect">
            <a:avLst/>
          </a:prstGeom>
        </p:spPr>
        <p:txBody>
          <a:bodyPr wrap="square" lIns="182880" rIns="182880">
            <a:spAutoFit/>
          </a:bodyPr>
          <a:lstStyle/>
          <a:p>
            <a:pPr marL="403225" indent="-403225">
              <a:buSzPct val="105000"/>
              <a:buBlip>
                <a:blip r:embed="rId16"/>
              </a:buBlip>
            </a:pPr>
            <a:r>
              <a:rPr lang="en-US" sz="2800" dirty="0">
                <a:solidFill>
                  <a:schemeClr val="tx1">
                    <a:lumMod val="75000"/>
                    <a:alpha val="99000"/>
                  </a:schemeClr>
                </a:solidFill>
              </a:rPr>
              <a:t>Enabling a Seamless Virtualized Active Directory Experience in Windows Server 2012</a:t>
            </a:r>
          </a:p>
        </p:txBody>
      </p:sp>
      <p:sp>
        <p:nvSpPr>
          <p:cNvPr id="29" name="Rectangle 28"/>
          <p:cNvSpPr/>
          <p:nvPr>
            <p:custDataLst>
              <p:tags r:id="rId10"/>
            </p:custDataLst>
          </p:nvPr>
        </p:nvSpPr>
        <p:spPr bwMode="auto">
          <a:xfrm>
            <a:off x="519113" y="4963472"/>
            <a:ext cx="11161845" cy="1005840"/>
          </a:xfrm>
          <a:prstGeom prst="rect">
            <a:avLst/>
          </a:prstGeom>
          <a:solidFill>
            <a:schemeClr val="bg1">
              <a:lumMod val="40000"/>
              <a:lumOff val="60000"/>
              <a:alpha val="69000"/>
            </a:schemeClr>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30" name="Rectangle 29"/>
          <p:cNvSpPr/>
          <p:nvPr>
            <p:custDataLst>
              <p:tags r:id="rId11"/>
            </p:custDataLst>
          </p:nvPr>
        </p:nvSpPr>
        <p:spPr>
          <a:xfrm>
            <a:off x="519113" y="5031658"/>
            <a:ext cx="11161845" cy="869469"/>
          </a:xfrm>
          <a:prstGeom prst="rect">
            <a:avLst/>
          </a:prstGeom>
        </p:spPr>
        <p:txBody>
          <a:bodyPr wrap="square" lIns="182880" rIns="182880">
            <a:spAutoFit/>
          </a:bodyPr>
          <a:lstStyle/>
          <a:p>
            <a:pPr marL="403225" indent="-403225">
              <a:spcBef>
                <a:spcPts val="600"/>
              </a:spcBef>
              <a:buSzPct val="105000"/>
              <a:buBlip>
                <a:blip r:embed="rId16"/>
              </a:buBlip>
            </a:pPr>
            <a:r>
              <a:rPr lang="en-US" sz="2800" dirty="0">
                <a:solidFill>
                  <a:schemeClr val="tx1">
                    <a:lumMod val="75000"/>
                    <a:alpha val="99000"/>
                  </a:schemeClr>
                </a:solidFill>
              </a:rPr>
              <a:t>Rapid Deployment of Virtual Domain Controllers through Cloning</a:t>
            </a:r>
          </a:p>
          <a:p>
            <a:pPr marL="808038" indent="-411163">
              <a:spcBef>
                <a:spcPts val="300"/>
              </a:spcBef>
              <a:buSzPct val="105000"/>
              <a:buBlip>
                <a:blip r:embed="rId16"/>
              </a:buBlip>
            </a:pPr>
            <a:r>
              <a:rPr lang="en-US" sz="2000" dirty="0">
                <a:solidFill>
                  <a:schemeClr val="tx1">
                    <a:lumMod val="75000"/>
                    <a:alpha val="99000"/>
                  </a:schemeClr>
                </a:solidFill>
              </a:rPr>
              <a:t>	elastic scale, faster disaster recovery, etc.</a:t>
            </a:r>
          </a:p>
        </p:txBody>
      </p:sp>
    </p:spTree>
    <p:extLst>
      <p:ext uri="{BB962C8B-B14F-4D97-AF65-F5344CB8AC3E}">
        <p14:creationId xmlns:p14="http://schemas.microsoft.com/office/powerpoint/2010/main" val="405988922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7421684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325" name="think-cell Slide" r:id="rId47" imgW="270" imgH="270" progId="TCLayout.ActiveDocument.1">
                  <p:embed/>
                </p:oleObj>
              </mc:Choice>
              <mc:Fallback>
                <p:oleObj name="think-cell Slide" r:id="rId47" imgW="270" imgH="270" progId="TCLayout.ActiveDocument.1">
                  <p:embed/>
                  <p:pic>
                    <p:nvPicPr>
                      <p:cNvPr id="0" name=""/>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33" name="Rectangle 32"/>
          <p:cNvSpPr/>
          <p:nvPr>
            <p:custDataLst>
              <p:tags r:id="rId3"/>
            </p:custDataLst>
          </p:nvPr>
        </p:nvSpPr>
        <p:spPr>
          <a:xfrm>
            <a:off x="914162" y="1795621"/>
            <a:ext cx="6655098" cy="472415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spcCol="0" rtlCol="0" anchor="ctr"/>
          <a:lstStyle/>
          <a:p>
            <a:pPr algn="ctr"/>
            <a:endParaRPr lang="en-US" sz="1300">
              <a:gradFill>
                <a:gsLst>
                  <a:gs pos="0">
                    <a:schemeClr val="tx1"/>
                  </a:gs>
                  <a:gs pos="86000">
                    <a:schemeClr val="tx1"/>
                  </a:gs>
                </a:gsLst>
                <a:lin ang="5400000" scaled="0"/>
              </a:gradFill>
              <a:latin typeface="Segoe UI" pitchFamily="34" charset="0"/>
              <a:cs typeface="Segoe UI" pitchFamily="34" charset="0"/>
            </a:endParaRPr>
          </a:p>
        </p:txBody>
      </p:sp>
      <p:sp>
        <p:nvSpPr>
          <p:cNvPr id="53" name="Rectangle 52"/>
          <p:cNvSpPr/>
          <p:nvPr>
            <p:custDataLst>
              <p:tags r:id="rId4"/>
            </p:custDataLst>
          </p:nvPr>
        </p:nvSpPr>
        <p:spPr>
          <a:xfrm>
            <a:off x="8059597" y="1795621"/>
            <a:ext cx="2868438" cy="472415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spcCol="0" rtlCol="0" anchor="ctr"/>
          <a:lstStyle/>
          <a:p>
            <a:pPr algn="ctr"/>
            <a:endParaRPr lang="en-US" sz="1300">
              <a:gradFill>
                <a:gsLst>
                  <a:gs pos="0">
                    <a:schemeClr val="tx1"/>
                  </a:gs>
                  <a:gs pos="86000">
                    <a:schemeClr val="tx1"/>
                  </a:gs>
                </a:gsLst>
                <a:lin ang="5400000" scaled="0"/>
              </a:gradFill>
              <a:latin typeface="Segoe UI" pitchFamily="34" charset="0"/>
              <a:cs typeface="Segoe UI" pitchFamily="34" charset="0"/>
            </a:endParaRPr>
          </a:p>
        </p:txBody>
      </p:sp>
      <p:sp>
        <p:nvSpPr>
          <p:cNvPr id="11" name="TextBox 10"/>
          <p:cNvSpPr txBox="1"/>
          <p:nvPr>
            <p:custDataLst>
              <p:tags r:id="rId5"/>
            </p:custDataLst>
          </p:nvPr>
        </p:nvSpPr>
        <p:spPr>
          <a:xfrm>
            <a:off x="1287954" y="1846877"/>
            <a:ext cx="2145233" cy="353905"/>
          </a:xfrm>
          <a:prstGeom prst="rect">
            <a:avLst/>
          </a:prstGeom>
          <a:noFill/>
        </p:spPr>
        <p:txBody>
          <a:bodyPr wrap="square" lIns="121883" tIns="60941" rIns="121883" bIns="60941" rtlCol="0">
            <a:spAutoFit/>
          </a:bodyPr>
          <a:lstStyle/>
          <a:p>
            <a:pPr algn="ctr"/>
            <a:r>
              <a:rPr lang="en-US" sz="1500" dirty="0">
                <a:gradFill>
                  <a:gsLst>
                    <a:gs pos="0">
                      <a:schemeClr val="tx1"/>
                    </a:gs>
                    <a:gs pos="86000">
                      <a:schemeClr val="tx1"/>
                    </a:gs>
                  </a:gsLst>
                  <a:lin ang="5400000" scaled="0"/>
                </a:gradFill>
                <a:latin typeface="Segoe UI" pitchFamily="34" charset="0"/>
                <a:cs typeface="Segoe UI" pitchFamily="34" charset="0"/>
              </a:rPr>
              <a:t>NTDS starts</a:t>
            </a:r>
            <a:endParaRPr lang="en-US" sz="1300" dirty="0">
              <a:gradFill>
                <a:gsLst>
                  <a:gs pos="0">
                    <a:schemeClr val="tx1"/>
                  </a:gs>
                  <a:gs pos="86000">
                    <a:schemeClr val="tx1"/>
                  </a:gs>
                </a:gsLst>
                <a:lin ang="5400000" scaled="0"/>
              </a:gradFill>
              <a:latin typeface="Segoe UI" pitchFamily="34" charset="0"/>
              <a:cs typeface="Segoe UI" pitchFamily="34" charset="0"/>
            </a:endParaRPr>
          </a:p>
        </p:txBody>
      </p:sp>
      <p:sp>
        <p:nvSpPr>
          <p:cNvPr id="12" name="TextBox 11"/>
          <p:cNvSpPr txBox="1"/>
          <p:nvPr>
            <p:custDataLst>
              <p:tags r:id="rId6"/>
            </p:custDataLst>
          </p:nvPr>
        </p:nvSpPr>
        <p:spPr>
          <a:xfrm>
            <a:off x="1310299" y="2300807"/>
            <a:ext cx="2234618" cy="533473"/>
          </a:xfrm>
          <a:prstGeom prst="rect">
            <a:avLst/>
          </a:prstGeom>
          <a:noFill/>
        </p:spPr>
        <p:txBody>
          <a:bodyPr wrap="square" lIns="121883" tIns="60941" rIns="121883" bIns="60941" rtlCol="0">
            <a:spAutoFit/>
          </a:bodyPr>
          <a:lstStyle/>
          <a:p>
            <a:pPr algn="ctr"/>
            <a:r>
              <a:rPr lang="en-US" sz="1300" dirty="0">
                <a:gradFill>
                  <a:gsLst>
                    <a:gs pos="0">
                      <a:schemeClr val="tx1"/>
                    </a:gs>
                    <a:gs pos="86000">
                      <a:schemeClr val="tx1"/>
                    </a:gs>
                  </a:gsLst>
                  <a:lin ang="5400000" scaled="0"/>
                </a:gradFill>
                <a:latin typeface="Segoe UI" pitchFamily="34" charset="0"/>
                <a:cs typeface="Segoe UI" pitchFamily="34" charset="0"/>
              </a:rPr>
              <a:t>Obtain current </a:t>
            </a:r>
            <a:br>
              <a:rPr lang="en-US" sz="1300" dirty="0">
                <a:gradFill>
                  <a:gsLst>
                    <a:gs pos="0">
                      <a:schemeClr val="tx1"/>
                    </a:gs>
                    <a:gs pos="86000">
                      <a:schemeClr val="tx1"/>
                    </a:gs>
                  </a:gsLst>
                  <a:lin ang="5400000" scaled="0"/>
                </a:gradFill>
                <a:latin typeface="Segoe UI" pitchFamily="34" charset="0"/>
                <a:cs typeface="Segoe UI" pitchFamily="34" charset="0"/>
              </a:rPr>
            </a:br>
            <a:r>
              <a:rPr lang="en-US" sz="1300" dirty="0">
                <a:gradFill>
                  <a:gsLst>
                    <a:gs pos="0">
                      <a:schemeClr val="tx1"/>
                    </a:gs>
                    <a:gs pos="86000">
                      <a:schemeClr val="tx1"/>
                    </a:gs>
                  </a:gsLst>
                  <a:lin ang="5400000" scaled="0"/>
                </a:gradFill>
                <a:latin typeface="Segoe UI" pitchFamily="34" charset="0"/>
                <a:cs typeface="Segoe UI" pitchFamily="34" charset="0"/>
              </a:rPr>
              <a:t>VM-</a:t>
            </a:r>
            <a:r>
              <a:rPr lang="en-US" sz="1300" dirty="0" err="1">
                <a:gradFill>
                  <a:gsLst>
                    <a:gs pos="0">
                      <a:schemeClr val="tx1"/>
                    </a:gs>
                    <a:gs pos="86000">
                      <a:schemeClr val="tx1"/>
                    </a:gs>
                  </a:gsLst>
                  <a:lin ang="5400000" scaled="0"/>
                </a:gradFill>
                <a:latin typeface="Segoe UI" pitchFamily="34" charset="0"/>
                <a:cs typeface="Segoe UI" pitchFamily="34" charset="0"/>
              </a:rPr>
              <a:t>GenID</a:t>
            </a:r>
            <a:endParaRPr lang="en-US" sz="1300" dirty="0">
              <a:gradFill>
                <a:gsLst>
                  <a:gs pos="0">
                    <a:schemeClr val="tx1"/>
                  </a:gs>
                  <a:gs pos="86000">
                    <a:schemeClr val="tx1"/>
                  </a:gs>
                </a:gsLst>
                <a:lin ang="5400000" scaled="0"/>
              </a:gradFill>
              <a:latin typeface="Segoe UI" pitchFamily="34" charset="0"/>
              <a:cs typeface="Segoe UI" pitchFamily="34" charset="0"/>
            </a:endParaRPr>
          </a:p>
        </p:txBody>
      </p:sp>
      <p:sp>
        <p:nvSpPr>
          <p:cNvPr id="13" name="TextBox 12"/>
          <p:cNvSpPr txBox="1"/>
          <p:nvPr>
            <p:custDataLst>
              <p:tags r:id="rId7"/>
            </p:custDataLst>
          </p:nvPr>
        </p:nvSpPr>
        <p:spPr>
          <a:xfrm>
            <a:off x="1310300" y="3027932"/>
            <a:ext cx="2145233" cy="533468"/>
          </a:xfrm>
          <a:prstGeom prst="rect">
            <a:avLst/>
          </a:prstGeom>
          <a:noFill/>
        </p:spPr>
        <p:txBody>
          <a:bodyPr wrap="square" lIns="121883" tIns="60941" rIns="121883" bIns="60941" rtlCol="0">
            <a:spAutoFit/>
          </a:bodyPr>
          <a:lstStyle/>
          <a:p>
            <a:pPr algn="ctr"/>
            <a:r>
              <a:rPr lang="en-US" sz="1300" dirty="0">
                <a:gradFill>
                  <a:gsLst>
                    <a:gs pos="0">
                      <a:schemeClr val="tx1"/>
                    </a:gs>
                    <a:gs pos="86000">
                      <a:schemeClr val="tx1"/>
                    </a:gs>
                  </a:gsLst>
                  <a:lin ang="5400000" scaled="0"/>
                </a:gradFill>
                <a:latin typeface="Segoe UI" pitchFamily="34" charset="0"/>
                <a:cs typeface="Segoe UI" pitchFamily="34" charset="0"/>
              </a:rPr>
              <a:t>If different from value in DIT</a:t>
            </a:r>
          </a:p>
        </p:txBody>
      </p:sp>
      <p:sp>
        <p:nvSpPr>
          <p:cNvPr id="14" name="TextBox 13"/>
          <p:cNvSpPr txBox="1"/>
          <p:nvPr>
            <p:custDataLst>
              <p:tags r:id="rId8"/>
            </p:custDataLst>
          </p:nvPr>
        </p:nvSpPr>
        <p:spPr>
          <a:xfrm>
            <a:off x="1310300" y="3706231"/>
            <a:ext cx="2145233" cy="533468"/>
          </a:xfrm>
          <a:prstGeom prst="rect">
            <a:avLst/>
          </a:prstGeom>
          <a:noFill/>
        </p:spPr>
        <p:txBody>
          <a:bodyPr wrap="square" lIns="121883" tIns="60941" rIns="121883" bIns="60941" rtlCol="0">
            <a:spAutoFit/>
          </a:bodyPr>
          <a:lstStyle/>
          <a:p>
            <a:pPr algn="ctr"/>
            <a:r>
              <a:rPr lang="en-US" sz="1300" dirty="0">
                <a:gradFill>
                  <a:gsLst>
                    <a:gs pos="0">
                      <a:schemeClr val="tx1"/>
                    </a:gs>
                    <a:gs pos="86000">
                      <a:schemeClr val="tx1"/>
                    </a:gs>
                  </a:gsLst>
                  <a:lin ang="5400000" scaled="0"/>
                </a:gradFill>
                <a:latin typeface="Segoe UI" pitchFamily="34" charset="0"/>
                <a:cs typeface="Segoe UI" pitchFamily="34" charset="0"/>
              </a:rPr>
              <a:t>Reset </a:t>
            </a:r>
            <a:r>
              <a:rPr lang="en-US" sz="1300" dirty="0" err="1">
                <a:gradFill>
                  <a:gsLst>
                    <a:gs pos="0">
                      <a:schemeClr val="tx1"/>
                    </a:gs>
                    <a:gs pos="86000">
                      <a:schemeClr val="tx1"/>
                    </a:gs>
                  </a:gsLst>
                  <a:lin ang="5400000" scaled="0"/>
                </a:gradFill>
                <a:latin typeface="Segoe UI" pitchFamily="34" charset="0"/>
                <a:cs typeface="Segoe UI" pitchFamily="34" charset="0"/>
              </a:rPr>
              <a:t>InvocationID</a:t>
            </a:r>
            <a:r>
              <a:rPr lang="en-US" sz="1300" dirty="0">
                <a:gradFill>
                  <a:gsLst>
                    <a:gs pos="0">
                      <a:schemeClr val="tx1"/>
                    </a:gs>
                    <a:gs pos="86000">
                      <a:schemeClr val="tx1"/>
                    </a:gs>
                  </a:gsLst>
                  <a:lin ang="5400000" scaled="0"/>
                </a:gradFill>
                <a:latin typeface="Segoe UI" pitchFamily="34" charset="0"/>
                <a:cs typeface="Segoe UI" pitchFamily="34" charset="0"/>
              </a:rPr>
              <a:t>, discard RID pool</a:t>
            </a:r>
          </a:p>
        </p:txBody>
      </p:sp>
      <p:sp>
        <p:nvSpPr>
          <p:cNvPr id="15" name="TextBox 14"/>
          <p:cNvSpPr txBox="1"/>
          <p:nvPr>
            <p:custDataLst>
              <p:tags r:id="rId9"/>
            </p:custDataLst>
          </p:nvPr>
        </p:nvSpPr>
        <p:spPr>
          <a:xfrm>
            <a:off x="1310299" y="4393824"/>
            <a:ext cx="2356506" cy="533468"/>
          </a:xfrm>
          <a:prstGeom prst="rect">
            <a:avLst/>
          </a:prstGeom>
          <a:noFill/>
        </p:spPr>
        <p:txBody>
          <a:bodyPr wrap="square" lIns="121883" tIns="60941" rIns="121883" bIns="60941" rtlCol="0">
            <a:spAutoFit/>
          </a:bodyPr>
          <a:lstStyle/>
          <a:p>
            <a:pPr algn="ctr"/>
            <a:r>
              <a:rPr lang="en-US" sz="1300" dirty="0">
                <a:gradFill>
                  <a:gsLst>
                    <a:gs pos="0">
                      <a:schemeClr val="tx1"/>
                    </a:gs>
                    <a:gs pos="86000">
                      <a:schemeClr val="tx1"/>
                    </a:gs>
                  </a:gsLst>
                  <a:lin ang="5400000" scaled="0"/>
                </a:gradFill>
                <a:latin typeface="Segoe UI" pitchFamily="34" charset="0"/>
                <a:cs typeface="Segoe UI" pitchFamily="34" charset="0"/>
              </a:rPr>
              <a:t>DCCloneConfig.xml available?</a:t>
            </a:r>
          </a:p>
        </p:txBody>
      </p:sp>
      <p:sp>
        <p:nvSpPr>
          <p:cNvPr id="17" name="TextBox 16"/>
          <p:cNvSpPr txBox="1"/>
          <p:nvPr>
            <p:custDataLst>
              <p:tags r:id="rId10"/>
            </p:custDataLst>
          </p:nvPr>
        </p:nvSpPr>
        <p:spPr>
          <a:xfrm>
            <a:off x="1310300" y="5089607"/>
            <a:ext cx="2145233" cy="328284"/>
          </a:xfrm>
          <a:prstGeom prst="rect">
            <a:avLst/>
          </a:prstGeom>
          <a:noFill/>
        </p:spPr>
        <p:txBody>
          <a:bodyPr wrap="square" lIns="121883" tIns="60941" rIns="121883" bIns="60941" rtlCol="0">
            <a:spAutoFit/>
          </a:bodyPr>
          <a:lstStyle/>
          <a:p>
            <a:pPr algn="ctr"/>
            <a:r>
              <a:rPr lang="en-US" sz="1300" dirty="0" err="1">
                <a:gradFill>
                  <a:gsLst>
                    <a:gs pos="0">
                      <a:schemeClr val="tx1"/>
                    </a:gs>
                    <a:gs pos="86000">
                      <a:schemeClr val="tx1"/>
                    </a:gs>
                  </a:gsLst>
                  <a:lin ang="5400000" scaled="0"/>
                </a:gradFill>
                <a:latin typeface="Segoe UI" pitchFamily="34" charset="0"/>
                <a:cs typeface="Segoe UI" pitchFamily="34" charset="0"/>
              </a:rPr>
              <a:t>Dcpromo</a:t>
            </a:r>
            <a:r>
              <a:rPr lang="en-US" sz="1300" dirty="0">
                <a:gradFill>
                  <a:gsLst>
                    <a:gs pos="0">
                      <a:schemeClr val="tx1"/>
                    </a:gs>
                    <a:gs pos="86000">
                      <a:schemeClr val="tx1"/>
                    </a:gs>
                  </a:gsLst>
                  <a:lin ang="5400000" scaled="0"/>
                </a:gradFill>
                <a:latin typeface="Segoe UI" pitchFamily="34" charset="0"/>
                <a:cs typeface="Segoe UI" pitchFamily="34" charset="0"/>
              </a:rPr>
              <a:t> /</a:t>
            </a:r>
            <a:r>
              <a:rPr lang="en-US" sz="1300" dirty="0" err="1">
                <a:gradFill>
                  <a:gsLst>
                    <a:gs pos="0">
                      <a:schemeClr val="tx1"/>
                    </a:gs>
                    <a:gs pos="86000">
                      <a:schemeClr val="tx1"/>
                    </a:gs>
                  </a:gsLst>
                  <a:lin ang="5400000" scaled="0"/>
                </a:gradFill>
                <a:latin typeface="Segoe UI" pitchFamily="34" charset="0"/>
                <a:cs typeface="Segoe UI" pitchFamily="34" charset="0"/>
              </a:rPr>
              <a:t>fixclone</a:t>
            </a:r>
            <a:endParaRPr lang="en-US" sz="1300" dirty="0">
              <a:gradFill>
                <a:gsLst>
                  <a:gs pos="0">
                    <a:schemeClr val="tx1"/>
                  </a:gs>
                  <a:gs pos="86000">
                    <a:schemeClr val="tx1"/>
                  </a:gs>
                </a:gsLst>
                <a:lin ang="5400000" scaled="0"/>
              </a:gradFill>
              <a:latin typeface="Segoe UI" pitchFamily="34" charset="0"/>
              <a:cs typeface="Segoe UI" pitchFamily="34" charset="0"/>
            </a:endParaRPr>
          </a:p>
        </p:txBody>
      </p:sp>
      <p:sp>
        <p:nvSpPr>
          <p:cNvPr id="20" name="TextBox 19"/>
          <p:cNvSpPr txBox="1"/>
          <p:nvPr>
            <p:custDataLst>
              <p:tags r:id="rId11"/>
            </p:custDataLst>
          </p:nvPr>
        </p:nvSpPr>
        <p:spPr>
          <a:xfrm>
            <a:off x="1310299" y="5619355"/>
            <a:ext cx="2519024" cy="328284"/>
          </a:xfrm>
          <a:prstGeom prst="rect">
            <a:avLst/>
          </a:prstGeom>
          <a:noFill/>
        </p:spPr>
        <p:txBody>
          <a:bodyPr wrap="square" lIns="121883" tIns="60941" rIns="121883" bIns="60941" rtlCol="0">
            <a:spAutoFit/>
          </a:bodyPr>
          <a:lstStyle/>
          <a:p>
            <a:pPr algn="ctr"/>
            <a:r>
              <a:rPr lang="en-US" sz="1300" dirty="0">
                <a:gradFill>
                  <a:gsLst>
                    <a:gs pos="0">
                      <a:schemeClr val="tx1"/>
                    </a:gs>
                    <a:gs pos="86000">
                      <a:schemeClr val="tx1"/>
                    </a:gs>
                  </a:gsLst>
                  <a:lin ang="5400000" scaled="0"/>
                </a:gradFill>
                <a:latin typeface="Segoe UI" pitchFamily="34" charset="0"/>
                <a:cs typeface="Segoe UI" pitchFamily="34" charset="0"/>
              </a:rPr>
              <a:t>Parse DCCloneConfig.xml</a:t>
            </a:r>
          </a:p>
        </p:txBody>
      </p:sp>
      <p:sp>
        <p:nvSpPr>
          <p:cNvPr id="21" name="TextBox 20"/>
          <p:cNvSpPr txBox="1"/>
          <p:nvPr>
            <p:custDataLst>
              <p:tags r:id="rId12"/>
            </p:custDataLst>
          </p:nvPr>
        </p:nvSpPr>
        <p:spPr>
          <a:xfrm>
            <a:off x="3985746" y="2157368"/>
            <a:ext cx="3010640" cy="328284"/>
          </a:xfrm>
          <a:prstGeom prst="rect">
            <a:avLst/>
          </a:prstGeom>
          <a:noFill/>
        </p:spPr>
        <p:txBody>
          <a:bodyPr wrap="square" lIns="121883" tIns="60941" rIns="121883" bIns="60941" rtlCol="0">
            <a:spAutoFit/>
          </a:bodyPr>
          <a:lstStyle/>
          <a:p>
            <a:r>
              <a:rPr lang="en-US" sz="1300" dirty="0">
                <a:gradFill>
                  <a:gsLst>
                    <a:gs pos="0">
                      <a:schemeClr val="tx1"/>
                    </a:gs>
                    <a:gs pos="86000">
                      <a:schemeClr val="tx1"/>
                    </a:gs>
                  </a:gsLst>
                  <a:lin ang="5400000" scaled="0"/>
                </a:gradFill>
                <a:latin typeface="Segoe UI" pitchFamily="34" charset="0"/>
                <a:cs typeface="Segoe UI" pitchFamily="34" charset="0"/>
              </a:rPr>
              <a:t>Configure network settings</a:t>
            </a:r>
          </a:p>
        </p:txBody>
      </p:sp>
      <p:sp>
        <p:nvSpPr>
          <p:cNvPr id="22" name="TextBox 21"/>
          <p:cNvSpPr txBox="1"/>
          <p:nvPr>
            <p:custDataLst>
              <p:tags r:id="rId13"/>
            </p:custDataLst>
          </p:nvPr>
        </p:nvSpPr>
        <p:spPr>
          <a:xfrm>
            <a:off x="3985747" y="2741728"/>
            <a:ext cx="1469431" cy="328284"/>
          </a:xfrm>
          <a:prstGeom prst="rect">
            <a:avLst/>
          </a:prstGeom>
          <a:noFill/>
        </p:spPr>
        <p:txBody>
          <a:bodyPr wrap="square" lIns="121883" tIns="60941" rIns="121883" bIns="60941" rtlCol="0">
            <a:spAutoFit/>
          </a:bodyPr>
          <a:lstStyle/>
          <a:p>
            <a:r>
              <a:rPr lang="en-US" sz="1300" dirty="0">
                <a:gradFill>
                  <a:gsLst>
                    <a:gs pos="0">
                      <a:schemeClr val="tx1"/>
                    </a:gs>
                    <a:gs pos="86000">
                      <a:schemeClr val="tx1"/>
                    </a:gs>
                  </a:gsLst>
                  <a:lin ang="5400000" scaled="0"/>
                </a:gradFill>
                <a:latin typeface="Segoe UI" pitchFamily="34" charset="0"/>
                <a:cs typeface="Segoe UI" pitchFamily="34" charset="0"/>
              </a:rPr>
              <a:t>Locate PDC</a:t>
            </a:r>
          </a:p>
        </p:txBody>
      </p:sp>
      <p:sp>
        <p:nvSpPr>
          <p:cNvPr id="23" name="TextBox 22"/>
          <p:cNvSpPr txBox="1"/>
          <p:nvPr>
            <p:custDataLst>
              <p:tags r:id="rId14"/>
            </p:custDataLst>
          </p:nvPr>
        </p:nvSpPr>
        <p:spPr>
          <a:xfrm>
            <a:off x="3985745" y="3292583"/>
            <a:ext cx="3577501" cy="338516"/>
          </a:xfrm>
          <a:prstGeom prst="rect">
            <a:avLst/>
          </a:prstGeom>
          <a:noFill/>
        </p:spPr>
        <p:txBody>
          <a:bodyPr wrap="square" lIns="121883" tIns="60941" rIns="121883" bIns="60941" rtlCol="0">
            <a:spAutoFit/>
          </a:bodyPr>
          <a:lstStyle>
            <a:defPPr>
              <a:defRPr lang="en-US"/>
            </a:defPPr>
            <a:lvl1pPr>
              <a:defRPr sz="1000">
                <a:latin typeface="Segoe UI" pitchFamily="34" charset="0"/>
                <a:cs typeface="Segoe UI" pitchFamily="34" charset="0"/>
              </a:defRPr>
            </a:lvl1pPr>
          </a:lstStyle>
          <a:p>
            <a:r>
              <a:rPr lang="en-US" sz="1400" dirty="0">
                <a:gradFill>
                  <a:gsLst>
                    <a:gs pos="0">
                      <a:schemeClr val="tx1"/>
                    </a:gs>
                    <a:gs pos="86000">
                      <a:schemeClr val="tx1"/>
                    </a:gs>
                  </a:gsLst>
                  <a:lin ang="5400000" scaled="0"/>
                </a:gradFill>
              </a:rPr>
              <a:t>Call _</a:t>
            </a:r>
            <a:r>
              <a:rPr lang="en-US" sz="1400" dirty="0" err="1">
                <a:gradFill>
                  <a:gsLst>
                    <a:gs pos="0">
                      <a:schemeClr val="tx1"/>
                    </a:gs>
                    <a:gs pos="86000">
                      <a:schemeClr val="tx1"/>
                    </a:gs>
                  </a:gsLst>
                  <a:lin ang="5400000" scaled="0"/>
                </a:gradFill>
              </a:rPr>
              <a:t>IDL_DRSAddCloneDC</a:t>
            </a:r>
            <a:r>
              <a:rPr lang="en-US" sz="1400" dirty="0">
                <a:gradFill>
                  <a:gsLst>
                    <a:gs pos="0">
                      <a:schemeClr val="tx1"/>
                    </a:gs>
                    <a:gs pos="86000">
                      <a:schemeClr val="tx1"/>
                    </a:gs>
                  </a:gsLst>
                  <a:lin ang="5400000" scaled="0"/>
                </a:gradFill>
              </a:rPr>
              <a:t>(name, site)</a:t>
            </a:r>
            <a:endParaRPr lang="en-US" dirty="0">
              <a:gradFill>
                <a:gsLst>
                  <a:gs pos="0">
                    <a:schemeClr val="tx1"/>
                  </a:gs>
                  <a:gs pos="86000">
                    <a:schemeClr val="tx1"/>
                  </a:gs>
                </a:gsLst>
                <a:lin ang="5400000" scaled="0"/>
              </a:gradFill>
            </a:endParaRPr>
          </a:p>
        </p:txBody>
      </p:sp>
      <p:sp>
        <p:nvSpPr>
          <p:cNvPr id="24" name="TextBox 23"/>
          <p:cNvSpPr txBox="1"/>
          <p:nvPr>
            <p:custDataLst>
              <p:tags r:id="rId15"/>
            </p:custDataLst>
          </p:nvPr>
        </p:nvSpPr>
        <p:spPr>
          <a:xfrm>
            <a:off x="8258606" y="2666828"/>
            <a:ext cx="2626015" cy="328284"/>
          </a:xfrm>
          <a:prstGeom prst="rect">
            <a:avLst/>
          </a:prstGeom>
          <a:noFill/>
          <a:ln>
            <a:noFill/>
          </a:ln>
        </p:spPr>
        <p:txBody>
          <a:bodyPr wrap="square" lIns="121883" tIns="60941" rIns="121883" bIns="60941" rtlCol="0">
            <a:spAutoFit/>
          </a:bodyPr>
          <a:lstStyle/>
          <a:p>
            <a:r>
              <a:rPr lang="en-US" sz="1300" dirty="0">
                <a:gradFill>
                  <a:gsLst>
                    <a:gs pos="0">
                      <a:schemeClr val="tx1"/>
                    </a:gs>
                    <a:gs pos="86000">
                      <a:schemeClr val="tx1"/>
                    </a:gs>
                  </a:gsLst>
                  <a:lin ang="5400000" scaled="0"/>
                </a:gradFill>
                <a:latin typeface="Segoe UI" pitchFamily="34" charset="0"/>
                <a:cs typeface="Segoe UI" pitchFamily="34" charset="0"/>
              </a:rPr>
              <a:t>Check authorization</a:t>
            </a:r>
          </a:p>
        </p:txBody>
      </p:sp>
      <p:sp>
        <p:nvSpPr>
          <p:cNvPr id="25" name="TextBox 24"/>
          <p:cNvSpPr txBox="1"/>
          <p:nvPr>
            <p:custDataLst>
              <p:tags r:id="rId16"/>
            </p:custDataLst>
          </p:nvPr>
        </p:nvSpPr>
        <p:spPr>
          <a:xfrm>
            <a:off x="8258606" y="3172242"/>
            <a:ext cx="2881980" cy="943843"/>
          </a:xfrm>
          <a:prstGeom prst="rect">
            <a:avLst/>
          </a:prstGeom>
          <a:noFill/>
          <a:ln>
            <a:noFill/>
          </a:ln>
        </p:spPr>
        <p:txBody>
          <a:bodyPr wrap="square" lIns="121883" tIns="60941" rIns="121883" bIns="60941" rtlCol="0">
            <a:spAutoFit/>
          </a:bodyPr>
          <a:lstStyle/>
          <a:p>
            <a:r>
              <a:rPr lang="en-US" sz="1300" dirty="0">
                <a:gradFill>
                  <a:gsLst>
                    <a:gs pos="0">
                      <a:schemeClr val="tx1"/>
                    </a:gs>
                    <a:gs pos="86000">
                      <a:schemeClr val="tx1"/>
                    </a:gs>
                  </a:gsLst>
                  <a:lin ang="5400000" scaled="0"/>
                </a:gradFill>
                <a:latin typeface="Segoe UI" pitchFamily="34" charset="0"/>
                <a:cs typeface="Segoe UI" pitchFamily="34" charset="0"/>
              </a:rPr>
              <a:t>Create new DC object by duplicating source DC objects</a:t>
            </a:r>
          </a:p>
          <a:p>
            <a:r>
              <a:rPr lang="en-US" sz="1300" dirty="0">
                <a:gradFill>
                  <a:gsLst>
                    <a:gs pos="0">
                      <a:schemeClr val="tx1"/>
                    </a:gs>
                    <a:gs pos="86000">
                      <a:schemeClr val="tx1"/>
                    </a:gs>
                  </a:gsLst>
                  <a:lin ang="5400000" scaled="0"/>
                </a:gradFill>
                <a:latin typeface="Segoe UI" pitchFamily="34" charset="0"/>
                <a:cs typeface="Segoe UI" pitchFamily="34" charset="0"/>
              </a:rPr>
              <a:t>(NTDSDSA, Server, Computer instances)</a:t>
            </a:r>
          </a:p>
        </p:txBody>
      </p:sp>
      <p:sp>
        <p:nvSpPr>
          <p:cNvPr id="26" name="TextBox 25"/>
          <p:cNvSpPr txBox="1"/>
          <p:nvPr>
            <p:custDataLst>
              <p:tags r:id="rId17"/>
            </p:custDataLst>
          </p:nvPr>
        </p:nvSpPr>
        <p:spPr>
          <a:xfrm>
            <a:off x="8258606" y="4213924"/>
            <a:ext cx="2589448" cy="533468"/>
          </a:xfrm>
          <a:prstGeom prst="rect">
            <a:avLst/>
          </a:prstGeom>
          <a:noFill/>
          <a:ln w="28575">
            <a:noFill/>
          </a:ln>
          <a:effectLst>
            <a:softEdge rad="12700"/>
          </a:effectLst>
        </p:spPr>
        <p:txBody>
          <a:bodyPr wrap="square" lIns="121883" tIns="60941" rIns="121883" bIns="60941" rtlCol="0">
            <a:spAutoFit/>
          </a:bodyPr>
          <a:lstStyle/>
          <a:p>
            <a:r>
              <a:rPr lang="en-US" sz="1300" dirty="0">
                <a:gradFill>
                  <a:gsLst>
                    <a:gs pos="0">
                      <a:schemeClr val="tx1"/>
                    </a:gs>
                    <a:gs pos="86000">
                      <a:schemeClr val="tx1"/>
                    </a:gs>
                  </a:gsLst>
                  <a:lin ang="5400000" scaled="0"/>
                </a:gradFill>
                <a:latin typeface="Segoe UI" pitchFamily="34" charset="0"/>
                <a:cs typeface="Segoe UI" pitchFamily="34" charset="0"/>
              </a:rPr>
              <a:t>Generate new DC machine account and password</a:t>
            </a:r>
          </a:p>
        </p:txBody>
      </p:sp>
      <p:sp>
        <p:nvSpPr>
          <p:cNvPr id="29" name="TextBox 28"/>
          <p:cNvSpPr txBox="1"/>
          <p:nvPr>
            <p:custDataLst>
              <p:tags r:id="rId18"/>
            </p:custDataLst>
          </p:nvPr>
        </p:nvSpPr>
        <p:spPr>
          <a:xfrm>
            <a:off x="3985747" y="3836712"/>
            <a:ext cx="3437249" cy="533468"/>
          </a:xfrm>
          <a:prstGeom prst="rect">
            <a:avLst/>
          </a:prstGeom>
          <a:noFill/>
        </p:spPr>
        <p:txBody>
          <a:bodyPr wrap="square" lIns="121883" tIns="60941" rIns="121883" bIns="60941" rtlCol="0">
            <a:spAutoFit/>
          </a:bodyPr>
          <a:lstStyle/>
          <a:p>
            <a:r>
              <a:rPr lang="en-US" sz="1300" dirty="0">
                <a:gradFill>
                  <a:gsLst>
                    <a:gs pos="0">
                      <a:schemeClr val="tx1"/>
                    </a:gs>
                    <a:gs pos="86000">
                      <a:schemeClr val="tx1"/>
                    </a:gs>
                  </a:gsLst>
                  <a:lin ang="5400000" scaled="0"/>
                </a:gradFill>
                <a:latin typeface="Segoe UI" pitchFamily="34" charset="0"/>
                <a:cs typeface="Segoe UI" pitchFamily="34" charset="0"/>
              </a:rPr>
              <a:t>Save clone state (new name, </a:t>
            </a:r>
            <a:br>
              <a:rPr lang="en-US" sz="1300" dirty="0">
                <a:gradFill>
                  <a:gsLst>
                    <a:gs pos="0">
                      <a:schemeClr val="tx1"/>
                    </a:gs>
                    <a:gs pos="86000">
                      <a:schemeClr val="tx1"/>
                    </a:gs>
                  </a:gsLst>
                  <a:lin ang="5400000" scaled="0"/>
                </a:gradFill>
                <a:latin typeface="Segoe UI" pitchFamily="34" charset="0"/>
                <a:cs typeface="Segoe UI" pitchFamily="34" charset="0"/>
              </a:rPr>
            </a:br>
            <a:r>
              <a:rPr lang="en-US" sz="1300" dirty="0">
                <a:gradFill>
                  <a:gsLst>
                    <a:gs pos="0">
                      <a:schemeClr val="tx1"/>
                    </a:gs>
                    <a:gs pos="86000">
                      <a:schemeClr val="tx1"/>
                    </a:gs>
                  </a:gsLst>
                  <a:lin ang="5400000" scaled="0"/>
                </a:gradFill>
                <a:latin typeface="Segoe UI" pitchFamily="34" charset="0"/>
                <a:cs typeface="Segoe UI" pitchFamily="34" charset="0"/>
              </a:rPr>
              <a:t>password, site) </a:t>
            </a:r>
          </a:p>
        </p:txBody>
      </p:sp>
      <p:sp>
        <p:nvSpPr>
          <p:cNvPr id="30" name="TextBox 29"/>
          <p:cNvSpPr txBox="1"/>
          <p:nvPr>
            <p:custDataLst>
              <p:tags r:id="rId19"/>
            </p:custDataLst>
          </p:nvPr>
        </p:nvSpPr>
        <p:spPr>
          <a:xfrm>
            <a:off x="3985746" y="4602524"/>
            <a:ext cx="2486520" cy="328284"/>
          </a:xfrm>
          <a:prstGeom prst="rect">
            <a:avLst/>
          </a:prstGeom>
          <a:noFill/>
        </p:spPr>
        <p:txBody>
          <a:bodyPr wrap="square" lIns="121883" tIns="60941" rIns="121883" bIns="60941" rtlCol="0">
            <a:spAutoFit/>
          </a:bodyPr>
          <a:lstStyle/>
          <a:p>
            <a:r>
              <a:rPr lang="en-US" sz="1300" dirty="0">
                <a:gradFill>
                  <a:gsLst>
                    <a:gs pos="0">
                      <a:schemeClr val="tx1"/>
                    </a:gs>
                    <a:gs pos="86000">
                      <a:schemeClr val="tx1"/>
                    </a:gs>
                  </a:gsLst>
                  <a:lin ang="5400000" scaled="0"/>
                </a:gradFill>
                <a:latin typeface="Segoe UI" pitchFamily="34" charset="0"/>
                <a:cs typeface="Segoe UI" pitchFamily="34" charset="0"/>
              </a:rPr>
              <a:t>Promote as replica (IFM)</a:t>
            </a:r>
          </a:p>
        </p:txBody>
      </p:sp>
      <p:sp>
        <p:nvSpPr>
          <p:cNvPr id="31" name="TextBox 30"/>
          <p:cNvSpPr txBox="1"/>
          <p:nvPr>
            <p:custDataLst>
              <p:tags r:id="rId20"/>
            </p:custDataLst>
          </p:nvPr>
        </p:nvSpPr>
        <p:spPr>
          <a:xfrm>
            <a:off x="3985746" y="5121803"/>
            <a:ext cx="2785824" cy="533473"/>
          </a:xfrm>
          <a:prstGeom prst="rect">
            <a:avLst/>
          </a:prstGeom>
          <a:noFill/>
        </p:spPr>
        <p:txBody>
          <a:bodyPr wrap="square" lIns="121883" tIns="60941" rIns="121883" bIns="60941" rtlCol="0">
            <a:spAutoFit/>
          </a:bodyPr>
          <a:lstStyle/>
          <a:p>
            <a:r>
              <a:rPr lang="en-US" sz="1300" dirty="0">
                <a:gradFill>
                  <a:gsLst>
                    <a:gs pos="0">
                      <a:schemeClr val="tx1"/>
                    </a:gs>
                    <a:gs pos="86000">
                      <a:schemeClr val="tx1"/>
                    </a:gs>
                  </a:gsLst>
                  <a:lin ang="5400000" scaled="0"/>
                </a:gradFill>
                <a:latin typeface="Segoe UI" pitchFamily="34" charset="0"/>
                <a:cs typeface="Segoe UI" pitchFamily="34" charset="0"/>
              </a:rPr>
              <a:t>Run (specific) </a:t>
            </a:r>
            <a:r>
              <a:rPr lang="en-US" sz="1300" dirty="0" err="1">
                <a:gradFill>
                  <a:gsLst>
                    <a:gs pos="0">
                      <a:schemeClr val="tx1"/>
                    </a:gs>
                    <a:gs pos="86000">
                      <a:schemeClr val="tx1"/>
                    </a:gs>
                  </a:gsLst>
                  <a:lin ang="5400000" scaled="0"/>
                </a:gradFill>
                <a:latin typeface="Segoe UI" pitchFamily="34" charset="0"/>
                <a:cs typeface="Segoe UI" pitchFamily="34" charset="0"/>
              </a:rPr>
              <a:t>sysprep</a:t>
            </a:r>
            <a:r>
              <a:rPr lang="en-US" sz="1300" dirty="0">
                <a:gradFill>
                  <a:gsLst>
                    <a:gs pos="0">
                      <a:schemeClr val="tx1"/>
                    </a:gs>
                    <a:gs pos="86000">
                      <a:schemeClr val="tx1"/>
                    </a:gs>
                  </a:gsLst>
                  <a:lin ang="5400000" scaled="0"/>
                </a:gradFill>
                <a:latin typeface="Segoe UI" pitchFamily="34" charset="0"/>
                <a:cs typeface="Segoe UI" pitchFamily="34" charset="0"/>
              </a:rPr>
              <a:t> </a:t>
            </a:r>
            <a:br>
              <a:rPr lang="en-US" sz="1300" dirty="0">
                <a:gradFill>
                  <a:gsLst>
                    <a:gs pos="0">
                      <a:schemeClr val="tx1"/>
                    </a:gs>
                    <a:gs pos="86000">
                      <a:schemeClr val="tx1"/>
                    </a:gs>
                  </a:gsLst>
                  <a:lin ang="5400000" scaled="0"/>
                </a:gradFill>
                <a:latin typeface="Segoe UI" pitchFamily="34" charset="0"/>
                <a:cs typeface="Segoe UI" pitchFamily="34" charset="0"/>
              </a:rPr>
            </a:br>
            <a:r>
              <a:rPr lang="en-US" sz="1300" dirty="0">
                <a:gradFill>
                  <a:gsLst>
                    <a:gs pos="0">
                      <a:schemeClr val="tx1"/>
                    </a:gs>
                    <a:gs pos="86000">
                      <a:schemeClr val="tx1"/>
                    </a:gs>
                  </a:gsLst>
                  <a:lin ang="5400000" scaled="0"/>
                </a:gradFill>
                <a:latin typeface="Segoe UI" pitchFamily="34" charset="0"/>
                <a:cs typeface="Segoe UI" pitchFamily="34" charset="0"/>
              </a:rPr>
              <a:t>providers</a:t>
            </a:r>
          </a:p>
        </p:txBody>
      </p:sp>
      <p:sp>
        <p:nvSpPr>
          <p:cNvPr id="32" name="TextBox 31"/>
          <p:cNvSpPr txBox="1"/>
          <p:nvPr>
            <p:custDataLst>
              <p:tags r:id="rId21"/>
            </p:custDataLst>
          </p:nvPr>
        </p:nvSpPr>
        <p:spPr>
          <a:xfrm>
            <a:off x="4135004" y="5833733"/>
            <a:ext cx="1469431" cy="353905"/>
          </a:xfrm>
          <a:prstGeom prst="rect">
            <a:avLst/>
          </a:prstGeom>
          <a:noFill/>
        </p:spPr>
        <p:txBody>
          <a:bodyPr wrap="square" lIns="121883" tIns="60941" rIns="121883" bIns="60941" rtlCol="0">
            <a:spAutoFit/>
          </a:bodyPr>
          <a:lstStyle/>
          <a:p>
            <a:r>
              <a:rPr lang="en-US" sz="1500" dirty="0">
                <a:gradFill>
                  <a:gsLst>
                    <a:gs pos="0">
                      <a:schemeClr val="tx1"/>
                    </a:gs>
                    <a:gs pos="86000">
                      <a:schemeClr val="tx1"/>
                    </a:gs>
                  </a:gsLst>
                  <a:lin ang="5400000" scaled="0"/>
                </a:gradFill>
                <a:latin typeface="Segoe UI" pitchFamily="34" charset="0"/>
                <a:cs typeface="Segoe UI" pitchFamily="34" charset="0"/>
              </a:rPr>
              <a:t>Reboot</a:t>
            </a:r>
          </a:p>
        </p:txBody>
      </p:sp>
      <p:sp>
        <p:nvSpPr>
          <p:cNvPr id="35" name="TextBox 34"/>
          <p:cNvSpPr txBox="1"/>
          <p:nvPr>
            <p:custDataLst>
              <p:tags r:id="rId22"/>
            </p:custDataLst>
          </p:nvPr>
        </p:nvSpPr>
        <p:spPr>
          <a:xfrm>
            <a:off x="935989" y="1439293"/>
            <a:ext cx="1743002" cy="353905"/>
          </a:xfrm>
          <a:prstGeom prst="rect">
            <a:avLst/>
          </a:prstGeom>
          <a:noFill/>
        </p:spPr>
        <p:txBody>
          <a:bodyPr wrap="square" lIns="121883" tIns="60941" rIns="121883" bIns="60941" rtlCol="0">
            <a:spAutoFit/>
          </a:bodyPr>
          <a:lstStyle>
            <a:defPPr>
              <a:defRPr lang="en-US"/>
            </a:defPPr>
            <a:lvl1pPr algn="ctr">
              <a:defRPr sz="1100">
                <a:effectLst>
                  <a:outerShdw blurRad="38100" dist="38100" dir="2700000" algn="tl">
                    <a:srgbClr val="000000">
                      <a:alpha val="43137"/>
                    </a:srgbClr>
                  </a:outerShdw>
                </a:effectLst>
                <a:latin typeface="Segoe UI" pitchFamily="34" charset="0"/>
                <a:cs typeface="Segoe UI" pitchFamily="34" charset="0"/>
              </a:defRPr>
            </a:lvl1pPr>
          </a:lstStyle>
          <a:p>
            <a:pPr algn="l"/>
            <a:r>
              <a:rPr lang="en-US" sz="1500" dirty="0">
                <a:gradFill>
                  <a:gsLst>
                    <a:gs pos="0">
                      <a:schemeClr val="tx1"/>
                    </a:gs>
                    <a:gs pos="86000">
                      <a:schemeClr val="tx1"/>
                    </a:gs>
                  </a:gsLst>
                  <a:lin ang="5400000" scaled="0"/>
                </a:gradFill>
                <a:effectLst/>
              </a:rPr>
              <a:t>Clone VM</a:t>
            </a:r>
          </a:p>
        </p:txBody>
      </p:sp>
      <p:sp>
        <p:nvSpPr>
          <p:cNvPr id="36" name="TextBox 35"/>
          <p:cNvSpPr txBox="1"/>
          <p:nvPr>
            <p:custDataLst>
              <p:tags r:id="rId23"/>
            </p:custDataLst>
          </p:nvPr>
        </p:nvSpPr>
        <p:spPr>
          <a:xfrm>
            <a:off x="8872063" y="1434177"/>
            <a:ext cx="2055972" cy="353917"/>
          </a:xfrm>
          <a:prstGeom prst="rect">
            <a:avLst/>
          </a:prstGeom>
          <a:noFill/>
        </p:spPr>
        <p:txBody>
          <a:bodyPr wrap="square" lIns="121883" tIns="60941" rIns="121883" bIns="60941" rtlCol="0">
            <a:spAutoFit/>
          </a:bodyPr>
          <a:lstStyle>
            <a:defPPr>
              <a:defRPr lang="en-US"/>
            </a:defPPr>
            <a:lvl1pPr>
              <a:defRPr sz="1400">
                <a:effectLst>
                  <a:outerShdw blurRad="38100" dist="38100" dir="2700000" algn="tl">
                    <a:srgbClr val="000000">
                      <a:alpha val="43137"/>
                    </a:srgbClr>
                  </a:outerShdw>
                </a:effectLst>
                <a:latin typeface="Segoe UI" pitchFamily="34" charset="0"/>
                <a:cs typeface="Segoe UI" pitchFamily="34" charset="0"/>
              </a:defRPr>
            </a:lvl1pPr>
          </a:lstStyle>
          <a:p>
            <a:pPr algn="r"/>
            <a:r>
              <a:rPr lang="en-US" sz="1500" dirty="0">
                <a:gradFill>
                  <a:gsLst>
                    <a:gs pos="0">
                      <a:schemeClr val="tx1"/>
                    </a:gs>
                    <a:gs pos="86000">
                      <a:schemeClr val="tx1"/>
                    </a:gs>
                  </a:gsLst>
                  <a:lin ang="5400000" scaled="0"/>
                </a:gradFill>
                <a:effectLst/>
              </a:rPr>
              <a:t>Windows 8 PDC</a:t>
            </a:r>
          </a:p>
        </p:txBody>
      </p:sp>
      <p:cxnSp>
        <p:nvCxnSpPr>
          <p:cNvPr id="40" name="Straight Arrow Connector 39"/>
          <p:cNvCxnSpPr/>
          <p:nvPr>
            <p:custDataLst>
              <p:tags r:id="rId24"/>
            </p:custDataLst>
          </p:nvPr>
        </p:nvCxnSpPr>
        <p:spPr>
          <a:xfrm>
            <a:off x="2332129" y="2125473"/>
            <a:ext cx="0" cy="244389"/>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custDataLst>
              <p:tags r:id="rId25"/>
            </p:custDataLst>
          </p:nvPr>
        </p:nvCxnSpPr>
        <p:spPr>
          <a:xfrm>
            <a:off x="2332129" y="2803544"/>
            <a:ext cx="0" cy="295397"/>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custDataLst>
              <p:tags r:id="rId26"/>
            </p:custDataLst>
          </p:nvPr>
        </p:nvCxnSpPr>
        <p:spPr>
          <a:xfrm>
            <a:off x="2332129" y="3514741"/>
            <a:ext cx="0" cy="295397"/>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custDataLst>
              <p:tags r:id="rId27"/>
            </p:custDataLst>
          </p:nvPr>
        </p:nvCxnSpPr>
        <p:spPr>
          <a:xfrm>
            <a:off x="2332129" y="4193432"/>
            <a:ext cx="0" cy="295397"/>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custDataLst>
              <p:tags r:id="rId28"/>
            </p:custDataLst>
          </p:nvPr>
        </p:nvCxnSpPr>
        <p:spPr>
          <a:xfrm>
            <a:off x="2332129" y="4896504"/>
            <a:ext cx="0" cy="295397"/>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custDataLst>
              <p:tags r:id="rId29"/>
            </p:custDataLst>
          </p:nvPr>
        </p:nvCxnSpPr>
        <p:spPr>
          <a:xfrm>
            <a:off x="2332129" y="5396376"/>
            <a:ext cx="0" cy="295397"/>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custDataLst>
              <p:tags r:id="rId30"/>
            </p:custDataLst>
          </p:nvPr>
        </p:nvCxnSpPr>
        <p:spPr>
          <a:xfrm>
            <a:off x="4574872" y="2499181"/>
            <a:ext cx="0" cy="295397"/>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custDataLst>
              <p:tags r:id="rId31"/>
            </p:custDataLst>
          </p:nvPr>
        </p:nvCxnSpPr>
        <p:spPr>
          <a:xfrm>
            <a:off x="4574872" y="3021725"/>
            <a:ext cx="0" cy="295397"/>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custDataLst>
              <p:tags r:id="rId32"/>
            </p:custDataLst>
          </p:nvPr>
        </p:nvCxnSpPr>
        <p:spPr>
          <a:xfrm>
            <a:off x="4574872" y="3612824"/>
            <a:ext cx="0" cy="295397"/>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33"/>
            </p:custDataLst>
          </p:nvPr>
        </p:nvCxnSpPr>
        <p:spPr>
          <a:xfrm>
            <a:off x="4574872" y="4379308"/>
            <a:ext cx="0" cy="295397"/>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34"/>
            </p:custDataLst>
          </p:nvPr>
        </p:nvCxnSpPr>
        <p:spPr>
          <a:xfrm>
            <a:off x="4574872" y="4920609"/>
            <a:ext cx="0" cy="295397"/>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35"/>
            </p:custDataLst>
          </p:nvPr>
        </p:nvCxnSpPr>
        <p:spPr>
          <a:xfrm>
            <a:off x="4574872" y="5630813"/>
            <a:ext cx="0" cy="295397"/>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custDataLst>
              <p:tags r:id="rId36"/>
            </p:custDataLst>
          </p:nvPr>
        </p:nvCxnSpPr>
        <p:spPr>
          <a:xfrm rot="5400000" flipH="1" flipV="1">
            <a:off x="1808467" y="2694978"/>
            <a:ext cx="3713868" cy="2691699"/>
          </a:xfrm>
          <a:prstGeom prst="bentConnector5">
            <a:avLst>
              <a:gd name="adj1" fmla="val -8207"/>
              <a:gd name="adj2" fmla="val 57367"/>
              <a:gd name="adj3" fmla="val 106006"/>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8" name="TextBox 67"/>
          <p:cNvSpPr txBox="1"/>
          <p:nvPr>
            <p:custDataLst>
              <p:tags r:id="rId37"/>
            </p:custDataLst>
          </p:nvPr>
        </p:nvSpPr>
        <p:spPr>
          <a:xfrm>
            <a:off x="8258606" y="2090719"/>
            <a:ext cx="2674770" cy="328284"/>
          </a:xfrm>
          <a:prstGeom prst="rect">
            <a:avLst/>
          </a:prstGeom>
          <a:noFill/>
          <a:ln>
            <a:noFill/>
          </a:ln>
        </p:spPr>
        <p:txBody>
          <a:bodyPr wrap="square" lIns="121883" tIns="60941" rIns="121883" bIns="60941" rtlCol="0">
            <a:spAutoFit/>
          </a:bodyPr>
          <a:lstStyle/>
          <a:p>
            <a:r>
              <a:rPr lang="en-US" sz="1300" dirty="0" err="1">
                <a:gradFill>
                  <a:gsLst>
                    <a:gs pos="0">
                      <a:schemeClr val="tx1"/>
                    </a:gs>
                    <a:gs pos="86000">
                      <a:schemeClr val="tx1"/>
                    </a:gs>
                  </a:gsLst>
                  <a:lin ang="5400000" scaled="0"/>
                </a:gradFill>
                <a:latin typeface="Segoe UI" pitchFamily="34" charset="0"/>
                <a:cs typeface="Segoe UI" pitchFamily="34" charset="0"/>
              </a:rPr>
              <a:t>IDL_DRSAddCloneDC</a:t>
            </a:r>
            <a:endParaRPr lang="en-US" sz="1300" dirty="0">
              <a:gradFill>
                <a:gsLst>
                  <a:gs pos="0">
                    <a:schemeClr val="tx1"/>
                  </a:gs>
                  <a:gs pos="86000">
                    <a:schemeClr val="tx1"/>
                  </a:gs>
                </a:gsLst>
                <a:lin ang="5400000" scaled="0"/>
              </a:gradFill>
              <a:latin typeface="Segoe UI" pitchFamily="34" charset="0"/>
              <a:cs typeface="Segoe UI" pitchFamily="34" charset="0"/>
            </a:endParaRPr>
          </a:p>
        </p:txBody>
      </p:sp>
      <p:cxnSp>
        <p:nvCxnSpPr>
          <p:cNvPr id="69" name="Straight Arrow Connector 68"/>
          <p:cNvCxnSpPr/>
          <p:nvPr>
            <p:custDataLst>
              <p:tags r:id="rId38"/>
            </p:custDataLst>
          </p:nvPr>
        </p:nvCxnSpPr>
        <p:spPr>
          <a:xfrm>
            <a:off x="9291948" y="2410368"/>
            <a:ext cx="0" cy="346375"/>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custDataLst>
              <p:tags r:id="rId39"/>
            </p:custDataLst>
          </p:nvPr>
        </p:nvCxnSpPr>
        <p:spPr>
          <a:xfrm>
            <a:off x="9291948" y="2959249"/>
            <a:ext cx="0" cy="295397"/>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custDataLst>
              <p:tags r:id="rId40"/>
            </p:custDataLst>
          </p:nvPr>
        </p:nvCxnSpPr>
        <p:spPr>
          <a:xfrm>
            <a:off x="9291948" y="3900660"/>
            <a:ext cx="0" cy="398695"/>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5" name="Elbow Connector 84"/>
          <p:cNvCxnSpPr/>
          <p:nvPr>
            <p:custDataLst>
              <p:tags r:id="rId41"/>
            </p:custDataLst>
          </p:nvPr>
        </p:nvCxnSpPr>
        <p:spPr>
          <a:xfrm flipV="1">
            <a:off x="7117080" y="1687339"/>
            <a:ext cx="2320301" cy="1759134"/>
          </a:xfrm>
          <a:prstGeom prst="bentConnector3">
            <a:avLst>
              <a:gd name="adj1" fmla="val 31609"/>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3" name="Elbow Connector 72"/>
          <p:cNvCxnSpPr/>
          <p:nvPr>
            <p:custDataLst>
              <p:tags r:id="rId42"/>
            </p:custDataLst>
          </p:nvPr>
        </p:nvCxnSpPr>
        <p:spPr>
          <a:xfrm rot="10800000">
            <a:off x="7117080" y="3446474"/>
            <a:ext cx="1696720" cy="1300919"/>
          </a:xfrm>
          <a:prstGeom prst="bentConnector3">
            <a:avLst>
              <a:gd name="adj1" fmla="val 56287"/>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Rectangular Callout 37"/>
          <p:cNvSpPr/>
          <p:nvPr>
            <p:custDataLst>
              <p:tags r:id="rId43"/>
            </p:custDataLst>
          </p:nvPr>
        </p:nvSpPr>
        <p:spPr>
          <a:xfrm>
            <a:off x="7817068" y="3158578"/>
            <a:ext cx="3311828" cy="1642659"/>
          </a:xfrm>
          <a:prstGeom prst="wedgeRectCallou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spcCol="0" rtlCol="0" anchor="ctr"/>
          <a:lstStyle/>
          <a:p>
            <a:r>
              <a:rPr lang="en-US" sz="1300" dirty="0" smtClean="0">
                <a:gradFill>
                  <a:gsLst>
                    <a:gs pos="0">
                      <a:schemeClr val="tx1"/>
                    </a:gs>
                    <a:gs pos="86000">
                      <a:schemeClr val="tx1"/>
                    </a:gs>
                  </a:gsLst>
                  <a:lin ang="5400000" scaled="0"/>
                </a:gradFill>
                <a:latin typeface="Segoe UI" pitchFamily="34" charset="0"/>
                <a:cs typeface="Segoe UI" pitchFamily="34" charset="0"/>
              </a:rPr>
              <a:t>CN=Configuration</a:t>
            </a:r>
            <a:endParaRPr lang="en-US" sz="1300" dirty="0">
              <a:gradFill>
                <a:gsLst>
                  <a:gs pos="0">
                    <a:schemeClr val="tx1"/>
                  </a:gs>
                  <a:gs pos="86000">
                    <a:schemeClr val="tx1"/>
                  </a:gs>
                </a:gsLst>
                <a:lin ang="5400000" scaled="0"/>
              </a:gradFill>
              <a:latin typeface="Segoe UI" pitchFamily="34" charset="0"/>
              <a:cs typeface="Segoe UI" pitchFamily="34" charset="0"/>
            </a:endParaRPr>
          </a:p>
          <a:p>
            <a:pPr marL="114300"/>
            <a:r>
              <a:rPr lang="en-US" sz="1300" dirty="0" smtClean="0">
                <a:gradFill>
                  <a:gsLst>
                    <a:gs pos="0">
                      <a:schemeClr val="tx1"/>
                    </a:gs>
                    <a:gs pos="86000">
                      <a:schemeClr val="tx1"/>
                    </a:gs>
                  </a:gsLst>
                  <a:lin ang="5400000" scaled="0"/>
                </a:gradFill>
                <a:latin typeface="Segoe UI" pitchFamily="34" charset="0"/>
                <a:cs typeface="Segoe UI" pitchFamily="34" charset="0"/>
              </a:rPr>
              <a:t>|--</a:t>
            </a:r>
            <a:r>
              <a:rPr lang="en-US" sz="1300" dirty="0">
                <a:gradFill>
                  <a:gsLst>
                    <a:gs pos="0">
                      <a:schemeClr val="tx1"/>
                    </a:gs>
                    <a:gs pos="86000">
                      <a:schemeClr val="tx1"/>
                    </a:gs>
                  </a:gsLst>
                  <a:lin ang="5400000" scaled="0"/>
                </a:gradFill>
                <a:latin typeface="Segoe UI" pitchFamily="34" charset="0"/>
                <a:cs typeface="Segoe UI" pitchFamily="34" charset="0"/>
              </a:rPr>
              <a:t>CN=Sites</a:t>
            </a:r>
          </a:p>
          <a:p>
            <a:pPr marL="292100"/>
            <a:r>
              <a:rPr lang="en-US" sz="1300" dirty="0" smtClean="0">
                <a:gradFill>
                  <a:gsLst>
                    <a:gs pos="0">
                      <a:schemeClr val="tx1"/>
                    </a:gs>
                    <a:gs pos="86000">
                      <a:schemeClr val="tx1"/>
                    </a:gs>
                  </a:gsLst>
                  <a:lin ang="5400000" scaled="0"/>
                </a:gradFill>
                <a:latin typeface="Segoe UI" pitchFamily="34" charset="0"/>
                <a:cs typeface="Segoe UI" pitchFamily="34" charset="0"/>
              </a:rPr>
              <a:t>|---</a:t>
            </a:r>
            <a:r>
              <a:rPr lang="en-US" sz="1300" dirty="0">
                <a:gradFill>
                  <a:gsLst>
                    <a:gs pos="0">
                      <a:schemeClr val="tx1"/>
                    </a:gs>
                    <a:gs pos="86000">
                      <a:schemeClr val="tx1"/>
                    </a:gs>
                  </a:gsLst>
                  <a:lin ang="5400000" scaled="0"/>
                </a:gradFill>
                <a:latin typeface="Segoe UI" pitchFamily="34" charset="0"/>
                <a:cs typeface="Segoe UI" pitchFamily="34" charset="0"/>
              </a:rPr>
              <a:t>CN=&lt;site name</a:t>
            </a:r>
            <a:r>
              <a:rPr lang="en-US" sz="1300" dirty="0" smtClean="0">
                <a:gradFill>
                  <a:gsLst>
                    <a:gs pos="0">
                      <a:schemeClr val="tx1"/>
                    </a:gs>
                    <a:gs pos="86000">
                      <a:schemeClr val="tx1"/>
                    </a:gs>
                  </a:gsLst>
                  <a:lin ang="5400000" scaled="0"/>
                </a:gradFill>
                <a:latin typeface="Segoe UI" pitchFamily="34" charset="0"/>
                <a:cs typeface="Segoe UI" pitchFamily="34" charset="0"/>
              </a:rPr>
              <a:t>&gt;</a:t>
            </a:r>
          </a:p>
          <a:p>
            <a:pPr marL="457200"/>
            <a:r>
              <a:rPr lang="en-US" sz="1300" dirty="0" smtClean="0">
                <a:gradFill>
                  <a:gsLst>
                    <a:gs pos="0">
                      <a:schemeClr val="tx1"/>
                    </a:gs>
                    <a:gs pos="86000">
                      <a:schemeClr val="tx1"/>
                    </a:gs>
                  </a:gsLst>
                  <a:lin ang="5400000" scaled="0"/>
                </a:gradFill>
                <a:latin typeface="Segoe UI" pitchFamily="34" charset="0"/>
                <a:cs typeface="Segoe UI" pitchFamily="34" charset="0"/>
              </a:rPr>
              <a:t>|---CN=Servers</a:t>
            </a:r>
          </a:p>
          <a:p>
            <a:pPr marL="635000"/>
            <a:r>
              <a:rPr lang="en-US" sz="1300" dirty="0" smtClean="0">
                <a:gradFill>
                  <a:gsLst>
                    <a:gs pos="0">
                      <a:schemeClr val="tx1"/>
                    </a:gs>
                    <a:gs pos="86000">
                      <a:schemeClr val="tx1"/>
                    </a:gs>
                  </a:gsLst>
                  <a:lin ang="5400000" scaled="0"/>
                </a:gradFill>
                <a:latin typeface="Segoe UI" pitchFamily="34" charset="0"/>
                <a:cs typeface="Segoe UI" pitchFamily="34" charset="0"/>
              </a:rPr>
              <a:t>|---</a:t>
            </a:r>
            <a:r>
              <a:rPr lang="en-US" sz="1300" dirty="0">
                <a:gradFill>
                  <a:gsLst>
                    <a:gs pos="0">
                      <a:schemeClr val="tx1"/>
                    </a:gs>
                    <a:gs pos="86000">
                      <a:schemeClr val="tx1"/>
                    </a:gs>
                  </a:gsLst>
                  <a:lin ang="5400000" scaled="0"/>
                </a:gradFill>
                <a:latin typeface="Segoe UI" pitchFamily="34" charset="0"/>
                <a:cs typeface="Segoe UI" pitchFamily="34" charset="0"/>
              </a:rPr>
              <a:t>CN=&lt;DC Name</a:t>
            </a:r>
            <a:r>
              <a:rPr lang="en-US" sz="1300" dirty="0" smtClean="0">
                <a:gradFill>
                  <a:gsLst>
                    <a:gs pos="0">
                      <a:schemeClr val="tx1"/>
                    </a:gs>
                    <a:gs pos="86000">
                      <a:schemeClr val="tx1"/>
                    </a:gs>
                  </a:gsLst>
                  <a:lin ang="5400000" scaled="0"/>
                </a:gradFill>
                <a:latin typeface="Segoe UI" pitchFamily="34" charset="0"/>
                <a:cs typeface="Segoe UI" pitchFamily="34" charset="0"/>
              </a:rPr>
              <a:t>&gt; </a:t>
            </a:r>
            <a:endParaRPr lang="en-US" sz="1300" dirty="0">
              <a:gradFill>
                <a:gsLst>
                  <a:gs pos="0">
                    <a:schemeClr val="tx1"/>
                  </a:gs>
                  <a:gs pos="86000">
                    <a:schemeClr val="tx1"/>
                  </a:gs>
                </a:gsLst>
                <a:lin ang="5400000" scaled="0"/>
              </a:gradFill>
              <a:latin typeface="Segoe UI" pitchFamily="34" charset="0"/>
              <a:cs typeface="Segoe UI" pitchFamily="34" charset="0"/>
            </a:endParaRPr>
          </a:p>
          <a:p>
            <a:pPr marL="800100"/>
            <a:r>
              <a:rPr lang="en-US" sz="1300" dirty="0" smtClean="0">
                <a:gradFill>
                  <a:gsLst>
                    <a:gs pos="0">
                      <a:schemeClr val="tx1"/>
                    </a:gs>
                    <a:gs pos="86000">
                      <a:schemeClr val="tx1"/>
                    </a:gs>
                  </a:gsLst>
                  <a:lin ang="5400000" scaled="0"/>
                </a:gradFill>
                <a:latin typeface="Segoe UI" pitchFamily="34" charset="0"/>
                <a:cs typeface="Segoe UI" pitchFamily="34" charset="0"/>
              </a:rPr>
              <a:t>|---</a:t>
            </a:r>
            <a:r>
              <a:rPr lang="en-US" sz="1300" dirty="0">
                <a:gradFill>
                  <a:gsLst>
                    <a:gs pos="0">
                      <a:schemeClr val="tx1"/>
                    </a:gs>
                    <a:gs pos="86000">
                      <a:schemeClr val="tx1"/>
                    </a:gs>
                  </a:gsLst>
                  <a:lin ang="5400000" scaled="0"/>
                </a:gradFill>
                <a:latin typeface="Segoe UI" pitchFamily="34" charset="0"/>
                <a:cs typeface="Segoe UI" pitchFamily="34" charset="0"/>
              </a:rPr>
              <a:t>CN=NTDS Settings</a:t>
            </a:r>
          </a:p>
        </p:txBody>
      </p:sp>
      <p:sp>
        <p:nvSpPr>
          <p:cNvPr id="55" name="Title 2"/>
          <p:cNvSpPr>
            <a:spLocks noGrp="1"/>
          </p:cNvSpPr>
          <p:nvPr>
            <p:ph type="title"/>
            <p:custDataLst>
              <p:tags r:id="rId44"/>
            </p:custDataLst>
          </p:nvPr>
        </p:nvSpPr>
        <p:spPr/>
        <p:txBody>
          <a:bodyPr>
            <a:normAutofit/>
          </a:bodyPr>
          <a:lstStyle/>
          <a:p>
            <a:r>
              <a:rPr lang="en-US" dirty="0">
                <a:cs typeface="Segoe UI"/>
              </a:rPr>
              <a:t>Rapid </a:t>
            </a:r>
            <a:r>
              <a:rPr lang="en-US" dirty="0" smtClean="0">
                <a:cs typeface="Segoe UI"/>
              </a:rPr>
              <a:t>Deployment: </a:t>
            </a:r>
            <a:r>
              <a:rPr lang="en-US" i="1" dirty="0" smtClean="0">
                <a:cs typeface="Segoe UI"/>
              </a:rPr>
              <a:t>Cloning Flow</a:t>
            </a:r>
            <a:endParaRPr lang="en-US" i="1" dirty="0">
              <a:cs typeface="Segoe UI"/>
            </a:endParaRPr>
          </a:p>
        </p:txBody>
      </p:sp>
    </p:spTree>
    <p:extLst>
      <p:ext uri="{BB962C8B-B14F-4D97-AF65-F5344CB8AC3E}">
        <p14:creationId xmlns:p14="http://schemas.microsoft.com/office/powerpoint/2010/main" val="594195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xit" presetSubtype="0" fill="hold" grpId="1" nodeType="clickEffect">
                                  <p:stCondLst>
                                    <p:cond delay="0"/>
                                  </p:stCondLst>
                                  <p:childTnLst>
                                    <p:anim calcmode="lin" valueType="num">
                                      <p:cBhvr>
                                        <p:cTn id="87" dur="1000"/>
                                        <p:tgtEl>
                                          <p:spTgt spid="38"/>
                                        </p:tgtEl>
                                        <p:attrNameLst>
                                          <p:attrName>ppt_w</p:attrName>
                                        </p:attrNameLst>
                                      </p:cBhvr>
                                      <p:tavLst>
                                        <p:tav tm="0">
                                          <p:val>
                                            <p:strVal val="ppt_w"/>
                                          </p:val>
                                        </p:tav>
                                        <p:tav tm="100000">
                                          <p:val>
                                            <p:fltVal val="0"/>
                                          </p:val>
                                        </p:tav>
                                      </p:tavLst>
                                    </p:anim>
                                    <p:anim calcmode="lin" valueType="num">
                                      <p:cBhvr>
                                        <p:cTn id="88" dur="1000"/>
                                        <p:tgtEl>
                                          <p:spTgt spid="38"/>
                                        </p:tgtEl>
                                        <p:attrNameLst>
                                          <p:attrName>ppt_h</p:attrName>
                                        </p:attrNameLst>
                                      </p:cBhvr>
                                      <p:tavLst>
                                        <p:tav tm="0">
                                          <p:val>
                                            <p:strVal val="ppt_h"/>
                                          </p:val>
                                        </p:tav>
                                        <p:tav tm="100000">
                                          <p:val>
                                            <p:fltVal val="0"/>
                                          </p:val>
                                        </p:tav>
                                      </p:tavLst>
                                    </p:anim>
                                    <p:anim calcmode="lin" valueType="num">
                                      <p:cBhvr>
                                        <p:cTn id="89" dur="1000"/>
                                        <p:tgtEl>
                                          <p:spTgt spid="38"/>
                                        </p:tgtEl>
                                        <p:attrNameLst>
                                          <p:attrName>style.rotation</p:attrName>
                                        </p:attrNameLst>
                                      </p:cBhvr>
                                      <p:tavLst>
                                        <p:tav tm="0">
                                          <p:val>
                                            <p:fltVal val="0"/>
                                          </p:val>
                                        </p:tav>
                                        <p:tav tm="100000">
                                          <p:val>
                                            <p:fltVal val="90"/>
                                          </p:val>
                                        </p:tav>
                                      </p:tavLst>
                                    </p:anim>
                                    <p:animEffect transition="out" filter="fade">
                                      <p:cBhvr>
                                        <p:cTn id="90" dur="1000"/>
                                        <p:tgtEl>
                                          <p:spTgt spid="38"/>
                                        </p:tgtEl>
                                      </p:cBhvr>
                                    </p:animEffect>
                                    <p:set>
                                      <p:cBhvr>
                                        <p:cTn id="91" dur="1" fill="hold">
                                          <p:stCondLst>
                                            <p:cond delay="999"/>
                                          </p:stCondLst>
                                        </p:cTn>
                                        <p:tgtEl>
                                          <p:spTgt spid="38"/>
                                        </p:tgtEl>
                                        <p:attrNameLst>
                                          <p:attrName>style.visibility</p:attrName>
                                        </p:attrNameLst>
                                      </p:cBhvr>
                                      <p:to>
                                        <p:strVal val="hidden"/>
                                      </p:to>
                                    </p:set>
                                  </p:childTnLst>
                                </p:cTn>
                              </p:par>
                            </p:childTnLst>
                          </p:cTn>
                        </p:par>
                        <p:par>
                          <p:cTn id="92" fill="hold">
                            <p:stCondLst>
                              <p:cond delay="1000"/>
                            </p:stCondLst>
                            <p:childTnLst>
                              <p:par>
                                <p:cTn id="93" presetID="1" presetClass="entr" presetSubtype="0" fill="hold" nodeType="afterEffect">
                                  <p:stCondLst>
                                    <p:cond delay="0"/>
                                  </p:stCondLst>
                                  <p:childTnLst>
                                    <p:set>
                                      <p:cBhvr>
                                        <p:cTn id="94" dur="1" fill="hold">
                                          <p:stCondLst>
                                            <p:cond delay="0"/>
                                          </p:stCondLst>
                                        </p:cTn>
                                        <p:tgtEl>
                                          <p:spTgt spid="7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7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20" grpId="0"/>
      <p:bldP spid="21" grpId="0"/>
      <p:bldP spid="22" grpId="0"/>
      <p:bldP spid="23" grpId="0"/>
      <p:bldP spid="24" grpId="0"/>
      <p:bldP spid="25" grpId="0"/>
      <p:bldP spid="26" grpId="0"/>
      <p:bldP spid="29" grpId="0"/>
      <p:bldP spid="30" grpId="0"/>
      <p:bldP spid="31" grpId="0"/>
      <p:bldP spid="32" grpId="0"/>
      <p:bldP spid="68" grpId="0"/>
      <p:bldP spid="38" grpId="0" animBg="1"/>
      <p:bldP spid="3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7015866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49"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4" name="Rectangle 3"/>
          <p:cNvSpPr/>
          <p:nvPr>
            <p:custDataLst>
              <p:tags r:id="rId3"/>
            </p:custDataLst>
          </p:nvPr>
        </p:nvSpPr>
        <p:spPr bwMode="auto">
          <a:xfrm>
            <a:off x="519114" y="1310114"/>
            <a:ext cx="11669712" cy="486156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 name="Title 2"/>
          <p:cNvSpPr>
            <a:spLocks noGrp="1"/>
          </p:cNvSpPr>
          <p:nvPr>
            <p:ph type="title"/>
            <p:custDataLst>
              <p:tags r:id="rId4"/>
            </p:custDataLst>
          </p:nvPr>
        </p:nvSpPr>
        <p:spPr/>
        <p:txBody>
          <a:bodyPr/>
          <a:lstStyle/>
          <a:p>
            <a:r>
              <a:rPr lang="en-US" dirty="0" smtClean="0">
                <a:gradFill>
                  <a:gsLst>
                    <a:gs pos="0">
                      <a:schemeClr val="tx1"/>
                    </a:gs>
                    <a:gs pos="86000">
                      <a:schemeClr val="tx1"/>
                    </a:gs>
                  </a:gsLst>
                  <a:lin ang="5400000" scaled="0"/>
                </a:gradFill>
                <a:cs typeface="Segoe UI"/>
              </a:rPr>
              <a:t>Cautionary Notes</a:t>
            </a:r>
            <a:endParaRPr lang="en-US" dirty="0">
              <a:gradFill>
                <a:gsLst>
                  <a:gs pos="0">
                    <a:schemeClr val="tx1"/>
                  </a:gs>
                  <a:gs pos="86000">
                    <a:schemeClr val="tx1"/>
                  </a:gs>
                </a:gsLst>
                <a:lin ang="5400000" scaled="0"/>
              </a:gradFill>
              <a:cs typeface="Segoe UI"/>
            </a:endParaRPr>
          </a:p>
        </p:txBody>
      </p:sp>
      <p:sp>
        <p:nvSpPr>
          <p:cNvPr id="5" name="Content Placeholder 4"/>
          <p:cNvSpPr>
            <a:spLocks noGrp="1"/>
          </p:cNvSpPr>
          <p:nvPr>
            <p:ph type="body" sz="quarter" idx="10"/>
            <p:custDataLst>
              <p:tags r:id="rId5"/>
            </p:custDataLst>
          </p:nvPr>
        </p:nvSpPr>
        <p:spPr>
          <a:xfrm>
            <a:off x="519113" y="1380009"/>
            <a:ext cx="11149013" cy="4721771"/>
          </a:xfrm>
        </p:spPr>
        <p:txBody>
          <a:bodyPr lIns="182880" tIns="45720" rIns="91440" bIns="45720"/>
          <a:lstStyle/>
          <a:p>
            <a:pPr marL="0" indent="0">
              <a:lnSpc>
                <a:spcPct val="100000"/>
              </a:lnSpc>
              <a:spcBef>
                <a:spcPts val="800"/>
              </a:spcBef>
              <a:buNone/>
            </a:pPr>
            <a:r>
              <a:rPr lang="en-US" sz="2800" dirty="0">
                <a:gradFill>
                  <a:gsLst>
                    <a:gs pos="0">
                      <a:schemeClr val="tx1"/>
                    </a:gs>
                    <a:gs pos="86000">
                      <a:schemeClr val="tx1"/>
                    </a:gs>
                  </a:gsLst>
                  <a:lin ang="5400000" scaled="0"/>
                </a:gradFill>
              </a:rPr>
              <a:t>Only Windows Server 2012 </a:t>
            </a:r>
            <a:r>
              <a:rPr lang="en-US" sz="2800" i="1" u="sng" dirty="0">
                <a:gradFill>
                  <a:gsLst>
                    <a:gs pos="0">
                      <a:schemeClr val="tx1"/>
                    </a:gs>
                    <a:gs pos="86000">
                      <a:schemeClr val="tx1"/>
                    </a:gs>
                  </a:gsLst>
                  <a:lin ang="5400000" scaled="0"/>
                </a:gradFill>
              </a:rPr>
              <a:t>virtual</a:t>
            </a:r>
            <a:r>
              <a:rPr lang="en-US" sz="2800" dirty="0">
                <a:gradFill>
                  <a:gsLst>
                    <a:gs pos="0">
                      <a:schemeClr val="tx1"/>
                    </a:gs>
                    <a:gs pos="86000">
                      <a:schemeClr val="tx1"/>
                    </a:gs>
                  </a:gsLst>
                  <a:lin ang="5400000" scaled="0"/>
                </a:gradFill>
              </a:rPr>
              <a:t> Domain Controllers can be cloned</a:t>
            </a:r>
          </a:p>
          <a:p>
            <a:pPr marL="0" indent="0">
              <a:lnSpc>
                <a:spcPct val="100000"/>
              </a:lnSpc>
              <a:spcBef>
                <a:spcPts val="800"/>
              </a:spcBef>
              <a:buNone/>
            </a:pPr>
            <a:r>
              <a:rPr lang="en-US" sz="2800" dirty="0">
                <a:gradFill>
                  <a:gsLst>
                    <a:gs pos="0">
                      <a:schemeClr val="tx1"/>
                    </a:gs>
                    <a:gs pos="86000">
                      <a:schemeClr val="tx1"/>
                    </a:gs>
                  </a:gsLst>
                  <a:lin ang="5400000" scaled="0"/>
                </a:gradFill>
              </a:rPr>
              <a:t>Requires PDC FSMO to be Windows Server 2012 DC</a:t>
            </a:r>
          </a:p>
          <a:p>
            <a:pPr marL="0" indent="0">
              <a:lnSpc>
                <a:spcPct val="100000"/>
              </a:lnSpc>
              <a:spcBef>
                <a:spcPts val="800"/>
              </a:spcBef>
              <a:buNone/>
            </a:pPr>
            <a:r>
              <a:rPr lang="en-US" sz="2800" dirty="0">
                <a:gradFill>
                  <a:gsLst>
                    <a:gs pos="0">
                      <a:schemeClr val="tx1"/>
                    </a:gs>
                    <a:gs pos="86000">
                      <a:schemeClr val="tx1"/>
                    </a:gs>
                  </a:gsLst>
                  <a:lin ang="5400000" scaled="0"/>
                </a:gradFill>
              </a:rPr>
              <a:t>Deploying clone DCs on virtualization platforms that don’t provide VM-Generation ID will:</a:t>
            </a:r>
          </a:p>
          <a:p>
            <a:pPr lvl="1">
              <a:lnSpc>
                <a:spcPct val="100000"/>
              </a:lnSpc>
              <a:spcBef>
                <a:spcPts val="600"/>
              </a:spcBef>
            </a:pPr>
            <a:r>
              <a:rPr lang="en-US" sz="2000" i="1" dirty="0">
                <a:gradFill>
                  <a:gsLst>
                    <a:gs pos="0">
                      <a:schemeClr val="tx1"/>
                    </a:gs>
                    <a:gs pos="86000">
                      <a:schemeClr val="tx1"/>
                    </a:gs>
                  </a:gsLst>
                  <a:lin ang="5400000" scaled="0"/>
                </a:gradFill>
              </a:rPr>
              <a:t>with </a:t>
            </a:r>
            <a:r>
              <a:rPr lang="en-US" sz="2000" i="1" dirty="0" err="1">
                <a:gradFill>
                  <a:gsLst>
                    <a:gs pos="0">
                      <a:schemeClr val="tx1"/>
                    </a:gs>
                    <a:gs pos="86000">
                      <a:schemeClr val="tx1"/>
                    </a:gs>
                  </a:gsLst>
                  <a:lin ang="5400000" scaled="0"/>
                </a:gradFill>
              </a:rPr>
              <a:t>DCCloneConfig</a:t>
            </a:r>
            <a:r>
              <a:rPr lang="en-US" sz="2000" dirty="0">
                <a:gradFill>
                  <a:gsLst>
                    <a:gs pos="0">
                      <a:schemeClr val="tx1"/>
                    </a:gs>
                    <a:gs pos="86000">
                      <a:schemeClr val="tx1"/>
                    </a:gs>
                  </a:gsLst>
                  <a:lin ang="5400000" scaled="0"/>
                </a:gradFill>
              </a:rPr>
              <a:t> – cause clone DC to boot into Directory Services Restore Mode (DSRM)</a:t>
            </a:r>
          </a:p>
          <a:p>
            <a:pPr lvl="1">
              <a:lnSpc>
                <a:spcPct val="100000"/>
              </a:lnSpc>
              <a:spcBef>
                <a:spcPts val="600"/>
              </a:spcBef>
            </a:pPr>
            <a:r>
              <a:rPr lang="en-US" sz="2000" i="1" dirty="0">
                <a:gradFill>
                  <a:gsLst>
                    <a:gs pos="0">
                      <a:schemeClr val="tx1"/>
                    </a:gs>
                    <a:gs pos="86000">
                      <a:schemeClr val="tx1"/>
                    </a:gs>
                  </a:gsLst>
                  <a:lin ang="5400000" scaled="0"/>
                </a:gradFill>
              </a:rPr>
              <a:t>without </a:t>
            </a:r>
            <a:r>
              <a:rPr lang="en-US" sz="2000" i="1" dirty="0" err="1">
                <a:gradFill>
                  <a:gsLst>
                    <a:gs pos="0">
                      <a:schemeClr val="tx1"/>
                    </a:gs>
                    <a:gs pos="86000">
                      <a:schemeClr val="tx1"/>
                    </a:gs>
                  </a:gsLst>
                  <a:lin ang="5400000" scaled="0"/>
                </a:gradFill>
              </a:rPr>
              <a:t>DCCloneConfig</a:t>
            </a:r>
            <a:r>
              <a:rPr lang="en-US" sz="2000" i="1" dirty="0">
                <a:gradFill>
                  <a:gsLst>
                    <a:gs pos="0">
                      <a:schemeClr val="tx1"/>
                    </a:gs>
                    <a:gs pos="86000">
                      <a:schemeClr val="tx1"/>
                    </a:gs>
                  </a:gsLst>
                  <a:lin ang="5400000" scaled="0"/>
                </a:gradFill>
              </a:rPr>
              <a:t> </a:t>
            </a:r>
            <a:r>
              <a:rPr lang="en-US" sz="2000" dirty="0">
                <a:gradFill>
                  <a:gsLst>
                    <a:gs pos="0">
                      <a:schemeClr val="tx1"/>
                    </a:gs>
                    <a:gs pos="86000">
                      <a:schemeClr val="tx1"/>
                    </a:gs>
                  </a:gsLst>
                  <a:lin ang="5400000" scaled="0"/>
                </a:gradFill>
              </a:rPr>
              <a:t>– potentially introduce a USN bubble and duplicate SIDs</a:t>
            </a:r>
          </a:p>
          <a:p>
            <a:pPr lvl="2">
              <a:lnSpc>
                <a:spcPct val="100000"/>
              </a:lnSpc>
              <a:spcBef>
                <a:spcPts val="600"/>
              </a:spcBef>
            </a:pPr>
            <a:r>
              <a:rPr lang="en-US" sz="1800" dirty="0">
                <a:gradFill>
                  <a:gsLst>
                    <a:gs pos="0">
                      <a:schemeClr val="tx1"/>
                    </a:gs>
                    <a:gs pos="86000">
                      <a:schemeClr val="tx1"/>
                    </a:gs>
                  </a:gsLst>
                  <a:lin ang="5400000" scaled="0"/>
                </a:gradFill>
              </a:rPr>
              <a:t>disrupts the Active Directory environment</a:t>
            </a:r>
          </a:p>
          <a:p>
            <a:pPr marL="0" indent="0">
              <a:lnSpc>
                <a:spcPct val="100000"/>
              </a:lnSpc>
              <a:spcBef>
                <a:spcPts val="800"/>
              </a:spcBef>
              <a:buNone/>
            </a:pPr>
            <a:r>
              <a:rPr lang="en-US" sz="2800" dirty="0">
                <a:gradFill>
                  <a:gsLst>
                    <a:gs pos="0">
                      <a:schemeClr val="tx1"/>
                    </a:gs>
                    <a:gs pos="86000">
                      <a:schemeClr val="tx1"/>
                    </a:gs>
                  </a:gsLst>
                  <a:lin ang="5400000" scaled="0"/>
                </a:gradFill>
              </a:rPr>
              <a:t>Do not change/swap/switch VHDs on existing VMs</a:t>
            </a:r>
          </a:p>
          <a:p>
            <a:pPr lvl="1">
              <a:lnSpc>
                <a:spcPct val="100000"/>
              </a:lnSpc>
              <a:spcBef>
                <a:spcPts val="600"/>
              </a:spcBef>
            </a:pPr>
            <a:r>
              <a:rPr lang="en-US" sz="2000" dirty="0">
                <a:gradFill>
                  <a:gsLst>
                    <a:gs pos="0">
                      <a:schemeClr val="tx1"/>
                    </a:gs>
                    <a:gs pos="86000">
                      <a:schemeClr val="tx1"/>
                    </a:gs>
                  </a:gsLst>
                  <a:lin ang="5400000" scaled="0"/>
                </a:gradFill>
              </a:rPr>
              <a:t>VM-Generation ID does not change in Windows Server 2012 </a:t>
            </a:r>
            <a:r>
              <a:rPr lang="en-US" sz="2000" dirty="0" err="1">
                <a:gradFill>
                  <a:gsLst>
                    <a:gs pos="0">
                      <a:schemeClr val="tx1"/>
                    </a:gs>
                    <a:gs pos="86000">
                      <a:schemeClr val="tx1"/>
                    </a:gs>
                  </a:gsLst>
                  <a:lin ang="5400000" scaled="0"/>
                </a:gradFill>
              </a:rPr>
              <a:t>Hyper-V</a:t>
            </a:r>
            <a:endParaRPr lang="en-US" sz="2000" dirty="0">
              <a:gradFill>
                <a:gsLst>
                  <a:gs pos="0">
                    <a:schemeClr val="tx1"/>
                  </a:gs>
                  <a:gs pos="86000">
                    <a:schemeClr val="tx1"/>
                  </a:gs>
                </a:gsLst>
                <a:lin ang="5400000" scaled="0"/>
              </a:gradFill>
            </a:endParaRPr>
          </a:p>
          <a:p>
            <a:pPr lvl="1">
              <a:lnSpc>
                <a:spcPct val="100000"/>
              </a:lnSpc>
              <a:spcBef>
                <a:spcPts val="600"/>
              </a:spcBef>
            </a:pPr>
            <a:r>
              <a:rPr lang="en-US" sz="2000" dirty="0">
                <a:gradFill>
                  <a:gsLst>
                    <a:gs pos="0">
                      <a:schemeClr val="tx1"/>
                    </a:gs>
                    <a:gs pos="86000">
                      <a:schemeClr val="tx1"/>
                    </a:gs>
                  </a:gsLst>
                  <a:lin ang="5400000" scaled="0"/>
                </a:gradFill>
              </a:rPr>
              <a:t>operational semantics don’t cover this scenario, </a:t>
            </a:r>
            <a:r>
              <a:rPr lang="en-US" sz="2000" dirty="0" smtClean="0">
                <a:gradFill>
                  <a:gsLst>
                    <a:gs pos="0">
                      <a:schemeClr val="tx1"/>
                    </a:gs>
                    <a:gs pos="86000">
                      <a:schemeClr val="tx1"/>
                    </a:gs>
                  </a:gsLst>
                  <a:lin ang="5400000" scaled="0"/>
                </a:gradFill>
              </a:rPr>
              <a:t>yet</a:t>
            </a:r>
            <a:endParaRPr lang="en-US" sz="20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54000056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8848021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373"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custDataLst>
              <p:tags r:id="rId3"/>
            </p:custDataLst>
          </p:nvPr>
        </p:nvSpPr>
        <p:spPr/>
        <p:txBody>
          <a:bodyPr/>
          <a:lstStyle/>
          <a:p>
            <a:r>
              <a:rPr lang="en-US" dirty="0" smtClean="0">
                <a:gradFill>
                  <a:gsLst>
                    <a:gs pos="0">
                      <a:schemeClr val="tx1"/>
                    </a:gs>
                    <a:gs pos="86000">
                      <a:schemeClr val="tx1"/>
                    </a:gs>
                  </a:gsLst>
                  <a:lin ang="5400000" scaled="0"/>
                </a:gradFill>
                <a:cs typeface="Segoe UI"/>
              </a:rPr>
              <a:t>Summary</a:t>
            </a:r>
            <a:endParaRPr lang="en-US" dirty="0">
              <a:gradFill>
                <a:gsLst>
                  <a:gs pos="0">
                    <a:schemeClr val="tx1"/>
                  </a:gs>
                  <a:gs pos="86000">
                    <a:schemeClr val="tx1"/>
                  </a:gs>
                </a:gsLst>
                <a:lin ang="5400000" scaled="0"/>
              </a:gradFill>
              <a:cs typeface="Segoe UI"/>
            </a:endParaRPr>
          </a:p>
        </p:txBody>
      </p:sp>
      <p:sp>
        <p:nvSpPr>
          <p:cNvPr id="2" name="Rectangle 1"/>
          <p:cNvSpPr/>
          <p:nvPr>
            <p:custDataLst>
              <p:tags r:id="rId4"/>
            </p:custDataLst>
          </p:nvPr>
        </p:nvSpPr>
        <p:spPr bwMode="auto">
          <a:xfrm>
            <a:off x="519114" y="1310640"/>
            <a:ext cx="11669712" cy="486156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 name="Text Placeholder 3"/>
          <p:cNvSpPr>
            <a:spLocks noGrp="1"/>
          </p:cNvSpPr>
          <p:nvPr>
            <p:ph type="body" sz="quarter" idx="10"/>
            <p:custDataLst>
              <p:tags r:id="rId5"/>
            </p:custDataLst>
          </p:nvPr>
        </p:nvSpPr>
        <p:spPr>
          <a:xfrm>
            <a:off x="519112" y="1490472"/>
            <a:ext cx="11149013" cy="3308598"/>
          </a:xfrm>
        </p:spPr>
        <p:txBody>
          <a:bodyPr lIns="182880" tIns="45720" rIns="91440" bIns="45720"/>
          <a:lstStyle/>
          <a:p>
            <a:pPr marL="0" indent="0">
              <a:lnSpc>
                <a:spcPct val="100000"/>
              </a:lnSpc>
              <a:spcBef>
                <a:spcPts val="1200"/>
              </a:spcBef>
              <a:buNone/>
            </a:pPr>
            <a:r>
              <a:rPr lang="en-US" dirty="0">
                <a:gradFill>
                  <a:gsLst>
                    <a:gs pos="0">
                      <a:schemeClr val="tx1"/>
                    </a:gs>
                    <a:gs pos="86000">
                      <a:schemeClr val="tx1"/>
                    </a:gs>
                  </a:gsLst>
                  <a:lin ang="5400000" scaled="0"/>
                </a:gradFill>
              </a:rPr>
              <a:t>Windows Server 2012 enables a much richer Active Directory virtualization experience</a:t>
            </a:r>
          </a:p>
          <a:p>
            <a:pPr>
              <a:lnSpc>
                <a:spcPct val="100000"/>
              </a:lnSpc>
              <a:spcBef>
                <a:spcPts val="600"/>
              </a:spcBef>
            </a:pPr>
            <a:r>
              <a:rPr lang="en-US" sz="2400" dirty="0">
                <a:gradFill>
                  <a:gsLst>
                    <a:gs pos="0">
                      <a:schemeClr val="tx1"/>
                    </a:gs>
                    <a:gs pos="86000">
                      <a:schemeClr val="tx1"/>
                    </a:gs>
                  </a:gsLst>
                  <a:lin ang="5400000" scaled="0"/>
                </a:gradFill>
              </a:rPr>
              <a:t>domain controllers can be virtualized without the concerns of the past</a:t>
            </a:r>
          </a:p>
          <a:p>
            <a:pPr marL="0" indent="0">
              <a:lnSpc>
                <a:spcPct val="100000"/>
              </a:lnSpc>
              <a:spcBef>
                <a:spcPts val="1200"/>
              </a:spcBef>
              <a:buNone/>
            </a:pPr>
            <a:r>
              <a:rPr lang="en-US" dirty="0">
                <a:gradFill>
                  <a:gsLst>
                    <a:gs pos="0">
                      <a:schemeClr val="tx1"/>
                    </a:gs>
                    <a:gs pos="86000">
                      <a:schemeClr val="tx1"/>
                    </a:gs>
                  </a:gsLst>
                  <a:lin ang="5400000" scaled="0"/>
                </a:gradFill>
              </a:rPr>
              <a:t>Enables the rapid deployment of domain controllers by leveraging the virtualized platform’s native capabilities</a:t>
            </a:r>
          </a:p>
          <a:p>
            <a:pPr>
              <a:lnSpc>
                <a:spcPct val="100000"/>
              </a:lnSpc>
              <a:spcBef>
                <a:spcPts val="600"/>
              </a:spcBef>
            </a:pPr>
            <a:r>
              <a:rPr lang="en-US" sz="2400" dirty="0">
                <a:gradFill>
                  <a:gsLst>
                    <a:gs pos="0">
                      <a:schemeClr val="tx1"/>
                    </a:gs>
                    <a:gs pos="86000">
                      <a:schemeClr val="tx1"/>
                    </a:gs>
                  </a:gsLst>
                  <a:lin ang="5400000" scaled="0"/>
                </a:gradFill>
              </a:rPr>
              <a:t>Saves critical time during forest/domain recovery</a:t>
            </a:r>
          </a:p>
          <a:p>
            <a:pPr>
              <a:lnSpc>
                <a:spcPct val="100000"/>
              </a:lnSpc>
              <a:spcBef>
                <a:spcPts val="600"/>
              </a:spcBef>
            </a:pPr>
            <a:r>
              <a:rPr lang="en-US" sz="2400" dirty="0">
                <a:gradFill>
                  <a:gsLst>
                    <a:gs pos="0">
                      <a:schemeClr val="tx1"/>
                    </a:gs>
                    <a:gs pos="86000">
                      <a:schemeClr val="tx1"/>
                    </a:gs>
                  </a:gsLst>
                  <a:lin ang="5400000" scaled="0"/>
                </a:gradFill>
              </a:rPr>
              <a:t>Trivializes scale-out to meet the needs of the </a:t>
            </a:r>
            <a:r>
              <a:rPr lang="en-US" sz="2400" dirty="0" smtClean="0">
                <a:gradFill>
                  <a:gsLst>
                    <a:gs pos="0">
                      <a:schemeClr val="tx1"/>
                    </a:gs>
                    <a:gs pos="86000">
                      <a:schemeClr val="tx1"/>
                    </a:gs>
                  </a:gsLst>
                  <a:lin ang="5400000" scaled="0"/>
                </a:gradFill>
              </a:rPr>
              <a:t>environment</a:t>
            </a:r>
            <a:endParaRPr lang="en-US" sz="24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90413731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22443242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397"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19113" y="228600"/>
            <a:ext cx="11149013" cy="498599"/>
          </a:xfrm>
        </p:spPr>
        <p:txBody>
          <a:bodyPr/>
          <a:lstStyle/>
          <a:p>
            <a:r>
              <a:rPr lang="en-US" sz="3600" dirty="0">
                <a:cs typeface="Segoe UI"/>
              </a:rPr>
              <a:t>Related Content</a:t>
            </a:r>
          </a:p>
        </p:txBody>
      </p:sp>
      <p:sp>
        <p:nvSpPr>
          <p:cNvPr id="16" name="Text Placeholder 15"/>
          <p:cNvSpPr>
            <a:spLocks noGrp="1"/>
          </p:cNvSpPr>
          <p:nvPr>
            <p:ph type="body" sz="quarter" idx="10"/>
            <p:custDataLst>
              <p:tags r:id="rId4"/>
            </p:custDataLst>
          </p:nvPr>
        </p:nvSpPr>
        <p:spPr>
          <a:xfrm>
            <a:off x="519113" y="1447801"/>
            <a:ext cx="11149013" cy="387799"/>
          </a:xfrm>
        </p:spPr>
        <p:txBody>
          <a:bodyPr/>
          <a:lstStyle/>
          <a:p>
            <a:endParaRPr lang="en-US"/>
          </a:p>
        </p:txBody>
      </p:sp>
      <p:sp>
        <p:nvSpPr>
          <p:cNvPr id="3" name="Rectangle 2"/>
          <p:cNvSpPr/>
          <p:nvPr>
            <p:custDataLst>
              <p:tags r:id="rId5"/>
            </p:custDataLst>
          </p:nvPr>
        </p:nvSpPr>
        <p:spPr bwMode="auto">
          <a:xfrm>
            <a:off x="507868" y="1268384"/>
            <a:ext cx="11173090" cy="2505938"/>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2" tIns="137155" rIns="91432" bIns="137155" numCol="1" rtlCol="0" anchor="t" anchorCtr="0" compatLnSpc="1">
            <a:prstTxWarp prst="textNoShape">
              <a:avLst/>
            </a:prstTxWarp>
            <a:spAutoFit/>
          </a:bodyPr>
          <a:lstStyle/>
          <a:p>
            <a:pPr marL="460355" indent="-460355">
              <a:lnSpc>
                <a:spcPct val="90000"/>
              </a:lnSpc>
              <a:spcBef>
                <a:spcPct val="20000"/>
              </a:spcBef>
              <a:buSzPct val="90000"/>
              <a:buBlip>
                <a:blip r:embed="rId17"/>
              </a:buBlip>
            </a:pPr>
            <a:endParaRPr lang="en-US" sz="2000" dirty="0">
              <a:gradFill>
                <a:gsLst>
                  <a:gs pos="0">
                    <a:schemeClr val="tx1"/>
                  </a:gs>
                  <a:gs pos="100000">
                    <a:schemeClr val="tx1"/>
                  </a:gs>
                </a:gsLst>
                <a:lin ang="5400000" scaled="0"/>
              </a:gradFill>
            </a:endParaRPr>
          </a:p>
        </p:txBody>
      </p:sp>
      <p:sp>
        <p:nvSpPr>
          <p:cNvPr id="4" name="Rectangle 3"/>
          <p:cNvSpPr/>
          <p:nvPr>
            <p:custDataLst>
              <p:tags r:id="rId6"/>
            </p:custDataLst>
          </p:nvPr>
        </p:nvSpPr>
        <p:spPr bwMode="auto">
          <a:xfrm>
            <a:off x="507868" y="3958958"/>
            <a:ext cx="11173090" cy="1067597"/>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2" tIns="137155" rIns="91432" bIns="137155" numCol="1" rtlCol="0" anchor="t" anchorCtr="0" compatLnSpc="1">
            <a:prstTxWarp prst="textNoShape">
              <a:avLst/>
            </a:prstTxWarp>
            <a:spAutoFit/>
          </a:bodyPr>
          <a:lstStyle/>
          <a:p>
            <a:pPr marL="460355" indent="-460355">
              <a:lnSpc>
                <a:spcPct val="90000"/>
              </a:lnSpc>
              <a:spcBef>
                <a:spcPct val="20000"/>
              </a:spcBef>
              <a:buSzPct val="90000"/>
              <a:buBlip>
                <a:blip r:embed="rId18"/>
              </a:buBlip>
            </a:pPr>
            <a:endParaRPr lang="en-US" sz="6600" dirty="0">
              <a:gradFill>
                <a:gsLst>
                  <a:gs pos="0">
                    <a:schemeClr val="tx1"/>
                  </a:gs>
                  <a:gs pos="100000">
                    <a:schemeClr val="tx1"/>
                  </a:gs>
                </a:gsLst>
                <a:lin ang="5400000" scaled="0"/>
              </a:gradFill>
            </a:endParaRPr>
          </a:p>
        </p:txBody>
      </p:sp>
      <p:sp>
        <p:nvSpPr>
          <p:cNvPr id="7" name="Rectangle 6"/>
          <p:cNvSpPr/>
          <p:nvPr>
            <p:custDataLst>
              <p:tags r:id="rId7"/>
            </p:custDataLst>
          </p:nvPr>
        </p:nvSpPr>
        <p:spPr bwMode="auto">
          <a:xfrm>
            <a:off x="507868" y="5232868"/>
            <a:ext cx="11173090" cy="1156884"/>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2" tIns="137155" rIns="91432" bIns="137155" numCol="1" rtlCol="0" anchor="t" anchorCtr="0" compatLnSpc="1">
            <a:prstTxWarp prst="textNoShape">
              <a:avLst/>
            </a:prstTxWarp>
            <a:spAutoFit/>
          </a:bodyPr>
          <a:lstStyle/>
          <a:p>
            <a:pPr marL="460355" indent="-460355">
              <a:lnSpc>
                <a:spcPct val="90000"/>
              </a:lnSpc>
              <a:spcBef>
                <a:spcPct val="20000"/>
              </a:spcBef>
              <a:buSzPct val="90000"/>
              <a:buBlip>
                <a:blip r:embed="rId18"/>
              </a:buBlip>
            </a:pPr>
            <a:endParaRPr lang="en-US" sz="2000" dirty="0">
              <a:gradFill>
                <a:gsLst>
                  <a:gs pos="0">
                    <a:schemeClr val="tx1"/>
                  </a:gs>
                  <a:gs pos="100000">
                    <a:schemeClr val="tx1"/>
                  </a:gs>
                </a:gsLst>
                <a:lin ang="5400000" scaled="0"/>
              </a:gradFill>
            </a:endParaRPr>
          </a:p>
        </p:txBody>
      </p:sp>
      <p:sp>
        <p:nvSpPr>
          <p:cNvPr id="8" name="Rectangle 7"/>
          <p:cNvSpPr/>
          <p:nvPr>
            <p:custDataLst>
              <p:tags r:id="rId8"/>
            </p:custDataLst>
          </p:nvPr>
        </p:nvSpPr>
        <p:spPr>
          <a:xfrm>
            <a:off x="667870" y="1357846"/>
            <a:ext cx="11013089" cy="2446822"/>
          </a:xfrm>
          <a:prstGeom prst="rect">
            <a:avLst/>
          </a:prstGeom>
        </p:spPr>
        <p:txBody>
          <a:bodyPr wrap="square" lIns="91436" tIns="45719" rIns="91436" bIns="45719">
            <a:spAutoFit/>
          </a:bodyPr>
          <a:lstStyle/>
          <a:p>
            <a:pPr marL="403208" indent="-403208">
              <a:lnSpc>
                <a:spcPct val="90000"/>
              </a:lnSpc>
              <a:spcBef>
                <a:spcPct val="20000"/>
              </a:spcBef>
              <a:buSzPct val="105000"/>
              <a:buBlip>
                <a:blip r:embed="rId17"/>
              </a:buBlip>
            </a:pPr>
            <a:r>
              <a:rPr lang="en-US" sz="2000" dirty="0">
                <a:solidFill>
                  <a:schemeClr val="tx1">
                    <a:alpha val="99000"/>
                  </a:schemeClr>
                </a:solidFill>
              </a:rPr>
              <a:t>Breakout </a:t>
            </a:r>
            <a:r>
              <a:rPr lang="en-US" sz="2000" dirty="0" smtClean="0">
                <a:solidFill>
                  <a:schemeClr val="tx1">
                    <a:alpha val="99000"/>
                  </a:schemeClr>
                </a:solidFill>
              </a:rPr>
              <a:t>Sessions</a:t>
            </a:r>
          </a:p>
          <a:p>
            <a:pPr marL="860371" lvl="1" indent="-403208">
              <a:lnSpc>
                <a:spcPct val="90000"/>
              </a:lnSpc>
              <a:spcBef>
                <a:spcPct val="20000"/>
              </a:spcBef>
              <a:buSzPct val="105000"/>
              <a:buBlip>
                <a:blip r:embed="rId17"/>
              </a:buBlip>
            </a:pPr>
            <a:r>
              <a:rPr lang="en-US" sz="1800" dirty="0" smtClean="0"/>
              <a:t>SIA312 </a:t>
            </a:r>
            <a:r>
              <a:rPr lang="en-US" sz="1800" dirty="0"/>
              <a:t>What's New in Active Directory in Windows Server </a:t>
            </a:r>
            <a:r>
              <a:rPr lang="en-US" sz="1800" dirty="0" smtClean="0"/>
              <a:t>2012</a:t>
            </a:r>
          </a:p>
          <a:p>
            <a:pPr marL="860371" lvl="1" indent="-403208">
              <a:lnSpc>
                <a:spcPct val="90000"/>
              </a:lnSpc>
              <a:spcBef>
                <a:spcPct val="20000"/>
              </a:spcBef>
              <a:buSzPct val="105000"/>
              <a:buBlip>
                <a:blip r:embed="rId17"/>
              </a:buBlip>
            </a:pPr>
            <a:r>
              <a:rPr lang="en-US" sz="1800" dirty="0" smtClean="0"/>
              <a:t>SIA404 </a:t>
            </a:r>
            <a:r>
              <a:rPr lang="en-US" sz="1800" dirty="0"/>
              <a:t>Deep Dive on Windows Server Active Directory </a:t>
            </a:r>
            <a:r>
              <a:rPr lang="en-US" sz="1800" dirty="0" smtClean="0"/>
              <a:t>PowerShell</a:t>
            </a:r>
          </a:p>
          <a:p>
            <a:pPr marL="860371" lvl="1" indent="-403208">
              <a:lnSpc>
                <a:spcPct val="90000"/>
              </a:lnSpc>
              <a:spcBef>
                <a:spcPct val="20000"/>
              </a:spcBef>
              <a:buSzPct val="105000"/>
              <a:buBlip>
                <a:blip r:embed="rId17"/>
              </a:buBlip>
            </a:pPr>
            <a:r>
              <a:rPr lang="en-US" sz="1800" dirty="0" smtClean="0"/>
              <a:t>SIA319 The </a:t>
            </a:r>
            <a:r>
              <a:rPr lang="en-US" sz="1800" dirty="0"/>
              <a:t>Evolution of Active Directory </a:t>
            </a:r>
            <a:r>
              <a:rPr lang="en-US" sz="1800" dirty="0" smtClean="0"/>
              <a:t>Recovery</a:t>
            </a:r>
          </a:p>
          <a:p>
            <a:pPr marL="860371" lvl="1" indent="-403208">
              <a:lnSpc>
                <a:spcPct val="90000"/>
              </a:lnSpc>
              <a:spcBef>
                <a:spcPct val="20000"/>
              </a:spcBef>
              <a:buSzPct val="105000"/>
              <a:buBlip>
                <a:blip r:embed="rId17"/>
              </a:buBlip>
            </a:pPr>
            <a:r>
              <a:rPr lang="en-US" sz="1800" dirty="0" smtClean="0"/>
              <a:t>SIA402 How </a:t>
            </a:r>
            <a:r>
              <a:rPr lang="en-US" sz="1800" dirty="0"/>
              <a:t>to (un)Destroy Your Active Directory: </a:t>
            </a:r>
            <a:r>
              <a:rPr lang="en-US" sz="1800" dirty="0" smtClean="0"/>
              <a:t>Reloaded</a:t>
            </a:r>
          </a:p>
          <a:p>
            <a:pPr marL="860371" lvl="1" indent="-403208">
              <a:lnSpc>
                <a:spcPct val="90000"/>
              </a:lnSpc>
              <a:spcBef>
                <a:spcPct val="20000"/>
              </a:spcBef>
              <a:buSzPct val="105000"/>
              <a:buBlip>
                <a:blip r:embed="rId17"/>
              </a:buBlip>
            </a:pPr>
            <a:r>
              <a:rPr lang="en-US" sz="1800" dirty="0" smtClean="0"/>
              <a:t>SIA207 Windows </a:t>
            </a:r>
            <a:r>
              <a:rPr lang="en-US" sz="1800" dirty="0"/>
              <a:t>Server 2012 Dynamic Access Control </a:t>
            </a:r>
            <a:r>
              <a:rPr lang="en-US" sz="1800" dirty="0" smtClean="0"/>
              <a:t>Overview</a:t>
            </a:r>
          </a:p>
          <a:p>
            <a:pPr marL="860371" lvl="1" indent="-403208">
              <a:lnSpc>
                <a:spcPct val="90000"/>
              </a:lnSpc>
              <a:spcBef>
                <a:spcPct val="20000"/>
              </a:spcBef>
              <a:buSzPct val="105000"/>
              <a:buBlip>
                <a:blip r:embed="rId17"/>
              </a:buBlip>
            </a:pPr>
            <a:r>
              <a:rPr lang="en-US" sz="1800" dirty="0" smtClean="0"/>
              <a:t>SIA341 Windows </a:t>
            </a:r>
            <a:r>
              <a:rPr lang="en-US" sz="1800" dirty="0"/>
              <a:t>Server 2012 Dynamic Access Control Deep Dive for Active Directory and Central Authorization Policies</a:t>
            </a:r>
            <a:endParaRPr lang="en-US" sz="1800" dirty="0">
              <a:solidFill>
                <a:schemeClr val="tx1">
                  <a:alpha val="99000"/>
                </a:schemeClr>
              </a:solidFill>
            </a:endParaRPr>
          </a:p>
        </p:txBody>
      </p:sp>
      <p:sp>
        <p:nvSpPr>
          <p:cNvPr id="9" name="Rectangle 8"/>
          <p:cNvSpPr/>
          <p:nvPr>
            <p:custDataLst>
              <p:tags r:id="rId9"/>
            </p:custDataLst>
          </p:nvPr>
        </p:nvSpPr>
        <p:spPr>
          <a:xfrm>
            <a:off x="667870" y="3997267"/>
            <a:ext cx="11013089" cy="978727"/>
          </a:xfrm>
          <a:prstGeom prst="rect">
            <a:avLst/>
          </a:prstGeom>
        </p:spPr>
        <p:txBody>
          <a:bodyPr wrap="square" lIns="91436" tIns="45719" rIns="91436" bIns="45719">
            <a:spAutoFit/>
          </a:bodyPr>
          <a:lstStyle/>
          <a:p>
            <a:pPr marL="403208" indent="-403208">
              <a:lnSpc>
                <a:spcPct val="90000"/>
              </a:lnSpc>
              <a:spcBef>
                <a:spcPct val="20000"/>
              </a:spcBef>
              <a:buSzPct val="105000"/>
              <a:buBlip>
                <a:blip r:embed="rId17"/>
              </a:buBlip>
            </a:pPr>
            <a:r>
              <a:rPr lang="en-US" sz="2000" dirty="0" smtClean="0">
                <a:solidFill>
                  <a:schemeClr val="tx1">
                    <a:alpha val="99000"/>
                  </a:schemeClr>
                </a:solidFill>
              </a:rPr>
              <a:t>Hands-on Labs</a:t>
            </a:r>
          </a:p>
          <a:p>
            <a:pPr marL="403208" indent="-403208">
              <a:lnSpc>
                <a:spcPct val="90000"/>
              </a:lnSpc>
              <a:spcBef>
                <a:spcPct val="20000"/>
              </a:spcBef>
              <a:buSzPct val="105000"/>
              <a:buBlip>
                <a:blip r:embed="rId17"/>
              </a:buBlip>
            </a:pPr>
            <a:r>
              <a:rPr lang="en-US" sz="1800" dirty="0"/>
              <a:t>SIA11-HOL  </a:t>
            </a:r>
            <a:r>
              <a:rPr lang="en-US" sz="1800" dirty="0" smtClean="0"/>
              <a:t>Windows </a:t>
            </a:r>
            <a:r>
              <a:rPr lang="en-US" sz="1800" dirty="0"/>
              <a:t>Server 2012 Active Directory Deployment and Management </a:t>
            </a:r>
            <a:r>
              <a:rPr lang="en-US" sz="1800" dirty="0" smtClean="0"/>
              <a:t>Enhancements</a:t>
            </a:r>
          </a:p>
          <a:p>
            <a:pPr marL="403208" indent="-403208">
              <a:lnSpc>
                <a:spcPct val="90000"/>
              </a:lnSpc>
              <a:spcBef>
                <a:spcPct val="20000"/>
              </a:spcBef>
              <a:buSzPct val="105000"/>
              <a:buBlip>
                <a:blip r:embed="rId17"/>
              </a:buBlip>
            </a:pPr>
            <a:r>
              <a:rPr lang="en-US" sz="1800" dirty="0"/>
              <a:t>SIA21-HOL  </a:t>
            </a:r>
            <a:r>
              <a:rPr lang="en-US" sz="1600" dirty="0" smtClean="0"/>
              <a:t>Using </a:t>
            </a:r>
            <a:r>
              <a:rPr lang="en-US" sz="1600" dirty="0"/>
              <a:t>Dynamic Access Control to Automatically and Centrally Secure Data in Windows Server 2012</a:t>
            </a:r>
            <a:endParaRPr lang="en-US" sz="1800" dirty="0">
              <a:solidFill>
                <a:schemeClr val="tx1">
                  <a:alpha val="99000"/>
                </a:schemeClr>
              </a:solidFill>
            </a:endParaRPr>
          </a:p>
        </p:txBody>
      </p:sp>
      <p:sp>
        <p:nvSpPr>
          <p:cNvPr id="12" name="Rectangle 11"/>
          <p:cNvSpPr/>
          <p:nvPr>
            <p:custDataLst>
              <p:tags r:id="rId10"/>
            </p:custDataLst>
          </p:nvPr>
        </p:nvSpPr>
        <p:spPr>
          <a:xfrm>
            <a:off x="667870" y="5344806"/>
            <a:ext cx="11013089" cy="1046438"/>
          </a:xfrm>
          <a:prstGeom prst="rect">
            <a:avLst/>
          </a:prstGeom>
        </p:spPr>
        <p:txBody>
          <a:bodyPr wrap="square" lIns="91436" tIns="45719" rIns="91436" bIns="45719">
            <a:spAutoFit/>
          </a:bodyPr>
          <a:lstStyle/>
          <a:p>
            <a:pPr marL="403208" indent="-403208">
              <a:lnSpc>
                <a:spcPct val="90000"/>
              </a:lnSpc>
              <a:spcBef>
                <a:spcPct val="20000"/>
              </a:spcBef>
              <a:buSzPct val="105000"/>
              <a:buBlip>
                <a:blip r:embed="rId17"/>
              </a:buBlip>
            </a:pPr>
            <a:r>
              <a:rPr lang="en-US" sz="2000" dirty="0">
                <a:solidFill>
                  <a:schemeClr val="tx1">
                    <a:alpha val="99000"/>
                  </a:schemeClr>
                </a:solidFill>
              </a:rPr>
              <a:t>Find Me Later </a:t>
            </a:r>
            <a:r>
              <a:rPr lang="en-US" sz="2000" dirty="0" smtClean="0">
                <a:solidFill>
                  <a:schemeClr val="tx1">
                    <a:alpha val="99000"/>
                  </a:schemeClr>
                </a:solidFill>
              </a:rPr>
              <a:t>At </a:t>
            </a:r>
          </a:p>
          <a:p>
            <a:pPr marL="860371" lvl="1" indent="-403208">
              <a:lnSpc>
                <a:spcPct val="90000"/>
              </a:lnSpc>
              <a:spcBef>
                <a:spcPct val="20000"/>
              </a:spcBef>
              <a:buSzPct val="105000"/>
              <a:buBlip>
                <a:blip r:embed="rId17"/>
              </a:buBlip>
            </a:pPr>
            <a:r>
              <a:rPr lang="en-US" sz="2000" dirty="0" smtClean="0">
                <a:solidFill>
                  <a:schemeClr val="tx1">
                    <a:alpha val="99000"/>
                  </a:schemeClr>
                </a:solidFill>
              </a:rPr>
              <a:t>Windows Server 2012 Active Directory and Dynamic Access Control booth</a:t>
            </a:r>
          </a:p>
          <a:p>
            <a:pPr marL="860371" lvl="1" indent="-403208">
              <a:lnSpc>
                <a:spcPct val="90000"/>
              </a:lnSpc>
              <a:spcBef>
                <a:spcPct val="20000"/>
              </a:spcBef>
              <a:buSzPct val="105000"/>
              <a:buBlip>
                <a:blip r:embed="rId17"/>
              </a:buBlip>
            </a:pPr>
            <a:r>
              <a:rPr lang="en-US" sz="2000" dirty="0" smtClean="0">
                <a:solidFill>
                  <a:schemeClr val="tx1">
                    <a:alpha val="99000"/>
                  </a:schemeClr>
                </a:solidFill>
              </a:rPr>
              <a:t>manupu@microsoft.com</a:t>
            </a:r>
            <a:endParaRPr lang="en-US" sz="2000" dirty="0">
              <a:solidFill>
                <a:schemeClr val="tx1">
                  <a:alpha val="99000"/>
                </a:schemeClr>
              </a:solidFill>
            </a:endParaRPr>
          </a:p>
        </p:txBody>
      </p:sp>
      <p:sp>
        <p:nvSpPr>
          <p:cNvPr id="13" name="Left Mask"/>
          <p:cNvSpPr/>
          <p:nvPr>
            <p:custDataLst>
              <p:tags r:id="rId11"/>
            </p:custDataLst>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0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custDataLst>
              <p:tags r:id="rId12"/>
            </p:custDataLst>
          </p:nvPr>
        </p:nvPicPr>
        <p:blipFill>
          <a:blip r:embed="rId19">
            <a:extLst>
              <a:ext uri="{28A0092B-C50C-407E-A947-70E740481C1C}">
                <a14:useLocalDpi xmlns:a14="http://schemas.microsoft.com/office/drawing/2010/main" val="0"/>
              </a:ext>
            </a:extLst>
          </a:blip>
          <a:srcRect/>
          <a:stretch>
            <a:fillRect/>
          </a:stretch>
        </p:blipFill>
        <p:spPr bwMode="black">
          <a:xfrm>
            <a:off x="515815" y="6159457"/>
            <a:ext cx="930626"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8107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0-#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1" presetClass="exit" presetSubtype="0" fill="hold" grpId="1" nodeType="afterEffect">
                                  <p:stCondLst>
                                    <p:cond delay="0"/>
                                  </p:stCondLst>
                                  <p:childTnLst>
                                    <p:set>
                                      <p:cBhvr>
                                        <p:cTn id="35"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p:bldP spid="9" grpId="0"/>
      <p:bldP spid="12" grpId="0"/>
      <p:bldP spid="13" grpId="0" animBg="1"/>
      <p:bldP spid="1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rgbClr val="FFFFFF">
                    <a:alpha val="98824"/>
                  </a:srgbClr>
                </a:solidFill>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sz="1800" dirty="0">
                <a:solidFill>
                  <a:srgbClr val="FFFFFF"/>
                </a:solidFill>
                <a:ea typeface="Segoe UI" pitchFamily="34" charset="0"/>
                <a:cs typeface="Segoe UI" pitchFamily="34" charset="0"/>
              </a:rPr>
              <a:t>#TE(</a:t>
            </a:r>
            <a:r>
              <a:rPr lang="en-US" sz="1800" dirty="0" err="1">
                <a:solidFill>
                  <a:srgbClr val="FFFFFF"/>
                </a:solidFill>
                <a:ea typeface="Segoe UI" pitchFamily="34" charset="0"/>
                <a:cs typeface="Segoe UI" pitchFamily="34" charset="0"/>
              </a:rPr>
              <a:t>sessioncode</a:t>
            </a:r>
            <a:r>
              <a:rPr lang="en-US" sz="1800" dirty="0">
                <a:solidFill>
                  <a:srgbClr val="FFFFFF"/>
                </a:solidFill>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sz="1800" dirty="0">
                <a:solidFill>
                  <a:srgbClr val="FFFFFF"/>
                </a:solidFill>
                <a:ea typeface="Segoe UI" pitchFamily="34" charset="0"/>
                <a:cs typeface="Segoe UI" pitchFamily="34" charset="0"/>
              </a:rPr>
              <a:t>DOWNLOAD Windows Server 2012 Release Candidate</a:t>
            </a:r>
          </a:p>
          <a:p>
            <a:pPr defTabSz="685666" fontAlgn="base">
              <a:spcBef>
                <a:spcPct val="0"/>
              </a:spcBef>
              <a:spcAft>
                <a:spcPct val="0"/>
              </a:spcAft>
            </a:pPr>
            <a:endParaRPr lang="en-US" sz="1800"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microsoft.com/</a:t>
            </a:r>
            <a:r>
              <a:rPr lang="en-US" sz="1050" u="sng" dirty="0" err="1">
                <a:solidFill>
                  <a:srgbClr val="FFFFFF"/>
                </a:solidFill>
                <a:ea typeface="Segoe UI" pitchFamily="34" charset="0"/>
                <a:cs typeface="Segoe UI" pitchFamily="34" charset="0"/>
              </a:rPr>
              <a:t>windowsserver</a:t>
            </a:r>
            <a:endParaRPr lang="en-US" sz="1050" dirty="0">
              <a:solidFill>
                <a:srgbClr val="FFFFFF"/>
              </a:solidFill>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1800" spc="-122" dirty="0">
              <a:solidFill>
                <a:srgbClr val="FFFFFF">
                  <a:lumMod val="50000"/>
                </a:srgb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800" dirty="0" smtClean="0">
                <a:solidFill>
                  <a:srgbClr val="FFFFFF"/>
                </a:solidFill>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800"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sz="1800"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050" u="sng" dirty="0" err="1">
                <a:solidFill>
                  <a:srgbClr val="FFFFFF"/>
                </a:solidFill>
                <a:ea typeface="Segoe UI" pitchFamily="34" charset="0"/>
                <a:cs typeface="Segoe UI" pitchFamily="34" charset="0"/>
              </a:rPr>
              <a:t>teched</a:t>
            </a:r>
            <a:endParaRPr lang="en-US" sz="1050" u="sng" dirty="0">
              <a:solidFill>
                <a:srgbClr val="FFFFFF"/>
              </a:solidFill>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30723545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pPr defTabSz="914363"/>
            <a:r>
              <a:rPr lang="en-US" sz="3200" b="1" dirty="0" smtClean="0">
                <a:solidFill>
                  <a:srgbClr val="3397D3">
                    <a:alpha val="99000"/>
                  </a:srgbClr>
                </a:solidFill>
                <a:ea typeface="Segoe UI" pitchFamily="34" charset="0"/>
                <a:cs typeface="Segoe UI" pitchFamily="34" charset="0"/>
              </a:rPr>
              <a:t>Scan the Tag</a:t>
            </a:r>
          </a:p>
          <a:p>
            <a:pPr defTabSz="914363"/>
            <a:r>
              <a:rPr lang="en-US" sz="3200" dirty="0" smtClean="0">
                <a:solidFill>
                  <a:srgbClr val="FFFFFF">
                    <a:alpha val="99000"/>
                  </a:srgbClr>
                </a:solidFill>
                <a:ea typeface="Segoe UI" pitchFamily="34" charset="0"/>
                <a:cs typeface="Segoe UI" pitchFamily="34" charset="0"/>
              </a:rPr>
              <a:t>to evaluate this</a:t>
            </a:r>
            <a:endParaRPr lang="en-US" sz="3200" dirty="0">
              <a:solidFill>
                <a:srgbClr val="FFFFFF">
                  <a:alpha val="99000"/>
                </a:srgbClr>
              </a:solidFill>
              <a:ea typeface="Segoe UI" pitchFamily="34" charset="0"/>
              <a:cs typeface="Segoe UI" pitchFamily="34" charset="0"/>
            </a:endParaRPr>
          </a:p>
          <a:p>
            <a:pPr defTabSz="914363"/>
            <a:r>
              <a:rPr lang="en-US" sz="3200" dirty="0" smtClean="0">
                <a:solidFill>
                  <a:srgbClr val="FFFFFF">
                    <a:alpha val="99000"/>
                  </a:srgbClr>
                </a:solidFill>
                <a:ea typeface="Segoe UI" pitchFamily="34" charset="0"/>
                <a:cs typeface="Segoe UI" pitchFamily="34" charset="0"/>
              </a:rPr>
              <a:t>session now on</a:t>
            </a:r>
          </a:p>
          <a:p>
            <a:pPr defTabSz="914363"/>
            <a:r>
              <a:rPr lang="en-US" sz="3200" b="1" dirty="0" err="1" smtClean="0">
                <a:solidFill>
                  <a:srgbClr val="3397D3">
                    <a:alpha val="99000"/>
                  </a:srgbClr>
                </a:solidFill>
                <a:ea typeface="Segoe UI" pitchFamily="34" charset="0"/>
                <a:cs typeface="Segoe UI" pitchFamily="34" charset="0"/>
              </a:rPr>
              <a:t>myTechEd</a:t>
            </a:r>
            <a:r>
              <a:rPr lang="en-US" sz="3200" b="1" dirty="0" smtClean="0">
                <a:solidFill>
                  <a:srgbClr val="3397D3">
                    <a:alpha val="99000"/>
                  </a:srgbClr>
                </a:solidFill>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862983"/>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208797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51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4" name="Picture 2" descr="Microsoft logo and tagline"/>
          <p:cNvPicPr>
            <a:picLocks noChangeAspect="1" noChangeArrowheads="1"/>
          </p:cNvPicPr>
          <p:nvPr>
            <p:custDataLst>
              <p:tags r:id="rId3"/>
            </p:custDataLst>
          </p:nvPr>
        </p:nvPicPr>
        <p:blipFill rotWithShape="1">
          <a:blip r:embed="rId9" cstate="screen">
            <a:extLst>
              <a:ext uri="{28A0092B-C50C-407E-A947-70E740481C1C}">
                <a14:useLocalDpi xmlns:a14="http://schemas.microsoft.com/office/drawing/2010/main"/>
              </a:ext>
            </a:extLst>
          </a:blip>
          <a:stretch/>
        </p:blipFill>
        <p:spPr bwMode="black">
          <a:xfrm>
            <a:off x="4128282" y="3099789"/>
            <a:ext cx="3932261" cy="658425"/>
          </a:xfrm>
          <a:prstGeom prst="rect">
            <a:avLst/>
          </a:prstGeom>
          <a:noFill/>
          <a:ln>
            <a:noFill/>
          </a:ln>
        </p:spPr>
      </p:pic>
      <p:sp>
        <p:nvSpPr>
          <p:cNvPr id="5" name="Text Box 3"/>
          <p:cNvSpPr txBox="1">
            <a:spLocks noChangeArrowheads="1"/>
          </p:cNvSpPr>
          <p:nvPr>
            <p:custDataLst>
              <p:tags r:id="rId4"/>
            </p:custDataLst>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1" tIns="45711" rIns="91421" bIns="45711" numCol="1" anchor="t" anchorCtr="0" compatLnSpc="1">
            <a:prstTxWarp prst="textNoShape">
              <a:avLst/>
            </a:prstTxWarp>
            <a:spAutoFit/>
          </a:bodyPr>
          <a:lstStyle/>
          <a:p>
            <a:pPr algn="ctr" defTabSz="914061" eaLnBrk="0" hangingPunct="0"/>
            <a:r>
              <a:rPr lang="en-US" sz="700" dirty="0">
                <a:gradFill>
                  <a:gsLst>
                    <a:gs pos="0">
                      <a:schemeClr val="tx1"/>
                    </a:gs>
                    <a:gs pos="100000">
                      <a:schemeClr val="tx1"/>
                    </a:gs>
                  </a:gsLst>
                  <a:lin ang="5400000" scaled="0"/>
                </a:gradFill>
                <a:latin typeface="Segoe UI" pitchFamily="34" charset="0"/>
                <a:cs typeface="Segoe UI"/>
              </a:rPr>
              <a:t>© 2012 Microsoft Corporation. All rights reserved. Microsoft, Windows, Windows Vista and other product names are or may be registered trademarks and/or trademarks in the U.S. and/or other countries.</a:t>
            </a:r>
          </a:p>
          <a:p>
            <a:pPr algn="ctr" defTabSz="914061" eaLnBrk="0" hangingPunct="0"/>
            <a:r>
              <a:rPr lang="en-US" sz="700" dirty="0">
                <a:gradFill>
                  <a:gsLst>
                    <a:gs pos="0">
                      <a:schemeClr val="tx1"/>
                    </a:gs>
                    <a:gs pos="100000">
                      <a:schemeClr val="tx1"/>
                    </a:gs>
                  </a:gsLst>
                  <a:lin ang="5400000" scaled="0"/>
                </a:gradFill>
                <a:latin typeface="Segoe UI" pitchFamily="34" charset="0"/>
                <a:cs typeface="Segoe UI"/>
              </a:rPr>
              <a:t>The information herein is for informational purposes only and represents the current view of Microsoft Corporation as of the date of this presentation</a:t>
            </a:r>
            <a:r>
              <a:rPr lang="en-US" sz="700" dirty="0" smtClean="0">
                <a:gradFill>
                  <a:gsLst>
                    <a:gs pos="0">
                      <a:schemeClr val="tx1"/>
                    </a:gs>
                    <a:gs pos="100000">
                      <a:schemeClr val="tx1"/>
                    </a:gs>
                  </a:gsLst>
                  <a:lin ang="5400000" scaled="0"/>
                </a:gradFill>
                <a:latin typeface="Segoe UI" pitchFamily="34" charset="0"/>
                <a:cs typeface="Segoe UI"/>
              </a:rPr>
              <a:t>. Because </a:t>
            </a:r>
            <a:r>
              <a:rPr lang="en-US" sz="700" dirty="0">
                <a:gradFill>
                  <a:gsLst>
                    <a:gs pos="0">
                      <a:schemeClr val="tx1"/>
                    </a:gs>
                    <a:gs pos="100000">
                      <a:schemeClr val="tx1"/>
                    </a:gs>
                  </a:gsLst>
                  <a:lin ang="5400000" scaled="0"/>
                </a:gradFill>
                <a:latin typeface="Segoe UI" pitchFamily="34" charset="0"/>
                <a:cs typeface="Segoe UI"/>
              </a:rPr>
              <a:t>Microsoft must respond to changing market conditions, it should not be interpreted to be a commitment on the </a:t>
            </a:r>
            <a:br>
              <a:rPr lang="en-US" sz="700" dirty="0">
                <a:gradFill>
                  <a:gsLst>
                    <a:gs pos="0">
                      <a:schemeClr val="tx1"/>
                    </a:gs>
                    <a:gs pos="100000">
                      <a:schemeClr val="tx1"/>
                    </a:gs>
                  </a:gsLst>
                  <a:lin ang="5400000" scaled="0"/>
                </a:gradFill>
                <a:latin typeface="Segoe UI" pitchFamily="34" charset="0"/>
                <a:cs typeface="Segoe UI"/>
              </a:rPr>
            </a:br>
            <a:r>
              <a:rPr lang="en-US" sz="700" dirty="0">
                <a:gradFill>
                  <a:gsLst>
                    <a:gs pos="0">
                      <a:schemeClr val="tx1"/>
                    </a:gs>
                    <a:gs pos="100000">
                      <a:schemeClr val="tx1"/>
                    </a:gs>
                  </a:gsLst>
                  <a:lin ang="5400000" scaled="0"/>
                </a:gradFill>
                <a:latin typeface="Segoe UI" pitchFamily="34" charset="0"/>
                <a:cs typeface="Segoe UI"/>
              </a:rPr>
              <a:t>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Segoe UI"/>
              </a:rPr>
              <a:t>. MICROSOFT </a:t>
            </a:r>
            <a:r>
              <a:rPr lang="en-US" sz="700" dirty="0">
                <a:gradFill>
                  <a:gsLst>
                    <a:gs pos="0">
                      <a:schemeClr val="tx1"/>
                    </a:gs>
                    <a:gs pos="100000">
                      <a:schemeClr val="tx1"/>
                    </a:gs>
                  </a:gsLst>
                  <a:lin ang="5400000" scaled="0"/>
                </a:gradFill>
                <a:latin typeface="Segoe UI" pitchFamily="34" charset="0"/>
                <a:cs typeface="Segoe UI"/>
              </a:rPr>
              <a:t>MAKES NO WARRANTIES, EXPRESS, IMPLIED OR STATUTORY, AS TO THE INFORMATION IN THIS PRESENTATION.</a:t>
            </a:r>
          </a:p>
        </p:txBody>
      </p:sp>
    </p:spTree>
    <p:extLst>
      <p:ext uri="{BB962C8B-B14F-4D97-AF65-F5344CB8AC3E}">
        <p14:creationId xmlns:p14="http://schemas.microsoft.com/office/powerpoint/2010/main" val="198895960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237400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2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84418875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3785219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8"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6" name="TextBox 5"/>
          <p:cNvSpPr txBox="1"/>
          <p:nvPr>
            <p:custDataLst>
              <p:tags r:id="rId3"/>
            </p:custDataLst>
          </p:nvPr>
        </p:nvSpPr>
        <p:spPr>
          <a:xfrm>
            <a:off x="519111" y="1455054"/>
            <a:ext cx="11669713" cy="471714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3" name="Title 2"/>
          <p:cNvSpPr>
            <a:spLocks noGrp="1"/>
          </p:cNvSpPr>
          <p:nvPr>
            <p:ph type="title"/>
            <p:custDataLst>
              <p:tags r:id="rId4"/>
            </p:custDataLst>
          </p:nvPr>
        </p:nvSpPr>
        <p:spPr/>
        <p:txBody>
          <a:bodyPr/>
          <a:lstStyle/>
          <a:p>
            <a:r>
              <a:rPr lang="en-US" dirty="0">
                <a:cs typeface="Segoe UI"/>
              </a:rPr>
              <a:t>Importance of </a:t>
            </a:r>
            <a:r>
              <a:rPr lang="en-US" dirty="0" smtClean="0">
                <a:cs typeface="Segoe UI"/>
              </a:rPr>
              <a:t>Virtualization </a:t>
            </a:r>
            <a:r>
              <a:rPr lang="en-US" dirty="0">
                <a:cs typeface="Segoe UI"/>
              </a:rPr>
              <a:t>in IT</a:t>
            </a:r>
          </a:p>
        </p:txBody>
      </p:sp>
      <p:sp>
        <p:nvSpPr>
          <p:cNvPr id="2" name="Text Placeholder 1"/>
          <p:cNvSpPr>
            <a:spLocks noGrp="1"/>
          </p:cNvSpPr>
          <p:nvPr>
            <p:ph type="body" sz="quarter" idx="10"/>
            <p:custDataLst>
              <p:tags r:id="rId5"/>
            </p:custDataLst>
          </p:nvPr>
        </p:nvSpPr>
        <p:spPr>
          <a:xfrm>
            <a:off x="519112" y="1607453"/>
            <a:ext cx="11149013" cy="4124206"/>
          </a:xfrm>
        </p:spPr>
        <p:txBody>
          <a:bodyPr lIns="182880" tIns="45720" rIns="182880" bIns="45720"/>
          <a:lstStyle/>
          <a:p>
            <a:pPr marL="0" indent="0">
              <a:lnSpc>
                <a:spcPct val="100000"/>
              </a:lnSpc>
              <a:spcBef>
                <a:spcPts val="1200"/>
              </a:spcBef>
              <a:buNone/>
            </a:pPr>
            <a:r>
              <a:rPr lang="en-US" sz="2800" dirty="0"/>
              <a:t>Well-established &amp; still growing trend</a:t>
            </a:r>
          </a:p>
          <a:p>
            <a:pPr marL="411163" lvl="1">
              <a:lnSpc>
                <a:spcPct val="100000"/>
              </a:lnSpc>
              <a:spcBef>
                <a:spcPts val="600"/>
              </a:spcBef>
            </a:pPr>
            <a:r>
              <a:rPr lang="en-US" sz="2000" spc="-40" dirty="0"/>
              <a:t>widely adopted across all market segments</a:t>
            </a:r>
          </a:p>
          <a:p>
            <a:pPr marL="0" indent="0">
              <a:lnSpc>
                <a:spcPct val="100000"/>
              </a:lnSpc>
              <a:spcBef>
                <a:spcPts val="1200"/>
              </a:spcBef>
              <a:buNone/>
            </a:pPr>
            <a:r>
              <a:rPr lang="en-US" sz="2800" dirty="0"/>
              <a:t>Often, a business-decision driven by cost savings </a:t>
            </a:r>
          </a:p>
          <a:p>
            <a:pPr marL="411163" lvl="1">
              <a:lnSpc>
                <a:spcPct val="100000"/>
              </a:lnSpc>
              <a:spcBef>
                <a:spcPts val="600"/>
              </a:spcBef>
            </a:pPr>
            <a:r>
              <a:rPr lang="en-US" sz="2000" spc="-40" dirty="0"/>
              <a:t>fewer machines require less space and power</a:t>
            </a:r>
          </a:p>
          <a:p>
            <a:pPr marL="411163" lvl="1">
              <a:lnSpc>
                <a:spcPct val="100000"/>
              </a:lnSpc>
              <a:spcBef>
                <a:spcPts val="600"/>
              </a:spcBef>
            </a:pPr>
            <a:r>
              <a:rPr lang="en-US" sz="2000" spc="-40" dirty="0"/>
              <a:t>consolidate server hardware for optimal hardware utilization</a:t>
            </a:r>
          </a:p>
          <a:p>
            <a:pPr marL="457200" lvl="1" indent="15875">
              <a:lnSpc>
                <a:spcPct val="100000"/>
              </a:lnSpc>
              <a:spcBef>
                <a:spcPts val="600"/>
              </a:spcBef>
              <a:buNone/>
            </a:pPr>
            <a:r>
              <a:rPr lang="en-US" sz="2000" spc="-40" dirty="0"/>
              <a:t>… also provides numerous technological conveniences</a:t>
            </a:r>
          </a:p>
          <a:p>
            <a:pPr marL="0" indent="0">
              <a:lnSpc>
                <a:spcPct val="100000"/>
              </a:lnSpc>
              <a:spcBef>
                <a:spcPts val="1200"/>
              </a:spcBef>
              <a:buNone/>
            </a:pPr>
            <a:r>
              <a:rPr lang="en-US" sz="2800" dirty="0"/>
              <a:t>Virtualization paves the way toward private-cloud deployments</a:t>
            </a:r>
          </a:p>
          <a:p>
            <a:pPr marL="411163" lvl="1">
              <a:lnSpc>
                <a:spcPct val="100000"/>
              </a:lnSpc>
              <a:spcBef>
                <a:spcPts val="600"/>
              </a:spcBef>
            </a:pPr>
            <a:r>
              <a:rPr lang="en-US" sz="2000" spc="-40" dirty="0"/>
              <a:t>reduces deployment and management complexity</a:t>
            </a:r>
          </a:p>
          <a:p>
            <a:pPr marL="411163" lvl="1">
              <a:lnSpc>
                <a:spcPct val="100000"/>
              </a:lnSpc>
              <a:spcBef>
                <a:spcPts val="600"/>
              </a:spcBef>
            </a:pPr>
            <a:r>
              <a:rPr lang="en-US" sz="2000" spc="-40" dirty="0"/>
              <a:t>offers redundancy and dynamic-scale capabilities</a:t>
            </a:r>
          </a:p>
        </p:txBody>
      </p:sp>
    </p:spTree>
    <p:extLst>
      <p:ext uri="{BB962C8B-B14F-4D97-AF65-F5344CB8AC3E}">
        <p14:creationId xmlns:p14="http://schemas.microsoft.com/office/powerpoint/2010/main" val="334058320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90519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25"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396290" name="Rectangle 2"/>
          <p:cNvSpPr>
            <a:spLocks noGrp="1" noChangeArrowheads="1"/>
          </p:cNvSpPr>
          <p:nvPr>
            <p:ph type="title"/>
            <p:custDataLst>
              <p:tags r:id="rId3"/>
            </p:custDataLst>
          </p:nvPr>
        </p:nvSpPr>
        <p:spPr/>
        <p:txBody>
          <a:bodyPr/>
          <a:lstStyle/>
          <a:p>
            <a:pPr eaLnBrk="1" hangingPunct="1">
              <a:defRPr/>
            </a:pPr>
            <a:r>
              <a:rPr lang="en-US" dirty="0" smtClean="0">
                <a:cs typeface="Segoe UI"/>
              </a:rPr>
              <a:t>Agenda</a:t>
            </a:r>
          </a:p>
        </p:txBody>
      </p:sp>
      <p:sp>
        <p:nvSpPr>
          <p:cNvPr id="18" name="Rectangle 17"/>
          <p:cNvSpPr/>
          <p:nvPr>
            <p:custDataLst>
              <p:tags r:id="rId4"/>
            </p:custDataLst>
          </p:nvPr>
        </p:nvSpPr>
        <p:spPr bwMode="auto">
          <a:xfrm>
            <a:off x="519113" y="1448572"/>
            <a:ext cx="11161845" cy="1005840"/>
          </a:xfrm>
          <a:prstGeom prst="rect">
            <a:avLst/>
          </a:prstGeom>
          <a:solidFill>
            <a:schemeClr val="bg1">
              <a:lumMod val="40000"/>
              <a:lumOff val="60000"/>
              <a:alpha val="69000"/>
            </a:schemeClr>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19" name="Rectangle 18"/>
          <p:cNvSpPr/>
          <p:nvPr>
            <p:custDataLst>
              <p:tags r:id="rId5"/>
            </p:custDataLst>
          </p:nvPr>
        </p:nvSpPr>
        <p:spPr>
          <a:xfrm>
            <a:off x="519113" y="1689882"/>
            <a:ext cx="11161845" cy="523220"/>
          </a:xfrm>
          <a:prstGeom prst="rect">
            <a:avLst/>
          </a:prstGeom>
        </p:spPr>
        <p:txBody>
          <a:bodyPr wrap="square" lIns="182880" rIns="182880">
            <a:spAutoFit/>
          </a:bodyPr>
          <a:lstStyle/>
          <a:p>
            <a:pPr marL="403225" lvl="0" indent="-403225">
              <a:buSzPct val="105000"/>
              <a:buBlip>
                <a:blip r:embed="rId16"/>
              </a:buBlip>
            </a:pPr>
            <a:r>
              <a:rPr lang="en-US" sz="2800" dirty="0">
                <a:solidFill>
                  <a:schemeClr val="tx1">
                    <a:lumMod val="75000"/>
                    <a:alpha val="99000"/>
                  </a:schemeClr>
                </a:solidFill>
              </a:rPr>
              <a:t>Importance of Virtualization in </a:t>
            </a:r>
            <a:r>
              <a:rPr lang="en-US" sz="2800" dirty="0" smtClean="0">
                <a:solidFill>
                  <a:schemeClr val="tx1">
                    <a:lumMod val="75000"/>
                    <a:alpha val="99000"/>
                  </a:schemeClr>
                </a:solidFill>
              </a:rPr>
              <a:t>IT</a:t>
            </a:r>
            <a:endParaRPr lang="en-US" sz="2800" dirty="0">
              <a:solidFill>
                <a:schemeClr val="tx1">
                  <a:lumMod val="75000"/>
                  <a:alpha val="99000"/>
                </a:schemeClr>
              </a:solidFill>
            </a:endParaRPr>
          </a:p>
        </p:txBody>
      </p:sp>
      <p:sp>
        <p:nvSpPr>
          <p:cNvPr id="20" name="Rectangle 19"/>
          <p:cNvSpPr/>
          <p:nvPr>
            <p:custDataLst>
              <p:tags r:id="rId6"/>
            </p:custDataLst>
          </p:nvPr>
        </p:nvSpPr>
        <p:spPr bwMode="auto">
          <a:xfrm>
            <a:off x="519113" y="2620206"/>
            <a:ext cx="11161845" cy="1005840"/>
          </a:xfrm>
          <a:prstGeom prst="rect">
            <a:avLst/>
          </a:prstGeom>
          <a:solidFill>
            <a:schemeClr val="accent2"/>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21" name="Rectangle 20"/>
          <p:cNvSpPr/>
          <p:nvPr>
            <p:custDataLst>
              <p:tags r:id="rId7"/>
            </p:custDataLst>
          </p:nvPr>
        </p:nvSpPr>
        <p:spPr>
          <a:xfrm>
            <a:off x="519113" y="2861516"/>
            <a:ext cx="11161845" cy="523220"/>
          </a:xfrm>
          <a:prstGeom prst="rect">
            <a:avLst/>
          </a:prstGeom>
        </p:spPr>
        <p:txBody>
          <a:bodyPr wrap="square" lIns="182880" rIns="182880">
            <a:spAutoFit/>
          </a:bodyPr>
          <a:lstStyle/>
          <a:p>
            <a:pPr marL="403225" lvl="0" indent="-403225">
              <a:buSzPct val="105000"/>
              <a:buBlip>
                <a:blip r:embed="rId16"/>
              </a:buBlip>
            </a:pPr>
            <a:r>
              <a:rPr lang="en-US" sz="2800" dirty="0">
                <a:solidFill>
                  <a:schemeClr val="tx1">
                    <a:alpha val="99000"/>
                  </a:schemeClr>
                </a:solidFill>
              </a:rPr>
              <a:t>Virtualization Challenges with Active Directory Today</a:t>
            </a:r>
          </a:p>
        </p:txBody>
      </p:sp>
      <p:sp>
        <p:nvSpPr>
          <p:cNvPr id="22" name="Rectangle 21"/>
          <p:cNvSpPr/>
          <p:nvPr>
            <p:custDataLst>
              <p:tags r:id="rId8"/>
            </p:custDataLst>
          </p:nvPr>
        </p:nvSpPr>
        <p:spPr bwMode="auto">
          <a:xfrm>
            <a:off x="519113" y="3801173"/>
            <a:ext cx="11161845" cy="1005840"/>
          </a:xfrm>
          <a:prstGeom prst="rect">
            <a:avLst/>
          </a:prstGeom>
          <a:solidFill>
            <a:schemeClr val="bg1">
              <a:lumMod val="40000"/>
              <a:lumOff val="60000"/>
              <a:alpha val="69000"/>
            </a:schemeClr>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23" name="Rectangle 22"/>
          <p:cNvSpPr/>
          <p:nvPr>
            <p:custDataLst>
              <p:tags r:id="rId9"/>
            </p:custDataLst>
          </p:nvPr>
        </p:nvSpPr>
        <p:spPr>
          <a:xfrm>
            <a:off x="519113" y="3827040"/>
            <a:ext cx="11161845" cy="954107"/>
          </a:xfrm>
          <a:prstGeom prst="rect">
            <a:avLst/>
          </a:prstGeom>
        </p:spPr>
        <p:txBody>
          <a:bodyPr wrap="square" lIns="182880" rIns="182880">
            <a:spAutoFit/>
          </a:bodyPr>
          <a:lstStyle/>
          <a:p>
            <a:pPr marL="403225" lvl="0" indent="-403225">
              <a:buSzPct val="105000"/>
              <a:buBlip>
                <a:blip r:embed="rId16"/>
              </a:buBlip>
            </a:pPr>
            <a:r>
              <a:rPr lang="en-US" sz="2800" dirty="0">
                <a:solidFill>
                  <a:schemeClr val="tx1">
                    <a:lumMod val="75000"/>
                    <a:alpha val="99000"/>
                  </a:schemeClr>
                </a:solidFill>
              </a:rPr>
              <a:t>Enabling a Seamless Virtualized Active Directory Experience in Windows Server 2012</a:t>
            </a:r>
          </a:p>
        </p:txBody>
      </p:sp>
      <p:sp>
        <p:nvSpPr>
          <p:cNvPr id="24" name="Rectangle 23"/>
          <p:cNvSpPr/>
          <p:nvPr>
            <p:custDataLst>
              <p:tags r:id="rId10"/>
            </p:custDataLst>
          </p:nvPr>
        </p:nvSpPr>
        <p:spPr bwMode="auto">
          <a:xfrm>
            <a:off x="519113" y="4963472"/>
            <a:ext cx="11161845" cy="1005840"/>
          </a:xfrm>
          <a:prstGeom prst="rect">
            <a:avLst/>
          </a:prstGeom>
          <a:solidFill>
            <a:schemeClr val="bg1">
              <a:lumMod val="40000"/>
              <a:lumOff val="60000"/>
              <a:alpha val="69000"/>
            </a:schemeClr>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16"/>
              </a:buBlip>
            </a:pPr>
            <a:endParaRPr lang="en-US" sz="2400" dirty="0">
              <a:gradFill>
                <a:gsLst>
                  <a:gs pos="0">
                    <a:schemeClr val="tx1"/>
                  </a:gs>
                  <a:gs pos="100000">
                    <a:schemeClr val="tx1"/>
                  </a:gs>
                </a:gsLst>
                <a:lin ang="5400000" scaled="0"/>
              </a:gradFill>
            </a:endParaRPr>
          </a:p>
        </p:txBody>
      </p:sp>
      <p:sp>
        <p:nvSpPr>
          <p:cNvPr id="25" name="Rectangle 24"/>
          <p:cNvSpPr/>
          <p:nvPr>
            <p:custDataLst>
              <p:tags r:id="rId11"/>
            </p:custDataLst>
          </p:nvPr>
        </p:nvSpPr>
        <p:spPr>
          <a:xfrm>
            <a:off x="519113" y="5066283"/>
            <a:ext cx="11161845" cy="800219"/>
          </a:xfrm>
          <a:prstGeom prst="rect">
            <a:avLst/>
          </a:prstGeom>
        </p:spPr>
        <p:txBody>
          <a:bodyPr wrap="square" lIns="182880" rIns="182880">
            <a:spAutoFit/>
          </a:bodyPr>
          <a:lstStyle/>
          <a:p>
            <a:pPr marL="403225" lvl="0" indent="-403225">
              <a:spcBef>
                <a:spcPts val="600"/>
              </a:spcBef>
              <a:buSzPct val="105000"/>
              <a:buBlip>
                <a:blip r:embed="rId16"/>
              </a:buBlip>
            </a:pPr>
            <a:r>
              <a:rPr lang="en-US" sz="2400" dirty="0">
                <a:solidFill>
                  <a:schemeClr val="tx1">
                    <a:lumMod val="75000"/>
                    <a:alpha val="99000"/>
                  </a:schemeClr>
                </a:solidFill>
              </a:rPr>
              <a:t>Rapid Deployment of Virtual Domain Controllers through Cloning</a:t>
            </a:r>
          </a:p>
          <a:p>
            <a:pPr marL="808038" lvl="0" indent="-411163">
              <a:spcBef>
                <a:spcPts val="300"/>
              </a:spcBef>
              <a:buSzPct val="105000"/>
              <a:buBlip>
                <a:blip r:embed="rId16"/>
              </a:buBlip>
            </a:pPr>
            <a:r>
              <a:rPr lang="en-US" sz="2000" dirty="0">
                <a:solidFill>
                  <a:schemeClr val="tx1">
                    <a:lumMod val="75000"/>
                    <a:alpha val="99000"/>
                  </a:schemeClr>
                </a:solidFill>
              </a:rPr>
              <a:t>	elastic scale, faster disaster recovery, etc.</a:t>
            </a:r>
          </a:p>
        </p:txBody>
      </p:sp>
    </p:spTree>
    <p:extLst>
      <p:ext uri="{BB962C8B-B14F-4D97-AF65-F5344CB8AC3E}">
        <p14:creationId xmlns:p14="http://schemas.microsoft.com/office/powerpoint/2010/main" val="1930932540"/>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1801259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749"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custDataLst>
              <p:tags r:id="rId3"/>
            </p:custDataLst>
          </p:nvPr>
        </p:nvSpPr>
        <p:spPr/>
        <p:txBody>
          <a:bodyPr>
            <a:normAutofit fontScale="90000"/>
          </a:bodyPr>
          <a:lstStyle/>
          <a:p>
            <a:r>
              <a:rPr lang="en-US" b="0" dirty="0">
                <a:cs typeface="Segoe UI"/>
              </a:rPr>
              <a:t>Virtualization of Domain </a:t>
            </a:r>
            <a:r>
              <a:rPr lang="en-US" dirty="0"/>
              <a:t>Controllers</a:t>
            </a:r>
            <a:br>
              <a:rPr lang="en-US" dirty="0"/>
            </a:br>
            <a:r>
              <a:rPr lang="en-US" sz="3100" dirty="0"/>
              <a:t>Pre-Windows Server 2012</a:t>
            </a:r>
            <a:endParaRPr lang="en-US" sz="3100" b="0" dirty="0"/>
          </a:p>
        </p:txBody>
      </p:sp>
      <p:sp>
        <p:nvSpPr>
          <p:cNvPr id="7" name="Text Placeholder 6"/>
          <p:cNvSpPr>
            <a:spLocks noGrp="1"/>
          </p:cNvSpPr>
          <p:nvPr>
            <p:ph type="body" sz="quarter" idx="10"/>
            <p:custDataLst>
              <p:tags r:id="rId4"/>
            </p:custDataLst>
          </p:nvPr>
        </p:nvSpPr>
        <p:spPr/>
        <p:txBody>
          <a:bodyPr/>
          <a:lstStyle/>
          <a:p>
            <a:r>
              <a:rPr lang="en-US" sz="2400" b="0" cap="none" spc="-50" dirty="0">
                <a:gradFill>
                  <a:gsLst>
                    <a:gs pos="0">
                      <a:schemeClr val="tx1"/>
                    </a:gs>
                    <a:gs pos="86000">
                      <a:schemeClr val="tx1"/>
                    </a:gs>
                  </a:gsLst>
                  <a:lin ang="5400000" scaled="0"/>
                </a:gradFill>
              </a:rPr>
              <a:t>Pre-Windows Server 2012</a:t>
            </a:r>
          </a:p>
        </p:txBody>
      </p:sp>
      <p:sp>
        <p:nvSpPr>
          <p:cNvPr id="8" name="TextBox 7"/>
          <p:cNvSpPr txBox="1"/>
          <p:nvPr>
            <p:custDataLst>
              <p:tags r:id="rId5"/>
            </p:custDataLst>
          </p:nvPr>
        </p:nvSpPr>
        <p:spPr>
          <a:xfrm>
            <a:off x="519111" y="1455054"/>
            <a:ext cx="11669713" cy="4717146"/>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9" name="Text Placeholder 1"/>
          <p:cNvSpPr txBox="1">
            <a:spLocks/>
          </p:cNvSpPr>
          <p:nvPr>
            <p:custDataLst>
              <p:tags r:id="rId6"/>
            </p:custDataLst>
          </p:nvPr>
        </p:nvSpPr>
        <p:spPr>
          <a:xfrm>
            <a:off x="519112" y="1607453"/>
            <a:ext cx="11149013" cy="4124206"/>
          </a:xfrm>
          <a:prstGeom prst="rect">
            <a:avLst/>
          </a:prstGeom>
        </p:spPr>
        <p:txBody>
          <a:bodyPr lIns="182880" tIns="45720" rIns="91440" bIns="45720"/>
          <a:lstStyle>
            <a:lvl1pPr marL="460375" indent="-460375" algn="l" defTabSz="914363" rtl="0" eaLnBrk="1" latinLnBrk="0" hangingPunct="1">
              <a:lnSpc>
                <a:spcPct val="90000"/>
              </a:lnSpc>
              <a:spcBef>
                <a:spcPct val="20000"/>
              </a:spcBef>
              <a:buSzPct val="90000"/>
              <a:buFontTx/>
              <a:buBlip>
                <a:blip r:embed="rId1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1200"/>
              </a:spcBef>
              <a:buNone/>
            </a:pPr>
            <a:r>
              <a:rPr lang="en-US" sz="2800" dirty="0"/>
              <a:t>DCs successfully deployed on virtualization platforms for many years</a:t>
            </a:r>
          </a:p>
          <a:p>
            <a:pPr marL="411163" lvl="1">
              <a:lnSpc>
                <a:spcPct val="100000"/>
              </a:lnSpc>
              <a:spcBef>
                <a:spcPts val="600"/>
              </a:spcBef>
            </a:pPr>
            <a:r>
              <a:rPr lang="en-US" sz="2000" spc="-40" dirty="0"/>
              <a:t>according to a set of well-defined best-practices </a:t>
            </a:r>
          </a:p>
          <a:p>
            <a:pPr marL="411163" lvl="1">
              <a:lnSpc>
                <a:spcPct val="100000"/>
              </a:lnSpc>
              <a:spcBef>
                <a:spcPts val="600"/>
              </a:spcBef>
            </a:pPr>
            <a:r>
              <a:rPr lang="en-US" sz="2000" spc="-40" dirty="0"/>
              <a:t>best-practices advised against actions that could disrupt Active </a:t>
            </a:r>
            <a:r>
              <a:rPr lang="en-US" sz="2000" spc="-40" dirty="0" smtClean="0"/>
              <a:t>Directory</a:t>
            </a:r>
          </a:p>
          <a:p>
            <a:pPr marL="15875" lvl="1" indent="0">
              <a:lnSpc>
                <a:spcPct val="100000"/>
              </a:lnSpc>
              <a:spcBef>
                <a:spcPts val="1200"/>
              </a:spcBef>
              <a:buNone/>
            </a:pPr>
            <a:r>
              <a:rPr lang="en-US" dirty="0"/>
              <a:t>Best-practices guidance cautioned against:</a:t>
            </a:r>
          </a:p>
          <a:p>
            <a:pPr marL="411163" lvl="1">
              <a:lnSpc>
                <a:spcPct val="100000"/>
              </a:lnSpc>
              <a:spcBef>
                <a:spcPts val="600"/>
              </a:spcBef>
            </a:pPr>
            <a:r>
              <a:rPr lang="en-US" sz="2000" spc="-40" dirty="0"/>
              <a:t>applying snapshots on virtual domain controllers</a:t>
            </a:r>
          </a:p>
          <a:p>
            <a:pPr marL="411163" lvl="1">
              <a:lnSpc>
                <a:spcPct val="100000"/>
              </a:lnSpc>
              <a:spcBef>
                <a:spcPts val="600"/>
              </a:spcBef>
            </a:pPr>
            <a:r>
              <a:rPr lang="en-US" sz="2000" spc="-40" dirty="0"/>
              <a:t>exporting a virtual machine that is running a domain controller</a:t>
            </a:r>
          </a:p>
          <a:p>
            <a:pPr marL="411163" lvl="1">
              <a:lnSpc>
                <a:spcPct val="100000"/>
              </a:lnSpc>
              <a:spcBef>
                <a:spcPts val="600"/>
              </a:spcBef>
            </a:pPr>
            <a:r>
              <a:rPr lang="en-US" sz="2000" spc="-40" dirty="0"/>
              <a:t>copying virtual hard disks (VHDs)</a:t>
            </a:r>
          </a:p>
          <a:p>
            <a:pPr marL="0" indent="0">
              <a:lnSpc>
                <a:spcPct val="100000"/>
              </a:lnSpc>
              <a:spcBef>
                <a:spcPts val="1200"/>
              </a:spcBef>
              <a:buNone/>
            </a:pPr>
            <a:r>
              <a:rPr lang="en-US" sz="2800" dirty="0"/>
              <a:t>Hypervisor admins not necessarily aware of Active Directory’s requirements or best </a:t>
            </a:r>
            <a:r>
              <a:rPr lang="en-US" sz="2800" dirty="0" smtClean="0"/>
              <a:t>practices</a:t>
            </a:r>
            <a:endParaRPr lang="en-US" sz="2800" dirty="0"/>
          </a:p>
        </p:txBody>
      </p:sp>
    </p:spTree>
    <p:extLst>
      <p:ext uri="{BB962C8B-B14F-4D97-AF65-F5344CB8AC3E}">
        <p14:creationId xmlns:p14="http://schemas.microsoft.com/office/powerpoint/2010/main" val="319350282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3651329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773"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custDataLst>
              <p:tags r:id="rId3"/>
            </p:custDataLst>
          </p:nvPr>
        </p:nvSpPr>
        <p:spPr/>
        <p:txBody>
          <a:bodyPr>
            <a:normAutofit fontScale="90000"/>
          </a:bodyPr>
          <a:lstStyle/>
          <a:p>
            <a:r>
              <a:rPr lang="en-US" dirty="0">
                <a:cs typeface="Segoe UI"/>
              </a:rPr>
              <a:t>Virtualization </a:t>
            </a:r>
            <a:r>
              <a:rPr lang="en-US" dirty="0" smtClean="0">
                <a:cs typeface="Segoe UI"/>
              </a:rPr>
              <a:t>Challenges </a:t>
            </a:r>
            <a:r>
              <a:rPr lang="en-US" dirty="0">
                <a:cs typeface="Segoe UI"/>
              </a:rPr>
              <a:t>for </a:t>
            </a:r>
            <a:r>
              <a:rPr lang="en-US" dirty="0" smtClean="0">
                <a:cs typeface="Segoe UI"/>
              </a:rPr>
              <a:t>Distributed Workloads</a:t>
            </a:r>
            <a:endParaRPr lang="en-US" dirty="0">
              <a:cs typeface="Segoe UI"/>
            </a:endParaRPr>
          </a:p>
        </p:txBody>
      </p:sp>
      <p:sp>
        <p:nvSpPr>
          <p:cNvPr id="9" name="TextBox 8"/>
          <p:cNvSpPr txBox="1"/>
          <p:nvPr>
            <p:custDataLst>
              <p:tags r:id="rId4"/>
            </p:custDataLst>
          </p:nvPr>
        </p:nvSpPr>
        <p:spPr>
          <a:xfrm>
            <a:off x="519112" y="1455054"/>
            <a:ext cx="6400800" cy="45720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10" name="Text Placeholder 1"/>
          <p:cNvSpPr txBox="1">
            <a:spLocks/>
          </p:cNvSpPr>
          <p:nvPr>
            <p:custDataLst>
              <p:tags r:id="rId5"/>
            </p:custDataLst>
          </p:nvPr>
        </p:nvSpPr>
        <p:spPr>
          <a:xfrm>
            <a:off x="519113" y="1531254"/>
            <a:ext cx="6811328" cy="4699001"/>
          </a:xfrm>
          <a:prstGeom prst="rect">
            <a:avLst/>
          </a:prstGeom>
        </p:spPr>
        <p:txBody>
          <a:bodyPr lIns="182880" tIns="45720" rIns="91440" bIns="45720"/>
          <a:lstStyle>
            <a:lvl1pPr marL="460375" indent="-460375" algn="l" defTabSz="914363" rtl="0" eaLnBrk="1" latinLnBrk="0" hangingPunct="1">
              <a:lnSpc>
                <a:spcPct val="90000"/>
              </a:lnSpc>
              <a:spcBef>
                <a:spcPct val="20000"/>
              </a:spcBef>
              <a:buSzPct val="90000"/>
              <a:buFontTx/>
              <a:buBlip>
                <a:blip r:embed="rId1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1200"/>
              </a:spcBef>
              <a:buNone/>
            </a:pPr>
            <a:r>
              <a:rPr lang="en-US" sz="2400" dirty="0"/>
              <a:t>Virtual machines offer snapshot capabilities</a:t>
            </a:r>
          </a:p>
          <a:p>
            <a:pPr marL="411163" lvl="1">
              <a:lnSpc>
                <a:spcPct val="100000"/>
              </a:lnSpc>
              <a:spcBef>
                <a:spcPts val="600"/>
              </a:spcBef>
            </a:pPr>
            <a:r>
              <a:rPr lang="en-US" sz="2000" spc="-40" dirty="0"/>
              <a:t>potentially problematic for distributed </a:t>
            </a:r>
            <a:br>
              <a:rPr lang="en-US" sz="2000" spc="-40" dirty="0"/>
            </a:br>
            <a:r>
              <a:rPr lang="en-US" sz="2000" spc="-40" dirty="0"/>
              <a:t>applications </a:t>
            </a:r>
          </a:p>
          <a:p>
            <a:pPr marL="15875" lvl="1" indent="0">
              <a:lnSpc>
                <a:spcPct val="100000"/>
              </a:lnSpc>
              <a:spcBef>
                <a:spcPts val="1200"/>
              </a:spcBef>
              <a:buNone/>
            </a:pPr>
            <a:r>
              <a:rPr lang="en-US" sz="2400" dirty="0"/>
              <a:t>Why?</a:t>
            </a:r>
          </a:p>
          <a:p>
            <a:pPr marL="411163" lvl="1">
              <a:lnSpc>
                <a:spcPct val="100000"/>
              </a:lnSpc>
              <a:spcBef>
                <a:spcPts val="600"/>
              </a:spcBef>
            </a:pPr>
            <a:r>
              <a:rPr lang="en-US" sz="2000" spc="-40" dirty="0"/>
              <a:t>applications experience a logical-clock shift</a:t>
            </a:r>
          </a:p>
          <a:p>
            <a:pPr marL="411163" lvl="1">
              <a:lnSpc>
                <a:spcPct val="100000"/>
              </a:lnSpc>
              <a:spcBef>
                <a:spcPts val="600"/>
              </a:spcBef>
            </a:pPr>
            <a:r>
              <a:rPr lang="en-US" sz="2000" spc="-40" dirty="0"/>
              <a:t>operations happen outside of the </a:t>
            </a:r>
            <a:br>
              <a:rPr lang="en-US" sz="2000" spc="-40" dirty="0"/>
            </a:br>
            <a:r>
              <a:rPr lang="en-US" sz="2000" spc="-40" dirty="0"/>
              <a:t>OS’/application’s awareness</a:t>
            </a:r>
          </a:p>
          <a:p>
            <a:pPr marL="854075" lvl="1">
              <a:lnSpc>
                <a:spcPct val="100000"/>
              </a:lnSpc>
              <a:spcBef>
                <a:spcPts val="600"/>
              </a:spcBef>
            </a:pPr>
            <a:r>
              <a:rPr lang="en-US" sz="1800" spc="-40" dirty="0"/>
              <a:t>logical-clock used to track </a:t>
            </a:r>
            <a:r>
              <a:rPr lang="en-US" sz="1800" spc="-40" dirty="0" smtClean="0"/>
              <a:t>updates</a:t>
            </a:r>
          </a:p>
          <a:p>
            <a:pPr marL="854075" lvl="1">
              <a:lnSpc>
                <a:spcPct val="100000"/>
              </a:lnSpc>
              <a:spcBef>
                <a:spcPts val="600"/>
              </a:spcBef>
            </a:pPr>
            <a:r>
              <a:rPr lang="en-US" sz="1800" dirty="0"/>
              <a:t>Active Directory’s logical clock is its </a:t>
            </a:r>
            <a:r>
              <a:rPr lang="en-US" sz="1800" b="1" i="1" dirty="0"/>
              <a:t>USN </a:t>
            </a:r>
            <a:br>
              <a:rPr lang="en-US" sz="1800" b="1" i="1" dirty="0"/>
            </a:br>
            <a:r>
              <a:rPr lang="en-US" sz="1800" dirty="0"/>
              <a:t>(update sequence number</a:t>
            </a:r>
            <a:r>
              <a:rPr lang="en-US" sz="1800" dirty="0" smtClean="0"/>
              <a:t>)</a:t>
            </a:r>
          </a:p>
          <a:p>
            <a:pPr marL="1257300" lvl="2">
              <a:lnSpc>
                <a:spcPct val="100000"/>
              </a:lnSpc>
              <a:spcBef>
                <a:spcPts val="600"/>
              </a:spcBef>
            </a:pPr>
            <a:r>
              <a:rPr lang="en-US" sz="1400" b="1" dirty="0"/>
              <a:t>USNs</a:t>
            </a:r>
            <a:r>
              <a:rPr lang="en-US" sz="1400" dirty="0"/>
              <a:t> record the </a:t>
            </a:r>
            <a:r>
              <a:rPr lang="en-US" sz="1400" b="1" i="1" dirty="0"/>
              <a:t>sequence of updates </a:t>
            </a:r>
            <a:r>
              <a:rPr lang="en-US" sz="1400" dirty="0"/>
              <a:t>made on each DC</a:t>
            </a:r>
          </a:p>
          <a:p>
            <a:pPr marL="1257300" lvl="2">
              <a:lnSpc>
                <a:spcPct val="100000"/>
              </a:lnSpc>
              <a:spcBef>
                <a:spcPts val="600"/>
              </a:spcBef>
            </a:pPr>
            <a:r>
              <a:rPr lang="en-US" sz="1400" dirty="0"/>
              <a:t>the DC is uniquely identified by its </a:t>
            </a:r>
            <a:r>
              <a:rPr lang="en-US" sz="1400" b="1" i="1" dirty="0" err="1" smtClean="0"/>
              <a:t>InvocationID</a:t>
            </a:r>
            <a:endParaRPr lang="en-US" sz="1400" b="1" i="1" dirty="0"/>
          </a:p>
        </p:txBody>
      </p:sp>
      <p:sp>
        <p:nvSpPr>
          <p:cNvPr id="4" name="Rectangle 3"/>
          <p:cNvSpPr/>
          <p:nvPr/>
        </p:nvSpPr>
        <p:spPr bwMode="auto">
          <a:xfrm>
            <a:off x="7132321" y="1455054"/>
            <a:ext cx="4521650" cy="457200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2000" dirty="0" smtClean="0">
              <a:solidFill>
                <a:srgbClr val="FFFFFF">
                  <a:alpha val="98824"/>
                </a:srgbClr>
              </a:solidFill>
              <a:latin typeface="Segoe UI" pitchFamily="34" charset="0"/>
              <a:ea typeface="Segoe UI" pitchFamily="34" charset="0"/>
              <a:cs typeface="Segoe UI" pitchFamily="34" charset="0"/>
            </a:endParaRPr>
          </a:p>
        </p:txBody>
      </p:sp>
      <p:grpSp>
        <p:nvGrpSpPr>
          <p:cNvPr id="12" name="Group 11"/>
          <p:cNvGrpSpPr/>
          <p:nvPr/>
        </p:nvGrpSpPr>
        <p:grpSpPr>
          <a:xfrm>
            <a:off x="7386727" y="2969637"/>
            <a:ext cx="4012839" cy="1635197"/>
            <a:chOff x="7386727" y="2969637"/>
            <a:chExt cx="4012839" cy="1635197"/>
          </a:xfrm>
        </p:grpSpPr>
        <p:grpSp>
          <p:nvGrpSpPr>
            <p:cNvPr id="47" name="Group 46"/>
            <p:cNvGrpSpPr/>
            <p:nvPr/>
          </p:nvGrpSpPr>
          <p:grpSpPr>
            <a:xfrm>
              <a:off x="7386727" y="3440114"/>
              <a:ext cx="4012839" cy="300630"/>
              <a:chOff x="5227320" y="3397250"/>
              <a:chExt cx="3989704" cy="285750"/>
            </a:xfrm>
          </p:grpSpPr>
          <p:sp>
            <p:nvSpPr>
              <p:cNvPr id="2" name="Rectangle 1"/>
              <p:cNvSpPr/>
              <p:nvPr/>
            </p:nvSpPr>
            <p:spPr bwMode="auto">
              <a:xfrm>
                <a:off x="5227320" y="3397250"/>
                <a:ext cx="285750" cy="2857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dirty="0" smtClean="0">
                    <a:solidFill>
                      <a:srgbClr val="FFFFFF">
                        <a:alpha val="98824"/>
                      </a:srgbClr>
                    </a:solidFill>
                    <a:latin typeface="Segoe UI" pitchFamily="34" charset="0"/>
                    <a:ea typeface="Segoe UI" pitchFamily="34" charset="0"/>
                    <a:cs typeface="Segoe UI" pitchFamily="34" charset="0"/>
                  </a:rPr>
                  <a:t>0</a:t>
                </a:r>
              </a:p>
            </p:txBody>
          </p:sp>
          <p:sp>
            <p:nvSpPr>
              <p:cNvPr id="22" name="Rectangle 21"/>
              <p:cNvSpPr/>
              <p:nvPr/>
            </p:nvSpPr>
            <p:spPr bwMode="auto">
              <a:xfrm>
                <a:off x="5512240" y="3397250"/>
                <a:ext cx="285750" cy="2857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dirty="0" smtClean="0">
                    <a:solidFill>
                      <a:srgbClr val="FFFFFF">
                        <a:alpha val="98824"/>
                      </a:srgbClr>
                    </a:solidFill>
                    <a:latin typeface="Segoe UI" pitchFamily="34" charset="0"/>
                    <a:ea typeface="Segoe UI" pitchFamily="34" charset="0"/>
                    <a:cs typeface="Segoe UI" pitchFamily="34" charset="0"/>
                  </a:rPr>
                  <a:t>1</a:t>
                </a:r>
              </a:p>
            </p:txBody>
          </p:sp>
          <p:sp>
            <p:nvSpPr>
              <p:cNvPr id="23" name="Rectangle 22"/>
              <p:cNvSpPr/>
              <p:nvPr/>
            </p:nvSpPr>
            <p:spPr bwMode="auto">
              <a:xfrm>
                <a:off x="5797160" y="3397250"/>
                <a:ext cx="285750" cy="2857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dirty="0" smtClean="0">
                    <a:solidFill>
                      <a:srgbClr val="FFFFFF">
                        <a:alpha val="98824"/>
                      </a:srgbClr>
                    </a:solidFill>
                    <a:latin typeface="Segoe UI" pitchFamily="34" charset="0"/>
                    <a:ea typeface="Segoe UI" pitchFamily="34" charset="0"/>
                    <a:cs typeface="Segoe UI" pitchFamily="34" charset="0"/>
                  </a:rPr>
                  <a:t>2</a:t>
                </a:r>
              </a:p>
            </p:txBody>
          </p:sp>
          <p:sp>
            <p:nvSpPr>
              <p:cNvPr id="24" name="Rectangle 23"/>
              <p:cNvSpPr/>
              <p:nvPr/>
            </p:nvSpPr>
            <p:spPr bwMode="auto">
              <a:xfrm>
                <a:off x="6082080" y="3397250"/>
                <a:ext cx="285750" cy="2857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dirty="0" smtClean="0">
                    <a:solidFill>
                      <a:srgbClr val="FFFFFF">
                        <a:alpha val="98824"/>
                      </a:srgbClr>
                    </a:solidFill>
                    <a:latin typeface="Segoe UI" pitchFamily="34" charset="0"/>
                    <a:ea typeface="Segoe UI" pitchFamily="34" charset="0"/>
                    <a:cs typeface="Segoe UI" pitchFamily="34" charset="0"/>
                  </a:rPr>
                  <a:t>3</a:t>
                </a:r>
              </a:p>
            </p:txBody>
          </p:sp>
          <p:sp>
            <p:nvSpPr>
              <p:cNvPr id="25" name="Rectangle 24"/>
              <p:cNvSpPr/>
              <p:nvPr/>
            </p:nvSpPr>
            <p:spPr bwMode="auto">
              <a:xfrm>
                <a:off x="6367000" y="3397250"/>
                <a:ext cx="285750" cy="2857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dirty="0" smtClean="0">
                    <a:solidFill>
                      <a:srgbClr val="FFFFFF">
                        <a:alpha val="98824"/>
                      </a:srgbClr>
                    </a:solidFill>
                    <a:latin typeface="Segoe UI" pitchFamily="34" charset="0"/>
                    <a:ea typeface="Segoe UI" pitchFamily="34" charset="0"/>
                    <a:cs typeface="Segoe UI" pitchFamily="34" charset="0"/>
                  </a:rPr>
                  <a:t>4</a:t>
                </a:r>
              </a:p>
            </p:txBody>
          </p:sp>
          <p:sp>
            <p:nvSpPr>
              <p:cNvPr id="26" name="Rectangle 25"/>
              <p:cNvSpPr/>
              <p:nvPr/>
            </p:nvSpPr>
            <p:spPr bwMode="auto">
              <a:xfrm>
                <a:off x="6651920" y="3397250"/>
                <a:ext cx="285750" cy="2857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dirty="0" smtClean="0">
                    <a:solidFill>
                      <a:srgbClr val="FFFFFF">
                        <a:alpha val="98824"/>
                      </a:srgbClr>
                    </a:solidFill>
                    <a:latin typeface="Segoe UI" pitchFamily="34" charset="0"/>
                    <a:ea typeface="Segoe UI" pitchFamily="34" charset="0"/>
                    <a:cs typeface="Segoe UI" pitchFamily="34" charset="0"/>
                  </a:rPr>
                  <a:t>5</a:t>
                </a:r>
              </a:p>
            </p:txBody>
          </p:sp>
          <p:sp>
            <p:nvSpPr>
              <p:cNvPr id="27" name="Rectangle 26"/>
              <p:cNvSpPr/>
              <p:nvPr/>
            </p:nvSpPr>
            <p:spPr bwMode="auto">
              <a:xfrm>
                <a:off x="6936840" y="3397250"/>
                <a:ext cx="285750" cy="2857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dirty="0" smtClean="0">
                    <a:solidFill>
                      <a:srgbClr val="FFFFFF">
                        <a:alpha val="98824"/>
                      </a:srgbClr>
                    </a:solidFill>
                    <a:latin typeface="Segoe UI" pitchFamily="34" charset="0"/>
                    <a:ea typeface="Segoe UI" pitchFamily="34" charset="0"/>
                    <a:cs typeface="Segoe UI" pitchFamily="34" charset="0"/>
                  </a:rPr>
                  <a:t>6</a:t>
                </a:r>
              </a:p>
            </p:txBody>
          </p:sp>
          <p:sp>
            <p:nvSpPr>
              <p:cNvPr id="28" name="Rectangle 27"/>
              <p:cNvSpPr/>
              <p:nvPr/>
            </p:nvSpPr>
            <p:spPr bwMode="auto">
              <a:xfrm>
                <a:off x="7221760" y="3397250"/>
                <a:ext cx="285750" cy="2857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dirty="0" smtClean="0">
                    <a:solidFill>
                      <a:srgbClr val="FFFFFF">
                        <a:alpha val="98824"/>
                      </a:srgbClr>
                    </a:solidFill>
                    <a:latin typeface="Segoe UI" pitchFamily="34" charset="0"/>
                    <a:ea typeface="Segoe UI" pitchFamily="34" charset="0"/>
                    <a:cs typeface="Segoe UI" pitchFamily="34" charset="0"/>
                  </a:rPr>
                  <a:t>7</a:t>
                </a:r>
              </a:p>
            </p:txBody>
          </p:sp>
          <p:sp>
            <p:nvSpPr>
              <p:cNvPr id="29" name="Rectangle 28"/>
              <p:cNvSpPr/>
              <p:nvPr/>
            </p:nvSpPr>
            <p:spPr bwMode="auto">
              <a:xfrm>
                <a:off x="7506680" y="3397250"/>
                <a:ext cx="285750" cy="2857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dirty="0">
                    <a:solidFill>
                      <a:srgbClr val="FFFFFF">
                        <a:alpha val="98824"/>
                      </a:srgbClr>
                    </a:solidFill>
                    <a:latin typeface="Segoe UI" pitchFamily="34" charset="0"/>
                    <a:ea typeface="Segoe UI" pitchFamily="34" charset="0"/>
                    <a:cs typeface="Segoe UI" pitchFamily="34" charset="0"/>
                  </a:rPr>
                  <a:t>4</a:t>
                </a:r>
                <a:endParaRPr lang="en-US" sz="1800" dirty="0" smtClean="0">
                  <a:solidFill>
                    <a:srgbClr val="FFFFFF">
                      <a:alpha val="98824"/>
                    </a:srgbClr>
                  </a:solidFill>
                  <a:latin typeface="Segoe UI" pitchFamily="34" charset="0"/>
                  <a:ea typeface="Segoe UI" pitchFamily="34" charset="0"/>
                  <a:cs typeface="Segoe UI" pitchFamily="34" charset="0"/>
                </a:endParaRPr>
              </a:p>
            </p:txBody>
          </p:sp>
          <p:sp>
            <p:nvSpPr>
              <p:cNvPr id="30" name="Rectangle 29"/>
              <p:cNvSpPr/>
              <p:nvPr/>
            </p:nvSpPr>
            <p:spPr bwMode="auto">
              <a:xfrm>
                <a:off x="7791600" y="3397250"/>
                <a:ext cx="285750" cy="2857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dirty="0" smtClean="0">
                    <a:solidFill>
                      <a:srgbClr val="FFFFFF">
                        <a:alpha val="98824"/>
                      </a:srgbClr>
                    </a:solidFill>
                    <a:latin typeface="Segoe UI" pitchFamily="34" charset="0"/>
                    <a:ea typeface="Segoe UI" pitchFamily="34" charset="0"/>
                    <a:cs typeface="Segoe UI" pitchFamily="34" charset="0"/>
                  </a:rPr>
                  <a:t>5</a:t>
                </a:r>
              </a:p>
            </p:txBody>
          </p:sp>
          <p:sp>
            <p:nvSpPr>
              <p:cNvPr id="31" name="Rectangle 30"/>
              <p:cNvSpPr/>
              <p:nvPr/>
            </p:nvSpPr>
            <p:spPr bwMode="auto">
              <a:xfrm>
                <a:off x="8076520" y="3397250"/>
                <a:ext cx="285750" cy="2857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dirty="0" smtClean="0">
                    <a:solidFill>
                      <a:srgbClr val="FFFFFF">
                        <a:alpha val="98824"/>
                      </a:srgbClr>
                    </a:solidFill>
                    <a:latin typeface="Segoe UI" pitchFamily="34" charset="0"/>
                    <a:ea typeface="Segoe UI" pitchFamily="34" charset="0"/>
                    <a:cs typeface="Segoe UI" pitchFamily="34" charset="0"/>
                  </a:rPr>
                  <a:t>6</a:t>
                </a:r>
              </a:p>
            </p:txBody>
          </p:sp>
          <p:sp>
            <p:nvSpPr>
              <p:cNvPr id="32" name="Rectangle 31"/>
              <p:cNvSpPr/>
              <p:nvPr/>
            </p:nvSpPr>
            <p:spPr bwMode="auto">
              <a:xfrm>
                <a:off x="8361440" y="3397250"/>
                <a:ext cx="285750" cy="2857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dirty="0" smtClean="0">
                    <a:solidFill>
                      <a:srgbClr val="FFFFFF">
                        <a:alpha val="98824"/>
                      </a:srgbClr>
                    </a:solidFill>
                    <a:latin typeface="Segoe UI" pitchFamily="34" charset="0"/>
                    <a:ea typeface="Segoe UI" pitchFamily="34" charset="0"/>
                    <a:cs typeface="Segoe UI" pitchFamily="34" charset="0"/>
                  </a:rPr>
                  <a:t>7</a:t>
                </a:r>
              </a:p>
            </p:txBody>
          </p:sp>
          <p:sp>
            <p:nvSpPr>
              <p:cNvPr id="33" name="Rectangle 32"/>
              <p:cNvSpPr/>
              <p:nvPr/>
            </p:nvSpPr>
            <p:spPr bwMode="auto">
              <a:xfrm>
                <a:off x="8646360" y="3397250"/>
                <a:ext cx="285750" cy="2857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dirty="0" smtClean="0">
                    <a:solidFill>
                      <a:srgbClr val="FFFFFF">
                        <a:alpha val="98824"/>
                      </a:srgbClr>
                    </a:solidFill>
                    <a:latin typeface="Segoe UI" pitchFamily="34" charset="0"/>
                    <a:ea typeface="Segoe UI" pitchFamily="34" charset="0"/>
                    <a:cs typeface="Segoe UI" pitchFamily="34" charset="0"/>
                  </a:rPr>
                  <a:t>8</a:t>
                </a:r>
              </a:p>
            </p:txBody>
          </p:sp>
          <p:sp>
            <p:nvSpPr>
              <p:cNvPr id="34" name="Rectangle 33"/>
              <p:cNvSpPr/>
              <p:nvPr/>
            </p:nvSpPr>
            <p:spPr bwMode="auto">
              <a:xfrm>
                <a:off x="8931274" y="3397250"/>
                <a:ext cx="285750" cy="28575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800" dirty="0" smtClean="0">
                    <a:solidFill>
                      <a:srgbClr val="FFFFFF">
                        <a:alpha val="98824"/>
                      </a:srgbClr>
                    </a:solidFill>
                    <a:latin typeface="Segoe UI" pitchFamily="34" charset="0"/>
                    <a:ea typeface="Segoe UI" pitchFamily="34" charset="0"/>
                    <a:cs typeface="Segoe UI" pitchFamily="34" charset="0"/>
                  </a:rPr>
                  <a:t>9</a:t>
                </a:r>
              </a:p>
            </p:txBody>
          </p:sp>
        </p:grpSp>
        <p:cxnSp>
          <p:nvCxnSpPr>
            <p:cNvPr id="36" name="Straight Connector 35"/>
            <p:cNvCxnSpPr/>
            <p:nvPr/>
          </p:nvCxnSpPr>
          <p:spPr>
            <a:xfrm>
              <a:off x="7458094" y="3851002"/>
              <a:ext cx="2173303" cy="0"/>
            </a:xfrm>
            <a:prstGeom prst="line">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9823008" y="3851002"/>
              <a:ext cx="1576558" cy="0"/>
            </a:xfrm>
            <a:prstGeom prst="line">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bwMode="auto">
            <a:xfrm>
              <a:off x="8713908" y="3857652"/>
              <a:ext cx="1108911" cy="747182"/>
            </a:xfrm>
            <a:custGeom>
              <a:avLst/>
              <a:gdLst>
                <a:gd name="connsiteX0" fmla="*/ 0 w 1117600"/>
                <a:gd name="connsiteY0" fmla="*/ 0 h 704850"/>
                <a:gd name="connsiteX1" fmla="*/ 895350 w 1117600"/>
                <a:gd name="connsiteY1" fmla="*/ 704850 h 704850"/>
                <a:gd name="connsiteX2" fmla="*/ 1117600 w 1117600"/>
                <a:gd name="connsiteY2" fmla="*/ 0 h 704850"/>
                <a:gd name="connsiteX3" fmla="*/ 1117600 w 1117600"/>
                <a:gd name="connsiteY3" fmla="*/ 0 h 704850"/>
                <a:gd name="connsiteX0" fmla="*/ 0 w 1117600"/>
                <a:gd name="connsiteY0" fmla="*/ 0 h 712203"/>
                <a:gd name="connsiteX1" fmla="*/ 895350 w 1117600"/>
                <a:gd name="connsiteY1" fmla="*/ 704850 h 712203"/>
                <a:gd name="connsiteX2" fmla="*/ 1117600 w 1117600"/>
                <a:gd name="connsiteY2" fmla="*/ 0 h 712203"/>
                <a:gd name="connsiteX3" fmla="*/ 1117600 w 1117600"/>
                <a:gd name="connsiteY3" fmla="*/ 0 h 712203"/>
                <a:gd name="connsiteX0" fmla="*/ 0 w 1117600"/>
                <a:gd name="connsiteY0" fmla="*/ 0 h 726916"/>
                <a:gd name="connsiteX1" fmla="*/ 895350 w 1117600"/>
                <a:gd name="connsiteY1" fmla="*/ 704850 h 726916"/>
                <a:gd name="connsiteX2" fmla="*/ 1117600 w 1117600"/>
                <a:gd name="connsiteY2" fmla="*/ 0 h 726916"/>
                <a:gd name="connsiteX3" fmla="*/ 1117600 w 1117600"/>
                <a:gd name="connsiteY3" fmla="*/ 0 h 726916"/>
                <a:gd name="connsiteX0" fmla="*/ 0 w 1117600"/>
                <a:gd name="connsiteY0" fmla="*/ 0 h 726916"/>
                <a:gd name="connsiteX1" fmla="*/ 895350 w 1117600"/>
                <a:gd name="connsiteY1" fmla="*/ 704850 h 726916"/>
                <a:gd name="connsiteX2" fmla="*/ 1117600 w 1117600"/>
                <a:gd name="connsiteY2" fmla="*/ 0 h 726916"/>
                <a:gd name="connsiteX0" fmla="*/ 0 w 895350"/>
                <a:gd name="connsiteY0" fmla="*/ 0 h 726916"/>
                <a:gd name="connsiteX1" fmla="*/ 895350 w 895350"/>
                <a:gd name="connsiteY1" fmla="*/ 704850 h 726916"/>
                <a:gd name="connsiteX0" fmla="*/ 0 w 1102518"/>
                <a:gd name="connsiteY0" fmla="*/ 0 h 380934"/>
                <a:gd name="connsiteX1" fmla="*/ 1102518 w 1102518"/>
                <a:gd name="connsiteY1" fmla="*/ 7144 h 380934"/>
                <a:gd name="connsiteX0" fmla="*/ 0 w 1102518"/>
                <a:gd name="connsiteY0" fmla="*/ 0 h 423027"/>
                <a:gd name="connsiteX1" fmla="*/ 1102518 w 1102518"/>
                <a:gd name="connsiteY1" fmla="*/ 7144 h 423027"/>
                <a:gd name="connsiteX0" fmla="*/ 0 w 1102518"/>
                <a:gd name="connsiteY0" fmla="*/ 0 h 424420"/>
                <a:gd name="connsiteX1" fmla="*/ 1102518 w 1102518"/>
                <a:gd name="connsiteY1" fmla="*/ 7144 h 424420"/>
                <a:gd name="connsiteX0" fmla="*/ 0 w 1102518"/>
                <a:gd name="connsiteY0" fmla="*/ 0 h 710200"/>
                <a:gd name="connsiteX1" fmla="*/ 1102518 w 1102518"/>
                <a:gd name="connsiteY1" fmla="*/ 7144 h 710200"/>
              </a:gdLst>
              <a:ahLst/>
              <a:cxnLst>
                <a:cxn ang="0">
                  <a:pos x="connsiteX0" y="connsiteY0"/>
                </a:cxn>
                <a:cxn ang="0">
                  <a:pos x="connsiteX1" y="connsiteY1"/>
                </a:cxn>
              </a:cxnLst>
              <a:rect l="l" t="t" r="r" b="b"/>
              <a:pathLst>
                <a:path w="1102518" h="710200">
                  <a:moveTo>
                    <a:pt x="0" y="0"/>
                  </a:moveTo>
                  <a:cubicBezTo>
                    <a:pt x="658972" y="1485900"/>
                    <a:pt x="1003564" y="211138"/>
                    <a:pt x="1102518" y="7144"/>
                  </a:cubicBezTo>
                </a:path>
              </a:pathLst>
            </a:custGeom>
            <a:ln w="19050">
              <a:solidFill>
                <a:schemeClr val="tx1"/>
              </a:solidFill>
              <a:prstDash val="sysDot"/>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45" name="Rectangle 44"/>
            <p:cNvSpPr/>
            <p:nvPr/>
          </p:nvSpPr>
          <p:spPr bwMode="auto">
            <a:xfrm>
              <a:off x="7544606" y="3973191"/>
              <a:ext cx="1117101" cy="215444"/>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spAutoFit/>
            </a:bodyPr>
            <a:lstStyle/>
            <a:p>
              <a:pPr algn="ctr" defTabSz="914099"/>
              <a:r>
                <a:rPr lang="en-US" sz="1400"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Take snapshot</a:t>
              </a:r>
            </a:p>
          </p:txBody>
        </p:sp>
        <p:sp>
          <p:nvSpPr>
            <p:cNvPr id="46" name="Rectangle 45"/>
            <p:cNvSpPr/>
            <p:nvPr/>
          </p:nvSpPr>
          <p:spPr bwMode="auto">
            <a:xfrm>
              <a:off x="9817587" y="3973191"/>
              <a:ext cx="1226298" cy="215444"/>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spAutoFit/>
            </a:bodyPr>
            <a:lstStyle/>
            <a:p>
              <a:pPr algn="ctr" defTabSz="914099"/>
              <a:r>
                <a:rPr lang="en-US" sz="1400"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Apply snapshot</a:t>
              </a:r>
            </a:p>
          </p:txBody>
        </p:sp>
        <p:sp>
          <p:nvSpPr>
            <p:cNvPr id="8" name="Rectangle 7"/>
            <p:cNvSpPr/>
            <p:nvPr/>
          </p:nvSpPr>
          <p:spPr>
            <a:xfrm>
              <a:off x="9106995" y="2969637"/>
              <a:ext cx="1519968" cy="369332"/>
            </a:xfrm>
            <a:prstGeom prst="rect">
              <a:avLst/>
            </a:prstGeom>
          </p:spPr>
          <p:txBody>
            <a:bodyPr wrap="none">
              <a:spAutoFit/>
            </a:bodyPr>
            <a:lstStyle/>
            <a:p>
              <a:pPr algn="ctr" defTabSz="914099"/>
              <a:r>
                <a:rPr lang="en-US" sz="1800" i="1" dirty="0">
                  <a:solidFill>
                    <a:srgbClr val="FFFFFF">
                      <a:alpha val="98824"/>
                    </a:srgbClr>
                  </a:solidFill>
                  <a:latin typeface="Segoe UI" pitchFamily="34" charset="0"/>
                  <a:ea typeface="Segoe UI" pitchFamily="34" charset="0"/>
                  <a:cs typeface="Segoe UI" pitchFamily="34" charset="0"/>
                </a:rPr>
                <a:t>Logical Clock</a:t>
              </a:r>
            </a:p>
          </p:txBody>
        </p:sp>
      </p:grpSp>
    </p:spTree>
    <p:extLst>
      <p:ext uri="{BB962C8B-B14F-4D97-AF65-F5344CB8AC3E}">
        <p14:creationId xmlns:p14="http://schemas.microsoft.com/office/powerpoint/2010/main" val="60658207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612357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797" name="think-cell Slide" r:id="rId49" imgW="270" imgH="270" progId="TCLayout.ActiveDocument.1">
                  <p:embed/>
                </p:oleObj>
              </mc:Choice>
              <mc:Fallback>
                <p:oleObj name="think-cell Slide" r:id="rId49" imgW="270" imgH="270" progId="TCLayout.ActiveDocument.1">
                  <p:embed/>
                  <p:pic>
                    <p:nvPicPr>
                      <p:cNvPr id="0" name=""/>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12" name="Title 3"/>
          <p:cNvSpPr txBox="1">
            <a:spLocks/>
          </p:cNvSpPr>
          <p:nvPr>
            <p:custDataLst>
              <p:tags r:id="rId3"/>
            </p:custDataLst>
          </p:nvPr>
        </p:nvSpPr>
        <p:spPr>
          <a:xfrm>
            <a:off x="433479" y="-175936"/>
            <a:ext cx="14882817" cy="1330541"/>
          </a:xfrm>
          <a:prstGeom prst="rect">
            <a:avLst/>
          </a:prstGeom>
        </p:spPr>
        <p:txBody>
          <a:bodyPr vert="horz" lIns="0" tIns="45775" rIns="91551" bIns="45775" rtlCol="0" anchor="b">
            <a:noAutofit/>
          </a:bodyPr>
          <a:lstStyle>
            <a:lvl1pPr algn="l" defTabSz="686806" rtl="0" eaLnBrk="1" latinLnBrk="0" hangingPunct="1">
              <a:lnSpc>
                <a:spcPts val="3605"/>
              </a:lnSpc>
              <a:spcBef>
                <a:spcPct val="0"/>
              </a:spcBef>
              <a:buNone/>
              <a:defRPr sz="3600" kern="1200" spc="-150" baseline="0">
                <a:solidFill>
                  <a:srgbClr val="00B9F2"/>
                </a:solidFill>
                <a:latin typeface="Segoe UI Light" pitchFamily="34" charset="0"/>
                <a:ea typeface="+mj-ea"/>
                <a:cs typeface="+mj-cs"/>
              </a:defRPr>
            </a:lvl1pPr>
          </a:lstStyle>
          <a:p>
            <a:pPr fontAlgn="base">
              <a:spcAft>
                <a:spcPct val="0"/>
              </a:spcAft>
            </a:pPr>
            <a:endParaRPr lang="en-US" sz="2700" b="1" dirty="0"/>
          </a:p>
        </p:txBody>
      </p:sp>
      <p:sp>
        <p:nvSpPr>
          <p:cNvPr id="2" name="Title 1"/>
          <p:cNvSpPr>
            <a:spLocks noGrp="1"/>
          </p:cNvSpPr>
          <p:nvPr>
            <p:ph type="title"/>
            <p:custDataLst>
              <p:tags r:id="rId4"/>
            </p:custDataLst>
          </p:nvPr>
        </p:nvSpPr>
        <p:spPr/>
        <p:txBody>
          <a:bodyPr anchor="t">
            <a:normAutofit/>
          </a:bodyPr>
          <a:lstStyle/>
          <a:p>
            <a:r>
              <a:rPr lang="en-US" dirty="0">
                <a:cs typeface="Segoe UI"/>
              </a:rPr>
              <a:t>How Domain Controllers are </a:t>
            </a:r>
            <a:r>
              <a:rPr lang="en-US" dirty="0" smtClean="0">
                <a:cs typeface="Segoe UI"/>
              </a:rPr>
              <a:t>Impacted (1 </a:t>
            </a:r>
            <a:r>
              <a:rPr lang="en-US" dirty="0">
                <a:cs typeface="Segoe UI"/>
              </a:rPr>
              <a:t>of </a:t>
            </a:r>
            <a:r>
              <a:rPr lang="en-US" dirty="0" smtClean="0">
                <a:cs typeface="Segoe UI"/>
              </a:rPr>
              <a:t>2)</a:t>
            </a:r>
            <a:endParaRPr lang="en-US" dirty="0">
              <a:cs typeface="Segoe UI"/>
            </a:endParaRPr>
          </a:p>
        </p:txBody>
      </p:sp>
      <p:sp>
        <p:nvSpPr>
          <p:cNvPr id="92" name="Rectangle 91"/>
          <p:cNvSpPr/>
          <p:nvPr>
            <p:custDataLst>
              <p:tags r:id="rId5"/>
            </p:custDataLst>
          </p:nvPr>
        </p:nvSpPr>
        <p:spPr bwMode="auto">
          <a:xfrm>
            <a:off x="512801" y="1434508"/>
            <a:ext cx="11149012" cy="51816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93" name="Down Arrow 92"/>
          <p:cNvSpPr/>
          <p:nvPr>
            <p:custDataLst>
              <p:tags r:id="rId6"/>
            </p:custDataLst>
          </p:nvPr>
        </p:nvSpPr>
        <p:spPr bwMode="auto">
          <a:xfrm>
            <a:off x="624800" y="1676400"/>
            <a:ext cx="914400" cy="4724400"/>
          </a:xfrm>
          <a:prstGeom prst="downArrow">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91440" rIns="91436" bIns="91440" numCol="1" rtlCol="0" anchor="ctr" anchorCtr="0" compatLnSpc="1">
            <a:prstTxWarp prst="textNoShape">
              <a:avLst/>
            </a:prstTxWarp>
          </a:bodyPr>
          <a:lstStyle/>
          <a:p>
            <a:pPr algn="ctr" defTabSz="914099"/>
            <a:r>
              <a:rPr lang="en-US" sz="2200" b="1" dirty="0">
                <a:solidFill>
                  <a:schemeClr val="bg1">
                    <a:alpha val="99000"/>
                  </a:schemeClr>
                </a:solidFill>
                <a:latin typeface="Segoe UI" pitchFamily="34" charset="0"/>
                <a:ea typeface="Segoe UI" pitchFamily="34" charset="0"/>
                <a:cs typeface="Segoe UI" pitchFamily="34" charset="0"/>
              </a:rPr>
              <a:t>Timeline of events</a:t>
            </a:r>
          </a:p>
        </p:txBody>
      </p:sp>
      <p:grpSp>
        <p:nvGrpSpPr>
          <p:cNvPr id="94" name="Group 93"/>
          <p:cNvGrpSpPr/>
          <p:nvPr>
            <p:custDataLst>
              <p:tags r:id="rId7"/>
            </p:custDataLst>
          </p:nvPr>
        </p:nvGrpSpPr>
        <p:grpSpPr>
          <a:xfrm>
            <a:off x="1881873" y="3790538"/>
            <a:ext cx="1393139" cy="655320"/>
            <a:chOff x="1881873" y="3790538"/>
            <a:chExt cx="1393139" cy="655320"/>
          </a:xfrm>
        </p:grpSpPr>
        <p:sp>
          <p:nvSpPr>
            <p:cNvPr id="95" name="Rectangle 94"/>
            <p:cNvSpPr/>
            <p:nvPr/>
          </p:nvSpPr>
          <p:spPr bwMode="auto">
            <a:xfrm>
              <a:off x="1881873" y="3843878"/>
              <a:ext cx="1339394" cy="54864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400" dirty="0">
                  <a:solidFill>
                    <a:srgbClr val="000000">
                      <a:alpha val="98824"/>
                    </a:srgbClr>
                  </a:solidFill>
                  <a:latin typeface="Segoe UI" pitchFamily="34" charset="0"/>
                  <a:ea typeface="Segoe UI" pitchFamily="34" charset="0"/>
                  <a:cs typeface="Segoe UI" pitchFamily="34" charset="0"/>
                </a:rPr>
                <a:t>TIME: T2</a:t>
              </a:r>
            </a:p>
          </p:txBody>
        </p:sp>
        <p:pic>
          <p:nvPicPr>
            <p:cNvPr id="96" name="Picture 34" descr="E:\Eric Suchiang FD\Icons\Metro Icon\Metro icons ALL WHITE\clock.png"/>
            <p:cNvPicPr>
              <a:picLocks noChangeAspect="1" noChangeArrowheads="1"/>
            </p:cNvPicPr>
            <p:nvPr/>
          </p:nvPicPr>
          <p:blipFill>
            <a:blip r:embed="rId51">
              <a:duotone>
                <a:prstClr val="black"/>
                <a:schemeClr val="tx2">
                  <a:tint val="45000"/>
                  <a:satMod val="400000"/>
                </a:schemeClr>
              </a:duotone>
              <a:extLst>
                <a:ext uri="{BEBA8EAE-BF5A-486C-A8C5-ECC9F3942E4B}">
                  <a14:imgProps xmlns:a14="http://schemas.microsoft.com/office/drawing/2010/main">
                    <a14:imgLayer r:embed="rId5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19692" y="3790538"/>
              <a:ext cx="655320" cy="655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7" name="Group 96"/>
          <p:cNvGrpSpPr/>
          <p:nvPr>
            <p:custDataLst>
              <p:tags r:id="rId8"/>
            </p:custDataLst>
          </p:nvPr>
        </p:nvGrpSpPr>
        <p:grpSpPr>
          <a:xfrm>
            <a:off x="1881873" y="4768008"/>
            <a:ext cx="1393139" cy="655320"/>
            <a:chOff x="1881873" y="4768008"/>
            <a:chExt cx="1393139" cy="655320"/>
          </a:xfrm>
        </p:grpSpPr>
        <p:sp>
          <p:nvSpPr>
            <p:cNvPr id="98" name="Rectangle 97"/>
            <p:cNvSpPr/>
            <p:nvPr/>
          </p:nvSpPr>
          <p:spPr bwMode="auto">
            <a:xfrm>
              <a:off x="1881873" y="4821348"/>
              <a:ext cx="1339394" cy="54864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400" dirty="0">
                  <a:solidFill>
                    <a:srgbClr val="000000">
                      <a:alpha val="98824"/>
                    </a:srgbClr>
                  </a:solidFill>
                  <a:latin typeface="Segoe UI" pitchFamily="34" charset="0"/>
                  <a:ea typeface="Segoe UI" pitchFamily="34" charset="0"/>
                  <a:cs typeface="Segoe UI" pitchFamily="34" charset="0"/>
                </a:rPr>
                <a:t>TIME: T3</a:t>
              </a:r>
            </a:p>
          </p:txBody>
        </p:sp>
        <p:pic>
          <p:nvPicPr>
            <p:cNvPr id="100" name="Picture 34" descr="E:\Eric Suchiang FD\Icons\Metro Icon\Metro icons ALL WHITE\clock.png"/>
            <p:cNvPicPr>
              <a:picLocks noChangeAspect="1" noChangeArrowheads="1"/>
            </p:cNvPicPr>
            <p:nvPr/>
          </p:nvPicPr>
          <p:blipFill>
            <a:blip r:embed="rId51">
              <a:duotone>
                <a:prstClr val="black"/>
                <a:schemeClr val="tx2">
                  <a:tint val="45000"/>
                  <a:satMod val="400000"/>
                </a:schemeClr>
              </a:duotone>
              <a:extLst>
                <a:ext uri="{BEBA8EAE-BF5A-486C-A8C5-ECC9F3942E4B}">
                  <a14:imgProps xmlns:a14="http://schemas.microsoft.com/office/drawing/2010/main">
                    <a14:imgLayer r:embed="rId5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19692" y="4768008"/>
              <a:ext cx="655320" cy="655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 name="Group 104"/>
          <p:cNvGrpSpPr/>
          <p:nvPr>
            <p:custDataLst>
              <p:tags r:id="rId9"/>
            </p:custDataLst>
          </p:nvPr>
        </p:nvGrpSpPr>
        <p:grpSpPr>
          <a:xfrm>
            <a:off x="1881873" y="5745480"/>
            <a:ext cx="1393139" cy="655320"/>
            <a:chOff x="1881873" y="5745480"/>
            <a:chExt cx="1393139" cy="655320"/>
          </a:xfrm>
        </p:grpSpPr>
        <p:sp>
          <p:nvSpPr>
            <p:cNvPr id="106" name="Rectangle 105"/>
            <p:cNvSpPr/>
            <p:nvPr/>
          </p:nvSpPr>
          <p:spPr bwMode="auto">
            <a:xfrm>
              <a:off x="1881873" y="5798820"/>
              <a:ext cx="1339394" cy="54864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400" dirty="0">
                  <a:solidFill>
                    <a:srgbClr val="000000">
                      <a:alpha val="98824"/>
                    </a:srgbClr>
                  </a:solidFill>
                  <a:latin typeface="Segoe UI" pitchFamily="34" charset="0"/>
                  <a:ea typeface="Segoe UI" pitchFamily="34" charset="0"/>
                  <a:cs typeface="Segoe UI" pitchFamily="34" charset="0"/>
                </a:rPr>
                <a:t>TIME: T4</a:t>
              </a:r>
            </a:p>
          </p:txBody>
        </p:sp>
        <p:pic>
          <p:nvPicPr>
            <p:cNvPr id="107" name="Picture 34" descr="E:\Eric Suchiang FD\Icons\Metro Icon\Metro icons ALL WHITE\clock.png"/>
            <p:cNvPicPr>
              <a:picLocks noChangeAspect="1" noChangeArrowheads="1"/>
            </p:cNvPicPr>
            <p:nvPr/>
          </p:nvPicPr>
          <p:blipFill>
            <a:blip r:embed="rId51">
              <a:duotone>
                <a:prstClr val="black"/>
                <a:schemeClr val="tx2">
                  <a:tint val="45000"/>
                  <a:satMod val="400000"/>
                </a:schemeClr>
              </a:duotone>
              <a:extLst>
                <a:ext uri="{BEBA8EAE-BF5A-486C-A8C5-ECC9F3942E4B}">
                  <a14:imgProps xmlns:a14="http://schemas.microsoft.com/office/drawing/2010/main">
                    <a14:imgLayer r:embed="rId5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19692" y="5745480"/>
              <a:ext cx="655320" cy="655320"/>
            </a:xfrm>
            <a:prstGeom prst="rect">
              <a:avLst/>
            </a:prstGeom>
            <a:noFill/>
            <a:extLst>
              <a:ext uri="{909E8E84-426E-40DD-AFC4-6F175D3DCCD1}">
                <a14:hiddenFill xmlns:a14="http://schemas.microsoft.com/office/drawing/2010/main">
                  <a:solidFill>
                    <a:srgbClr val="FFFFFF"/>
                  </a:solidFill>
                </a14:hiddenFill>
              </a:ext>
            </a:extLst>
          </p:spPr>
        </p:pic>
      </p:grpSp>
      <p:sp>
        <p:nvSpPr>
          <p:cNvPr id="109" name="Rectangle 108"/>
          <p:cNvSpPr/>
          <p:nvPr>
            <p:custDataLst>
              <p:tags r:id="rId10"/>
            </p:custDataLst>
          </p:nvPr>
        </p:nvSpPr>
        <p:spPr bwMode="auto">
          <a:xfrm>
            <a:off x="3571110" y="2866408"/>
            <a:ext cx="1097280" cy="54864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r>
              <a:rPr lang="en-US" sz="1400" b="1" dirty="0">
                <a:solidFill>
                  <a:schemeClr val="tx1">
                    <a:alpha val="98824"/>
                  </a:schemeClr>
                </a:solidFill>
                <a:latin typeface="Segoe UI" pitchFamily="34" charset="0"/>
                <a:ea typeface="Segoe UI" pitchFamily="34" charset="0"/>
                <a:cs typeface="Segoe UI" pitchFamily="34" charset="0"/>
              </a:rPr>
              <a:t>Create</a:t>
            </a:r>
          </a:p>
          <a:p>
            <a:pPr algn="ctr" defTabSz="914099"/>
            <a:r>
              <a:rPr lang="en-US" sz="1400" b="1" dirty="0">
                <a:solidFill>
                  <a:schemeClr val="tx1">
                    <a:alpha val="98824"/>
                  </a:schemeClr>
                </a:solidFill>
                <a:latin typeface="Segoe UI" pitchFamily="34" charset="0"/>
                <a:ea typeface="Segoe UI" pitchFamily="34" charset="0"/>
                <a:cs typeface="Segoe UI" pitchFamily="34" charset="0"/>
              </a:rPr>
              <a:t>Snapshot</a:t>
            </a:r>
          </a:p>
        </p:txBody>
      </p:sp>
      <p:sp>
        <p:nvSpPr>
          <p:cNvPr id="111" name="Rectangle 110"/>
          <p:cNvSpPr/>
          <p:nvPr>
            <p:custDataLst>
              <p:tags r:id="rId11"/>
            </p:custDataLst>
          </p:nvPr>
        </p:nvSpPr>
        <p:spPr bwMode="auto">
          <a:xfrm>
            <a:off x="3571110" y="4821348"/>
            <a:ext cx="1097280" cy="54864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36" tIns="45718" rIns="91436" bIns="45718" numCol="1" spcCol="0" rtlCol="0" fromWordArt="0" anchor="ctr" anchorCtr="0" forceAA="0" compatLnSpc="1">
            <a:prstTxWarp prst="textNoShape">
              <a:avLst/>
            </a:prstTxWarp>
            <a:noAutofit/>
          </a:bodyPr>
          <a:lstStyle/>
          <a:p>
            <a:pPr algn="ctr" defTabSz="914099"/>
            <a:r>
              <a:rPr lang="en-US" sz="1400" b="1" dirty="0">
                <a:solidFill>
                  <a:schemeClr val="accent6">
                    <a:alpha val="98824"/>
                  </a:schemeClr>
                </a:solidFill>
                <a:latin typeface="Segoe UI" pitchFamily="34" charset="0"/>
                <a:ea typeface="Segoe UI" pitchFamily="34" charset="0"/>
                <a:cs typeface="Segoe UI" pitchFamily="34" charset="0"/>
              </a:rPr>
              <a:t>T1</a:t>
            </a:r>
            <a:r>
              <a:rPr lang="en-US" sz="1400" dirty="0">
                <a:solidFill>
                  <a:srgbClr val="000000">
                    <a:alpha val="98824"/>
                  </a:srgbClr>
                </a:solidFill>
                <a:latin typeface="Segoe UI" pitchFamily="34" charset="0"/>
                <a:ea typeface="Segoe UI" pitchFamily="34" charset="0"/>
                <a:cs typeface="Segoe UI" pitchFamily="34" charset="0"/>
              </a:rPr>
              <a:t> </a:t>
            </a:r>
            <a:r>
              <a:rPr lang="en-US" sz="1400" b="1" dirty="0">
                <a:solidFill>
                  <a:schemeClr val="accent3">
                    <a:lumMod val="60000"/>
                    <a:lumOff val="40000"/>
                    <a:alpha val="98824"/>
                  </a:schemeClr>
                </a:solidFill>
                <a:latin typeface="Segoe UI" pitchFamily="34" charset="0"/>
                <a:ea typeface="Segoe UI" pitchFamily="34" charset="0"/>
                <a:cs typeface="Segoe UI" pitchFamily="34" charset="0"/>
              </a:rPr>
              <a:t>Snapshot</a:t>
            </a:r>
          </a:p>
          <a:p>
            <a:pPr algn="ctr" defTabSz="914099"/>
            <a:r>
              <a:rPr lang="en-US" sz="1400" b="1" dirty="0">
                <a:solidFill>
                  <a:schemeClr val="accent3">
                    <a:lumMod val="60000"/>
                    <a:lumOff val="40000"/>
                    <a:alpha val="98824"/>
                  </a:schemeClr>
                </a:solidFill>
                <a:latin typeface="Segoe UI" pitchFamily="34" charset="0"/>
                <a:ea typeface="Segoe UI" pitchFamily="34" charset="0"/>
                <a:cs typeface="Segoe UI" pitchFamily="34" charset="0"/>
              </a:rPr>
              <a:t>Applied!</a:t>
            </a:r>
          </a:p>
        </p:txBody>
      </p:sp>
      <p:sp>
        <p:nvSpPr>
          <p:cNvPr id="116" name="Rectangle 115"/>
          <p:cNvSpPr/>
          <p:nvPr>
            <p:custDataLst>
              <p:tags r:id="rId12"/>
            </p:custDataLst>
          </p:nvPr>
        </p:nvSpPr>
        <p:spPr bwMode="auto">
          <a:xfrm>
            <a:off x="4700896" y="2891808"/>
            <a:ext cx="100584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USN: </a:t>
            </a:r>
            <a:r>
              <a:rPr lang="en-US" sz="1400" dirty="0">
                <a:solidFill>
                  <a:srgbClr val="000000">
                    <a:alpha val="98824"/>
                  </a:srgbClr>
                </a:solidFill>
                <a:latin typeface="Segoe UI" pitchFamily="34" charset="0"/>
                <a:ea typeface="Segoe UI" pitchFamily="34" charset="0"/>
                <a:cs typeface="Segoe UI" pitchFamily="34" charset="0"/>
              </a:rPr>
              <a:t>100 </a:t>
            </a:r>
          </a:p>
        </p:txBody>
      </p:sp>
      <p:sp>
        <p:nvSpPr>
          <p:cNvPr id="118" name="Rectangle 117"/>
          <p:cNvSpPr/>
          <p:nvPr>
            <p:custDataLst>
              <p:tags r:id="rId13"/>
            </p:custDataLst>
          </p:nvPr>
        </p:nvSpPr>
        <p:spPr bwMode="auto">
          <a:xfrm>
            <a:off x="4700896" y="3147096"/>
            <a:ext cx="64008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ID</a:t>
            </a:r>
            <a:r>
              <a:rPr lang="en-US" sz="1400" dirty="0" smtClean="0">
                <a:solidFill>
                  <a:srgbClr val="000000">
                    <a:alpha val="98824"/>
                  </a:srgbClr>
                </a:solidFill>
                <a:latin typeface="Segoe UI" pitchFamily="34" charset="0"/>
                <a:ea typeface="Segoe UI" pitchFamily="34" charset="0"/>
                <a:cs typeface="Segoe UI" pitchFamily="34" charset="0"/>
              </a:rPr>
              <a:t>: A</a:t>
            </a:r>
            <a:endParaRPr lang="en-US" sz="1400" dirty="0">
              <a:solidFill>
                <a:srgbClr val="000000">
                  <a:alpha val="98824"/>
                </a:srgbClr>
              </a:solidFill>
              <a:latin typeface="Segoe UI" pitchFamily="34" charset="0"/>
              <a:ea typeface="Segoe UI" pitchFamily="34" charset="0"/>
              <a:cs typeface="Segoe UI" pitchFamily="34" charset="0"/>
            </a:endParaRPr>
          </a:p>
        </p:txBody>
      </p:sp>
      <p:sp>
        <p:nvSpPr>
          <p:cNvPr id="119" name="Rectangle 118"/>
          <p:cNvSpPr/>
          <p:nvPr>
            <p:custDataLst>
              <p:tags r:id="rId14"/>
            </p:custDataLst>
          </p:nvPr>
        </p:nvSpPr>
        <p:spPr bwMode="auto">
          <a:xfrm>
            <a:off x="5373996" y="3147096"/>
            <a:ext cx="192024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RID Pool</a:t>
            </a:r>
            <a:r>
              <a:rPr lang="en-US" sz="1400" dirty="0" smtClean="0">
                <a:solidFill>
                  <a:srgbClr val="000000">
                    <a:alpha val="98824"/>
                  </a:srgbClr>
                </a:solidFill>
                <a:latin typeface="Segoe UI" pitchFamily="34" charset="0"/>
                <a:ea typeface="Segoe UI" pitchFamily="34" charset="0"/>
                <a:cs typeface="Segoe UI" pitchFamily="34" charset="0"/>
              </a:rPr>
              <a:t>: 500 </a:t>
            </a:r>
            <a:r>
              <a:rPr lang="en-US" sz="1400" dirty="0">
                <a:solidFill>
                  <a:srgbClr val="000000">
                    <a:alpha val="98824"/>
                  </a:srgbClr>
                </a:solidFill>
                <a:latin typeface="Segoe UI" pitchFamily="34" charset="0"/>
                <a:ea typeface="Segoe UI" pitchFamily="34" charset="0"/>
                <a:cs typeface="Segoe UI" pitchFamily="34" charset="0"/>
              </a:rPr>
              <a:t>- 1000</a:t>
            </a:r>
          </a:p>
        </p:txBody>
      </p:sp>
      <p:sp>
        <p:nvSpPr>
          <p:cNvPr id="120" name="Rectangle 119"/>
          <p:cNvSpPr/>
          <p:nvPr>
            <p:custDataLst>
              <p:tags r:id="rId15"/>
            </p:custDataLst>
          </p:nvPr>
        </p:nvSpPr>
        <p:spPr bwMode="auto">
          <a:xfrm>
            <a:off x="4700896" y="4840380"/>
            <a:ext cx="100584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USN: </a:t>
            </a:r>
            <a:r>
              <a:rPr lang="en-US" sz="1400" b="1" dirty="0">
                <a:solidFill>
                  <a:schemeClr val="accent3">
                    <a:alpha val="98824"/>
                  </a:schemeClr>
                </a:solidFill>
                <a:latin typeface="Segoe UI" pitchFamily="34" charset="0"/>
                <a:ea typeface="Segoe UI" pitchFamily="34" charset="0"/>
                <a:cs typeface="Segoe UI" pitchFamily="34" charset="0"/>
              </a:rPr>
              <a:t>100 </a:t>
            </a:r>
          </a:p>
        </p:txBody>
      </p:sp>
      <p:sp>
        <p:nvSpPr>
          <p:cNvPr id="127" name="Rectangle 126"/>
          <p:cNvSpPr/>
          <p:nvPr>
            <p:custDataLst>
              <p:tags r:id="rId16"/>
            </p:custDataLst>
          </p:nvPr>
        </p:nvSpPr>
        <p:spPr bwMode="auto">
          <a:xfrm>
            <a:off x="4700896" y="5108368"/>
            <a:ext cx="64008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ID</a:t>
            </a:r>
            <a:r>
              <a:rPr lang="en-US" sz="1400" dirty="0" smtClean="0">
                <a:solidFill>
                  <a:srgbClr val="000000">
                    <a:alpha val="98824"/>
                  </a:srgbClr>
                </a:solidFill>
                <a:latin typeface="Segoe UI" pitchFamily="34" charset="0"/>
                <a:ea typeface="Segoe UI" pitchFamily="34" charset="0"/>
                <a:cs typeface="Segoe UI" pitchFamily="34" charset="0"/>
              </a:rPr>
              <a:t>: A</a:t>
            </a:r>
            <a:endParaRPr lang="en-US" sz="1400" dirty="0">
              <a:solidFill>
                <a:srgbClr val="000000">
                  <a:alpha val="98824"/>
                </a:srgbClr>
              </a:solidFill>
              <a:latin typeface="Segoe UI" pitchFamily="34" charset="0"/>
              <a:ea typeface="Segoe UI" pitchFamily="34" charset="0"/>
              <a:cs typeface="Segoe UI" pitchFamily="34" charset="0"/>
            </a:endParaRPr>
          </a:p>
        </p:txBody>
      </p:sp>
      <p:sp>
        <p:nvSpPr>
          <p:cNvPr id="128" name="Rectangle 127"/>
          <p:cNvSpPr/>
          <p:nvPr>
            <p:custDataLst>
              <p:tags r:id="rId17"/>
            </p:custDataLst>
          </p:nvPr>
        </p:nvSpPr>
        <p:spPr bwMode="auto">
          <a:xfrm>
            <a:off x="5373996" y="5108368"/>
            <a:ext cx="192024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RID Pool</a:t>
            </a:r>
            <a:r>
              <a:rPr lang="en-US" sz="1400" dirty="0" smtClean="0">
                <a:solidFill>
                  <a:srgbClr val="000000">
                    <a:alpha val="98824"/>
                  </a:srgbClr>
                </a:solidFill>
                <a:latin typeface="Segoe UI" pitchFamily="34" charset="0"/>
                <a:ea typeface="Segoe UI" pitchFamily="34" charset="0"/>
                <a:cs typeface="Segoe UI" pitchFamily="34" charset="0"/>
              </a:rPr>
              <a:t>: </a:t>
            </a:r>
            <a:r>
              <a:rPr lang="en-US" sz="1400" b="1" dirty="0" smtClean="0">
                <a:solidFill>
                  <a:schemeClr val="accent3">
                    <a:alpha val="98824"/>
                  </a:schemeClr>
                </a:solidFill>
                <a:latin typeface="Segoe UI" pitchFamily="34" charset="0"/>
                <a:ea typeface="Segoe UI" pitchFamily="34" charset="0"/>
                <a:cs typeface="Segoe UI" pitchFamily="34" charset="0"/>
              </a:rPr>
              <a:t>500</a:t>
            </a:r>
            <a:r>
              <a:rPr lang="en-US" sz="1400" dirty="0" smtClean="0">
                <a:solidFill>
                  <a:srgbClr val="000000">
                    <a:alpha val="98824"/>
                  </a:srgbClr>
                </a:solidFill>
                <a:latin typeface="Segoe UI" pitchFamily="34" charset="0"/>
                <a:ea typeface="Segoe UI" pitchFamily="34" charset="0"/>
                <a:cs typeface="Segoe UI" pitchFamily="34" charset="0"/>
              </a:rPr>
              <a:t> </a:t>
            </a:r>
            <a:r>
              <a:rPr lang="en-US" sz="1400" dirty="0">
                <a:solidFill>
                  <a:srgbClr val="000000">
                    <a:alpha val="98824"/>
                  </a:srgbClr>
                </a:solidFill>
                <a:latin typeface="Segoe UI" pitchFamily="34" charset="0"/>
                <a:ea typeface="Segoe UI" pitchFamily="34" charset="0"/>
                <a:cs typeface="Segoe UI" pitchFamily="34" charset="0"/>
              </a:rPr>
              <a:t>- 1000</a:t>
            </a:r>
          </a:p>
        </p:txBody>
      </p:sp>
      <p:sp>
        <p:nvSpPr>
          <p:cNvPr id="131" name="Rectangle 130"/>
          <p:cNvSpPr/>
          <p:nvPr>
            <p:custDataLst>
              <p:tags r:id="rId18"/>
            </p:custDataLst>
          </p:nvPr>
        </p:nvSpPr>
        <p:spPr bwMode="auto">
          <a:xfrm>
            <a:off x="4466272" y="5818868"/>
            <a:ext cx="100584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USN: </a:t>
            </a:r>
            <a:r>
              <a:rPr lang="en-US" sz="1400" b="1" dirty="0" smtClean="0">
                <a:solidFill>
                  <a:schemeClr val="accent3">
                    <a:alpha val="98824"/>
                  </a:schemeClr>
                </a:solidFill>
                <a:latin typeface="Segoe UI" pitchFamily="34" charset="0"/>
                <a:ea typeface="Segoe UI" pitchFamily="34" charset="0"/>
                <a:cs typeface="Segoe UI" pitchFamily="34" charset="0"/>
              </a:rPr>
              <a:t>250</a:t>
            </a:r>
            <a:endParaRPr lang="en-US" sz="1400" b="1" dirty="0">
              <a:solidFill>
                <a:schemeClr val="accent3">
                  <a:alpha val="98824"/>
                </a:schemeClr>
              </a:solidFill>
              <a:latin typeface="Segoe UI" pitchFamily="34" charset="0"/>
              <a:ea typeface="Segoe UI" pitchFamily="34" charset="0"/>
              <a:cs typeface="Segoe UI" pitchFamily="34" charset="0"/>
            </a:endParaRPr>
          </a:p>
        </p:txBody>
      </p:sp>
      <p:sp>
        <p:nvSpPr>
          <p:cNvPr id="132" name="Rectangle 131"/>
          <p:cNvSpPr/>
          <p:nvPr>
            <p:custDataLst>
              <p:tags r:id="rId19"/>
            </p:custDataLst>
          </p:nvPr>
        </p:nvSpPr>
        <p:spPr bwMode="auto">
          <a:xfrm>
            <a:off x="4466272" y="6074156"/>
            <a:ext cx="64008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ID</a:t>
            </a:r>
            <a:r>
              <a:rPr lang="en-US" sz="1400" dirty="0" smtClean="0">
                <a:solidFill>
                  <a:srgbClr val="000000">
                    <a:alpha val="98824"/>
                  </a:srgbClr>
                </a:solidFill>
                <a:latin typeface="Segoe UI" pitchFamily="34" charset="0"/>
                <a:ea typeface="Segoe UI" pitchFamily="34" charset="0"/>
                <a:cs typeface="Segoe UI" pitchFamily="34" charset="0"/>
              </a:rPr>
              <a:t>: A</a:t>
            </a:r>
            <a:endParaRPr lang="en-US" sz="1400" dirty="0">
              <a:solidFill>
                <a:srgbClr val="000000">
                  <a:alpha val="98824"/>
                </a:srgbClr>
              </a:solidFill>
              <a:latin typeface="Segoe UI" pitchFamily="34" charset="0"/>
              <a:ea typeface="Segoe UI" pitchFamily="34" charset="0"/>
              <a:cs typeface="Segoe UI" pitchFamily="34" charset="0"/>
            </a:endParaRPr>
          </a:p>
        </p:txBody>
      </p:sp>
      <p:sp>
        <p:nvSpPr>
          <p:cNvPr id="135" name="Rectangle 134"/>
          <p:cNvSpPr/>
          <p:nvPr>
            <p:custDataLst>
              <p:tags r:id="rId20"/>
            </p:custDataLst>
          </p:nvPr>
        </p:nvSpPr>
        <p:spPr bwMode="auto">
          <a:xfrm>
            <a:off x="5126672" y="6074156"/>
            <a:ext cx="192024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RID Pool</a:t>
            </a:r>
            <a:r>
              <a:rPr lang="en-US" sz="1400" dirty="0" smtClean="0">
                <a:solidFill>
                  <a:srgbClr val="000000">
                    <a:alpha val="98824"/>
                  </a:srgbClr>
                </a:solidFill>
                <a:latin typeface="Segoe UI" pitchFamily="34" charset="0"/>
                <a:ea typeface="Segoe UI" pitchFamily="34" charset="0"/>
                <a:cs typeface="Segoe UI" pitchFamily="34" charset="0"/>
              </a:rPr>
              <a:t>: </a:t>
            </a:r>
            <a:r>
              <a:rPr lang="en-US" sz="1400" b="1" dirty="0" smtClean="0">
                <a:solidFill>
                  <a:schemeClr val="accent3">
                    <a:alpha val="98824"/>
                  </a:schemeClr>
                </a:solidFill>
                <a:latin typeface="Segoe UI" pitchFamily="34" charset="0"/>
                <a:ea typeface="Segoe UI" pitchFamily="34" charset="0"/>
                <a:cs typeface="Segoe UI" pitchFamily="34" charset="0"/>
              </a:rPr>
              <a:t>650</a:t>
            </a:r>
            <a:r>
              <a:rPr lang="en-US" sz="1400" dirty="0" smtClean="0">
                <a:solidFill>
                  <a:srgbClr val="000000">
                    <a:alpha val="98824"/>
                  </a:srgbClr>
                </a:solidFill>
                <a:latin typeface="Segoe UI" pitchFamily="34" charset="0"/>
                <a:ea typeface="Segoe UI" pitchFamily="34" charset="0"/>
                <a:cs typeface="Segoe UI" pitchFamily="34" charset="0"/>
              </a:rPr>
              <a:t> </a:t>
            </a:r>
            <a:r>
              <a:rPr lang="en-US" sz="1400" dirty="0">
                <a:solidFill>
                  <a:srgbClr val="000000">
                    <a:alpha val="98824"/>
                  </a:srgbClr>
                </a:solidFill>
                <a:latin typeface="Segoe UI" pitchFamily="34" charset="0"/>
                <a:ea typeface="Segoe UI" pitchFamily="34" charset="0"/>
                <a:cs typeface="Segoe UI" pitchFamily="34" charset="0"/>
              </a:rPr>
              <a:t>- 1000</a:t>
            </a:r>
          </a:p>
        </p:txBody>
      </p:sp>
      <p:grpSp>
        <p:nvGrpSpPr>
          <p:cNvPr id="136" name="Group 135"/>
          <p:cNvGrpSpPr/>
          <p:nvPr>
            <p:custDataLst>
              <p:tags r:id="rId21"/>
            </p:custDataLst>
          </p:nvPr>
        </p:nvGrpSpPr>
        <p:grpSpPr>
          <a:xfrm>
            <a:off x="3571110" y="5507736"/>
            <a:ext cx="2011680" cy="812756"/>
            <a:chOff x="3571110" y="5507736"/>
            <a:chExt cx="2011680" cy="812756"/>
          </a:xfrm>
        </p:grpSpPr>
        <p:sp>
          <p:nvSpPr>
            <p:cNvPr id="137" name="Rectangle 136"/>
            <p:cNvSpPr/>
            <p:nvPr/>
          </p:nvSpPr>
          <p:spPr bwMode="auto">
            <a:xfrm>
              <a:off x="3571110" y="5800311"/>
              <a:ext cx="875218" cy="52018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1800" dirty="0">
                <a:solidFill>
                  <a:srgbClr val="000000">
                    <a:alpha val="98824"/>
                  </a:srgbClr>
                </a:solidFill>
                <a:latin typeface="Segoe UI" pitchFamily="34" charset="0"/>
                <a:ea typeface="Segoe UI" pitchFamily="34" charset="0"/>
                <a:cs typeface="Segoe UI" pitchFamily="34" charset="0"/>
              </a:endParaRPr>
            </a:p>
          </p:txBody>
        </p:sp>
        <p:grpSp>
          <p:nvGrpSpPr>
            <p:cNvPr id="138" name="Group 137"/>
            <p:cNvGrpSpPr/>
            <p:nvPr/>
          </p:nvGrpSpPr>
          <p:grpSpPr>
            <a:xfrm>
              <a:off x="3571110" y="5507736"/>
              <a:ext cx="2011680" cy="747658"/>
              <a:chOff x="3571110" y="5507736"/>
              <a:chExt cx="2011680" cy="747658"/>
            </a:xfrm>
          </p:grpSpPr>
          <p:grpSp>
            <p:nvGrpSpPr>
              <p:cNvPr id="139" name="Group 138"/>
              <p:cNvGrpSpPr/>
              <p:nvPr/>
            </p:nvGrpSpPr>
            <p:grpSpPr>
              <a:xfrm>
                <a:off x="3670152" y="5831568"/>
                <a:ext cx="677134" cy="423826"/>
                <a:chOff x="3617752" y="5776680"/>
                <a:chExt cx="852518" cy="533602"/>
              </a:xfrm>
            </p:grpSpPr>
            <p:pic>
              <p:nvPicPr>
                <p:cNvPr id="141" name="Picture 4" descr="\\SFP\Work\White_Whale\3-22036_Kuleen_Bharadwaj\PPT\3_PlatformVision_Kuleen\SFP_Art\Plane Slide\woman.pn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3617752" y="5963495"/>
                  <a:ext cx="298391" cy="34678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3" descr="\\SFP\Work\White_Whale\3-22036_Kuleen_Bharadwaj\PPT\3_PlatformVision_Kuleen\SFP_Art\Plane Slide\mon_notie.pn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3854934" y="5776680"/>
                  <a:ext cx="295621" cy="34678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3" descr="\\SFP\Work\White_Whale\3-22036_Kuleen_Bharadwaj\PPT\3_PlatformVision_Kuleen\SFP_Art\Plane Slide\mon_notie.pn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017994" y="5834478"/>
                  <a:ext cx="295621" cy="34678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3" descr="\\SFP\Work\White_Whale\3-22036_Kuleen_Bharadwaj\PPT\3_PlatformVision_Kuleen\SFP_Art\Plane Slide\mon_notie.pn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174649" y="5898473"/>
                  <a:ext cx="295621" cy="346787"/>
                </a:xfrm>
                <a:prstGeom prst="rect">
                  <a:avLst/>
                </a:prstGeom>
                <a:noFill/>
                <a:extLst>
                  <a:ext uri="{909E8E84-426E-40DD-AFC4-6F175D3DCCD1}">
                    <a14:hiddenFill xmlns:a14="http://schemas.microsoft.com/office/drawing/2010/main">
                      <a:solidFill>
                        <a:srgbClr val="FFFFFF"/>
                      </a:solidFill>
                    </a14:hiddenFill>
                  </a:ext>
                </a:extLst>
              </p:spPr>
            </p:pic>
          </p:grpSp>
          <p:sp>
            <p:nvSpPr>
              <p:cNvPr id="140" name="Rectangle 139"/>
              <p:cNvSpPr/>
              <p:nvPr/>
            </p:nvSpPr>
            <p:spPr bwMode="auto">
              <a:xfrm>
                <a:off x="3571110" y="5507736"/>
                <a:ext cx="2011680" cy="23774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200" b="1" i="1" dirty="0">
                    <a:solidFill>
                      <a:srgbClr val="000000">
                        <a:alpha val="98824"/>
                      </a:srgbClr>
                    </a:solidFill>
                    <a:latin typeface="Segoe UI" pitchFamily="34" charset="0"/>
                    <a:ea typeface="Segoe UI" pitchFamily="34" charset="0"/>
                    <a:cs typeface="Segoe UI" pitchFamily="34" charset="0"/>
                  </a:rPr>
                  <a:t>+150 more users created</a:t>
                </a:r>
              </a:p>
            </p:txBody>
          </p:sp>
        </p:grpSp>
      </p:grpSp>
      <p:sp>
        <p:nvSpPr>
          <p:cNvPr id="148" name="Rectangle 147"/>
          <p:cNvSpPr/>
          <p:nvPr>
            <p:custDataLst>
              <p:tags r:id="rId22"/>
            </p:custDataLst>
          </p:nvPr>
        </p:nvSpPr>
        <p:spPr bwMode="auto">
          <a:xfrm>
            <a:off x="9946086" y="4301673"/>
            <a:ext cx="1188720" cy="548640"/>
          </a:xfrm>
          <a:prstGeom prst="rect">
            <a:avLst/>
          </a:prstGeom>
          <a:solidFill>
            <a:schemeClr val="bg1">
              <a:lumMod val="20000"/>
              <a:lumOff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36" tIns="45718" rIns="91436" bIns="45718" numCol="1" spcCol="0" rtlCol="0" fromWordArt="0" anchor="ctr" anchorCtr="0" forceAA="0" compatLnSpc="1">
            <a:prstTxWarp prst="textNoShape">
              <a:avLst/>
            </a:prstTxWarp>
            <a:noAutofit/>
          </a:bodyPr>
          <a:lstStyle/>
          <a:p>
            <a:pPr algn="ctr" defTabSz="914099"/>
            <a:r>
              <a:rPr lang="en-US" sz="1400" b="1" dirty="0">
                <a:solidFill>
                  <a:srgbClr val="000000">
                    <a:alpha val="98824"/>
                  </a:srgbClr>
                </a:solidFill>
                <a:latin typeface="Segoe UI" pitchFamily="34" charset="0"/>
                <a:ea typeface="Segoe UI" pitchFamily="34" charset="0"/>
                <a:cs typeface="Segoe UI" pitchFamily="34" charset="0"/>
              </a:rPr>
              <a:t>DC1(A)</a:t>
            </a:r>
            <a:br>
              <a:rPr lang="en-US" sz="1400" b="1" dirty="0">
                <a:solidFill>
                  <a:srgbClr val="000000">
                    <a:alpha val="98824"/>
                  </a:srgbClr>
                </a:solidFill>
                <a:latin typeface="Segoe UI" pitchFamily="34" charset="0"/>
                <a:ea typeface="Segoe UI" pitchFamily="34" charset="0"/>
                <a:cs typeface="Segoe UI" pitchFamily="34" charset="0"/>
              </a:rPr>
            </a:br>
            <a:r>
              <a:rPr lang="en-US" sz="1400" b="1" dirty="0">
                <a:solidFill>
                  <a:srgbClr val="000000">
                    <a:alpha val="98824"/>
                  </a:srgbClr>
                </a:solidFill>
                <a:latin typeface="Segoe UI" pitchFamily="34" charset="0"/>
                <a:ea typeface="Segoe UI" pitchFamily="34" charset="0"/>
                <a:cs typeface="Segoe UI" pitchFamily="34" charset="0"/>
              </a:rPr>
              <a:t>@USN = </a:t>
            </a:r>
            <a:r>
              <a:rPr lang="en-US" sz="1400" b="1" dirty="0">
                <a:solidFill>
                  <a:schemeClr val="accent3">
                    <a:alpha val="98824"/>
                  </a:schemeClr>
                </a:solidFill>
                <a:latin typeface="Segoe UI" pitchFamily="34" charset="0"/>
                <a:ea typeface="Segoe UI" pitchFamily="34" charset="0"/>
                <a:cs typeface="Segoe UI" pitchFamily="34" charset="0"/>
              </a:rPr>
              <a:t>200</a:t>
            </a:r>
          </a:p>
        </p:txBody>
      </p:sp>
      <p:sp>
        <p:nvSpPr>
          <p:cNvPr id="149" name="Rectangle 148"/>
          <p:cNvSpPr/>
          <p:nvPr>
            <p:custDataLst>
              <p:tags r:id="rId23"/>
            </p:custDataLst>
          </p:nvPr>
        </p:nvSpPr>
        <p:spPr bwMode="auto">
          <a:xfrm>
            <a:off x="7107591" y="6074156"/>
            <a:ext cx="2651760" cy="23774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200" b="1" i="1" dirty="0">
                <a:solidFill>
                  <a:srgbClr val="000000">
                    <a:alpha val="98824"/>
                  </a:srgbClr>
                </a:solidFill>
                <a:latin typeface="Segoe UI" pitchFamily="34" charset="0"/>
                <a:ea typeface="Segoe UI" pitchFamily="34" charset="0"/>
                <a:cs typeface="Segoe UI" pitchFamily="34" charset="0"/>
              </a:rPr>
              <a:t>DC2 receives updates: USNs </a:t>
            </a:r>
            <a:r>
              <a:rPr lang="en-US" sz="1200" b="1" i="1" dirty="0">
                <a:solidFill>
                  <a:schemeClr val="accent3">
                    <a:alpha val="98824"/>
                  </a:schemeClr>
                </a:solidFill>
                <a:latin typeface="Segoe UI" pitchFamily="34" charset="0"/>
                <a:ea typeface="Segoe UI" pitchFamily="34" charset="0"/>
                <a:cs typeface="Segoe UI" pitchFamily="34" charset="0"/>
              </a:rPr>
              <a:t>&gt;200</a:t>
            </a:r>
          </a:p>
        </p:txBody>
      </p:sp>
      <p:grpSp>
        <p:nvGrpSpPr>
          <p:cNvPr id="150" name="Group 149"/>
          <p:cNvGrpSpPr/>
          <p:nvPr>
            <p:custDataLst>
              <p:tags r:id="rId24"/>
            </p:custDataLst>
          </p:nvPr>
        </p:nvGrpSpPr>
        <p:grpSpPr>
          <a:xfrm>
            <a:off x="10513157" y="3916565"/>
            <a:ext cx="677134" cy="423826"/>
            <a:chOff x="10909622" y="3497940"/>
            <a:chExt cx="677134" cy="423826"/>
          </a:xfrm>
        </p:grpSpPr>
        <p:pic>
          <p:nvPicPr>
            <p:cNvPr id="151" name="Picture 4" descr="\\SFP\Work\White_Whale\3-22036_Kuleen_Bharadwaj\PPT\3_PlatformVision_Kuleen\SFP_Art\Plane Slide\woman.pn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10909622" y="3646322"/>
              <a:ext cx="237005" cy="275444"/>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3" descr="\\SFP\Work\White_Whale\3-22036_Kuleen_Bharadwaj\PPT\3_PlatformVision_Kuleen\SFP_Art\Plane Slide\mon_notie.pn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1098010" y="3497940"/>
              <a:ext cx="234804" cy="275444"/>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3" descr="\\SFP\Work\White_Whale\3-22036_Kuleen_Bharadwaj\PPT\3_PlatformVision_Kuleen\SFP_Art\Plane Slide\mon_notie.pn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1227524" y="3543847"/>
              <a:ext cx="234804" cy="275444"/>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3" descr="\\SFP\Work\White_Whale\3-22036_Kuleen_Bharadwaj\PPT\3_PlatformVision_Kuleen\SFP_Art\Plane Slide\mon_notie.pn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1351952" y="3594677"/>
              <a:ext cx="234804" cy="2754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7" name="Group 166"/>
          <p:cNvGrpSpPr/>
          <p:nvPr>
            <p:custDataLst>
              <p:tags r:id="rId25"/>
            </p:custDataLst>
          </p:nvPr>
        </p:nvGrpSpPr>
        <p:grpSpPr>
          <a:xfrm>
            <a:off x="9946086" y="5705953"/>
            <a:ext cx="1342312" cy="694847"/>
            <a:chOff x="10009640" y="5705953"/>
            <a:chExt cx="1342312" cy="694847"/>
          </a:xfrm>
        </p:grpSpPr>
        <p:sp>
          <p:nvSpPr>
            <p:cNvPr id="168" name="Rectangle 167"/>
            <p:cNvSpPr/>
            <p:nvPr/>
          </p:nvSpPr>
          <p:spPr bwMode="auto">
            <a:xfrm>
              <a:off x="10009640" y="5852160"/>
              <a:ext cx="1188720" cy="548640"/>
            </a:xfrm>
            <a:prstGeom prst="rect">
              <a:avLst/>
            </a:prstGeom>
            <a:solidFill>
              <a:schemeClr val="bg1">
                <a:lumMod val="20000"/>
                <a:lumOff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36" tIns="45718" rIns="91436" bIns="45718" numCol="1" spcCol="0" rtlCol="0" fromWordArt="0" anchor="ctr" anchorCtr="0" forceAA="0" compatLnSpc="1">
              <a:prstTxWarp prst="textNoShape">
                <a:avLst/>
              </a:prstTxWarp>
              <a:noAutofit/>
            </a:bodyPr>
            <a:lstStyle/>
            <a:p>
              <a:pPr algn="ctr" defTabSz="914099"/>
              <a:r>
                <a:rPr lang="en-US" sz="1400" b="1" dirty="0">
                  <a:solidFill>
                    <a:srgbClr val="000000">
                      <a:alpha val="98824"/>
                    </a:srgbClr>
                  </a:solidFill>
                  <a:latin typeface="Segoe UI" pitchFamily="34" charset="0"/>
                  <a:ea typeface="Segoe UI" pitchFamily="34" charset="0"/>
                  <a:cs typeface="Segoe UI" pitchFamily="34" charset="0"/>
                </a:rPr>
                <a:t>DC1(A</a:t>
              </a:r>
              <a:r>
                <a:rPr lang="en-US" sz="1400" b="1" dirty="0" smtClean="0">
                  <a:solidFill>
                    <a:srgbClr val="000000">
                      <a:alpha val="98824"/>
                    </a:srgbClr>
                  </a:solidFill>
                  <a:latin typeface="Segoe UI" pitchFamily="34" charset="0"/>
                  <a:ea typeface="Segoe UI" pitchFamily="34" charset="0"/>
                  <a:cs typeface="Segoe UI" pitchFamily="34" charset="0"/>
                </a:rPr>
                <a:t>)</a:t>
              </a:r>
              <a:br>
                <a:rPr lang="en-US" sz="1400" b="1" dirty="0" smtClean="0">
                  <a:solidFill>
                    <a:srgbClr val="000000">
                      <a:alpha val="98824"/>
                    </a:srgbClr>
                  </a:solidFill>
                  <a:latin typeface="Segoe UI" pitchFamily="34" charset="0"/>
                  <a:ea typeface="Segoe UI" pitchFamily="34" charset="0"/>
                  <a:cs typeface="Segoe UI" pitchFamily="34" charset="0"/>
                </a:rPr>
              </a:br>
              <a:r>
                <a:rPr lang="en-US" sz="1400" b="1" dirty="0" smtClean="0">
                  <a:solidFill>
                    <a:srgbClr val="000000">
                      <a:alpha val="98824"/>
                    </a:srgbClr>
                  </a:solidFill>
                  <a:latin typeface="Segoe UI" pitchFamily="34" charset="0"/>
                  <a:ea typeface="Segoe UI" pitchFamily="34" charset="0"/>
                  <a:cs typeface="Segoe UI" pitchFamily="34" charset="0"/>
                </a:rPr>
                <a:t>@</a:t>
              </a:r>
              <a:r>
                <a:rPr lang="en-US" sz="1400" b="1" dirty="0">
                  <a:solidFill>
                    <a:srgbClr val="000000">
                      <a:alpha val="98824"/>
                    </a:srgbClr>
                  </a:solidFill>
                  <a:latin typeface="Segoe UI" pitchFamily="34" charset="0"/>
                  <a:ea typeface="Segoe UI" pitchFamily="34" charset="0"/>
                  <a:cs typeface="Segoe UI" pitchFamily="34" charset="0"/>
                </a:rPr>
                <a:t>USN = </a:t>
              </a:r>
              <a:r>
                <a:rPr lang="en-US" sz="1400" b="1" dirty="0">
                  <a:solidFill>
                    <a:schemeClr val="accent3">
                      <a:alpha val="98824"/>
                    </a:schemeClr>
                  </a:solidFill>
                  <a:latin typeface="Segoe UI" pitchFamily="34" charset="0"/>
                  <a:ea typeface="Segoe UI" pitchFamily="34" charset="0"/>
                  <a:cs typeface="Segoe UI" pitchFamily="34" charset="0"/>
                </a:rPr>
                <a:t>250</a:t>
              </a:r>
            </a:p>
          </p:txBody>
        </p:sp>
        <p:grpSp>
          <p:nvGrpSpPr>
            <p:cNvPr id="169" name="Group 168"/>
            <p:cNvGrpSpPr/>
            <p:nvPr/>
          </p:nvGrpSpPr>
          <p:grpSpPr>
            <a:xfrm>
              <a:off x="10933232" y="5705953"/>
              <a:ext cx="418720" cy="317280"/>
              <a:chOff x="10933232" y="5705953"/>
              <a:chExt cx="418720" cy="317280"/>
            </a:xfrm>
          </p:grpSpPr>
          <p:pic>
            <p:nvPicPr>
              <p:cNvPr id="170" name="Picture 4" descr="\\SFP\Work\White_Whale\3-22036_Kuleen_Bharadwaj\PPT\3_PlatformVision_Kuleen\SFP_Art\Plane Slide\woman.pn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10933232" y="5705953"/>
                <a:ext cx="237005" cy="275444"/>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3" descr="\\SFP\Work\White_Whale\3-22036_Kuleen_Bharadwaj\PPT\3_PlatformVision_Kuleen\SFP_Art\Plane Slide\mon_notie.pn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1117148" y="5747789"/>
                <a:ext cx="234804" cy="27544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72" name="Rectangle 171"/>
          <p:cNvSpPr/>
          <p:nvPr>
            <p:custDataLst>
              <p:tags r:id="rId26"/>
            </p:custDataLst>
          </p:nvPr>
        </p:nvSpPr>
        <p:spPr bwMode="auto">
          <a:xfrm>
            <a:off x="4466272" y="3967396"/>
            <a:ext cx="100584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USN: </a:t>
            </a:r>
            <a:r>
              <a:rPr lang="en-US" sz="1400" b="1" dirty="0" smtClean="0">
                <a:solidFill>
                  <a:schemeClr val="accent3">
                    <a:alpha val="98824"/>
                  </a:schemeClr>
                </a:solidFill>
                <a:latin typeface="Segoe UI" pitchFamily="34" charset="0"/>
                <a:ea typeface="Segoe UI" pitchFamily="34" charset="0"/>
                <a:cs typeface="Segoe UI" pitchFamily="34" charset="0"/>
              </a:rPr>
              <a:t>200</a:t>
            </a:r>
            <a:endParaRPr lang="en-US" sz="1400" b="1" dirty="0">
              <a:solidFill>
                <a:schemeClr val="accent3">
                  <a:alpha val="98824"/>
                </a:schemeClr>
              </a:solidFill>
              <a:latin typeface="Segoe UI" pitchFamily="34" charset="0"/>
              <a:ea typeface="Segoe UI" pitchFamily="34" charset="0"/>
              <a:cs typeface="Segoe UI" pitchFamily="34" charset="0"/>
            </a:endParaRPr>
          </a:p>
        </p:txBody>
      </p:sp>
      <p:sp>
        <p:nvSpPr>
          <p:cNvPr id="173" name="Rectangle 172"/>
          <p:cNvSpPr/>
          <p:nvPr>
            <p:custDataLst>
              <p:tags r:id="rId27"/>
            </p:custDataLst>
          </p:nvPr>
        </p:nvSpPr>
        <p:spPr bwMode="auto">
          <a:xfrm>
            <a:off x="4466272" y="4222684"/>
            <a:ext cx="64008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ID</a:t>
            </a:r>
            <a:r>
              <a:rPr lang="en-US" sz="1400" dirty="0" smtClean="0">
                <a:solidFill>
                  <a:srgbClr val="000000">
                    <a:alpha val="98824"/>
                  </a:srgbClr>
                </a:solidFill>
                <a:latin typeface="Segoe UI" pitchFamily="34" charset="0"/>
                <a:ea typeface="Segoe UI" pitchFamily="34" charset="0"/>
                <a:cs typeface="Segoe UI" pitchFamily="34" charset="0"/>
              </a:rPr>
              <a:t>: A</a:t>
            </a:r>
            <a:endParaRPr lang="en-US" sz="1400" dirty="0">
              <a:solidFill>
                <a:srgbClr val="000000">
                  <a:alpha val="98824"/>
                </a:srgbClr>
              </a:solidFill>
              <a:latin typeface="Segoe UI" pitchFamily="34" charset="0"/>
              <a:ea typeface="Segoe UI" pitchFamily="34" charset="0"/>
              <a:cs typeface="Segoe UI" pitchFamily="34" charset="0"/>
            </a:endParaRPr>
          </a:p>
        </p:txBody>
      </p:sp>
      <p:sp>
        <p:nvSpPr>
          <p:cNvPr id="174" name="Rectangle 173"/>
          <p:cNvSpPr/>
          <p:nvPr>
            <p:custDataLst>
              <p:tags r:id="rId28"/>
            </p:custDataLst>
          </p:nvPr>
        </p:nvSpPr>
        <p:spPr bwMode="auto">
          <a:xfrm>
            <a:off x="5126672" y="4222684"/>
            <a:ext cx="1920240" cy="23774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400" b="1" dirty="0">
                <a:solidFill>
                  <a:srgbClr val="000000">
                    <a:alpha val="98824"/>
                  </a:srgbClr>
                </a:solidFill>
                <a:latin typeface="Segoe UI" pitchFamily="34" charset="0"/>
                <a:ea typeface="Segoe UI" pitchFamily="34" charset="0"/>
                <a:cs typeface="Segoe UI" pitchFamily="34" charset="0"/>
              </a:rPr>
              <a:t>RID Pool</a:t>
            </a:r>
            <a:r>
              <a:rPr lang="en-US" sz="1400" dirty="0" smtClean="0">
                <a:solidFill>
                  <a:srgbClr val="000000">
                    <a:alpha val="98824"/>
                  </a:srgbClr>
                </a:solidFill>
                <a:latin typeface="Segoe UI" pitchFamily="34" charset="0"/>
                <a:ea typeface="Segoe UI" pitchFamily="34" charset="0"/>
                <a:cs typeface="Segoe UI" pitchFamily="34" charset="0"/>
              </a:rPr>
              <a:t>: </a:t>
            </a:r>
            <a:r>
              <a:rPr lang="en-US" sz="1400" b="1" dirty="0" smtClean="0">
                <a:solidFill>
                  <a:schemeClr val="accent3">
                    <a:alpha val="98824"/>
                  </a:schemeClr>
                </a:solidFill>
                <a:latin typeface="Segoe UI" pitchFamily="34" charset="0"/>
                <a:ea typeface="Segoe UI" pitchFamily="34" charset="0"/>
                <a:cs typeface="Segoe UI" pitchFamily="34" charset="0"/>
              </a:rPr>
              <a:t>600</a:t>
            </a:r>
            <a:r>
              <a:rPr lang="en-US" sz="1400" dirty="0" smtClean="0">
                <a:solidFill>
                  <a:srgbClr val="000000">
                    <a:alpha val="98824"/>
                  </a:srgbClr>
                </a:solidFill>
                <a:latin typeface="Segoe UI" pitchFamily="34" charset="0"/>
                <a:ea typeface="Segoe UI" pitchFamily="34" charset="0"/>
                <a:cs typeface="Segoe UI" pitchFamily="34" charset="0"/>
              </a:rPr>
              <a:t>- </a:t>
            </a:r>
            <a:r>
              <a:rPr lang="en-US" sz="1400" dirty="0">
                <a:solidFill>
                  <a:srgbClr val="000000">
                    <a:alpha val="98824"/>
                  </a:srgbClr>
                </a:solidFill>
                <a:latin typeface="Segoe UI" pitchFamily="34" charset="0"/>
                <a:ea typeface="Segoe UI" pitchFamily="34" charset="0"/>
                <a:cs typeface="Segoe UI" pitchFamily="34" charset="0"/>
              </a:rPr>
              <a:t>1000</a:t>
            </a:r>
          </a:p>
        </p:txBody>
      </p:sp>
      <p:grpSp>
        <p:nvGrpSpPr>
          <p:cNvPr id="175" name="Group 174"/>
          <p:cNvGrpSpPr/>
          <p:nvPr>
            <p:custDataLst>
              <p:tags r:id="rId29"/>
            </p:custDataLst>
          </p:nvPr>
        </p:nvGrpSpPr>
        <p:grpSpPr>
          <a:xfrm>
            <a:off x="3571110" y="3656264"/>
            <a:ext cx="2011680" cy="812756"/>
            <a:chOff x="3571110" y="3656264"/>
            <a:chExt cx="2011680" cy="812756"/>
          </a:xfrm>
        </p:grpSpPr>
        <p:sp>
          <p:nvSpPr>
            <p:cNvPr id="176" name="Rectangle 175"/>
            <p:cNvSpPr/>
            <p:nvPr/>
          </p:nvSpPr>
          <p:spPr bwMode="auto">
            <a:xfrm>
              <a:off x="3571110" y="3948839"/>
              <a:ext cx="875218" cy="52018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1800" dirty="0">
                <a:solidFill>
                  <a:srgbClr val="000000">
                    <a:alpha val="98824"/>
                  </a:srgbClr>
                </a:solidFill>
                <a:latin typeface="Segoe UI" pitchFamily="34" charset="0"/>
                <a:ea typeface="Segoe UI" pitchFamily="34" charset="0"/>
                <a:cs typeface="Segoe UI" pitchFamily="34" charset="0"/>
              </a:endParaRPr>
            </a:p>
          </p:txBody>
        </p:sp>
        <p:grpSp>
          <p:nvGrpSpPr>
            <p:cNvPr id="177" name="Group 176"/>
            <p:cNvGrpSpPr/>
            <p:nvPr/>
          </p:nvGrpSpPr>
          <p:grpSpPr>
            <a:xfrm>
              <a:off x="3670152" y="3980096"/>
              <a:ext cx="677134" cy="423826"/>
              <a:chOff x="3617752" y="5776680"/>
              <a:chExt cx="852518" cy="533602"/>
            </a:xfrm>
          </p:grpSpPr>
          <p:pic>
            <p:nvPicPr>
              <p:cNvPr id="179" name="Picture 4" descr="\\SFP\Work\White_Whale\3-22036_Kuleen_Bharadwaj\PPT\3_PlatformVision_Kuleen\SFP_Art\Plane Slide\woman.pn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3617752" y="5963495"/>
                <a:ext cx="298391" cy="346787"/>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3" descr="\\SFP\Work\White_Whale\3-22036_Kuleen_Bharadwaj\PPT\3_PlatformVision_Kuleen\SFP_Art\Plane Slide\mon_notie.pn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3854934" y="5776680"/>
                <a:ext cx="295621" cy="346787"/>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3" descr="\\SFP\Work\White_Whale\3-22036_Kuleen_Bharadwaj\PPT\3_PlatformVision_Kuleen\SFP_Art\Plane Slide\mon_notie.pn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017994" y="5834478"/>
                <a:ext cx="295621" cy="346787"/>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3" descr="\\SFP\Work\White_Whale\3-22036_Kuleen_Bharadwaj\PPT\3_PlatformVision_Kuleen\SFP_Art\Plane Slide\mon_notie.pn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174649" y="5898473"/>
                <a:ext cx="295621" cy="346787"/>
              </a:xfrm>
              <a:prstGeom prst="rect">
                <a:avLst/>
              </a:prstGeom>
              <a:noFill/>
              <a:extLst>
                <a:ext uri="{909E8E84-426E-40DD-AFC4-6F175D3DCCD1}">
                  <a14:hiddenFill xmlns:a14="http://schemas.microsoft.com/office/drawing/2010/main">
                    <a:solidFill>
                      <a:srgbClr val="FFFFFF"/>
                    </a:solidFill>
                  </a14:hiddenFill>
                </a:ext>
              </a:extLst>
            </p:spPr>
          </p:pic>
        </p:grpSp>
        <p:sp>
          <p:nvSpPr>
            <p:cNvPr id="178" name="Rectangle 177"/>
            <p:cNvSpPr/>
            <p:nvPr/>
          </p:nvSpPr>
          <p:spPr bwMode="auto">
            <a:xfrm>
              <a:off x="3571110" y="3656264"/>
              <a:ext cx="2011680" cy="23774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200" b="1" i="1" dirty="0">
                  <a:solidFill>
                    <a:srgbClr val="000000">
                      <a:alpha val="98824"/>
                    </a:srgbClr>
                  </a:solidFill>
                  <a:latin typeface="Segoe UI" pitchFamily="34" charset="0"/>
                  <a:ea typeface="Segoe UI" pitchFamily="34" charset="0"/>
                  <a:cs typeface="Segoe UI" pitchFamily="34" charset="0"/>
                </a:rPr>
                <a:t>+100 users added</a:t>
              </a:r>
            </a:p>
          </p:txBody>
        </p:sp>
      </p:grpSp>
      <p:sp>
        <p:nvSpPr>
          <p:cNvPr id="183" name="Rectangle 182"/>
          <p:cNvSpPr/>
          <p:nvPr>
            <p:custDataLst>
              <p:tags r:id="rId30"/>
            </p:custDataLst>
          </p:nvPr>
        </p:nvSpPr>
        <p:spPr bwMode="auto">
          <a:xfrm>
            <a:off x="7107591" y="4222684"/>
            <a:ext cx="2651760" cy="23774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a:r>
              <a:rPr lang="en-US" sz="1200" b="1" i="1" dirty="0">
                <a:solidFill>
                  <a:srgbClr val="000000">
                    <a:alpha val="98824"/>
                  </a:srgbClr>
                </a:solidFill>
                <a:latin typeface="Segoe UI" pitchFamily="34" charset="0"/>
                <a:ea typeface="Segoe UI" pitchFamily="34" charset="0"/>
                <a:cs typeface="Segoe UI" pitchFamily="34" charset="0"/>
              </a:rPr>
              <a:t>DC2 receives updates: USNs </a:t>
            </a:r>
            <a:r>
              <a:rPr lang="en-US" sz="1200" b="1" i="1" dirty="0" smtClean="0">
                <a:solidFill>
                  <a:schemeClr val="accent3">
                    <a:alpha val="98824"/>
                  </a:schemeClr>
                </a:solidFill>
                <a:latin typeface="Segoe UI" pitchFamily="34" charset="0"/>
                <a:ea typeface="Segoe UI" pitchFamily="34" charset="0"/>
                <a:cs typeface="Segoe UI" pitchFamily="34" charset="0"/>
              </a:rPr>
              <a:t>&gt;100</a:t>
            </a:r>
            <a:endParaRPr lang="en-US" sz="1200" b="1" i="1" dirty="0">
              <a:solidFill>
                <a:schemeClr val="accent3">
                  <a:alpha val="98824"/>
                </a:schemeClr>
              </a:solidFill>
              <a:latin typeface="Segoe UI" pitchFamily="34" charset="0"/>
              <a:ea typeface="Segoe UI" pitchFamily="34" charset="0"/>
              <a:cs typeface="Segoe UI" pitchFamily="34" charset="0"/>
            </a:endParaRPr>
          </a:p>
        </p:txBody>
      </p:sp>
      <p:pic>
        <p:nvPicPr>
          <p:cNvPr id="184" name="Picture 108"/>
          <p:cNvPicPr>
            <a:picLocks noChangeAspect="1" noChangeArrowheads="1"/>
          </p:cNvPicPr>
          <p:nvPr>
            <p:custDataLst>
              <p:tags r:id="rId31"/>
            </p:custDataLst>
          </p:nvPr>
        </p:nvPicPr>
        <p:blipFill>
          <a:blip r:embed="rId55">
            <a:extLst>
              <a:ext uri="{28A0092B-C50C-407E-A947-70E740481C1C}">
                <a14:useLocalDpi xmlns:a14="http://schemas.microsoft.com/office/drawing/2010/main" val="0"/>
              </a:ext>
            </a:extLst>
          </a:blip>
          <a:srcRect/>
          <a:stretch>
            <a:fillRect/>
          </a:stretch>
        </p:blipFill>
        <p:spPr bwMode="auto">
          <a:xfrm>
            <a:off x="1881873" y="1644728"/>
            <a:ext cx="808978" cy="84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 name="Rectangle 184"/>
          <p:cNvSpPr/>
          <p:nvPr>
            <p:custDataLst>
              <p:tags r:id="rId32"/>
            </p:custDataLst>
          </p:nvPr>
        </p:nvSpPr>
        <p:spPr bwMode="auto">
          <a:xfrm rot="5400000">
            <a:off x="2177732" y="1973082"/>
            <a:ext cx="640080" cy="18288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r>
              <a:rPr lang="en-US" sz="1400" dirty="0" smtClean="0">
                <a:solidFill>
                  <a:srgbClr val="000000">
                    <a:alpha val="98824"/>
                  </a:srgbClr>
                </a:solidFill>
                <a:latin typeface="Segoe UI" pitchFamily="34" charset="0"/>
                <a:ea typeface="Segoe UI" pitchFamily="34" charset="0"/>
                <a:cs typeface="Segoe UI" pitchFamily="34" charset="0"/>
              </a:rPr>
              <a:t>DC1</a:t>
            </a:r>
          </a:p>
        </p:txBody>
      </p:sp>
      <p:grpSp>
        <p:nvGrpSpPr>
          <p:cNvPr id="186" name="Group 185"/>
          <p:cNvGrpSpPr/>
          <p:nvPr>
            <p:custDataLst>
              <p:tags r:id="rId33"/>
            </p:custDataLst>
          </p:nvPr>
        </p:nvGrpSpPr>
        <p:grpSpPr>
          <a:xfrm>
            <a:off x="2690851" y="2067823"/>
            <a:ext cx="2773641" cy="1453869"/>
            <a:chOff x="2690851" y="2067823"/>
            <a:chExt cx="2773641" cy="1453869"/>
          </a:xfrm>
        </p:grpSpPr>
        <p:cxnSp>
          <p:nvCxnSpPr>
            <p:cNvPr id="187" name="Elbow Connector 186"/>
            <p:cNvCxnSpPr>
              <a:stCxn id="184" idx="3"/>
            </p:cNvCxnSpPr>
            <p:nvPr/>
          </p:nvCxnSpPr>
          <p:spPr>
            <a:xfrm>
              <a:off x="2690851" y="2067823"/>
              <a:ext cx="736561" cy="1079273"/>
            </a:xfrm>
            <a:prstGeom prst="bentConnector2">
              <a:avLst/>
            </a:prstGeom>
            <a:ln w="15875">
              <a:solidFill>
                <a:schemeClr val="tx1"/>
              </a:solidFill>
              <a:headEnd type="diamond"/>
              <a:tailEnd type="stealth"/>
            </a:ln>
          </p:spPr>
          <p:style>
            <a:lnRef idx="1">
              <a:schemeClr val="accent1"/>
            </a:lnRef>
            <a:fillRef idx="0">
              <a:schemeClr val="accent1"/>
            </a:fillRef>
            <a:effectRef idx="0">
              <a:schemeClr val="accent1"/>
            </a:effectRef>
            <a:fontRef idx="minor">
              <a:schemeClr val="tx1"/>
            </a:fontRef>
          </p:style>
        </p:cxnSp>
        <p:cxnSp>
          <p:nvCxnSpPr>
            <p:cNvPr id="188" name="Elbow Connector 187"/>
            <p:cNvCxnSpPr/>
            <p:nvPr/>
          </p:nvCxnSpPr>
          <p:spPr>
            <a:xfrm>
              <a:off x="3427412" y="3010680"/>
              <a:ext cx="2037080" cy="511012"/>
            </a:xfrm>
            <a:prstGeom prst="bentConnector3">
              <a:avLst>
                <a:gd name="adj1" fmla="val -125"/>
              </a:avLst>
            </a:prstGeom>
            <a:ln w="15875">
              <a:solidFill>
                <a:schemeClr val="tx1"/>
              </a:solidFill>
              <a:tailEnd type="diamond"/>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p:custDataLst>
              <p:tags r:id="rId34"/>
            </p:custDataLst>
          </p:nvPr>
        </p:nvGrpSpPr>
        <p:grpSpPr>
          <a:xfrm>
            <a:off x="3427412" y="3521692"/>
            <a:ext cx="4876800" cy="1107138"/>
            <a:chOff x="3427412" y="3521692"/>
            <a:chExt cx="4876800" cy="1107138"/>
          </a:xfrm>
        </p:grpSpPr>
        <p:cxnSp>
          <p:nvCxnSpPr>
            <p:cNvPr id="190" name="Elbow Connector 189"/>
            <p:cNvCxnSpPr/>
            <p:nvPr/>
          </p:nvCxnSpPr>
          <p:spPr>
            <a:xfrm>
              <a:off x="3427412" y="4117818"/>
              <a:ext cx="4876800" cy="511012"/>
            </a:xfrm>
            <a:prstGeom prst="bentConnector3">
              <a:avLst>
                <a:gd name="adj1" fmla="val 14"/>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3427412" y="3521692"/>
              <a:ext cx="0" cy="596126"/>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92" name="Rectangle 191"/>
          <p:cNvSpPr/>
          <p:nvPr>
            <p:custDataLst>
              <p:tags r:id="rId35"/>
            </p:custDataLst>
          </p:nvPr>
        </p:nvSpPr>
        <p:spPr bwMode="auto">
          <a:xfrm>
            <a:off x="7504112" y="4510105"/>
            <a:ext cx="800100" cy="22860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cxnSp>
        <p:nvCxnSpPr>
          <p:cNvPr id="193" name="Elbow Connector 192"/>
          <p:cNvCxnSpPr/>
          <p:nvPr>
            <p:custDataLst>
              <p:tags r:id="rId36"/>
            </p:custDataLst>
          </p:nvPr>
        </p:nvCxnSpPr>
        <p:spPr>
          <a:xfrm rot="10800000" flipV="1">
            <a:off x="8284963" y="2071199"/>
            <a:ext cx="2099323" cy="2556582"/>
          </a:xfrm>
          <a:prstGeom prst="bentConnector3">
            <a:avLst>
              <a:gd name="adj1" fmla="val 25638"/>
            </a:avLst>
          </a:prstGeom>
          <a:ln w="15875">
            <a:solidFill>
              <a:schemeClr val="tx1"/>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4" name="Group 193"/>
          <p:cNvGrpSpPr/>
          <p:nvPr>
            <p:custDataLst>
              <p:tags r:id="rId37"/>
            </p:custDataLst>
          </p:nvPr>
        </p:nvGrpSpPr>
        <p:grpSpPr>
          <a:xfrm>
            <a:off x="3425031" y="5371957"/>
            <a:ext cx="4879181" cy="1107138"/>
            <a:chOff x="3425031" y="5371957"/>
            <a:chExt cx="4879181" cy="1107138"/>
          </a:xfrm>
        </p:grpSpPr>
        <p:cxnSp>
          <p:nvCxnSpPr>
            <p:cNvPr id="195" name="Elbow Connector 194"/>
            <p:cNvCxnSpPr/>
            <p:nvPr/>
          </p:nvCxnSpPr>
          <p:spPr>
            <a:xfrm>
              <a:off x="3427412" y="5968083"/>
              <a:ext cx="4876800" cy="511012"/>
            </a:xfrm>
            <a:prstGeom prst="bentConnector3">
              <a:avLst>
                <a:gd name="adj1" fmla="val 14"/>
              </a:avLst>
            </a:prstGeom>
            <a:ln w="15875">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3425031" y="5371957"/>
              <a:ext cx="0" cy="643240"/>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custDataLst>
              <p:tags r:id="rId38"/>
            </p:custDataLst>
          </p:nvPr>
        </p:nvGrpSpPr>
        <p:grpSpPr>
          <a:xfrm>
            <a:off x="3422649" y="4117818"/>
            <a:ext cx="2041843" cy="1309087"/>
            <a:chOff x="3422649" y="4117818"/>
            <a:chExt cx="2041843" cy="1309087"/>
          </a:xfrm>
        </p:grpSpPr>
        <p:cxnSp>
          <p:nvCxnSpPr>
            <p:cNvPr id="198" name="Elbow Connector 197"/>
            <p:cNvCxnSpPr/>
            <p:nvPr/>
          </p:nvCxnSpPr>
          <p:spPr>
            <a:xfrm>
              <a:off x="3427412" y="4915893"/>
              <a:ext cx="2037080" cy="511012"/>
            </a:xfrm>
            <a:prstGeom prst="bentConnector3">
              <a:avLst>
                <a:gd name="adj1" fmla="val -125"/>
              </a:avLst>
            </a:prstGeom>
            <a:ln w="15875">
              <a:solidFill>
                <a:schemeClr val="tx1"/>
              </a:solidFill>
              <a:tailEnd type="diamond"/>
            </a:ln>
          </p:spPr>
          <p:style>
            <a:lnRef idx="1">
              <a:schemeClr val="accent1"/>
            </a:lnRef>
            <a:fillRef idx="0">
              <a:schemeClr val="accent1"/>
            </a:fillRef>
            <a:effectRef idx="0">
              <a:schemeClr val="accent1"/>
            </a:effectRef>
            <a:fontRef idx="minor">
              <a:schemeClr val="tx1"/>
            </a:fontRef>
          </p:style>
        </p:cxnSp>
        <p:cxnSp>
          <p:nvCxnSpPr>
            <p:cNvPr id="199" name="Elbow Connector 135"/>
            <p:cNvCxnSpPr/>
            <p:nvPr/>
          </p:nvCxnSpPr>
          <p:spPr>
            <a:xfrm flipH="1">
              <a:off x="3422649" y="4117818"/>
              <a:ext cx="6352" cy="925512"/>
            </a:xfrm>
            <a:prstGeom prst="straightConnector1">
              <a:avLst/>
            </a:prstGeom>
            <a:ln w="158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cxnSp>
        <p:nvCxnSpPr>
          <p:cNvPr id="200" name="Elbow Connector 199"/>
          <p:cNvCxnSpPr/>
          <p:nvPr>
            <p:custDataLst>
              <p:tags r:id="rId39"/>
            </p:custDataLst>
          </p:nvPr>
        </p:nvCxnSpPr>
        <p:spPr>
          <a:xfrm rot="5400000">
            <a:off x="8136865" y="4769789"/>
            <a:ext cx="1859887" cy="1563686"/>
          </a:xfrm>
          <a:prstGeom prst="bentConnector3">
            <a:avLst>
              <a:gd name="adj1" fmla="val 99932"/>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01" name="Picture 108"/>
          <p:cNvPicPr>
            <a:picLocks noChangeAspect="1" noChangeArrowheads="1"/>
          </p:cNvPicPr>
          <p:nvPr>
            <p:custDataLst>
              <p:tags r:id="rId40"/>
            </p:custDataLst>
          </p:nvPr>
        </p:nvPicPr>
        <p:blipFill>
          <a:blip r:embed="rId55">
            <a:extLst>
              <a:ext uri="{28A0092B-C50C-407E-A947-70E740481C1C}">
                <a14:useLocalDpi xmlns:a14="http://schemas.microsoft.com/office/drawing/2010/main" val="0"/>
              </a:ext>
            </a:extLst>
          </a:blip>
          <a:srcRect/>
          <a:stretch>
            <a:fillRect/>
          </a:stretch>
        </p:blipFill>
        <p:spPr bwMode="auto">
          <a:xfrm>
            <a:off x="10403535" y="1644728"/>
            <a:ext cx="808978" cy="84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 name="Rectangle 201"/>
          <p:cNvSpPr/>
          <p:nvPr>
            <p:custDataLst>
              <p:tags r:id="rId41"/>
            </p:custDataLst>
          </p:nvPr>
        </p:nvSpPr>
        <p:spPr bwMode="auto">
          <a:xfrm rot="5400000">
            <a:off x="10667823" y="1963457"/>
            <a:ext cx="640080" cy="18288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r>
              <a:rPr lang="en-US" sz="1400" dirty="0" smtClean="0">
                <a:solidFill>
                  <a:srgbClr val="000000">
                    <a:alpha val="98824"/>
                  </a:srgbClr>
                </a:solidFill>
                <a:latin typeface="Segoe UI" pitchFamily="34" charset="0"/>
                <a:ea typeface="Segoe UI" pitchFamily="34" charset="0"/>
                <a:cs typeface="Segoe UI" pitchFamily="34" charset="0"/>
              </a:rPr>
              <a:t>DC2</a:t>
            </a:r>
          </a:p>
        </p:txBody>
      </p:sp>
      <p:cxnSp>
        <p:nvCxnSpPr>
          <p:cNvPr id="203" name="Elbow Connector 202"/>
          <p:cNvCxnSpPr>
            <a:stCxn id="205" idx="1"/>
            <a:endCxn id="98" idx="1"/>
          </p:cNvCxnSpPr>
          <p:nvPr>
            <p:custDataLst>
              <p:tags r:id="rId42"/>
            </p:custDataLst>
          </p:nvPr>
        </p:nvCxnSpPr>
        <p:spPr>
          <a:xfrm rot="10800000" flipV="1">
            <a:off x="1881873" y="3140728"/>
            <a:ext cx="12700" cy="1954940"/>
          </a:xfrm>
          <a:prstGeom prst="bentConnector3">
            <a:avLst>
              <a:gd name="adj1" fmla="val 2550000"/>
            </a:avLst>
          </a:prstGeom>
          <a:ln w="25400">
            <a:solidFill>
              <a:schemeClr val="accent3">
                <a:lumMod val="60000"/>
                <a:lumOff val="40000"/>
              </a:schemeClr>
            </a:solidFill>
            <a:headEnd type="diamond"/>
            <a:tailEnd type="triangle" w="lg" len="lg"/>
          </a:ln>
        </p:spPr>
        <p:style>
          <a:lnRef idx="1">
            <a:schemeClr val="accent1"/>
          </a:lnRef>
          <a:fillRef idx="0">
            <a:schemeClr val="accent1"/>
          </a:fillRef>
          <a:effectRef idx="0">
            <a:schemeClr val="accent1"/>
          </a:effectRef>
          <a:fontRef idx="minor">
            <a:schemeClr val="tx1"/>
          </a:fontRef>
        </p:style>
      </p:cxnSp>
      <p:grpSp>
        <p:nvGrpSpPr>
          <p:cNvPr id="204" name="Group 203"/>
          <p:cNvGrpSpPr/>
          <p:nvPr>
            <p:custDataLst>
              <p:tags r:id="rId43"/>
            </p:custDataLst>
          </p:nvPr>
        </p:nvGrpSpPr>
        <p:grpSpPr>
          <a:xfrm>
            <a:off x="1881873" y="2813068"/>
            <a:ext cx="1393139" cy="655320"/>
            <a:chOff x="1881873" y="2813068"/>
            <a:chExt cx="1393139" cy="655320"/>
          </a:xfrm>
        </p:grpSpPr>
        <p:sp>
          <p:nvSpPr>
            <p:cNvPr id="205" name="Rectangle 204"/>
            <p:cNvSpPr/>
            <p:nvPr/>
          </p:nvSpPr>
          <p:spPr bwMode="auto">
            <a:xfrm>
              <a:off x="1881873" y="2866408"/>
              <a:ext cx="1339394" cy="54864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defTabSz="914099"/>
              <a:r>
                <a:rPr lang="en-US" sz="1400" dirty="0">
                  <a:solidFill>
                    <a:srgbClr val="000000">
                      <a:alpha val="98824"/>
                    </a:srgbClr>
                  </a:solidFill>
                  <a:latin typeface="Segoe UI" pitchFamily="34" charset="0"/>
                  <a:ea typeface="Segoe UI" pitchFamily="34" charset="0"/>
                  <a:cs typeface="Segoe UI" pitchFamily="34" charset="0"/>
                </a:rPr>
                <a:t>TIME: </a:t>
              </a:r>
              <a:r>
                <a:rPr lang="en-US" sz="1400" dirty="0" smtClean="0">
                  <a:solidFill>
                    <a:srgbClr val="000000">
                      <a:alpha val="98824"/>
                    </a:srgbClr>
                  </a:solidFill>
                  <a:latin typeface="Segoe UI" pitchFamily="34" charset="0"/>
                  <a:ea typeface="Segoe UI" pitchFamily="34" charset="0"/>
                  <a:cs typeface="Segoe UI" pitchFamily="34" charset="0"/>
                </a:rPr>
                <a:t>T1</a:t>
              </a:r>
              <a:endParaRPr lang="en-US" sz="1400" dirty="0">
                <a:solidFill>
                  <a:srgbClr val="000000">
                    <a:alpha val="98824"/>
                  </a:srgbClr>
                </a:solidFill>
                <a:latin typeface="Segoe UI" pitchFamily="34" charset="0"/>
                <a:ea typeface="Segoe UI" pitchFamily="34" charset="0"/>
                <a:cs typeface="Segoe UI" pitchFamily="34" charset="0"/>
              </a:endParaRPr>
            </a:p>
          </p:txBody>
        </p:sp>
        <p:pic>
          <p:nvPicPr>
            <p:cNvPr id="206" name="Picture 34" descr="E:\Eric Suchiang FD\Icons\Metro Icon\Metro icons ALL WHITE\clock.png"/>
            <p:cNvPicPr>
              <a:picLocks noChangeAspect="1" noChangeArrowheads="1"/>
            </p:cNvPicPr>
            <p:nvPr/>
          </p:nvPicPr>
          <p:blipFill>
            <a:blip r:embed="rId51">
              <a:duotone>
                <a:prstClr val="black"/>
                <a:schemeClr val="tx2">
                  <a:tint val="45000"/>
                  <a:satMod val="400000"/>
                </a:schemeClr>
              </a:duotone>
              <a:extLst>
                <a:ext uri="{BEBA8EAE-BF5A-486C-A8C5-ECC9F3942E4B}">
                  <a14:imgProps xmlns:a14="http://schemas.microsoft.com/office/drawing/2010/main">
                    <a14:imgLayer r:embed="rId5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19692" y="2813068"/>
              <a:ext cx="655320" cy="655320"/>
            </a:xfrm>
            <a:prstGeom prst="rect">
              <a:avLst/>
            </a:prstGeom>
            <a:noFill/>
            <a:extLst>
              <a:ext uri="{909E8E84-426E-40DD-AFC4-6F175D3DCCD1}">
                <a14:hiddenFill xmlns:a14="http://schemas.microsoft.com/office/drawing/2010/main">
                  <a:solidFill>
                    <a:srgbClr val="FFFFFF"/>
                  </a:solidFill>
                </a14:hiddenFill>
              </a:ext>
            </a:extLst>
          </p:spPr>
        </p:pic>
      </p:grpSp>
      <p:sp>
        <p:nvSpPr>
          <p:cNvPr id="207" name="Rectangle 206"/>
          <p:cNvSpPr/>
          <p:nvPr>
            <p:custDataLst>
              <p:tags r:id="rId44"/>
            </p:custDataLst>
          </p:nvPr>
        </p:nvSpPr>
        <p:spPr bwMode="auto">
          <a:xfrm>
            <a:off x="1881872" y="3468388"/>
            <a:ext cx="7877479" cy="129962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08" name="&quot;No&quot; Symbol 207"/>
          <p:cNvSpPr/>
          <p:nvPr>
            <p:custDataLst>
              <p:tags r:id="rId45"/>
            </p:custDataLst>
          </p:nvPr>
        </p:nvSpPr>
        <p:spPr bwMode="auto">
          <a:xfrm>
            <a:off x="7671850" y="3502062"/>
            <a:ext cx="1280160" cy="1280160"/>
          </a:xfrm>
          <a:prstGeom prst="noSmoking">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smtClean="0">
              <a:solidFill>
                <a:schemeClr val="accent4">
                  <a:alpha val="98824"/>
                </a:schemeClr>
              </a:solidFill>
              <a:latin typeface="Segoe UI" pitchFamily="34" charset="0"/>
              <a:ea typeface="Segoe UI" pitchFamily="34" charset="0"/>
              <a:cs typeface="Segoe UI" pitchFamily="34" charset="0"/>
            </a:endParaRPr>
          </a:p>
        </p:txBody>
      </p:sp>
      <p:sp>
        <p:nvSpPr>
          <p:cNvPr id="209" name="Rectangle 208"/>
          <p:cNvSpPr/>
          <p:nvPr>
            <p:custDataLst>
              <p:tags r:id="rId46"/>
            </p:custDataLst>
          </p:nvPr>
        </p:nvSpPr>
        <p:spPr bwMode="auto">
          <a:xfrm>
            <a:off x="3410625" y="3443917"/>
            <a:ext cx="7787735" cy="1439615"/>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marL="411163" lvl="1" indent="-395288" defTabSz="914363">
              <a:spcBef>
                <a:spcPts val="300"/>
              </a:spcBef>
              <a:buSzPct val="90000"/>
              <a:buBlip>
                <a:blip r:embed="rId56"/>
              </a:buBlip>
            </a:pPr>
            <a:r>
              <a:rPr lang="en-US" sz="1800" spc="-40" dirty="0" smtClean="0">
                <a:gradFill>
                  <a:gsLst>
                    <a:gs pos="0">
                      <a:schemeClr val="tx1"/>
                    </a:gs>
                    <a:gs pos="86000">
                      <a:schemeClr val="tx1"/>
                    </a:gs>
                  </a:gsLst>
                  <a:lin ang="5400000" scaled="0"/>
                </a:gradFill>
              </a:rPr>
              <a:t>USN </a:t>
            </a:r>
            <a:r>
              <a:rPr lang="en-US" sz="1800" spc="-40" dirty="0">
                <a:gradFill>
                  <a:gsLst>
                    <a:gs pos="0">
                      <a:schemeClr val="tx1"/>
                    </a:gs>
                    <a:gs pos="86000">
                      <a:schemeClr val="tx1"/>
                    </a:gs>
                  </a:gsLst>
                  <a:lin ang="5400000" scaled="0"/>
                </a:gradFill>
              </a:rPr>
              <a:t>rollback NOT detected: only 50 users converge across the two DCs</a:t>
            </a:r>
          </a:p>
          <a:p>
            <a:pPr marL="411163" lvl="1" indent="-395288" defTabSz="914363">
              <a:spcBef>
                <a:spcPts val="300"/>
              </a:spcBef>
              <a:buSzPct val="90000"/>
              <a:buBlip>
                <a:blip r:embed="rId56"/>
              </a:buBlip>
            </a:pPr>
            <a:r>
              <a:rPr lang="en-US" sz="1800" spc="-40" dirty="0" smtClean="0">
                <a:gradFill>
                  <a:gsLst>
                    <a:gs pos="0">
                      <a:schemeClr val="tx1"/>
                    </a:gs>
                    <a:gs pos="86000">
                      <a:schemeClr val="tx1"/>
                    </a:gs>
                  </a:gsLst>
                  <a:lin ang="5400000" scaled="0"/>
                </a:gradFill>
              </a:rPr>
              <a:t>All </a:t>
            </a:r>
            <a:r>
              <a:rPr lang="en-US" sz="1800" spc="-40" dirty="0">
                <a:gradFill>
                  <a:gsLst>
                    <a:gs pos="0">
                      <a:schemeClr val="tx1"/>
                    </a:gs>
                    <a:gs pos="86000">
                      <a:schemeClr val="tx1"/>
                    </a:gs>
                  </a:gsLst>
                  <a:lin ang="5400000" scaled="0"/>
                </a:gradFill>
              </a:rPr>
              <a:t>others are either on one or the other DC</a:t>
            </a:r>
          </a:p>
          <a:p>
            <a:pPr marL="411163" lvl="1" indent="-395288" defTabSz="914363">
              <a:spcBef>
                <a:spcPts val="300"/>
              </a:spcBef>
              <a:buSzPct val="90000"/>
              <a:buBlip>
                <a:blip r:embed="rId56"/>
              </a:buBlip>
            </a:pPr>
            <a:r>
              <a:rPr lang="en-US" sz="1800" spc="-40" dirty="0" smtClean="0">
                <a:gradFill>
                  <a:gsLst>
                    <a:gs pos="0">
                      <a:schemeClr val="tx1"/>
                    </a:gs>
                    <a:gs pos="86000">
                      <a:schemeClr val="tx1"/>
                    </a:gs>
                  </a:gsLst>
                  <a:lin ang="5400000" scaled="0"/>
                </a:gradFill>
              </a:rPr>
              <a:t>100 </a:t>
            </a:r>
            <a:r>
              <a:rPr lang="en-US" sz="1800" spc="-40" dirty="0">
                <a:gradFill>
                  <a:gsLst>
                    <a:gs pos="0">
                      <a:schemeClr val="tx1"/>
                    </a:gs>
                    <a:gs pos="86000">
                      <a:schemeClr val="tx1"/>
                    </a:gs>
                  </a:gsLst>
                  <a:lin ang="5400000" scaled="0"/>
                </a:gradFill>
              </a:rPr>
              <a:t>security principals (users in this example) with RIDs </a:t>
            </a:r>
            <a:r>
              <a:rPr lang="en-US" sz="1800" spc="-40" dirty="0" smtClean="0">
                <a:gradFill>
                  <a:gsLst>
                    <a:gs pos="0">
                      <a:schemeClr val="tx1"/>
                    </a:gs>
                    <a:gs pos="86000">
                      <a:schemeClr val="tx1"/>
                    </a:gs>
                  </a:gsLst>
                  <a:lin ang="5400000" scaled="0"/>
                </a:gradFill>
              </a:rPr>
              <a:t>500-599 </a:t>
            </a:r>
            <a:r>
              <a:rPr lang="en-US" sz="1800" spc="-40" dirty="0">
                <a:gradFill>
                  <a:gsLst>
                    <a:gs pos="0">
                      <a:schemeClr val="tx1"/>
                    </a:gs>
                    <a:gs pos="86000">
                      <a:schemeClr val="tx1"/>
                    </a:gs>
                  </a:gsLst>
                  <a:lin ang="5400000" scaled="0"/>
                </a:gradFill>
              </a:rPr>
              <a:t>have conflicting SIDs</a:t>
            </a:r>
          </a:p>
        </p:txBody>
      </p:sp>
    </p:spTree>
    <p:extLst>
      <p:ext uri="{BB962C8B-B14F-4D97-AF65-F5344CB8AC3E}">
        <p14:creationId xmlns:p14="http://schemas.microsoft.com/office/powerpoint/2010/main" val="446993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up)">
                                      <p:cBhvr>
                                        <p:cTn id="7" dur="500"/>
                                        <p:tgtEl>
                                          <p:spTgt spid="9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6"/>
                                        </p:tgtEl>
                                        <p:attrNameLst>
                                          <p:attrName>style.visibility</p:attrName>
                                        </p:attrNameLst>
                                      </p:cBhvr>
                                      <p:to>
                                        <p:strVal val="visible"/>
                                      </p:to>
                                    </p:set>
                                    <p:animEffect transition="in" filter="wipe(up)">
                                      <p:cBhvr>
                                        <p:cTn id="11" dur="500"/>
                                        <p:tgtEl>
                                          <p:spTgt spid="18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4"/>
                                        </p:tgtEl>
                                        <p:attrNameLst>
                                          <p:attrName>style.visibility</p:attrName>
                                        </p:attrNameLst>
                                      </p:cBhvr>
                                      <p:to>
                                        <p:strVal val="visible"/>
                                      </p:to>
                                    </p:set>
                                    <p:animEffect transition="in" filter="wipe(right)">
                                      <p:cBhvr>
                                        <p:cTn id="19" dur="500"/>
                                        <p:tgtEl>
                                          <p:spTgt spid="20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wipe(left)">
                                      <p:cBhvr>
                                        <p:cTn id="23" dur="500"/>
                                        <p:tgtEl>
                                          <p:spTgt spid="1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8"/>
                                        </p:tgtEl>
                                        <p:attrNameLst>
                                          <p:attrName>style.visibility</p:attrName>
                                        </p:attrNameLst>
                                      </p:cBhvr>
                                      <p:to>
                                        <p:strVal val="visible"/>
                                      </p:to>
                                    </p:set>
                                    <p:animEffect transition="in" filter="wipe(left)">
                                      <p:cBhvr>
                                        <p:cTn id="26" dur="500"/>
                                        <p:tgtEl>
                                          <p:spTgt spid="1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animEffect transition="in" filter="wipe(left)">
                                      <p:cBhvr>
                                        <p:cTn id="29" dur="500"/>
                                        <p:tgtEl>
                                          <p:spTgt spid="1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89"/>
                                        </p:tgtEl>
                                        <p:attrNameLst>
                                          <p:attrName>style.visibility</p:attrName>
                                        </p:attrNameLst>
                                      </p:cBhvr>
                                      <p:to>
                                        <p:strVal val="visible"/>
                                      </p:to>
                                    </p:set>
                                    <p:animEffect transition="in" filter="wipe(up)">
                                      <p:cBhvr>
                                        <p:cTn id="34" dur="500"/>
                                        <p:tgtEl>
                                          <p:spTgt spid="189"/>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75"/>
                                        </p:tgtEl>
                                        <p:attrNameLst>
                                          <p:attrName>style.visibility</p:attrName>
                                        </p:attrNameLst>
                                      </p:cBhvr>
                                      <p:to>
                                        <p:strVal val="visible"/>
                                      </p:to>
                                    </p:set>
                                    <p:animEffect transition="in" filter="fade">
                                      <p:cBhvr>
                                        <p:cTn id="38" dur="500"/>
                                        <p:tgtEl>
                                          <p:spTgt spid="175"/>
                                        </p:tgtEl>
                                      </p:cBhvr>
                                    </p:animEffect>
                                  </p:childTnLst>
                                </p:cTn>
                              </p:par>
                            </p:childTnLst>
                          </p:cTn>
                        </p:par>
                        <p:par>
                          <p:cTn id="39" fill="hold">
                            <p:stCondLst>
                              <p:cond delay="1000"/>
                            </p:stCondLst>
                            <p:childTnLst>
                              <p:par>
                                <p:cTn id="40" presetID="22" presetClass="entr" presetSubtype="2" fill="hold" nodeType="after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wipe(right)">
                                      <p:cBhvr>
                                        <p:cTn id="42" dur="500"/>
                                        <p:tgtEl>
                                          <p:spTgt spid="94"/>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172"/>
                                        </p:tgtEl>
                                        <p:attrNameLst>
                                          <p:attrName>style.visibility</p:attrName>
                                        </p:attrNameLst>
                                      </p:cBhvr>
                                      <p:to>
                                        <p:strVal val="visible"/>
                                      </p:to>
                                    </p:set>
                                    <p:animEffect transition="in" filter="wipe(left)">
                                      <p:cBhvr>
                                        <p:cTn id="46" dur="500"/>
                                        <p:tgtEl>
                                          <p:spTgt spid="17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73"/>
                                        </p:tgtEl>
                                        <p:attrNameLst>
                                          <p:attrName>style.visibility</p:attrName>
                                        </p:attrNameLst>
                                      </p:cBhvr>
                                      <p:to>
                                        <p:strVal val="visible"/>
                                      </p:to>
                                    </p:set>
                                    <p:animEffect transition="in" filter="wipe(left)">
                                      <p:cBhvr>
                                        <p:cTn id="49" dur="500"/>
                                        <p:tgtEl>
                                          <p:spTgt spid="17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74"/>
                                        </p:tgtEl>
                                        <p:attrNameLst>
                                          <p:attrName>style.visibility</p:attrName>
                                        </p:attrNameLst>
                                      </p:cBhvr>
                                      <p:to>
                                        <p:strVal val="visible"/>
                                      </p:to>
                                    </p:set>
                                    <p:animEffect transition="in" filter="wipe(down)">
                                      <p:cBhvr>
                                        <p:cTn id="52" dur="500"/>
                                        <p:tgtEl>
                                          <p:spTgt spid="17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83"/>
                                        </p:tgtEl>
                                        <p:attrNameLst>
                                          <p:attrName>style.visibility</p:attrName>
                                        </p:attrNameLst>
                                      </p:cBhvr>
                                      <p:to>
                                        <p:strVal val="visible"/>
                                      </p:to>
                                    </p:set>
                                    <p:animEffect transition="in" filter="wipe(left)">
                                      <p:cBhvr>
                                        <p:cTn id="55" dur="500"/>
                                        <p:tgtEl>
                                          <p:spTgt spid="183"/>
                                        </p:tgtEl>
                                      </p:cBhvr>
                                    </p:animEffect>
                                  </p:childTnLst>
                                </p:cTn>
                              </p:par>
                            </p:childTnLst>
                          </p:cTn>
                        </p:par>
                        <p:par>
                          <p:cTn id="56" fill="hold">
                            <p:stCondLst>
                              <p:cond delay="2000"/>
                            </p:stCondLst>
                            <p:childTnLst>
                              <p:par>
                                <p:cTn id="57" presetID="2" presetClass="entr" presetSubtype="8" fill="hold" nodeType="afterEffect">
                                  <p:stCondLst>
                                    <p:cond delay="0"/>
                                  </p:stCondLst>
                                  <p:childTnLst>
                                    <p:set>
                                      <p:cBhvr>
                                        <p:cTn id="58" dur="1" fill="hold">
                                          <p:stCondLst>
                                            <p:cond delay="0"/>
                                          </p:stCondLst>
                                        </p:cTn>
                                        <p:tgtEl>
                                          <p:spTgt spid="193"/>
                                        </p:tgtEl>
                                        <p:attrNameLst>
                                          <p:attrName>style.visibility</p:attrName>
                                        </p:attrNameLst>
                                      </p:cBhvr>
                                      <p:to>
                                        <p:strVal val="visible"/>
                                      </p:to>
                                    </p:set>
                                    <p:anim calcmode="lin" valueType="num">
                                      <p:cBhvr additive="base">
                                        <p:cTn id="59" dur="750" fill="hold"/>
                                        <p:tgtEl>
                                          <p:spTgt spid="193"/>
                                        </p:tgtEl>
                                        <p:attrNameLst>
                                          <p:attrName>ppt_x</p:attrName>
                                        </p:attrNameLst>
                                      </p:cBhvr>
                                      <p:tavLst>
                                        <p:tav tm="0">
                                          <p:val>
                                            <p:strVal val="0-#ppt_w/2"/>
                                          </p:val>
                                        </p:tav>
                                        <p:tav tm="100000">
                                          <p:val>
                                            <p:strVal val="#ppt_x"/>
                                          </p:val>
                                        </p:tav>
                                      </p:tavLst>
                                    </p:anim>
                                    <p:anim calcmode="lin" valueType="num">
                                      <p:cBhvr additive="base">
                                        <p:cTn id="60" dur="750" fill="hold"/>
                                        <p:tgtEl>
                                          <p:spTgt spid="193"/>
                                        </p:tgtEl>
                                        <p:attrNameLst>
                                          <p:attrName>ppt_y</p:attrName>
                                        </p:attrNameLst>
                                      </p:cBhvr>
                                      <p:tavLst>
                                        <p:tav tm="0">
                                          <p:val>
                                            <p:strVal val="#ppt_y"/>
                                          </p:val>
                                        </p:tav>
                                        <p:tav tm="100000">
                                          <p:val>
                                            <p:strVal val="#ppt_y"/>
                                          </p:val>
                                        </p:tav>
                                      </p:tavLst>
                                    </p:anim>
                                  </p:childTnLst>
                                </p:cTn>
                              </p:par>
                            </p:childTnLst>
                          </p:cTn>
                        </p:par>
                        <p:par>
                          <p:cTn id="61" fill="hold">
                            <p:stCondLst>
                              <p:cond delay="2750"/>
                            </p:stCondLst>
                            <p:childTnLst>
                              <p:par>
                                <p:cTn id="62" presetID="10" presetClass="entr" presetSubtype="0" fill="hold" nodeType="afterEffect">
                                  <p:stCondLst>
                                    <p:cond delay="0"/>
                                  </p:stCondLst>
                                  <p:childTnLst>
                                    <p:set>
                                      <p:cBhvr>
                                        <p:cTn id="63" dur="1" fill="hold">
                                          <p:stCondLst>
                                            <p:cond delay="0"/>
                                          </p:stCondLst>
                                        </p:cTn>
                                        <p:tgtEl>
                                          <p:spTgt spid="150"/>
                                        </p:tgtEl>
                                        <p:attrNameLst>
                                          <p:attrName>style.visibility</p:attrName>
                                        </p:attrNameLst>
                                      </p:cBhvr>
                                      <p:to>
                                        <p:strVal val="visible"/>
                                      </p:to>
                                    </p:set>
                                    <p:animEffect transition="in" filter="fade">
                                      <p:cBhvr>
                                        <p:cTn id="64" dur="500"/>
                                        <p:tgtEl>
                                          <p:spTgt spid="15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8"/>
                                        </p:tgtEl>
                                        <p:attrNameLst>
                                          <p:attrName>style.visibility</p:attrName>
                                        </p:attrNameLst>
                                      </p:cBhvr>
                                      <p:to>
                                        <p:strVal val="visible"/>
                                      </p:to>
                                    </p:set>
                                    <p:animEffect transition="in" filter="fade">
                                      <p:cBhvr>
                                        <p:cTn id="67" dur="500"/>
                                        <p:tgtEl>
                                          <p:spTgt spid="14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203"/>
                                        </p:tgtEl>
                                        <p:attrNameLst>
                                          <p:attrName>style.visibility</p:attrName>
                                        </p:attrNameLst>
                                      </p:cBhvr>
                                      <p:to>
                                        <p:strVal val="visible"/>
                                      </p:to>
                                    </p:set>
                                    <p:animEffect transition="in" filter="wipe(up)">
                                      <p:cBhvr>
                                        <p:cTn id="72" dur="500"/>
                                        <p:tgtEl>
                                          <p:spTgt spid="203"/>
                                        </p:tgtEl>
                                      </p:cBhvr>
                                    </p:animEffect>
                                  </p:childTnLst>
                                </p:cTn>
                              </p:par>
                              <p:par>
                                <p:cTn id="73" presetID="22" presetClass="entr" presetSubtype="1" fill="hold" nodeType="withEffect">
                                  <p:stCondLst>
                                    <p:cond delay="0"/>
                                  </p:stCondLst>
                                  <p:childTnLst>
                                    <p:set>
                                      <p:cBhvr>
                                        <p:cTn id="74" dur="1" fill="hold">
                                          <p:stCondLst>
                                            <p:cond delay="0"/>
                                          </p:stCondLst>
                                        </p:cTn>
                                        <p:tgtEl>
                                          <p:spTgt spid="197"/>
                                        </p:tgtEl>
                                        <p:attrNameLst>
                                          <p:attrName>style.visibility</p:attrName>
                                        </p:attrNameLst>
                                      </p:cBhvr>
                                      <p:to>
                                        <p:strVal val="visible"/>
                                      </p:to>
                                    </p:set>
                                    <p:animEffect transition="in" filter="wipe(up)">
                                      <p:cBhvr>
                                        <p:cTn id="75" dur="500"/>
                                        <p:tgtEl>
                                          <p:spTgt spid="197"/>
                                        </p:tgtEl>
                                      </p:cBhvr>
                                    </p:animEffec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wipe(left)">
                                      <p:cBhvr>
                                        <p:cTn id="79" dur="500"/>
                                        <p:tgtEl>
                                          <p:spTgt spid="97"/>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111"/>
                                        </p:tgtEl>
                                        <p:attrNameLst>
                                          <p:attrName>style.visibility</p:attrName>
                                        </p:attrNameLst>
                                      </p:cBhvr>
                                      <p:to>
                                        <p:strVal val="visible"/>
                                      </p:to>
                                    </p:set>
                                    <p:animEffect transition="in" filter="fade">
                                      <p:cBhvr>
                                        <p:cTn id="83" dur="500"/>
                                        <p:tgtEl>
                                          <p:spTgt spid="111"/>
                                        </p:tgtEl>
                                      </p:cBhvr>
                                    </p:animEffect>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120"/>
                                        </p:tgtEl>
                                        <p:attrNameLst>
                                          <p:attrName>style.visibility</p:attrName>
                                        </p:attrNameLst>
                                      </p:cBhvr>
                                      <p:to>
                                        <p:strVal val="visible"/>
                                      </p:to>
                                    </p:set>
                                    <p:animEffect transition="in" filter="wipe(left)">
                                      <p:cBhvr>
                                        <p:cTn id="87" dur="500"/>
                                        <p:tgtEl>
                                          <p:spTgt spid="120"/>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27"/>
                                        </p:tgtEl>
                                        <p:attrNameLst>
                                          <p:attrName>style.visibility</p:attrName>
                                        </p:attrNameLst>
                                      </p:cBhvr>
                                      <p:to>
                                        <p:strVal val="visible"/>
                                      </p:to>
                                    </p:set>
                                    <p:animEffect transition="in" filter="wipe(left)">
                                      <p:cBhvr>
                                        <p:cTn id="90" dur="500"/>
                                        <p:tgtEl>
                                          <p:spTgt spid="127"/>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28"/>
                                        </p:tgtEl>
                                        <p:attrNameLst>
                                          <p:attrName>style.visibility</p:attrName>
                                        </p:attrNameLst>
                                      </p:cBhvr>
                                      <p:to>
                                        <p:strVal val="visible"/>
                                      </p:to>
                                    </p:set>
                                    <p:animEffect transition="in" filter="wipe(left)">
                                      <p:cBhvr>
                                        <p:cTn id="93" dur="500"/>
                                        <p:tgtEl>
                                          <p:spTgt spid="128"/>
                                        </p:tgtEl>
                                      </p:cBhvr>
                                    </p:animEffect>
                                  </p:childTnLst>
                                </p:cTn>
                              </p:par>
                            </p:childTnLst>
                          </p:cTn>
                        </p:par>
                        <p:par>
                          <p:cTn id="94" fill="hold">
                            <p:stCondLst>
                              <p:cond delay="2000"/>
                            </p:stCondLst>
                            <p:childTnLst>
                              <p:par>
                                <p:cTn id="95" presetID="31" presetClass="exit" presetSubtype="0" fill="hold" nodeType="afterEffect">
                                  <p:stCondLst>
                                    <p:cond delay="0"/>
                                  </p:stCondLst>
                                  <p:childTnLst>
                                    <p:anim calcmode="lin" valueType="num">
                                      <p:cBhvr>
                                        <p:cTn id="96" dur="1000"/>
                                        <p:tgtEl>
                                          <p:spTgt spid="175"/>
                                        </p:tgtEl>
                                        <p:attrNameLst>
                                          <p:attrName>ppt_w</p:attrName>
                                        </p:attrNameLst>
                                      </p:cBhvr>
                                      <p:tavLst>
                                        <p:tav tm="0">
                                          <p:val>
                                            <p:strVal val="ppt_w"/>
                                          </p:val>
                                        </p:tav>
                                        <p:tav tm="100000">
                                          <p:val>
                                            <p:fltVal val="0"/>
                                          </p:val>
                                        </p:tav>
                                      </p:tavLst>
                                    </p:anim>
                                    <p:anim calcmode="lin" valueType="num">
                                      <p:cBhvr>
                                        <p:cTn id="97" dur="1000"/>
                                        <p:tgtEl>
                                          <p:spTgt spid="175"/>
                                        </p:tgtEl>
                                        <p:attrNameLst>
                                          <p:attrName>ppt_h</p:attrName>
                                        </p:attrNameLst>
                                      </p:cBhvr>
                                      <p:tavLst>
                                        <p:tav tm="0">
                                          <p:val>
                                            <p:strVal val="ppt_h"/>
                                          </p:val>
                                        </p:tav>
                                        <p:tav tm="100000">
                                          <p:val>
                                            <p:fltVal val="0"/>
                                          </p:val>
                                        </p:tav>
                                      </p:tavLst>
                                    </p:anim>
                                    <p:anim calcmode="lin" valueType="num">
                                      <p:cBhvr>
                                        <p:cTn id="98" dur="1000"/>
                                        <p:tgtEl>
                                          <p:spTgt spid="175"/>
                                        </p:tgtEl>
                                        <p:attrNameLst>
                                          <p:attrName>style.rotation</p:attrName>
                                        </p:attrNameLst>
                                      </p:cBhvr>
                                      <p:tavLst>
                                        <p:tav tm="0">
                                          <p:val>
                                            <p:fltVal val="0"/>
                                          </p:val>
                                        </p:tav>
                                        <p:tav tm="100000">
                                          <p:val>
                                            <p:fltVal val="90"/>
                                          </p:val>
                                        </p:tav>
                                      </p:tavLst>
                                    </p:anim>
                                    <p:animEffect transition="out" filter="fade">
                                      <p:cBhvr>
                                        <p:cTn id="99" dur="1000"/>
                                        <p:tgtEl>
                                          <p:spTgt spid="175"/>
                                        </p:tgtEl>
                                      </p:cBhvr>
                                    </p:animEffect>
                                    <p:set>
                                      <p:cBhvr>
                                        <p:cTn id="100" dur="1" fill="hold">
                                          <p:stCondLst>
                                            <p:cond delay="999"/>
                                          </p:stCondLst>
                                        </p:cTn>
                                        <p:tgtEl>
                                          <p:spTgt spid="175"/>
                                        </p:tgtEl>
                                        <p:attrNameLst>
                                          <p:attrName>style.visibility</p:attrName>
                                        </p:attrNameLst>
                                      </p:cBhvr>
                                      <p:to>
                                        <p:strVal val="hidden"/>
                                      </p:to>
                                    </p:set>
                                  </p:childTnLst>
                                </p:cTn>
                              </p:par>
                              <p:par>
                                <p:cTn id="101" presetID="31" presetClass="exit" presetSubtype="0" fill="hold" nodeType="withEffect">
                                  <p:stCondLst>
                                    <p:cond delay="0"/>
                                  </p:stCondLst>
                                  <p:childTnLst>
                                    <p:anim calcmode="lin" valueType="num">
                                      <p:cBhvr>
                                        <p:cTn id="102" dur="1000"/>
                                        <p:tgtEl>
                                          <p:spTgt spid="94"/>
                                        </p:tgtEl>
                                        <p:attrNameLst>
                                          <p:attrName>ppt_w</p:attrName>
                                        </p:attrNameLst>
                                      </p:cBhvr>
                                      <p:tavLst>
                                        <p:tav tm="0">
                                          <p:val>
                                            <p:strVal val="ppt_w"/>
                                          </p:val>
                                        </p:tav>
                                        <p:tav tm="100000">
                                          <p:val>
                                            <p:fltVal val="0"/>
                                          </p:val>
                                        </p:tav>
                                      </p:tavLst>
                                    </p:anim>
                                    <p:anim calcmode="lin" valueType="num">
                                      <p:cBhvr>
                                        <p:cTn id="103" dur="1000"/>
                                        <p:tgtEl>
                                          <p:spTgt spid="94"/>
                                        </p:tgtEl>
                                        <p:attrNameLst>
                                          <p:attrName>ppt_h</p:attrName>
                                        </p:attrNameLst>
                                      </p:cBhvr>
                                      <p:tavLst>
                                        <p:tav tm="0">
                                          <p:val>
                                            <p:strVal val="ppt_h"/>
                                          </p:val>
                                        </p:tav>
                                        <p:tav tm="100000">
                                          <p:val>
                                            <p:fltVal val="0"/>
                                          </p:val>
                                        </p:tav>
                                      </p:tavLst>
                                    </p:anim>
                                    <p:anim calcmode="lin" valueType="num">
                                      <p:cBhvr>
                                        <p:cTn id="104" dur="1000"/>
                                        <p:tgtEl>
                                          <p:spTgt spid="94"/>
                                        </p:tgtEl>
                                        <p:attrNameLst>
                                          <p:attrName>style.rotation</p:attrName>
                                        </p:attrNameLst>
                                      </p:cBhvr>
                                      <p:tavLst>
                                        <p:tav tm="0">
                                          <p:val>
                                            <p:fltVal val="0"/>
                                          </p:val>
                                        </p:tav>
                                        <p:tav tm="100000">
                                          <p:val>
                                            <p:fltVal val="90"/>
                                          </p:val>
                                        </p:tav>
                                      </p:tavLst>
                                    </p:anim>
                                    <p:animEffect transition="out" filter="fade">
                                      <p:cBhvr>
                                        <p:cTn id="105" dur="1000"/>
                                        <p:tgtEl>
                                          <p:spTgt spid="94"/>
                                        </p:tgtEl>
                                      </p:cBhvr>
                                    </p:animEffect>
                                    <p:set>
                                      <p:cBhvr>
                                        <p:cTn id="106" dur="1" fill="hold">
                                          <p:stCondLst>
                                            <p:cond delay="999"/>
                                          </p:stCondLst>
                                        </p:cTn>
                                        <p:tgtEl>
                                          <p:spTgt spid="94"/>
                                        </p:tgtEl>
                                        <p:attrNameLst>
                                          <p:attrName>style.visibility</p:attrName>
                                        </p:attrNameLst>
                                      </p:cBhvr>
                                      <p:to>
                                        <p:strVal val="hidden"/>
                                      </p:to>
                                    </p:set>
                                  </p:childTnLst>
                                </p:cTn>
                              </p:par>
                              <p:par>
                                <p:cTn id="107" presetID="31" presetClass="exit" presetSubtype="0" fill="hold" grpId="1" nodeType="withEffect">
                                  <p:stCondLst>
                                    <p:cond delay="0"/>
                                  </p:stCondLst>
                                  <p:childTnLst>
                                    <p:anim calcmode="lin" valueType="num">
                                      <p:cBhvr>
                                        <p:cTn id="108" dur="1000"/>
                                        <p:tgtEl>
                                          <p:spTgt spid="172"/>
                                        </p:tgtEl>
                                        <p:attrNameLst>
                                          <p:attrName>ppt_w</p:attrName>
                                        </p:attrNameLst>
                                      </p:cBhvr>
                                      <p:tavLst>
                                        <p:tav tm="0">
                                          <p:val>
                                            <p:strVal val="ppt_w"/>
                                          </p:val>
                                        </p:tav>
                                        <p:tav tm="100000">
                                          <p:val>
                                            <p:fltVal val="0"/>
                                          </p:val>
                                        </p:tav>
                                      </p:tavLst>
                                    </p:anim>
                                    <p:anim calcmode="lin" valueType="num">
                                      <p:cBhvr>
                                        <p:cTn id="109" dur="1000"/>
                                        <p:tgtEl>
                                          <p:spTgt spid="172"/>
                                        </p:tgtEl>
                                        <p:attrNameLst>
                                          <p:attrName>ppt_h</p:attrName>
                                        </p:attrNameLst>
                                      </p:cBhvr>
                                      <p:tavLst>
                                        <p:tav tm="0">
                                          <p:val>
                                            <p:strVal val="ppt_h"/>
                                          </p:val>
                                        </p:tav>
                                        <p:tav tm="100000">
                                          <p:val>
                                            <p:fltVal val="0"/>
                                          </p:val>
                                        </p:tav>
                                      </p:tavLst>
                                    </p:anim>
                                    <p:anim calcmode="lin" valueType="num">
                                      <p:cBhvr>
                                        <p:cTn id="110" dur="1000"/>
                                        <p:tgtEl>
                                          <p:spTgt spid="172"/>
                                        </p:tgtEl>
                                        <p:attrNameLst>
                                          <p:attrName>style.rotation</p:attrName>
                                        </p:attrNameLst>
                                      </p:cBhvr>
                                      <p:tavLst>
                                        <p:tav tm="0">
                                          <p:val>
                                            <p:fltVal val="0"/>
                                          </p:val>
                                        </p:tav>
                                        <p:tav tm="100000">
                                          <p:val>
                                            <p:fltVal val="90"/>
                                          </p:val>
                                        </p:tav>
                                      </p:tavLst>
                                    </p:anim>
                                    <p:animEffect transition="out" filter="fade">
                                      <p:cBhvr>
                                        <p:cTn id="111" dur="1000"/>
                                        <p:tgtEl>
                                          <p:spTgt spid="172"/>
                                        </p:tgtEl>
                                      </p:cBhvr>
                                    </p:animEffect>
                                    <p:set>
                                      <p:cBhvr>
                                        <p:cTn id="112" dur="1" fill="hold">
                                          <p:stCondLst>
                                            <p:cond delay="999"/>
                                          </p:stCondLst>
                                        </p:cTn>
                                        <p:tgtEl>
                                          <p:spTgt spid="172"/>
                                        </p:tgtEl>
                                        <p:attrNameLst>
                                          <p:attrName>style.visibility</p:attrName>
                                        </p:attrNameLst>
                                      </p:cBhvr>
                                      <p:to>
                                        <p:strVal val="hidden"/>
                                      </p:to>
                                    </p:set>
                                  </p:childTnLst>
                                </p:cTn>
                              </p:par>
                              <p:par>
                                <p:cTn id="113" presetID="31" presetClass="exit" presetSubtype="0" fill="hold" grpId="1" nodeType="withEffect">
                                  <p:stCondLst>
                                    <p:cond delay="0"/>
                                  </p:stCondLst>
                                  <p:childTnLst>
                                    <p:anim calcmode="lin" valueType="num">
                                      <p:cBhvr>
                                        <p:cTn id="114" dur="1000"/>
                                        <p:tgtEl>
                                          <p:spTgt spid="173"/>
                                        </p:tgtEl>
                                        <p:attrNameLst>
                                          <p:attrName>ppt_w</p:attrName>
                                        </p:attrNameLst>
                                      </p:cBhvr>
                                      <p:tavLst>
                                        <p:tav tm="0">
                                          <p:val>
                                            <p:strVal val="ppt_w"/>
                                          </p:val>
                                        </p:tav>
                                        <p:tav tm="100000">
                                          <p:val>
                                            <p:fltVal val="0"/>
                                          </p:val>
                                        </p:tav>
                                      </p:tavLst>
                                    </p:anim>
                                    <p:anim calcmode="lin" valueType="num">
                                      <p:cBhvr>
                                        <p:cTn id="115" dur="1000"/>
                                        <p:tgtEl>
                                          <p:spTgt spid="173"/>
                                        </p:tgtEl>
                                        <p:attrNameLst>
                                          <p:attrName>ppt_h</p:attrName>
                                        </p:attrNameLst>
                                      </p:cBhvr>
                                      <p:tavLst>
                                        <p:tav tm="0">
                                          <p:val>
                                            <p:strVal val="ppt_h"/>
                                          </p:val>
                                        </p:tav>
                                        <p:tav tm="100000">
                                          <p:val>
                                            <p:fltVal val="0"/>
                                          </p:val>
                                        </p:tav>
                                      </p:tavLst>
                                    </p:anim>
                                    <p:anim calcmode="lin" valueType="num">
                                      <p:cBhvr>
                                        <p:cTn id="116" dur="1000"/>
                                        <p:tgtEl>
                                          <p:spTgt spid="173"/>
                                        </p:tgtEl>
                                        <p:attrNameLst>
                                          <p:attrName>style.rotation</p:attrName>
                                        </p:attrNameLst>
                                      </p:cBhvr>
                                      <p:tavLst>
                                        <p:tav tm="0">
                                          <p:val>
                                            <p:fltVal val="0"/>
                                          </p:val>
                                        </p:tav>
                                        <p:tav tm="100000">
                                          <p:val>
                                            <p:fltVal val="90"/>
                                          </p:val>
                                        </p:tav>
                                      </p:tavLst>
                                    </p:anim>
                                    <p:animEffect transition="out" filter="fade">
                                      <p:cBhvr>
                                        <p:cTn id="117" dur="1000"/>
                                        <p:tgtEl>
                                          <p:spTgt spid="173"/>
                                        </p:tgtEl>
                                      </p:cBhvr>
                                    </p:animEffect>
                                    <p:set>
                                      <p:cBhvr>
                                        <p:cTn id="118" dur="1" fill="hold">
                                          <p:stCondLst>
                                            <p:cond delay="999"/>
                                          </p:stCondLst>
                                        </p:cTn>
                                        <p:tgtEl>
                                          <p:spTgt spid="173"/>
                                        </p:tgtEl>
                                        <p:attrNameLst>
                                          <p:attrName>style.visibility</p:attrName>
                                        </p:attrNameLst>
                                      </p:cBhvr>
                                      <p:to>
                                        <p:strVal val="hidden"/>
                                      </p:to>
                                    </p:set>
                                  </p:childTnLst>
                                </p:cTn>
                              </p:par>
                              <p:par>
                                <p:cTn id="119" presetID="31" presetClass="exit" presetSubtype="0" fill="hold" grpId="1" nodeType="withEffect">
                                  <p:stCondLst>
                                    <p:cond delay="0"/>
                                  </p:stCondLst>
                                  <p:childTnLst>
                                    <p:anim calcmode="lin" valueType="num">
                                      <p:cBhvr>
                                        <p:cTn id="120" dur="1000"/>
                                        <p:tgtEl>
                                          <p:spTgt spid="174"/>
                                        </p:tgtEl>
                                        <p:attrNameLst>
                                          <p:attrName>ppt_w</p:attrName>
                                        </p:attrNameLst>
                                      </p:cBhvr>
                                      <p:tavLst>
                                        <p:tav tm="0">
                                          <p:val>
                                            <p:strVal val="ppt_w"/>
                                          </p:val>
                                        </p:tav>
                                        <p:tav tm="100000">
                                          <p:val>
                                            <p:fltVal val="0"/>
                                          </p:val>
                                        </p:tav>
                                      </p:tavLst>
                                    </p:anim>
                                    <p:anim calcmode="lin" valueType="num">
                                      <p:cBhvr>
                                        <p:cTn id="121" dur="1000"/>
                                        <p:tgtEl>
                                          <p:spTgt spid="174"/>
                                        </p:tgtEl>
                                        <p:attrNameLst>
                                          <p:attrName>ppt_h</p:attrName>
                                        </p:attrNameLst>
                                      </p:cBhvr>
                                      <p:tavLst>
                                        <p:tav tm="0">
                                          <p:val>
                                            <p:strVal val="ppt_h"/>
                                          </p:val>
                                        </p:tav>
                                        <p:tav tm="100000">
                                          <p:val>
                                            <p:fltVal val="0"/>
                                          </p:val>
                                        </p:tav>
                                      </p:tavLst>
                                    </p:anim>
                                    <p:anim calcmode="lin" valueType="num">
                                      <p:cBhvr>
                                        <p:cTn id="122" dur="1000"/>
                                        <p:tgtEl>
                                          <p:spTgt spid="174"/>
                                        </p:tgtEl>
                                        <p:attrNameLst>
                                          <p:attrName>style.rotation</p:attrName>
                                        </p:attrNameLst>
                                      </p:cBhvr>
                                      <p:tavLst>
                                        <p:tav tm="0">
                                          <p:val>
                                            <p:fltVal val="0"/>
                                          </p:val>
                                        </p:tav>
                                        <p:tav tm="100000">
                                          <p:val>
                                            <p:fltVal val="90"/>
                                          </p:val>
                                        </p:tav>
                                      </p:tavLst>
                                    </p:anim>
                                    <p:animEffect transition="out" filter="fade">
                                      <p:cBhvr>
                                        <p:cTn id="123" dur="1000"/>
                                        <p:tgtEl>
                                          <p:spTgt spid="174"/>
                                        </p:tgtEl>
                                      </p:cBhvr>
                                    </p:animEffect>
                                    <p:set>
                                      <p:cBhvr>
                                        <p:cTn id="124" dur="1" fill="hold">
                                          <p:stCondLst>
                                            <p:cond delay="999"/>
                                          </p:stCondLst>
                                        </p:cTn>
                                        <p:tgtEl>
                                          <p:spTgt spid="174"/>
                                        </p:tgtEl>
                                        <p:attrNameLst>
                                          <p:attrName>style.visibility</p:attrName>
                                        </p:attrNameLst>
                                      </p:cBhvr>
                                      <p:to>
                                        <p:strVal val="hidden"/>
                                      </p:to>
                                    </p:set>
                                  </p:childTnLst>
                                </p:cTn>
                              </p:par>
                              <p:par>
                                <p:cTn id="125" presetID="31" presetClass="exit" presetSubtype="0" fill="hold" grpId="1" nodeType="withEffect">
                                  <p:stCondLst>
                                    <p:cond delay="0"/>
                                  </p:stCondLst>
                                  <p:childTnLst>
                                    <p:anim calcmode="lin" valueType="num">
                                      <p:cBhvr>
                                        <p:cTn id="126" dur="1000"/>
                                        <p:tgtEl>
                                          <p:spTgt spid="183"/>
                                        </p:tgtEl>
                                        <p:attrNameLst>
                                          <p:attrName>ppt_w</p:attrName>
                                        </p:attrNameLst>
                                      </p:cBhvr>
                                      <p:tavLst>
                                        <p:tav tm="0">
                                          <p:val>
                                            <p:strVal val="ppt_w"/>
                                          </p:val>
                                        </p:tav>
                                        <p:tav tm="100000">
                                          <p:val>
                                            <p:fltVal val="0"/>
                                          </p:val>
                                        </p:tav>
                                      </p:tavLst>
                                    </p:anim>
                                    <p:anim calcmode="lin" valueType="num">
                                      <p:cBhvr>
                                        <p:cTn id="127" dur="1000"/>
                                        <p:tgtEl>
                                          <p:spTgt spid="183"/>
                                        </p:tgtEl>
                                        <p:attrNameLst>
                                          <p:attrName>ppt_h</p:attrName>
                                        </p:attrNameLst>
                                      </p:cBhvr>
                                      <p:tavLst>
                                        <p:tav tm="0">
                                          <p:val>
                                            <p:strVal val="ppt_h"/>
                                          </p:val>
                                        </p:tav>
                                        <p:tav tm="100000">
                                          <p:val>
                                            <p:fltVal val="0"/>
                                          </p:val>
                                        </p:tav>
                                      </p:tavLst>
                                    </p:anim>
                                    <p:anim calcmode="lin" valueType="num">
                                      <p:cBhvr>
                                        <p:cTn id="128" dur="1000"/>
                                        <p:tgtEl>
                                          <p:spTgt spid="183"/>
                                        </p:tgtEl>
                                        <p:attrNameLst>
                                          <p:attrName>style.rotation</p:attrName>
                                        </p:attrNameLst>
                                      </p:cBhvr>
                                      <p:tavLst>
                                        <p:tav tm="0">
                                          <p:val>
                                            <p:fltVal val="0"/>
                                          </p:val>
                                        </p:tav>
                                        <p:tav tm="100000">
                                          <p:val>
                                            <p:fltVal val="90"/>
                                          </p:val>
                                        </p:tav>
                                      </p:tavLst>
                                    </p:anim>
                                    <p:animEffect transition="out" filter="fade">
                                      <p:cBhvr>
                                        <p:cTn id="129" dur="1000"/>
                                        <p:tgtEl>
                                          <p:spTgt spid="183"/>
                                        </p:tgtEl>
                                      </p:cBhvr>
                                    </p:animEffect>
                                    <p:set>
                                      <p:cBhvr>
                                        <p:cTn id="130" dur="1" fill="hold">
                                          <p:stCondLst>
                                            <p:cond delay="999"/>
                                          </p:stCondLst>
                                        </p:cTn>
                                        <p:tgtEl>
                                          <p:spTgt spid="183"/>
                                        </p:tgtEl>
                                        <p:attrNameLst>
                                          <p:attrName>style.visibility</p:attrName>
                                        </p:attrNameLst>
                                      </p:cBhvr>
                                      <p:to>
                                        <p:strVal val="hidden"/>
                                      </p:to>
                                    </p:set>
                                  </p:childTnLst>
                                </p:cTn>
                              </p:par>
                              <p:par>
                                <p:cTn id="131" presetID="10" presetClass="entr" presetSubtype="0" fill="hold" grpId="0" nodeType="withEffect">
                                  <p:stCondLst>
                                    <p:cond delay="0"/>
                                  </p:stCondLst>
                                  <p:childTnLst>
                                    <p:set>
                                      <p:cBhvr>
                                        <p:cTn id="132" dur="1" fill="hold">
                                          <p:stCondLst>
                                            <p:cond delay="0"/>
                                          </p:stCondLst>
                                        </p:cTn>
                                        <p:tgtEl>
                                          <p:spTgt spid="207"/>
                                        </p:tgtEl>
                                        <p:attrNameLst>
                                          <p:attrName>style.visibility</p:attrName>
                                        </p:attrNameLst>
                                      </p:cBhvr>
                                      <p:to>
                                        <p:strVal val="visible"/>
                                      </p:to>
                                    </p:set>
                                    <p:animEffect transition="in" filter="fade">
                                      <p:cBhvr>
                                        <p:cTn id="133" dur="500"/>
                                        <p:tgtEl>
                                          <p:spTgt spid="207"/>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1" fill="hold" nodeType="clickEffect">
                                  <p:stCondLst>
                                    <p:cond delay="0"/>
                                  </p:stCondLst>
                                  <p:childTnLst>
                                    <p:set>
                                      <p:cBhvr>
                                        <p:cTn id="137" dur="1" fill="hold">
                                          <p:stCondLst>
                                            <p:cond delay="0"/>
                                          </p:stCondLst>
                                        </p:cTn>
                                        <p:tgtEl>
                                          <p:spTgt spid="194"/>
                                        </p:tgtEl>
                                        <p:attrNameLst>
                                          <p:attrName>style.visibility</p:attrName>
                                        </p:attrNameLst>
                                      </p:cBhvr>
                                      <p:to>
                                        <p:strVal val="visible"/>
                                      </p:to>
                                    </p:set>
                                    <p:animEffect transition="in" filter="wipe(up)">
                                      <p:cBhvr>
                                        <p:cTn id="138" dur="500"/>
                                        <p:tgtEl>
                                          <p:spTgt spid="194"/>
                                        </p:tgtEl>
                                      </p:cBhvr>
                                    </p:animEffect>
                                  </p:childTnLst>
                                </p:cTn>
                              </p:par>
                            </p:childTnLst>
                          </p:cTn>
                        </p:par>
                        <p:par>
                          <p:cTn id="139" fill="hold">
                            <p:stCondLst>
                              <p:cond delay="500"/>
                            </p:stCondLst>
                            <p:childTnLst>
                              <p:par>
                                <p:cTn id="140" presetID="10" presetClass="entr" presetSubtype="0" fill="hold" nodeType="afterEffect">
                                  <p:stCondLst>
                                    <p:cond delay="0"/>
                                  </p:stCondLst>
                                  <p:childTnLst>
                                    <p:set>
                                      <p:cBhvr>
                                        <p:cTn id="141" dur="1" fill="hold">
                                          <p:stCondLst>
                                            <p:cond delay="0"/>
                                          </p:stCondLst>
                                        </p:cTn>
                                        <p:tgtEl>
                                          <p:spTgt spid="136"/>
                                        </p:tgtEl>
                                        <p:attrNameLst>
                                          <p:attrName>style.visibility</p:attrName>
                                        </p:attrNameLst>
                                      </p:cBhvr>
                                      <p:to>
                                        <p:strVal val="visible"/>
                                      </p:to>
                                    </p:set>
                                    <p:animEffect transition="in" filter="fade">
                                      <p:cBhvr>
                                        <p:cTn id="142" dur="500"/>
                                        <p:tgtEl>
                                          <p:spTgt spid="136"/>
                                        </p:tgtEl>
                                      </p:cBhvr>
                                    </p:animEffect>
                                  </p:childTnLst>
                                </p:cTn>
                              </p:par>
                            </p:childTnLst>
                          </p:cTn>
                        </p:par>
                        <p:par>
                          <p:cTn id="143" fill="hold">
                            <p:stCondLst>
                              <p:cond delay="1000"/>
                            </p:stCondLst>
                            <p:childTnLst>
                              <p:par>
                                <p:cTn id="144" presetID="22" presetClass="entr" presetSubtype="2" fill="hold" nodeType="afterEffect">
                                  <p:stCondLst>
                                    <p:cond delay="0"/>
                                  </p:stCondLst>
                                  <p:childTnLst>
                                    <p:set>
                                      <p:cBhvr>
                                        <p:cTn id="145" dur="1" fill="hold">
                                          <p:stCondLst>
                                            <p:cond delay="0"/>
                                          </p:stCondLst>
                                        </p:cTn>
                                        <p:tgtEl>
                                          <p:spTgt spid="105"/>
                                        </p:tgtEl>
                                        <p:attrNameLst>
                                          <p:attrName>style.visibility</p:attrName>
                                        </p:attrNameLst>
                                      </p:cBhvr>
                                      <p:to>
                                        <p:strVal val="visible"/>
                                      </p:to>
                                    </p:set>
                                    <p:animEffect transition="in" filter="wipe(right)">
                                      <p:cBhvr>
                                        <p:cTn id="146" dur="500"/>
                                        <p:tgtEl>
                                          <p:spTgt spid="105"/>
                                        </p:tgtEl>
                                      </p:cBhvr>
                                    </p:animEffect>
                                  </p:childTnLst>
                                </p:cTn>
                              </p:par>
                            </p:childTnLst>
                          </p:cTn>
                        </p:par>
                        <p:par>
                          <p:cTn id="147" fill="hold">
                            <p:stCondLst>
                              <p:cond delay="1500"/>
                            </p:stCondLst>
                            <p:childTnLst>
                              <p:par>
                                <p:cTn id="148" presetID="22" presetClass="entr" presetSubtype="8" fill="hold" grpId="0" nodeType="afterEffect">
                                  <p:stCondLst>
                                    <p:cond delay="0"/>
                                  </p:stCondLst>
                                  <p:childTnLst>
                                    <p:set>
                                      <p:cBhvr>
                                        <p:cTn id="149" dur="1" fill="hold">
                                          <p:stCondLst>
                                            <p:cond delay="0"/>
                                          </p:stCondLst>
                                        </p:cTn>
                                        <p:tgtEl>
                                          <p:spTgt spid="131"/>
                                        </p:tgtEl>
                                        <p:attrNameLst>
                                          <p:attrName>style.visibility</p:attrName>
                                        </p:attrNameLst>
                                      </p:cBhvr>
                                      <p:to>
                                        <p:strVal val="visible"/>
                                      </p:to>
                                    </p:set>
                                    <p:animEffect transition="in" filter="wipe(left)">
                                      <p:cBhvr>
                                        <p:cTn id="150" dur="500"/>
                                        <p:tgtEl>
                                          <p:spTgt spid="131"/>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132"/>
                                        </p:tgtEl>
                                        <p:attrNameLst>
                                          <p:attrName>style.visibility</p:attrName>
                                        </p:attrNameLst>
                                      </p:cBhvr>
                                      <p:to>
                                        <p:strVal val="visible"/>
                                      </p:to>
                                    </p:set>
                                    <p:animEffect transition="in" filter="wipe(left)">
                                      <p:cBhvr>
                                        <p:cTn id="153" dur="500"/>
                                        <p:tgtEl>
                                          <p:spTgt spid="132"/>
                                        </p:tgtEl>
                                      </p:cBhvr>
                                    </p:animEffect>
                                  </p:childTnLst>
                                </p:cTn>
                              </p:par>
                            </p:childTnLst>
                          </p:cTn>
                        </p:par>
                        <p:par>
                          <p:cTn id="154" fill="hold">
                            <p:stCondLst>
                              <p:cond delay="2000"/>
                            </p:stCondLst>
                            <p:childTnLst>
                              <p:par>
                                <p:cTn id="155" presetID="22" presetClass="entr" presetSubtype="8" fill="hold" grpId="0" nodeType="afterEffect">
                                  <p:stCondLst>
                                    <p:cond delay="0"/>
                                  </p:stCondLst>
                                  <p:childTnLst>
                                    <p:set>
                                      <p:cBhvr>
                                        <p:cTn id="156" dur="1" fill="hold">
                                          <p:stCondLst>
                                            <p:cond delay="0"/>
                                          </p:stCondLst>
                                        </p:cTn>
                                        <p:tgtEl>
                                          <p:spTgt spid="149"/>
                                        </p:tgtEl>
                                        <p:attrNameLst>
                                          <p:attrName>style.visibility</p:attrName>
                                        </p:attrNameLst>
                                      </p:cBhvr>
                                      <p:to>
                                        <p:strVal val="visible"/>
                                      </p:to>
                                    </p:set>
                                    <p:animEffect transition="in" filter="wipe(left)">
                                      <p:cBhvr>
                                        <p:cTn id="157" dur="500"/>
                                        <p:tgtEl>
                                          <p:spTgt spid="149"/>
                                        </p:tgtEl>
                                      </p:cBhvr>
                                    </p:animEffect>
                                  </p:childTnLst>
                                </p:cTn>
                              </p:par>
                            </p:childTnLst>
                          </p:cTn>
                        </p:par>
                        <p:par>
                          <p:cTn id="158" fill="hold">
                            <p:stCondLst>
                              <p:cond delay="2500"/>
                            </p:stCondLst>
                            <p:childTnLst>
                              <p:par>
                                <p:cTn id="159" presetID="2" presetClass="entr" presetSubtype="8" fill="hold" nodeType="afterEffect">
                                  <p:stCondLst>
                                    <p:cond delay="0"/>
                                  </p:stCondLst>
                                  <p:childTnLst>
                                    <p:set>
                                      <p:cBhvr>
                                        <p:cTn id="160" dur="1" fill="hold">
                                          <p:stCondLst>
                                            <p:cond delay="0"/>
                                          </p:stCondLst>
                                        </p:cTn>
                                        <p:tgtEl>
                                          <p:spTgt spid="200"/>
                                        </p:tgtEl>
                                        <p:attrNameLst>
                                          <p:attrName>style.visibility</p:attrName>
                                        </p:attrNameLst>
                                      </p:cBhvr>
                                      <p:to>
                                        <p:strVal val="visible"/>
                                      </p:to>
                                    </p:set>
                                    <p:anim calcmode="lin" valueType="num">
                                      <p:cBhvr additive="base">
                                        <p:cTn id="161" dur="500" fill="hold"/>
                                        <p:tgtEl>
                                          <p:spTgt spid="200"/>
                                        </p:tgtEl>
                                        <p:attrNameLst>
                                          <p:attrName>ppt_x</p:attrName>
                                        </p:attrNameLst>
                                      </p:cBhvr>
                                      <p:tavLst>
                                        <p:tav tm="0">
                                          <p:val>
                                            <p:strVal val="0-#ppt_w/2"/>
                                          </p:val>
                                        </p:tav>
                                        <p:tav tm="100000">
                                          <p:val>
                                            <p:strVal val="#ppt_x"/>
                                          </p:val>
                                        </p:tav>
                                      </p:tavLst>
                                    </p:anim>
                                    <p:anim calcmode="lin" valueType="num">
                                      <p:cBhvr additive="base">
                                        <p:cTn id="162" dur="500" fill="hold"/>
                                        <p:tgtEl>
                                          <p:spTgt spid="200"/>
                                        </p:tgtEl>
                                        <p:attrNameLst>
                                          <p:attrName>ppt_y</p:attrName>
                                        </p:attrNameLst>
                                      </p:cBhvr>
                                      <p:tavLst>
                                        <p:tav tm="0">
                                          <p:val>
                                            <p:strVal val="#ppt_y"/>
                                          </p:val>
                                        </p:tav>
                                        <p:tav tm="100000">
                                          <p:val>
                                            <p:strVal val="#ppt_y"/>
                                          </p:val>
                                        </p:tav>
                                      </p:tavLst>
                                    </p:anim>
                                  </p:childTnLst>
                                </p:cTn>
                              </p:par>
                            </p:childTnLst>
                          </p:cTn>
                        </p:par>
                        <p:par>
                          <p:cTn id="163" fill="hold">
                            <p:stCondLst>
                              <p:cond delay="3000"/>
                            </p:stCondLst>
                            <p:childTnLst>
                              <p:par>
                                <p:cTn id="164" presetID="10" presetClass="entr" presetSubtype="0" fill="hold" nodeType="afterEffect">
                                  <p:stCondLst>
                                    <p:cond delay="0"/>
                                  </p:stCondLst>
                                  <p:childTnLst>
                                    <p:set>
                                      <p:cBhvr>
                                        <p:cTn id="165" dur="1" fill="hold">
                                          <p:stCondLst>
                                            <p:cond delay="0"/>
                                          </p:stCondLst>
                                        </p:cTn>
                                        <p:tgtEl>
                                          <p:spTgt spid="167"/>
                                        </p:tgtEl>
                                        <p:attrNameLst>
                                          <p:attrName>style.visibility</p:attrName>
                                        </p:attrNameLst>
                                      </p:cBhvr>
                                      <p:to>
                                        <p:strVal val="visible"/>
                                      </p:to>
                                    </p:set>
                                    <p:animEffect transition="in" filter="fade">
                                      <p:cBhvr>
                                        <p:cTn id="166" dur="500"/>
                                        <p:tgtEl>
                                          <p:spTgt spid="167"/>
                                        </p:tgtEl>
                                      </p:cBhvr>
                                    </p:animEffect>
                                  </p:childTnLst>
                                </p:cTn>
                              </p:par>
                              <p:par>
                                <p:cTn id="167" presetID="22" presetClass="entr" presetSubtype="8" fill="hold" grpId="0" nodeType="withEffect">
                                  <p:stCondLst>
                                    <p:cond delay="0"/>
                                  </p:stCondLst>
                                  <p:childTnLst>
                                    <p:set>
                                      <p:cBhvr>
                                        <p:cTn id="168" dur="1" fill="hold">
                                          <p:stCondLst>
                                            <p:cond delay="0"/>
                                          </p:stCondLst>
                                        </p:cTn>
                                        <p:tgtEl>
                                          <p:spTgt spid="135"/>
                                        </p:tgtEl>
                                        <p:attrNameLst>
                                          <p:attrName>style.visibility</p:attrName>
                                        </p:attrNameLst>
                                      </p:cBhvr>
                                      <p:to>
                                        <p:strVal val="visible"/>
                                      </p:to>
                                    </p:set>
                                    <p:animEffect transition="in" filter="wipe(left)">
                                      <p:cBhvr>
                                        <p:cTn id="169" dur="500"/>
                                        <p:tgtEl>
                                          <p:spTgt spid="135"/>
                                        </p:tgtEl>
                                      </p:cBhvr>
                                    </p:animEffect>
                                  </p:childTnLst>
                                </p:cTn>
                              </p:par>
                            </p:childTnLst>
                          </p:cTn>
                        </p:par>
                      </p:childTnLst>
                    </p:cTn>
                  </p:par>
                  <p:par>
                    <p:cTn id="170" fill="hold">
                      <p:stCondLst>
                        <p:cond delay="indefinite"/>
                      </p:stCondLst>
                      <p:childTnLst>
                        <p:par>
                          <p:cTn id="171" fill="hold">
                            <p:stCondLst>
                              <p:cond delay="0"/>
                            </p:stCondLst>
                            <p:childTnLst>
                              <p:par>
                                <p:cTn id="172" presetID="53" presetClass="entr" presetSubtype="16" fill="hold" grpId="0" nodeType="clickEffect">
                                  <p:stCondLst>
                                    <p:cond delay="0"/>
                                  </p:stCondLst>
                                  <p:childTnLst>
                                    <p:set>
                                      <p:cBhvr>
                                        <p:cTn id="173" dur="1" fill="hold">
                                          <p:stCondLst>
                                            <p:cond delay="0"/>
                                          </p:stCondLst>
                                        </p:cTn>
                                        <p:tgtEl>
                                          <p:spTgt spid="208"/>
                                        </p:tgtEl>
                                        <p:attrNameLst>
                                          <p:attrName>style.visibility</p:attrName>
                                        </p:attrNameLst>
                                      </p:cBhvr>
                                      <p:to>
                                        <p:strVal val="visible"/>
                                      </p:to>
                                    </p:set>
                                    <p:anim calcmode="lin" valueType="num">
                                      <p:cBhvr>
                                        <p:cTn id="174" dur="500" fill="hold"/>
                                        <p:tgtEl>
                                          <p:spTgt spid="208"/>
                                        </p:tgtEl>
                                        <p:attrNameLst>
                                          <p:attrName>ppt_w</p:attrName>
                                        </p:attrNameLst>
                                      </p:cBhvr>
                                      <p:tavLst>
                                        <p:tav tm="0">
                                          <p:val>
                                            <p:fltVal val="0"/>
                                          </p:val>
                                        </p:tav>
                                        <p:tav tm="100000">
                                          <p:val>
                                            <p:strVal val="#ppt_w"/>
                                          </p:val>
                                        </p:tav>
                                      </p:tavLst>
                                    </p:anim>
                                    <p:anim calcmode="lin" valueType="num">
                                      <p:cBhvr>
                                        <p:cTn id="175" dur="500" fill="hold"/>
                                        <p:tgtEl>
                                          <p:spTgt spid="208"/>
                                        </p:tgtEl>
                                        <p:attrNameLst>
                                          <p:attrName>ppt_h</p:attrName>
                                        </p:attrNameLst>
                                      </p:cBhvr>
                                      <p:tavLst>
                                        <p:tav tm="0">
                                          <p:val>
                                            <p:fltVal val="0"/>
                                          </p:val>
                                        </p:tav>
                                        <p:tav tm="100000">
                                          <p:val>
                                            <p:strVal val="#ppt_h"/>
                                          </p:val>
                                        </p:tav>
                                      </p:tavLst>
                                    </p:anim>
                                    <p:animEffect transition="in" filter="fade">
                                      <p:cBhvr>
                                        <p:cTn id="176" dur="500"/>
                                        <p:tgtEl>
                                          <p:spTgt spid="208"/>
                                        </p:tgtEl>
                                      </p:cBhvr>
                                    </p:animEffect>
                                  </p:childTnLst>
                                </p:cTn>
                              </p:par>
                            </p:childTnLst>
                          </p:cTn>
                        </p:par>
                        <p:par>
                          <p:cTn id="177" fill="hold">
                            <p:stCondLst>
                              <p:cond delay="500"/>
                            </p:stCondLst>
                            <p:childTnLst>
                              <p:par>
                                <p:cTn id="178" presetID="42" presetClass="path" presetSubtype="0" accel="50000" decel="50000" fill="hold" grpId="1" nodeType="afterEffect">
                                  <p:stCondLst>
                                    <p:cond delay="0"/>
                                  </p:stCondLst>
                                  <p:childTnLst>
                                    <p:animMotion origin="layout" path="M -2.77778E-7 3.06815E-6 L -0.40382 -0.00925 " pathEditMode="relative" rAng="0" ptsTypes="AA">
                                      <p:cBhvr>
                                        <p:cTn id="179" dur="2000" fill="hold"/>
                                        <p:tgtEl>
                                          <p:spTgt spid="208"/>
                                        </p:tgtEl>
                                        <p:attrNameLst>
                                          <p:attrName>ppt_x</p:attrName>
                                          <p:attrName>ppt_y</p:attrName>
                                        </p:attrNameLst>
                                      </p:cBhvr>
                                      <p:rCtr x="-20191" y="-463"/>
                                    </p:animMotion>
                                  </p:childTnLst>
                                </p:cTn>
                              </p:par>
                            </p:childTnLst>
                          </p:cTn>
                        </p:par>
                        <p:par>
                          <p:cTn id="180" fill="hold">
                            <p:stCondLst>
                              <p:cond delay="2500"/>
                            </p:stCondLst>
                            <p:childTnLst>
                              <p:par>
                                <p:cTn id="181" presetID="22" presetClass="entr" presetSubtype="8" fill="hold" grpId="0" nodeType="afterEffect">
                                  <p:stCondLst>
                                    <p:cond delay="0"/>
                                  </p:stCondLst>
                                  <p:childTnLst>
                                    <p:set>
                                      <p:cBhvr>
                                        <p:cTn id="182" dur="1" fill="hold">
                                          <p:stCondLst>
                                            <p:cond delay="0"/>
                                          </p:stCondLst>
                                        </p:cTn>
                                        <p:tgtEl>
                                          <p:spTgt spid="209"/>
                                        </p:tgtEl>
                                        <p:attrNameLst>
                                          <p:attrName>style.visibility</p:attrName>
                                        </p:attrNameLst>
                                      </p:cBhvr>
                                      <p:to>
                                        <p:strVal val="visible"/>
                                      </p:to>
                                    </p:set>
                                    <p:animEffect transition="in" filter="wipe(left)">
                                      <p:cBhvr>
                                        <p:cTn id="183"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09" grpId="0" animBg="1"/>
      <p:bldP spid="111" grpId="0" animBg="1"/>
      <p:bldP spid="116" grpId="0" animBg="1"/>
      <p:bldP spid="118" grpId="0" animBg="1"/>
      <p:bldP spid="119" grpId="0" animBg="1"/>
      <p:bldP spid="120" grpId="0" animBg="1"/>
      <p:bldP spid="127" grpId="0" animBg="1"/>
      <p:bldP spid="128" grpId="0" animBg="1"/>
      <p:bldP spid="131" grpId="0" animBg="1"/>
      <p:bldP spid="132" grpId="0" animBg="1"/>
      <p:bldP spid="135" grpId="0" animBg="1"/>
      <p:bldP spid="148" grpId="0" animBg="1"/>
      <p:bldP spid="149" grpId="0" animBg="1"/>
      <p:bldP spid="172" grpId="0" animBg="1"/>
      <p:bldP spid="172" grpId="1" animBg="1"/>
      <p:bldP spid="173" grpId="0" animBg="1"/>
      <p:bldP spid="173" grpId="1" animBg="1"/>
      <p:bldP spid="174" grpId="0" animBg="1"/>
      <p:bldP spid="174" grpId="1" animBg="1"/>
      <p:bldP spid="183" grpId="0" animBg="1"/>
      <p:bldP spid="183" grpId="1" animBg="1"/>
      <p:bldP spid="207" grpId="0" animBg="1"/>
      <p:bldP spid="208" grpId="0" animBg="1"/>
      <p:bldP spid="208" grpId="1" animBg="1"/>
      <p:bldP spid="2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502772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21"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custDataLst>
              <p:tags r:id="rId3"/>
            </p:custDataLst>
          </p:nvPr>
        </p:nvSpPr>
        <p:spPr/>
        <p:txBody>
          <a:bodyPr/>
          <a:lstStyle/>
          <a:p>
            <a:r>
              <a:rPr lang="en-US" dirty="0" smtClean="0">
                <a:cs typeface="Segoe UI"/>
              </a:rPr>
              <a:t>How Domain Controllers are Impacted (2 of 2)</a:t>
            </a:r>
            <a:endParaRPr lang="en-US" dirty="0">
              <a:cs typeface="Segoe UI"/>
            </a:endParaRPr>
          </a:p>
        </p:txBody>
      </p:sp>
      <p:sp>
        <p:nvSpPr>
          <p:cNvPr id="6" name="TextBox 5"/>
          <p:cNvSpPr txBox="1"/>
          <p:nvPr>
            <p:custDataLst>
              <p:tags r:id="rId4"/>
            </p:custDataLst>
          </p:nvPr>
        </p:nvSpPr>
        <p:spPr>
          <a:xfrm>
            <a:off x="519111" y="1455054"/>
            <a:ext cx="11669713" cy="4717146"/>
          </a:xfrm>
          <a:prstGeom prst="rect">
            <a:avLst/>
          </a:prstGeom>
          <a:solidFill>
            <a:schemeClr val="accent5">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p>
        </p:txBody>
      </p:sp>
      <p:sp>
        <p:nvSpPr>
          <p:cNvPr id="7" name="Text Placeholder 1"/>
          <p:cNvSpPr txBox="1">
            <a:spLocks/>
          </p:cNvSpPr>
          <p:nvPr>
            <p:custDataLst>
              <p:tags r:id="rId5"/>
            </p:custDataLst>
          </p:nvPr>
        </p:nvSpPr>
        <p:spPr>
          <a:xfrm>
            <a:off x="519112" y="1607453"/>
            <a:ext cx="11149013" cy="4124206"/>
          </a:xfrm>
          <a:prstGeom prst="rect">
            <a:avLst/>
          </a:prstGeom>
        </p:spPr>
        <p:txBody>
          <a:bodyPr lIns="182880" tIns="45720" rIns="91440" bIns="45720"/>
          <a:lstStyle>
            <a:lvl1pPr marL="460375" indent="-460375" algn="l" defTabSz="914363" rtl="0" eaLnBrk="1" latinLnBrk="0" hangingPunct="1">
              <a:lnSpc>
                <a:spcPct val="90000"/>
              </a:lnSpc>
              <a:spcBef>
                <a:spcPct val="20000"/>
              </a:spcBef>
              <a:buSzPct val="90000"/>
              <a:buFontTx/>
              <a:buBlip>
                <a:blip r:embed="rId1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1200"/>
              </a:spcBef>
              <a:buNone/>
            </a:pPr>
            <a:r>
              <a:rPr lang="en-US" sz="2800" dirty="0"/>
              <a:t>Impact to replication</a:t>
            </a:r>
          </a:p>
          <a:p>
            <a:pPr marL="411163" lvl="1">
              <a:lnSpc>
                <a:spcPct val="100000"/>
              </a:lnSpc>
              <a:spcBef>
                <a:spcPts val="600"/>
              </a:spcBef>
            </a:pPr>
            <a:r>
              <a:rPr lang="en-US" sz="2000" spc="-40" dirty="0"/>
              <a:t>introduces USN bubbles leading to a (potentially permanent) divergent state causing:</a:t>
            </a:r>
          </a:p>
          <a:p>
            <a:pPr marL="808038" lvl="1">
              <a:lnSpc>
                <a:spcPct val="100000"/>
              </a:lnSpc>
              <a:spcBef>
                <a:spcPts val="600"/>
              </a:spcBef>
            </a:pPr>
            <a:r>
              <a:rPr lang="en-US" sz="1800" spc="-40" dirty="0"/>
              <a:t>lingering objects</a:t>
            </a:r>
          </a:p>
          <a:p>
            <a:pPr marL="808038" lvl="1">
              <a:lnSpc>
                <a:spcPct val="100000"/>
              </a:lnSpc>
              <a:spcBef>
                <a:spcPts val="600"/>
              </a:spcBef>
            </a:pPr>
            <a:r>
              <a:rPr lang="en-US" sz="1800" spc="-40" dirty="0"/>
              <a:t>inconsistent passwords</a:t>
            </a:r>
          </a:p>
          <a:p>
            <a:pPr marL="808038" lvl="1">
              <a:lnSpc>
                <a:spcPct val="100000"/>
              </a:lnSpc>
              <a:spcBef>
                <a:spcPts val="600"/>
              </a:spcBef>
            </a:pPr>
            <a:r>
              <a:rPr lang="en-US" sz="1800" spc="-40" dirty="0"/>
              <a:t>inconsistent attribute values</a:t>
            </a:r>
          </a:p>
          <a:p>
            <a:pPr marL="808038" lvl="1">
              <a:lnSpc>
                <a:spcPct val="100000"/>
              </a:lnSpc>
              <a:spcBef>
                <a:spcPts val="600"/>
              </a:spcBef>
            </a:pPr>
            <a:r>
              <a:rPr lang="en-US" sz="1800" spc="-40" dirty="0"/>
              <a:t>schema mismatches if the Schema FSMO is rolled back</a:t>
            </a:r>
          </a:p>
          <a:p>
            <a:pPr marL="15875" lvl="1" indent="0">
              <a:lnSpc>
                <a:spcPct val="100000"/>
              </a:lnSpc>
              <a:spcBef>
                <a:spcPts val="1200"/>
              </a:spcBef>
              <a:buNone/>
            </a:pPr>
            <a:r>
              <a:rPr lang="en-US" dirty="0"/>
              <a:t>Potential exists for security principals to be created with duplicate SIDs</a:t>
            </a:r>
          </a:p>
          <a:p>
            <a:pPr marL="411163" lvl="1">
              <a:lnSpc>
                <a:spcPct val="100000"/>
              </a:lnSpc>
              <a:spcBef>
                <a:spcPts val="600"/>
              </a:spcBef>
            </a:pPr>
            <a:r>
              <a:rPr lang="en-US" sz="2000" spc="-40" dirty="0"/>
              <a:t>resulting in unauthorized access to resources for a period of time</a:t>
            </a:r>
          </a:p>
          <a:p>
            <a:pPr marL="411163" lvl="1">
              <a:lnSpc>
                <a:spcPct val="100000"/>
              </a:lnSpc>
              <a:spcBef>
                <a:spcPts val="600"/>
              </a:spcBef>
            </a:pPr>
            <a:r>
              <a:rPr lang="en-US" sz="2000" spc="-40" dirty="0"/>
              <a:t>ultimately, though, the affected users will no longer be able to </a:t>
            </a:r>
            <a:r>
              <a:rPr lang="en-US" sz="2000" spc="-40" dirty="0" smtClean="0"/>
              <a:t>logon</a:t>
            </a:r>
            <a:endParaRPr lang="en-US" sz="2000" spc="-40" dirty="0"/>
          </a:p>
        </p:txBody>
      </p:sp>
    </p:spTree>
    <p:extLst>
      <p:ext uri="{BB962C8B-B14F-4D97-AF65-F5344CB8AC3E}">
        <p14:creationId xmlns:p14="http://schemas.microsoft.com/office/powerpoint/2010/main" val="333296765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8UIW0kMxZUOnssiPdl9PU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XBTjtqqjqUCSj3PxzZlHK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c7Wtm_bre06Fsf6ric57S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6oHN_LsV3UCUxkX2jt7Cy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N_KsMipUB0GkfscTJRRTa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5BzpRLVOq0Of0jWSaMswa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amjooLm2lUupeuZtO.Zl4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6o7j.JKXV023fVHhwUvxb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vg5TW6xOLkiqg6azbUQ9w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0e7YrL9M50KF.DKXeTHau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1kqNWjcwsEG6ioXETPRIJ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k_pXYuEsj0m4NoldNO_yU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v3XgnqzndkioVBdYoQR6h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zgqguprKKkqE73S.ykcEF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h5i5QiLzhkGZ7U8_srhCk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a4w5_krWZ0Kh3sNllYiqh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Dwp.8G8M6U.Rg0Ygd2TTy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u7BDk_dsskOPaZRK4r1FO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eGvsmjqIIkOswvel_Nio7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TPnK6e5yU28ZRFG.J1xt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JQfzEj0ID0eczUOdHaT0w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SNjrWh38kUWksNrOQUY_f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YnzBfjmOKE2m3B.zTurMG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9PKXAVujsEWeYoh_.rWP3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phvmkkUkmUGHiIdsjuAo2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gVCkY6JjU0.ZM4dShT.9B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7PSPvbznp0OudI0p1SFJw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e1g8ywF.J0W25iyCeclKv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zGY3we88WkeVpenFFcyI3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MScvQKXNwUahrYtkhGp58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LvjTB7u4aE.A7rz.fSw0W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ghBc7ygAlUq3GGMCLewNg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RmWbL8m5k2y9pQtXtwfP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GGkcvZVnA0WaX9AsYdG5e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Ust_8mR19kC7AFcemAGfS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o89mGkgQSkyMpNxzur14X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kQZVrddex0WgaF2ReoZuG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HfM7RZFnoUaUckcTRqp_V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ybNRfHrSHku8vOcFri0R1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vXByVUkVAEC398r0p14iH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1bGNVWjO2UqtQuePkHiDL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SYw6mWD1.EScQG5dQBKVp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k58Milyf8EyDIkCtpDQqD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pSi6khYzlkyrVos4K5M9a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B2OvVCo6vkq03Vjg4.S3D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9l9NeufaUkyPFRA.83Z63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Mb1983VOpEmU0wr94k0vw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1vGr61WNdki.eSD0YWAa8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O7_GorfjBkekVPy5q.vUk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RhwMxrOeEa5o2nAgs3Ij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55AWD6UKQE6pFXTv4a615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syk7PBBZgUWSERSSSn2RL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evjgi1NPmES_CR06LkW8U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Ksm_Ebaxzkavxl.gjxpuq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OFPeWQ5qC0eoD57KFP8.P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M5ED3hNnC0eM0W79nIvJA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9o4gjgkR6Eqi0hx7h61PF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UrKTQhLWI0.6RotMvc.uG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9zRfGrefMEKA5663y1_l6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zH3zB2H.PU.A.fPThsfEk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caw2VHAMW0iO0oBuK6152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njcCzLxp6kKxJ2QtwNY7z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hM_Bhd7kN0e.ccdkPHanM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dpO4R7FZX0SY8qYeFNNHa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BQapz_X9J0SzpU9Ns9mfG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yeVAcukSO0ytJrBVaFfq5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KSfZtI7JdkaCloDH1ei2i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bvoOIBsdDESuYT28.WKo9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jUlPihOmkyniRdz.snXo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oHc9K5SQo0eeyyHYHXitY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lwdOyLGtvEqPCVH9VP8wv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3Qm1XAUFUOx1RF_fhyTw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jvv9DVgGiESkU1azQy_zd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kvCcARgftEOW7rWIYtObx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kk0yDiLhiUi9_Hs0WKhnq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HWaAnsLZjUyN9lw2gDRvl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w7Z3N8LFAEq9OzqAYFVlU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fuZta6ZrwUaDTj7wXkVj2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n0m9tiEH90uH50E17qhl4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9InUlYEgKkeFZ2EbBekQS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wKk9nTZpZ064M2O9PAVnr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sgb4PJctLEyTNh2OoeEBM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aNbw.RGjC0uWArm5EwfQR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3NW_Lz.lW0a0eeb8fWg_w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WTodY.RCNk.6rrZwgB4lp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qkaRCcj31UO9ApuTXnt7t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04u_CBgMP0Sr_Lx8ak.1l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5c_QWAGmGUeHghgooKjfs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wU_a3geR06ditOPTR6CT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q1e3oO3P.EeXKhkT7ESL2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YGSpseS7E0CSGGo1Udx5E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aoXaS49ygEWb8rSXISJ7T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B_1sJZ_T5kqTXvwcsdWl.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q0zv7aF3.0KVOH7l2uCqT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ajH9881iJkWbSPpRZgMkZ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w_hQ8dNiN0Gw6.sv_JevN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OO5vCnQ3nkCiz2OkhvDfe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zpia05WGE.DsDbgmsYQw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wmQnxCErPUaTjbkbNxHAS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IlHOGB3drkmAQ71Hj5B49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_Lb2YIH.UyV6Af_KsvsX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9gJ3BgVQ80yRqvTuUAW0C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x1Rmmc7YvUicQqqGzrSf.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Po0A_2DzvUmiCTMH9gyZ2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c4YdT5c0Akat2jnGdE8fs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ycLOAgz9rkiqLhFcxla.q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TeOInq0S0u4jtPD88jbZ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_63RU76NWUWAqqUCvNyQS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nVxsQv6NIkSdMVAxj7lJx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TCVWoZUnOkaxXe0b8NIWZ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FgbKsiZ_Uk28IVU8Fs0e7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RjsZu9xnbk2X6j8.7pQao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uGsKriepDEG6ouBRKAS9M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0DB9YacSpE6XhokRGbFt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q8_5cxKnE2otctejVeFG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exZV.y2wZ0ue7pGzbyEyH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qEHYuVL.D0y8q2EFM5_7z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kdS_9qUmSESKzT8U8nUv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8nYh2hKwokKcZ_vAse9mF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1dxP7PUTwEmJRG0cWBY7m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Fky.fUSlYE.jhKTJatAHV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_OXZUVELBUezdaRou4HIe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bpEBY8aa60a1BCzyD01ck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G_cs8AYL5k.WTFpLF1Vb5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GOgHGEJQzk6i1eispNxfU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uFTc66QgkECHZV8u3bS2d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qzBrjcpEgkmxiZaQy5dfK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JfkAprv8IEW8N0vqtASTS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4fSVnlOrbka8iD2QI4CTG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TeR2HqxkyuueeX0afDt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vmCIJxU0Gkm6xMQtFPBSC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m3_jv1aBwEOijfd8fhozK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AkAvG0qnOkqOGFwnrWgcS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V5QpOsym6kGgJYtWW5oyA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9omrriqlwUOgNK8zxh.ak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BZg8buOM1k2IKc6SuXlTP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uYtKBc65XECHSmTpc2Hjg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AzelWMd48EWwAakupFAg8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oIVFfARd_0q31OmyVtHkV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7my0zcWAZUOm.GFVGsUeq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aeTGT7bxK0eHwRzDiPF_2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4VRZgoKDGUSJW5ZPTBcKM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ayk_Kn7X3UmiNStSBtKg5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MwR9ZGG2uEq_5cSm1O.lX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3_eHD2K_0E6e0JkKv.QeE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38vNIrzpTEGnnY1m73yeh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mh08OMdBH02DOP3IJYT8t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RxrT7EHMXU.Buh_RcHTkK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pFffR6SPn0evqa.snZSPF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mEo8N6zMmUaVZOrL7blLT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QjoOUUBQOUaWPBw8Hu_5j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LGMWccGsU.GB6T5ZkQNK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01zXZ33ndUu_5LgapzZTv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1z5HW8K2Ok2ZQKrfkKMya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Wk7EZCY670yAWIKoXPm1T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mNWIL4j4tk2rWQdNE6sa_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zk4mZj.8OUOpURAH9aSC.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iwCkT61mLUirQ329PBxge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_RyGliaveka71Rx.xvROE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mOeibsIkiE6D6satbaKIj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NIFMqc79TUiJZUT66PKnb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aCXdH7bwskKMOus3VtMRs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NOogWq.xFE.sqDaLYWrJB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89DdPUhYkaMjBvlwUStY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6myd7dSu_0GIyJfMEGevp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EffJpLzA_E6MZZ2DfMbH4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L8QcNqpfEE2WX6QTdqpG3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MEdfYOLl0UqZWglCBZaAZ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J346VnFwo0aZabtHFRuqn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Ld9I6tA6Q0mrPQzaj3YrC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nS9BIhikb0m379Q9ynlGL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PDc65Y8d90GAGc.NZWXel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H_MyQSak7USy68oUrPC20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7VBD0eWcUESAMoe0rQTOH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kLpbYOaRm0C41o6SG1XV8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4a.Q7zaq5EahFG2cNbECw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JZXLd.PnFEmGUQqPBC1Gz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JgwSx78kYkGZw8BtRyGxe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08_5w84ZEqSKS9FRGjhB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Qv6frc8EeUy9yzUoOt4dg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UMNCZnXKqkaKN6.MklPih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vStIvzjeq0OBC1O0F7Px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746PWDK5REiqi4VBBj7s8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0YPhdRa0GdjdJBWhF3t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1wp8351HlEyMisLqzYvnR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Pu6e8cgRpkeesXz1fhZBE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eZNt1crzEaUoPzJLsuDg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TkUh6cYdw0ucYIYU17NLm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WVSqzNrKAESkDlHUct9z1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l7EUJpOpN0G0io4AxgWUp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amhDmmTGZU2Wx.fZfceov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JatigiShY0WspGMDDzjT8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_7gs27nxSE2u7AOunuwmk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j_LSqKF_7kyqWVBkuyKQQ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1C_4xJrXl0OVciEemlnc8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56nmaYWGo0SSSDvQhTAkU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DrTwolydJEWD1sBvyU24J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307JfaSq90WXSHq5zERmH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qRoGbLIc7Ue4qBeFRsmcG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dRKWwRRnvU69wy9Zzi65P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IGJrPLER3EOK3BgPZkPpo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mflslP6Ux0CZ5P8sH8LGw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tLa4lKxWCE664JcVSOkPx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KaCYC5qRvkGFNLFbPwEu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5ut9lxuDEyfBSTQUEb2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2axaJXNf4E2TmMJZ18BpJ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FIw7P1KsA06fxbBzoU2Co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B6czG7yZy0Krzehqhz1JV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h8WdxuMaEUKlkRb6TKMkA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AdT7t4FBEEmtsH_4a36HR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TSuVx1pQFE6FpUFEgvY97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Yv_C01fUHkm1ijFob22q6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UVnPkAmipUCQjlkjrzrOH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7yoFlgreE0GyRu94NzyUU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zx0Re5W_E0eNuXWDUBRmI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B1crYVr5Q0SJukRVjOgs2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gtT.7rBqRUSePZ3zr9Rk6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tjvlUTP290qqM6VZujRwL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xvQWur7MA0awNoTKZUbMa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T8vZnSs6.EG0QXTDSTSdV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JtMEA8aYGUihq4yj59hXz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6dD08vvQUEGKJG2NSrMbi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SmrWlKKAPU6goAbdCm9oN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V0MsDGuESkSNV54aHeUG.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wNsH7VUwMk.RztY29e3x9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hkan62O_t0GPaVAH__mYC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a12nX6OOvUO6uDuYvfpdL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NLKYo4xpxkGqkd0IuFxFY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hY3kTDWVAUKBauN6g7CZW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ZRl3AGXy_EiS.nL5Ct4Zv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zcecct1bsUWrvaYI1owc0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DYJ02EHtv0ySxJ3OH_Raf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bVsWHp4X8Eq8.EsIghlVv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PcEV5J2tAUya2oduu6_76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hcry4s0dX0y_Y45pcWWey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5lrHrzVtF0eEAz4Ga.8_k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2AjgN5r0kKiaAitPcKcl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4h7qtN9_hEGI83pspLuuS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kgLmOIEcc0Csjsm4BzKHN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SSGlM7F5KEqHiox8SXjB4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JFn3nG.hbEycrApk2zqb.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LS6mImmPlU.hNMzBXuUXc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0zJrY5zTGESy7gDvaBDVK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NCyh.08ghUOfVuHQGbiyG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je9ByKRl8U.ceS.cZMtsL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yhM0UGq6zkibSVFK5P3uB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4kRsVIhcNUqTXtH7oYKBp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_TAbMZ3YgUScVZXKP_TNk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cs4KPBFVEmZnnjtwumPP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W.HtnfGPI061dNw_H..0F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VzURkBY.yUmNNRq0aNm4g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76NMBL7Wq0y8h5wfV3dEq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JsshHaKkJ06xI7Mhm5Nyz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ba2LUCRNSUC1ajUgq_uom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zG0cn2UsMUm9hbRSYd5Fh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oCM96AWJk06kPgC.EIJtd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pCfNg4MO2U2RDbhTilFZf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7SN.9UUA00Spo6bDM1lQ6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PbVs.PScbk6w5sEsW9ecq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PMtlElOE_0GEhbboWFS6z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6uK64oJokGdiKeoRV.h3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307JfaSq90WXSHq5zERmH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qRoGbLIc7Ue4qBeFRsmcG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dRKWwRRnvU69wy9Zzi65P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IGJrPLER3EOK3BgPZkPpo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mflslP6Ux0CZ5P8sH8LGw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tLa4lKxWCE664JcVSOkPx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KaCYC5qRvkGFNLFbPwEuo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PMr8bunjkisWza_kaXVN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FIw7P1KsA06fxbBzoU2Co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B6czG7yZy0Krzehqhz1JV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h8WdxuMaEUKlkRb6TKMkA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AdT7t4FBEEmtsH_4a36HR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Yv_C01fUHkm1ijFob22q6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UVnPkAmipUCQjlkjrzrOH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7yoFlgreE0GyRu94NzyUU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zx0Re5W_E0eNuXWDUBRm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B1crYVr5Q0SJukRVjOgs2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tjvlUTP290qqM6VZujRwL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6bHRIA7FLE2Sr2lLBDlUs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xvQWur7MA0awNoTKZUbMa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T8vZnSs6.EG0QXTDSTSdV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6dD08vvQUEGKJG2NSrMbi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SmrWlKKAPU6goAbdCm9oN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V0MsDGuESkSNV54aHeUG.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wNsH7VUwMk.RztY29e3x9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hkan62O_t0GPaVAH__mYC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a12nX6OOvUO6uDuYvfpdL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hY3kTDWVAUKBauN6g7CZW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ZRl3AGXy_EiS.nL5Ct4Zv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Mu8_WF9xtEmwkO5WkaRZX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cecct1bsUWrvaYI1owc0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DYJ02EHtv0ySxJ3OH_Raf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bVsWHp4X8Eq8.EsIghlVv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QtjyC2HztESZ0YWPSXHEb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H05o1y8Csk.L6KFYBz5Hc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oR56s0Pk8ESgHDEZWqlHT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BKJassxFy06kZIYYLZV0R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w6OiKTMeFEGmirEGZrvW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0GPkY4hZ0S0Ou3s8zNy1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URzsJUaC8EW2Biys5QkME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bkYFnsPCQkiTVe0SPb0cg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yCobdhsLG0SPmPEI7POfl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FWdeVZBceUO2z0sHbKn6J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Gk15Ym.veE249i_XUhXnv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bkYFnsPCQkiTVe0SPb0cg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bkYFnsPCQkiTVe0SPb0cg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yiAzbuChLUGI4OBLv8IZ8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GvXcPRy6UCSKgTbYwtH2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pjL.bwfhdEy_UZ6HgH9rr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yo3Ap1zCAUqo9TACxK1uZ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rcV9NOTwI0y7PcIu_.wHa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i.ZTLn0wYEWlM.O4cA08m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TnK8HO.Bn0aGQdYxCUtfD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DwXGUg0O30SlCd39TC7TC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CLa2qE6t3U657L.KkuDhK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7SD_14NBm0aQfyVEEouqy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RTrrjIPBfEWmzXEvNSPE5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uwledlMcVkWfVeni06ADF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y5i98bdIOEGSzJI2OZHlm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J2lRffGNqkSMYTcelRrBe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aVbb9NQM6kOPcZSx5pOlY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U9yVeaZFu06IHHPxTxwU5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jpLxbgOjqk.Cuf60oXqlo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mL3Ju__qtUytWU8H1FxVC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MXL0hQuhYUue1eYqB_F1V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Y3N_WuQkj0m6bbvedGMRT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CcsQSNj6DUCZWlp2biUYL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3zbYw_O8mUar4X.C0Q7.b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q1mRlRz6fUaepr61EUQ6z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99FVZ0PGlESK1N97nX2yw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FN.jG5TxjE.MXvRStc4lm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LrwYZOMB4EqXb9ac6XzCh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ynL0QoJ.i0Kiro3._q7CP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HjJ6SE1rGkCEgTi0tW4Cw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XcEZtfFk2UmmgFnMi2bLR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eWa7oURAvkKQDg2SKDI4n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1K26.VfE20219ENzl3cbT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jFOVku0Mzk6zLuVOyBkDN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yzIzporCgk.96JvWsMhXc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_tnAXeUTgk232rRfVQNdE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dmt.D5qnTEK.NgA1M5v7N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nKeuEbWFjUGl7XDZ69UJc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R1FpX1c6IUSXQRSmXcF3i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gk4aVxnGZEKx_vUw_9tVO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F.x.hUkukmQMACKXAHNd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kBLV.2wY60amgpeaIvtnD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zAVoQXLvCEKIsP6dwUYBY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igks1rGN8EaCdiDdGlzi4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WRsv1IRthkSsTblb9qfVT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1ovWwJwcskWoAcV.t7PR8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ZtjDNjAls0CVVPGOGjowV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lUF1qzlKOE2_6nZynwtrF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Ia5qslArj06VEJBX1segT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da4FyWVzh0.9HDKgyRmkG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z6dbwvHyekuqyvKGKuOnH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AheIG.bjLEyidjC6Z5.Nv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fHhpniczDEyVGIZnYLZba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ibEattMgXkC.XCJIgiXww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Le5bQHEOIUGwp6EbK9NAG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JTW5hQS8xE6.N4gdWrs51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MPJDp3ri7EmiiMgGovjJO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pdmsYZ4r.kyxhu3u6mqfC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NhDF3Mob8EWdOVMxH2hTz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lJ646JTKAUOBFTVVFHmjg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4jSCqKue0k2XETLIY3xOs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SUv3DihIaECD_Iy00WaRn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YAkjvZP6.E.YV1e9p44Tk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1BpUkhSPQUuooYxjUGOOM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YI5bMlYyvEmyRVtH9cBQu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eZquVOo..EamcGyYX8Bec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CUgRjbpeM0KVXwPp7Pkw9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NeDwIF_GUUK9txaQKEgCs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_d6Y_Yv4e02d79RVZLBEA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ZgBTUqndzUK0.Z254thhH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r0MCMJ4UXEOlMDN1xJMKU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RLBaw2Gm7kGvOUBbPjj3Y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eS.MRIlOzEO6B3xnVeKHJ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tb5_u9b2h0y.ISzpEGviL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Km1xuypZykuc1rHtSU8Kt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G25hYfzr0ar_i9Rgdl99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btwNkjGNgEqmuADvmIrDO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ju.50Y2sjkGQQ21vmFBJH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oxMNlqMIgU2mZwCMmqwLQ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ikN00528tUu3LDf6A7jkX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QiSFYGaW1kunTyhSm8hWg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evJvIDXvlkeQRYpgZ.gO.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wNRKYbTTeUufGSOnQIGHK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LXRIiY8XCUmIyTv.qfHXs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inS72SB.lEqzAZXIZOpkI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QgDHgZ0DRE23_3w34soWm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gmobeyWmgUywyukQbcB8L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z7IprQtn80y6.CYNpbFNf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lChpGL6wQ0SgiU2Zk9BbO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mTIHAkIAp0quE_rD4vXRp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udOJ.0zWcka4NO29MNwsP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3buZzvKEcU2yShd9rWmHn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Z2B81q0ejEKAzVaT5z.ow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OUqRkZ73WEah8Sjq5T1Rz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eeyNWL8Y7kWViRj4pr3BV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W8W.Q0HfeE.NOjy4AcZuY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Vw9vjvNIukaI43xZ4NTY_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OW8Wuq.t80CqGYgMeMu82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7_uHgU.Y0S1Y6qQTaF6X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m5UC7mjzBUadPJRW6yML0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dT2JvIJVZk.DGzjLhFJ.8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xi0vmM6v10mZ1nQZL4RpZ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_HgnU2ZIEEeU.NkpCvD76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w.xn5poMr0a3TzSc3nJOE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gGSP64dCoU6xDaRtOWCrP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zHikEq3wnEiG..1UhrYo2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b2M.Gk888keoAoGPN5hVw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vY.OLx77a0KA4ajsjE996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ffjkQ98lCEuiLC66nJC85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_O.rTpay3UyMP_q4T5dri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mAkB.1JnekCT.BBNZf6lk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JEPMJ0lAwkqD.Jg4lI67h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JPXA0Vbb2kCI3JP90vM3B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sPrde.hIyU6sNMK_lqO75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pTEwQQVpAkqX47QChRRZE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cKumfcXXn0yKpMwc_dvvn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M4LB_S.TJUmiLNRyGDNKk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J617J.bSUaqkkFCMKgUC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rsVXe_k6Ok0lVtHrNY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5V8Euaoc30mi0w6ELMqxj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y4ZHIAXuJEK3UgV0v.JX7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GjHWgn70UOSo2TA9Wf1S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4odo3KvtSkWiUUTM9YkjE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1EfAW_sPC0yU0rHUCFMAX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0PqhKXq7wkO6bPxae998d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VZgejL8hwkGMwI.Rd2M5p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8Vt9lOkbLkOGA57z7CnO4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vMuf0y3IU.lVRWeUCvvs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M7a0wN3udUWgm0esndAHp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1L37fPvtEWwAuyxT23Xr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97_1Cdz0aUOHsKeAAXASN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WCub7Pqzr0.F85JBvqvBl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qcBmxUXOSUWFgAaO97D00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LXx7paWKLkCn.NBTtcwcY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_HaqigM0tESGKqenxUru6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gZva3enH4UKSn_qQNUqVP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ZF9I5yJJkizQywSBooz2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Pi9BQoz82ki53UXnKo9bF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mCks_XlnsUiPcNOXI0B.C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wLAsDemRNE.V_G_seeel4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bme8KAB7MEypQ3xHvlLnF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S4VGWhJkRkyXSQQ9rVZ28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dpC_eeZhUkODz2S.5sS09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uBpL8HXobUmyNq5dgKoBr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4wzsEZuMcUi7fIH0mUCTw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yLm3pxJPXU.0CQ7_xJObC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NKbTCKqKQkWYQixQIvyVu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hEM0sVkEv0uHKgTIc5e6l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Cu7OJIHuKUCWvfe74MF5X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EqEXmfS.AkGNDND1ImevO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9rq5htLn9Uyrwid8_bRiC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GbnUWdcGGUG.MMavbnWMq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3KfdWZxdlk6gYLBcvZ5sK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uzcYyNey4Uel5Qbq8R5I4g"/>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Manu Pushpendran</External_x0020_Speaker>
    <Session_x0020_Code xmlns="2295e2e7-0eeb-498e-8716-217bb2ee6ee3">SIA317</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2295e2e7-0eeb-498e-8716-217bb2ee6ee3"/>
    <ds:schemaRef ds:uri="http://www.w3.org/XML/1998/namespace"/>
    <ds:schemaRef ds:uri="http://schemas.microsoft.com/office/2006/documentManagement/types"/>
    <ds:schemaRef ds:uri="http://schemas.microsoft.com/office/infopath/2007/PartnerControls"/>
    <ds:schemaRef ds:uri="8b529f77-48ab-4581-b468-93f09345b8aa"/>
    <ds:schemaRef ds:uri="http://purl.org/dc/elements/1.1/"/>
    <ds:schemaRef ds:uri="http://purl.org/dc/term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1997</TotalTime>
  <Words>3530</Words>
  <Application>Microsoft Office PowerPoint</Application>
  <PresentationFormat>Custom</PresentationFormat>
  <Paragraphs>547</Paragraphs>
  <Slides>37</Slides>
  <Notes>35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1" baseType="lpstr">
      <vt:lpstr>TechEd_2012_Template_16x9</vt:lpstr>
      <vt:lpstr>White with Consolas font for code slides</vt:lpstr>
      <vt:lpstr>1_TechEd_2012_Template_16x9</vt:lpstr>
      <vt:lpstr>think-cell Slide</vt:lpstr>
      <vt:lpstr>Active Directory Virtualization Safeguards and Domain Controller Cloning with Windows Server 2012</vt:lpstr>
      <vt:lpstr>Agenda</vt:lpstr>
      <vt:lpstr>Agenda</vt:lpstr>
      <vt:lpstr>Importance of Virtualization in IT</vt:lpstr>
      <vt:lpstr>Agenda</vt:lpstr>
      <vt:lpstr>Virtualization of Domain Controllers Pre-Windows Server 2012</vt:lpstr>
      <vt:lpstr>Virtualization Challenges for Distributed Workloads</vt:lpstr>
      <vt:lpstr>How Domain Controllers are Impacted (1 of 2)</vt:lpstr>
      <vt:lpstr>How Domain Controllers are Impacted (2 of 2)</vt:lpstr>
      <vt:lpstr>Agenda</vt:lpstr>
      <vt:lpstr>Safe Domain Controller Virtualization</vt:lpstr>
      <vt:lpstr>Active Directory’s Safe Virtualization Design (1 of 2)</vt:lpstr>
      <vt:lpstr>Active Directory’s Safe Virtualization Design (2 of 2)</vt:lpstr>
      <vt:lpstr>Virtual Machine Generation ID semantics</vt:lpstr>
      <vt:lpstr>Safe Virtualization Design using VM-Generation ID</vt:lpstr>
      <vt:lpstr>Agenda</vt:lpstr>
      <vt:lpstr>Active Directory Disaster Recovery Experience pre-Windows Server 2012</vt:lpstr>
      <vt:lpstr>Leveraging Virtualization During Disaster Recovery</vt:lpstr>
      <vt:lpstr>DR Experience with Windows Server 2012</vt:lpstr>
      <vt:lpstr>Rapid Deployment of Virtualized Replica DCs</vt:lpstr>
      <vt:lpstr>Some Additional Scenarios</vt:lpstr>
      <vt:lpstr>Procedure to Deploy a Replica DC using Cloning</vt:lpstr>
      <vt:lpstr>DCCloneConfig.xml sample</vt:lpstr>
      <vt:lpstr>Services/Programs supported for cloning</vt:lpstr>
      <vt:lpstr>File Locations and Precedence</vt:lpstr>
      <vt:lpstr>Domain Controller Cloning</vt:lpstr>
      <vt:lpstr>Demonstration of Domain Controller Cloning</vt:lpstr>
      <vt:lpstr>Virtual DC Cloning Design Review</vt:lpstr>
      <vt:lpstr>Rapid Deployment: Cloning Decision Flow</vt:lpstr>
      <vt:lpstr>Rapid Deployment: Cloning Flow</vt:lpstr>
      <vt:lpstr>Cautionary Notes</vt:lpstr>
      <vt:lpstr>Summary</vt:lpstr>
      <vt:lpstr>Related Content</vt:lpstr>
      <vt:lpstr>SIA, WSV, and VIR Track Resources</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Directory Virtualization Safeguards and Domain Controller Cloning with Windows Server 2012</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187</cp:revision>
  <cp:lastPrinted>2010-05-11T05:02:34Z</cp:lastPrinted>
  <dcterms:created xsi:type="dcterms:W3CDTF">2012-03-23T02:48:52Z</dcterms:created>
  <dcterms:modified xsi:type="dcterms:W3CDTF">2012-06-13T20:32:36Z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