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79" r:id="rId2"/>
    <p:sldId id="280" r:id="rId3"/>
    <p:sldId id="306" r:id="rId4"/>
    <p:sldId id="260" r:id="rId5"/>
    <p:sldId id="290" r:id="rId6"/>
    <p:sldId id="289" r:id="rId7"/>
    <p:sldId id="291" r:id="rId8"/>
    <p:sldId id="261" r:id="rId9"/>
    <p:sldId id="292" r:id="rId10"/>
    <p:sldId id="293" r:id="rId11"/>
    <p:sldId id="294" r:id="rId12"/>
    <p:sldId id="295" r:id="rId13"/>
    <p:sldId id="296" r:id="rId14"/>
    <p:sldId id="297" r:id="rId15"/>
    <p:sldId id="285" r:id="rId16"/>
    <p:sldId id="307" r:id="rId17"/>
    <p:sldId id="308" r:id="rId18"/>
    <p:sldId id="299" r:id="rId19"/>
    <p:sldId id="298" r:id="rId20"/>
    <p:sldId id="300" r:id="rId21"/>
    <p:sldId id="301" r:id="rId22"/>
    <p:sldId id="305" r:id="rId23"/>
    <p:sldId id="314" r:id="rId24"/>
    <p:sldId id="313" r:id="rId25"/>
    <p:sldId id="303" r:id="rId26"/>
    <p:sldId id="302" r:id="rId27"/>
    <p:sldId id="304" r:id="rId28"/>
    <p:sldId id="315" r:id="rId29"/>
    <p:sldId id="316" r:id="rId30"/>
    <p:sldId id="287" r:id="rId31"/>
    <p:sldId id="309" r:id="rId32"/>
    <p:sldId id="310" r:id="rId33"/>
    <p:sldId id="311" r:id="rId34"/>
    <p:sldId id="312" r:id="rId35"/>
    <p:sldId id="288" r:id="rId36"/>
    <p:sldId id="319" r:id="rId37"/>
    <p:sldId id="270" r:id="rId38"/>
    <p:sldId id="27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352" autoAdjust="0"/>
    <p:restoredTop sz="76978" autoAdjust="0"/>
  </p:normalViewPr>
  <p:slideViewPr>
    <p:cSldViewPr>
      <p:cViewPr varScale="1">
        <p:scale>
          <a:sx n="62" d="100"/>
          <a:sy n="62" d="100"/>
        </p:scale>
        <p:origin x="-78"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C70D13FC-7F70-4225-B5D7-47E4301AC61B}" type="presOf" srcId="{C9D33222-C95D-45D5-A59D-6EDEAD5BA605}" destId="{330096CC-B6FC-436B-A670-1B0DE0464546}" srcOrd="0" destOrd="0" presId="urn:microsoft.com/office/officeart/2005/8/layout/chevron1"/>
    <dgm:cxn modelId="{CAF0E457-7271-419C-B746-342850B2DB05}" type="presOf" srcId="{98ACA2A7-C643-4790-9E6C-C4EA284F56AE}" destId="{9752A71E-DAE5-4784-8EFB-8FABDD804000}"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4CBD39E9-430A-4035-948D-70FD44B4184C}" type="presOf" srcId="{6664D5D2-7729-4371-831F-7A5561E8B710}" destId="{9FD02E56-C789-438E-A992-6FF97016F197}" srcOrd="0" destOrd="0" presId="urn:microsoft.com/office/officeart/2005/8/layout/chevron1"/>
    <dgm:cxn modelId="{FA5F0F6F-359D-400B-A0C8-C9A248EBD11E}" srcId="{6664D5D2-7729-4371-831F-7A5561E8B710}" destId="{D45AB4DA-8CEE-4130-92F0-4AFE0331843D}" srcOrd="0" destOrd="0" parTransId="{07B67AD1-454D-4704-8AB4-8E6C2E9E8977}" sibTransId="{52237E49-DB74-4E20-8DC4-56DD46A6EDF4}"/>
    <dgm:cxn modelId="{4893E71F-1CCB-4427-9414-9DD9D7925FD3}" type="presOf" srcId="{BF947A07-8514-405A-B248-77D472635670}" destId="{C6C9F191-142C-48F8-A477-D1F26F144AC0}" srcOrd="0" destOrd="0" presId="urn:microsoft.com/office/officeart/2005/8/layout/chevron1"/>
    <dgm:cxn modelId="{A6C0138A-650E-4483-87A9-C285AF710B01}" type="presOf" srcId="{D45AB4DA-8CEE-4130-92F0-4AFE0331843D}" destId="{C8FDF7A4-E2D8-4CF6-97C6-F54B3497B2F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8130FF03-C0D7-4656-852D-D7264287BCC2}" srcId="{6664D5D2-7729-4371-831F-7A5561E8B710}" destId="{5C301802-3731-40F2-AF3F-FA7ED3515C4D}" srcOrd="5" destOrd="0" parTransId="{09E3A879-C629-4914-97E4-6D7908E5C728}" sibTransId="{A6845EBC-F459-49CE-AD40-DE858CF0BB69}"/>
    <dgm:cxn modelId="{7A619B9B-E48F-47DB-8B74-C3E6A17CCB42}" type="presOf" srcId="{5C301802-3731-40F2-AF3F-FA7ED3515C4D}" destId="{C024E915-1618-4CF5-849A-49DBB959DCAB}"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AEE9D136-78D1-46B4-8AE5-AC47FCCB36F7}" type="presOf" srcId="{660BD759-548B-45C4-9540-A09548076A12}" destId="{FD8AC681-E6F8-4FE7-9EDD-F5C4312BD23E}" srcOrd="0" destOrd="0" presId="urn:microsoft.com/office/officeart/2005/8/layout/chevron1"/>
    <dgm:cxn modelId="{C81A9776-4026-4D23-A3A1-5512D3A45112}" type="presOf" srcId="{E91749E8-C95F-448B-86FA-2E9E9C2057D3}" destId="{0D86B28A-29AA-4007-B8D7-C091372E209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C803EB6B-EEFC-4F7E-B647-23571783A2F1}" type="presParOf" srcId="{9FD02E56-C789-438E-A992-6FF97016F197}" destId="{C8FDF7A4-E2D8-4CF6-97C6-F54B3497B2FE}" srcOrd="0" destOrd="0" presId="urn:microsoft.com/office/officeart/2005/8/layout/chevron1"/>
    <dgm:cxn modelId="{FCA18916-9E98-4910-81CB-44613133DE89}" type="presParOf" srcId="{9FD02E56-C789-438E-A992-6FF97016F197}" destId="{6A26038F-8485-4CA2-863A-3A0A0BECC2EB}" srcOrd="1" destOrd="0" presId="urn:microsoft.com/office/officeart/2005/8/layout/chevron1"/>
    <dgm:cxn modelId="{4EBD83F7-2DEC-4DD9-9ADC-BFE817EDA006}" type="presParOf" srcId="{9FD02E56-C789-438E-A992-6FF97016F197}" destId="{9752A71E-DAE5-4784-8EFB-8FABDD804000}" srcOrd="2" destOrd="0" presId="urn:microsoft.com/office/officeart/2005/8/layout/chevron1"/>
    <dgm:cxn modelId="{1C3C32FC-671E-4C64-9315-46D8F74DA492}" type="presParOf" srcId="{9FD02E56-C789-438E-A992-6FF97016F197}" destId="{DCB7F511-4251-4D22-A2C7-376D9AD4B0AE}" srcOrd="3" destOrd="0" presId="urn:microsoft.com/office/officeart/2005/8/layout/chevron1"/>
    <dgm:cxn modelId="{9AE0E8DD-8766-4024-96B7-C8EE689C1090}" type="presParOf" srcId="{9FD02E56-C789-438E-A992-6FF97016F197}" destId="{330096CC-B6FC-436B-A670-1B0DE0464546}" srcOrd="4" destOrd="0" presId="urn:microsoft.com/office/officeart/2005/8/layout/chevron1"/>
    <dgm:cxn modelId="{93F8CAF8-38C0-4CC0-9063-96B265FB46B1}" type="presParOf" srcId="{9FD02E56-C789-438E-A992-6FF97016F197}" destId="{EF8DFFDB-B9CA-424F-8724-2894631D1EDB}" srcOrd="5" destOrd="0" presId="urn:microsoft.com/office/officeart/2005/8/layout/chevron1"/>
    <dgm:cxn modelId="{0C549CB2-31F0-4054-8CE4-638D757E28C7}" type="presParOf" srcId="{9FD02E56-C789-438E-A992-6FF97016F197}" destId="{0D86B28A-29AA-4007-B8D7-C091372E2096}" srcOrd="6" destOrd="0" presId="urn:microsoft.com/office/officeart/2005/8/layout/chevron1"/>
    <dgm:cxn modelId="{C145B5D8-ADC7-45AA-A074-33E352A3762D}" type="presParOf" srcId="{9FD02E56-C789-438E-A992-6FF97016F197}" destId="{D3A860BD-9692-4B42-AF4A-7ABA4CE8DA57}" srcOrd="7" destOrd="0" presId="urn:microsoft.com/office/officeart/2005/8/layout/chevron1"/>
    <dgm:cxn modelId="{9183A5AC-CF9C-4C88-96D6-A486E644138A}" type="presParOf" srcId="{9FD02E56-C789-438E-A992-6FF97016F197}" destId="{C6C9F191-142C-48F8-A477-D1F26F144AC0}" srcOrd="8" destOrd="0" presId="urn:microsoft.com/office/officeart/2005/8/layout/chevron1"/>
    <dgm:cxn modelId="{C322DF0E-6FEF-4CB6-9473-03C78D8EB5D9}" type="presParOf" srcId="{9FD02E56-C789-438E-A992-6FF97016F197}" destId="{DB7532BC-3C38-4A3E-873C-AB3EC93A6D91}" srcOrd="9" destOrd="0" presId="urn:microsoft.com/office/officeart/2005/8/layout/chevron1"/>
    <dgm:cxn modelId="{4517CD6C-59C4-49CD-800F-98B13DF0C1BF}" type="presParOf" srcId="{9FD02E56-C789-438E-A992-6FF97016F197}" destId="{C024E915-1618-4CF5-849A-49DBB959DCAB}" srcOrd="10" destOrd="0" presId="urn:microsoft.com/office/officeart/2005/8/layout/chevron1"/>
    <dgm:cxn modelId="{2FFCD1B4-86DE-4741-ADD8-2D808F38CE10}" type="presParOf" srcId="{9FD02E56-C789-438E-A992-6FF97016F197}" destId="{E1564737-61B4-4D66-A3C2-EF3330990E53}" srcOrd="11" destOrd="0" presId="urn:microsoft.com/office/officeart/2005/8/layout/chevron1"/>
    <dgm:cxn modelId="{13599ECE-E4A0-4611-A4AB-8AC0204891D0}"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32CE784F-3470-472C-AC43-407BB23865A3}" type="presOf" srcId="{E91749E8-C95F-448B-86FA-2E9E9C2057D3}" destId="{0D86B28A-29AA-4007-B8D7-C091372E2096}"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4FF40979-45D2-41F2-855B-BF7403A08858}" type="presOf" srcId="{BF947A07-8514-405A-B248-77D472635670}" destId="{C6C9F191-142C-48F8-A477-D1F26F144AC0}" srcOrd="0" destOrd="0" presId="urn:microsoft.com/office/officeart/2005/8/layout/chevron1"/>
    <dgm:cxn modelId="{ED64C134-899D-45D4-9C28-843D29D4D55D}" type="presOf" srcId="{660BD759-548B-45C4-9540-A09548076A12}" destId="{FD8AC681-E6F8-4FE7-9EDD-F5C4312BD23E}" srcOrd="0" destOrd="0" presId="urn:microsoft.com/office/officeart/2005/8/layout/chevron1"/>
    <dgm:cxn modelId="{784C85D4-0603-46AF-9DB8-CE28CDD9F7F8}" type="presOf" srcId="{98ACA2A7-C643-4790-9E6C-C4EA284F56AE}" destId="{9752A71E-DAE5-4784-8EFB-8FABDD804000}" srcOrd="0" destOrd="0" presId="urn:microsoft.com/office/officeart/2005/8/layout/chevron1"/>
    <dgm:cxn modelId="{3030EBFE-E994-4BCB-B450-49662E1C7847}" type="presOf" srcId="{C9D33222-C95D-45D5-A59D-6EDEAD5BA605}" destId="{330096CC-B6FC-436B-A670-1B0DE0464546}" srcOrd="0" destOrd="0" presId="urn:microsoft.com/office/officeart/2005/8/layout/chevron1"/>
    <dgm:cxn modelId="{E138545A-4921-4263-AD9C-A157DB373124}" type="presOf" srcId="{D45AB4DA-8CEE-4130-92F0-4AFE0331843D}" destId="{C8FDF7A4-E2D8-4CF6-97C6-F54B3497B2FE}" srcOrd="0" destOrd="0" presId="urn:microsoft.com/office/officeart/2005/8/layout/chevron1"/>
    <dgm:cxn modelId="{A95A87AC-3788-4916-BC1B-635609061CDF}" type="presOf" srcId="{5C301802-3731-40F2-AF3F-FA7ED3515C4D}" destId="{C024E915-1618-4CF5-849A-49DBB959DCAB}"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7EB0ED29-F8FF-47F8-8EFC-5213F01C1DA8}" type="presOf" srcId="{6664D5D2-7729-4371-831F-7A5561E8B710}" destId="{9FD02E56-C789-438E-A992-6FF97016F197}"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855AE527-1F65-4948-A72D-C14817F830F0}" type="presParOf" srcId="{9FD02E56-C789-438E-A992-6FF97016F197}" destId="{C8FDF7A4-E2D8-4CF6-97C6-F54B3497B2FE}" srcOrd="0" destOrd="0" presId="urn:microsoft.com/office/officeart/2005/8/layout/chevron1"/>
    <dgm:cxn modelId="{7CD13891-710C-4D74-B47D-981D1FA0BE99}" type="presParOf" srcId="{9FD02E56-C789-438E-A992-6FF97016F197}" destId="{6A26038F-8485-4CA2-863A-3A0A0BECC2EB}" srcOrd="1" destOrd="0" presId="urn:microsoft.com/office/officeart/2005/8/layout/chevron1"/>
    <dgm:cxn modelId="{E6057717-3EE7-4745-8F27-8E2363912A68}" type="presParOf" srcId="{9FD02E56-C789-438E-A992-6FF97016F197}" destId="{9752A71E-DAE5-4784-8EFB-8FABDD804000}" srcOrd="2" destOrd="0" presId="urn:microsoft.com/office/officeart/2005/8/layout/chevron1"/>
    <dgm:cxn modelId="{4116E16F-BBA7-4102-985A-5995E45A6FAC}" type="presParOf" srcId="{9FD02E56-C789-438E-A992-6FF97016F197}" destId="{DCB7F511-4251-4D22-A2C7-376D9AD4B0AE}" srcOrd="3" destOrd="0" presId="urn:microsoft.com/office/officeart/2005/8/layout/chevron1"/>
    <dgm:cxn modelId="{54FA7424-1156-4442-8606-83074E4B5D9D}" type="presParOf" srcId="{9FD02E56-C789-438E-A992-6FF97016F197}" destId="{330096CC-B6FC-436B-A670-1B0DE0464546}" srcOrd="4" destOrd="0" presId="urn:microsoft.com/office/officeart/2005/8/layout/chevron1"/>
    <dgm:cxn modelId="{50446FF0-5F00-4E80-939A-A206C676C5FD}" type="presParOf" srcId="{9FD02E56-C789-438E-A992-6FF97016F197}" destId="{EF8DFFDB-B9CA-424F-8724-2894631D1EDB}" srcOrd="5" destOrd="0" presId="urn:microsoft.com/office/officeart/2005/8/layout/chevron1"/>
    <dgm:cxn modelId="{29BCE0A8-31C4-4B2A-B16B-BD9AA0637FAD}" type="presParOf" srcId="{9FD02E56-C789-438E-A992-6FF97016F197}" destId="{0D86B28A-29AA-4007-B8D7-C091372E2096}" srcOrd="6" destOrd="0" presId="urn:microsoft.com/office/officeart/2005/8/layout/chevron1"/>
    <dgm:cxn modelId="{DF3DB49E-0B7B-4442-B125-67887C80B3F2}" type="presParOf" srcId="{9FD02E56-C789-438E-A992-6FF97016F197}" destId="{D3A860BD-9692-4B42-AF4A-7ABA4CE8DA57}" srcOrd="7" destOrd="0" presId="urn:microsoft.com/office/officeart/2005/8/layout/chevron1"/>
    <dgm:cxn modelId="{A0302B2C-F307-4E36-BCD9-C3CA237C35B7}" type="presParOf" srcId="{9FD02E56-C789-438E-A992-6FF97016F197}" destId="{C6C9F191-142C-48F8-A477-D1F26F144AC0}" srcOrd="8" destOrd="0" presId="urn:microsoft.com/office/officeart/2005/8/layout/chevron1"/>
    <dgm:cxn modelId="{CD47B30A-6381-442A-93D0-0A2F679F52E9}" type="presParOf" srcId="{9FD02E56-C789-438E-A992-6FF97016F197}" destId="{DB7532BC-3C38-4A3E-873C-AB3EC93A6D91}" srcOrd="9" destOrd="0" presId="urn:microsoft.com/office/officeart/2005/8/layout/chevron1"/>
    <dgm:cxn modelId="{2B843A3A-417A-4510-B6C6-B8D2810481FD}" type="presParOf" srcId="{9FD02E56-C789-438E-A992-6FF97016F197}" destId="{C024E915-1618-4CF5-849A-49DBB959DCAB}" srcOrd="10" destOrd="0" presId="urn:microsoft.com/office/officeart/2005/8/layout/chevron1"/>
    <dgm:cxn modelId="{F8B5F26A-523F-439A-A71F-95A9D8CF57EE}" type="presParOf" srcId="{9FD02E56-C789-438E-A992-6FF97016F197}" destId="{E1564737-61B4-4D66-A3C2-EF3330990E53}" srcOrd="11" destOrd="0" presId="urn:microsoft.com/office/officeart/2005/8/layout/chevron1"/>
    <dgm:cxn modelId="{62A93DB8-9A41-4CA5-AC0F-174A9A1C38BF}"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476F14FB-B860-430A-976F-0C9EE803A723}" type="presOf" srcId="{BF947A07-8514-405A-B248-77D472635670}" destId="{C6C9F191-142C-48F8-A477-D1F26F144AC0}" srcOrd="0" destOrd="0" presId="urn:microsoft.com/office/officeart/2005/8/layout/chevron1"/>
    <dgm:cxn modelId="{1FD9F456-8E5E-45BA-8BCA-15AC255FF563}" type="presOf" srcId="{98ACA2A7-C643-4790-9E6C-C4EA284F56AE}" destId="{9752A71E-DAE5-4784-8EFB-8FABDD804000}" srcOrd="0" destOrd="0" presId="urn:microsoft.com/office/officeart/2005/8/layout/chevron1"/>
    <dgm:cxn modelId="{91F9E314-AA40-4905-A82C-2E4EE4B4C60C}" type="presOf" srcId="{6664D5D2-7729-4371-831F-7A5561E8B710}" destId="{9FD02E56-C789-438E-A992-6FF97016F197}"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39A75894-D185-42AC-AD19-DAA6E2893342}" type="presOf" srcId="{5C301802-3731-40F2-AF3F-FA7ED3515C4D}" destId="{C024E915-1618-4CF5-849A-49DBB959DCAB}"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E49E1F6B-345A-455B-8ACC-15068CD01871}" type="presOf" srcId="{C9D33222-C95D-45D5-A59D-6EDEAD5BA605}" destId="{330096CC-B6FC-436B-A670-1B0DE0464546}" srcOrd="0" destOrd="0" presId="urn:microsoft.com/office/officeart/2005/8/layout/chevron1"/>
    <dgm:cxn modelId="{A16567A1-CBE0-4F3E-BA4E-D66F42C4F54C}" type="presOf" srcId="{660BD759-548B-45C4-9540-A09548076A12}" destId="{FD8AC681-E6F8-4FE7-9EDD-F5C4312BD23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501CECD8-E218-456E-80B1-6008EACBCEA3}" type="presOf" srcId="{E91749E8-C95F-448B-86FA-2E9E9C2057D3}" destId="{0D86B28A-29AA-4007-B8D7-C091372E2096}"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A03555F5-0AF7-4E76-ABD1-7835138599DC}" type="presOf" srcId="{D45AB4DA-8CEE-4130-92F0-4AFE0331843D}" destId="{C8FDF7A4-E2D8-4CF6-97C6-F54B3497B2FE}"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8711C6E8-694A-48D6-9FF8-6546F80914A7}" type="presParOf" srcId="{9FD02E56-C789-438E-A992-6FF97016F197}" destId="{C8FDF7A4-E2D8-4CF6-97C6-F54B3497B2FE}" srcOrd="0" destOrd="0" presId="urn:microsoft.com/office/officeart/2005/8/layout/chevron1"/>
    <dgm:cxn modelId="{BE702313-2108-4712-851D-0D79576ACDA7}" type="presParOf" srcId="{9FD02E56-C789-438E-A992-6FF97016F197}" destId="{6A26038F-8485-4CA2-863A-3A0A0BECC2EB}" srcOrd="1" destOrd="0" presId="urn:microsoft.com/office/officeart/2005/8/layout/chevron1"/>
    <dgm:cxn modelId="{22E6CBE4-BC5D-4EA0-B5A8-D35D113DE941}" type="presParOf" srcId="{9FD02E56-C789-438E-A992-6FF97016F197}" destId="{9752A71E-DAE5-4784-8EFB-8FABDD804000}" srcOrd="2" destOrd="0" presId="urn:microsoft.com/office/officeart/2005/8/layout/chevron1"/>
    <dgm:cxn modelId="{77CA50F9-B1BD-448E-805B-69056D687858}" type="presParOf" srcId="{9FD02E56-C789-438E-A992-6FF97016F197}" destId="{DCB7F511-4251-4D22-A2C7-376D9AD4B0AE}" srcOrd="3" destOrd="0" presId="urn:microsoft.com/office/officeart/2005/8/layout/chevron1"/>
    <dgm:cxn modelId="{550EFBBA-07BD-4C43-B001-8114BD5457EA}" type="presParOf" srcId="{9FD02E56-C789-438E-A992-6FF97016F197}" destId="{330096CC-B6FC-436B-A670-1B0DE0464546}" srcOrd="4" destOrd="0" presId="urn:microsoft.com/office/officeart/2005/8/layout/chevron1"/>
    <dgm:cxn modelId="{D1D5A8D9-8CDF-4E05-9B93-ADA91E679063}" type="presParOf" srcId="{9FD02E56-C789-438E-A992-6FF97016F197}" destId="{EF8DFFDB-B9CA-424F-8724-2894631D1EDB}" srcOrd="5" destOrd="0" presId="urn:microsoft.com/office/officeart/2005/8/layout/chevron1"/>
    <dgm:cxn modelId="{ABF7FC80-8AE9-4BF0-B7E5-089E3D2DCF8F}" type="presParOf" srcId="{9FD02E56-C789-438E-A992-6FF97016F197}" destId="{0D86B28A-29AA-4007-B8D7-C091372E2096}" srcOrd="6" destOrd="0" presId="urn:microsoft.com/office/officeart/2005/8/layout/chevron1"/>
    <dgm:cxn modelId="{2606746D-17A3-4C39-BB68-6CB7D88858E9}" type="presParOf" srcId="{9FD02E56-C789-438E-A992-6FF97016F197}" destId="{D3A860BD-9692-4B42-AF4A-7ABA4CE8DA57}" srcOrd="7" destOrd="0" presId="urn:microsoft.com/office/officeart/2005/8/layout/chevron1"/>
    <dgm:cxn modelId="{243B9FDC-59ED-4ACA-966A-D18BD30C96C8}" type="presParOf" srcId="{9FD02E56-C789-438E-A992-6FF97016F197}" destId="{C6C9F191-142C-48F8-A477-D1F26F144AC0}" srcOrd="8" destOrd="0" presId="urn:microsoft.com/office/officeart/2005/8/layout/chevron1"/>
    <dgm:cxn modelId="{B9B5CC37-1FE5-4138-BB94-0F42862ADDB5}" type="presParOf" srcId="{9FD02E56-C789-438E-A992-6FF97016F197}" destId="{DB7532BC-3C38-4A3E-873C-AB3EC93A6D91}" srcOrd="9" destOrd="0" presId="urn:microsoft.com/office/officeart/2005/8/layout/chevron1"/>
    <dgm:cxn modelId="{01CE62F4-6828-4980-9B1B-40821597BC33}" type="presParOf" srcId="{9FD02E56-C789-438E-A992-6FF97016F197}" destId="{C024E915-1618-4CF5-849A-49DBB959DCAB}" srcOrd="10" destOrd="0" presId="urn:microsoft.com/office/officeart/2005/8/layout/chevron1"/>
    <dgm:cxn modelId="{59985339-B510-4A45-893D-1CEB51CC44C6}" type="presParOf" srcId="{9FD02E56-C789-438E-A992-6FF97016F197}" destId="{E1564737-61B4-4D66-A3C2-EF3330990E53}" srcOrd="11" destOrd="0" presId="urn:microsoft.com/office/officeart/2005/8/layout/chevron1"/>
    <dgm:cxn modelId="{01C9FE73-FB23-43AE-8F20-5E6EBC40E60B}"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4CAA7F3E-91EF-4495-95C9-26BE6CFE16F6}" type="presOf" srcId="{D45AB4DA-8CEE-4130-92F0-4AFE0331843D}" destId="{C8FDF7A4-E2D8-4CF6-97C6-F54B3497B2FE}" srcOrd="0" destOrd="0" presId="urn:microsoft.com/office/officeart/2005/8/layout/chevron1"/>
    <dgm:cxn modelId="{5E377C93-5778-444D-92BC-4218745D9023}" type="presOf" srcId="{6664D5D2-7729-4371-831F-7A5561E8B710}" destId="{9FD02E56-C789-438E-A992-6FF97016F197}" srcOrd="0" destOrd="0" presId="urn:microsoft.com/office/officeart/2005/8/layout/chevron1"/>
    <dgm:cxn modelId="{0899248B-1A2A-4D1A-AF30-1384DA896850}" type="presOf" srcId="{660BD759-548B-45C4-9540-A09548076A12}" destId="{FD8AC681-E6F8-4FE7-9EDD-F5C4312BD23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8F9EA457-6877-4BE9-969B-9C4EA790625E}" type="presOf" srcId="{98ACA2A7-C643-4790-9E6C-C4EA284F56AE}" destId="{9752A71E-DAE5-4784-8EFB-8FABDD804000}" srcOrd="0" destOrd="0" presId="urn:microsoft.com/office/officeart/2005/8/layout/chevron1"/>
    <dgm:cxn modelId="{0672A5A3-A38D-4894-9E9B-5E47E91DE28D}" type="presOf" srcId="{5C301802-3731-40F2-AF3F-FA7ED3515C4D}" destId="{C024E915-1618-4CF5-849A-49DBB959DCAB}"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FD9D1EA1-F714-4B83-8C43-1BA1134513D4}" type="presOf" srcId="{C9D33222-C95D-45D5-A59D-6EDEAD5BA605}" destId="{330096CC-B6FC-436B-A670-1B0DE0464546}" srcOrd="0" destOrd="0" presId="urn:microsoft.com/office/officeart/2005/8/layout/chevron1"/>
    <dgm:cxn modelId="{2930EC2F-FA19-474C-8820-EF0D27BA2399}" type="presOf" srcId="{BF947A07-8514-405A-B248-77D472635670}" destId="{C6C9F191-142C-48F8-A477-D1F26F144AC0}"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6BBE4CF7-BF38-4852-89DA-1FB2EFFBC0BB}" type="presOf" srcId="{E91749E8-C95F-448B-86FA-2E9E9C2057D3}" destId="{0D86B28A-29AA-4007-B8D7-C091372E2096}" srcOrd="0" destOrd="0" presId="urn:microsoft.com/office/officeart/2005/8/layout/chevron1"/>
    <dgm:cxn modelId="{36390689-6EB3-4B26-95E9-8064DFC61A00}" type="presParOf" srcId="{9FD02E56-C789-438E-A992-6FF97016F197}" destId="{C8FDF7A4-E2D8-4CF6-97C6-F54B3497B2FE}" srcOrd="0" destOrd="0" presId="urn:microsoft.com/office/officeart/2005/8/layout/chevron1"/>
    <dgm:cxn modelId="{4588553F-7DEE-4B3F-A89B-1E6D4092494B}" type="presParOf" srcId="{9FD02E56-C789-438E-A992-6FF97016F197}" destId="{6A26038F-8485-4CA2-863A-3A0A0BECC2EB}" srcOrd="1" destOrd="0" presId="urn:microsoft.com/office/officeart/2005/8/layout/chevron1"/>
    <dgm:cxn modelId="{556850A9-0F7E-452F-9BA2-45EFABAB7569}" type="presParOf" srcId="{9FD02E56-C789-438E-A992-6FF97016F197}" destId="{9752A71E-DAE5-4784-8EFB-8FABDD804000}" srcOrd="2" destOrd="0" presId="urn:microsoft.com/office/officeart/2005/8/layout/chevron1"/>
    <dgm:cxn modelId="{B15A70C1-42C5-444B-BAEC-D0C0B39236E5}" type="presParOf" srcId="{9FD02E56-C789-438E-A992-6FF97016F197}" destId="{DCB7F511-4251-4D22-A2C7-376D9AD4B0AE}" srcOrd="3" destOrd="0" presId="urn:microsoft.com/office/officeart/2005/8/layout/chevron1"/>
    <dgm:cxn modelId="{3F394D1A-1942-4D00-93BB-1BDDD941FD66}" type="presParOf" srcId="{9FD02E56-C789-438E-A992-6FF97016F197}" destId="{330096CC-B6FC-436B-A670-1B0DE0464546}" srcOrd="4" destOrd="0" presId="urn:microsoft.com/office/officeart/2005/8/layout/chevron1"/>
    <dgm:cxn modelId="{4CCA42E1-193D-439C-AD86-D1792B6979CD}" type="presParOf" srcId="{9FD02E56-C789-438E-A992-6FF97016F197}" destId="{EF8DFFDB-B9CA-424F-8724-2894631D1EDB}" srcOrd="5" destOrd="0" presId="urn:microsoft.com/office/officeart/2005/8/layout/chevron1"/>
    <dgm:cxn modelId="{73EEB602-6703-4B0D-A247-7E60731D8445}" type="presParOf" srcId="{9FD02E56-C789-438E-A992-6FF97016F197}" destId="{0D86B28A-29AA-4007-B8D7-C091372E2096}" srcOrd="6" destOrd="0" presId="urn:microsoft.com/office/officeart/2005/8/layout/chevron1"/>
    <dgm:cxn modelId="{FFBF1EE9-3AC7-413B-8554-98AEA6760B60}" type="presParOf" srcId="{9FD02E56-C789-438E-A992-6FF97016F197}" destId="{D3A860BD-9692-4B42-AF4A-7ABA4CE8DA57}" srcOrd="7" destOrd="0" presId="urn:microsoft.com/office/officeart/2005/8/layout/chevron1"/>
    <dgm:cxn modelId="{3490A0A9-B4D9-4D2C-9406-015081319635}" type="presParOf" srcId="{9FD02E56-C789-438E-A992-6FF97016F197}" destId="{C6C9F191-142C-48F8-A477-D1F26F144AC0}" srcOrd="8" destOrd="0" presId="urn:microsoft.com/office/officeart/2005/8/layout/chevron1"/>
    <dgm:cxn modelId="{D5CF5887-5CA8-4D66-A508-6B51FD87899A}" type="presParOf" srcId="{9FD02E56-C789-438E-A992-6FF97016F197}" destId="{DB7532BC-3C38-4A3E-873C-AB3EC93A6D91}" srcOrd="9" destOrd="0" presId="urn:microsoft.com/office/officeart/2005/8/layout/chevron1"/>
    <dgm:cxn modelId="{228A9B81-0EE1-4CEC-B5E8-920CCBCF1DDF}" type="presParOf" srcId="{9FD02E56-C789-438E-A992-6FF97016F197}" destId="{C024E915-1618-4CF5-849A-49DBB959DCAB}" srcOrd="10" destOrd="0" presId="urn:microsoft.com/office/officeart/2005/8/layout/chevron1"/>
    <dgm:cxn modelId="{BED6F570-F08A-42FF-BBBD-DB10503DC431}" type="presParOf" srcId="{9FD02E56-C789-438E-A992-6FF97016F197}" destId="{E1564737-61B4-4D66-A3C2-EF3330990E53}" srcOrd="11" destOrd="0" presId="urn:microsoft.com/office/officeart/2005/8/layout/chevron1"/>
    <dgm:cxn modelId="{24994ADC-6389-4C74-B9C9-22FAD12F2408}"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FE860709-3B41-4036-9D32-CAACDFD31BF1}" type="presOf" srcId="{98ACA2A7-C643-4790-9E6C-C4EA284F56AE}" destId="{9752A71E-DAE5-4784-8EFB-8FABDD804000}"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8CD2750D-9FAF-4515-BEBA-73E59752C81D}" type="presOf" srcId="{C9D33222-C95D-45D5-A59D-6EDEAD5BA605}" destId="{330096CC-B6FC-436B-A670-1B0DE0464546}" srcOrd="0" destOrd="0" presId="urn:microsoft.com/office/officeart/2005/8/layout/chevron1"/>
    <dgm:cxn modelId="{62CFD2B7-4C1D-490D-B761-C847B13CB81E}" type="presOf" srcId="{E91749E8-C95F-448B-86FA-2E9E9C2057D3}" destId="{0D86B28A-29AA-4007-B8D7-C091372E2096}" srcOrd="0" destOrd="0" presId="urn:microsoft.com/office/officeart/2005/8/layout/chevron1"/>
    <dgm:cxn modelId="{56F05811-1E5F-47F0-B895-279EDA763F9C}" type="presOf" srcId="{BF947A07-8514-405A-B248-77D472635670}" destId="{C6C9F191-142C-48F8-A477-D1F26F144AC0}"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8BE25316-2CBE-4922-8D42-CD542885DBBF}"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4A947FA1-DA66-42FB-B9F3-34C2D935F861}" type="presOf" srcId="{660BD759-548B-45C4-9540-A09548076A12}" destId="{FD8AC681-E6F8-4FE7-9EDD-F5C4312BD23E}" srcOrd="0" destOrd="0" presId="urn:microsoft.com/office/officeart/2005/8/layout/chevron1"/>
    <dgm:cxn modelId="{69811FCF-B5FB-42CD-9F3C-18EC533F24FA}" type="presOf" srcId="{6664D5D2-7729-4371-831F-7A5561E8B710}" destId="{9FD02E56-C789-438E-A992-6FF97016F197}" srcOrd="0" destOrd="0" presId="urn:microsoft.com/office/officeart/2005/8/layout/chevron1"/>
    <dgm:cxn modelId="{D7F42FBD-4EEA-4609-9533-3543306D70E0}" type="presOf" srcId="{5C301802-3731-40F2-AF3F-FA7ED3515C4D}" destId="{C024E915-1618-4CF5-849A-49DBB959DCAB}"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74DC93B1-1AFA-43C9-8D1B-0FF2237670FB}" type="presParOf" srcId="{9FD02E56-C789-438E-A992-6FF97016F197}" destId="{C8FDF7A4-E2D8-4CF6-97C6-F54B3497B2FE}" srcOrd="0" destOrd="0" presId="urn:microsoft.com/office/officeart/2005/8/layout/chevron1"/>
    <dgm:cxn modelId="{2A309A1E-C811-4913-ADF5-7B6F1CB8852B}" type="presParOf" srcId="{9FD02E56-C789-438E-A992-6FF97016F197}" destId="{6A26038F-8485-4CA2-863A-3A0A0BECC2EB}" srcOrd="1" destOrd="0" presId="urn:microsoft.com/office/officeart/2005/8/layout/chevron1"/>
    <dgm:cxn modelId="{D618B898-2048-4D73-BCA3-6CD4EDEE9E6F}" type="presParOf" srcId="{9FD02E56-C789-438E-A992-6FF97016F197}" destId="{9752A71E-DAE5-4784-8EFB-8FABDD804000}" srcOrd="2" destOrd="0" presId="urn:microsoft.com/office/officeart/2005/8/layout/chevron1"/>
    <dgm:cxn modelId="{9E12C197-BEF8-4370-A0AF-4CAE312B4787}" type="presParOf" srcId="{9FD02E56-C789-438E-A992-6FF97016F197}" destId="{DCB7F511-4251-4D22-A2C7-376D9AD4B0AE}" srcOrd="3" destOrd="0" presId="urn:microsoft.com/office/officeart/2005/8/layout/chevron1"/>
    <dgm:cxn modelId="{11AE6CE4-89D9-44D4-92EB-1C6D9438096D}" type="presParOf" srcId="{9FD02E56-C789-438E-A992-6FF97016F197}" destId="{330096CC-B6FC-436B-A670-1B0DE0464546}" srcOrd="4" destOrd="0" presId="urn:microsoft.com/office/officeart/2005/8/layout/chevron1"/>
    <dgm:cxn modelId="{A0BE9D8B-F286-4ECE-BE91-B328F118CBF3}" type="presParOf" srcId="{9FD02E56-C789-438E-A992-6FF97016F197}" destId="{EF8DFFDB-B9CA-424F-8724-2894631D1EDB}" srcOrd="5" destOrd="0" presId="urn:microsoft.com/office/officeart/2005/8/layout/chevron1"/>
    <dgm:cxn modelId="{67B70134-CAC3-43D6-A422-BA8A31082402}" type="presParOf" srcId="{9FD02E56-C789-438E-A992-6FF97016F197}" destId="{0D86B28A-29AA-4007-B8D7-C091372E2096}" srcOrd="6" destOrd="0" presId="urn:microsoft.com/office/officeart/2005/8/layout/chevron1"/>
    <dgm:cxn modelId="{6FC592E5-7F4F-4718-9BF9-2267F56BD3C9}" type="presParOf" srcId="{9FD02E56-C789-438E-A992-6FF97016F197}" destId="{D3A860BD-9692-4B42-AF4A-7ABA4CE8DA57}" srcOrd="7" destOrd="0" presId="urn:microsoft.com/office/officeart/2005/8/layout/chevron1"/>
    <dgm:cxn modelId="{2DA0342F-543B-44A9-9889-BCBE06B6A9A8}" type="presParOf" srcId="{9FD02E56-C789-438E-A992-6FF97016F197}" destId="{C6C9F191-142C-48F8-A477-D1F26F144AC0}" srcOrd="8" destOrd="0" presId="urn:microsoft.com/office/officeart/2005/8/layout/chevron1"/>
    <dgm:cxn modelId="{A6918C58-8861-4F2D-91B8-404C49D9EDD3}" type="presParOf" srcId="{9FD02E56-C789-438E-A992-6FF97016F197}" destId="{DB7532BC-3C38-4A3E-873C-AB3EC93A6D91}" srcOrd="9" destOrd="0" presId="urn:microsoft.com/office/officeart/2005/8/layout/chevron1"/>
    <dgm:cxn modelId="{6B363EEC-4DDC-4BC5-AC1B-A02B492901E0}" type="presParOf" srcId="{9FD02E56-C789-438E-A992-6FF97016F197}" destId="{C024E915-1618-4CF5-849A-49DBB959DCAB}" srcOrd="10" destOrd="0" presId="urn:microsoft.com/office/officeart/2005/8/layout/chevron1"/>
    <dgm:cxn modelId="{420547FA-A79D-497D-9D02-8608AA393BAA}" type="presParOf" srcId="{9FD02E56-C789-438E-A992-6FF97016F197}" destId="{E1564737-61B4-4D66-A3C2-EF3330990E53}" srcOrd="11" destOrd="0" presId="urn:microsoft.com/office/officeart/2005/8/layout/chevron1"/>
    <dgm:cxn modelId="{C450E279-4D63-4E69-B655-8666F2F91BF9}"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F82BD5DC-427E-4E69-854D-3B256B4DF5B4}" type="presOf" srcId="{D45AB4DA-8CEE-4130-92F0-4AFE0331843D}" destId="{C8FDF7A4-E2D8-4CF6-97C6-F54B3497B2FE}"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E8B90AC7-1C33-4C32-A018-BFC4A5B13689}" type="presOf" srcId="{98ACA2A7-C643-4790-9E6C-C4EA284F56AE}" destId="{9752A71E-DAE5-4784-8EFB-8FABDD804000}" srcOrd="0" destOrd="0" presId="urn:microsoft.com/office/officeart/2005/8/layout/chevron1"/>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16DA1F1D-B5FE-4F5B-BC7C-460D99DDE657}" type="presOf" srcId="{6664D5D2-7729-4371-831F-7A5561E8B710}" destId="{9FD02E56-C789-438E-A992-6FF97016F197}" srcOrd="0" destOrd="0" presId="urn:microsoft.com/office/officeart/2005/8/layout/chevron1"/>
    <dgm:cxn modelId="{15B5C97E-A8FA-4B7C-AAFD-642A9B7EC2B2}" type="presOf" srcId="{660BD759-548B-45C4-9540-A09548076A12}" destId="{FD8AC681-E6F8-4FE7-9EDD-F5C4312BD23E}" srcOrd="0" destOrd="0" presId="urn:microsoft.com/office/officeart/2005/8/layout/chevron1"/>
    <dgm:cxn modelId="{0471FCC3-114D-4F1C-BAFF-E6165A3C53A5}" type="presOf" srcId="{BF947A07-8514-405A-B248-77D472635670}" destId="{C6C9F191-142C-48F8-A477-D1F26F144AC0}" srcOrd="0" destOrd="0" presId="urn:microsoft.com/office/officeart/2005/8/layout/chevron1"/>
    <dgm:cxn modelId="{67B82D79-5CF9-478F-A899-4AC844E0DDCA}" type="presOf" srcId="{E91749E8-C95F-448B-86FA-2E9E9C2057D3}" destId="{0D86B28A-29AA-4007-B8D7-C091372E2096}"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6BD64DB7-4662-49D5-B598-6F39BE461158}" type="presOf" srcId="{5C301802-3731-40F2-AF3F-FA7ED3515C4D}" destId="{C024E915-1618-4CF5-849A-49DBB959DCAB}"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1771961F-4CE8-46B5-99A6-DBA294236CAF}" srcId="{6664D5D2-7729-4371-831F-7A5561E8B710}" destId="{98ACA2A7-C643-4790-9E6C-C4EA284F56AE}" srcOrd="1" destOrd="0" parTransId="{EAC8F912-DDE4-474B-926B-D58B183FE0D9}" sibTransId="{9BF22733-57F3-4B95-8778-C0C51D1BDCD9}"/>
    <dgm:cxn modelId="{93FF0D8A-DACC-4B29-8AC9-F848E7600653}" type="presOf" srcId="{C9D33222-C95D-45D5-A59D-6EDEAD5BA605}" destId="{330096CC-B6FC-436B-A670-1B0DE0464546}" srcOrd="0" destOrd="0" presId="urn:microsoft.com/office/officeart/2005/8/layout/chevron1"/>
    <dgm:cxn modelId="{5D97F6A7-CA04-4C41-B31F-027DE40C74A2}" type="presParOf" srcId="{9FD02E56-C789-438E-A992-6FF97016F197}" destId="{C8FDF7A4-E2D8-4CF6-97C6-F54B3497B2FE}" srcOrd="0" destOrd="0" presId="urn:microsoft.com/office/officeart/2005/8/layout/chevron1"/>
    <dgm:cxn modelId="{623832FD-0F60-4694-B005-F8A662AFE520}" type="presParOf" srcId="{9FD02E56-C789-438E-A992-6FF97016F197}" destId="{6A26038F-8485-4CA2-863A-3A0A0BECC2EB}" srcOrd="1" destOrd="0" presId="urn:microsoft.com/office/officeart/2005/8/layout/chevron1"/>
    <dgm:cxn modelId="{3D7AD187-8E20-4C8D-A34E-83967BA95715}" type="presParOf" srcId="{9FD02E56-C789-438E-A992-6FF97016F197}" destId="{9752A71E-DAE5-4784-8EFB-8FABDD804000}" srcOrd="2" destOrd="0" presId="urn:microsoft.com/office/officeart/2005/8/layout/chevron1"/>
    <dgm:cxn modelId="{27F794FA-57C4-474A-8CA0-E1F92651FE24}" type="presParOf" srcId="{9FD02E56-C789-438E-A992-6FF97016F197}" destId="{DCB7F511-4251-4D22-A2C7-376D9AD4B0AE}" srcOrd="3" destOrd="0" presId="urn:microsoft.com/office/officeart/2005/8/layout/chevron1"/>
    <dgm:cxn modelId="{5B09E85B-59D5-4E3F-BD9C-CCEDB14D8522}" type="presParOf" srcId="{9FD02E56-C789-438E-A992-6FF97016F197}" destId="{330096CC-B6FC-436B-A670-1B0DE0464546}" srcOrd="4" destOrd="0" presId="urn:microsoft.com/office/officeart/2005/8/layout/chevron1"/>
    <dgm:cxn modelId="{FE5AAD83-A255-4A57-AE19-25340F005382}" type="presParOf" srcId="{9FD02E56-C789-438E-A992-6FF97016F197}" destId="{EF8DFFDB-B9CA-424F-8724-2894631D1EDB}" srcOrd="5" destOrd="0" presId="urn:microsoft.com/office/officeart/2005/8/layout/chevron1"/>
    <dgm:cxn modelId="{C883FCD0-BAE4-4B02-9DF7-7F55D0D41442}" type="presParOf" srcId="{9FD02E56-C789-438E-A992-6FF97016F197}" destId="{0D86B28A-29AA-4007-B8D7-C091372E2096}" srcOrd="6" destOrd="0" presId="urn:microsoft.com/office/officeart/2005/8/layout/chevron1"/>
    <dgm:cxn modelId="{98401DF5-0BB7-4A26-A278-6AF3F8DCADD8}" type="presParOf" srcId="{9FD02E56-C789-438E-A992-6FF97016F197}" destId="{D3A860BD-9692-4B42-AF4A-7ABA4CE8DA57}" srcOrd="7" destOrd="0" presId="urn:microsoft.com/office/officeart/2005/8/layout/chevron1"/>
    <dgm:cxn modelId="{3AD29762-DF58-4D31-AA7C-FC72EF436707}" type="presParOf" srcId="{9FD02E56-C789-438E-A992-6FF97016F197}" destId="{C6C9F191-142C-48F8-A477-D1F26F144AC0}" srcOrd="8" destOrd="0" presId="urn:microsoft.com/office/officeart/2005/8/layout/chevron1"/>
    <dgm:cxn modelId="{93B98F6F-3E6E-4D21-8D27-1B033D3C8EC0}" type="presParOf" srcId="{9FD02E56-C789-438E-A992-6FF97016F197}" destId="{DB7532BC-3C38-4A3E-873C-AB3EC93A6D91}" srcOrd="9" destOrd="0" presId="urn:microsoft.com/office/officeart/2005/8/layout/chevron1"/>
    <dgm:cxn modelId="{C8A3376B-6F13-499F-BF26-2295F650C635}" type="presParOf" srcId="{9FD02E56-C789-438E-A992-6FF97016F197}" destId="{C024E915-1618-4CF5-849A-49DBB959DCAB}" srcOrd="10" destOrd="0" presId="urn:microsoft.com/office/officeart/2005/8/layout/chevron1"/>
    <dgm:cxn modelId="{19B99964-D349-47C6-B506-A081A9D739F5}" type="presParOf" srcId="{9FD02E56-C789-438E-A992-6FF97016F197}" destId="{E1564737-61B4-4D66-A3C2-EF3330990E53}" srcOrd="11" destOrd="0" presId="urn:microsoft.com/office/officeart/2005/8/layout/chevron1"/>
    <dgm:cxn modelId="{BAD9857F-8AAC-4332-9475-8366E9D79A3F}"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8D5C015C-BD2F-4660-A13B-B76A873E59D0}" type="presOf" srcId="{C9D33222-C95D-45D5-A59D-6EDEAD5BA605}" destId="{330096CC-B6FC-436B-A670-1B0DE0464546}" srcOrd="0" destOrd="0" presId="urn:microsoft.com/office/officeart/2005/8/layout/chevron1"/>
    <dgm:cxn modelId="{D81ADB3C-AFCD-4927-A844-B1CE2E96302F}" type="presOf" srcId="{5C301802-3731-40F2-AF3F-FA7ED3515C4D}" destId="{C024E915-1618-4CF5-849A-49DBB959DCAB}" srcOrd="0" destOrd="0" presId="urn:microsoft.com/office/officeart/2005/8/layout/chevron1"/>
    <dgm:cxn modelId="{84003B77-9B2C-45DD-900D-F150504FEA40}" type="presOf" srcId="{660BD759-548B-45C4-9540-A09548076A12}" destId="{FD8AC681-E6F8-4FE7-9EDD-F5C4312BD23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0B780479-F707-4AE0-B963-89E74BC9F284}" type="presOf" srcId="{6664D5D2-7729-4371-831F-7A5561E8B710}" destId="{9FD02E56-C789-438E-A992-6FF97016F197}" srcOrd="0" destOrd="0" presId="urn:microsoft.com/office/officeart/2005/8/layout/chevron1"/>
    <dgm:cxn modelId="{0598C2C4-92A4-4FBF-AA6E-8C386A255F06}"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0527E4A2-AE5C-42A7-900C-92A61FBFCC81}" type="presOf" srcId="{98ACA2A7-C643-4790-9E6C-C4EA284F56AE}" destId="{9752A71E-DAE5-4784-8EFB-8FABDD804000}" srcOrd="0" destOrd="0" presId="urn:microsoft.com/office/officeart/2005/8/layout/chevron1"/>
    <dgm:cxn modelId="{BA4FB46D-82A4-4E10-B6EF-0B772A11E52B}" type="presOf" srcId="{E91749E8-C95F-448B-86FA-2E9E9C2057D3}" destId="{0D86B28A-29AA-4007-B8D7-C091372E2096}" srcOrd="0" destOrd="0" presId="urn:microsoft.com/office/officeart/2005/8/layout/chevron1"/>
    <dgm:cxn modelId="{606F2865-128A-4398-B589-EC42D4CD1022}" type="presOf" srcId="{BF947A07-8514-405A-B248-77D472635670}" destId="{C6C9F191-142C-48F8-A477-D1F26F144AC0}"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8043651C-88A3-4371-98D6-179C05FC2834}" type="presParOf" srcId="{9FD02E56-C789-438E-A992-6FF97016F197}" destId="{C8FDF7A4-E2D8-4CF6-97C6-F54B3497B2FE}" srcOrd="0" destOrd="0" presId="urn:microsoft.com/office/officeart/2005/8/layout/chevron1"/>
    <dgm:cxn modelId="{18F921C2-C83A-402F-965F-C5DA0FECACA8}" type="presParOf" srcId="{9FD02E56-C789-438E-A992-6FF97016F197}" destId="{6A26038F-8485-4CA2-863A-3A0A0BECC2EB}" srcOrd="1" destOrd="0" presId="urn:microsoft.com/office/officeart/2005/8/layout/chevron1"/>
    <dgm:cxn modelId="{2593A74D-64FE-4620-8859-9BEC72718215}" type="presParOf" srcId="{9FD02E56-C789-438E-A992-6FF97016F197}" destId="{9752A71E-DAE5-4784-8EFB-8FABDD804000}" srcOrd="2" destOrd="0" presId="urn:microsoft.com/office/officeart/2005/8/layout/chevron1"/>
    <dgm:cxn modelId="{2583622C-74AB-4B07-A4D8-04840D6F50E6}" type="presParOf" srcId="{9FD02E56-C789-438E-A992-6FF97016F197}" destId="{DCB7F511-4251-4D22-A2C7-376D9AD4B0AE}" srcOrd="3" destOrd="0" presId="urn:microsoft.com/office/officeart/2005/8/layout/chevron1"/>
    <dgm:cxn modelId="{30CB0823-218A-4266-AF6E-D50E35160D98}" type="presParOf" srcId="{9FD02E56-C789-438E-A992-6FF97016F197}" destId="{330096CC-B6FC-436B-A670-1B0DE0464546}" srcOrd="4" destOrd="0" presId="urn:microsoft.com/office/officeart/2005/8/layout/chevron1"/>
    <dgm:cxn modelId="{5E4984DC-1452-4798-B03C-0D4682676729}" type="presParOf" srcId="{9FD02E56-C789-438E-A992-6FF97016F197}" destId="{EF8DFFDB-B9CA-424F-8724-2894631D1EDB}" srcOrd="5" destOrd="0" presId="urn:microsoft.com/office/officeart/2005/8/layout/chevron1"/>
    <dgm:cxn modelId="{C4A7ED60-13AE-4D09-A2EF-3367FE3FE478}" type="presParOf" srcId="{9FD02E56-C789-438E-A992-6FF97016F197}" destId="{0D86B28A-29AA-4007-B8D7-C091372E2096}" srcOrd="6" destOrd="0" presId="urn:microsoft.com/office/officeart/2005/8/layout/chevron1"/>
    <dgm:cxn modelId="{83EE5BE8-5EB3-47CA-9F1B-922E885586CA}" type="presParOf" srcId="{9FD02E56-C789-438E-A992-6FF97016F197}" destId="{D3A860BD-9692-4B42-AF4A-7ABA4CE8DA57}" srcOrd="7" destOrd="0" presId="urn:microsoft.com/office/officeart/2005/8/layout/chevron1"/>
    <dgm:cxn modelId="{7C3E2C00-C05C-47D5-9486-1E697E293ACF}" type="presParOf" srcId="{9FD02E56-C789-438E-A992-6FF97016F197}" destId="{C6C9F191-142C-48F8-A477-D1F26F144AC0}" srcOrd="8" destOrd="0" presId="urn:microsoft.com/office/officeart/2005/8/layout/chevron1"/>
    <dgm:cxn modelId="{390449CC-9C9E-44BE-8FCE-9E5D7CBC4D19}" type="presParOf" srcId="{9FD02E56-C789-438E-A992-6FF97016F197}" destId="{DB7532BC-3C38-4A3E-873C-AB3EC93A6D91}" srcOrd="9" destOrd="0" presId="urn:microsoft.com/office/officeart/2005/8/layout/chevron1"/>
    <dgm:cxn modelId="{8EB3417E-5773-4FD4-86E6-3EA7B1528330}" type="presParOf" srcId="{9FD02E56-C789-438E-A992-6FF97016F197}" destId="{C024E915-1618-4CF5-849A-49DBB959DCAB}" srcOrd="10" destOrd="0" presId="urn:microsoft.com/office/officeart/2005/8/layout/chevron1"/>
    <dgm:cxn modelId="{6B0616E7-482E-43DD-A0A6-322BCAE5D724}" type="presParOf" srcId="{9FD02E56-C789-438E-A992-6FF97016F197}" destId="{E1564737-61B4-4D66-A3C2-EF3330990E53}" srcOrd="11" destOrd="0" presId="urn:microsoft.com/office/officeart/2005/8/layout/chevron1"/>
    <dgm:cxn modelId="{D42E925E-1BEF-4A55-93F9-9C14A82DCB7A}"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BCAF4860-E2DF-4E2B-AA93-E0978ED70CDA}" type="presOf" srcId="{BF947A07-8514-405A-B248-77D472635670}" destId="{C6C9F191-142C-48F8-A477-D1F26F144AC0}"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775F6534-6525-4931-9239-E2102247918B}" type="presOf" srcId="{E91749E8-C95F-448B-86FA-2E9E9C2057D3}" destId="{0D86B28A-29AA-4007-B8D7-C091372E2096}" srcOrd="0" destOrd="0" presId="urn:microsoft.com/office/officeart/2005/8/layout/chevron1"/>
    <dgm:cxn modelId="{13FB09A7-D9A2-4256-B07E-1EF50CA64CE7}" type="presOf" srcId="{98ACA2A7-C643-4790-9E6C-C4EA284F56AE}" destId="{9752A71E-DAE5-4784-8EFB-8FABDD804000}"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28687394-710F-463B-AF6A-39F11B02579A}" type="presOf" srcId="{660BD759-548B-45C4-9540-A09548076A12}" destId="{FD8AC681-E6F8-4FE7-9EDD-F5C4312BD23E}" srcOrd="0" destOrd="0" presId="urn:microsoft.com/office/officeart/2005/8/layout/chevron1"/>
    <dgm:cxn modelId="{1B87B7EB-6228-4EC0-878B-5BD6B714FE78}" type="presOf" srcId="{D45AB4DA-8CEE-4130-92F0-4AFE0331843D}" destId="{C8FDF7A4-E2D8-4CF6-97C6-F54B3497B2FE}" srcOrd="0" destOrd="0" presId="urn:microsoft.com/office/officeart/2005/8/layout/chevron1"/>
    <dgm:cxn modelId="{58DEFDAE-1A91-428A-B321-FE13E2DED86B}" type="presOf" srcId="{5C301802-3731-40F2-AF3F-FA7ED3515C4D}" destId="{C024E915-1618-4CF5-849A-49DBB959DCAB}" srcOrd="0" destOrd="0" presId="urn:microsoft.com/office/officeart/2005/8/layout/chevron1"/>
    <dgm:cxn modelId="{509A8692-7B63-460E-B3A2-B3B82630F22E}" type="presOf" srcId="{C9D33222-C95D-45D5-A59D-6EDEAD5BA605}" destId="{330096CC-B6FC-436B-A670-1B0DE0464546}"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A440B8AC-0A4F-4C52-92CB-2A7E6C57F033}" type="presOf" srcId="{6664D5D2-7729-4371-831F-7A5561E8B710}" destId="{9FD02E56-C789-438E-A992-6FF97016F197}"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2CACF852-47DA-481A-AC96-D4BBE171AFA3}" type="presParOf" srcId="{9FD02E56-C789-438E-A992-6FF97016F197}" destId="{C8FDF7A4-E2D8-4CF6-97C6-F54B3497B2FE}" srcOrd="0" destOrd="0" presId="urn:microsoft.com/office/officeart/2005/8/layout/chevron1"/>
    <dgm:cxn modelId="{4085E368-9285-46E9-9876-F1FFC1570CE9}" type="presParOf" srcId="{9FD02E56-C789-438E-A992-6FF97016F197}" destId="{6A26038F-8485-4CA2-863A-3A0A0BECC2EB}" srcOrd="1" destOrd="0" presId="urn:microsoft.com/office/officeart/2005/8/layout/chevron1"/>
    <dgm:cxn modelId="{D8344609-6F18-47EB-B331-F3DB5BEFB726}" type="presParOf" srcId="{9FD02E56-C789-438E-A992-6FF97016F197}" destId="{9752A71E-DAE5-4784-8EFB-8FABDD804000}" srcOrd="2" destOrd="0" presId="urn:microsoft.com/office/officeart/2005/8/layout/chevron1"/>
    <dgm:cxn modelId="{0C800196-9E73-40C9-AB79-501863682342}" type="presParOf" srcId="{9FD02E56-C789-438E-A992-6FF97016F197}" destId="{DCB7F511-4251-4D22-A2C7-376D9AD4B0AE}" srcOrd="3" destOrd="0" presId="urn:microsoft.com/office/officeart/2005/8/layout/chevron1"/>
    <dgm:cxn modelId="{D62FA673-ED74-40B4-AB98-681509992E5C}" type="presParOf" srcId="{9FD02E56-C789-438E-A992-6FF97016F197}" destId="{330096CC-B6FC-436B-A670-1B0DE0464546}" srcOrd="4" destOrd="0" presId="urn:microsoft.com/office/officeart/2005/8/layout/chevron1"/>
    <dgm:cxn modelId="{CF4CD5FB-A683-4BA7-BBA0-B382D24BFFB6}" type="presParOf" srcId="{9FD02E56-C789-438E-A992-6FF97016F197}" destId="{EF8DFFDB-B9CA-424F-8724-2894631D1EDB}" srcOrd="5" destOrd="0" presId="urn:microsoft.com/office/officeart/2005/8/layout/chevron1"/>
    <dgm:cxn modelId="{449AE928-9E06-4E6B-A876-614F7E48B541}" type="presParOf" srcId="{9FD02E56-C789-438E-A992-6FF97016F197}" destId="{0D86B28A-29AA-4007-B8D7-C091372E2096}" srcOrd="6" destOrd="0" presId="urn:microsoft.com/office/officeart/2005/8/layout/chevron1"/>
    <dgm:cxn modelId="{1D36ED64-E562-43A1-92D2-48DF8062DF07}" type="presParOf" srcId="{9FD02E56-C789-438E-A992-6FF97016F197}" destId="{D3A860BD-9692-4B42-AF4A-7ABA4CE8DA57}" srcOrd="7" destOrd="0" presId="urn:microsoft.com/office/officeart/2005/8/layout/chevron1"/>
    <dgm:cxn modelId="{D3DDEEE0-C5F2-4F7F-8009-0658369CA13D}" type="presParOf" srcId="{9FD02E56-C789-438E-A992-6FF97016F197}" destId="{C6C9F191-142C-48F8-A477-D1F26F144AC0}" srcOrd="8" destOrd="0" presId="urn:microsoft.com/office/officeart/2005/8/layout/chevron1"/>
    <dgm:cxn modelId="{967AA577-0F79-4EA0-868A-303D78E3B9D0}" type="presParOf" srcId="{9FD02E56-C789-438E-A992-6FF97016F197}" destId="{DB7532BC-3C38-4A3E-873C-AB3EC93A6D91}" srcOrd="9" destOrd="0" presId="urn:microsoft.com/office/officeart/2005/8/layout/chevron1"/>
    <dgm:cxn modelId="{1011ABE9-767F-4A77-B472-D9B99E325D83}" type="presParOf" srcId="{9FD02E56-C789-438E-A992-6FF97016F197}" destId="{C024E915-1618-4CF5-849A-49DBB959DCAB}" srcOrd="10" destOrd="0" presId="urn:microsoft.com/office/officeart/2005/8/layout/chevron1"/>
    <dgm:cxn modelId="{9A81897A-6F55-486B-9347-21FDE9C9A410}" type="presParOf" srcId="{9FD02E56-C789-438E-A992-6FF97016F197}" destId="{E1564737-61B4-4D66-A3C2-EF3330990E53}" srcOrd="11" destOrd="0" presId="urn:microsoft.com/office/officeart/2005/8/layout/chevron1"/>
    <dgm:cxn modelId="{428F784E-D8F5-4D9A-A59A-3C323A4CC2AF}"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0328C6DC-CE0F-4A1A-9D8D-339325F0BA8D}" type="presOf" srcId="{C9D33222-C95D-45D5-A59D-6EDEAD5BA605}" destId="{330096CC-B6FC-436B-A670-1B0DE0464546}"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8C8457E-E2A5-46DB-B507-261749F3490A}" type="presOf" srcId="{6664D5D2-7729-4371-831F-7A5561E8B710}" destId="{9FD02E56-C789-438E-A992-6FF97016F197}"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F041623F-C27D-43FB-B1B6-3A50B80D9AB1}" type="presOf" srcId="{660BD759-548B-45C4-9540-A09548076A12}" destId="{FD8AC681-E6F8-4FE7-9EDD-F5C4312BD23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AC165968-19DF-419B-B4C7-146D5BD023D6}" type="presOf" srcId="{BF947A07-8514-405A-B248-77D472635670}" destId="{C6C9F191-142C-48F8-A477-D1F26F144AC0}" srcOrd="0" destOrd="0" presId="urn:microsoft.com/office/officeart/2005/8/layout/chevron1"/>
    <dgm:cxn modelId="{B071F6DC-8660-4389-98EA-900CECDE8E94}" type="presOf" srcId="{5C301802-3731-40F2-AF3F-FA7ED3515C4D}" destId="{C024E915-1618-4CF5-849A-49DBB959DCAB}" srcOrd="0" destOrd="0" presId="urn:microsoft.com/office/officeart/2005/8/layout/chevron1"/>
    <dgm:cxn modelId="{ADF052B9-D5A3-4FA6-BE0B-49F74F3C5051}" type="presOf" srcId="{E91749E8-C95F-448B-86FA-2E9E9C2057D3}" destId="{0D86B28A-29AA-4007-B8D7-C091372E2096}"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9B2A1B55-106C-41A0-AEE4-35A8DB8492F2}" type="presOf" srcId="{98ACA2A7-C643-4790-9E6C-C4EA284F56AE}" destId="{9752A71E-DAE5-4784-8EFB-8FABDD804000}"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1771961F-4CE8-46B5-99A6-DBA294236CAF}" srcId="{6664D5D2-7729-4371-831F-7A5561E8B710}" destId="{98ACA2A7-C643-4790-9E6C-C4EA284F56AE}" srcOrd="1" destOrd="0" parTransId="{EAC8F912-DDE4-474B-926B-D58B183FE0D9}" sibTransId="{9BF22733-57F3-4B95-8778-C0C51D1BDCD9}"/>
    <dgm:cxn modelId="{68138347-00F6-425C-9E9A-B794CE5B90FF}" type="presOf" srcId="{D45AB4DA-8CEE-4130-92F0-4AFE0331843D}" destId="{C8FDF7A4-E2D8-4CF6-97C6-F54B3497B2FE}" srcOrd="0" destOrd="0" presId="urn:microsoft.com/office/officeart/2005/8/layout/chevron1"/>
    <dgm:cxn modelId="{7148B228-AB80-4014-BFBE-61FD000BBD4E}" type="presParOf" srcId="{9FD02E56-C789-438E-A992-6FF97016F197}" destId="{C8FDF7A4-E2D8-4CF6-97C6-F54B3497B2FE}" srcOrd="0" destOrd="0" presId="urn:microsoft.com/office/officeart/2005/8/layout/chevron1"/>
    <dgm:cxn modelId="{CC4B9A54-BF44-40C5-9768-CC9F697D2071}" type="presParOf" srcId="{9FD02E56-C789-438E-A992-6FF97016F197}" destId="{6A26038F-8485-4CA2-863A-3A0A0BECC2EB}" srcOrd="1" destOrd="0" presId="urn:microsoft.com/office/officeart/2005/8/layout/chevron1"/>
    <dgm:cxn modelId="{E5E2C8D9-18BB-485F-954E-67DBB4B53094}" type="presParOf" srcId="{9FD02E56-C789-438E-A992-6FF97016F197}" destId="{9752A71E-DAE5-4784-8EFB-8FABDD804000}" srcOrd="2" destOrd="0" presId="urn:microsoft.com/office/officeart/2005/8/layout/chevron1"/>
    <dgm:cxn modelId="{720E1B69-22C3-41E1-B160-C20EFDF4827B}" type="presParOf" srcId="{9FD02E56-C789-438E-A992-6FF97016F197}" destId="{DCB7F511-4251-4D22-A2C7-376D9AD4B0AE}" srcOrd="3" destOrd="0" presId="urn:microsoft.com/office/officeart/2005/8/layout/chevron1"/>
    <dgm:cxn modelId="{268CEBD8-51D8-446B-A055-B1786CCB4A9F}" type="presParOf" srcId="{9FD02E56-C789-438E-A992-6FF97016F197}" destId="{330096CC-B6FC-436B-A670-1B0DE0464546}" srcOrd="4" destOrd="0" presId="urn:microsoft.com/office/officeart/2005/8/layout/chevron1"/>
    <dgm:cxn modelId="{547F692C-AD3B-4D39-900E-5DCC9F37FED0}" type="presParOf" srcId="{9FD02E56-C789-438E-A992-6FF97016F197}" destId="{EF8DFFDB-B9CA-424F-8724-2894631D1EDB}" srcOrd="5" destOrd="0" presId="urn:microsoft.com/office/officeart/2005/8/layout/chevron1"/>
    <dgm:cxn modelId="{67DBFFDB-C408-4EBC-BAB8-D75CA1B79222}" type="presParOf" srcId="{9FD02E56-C789-438E-A992-6FF97016F197}" destId="{0D86B28A-29AA-4007-B8D7-C091372E2096}" srcOrd="6" destOrd="0" presId="urn:microsoft.com/office/officeart/2005/8/layout/chevron1"/>
    <dgm:cxn modelId="{689A1725-DC60-4D9E-8B8C-A5ACC4C668C3}" type="presParOf" srcId="{9FD02E56-C789-438E-A992-6FF97016F197}" destId="{D3A860BD-9692-4B42-AF4A-7ABA4CE8DA57}" srcOrd="7" destOrd="0" presId="urn:microsoft.com/office/officeart/2005/8/layout/chevron1"/>
    <dgm:cxn modelId="{AB9FA969-96D9-4FA0-A750-0802BEB9C3AD}" type="presParOf" srcId="{9FD02E56-C789-438E-A992-6FF97016F197}" destId="{C6C9F191-142C-48F8-A477-D1F26F144AC0}" srcOrd="8" destOrd="0" presId="urn:microsoft.com/office/officeart/2005/8/layout/chevron1"/>
    <dgm:cxn modelId="{3F0D425E-FBE3-4BC4-8EFB-677F32562645}" type="presParOf" srcId="{9FD02E56-C789-438E-A992-6FF97016F197}" destId="{DB7532BC-3C38-4A3E-873C-AB3EC93A6D91}" srcOrd="9" destOrd="0" presId="urn:microsoft.com/office/officeart/2005/8/layout/chevron1"/>
    <dgm:cxn modelId="{DD345ADE-2A5E-46B6-8E17-3B0D7DCA8FDF}" type="presParOf" srcId="{9FD02E56-C789-438E-A992-6FF97016F197}" destId="{C024E915-1618-4CF5-849A-49DBB959DCAB}" srcOrd="10" destOrd="0" presId="urn:microsoft.com/office/officeart/2005/8/layout/chevron1"/>
    <dgm:cxn modelId="{B9BC3004-9A68-4816-9549-F696B14A3164}" type="presParOf" srcId="{9FD02E56-C789-438E-A992-6FF97016F197}" destId="{E1564737-61B4-4D66-A3C2-EF3330990E53}" srcOrd="11" destOrd="0" presId="urn:microsoft.com/office/officeart/2005/8/layout/chevron1"/>
    <dgm:cxn modelId="{84EBA2D9-0995-4002-ABCD-424BD319C099}"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CEE51FC1-1490-43CA-8107-B18FE4DAC334}" type="presOf" srcId="{BF947A07-8514-405A-B248-77D472635670}" destId="{C6C9F191-142C-48F8-A477-D1F26F144AC0}" srcOrd="0" destOrd="0" presId="urn:microsoft.com/office/officeart/2005/8/layout/chevron1"/>
    <dgm:cxn modelId="{FA9C88E7-1B35-4EF7-BED1-4902E4CF6F94}" type="presOf" srcId="{E91749E8-C95F-448B-86FA-2E9E9C2057D3}" destId="{0D86B28A-29AA-4007-B8D7-C091372E2096}" srcOrd="0" destOrd="0" presId="urn:microsoft.com/office/officeart/2005/8/layout/chevron1"/>
    <dgm:cxn modelId="{C45DE81E-D336-4011-8E6C-CDA9988818DB}" type="presOf" srcId="{98ACA2A7-C643-4790-9E6C-C4EA284F56AE}" destId="{9752A71E-DAE5-4784-8EFB-8FABDD804000}"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35330FE8-6DDD-447E-98D7-E82A61BC993F}" type="presOf" srcId="{6664D5D2-7729-4371-831F-7A5561E8B710}" destId="{9FD02E56-C789-438E-A992-6FF97016F197}" srcOrd="0" destOrd="0" presId="urn:microsoft.com/office/officeart/2005/8/layout/chevron1"/>
    <dgm:cxn modelId="{30B2470C-1463-4BB9-8622-C983C87D08E8}" type="presOf" srcId="{D45AB4DA-8CEE-4130-92F0-4AFE0331843D}" destId="{C8FDF7A4-E2D8-4CF6-97C6-F54B3497B2FE}" srcOrd="0" destOrd="0" presId="urn:microsoft.com/office/officeart/2005/8/layout/chevron1"/>
    <dgm:cxn modelId="{A596CA77-0FD0-4FB6-9A9D-78FB1991B059}" type="presOf" srcId="{5C301802-3731-40F2-AF3F-FA7ED3515C4D}" destId="{C024E915-1618-4CF5-849A-49DBB959DCAB}"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CFA1FFB5-EDBD-4F50-AE57-75C63648C8A2}" type="presOf" srcId="{660BD759-548B-45C4-9540-A09548076A12}" destId="{FD8AC681-E6F8-4FE7-9EDD-F5C4312BD23E}" srcOrd="0" destOrd="0" presId="urn:microsoft.com/office/officeart/2005/8/layout/chevron1"/>
    <dgm:cxn modelId="{229983DD-253D-485A-A81F-4E001F52B31E}" type="presOf" srcId="{C9D33222-C95D-45D5-A59D-6EDEAD5BA605}" destId="{330096CC-B6FC-436B-A670-1B0DE046454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0F5D9BE3-5684-496B-AED8-B828D43FE3E8}" type="presParOf" srcId="{9FD02E56-C789-438E-A992-6FF97016F197}" destId="{C8FDF7A4-E2D8-4CF6-97C6-F54B3497B2FE}" srcOrd="0" destOrd="0" presId="urn:microsoft.com/office/officeart/2005/8/layout/chevron1"/>
    <dgm:cxn modelId="{6508166D-6B33-4C8D-B0D1-AE87838EBF11}" type="presParOf" srcId="{9FD02E56-C789-438E-A992-6FF97016F197}" destId="{6A26038F-8485-4CA2-863A-3A0A0BECC2EB}" srcOrd="1" destOrd="0" presId="urn:microsoft.com/office/officeart/2005/8/layout/chevron1"/>
    <dgm:cxn modelId="{1F5A5E45-429F-46CD-B4BD-ECCB77C97E64}" type="presParOf" srcId="{9FD02E56-C789-438E-A992-6FF97016F197}" destId="{9752A71E-DAE5-4784-8EFB-8FABDD804000}" srcOrd="2" destOrd="0" presId="urn:microsoft.com/office/officeart/2005/8/layout/chevron1"/>
    <dgm:cxn modelId="{7B77319E-CDFE-41D8-A121-86399107FB6E}" type="presParOf" srcId="{9FD02E56-C789-438E-A992-6FF97016F197}" destId="{DCB7F511-4251-4D22-A2C7-376D9AD4B0AE}" srcOrd="3" destOrd="0" presId="urn:microsoft.com/office/officeart/2005/8/layout/chevron1"/>
    <dgm:cxn modelId="{D0A12EF5-4ACB-4321-9D88-B5E6E37DFA7F}" type="presParOf" srcId="{9FD02E56-C789-438E-A992-6FF97016F197}" destId="{330096CC-B6FC-436B-A670-1B0DE0464546}" srcOrd="4" destOrd="0" presId="urn:microsoft.com/office/officeart/2005/8/layout/chevron1"/>
    <dgm:cxn modelId="{422D216C-C157-4E47-B773-C84EA2D11F07}" type="presParOf" srcId="{9FD02E56-C789-438E-A992-6FF97016F197}" destId="{EF8DFFDB-B9CA-424F-8724-2894631D1EDB}" srcOrd="5" destOrd="0" presId="urn:microsoft.com/office/officeart/2005/8/layout/chevron1"/>
    <dgm:cxn modelId="{205DAFE5-4CFC-4EB0-A1D9-C8CDB08F2C6A}" type="presParOf" srcId="{9FD02E56-C789-438E-A992-6FF97016F197}" destId="{0D86B28A-29AA-4007-B8D7-C091372E2096}" srcOrd="6" destOrd="0" presId="urn:microsoft.com/office/officeart/2005/8/layout/chevron1"/>
    <dgm:cxn modelId="{A0157FA7-D2BC-493C-BAC5-D283C778CB8D}" type="presParOf" srcId="{9FD02E56-C789-438E-A992-6FF97016F197}" destId="{D3A860BD-9692-4B42-AF4A-7ABA4CE8DA57}" srcOrd="7" destOrd="0" presId="urn:microsoft.com/office/officeart/2005/8/layout/chevron1"/>
    <dgm:cxn modelId="{4BF19FAD-BFA7-45D7-9C82-8747DBEE2880}" type="presParOf" srcId="{9FD02E56-C789-438E-A992-6FF97016F197}" destId="{C6C9F191-142C-48F8-A477-D1F26F144AC0}" srcOrd="8" destOrd="0" presId="urn:microsoft.com/office/officeart/2005/8/layout/chevron1"/>
    <dgm:cxn modelId="{59E036B3-058B-4C9F-BFF0-578B397B35E5}" type="presParOf" srcId="{9FD02E56-C789-438E-A992-6FF97016F197}" destId="{DB7532BC-3C38-4A3E-873C-AB3EC93A6D91}" srcOrd="9" destOrd="0" presId="urn:microsoft.com/office/officeart/2005/8/layout/chevron1"/>
    <dgm:cxn modelId="{9A38A0B2-9834-4DD5-8CBF-20413FC1C783}" type="presParOf" srcId="{9FD02E56-C789-438E-A992-6FF97016F197}" destId="{C024E915-1618-4CF5-849A-49DBB959DCAB}" srcOrd="10" destOrd="0" presId="urn:microsoft.com/office/officeart/2005/8/layout/chevron1"/>
    <dgm:cxn modelId="{896ED9AC-D788-4ACC-A0BC-5C3390320F52}" type="presParOf" srcId="{9FD02E56-C789-438E-A992-6FF97016F197}" destId="{E1564737-61B4-4D66-A3C2-EF3330990E53}" srcOrd="11" destOrd="0" presId="urn:microsoft.com/office/officeart/2005/8/layout/chevron1"/>
    <dgm:cxn modelId="{CBA53100-3D85-4896-AA12-59F6447539DE}"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91C5A618-D204-4459-93AE-AA243BC783FA}" type="presOf" srcId="{5C301802-3731-40F2-AF3F-FA7ED3515C4D}" destId="{C024E915-1618-4CF5-849A-49DBB959DCAB}"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10ABEE13-80C6-4641-AEF8-B6A0F985B6E2}" type="presOf" srcId="{D45AB4DA-8CEE-4130-92F0-4AFE0331843D}" destId="{C8FDF7A4-E2D8-4CF6-97C6-F54B3497B2F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9FF79B87-6FE7-4F34-88EC-0AA0D3266DE2}" type="presOf" srcId="{660BD759-548B-45C4-9540-A09548076A12}" destId="{FD8AC681-E6F8-4FE7-9EDD-F5C4312BD23E}" srcOrd="0" destOrd="0" presId="urn:microsoft.com/office/officeart/2005/8/layout/chevron1"/>
    <dgm:cxn modelId="{E219B515-B96C-4E5F-A393-3C37D1085E10}" type="presOf" srcId="{C9D33222-C95D-45D5-A59D-6EDEAD5BA605}" destId="{330096CC-B6FC-436B-A670-1B0DE0464546}" srcOrd="0" destOrd="0" presId="urn:microsoft.com/office/officeart/2005/8/layout/chevron1"/>
    <dgm:cxn modelId="{3E181E89-A152-43B2-A709-4BDC51AFB679}" type="presOf" srcId="{6664D5D2-7729-4371-831F-7A5561E8B710}" destId="{9FD02E56-C789-438E-A992-6FF97016F197}"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764F354B-2BDD-4EA6-9BBC-A895136BE4D8}" type="presOf" srcId="{BF947A07-8514-405A-B248-77D472635670}" destId="{C6C9F191-142C-48F8-A477-D1F26F144AC0}" srcOrd="0" destOrd="0" presId="urn:microsoft.com/office/officeart/2005/8/layout/chevron1"/>
    <dgm:cxn modelId="{385AF027-C7E0-4ACD-99CA-EE703CB4BB8A}" type="presOf" srcId="{98ACA2A7-C643-4790-9E6C-C4EA284F56AE}" destId="{9752A71E-DAE5-4784-8EFB-8FABDD804000}"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ED1225D9-A3C1-42CE-AE92-1DBF137EDFA7}" type="presOf" srcId="{E91749E8-C95F-448B-86FA-2E9E9C2057D3}" destId="{0D86B28A-29AA-4007-B8D7-C091372E209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C784EEA7-11D8-4BDB-8B5D-D8D61264B344}" type="presParOf" srcId="{9FD02E56-C789-438E-A992-6FF97016F197}" destId="{C8FDF7A4-E2D8-4CF6-97C6-F54B3497B2FE}" srcOrd="0" destOrd="0" presId="urn:microsoft.com/office/officeart/2005/8/layout/chevron1"/>
    <dgm:cxn modelId="{55DB60E9-E787-48AD-AE29-591043D0D98C}" type="presParOf" srcId="{9FD02E56-C789-438E-A992-6FF97016F197}" destId="{6A26038F-8485-4CA2-863A-3A0A0BECC2EB}" srcOrd="1" destOrd="0" presId="urn:microsoft.com/office/officeart/2005/8/layout/chevron1"/>
    <dgm:cxn modelId="{F3BC7829-C57C-4552-BC72-606D2C004EA8}" type="presParOf" srcId="{9FD02E56-C789-438E-A992-6FF97016F197}" destId="{9752A71E-DAE5-4784-8EFB-8FABDD804000}" srcOrd="2" destOrd="0" presId="urn:microsoft.com/office/officeart/2005/8/layout/chevron1"/>
    <dgm:cxn modelId="{59F321F3-18F1-420A-884C-0EB059CDF806}" type="presParOf" srcId="{9FD02E56-C789-438E-A992-6FF97016F197}" destId="{DCB7F511-4251-4D22-A2C7-376D9AD4B0AE}" srcOrd="3" destOrd="0" presId="urn:microsoft.com/office/officeart/2005/8/layout/chevron1"/>
    <dgm:cxn modelId="{DBFF6251-3E77-488E-9C7C-5F236825ECB1}" type="presParOf" srcId="{9FD02E56-C789-438E-A992-6FF97016F197}" destId="{330096CC-B6FC-436B-A670-1B0DE0464546}" srcOrd="4" destOrd="0" presId="urn:microsoft.com/office/officeart/2005/8/layout/chevron1"/>
    <dgm:cxn modelId="{0A85D7BD-F35F-4462-842D-2F1A6C7B4CBB}" type="presParOf" srcId="{9FD02E56-C789-438E-A992-6FF97016F197}" destId="{EF8DFFDB-B9CA-424F-8724-2894631D1EDB}" srcOrd="5" destOrd="0" presId="urn:microsoft.com/office/officeart/2005/8/layout/chevron1"/>
    <dgm:cxn modelId="{A1E64E6C-C592-4BC2-BD4F-DB695C8D4EB2}" type="presParOf" srcId="{9FD02E56-C789-438E-A992-6FF97016F197}" destId="{0D86B28A-29AA-4007-B8D7-C091372E2096}" srcOrd="6" destOrd="0" presId="urn:microsoft.com/office/officeart/2005/8/layout/chevron1"/>
    <dgm:cxn modelId="{DD2509F0-11C0-4168-8861-3165CF510ADA}" type="presParOf" srcId="{9FD02E56-C789-438E-A992-6FF97016F197}" destId="{D3A860BD-9692-4B42-AF4A-7ABA4CE8DA57}" srcOrd="7" destOrd="0" presId="urn:microsoft.com/office/officeart/2005/8/layout/chevron1"/>
    <dgm:cxn modelId="{B6414A59-856D-43FC-8010-4E17F3D2D247}" type="presParOf" srcId="{9FD02E56-C789-438E-A992-6FF97016F197}" destId="{C6C9F191-142C-48F8-A477-D1F26F144AC0}" srcOrd="8" destOrd="0" presId="urn:microsoft.com/office/officeart/2005/8/layout/chevron1"/>
    <dgm:cxn modelId="{0E855B31-B9B9-4E3C-BD9B-0662F97A745F}" type="presParOf" srcId="{9FD02E56-C789-438E-A992-6FF97016F197}" destId="{DB7532BC-3C38-4A3E-873C-AB3EC93A6D91}" srcOrd="9" destOrd="0" presId="urn:microsoft.com/office/officeart/2005/8/layout/chevron1"/>
    <dgm:cxn modelId="{FD15DAD4-5E21-4D64-B375-772777CA76CA}" type="presParOf" srcId="{9FD02E56-C789-438E-A992-6FF97016F197}" destId="{C024E915-1618-4CF5-849A-49DBB959DCAB}" srcOrd="10" destOrd="0" presId="urn:microsoft.com/office/officeart/2005/8/layout/chevron1"/>
    <dgm:cxn modelId="{800059BA-D64D-49F8-8AA5-2A62CBB8513C}" type="presParOf" srcId="{9FD02E56-C789-438E-A992-6FF97016F197}" destId="{E1564737-61B4-4D66-A3C2-EF3330990E53}" srcOrd="11" destOrd="0" presId="urn:microsoft.com/office/officeart/2005/8/layout/chevron1"/>
    <dgm:cxn modelId="{61B6CA32-F5E0-4BC0-BE16-823A1839F964}"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FA5F0F6F-359D-400B-A0C8-C9A248EBD11E}" srcId="{6664D5D2-7729-4371-831F-7A5561E8B710}" destId="{D45AB4DA-8CEE-4130-92F0-4AFE0331843D}" srcOrd="0" destOrd="0" parTransId="{07B67AD1-454D-4704-8AB4-8E6C2E9E8977}" sibTransId="{52237E49-DB74-4E20-8DC4-56DD46A6EDF4}"/>
    <dgm:cxn modelId="{EAB64A06-8978-49A0-9469-4FB424DBD6EB}" srcId="{6664D5D2-7729-4371-831F-7A5561E8B710}" destId="{E91749E8-C95F-448B-86FA-2E9E9C2057D3}" srcOrd="3" destOrd="0" parTransId="{A5C1C492-2FB6-4762-A344-2C9227090C6C}" sibTransId="{5F904AE0-FFFD-4E22-B35D-10B40306CA8D}"/>
    <dgm:cxn modelId="{A057AD7A-E315-4A2A-9DBB-0F4239E619DA}" type="presOf" srcId="{C9D33222-C95D-45D5-A59D-6EDEAD5BA605}" destId="{330096CC-B6FC-436B-A670-1B0DE0464546}" srcOrd="0" destOrd="0" presId="urn:microsoft.com/office/officeart/2005/8/layout/chevron1"/>
    <dgm:cxn modelId="{C4D2C2AF-F48A-4CE6-B09B-F42EBA02A98C}" type="presOf" srcId="{5C301802-3731-40F2-AF3F-FA7ED3515C4D}" destId="{C024E915-1618-4CF5-849A-49DBB959DCAB}"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1771961F-4CE8-46B5-99A6-DBA294236CAF}" srcId="{6664D5D2-7729-4371-831F-7A5561E8B710}" destId="{98ACA2A7-C643-4790-9E6C-C4EA284F56AE}" srcOrd="1" destOrd="0" parTransId="{EAC8F912-DDE4-474B-926B-D58B183FE0D9}" sibTransId="{9BF22733-57F3-4B95-8778-C0C51D1BDCD9}"/>
    <dgm:cxn modelId="{BE23E2FD-A88A-4801-A702-65F14FABBB44}" type="presOf" srcId="{E91749E8-C95F-448B-86FA-2E9E9C2057D3}" destId="{0D86B28A-29AA-4007-B8D7-C091372E2096}" srcOrd="0" destOrd="0" presId="urn:microsoft.com/office/officeart/2005/8/layout/chevron1"/>
    <dgm:cxn modelId="{AFC78ACE-0AC3-4754-990A-0E53999496D9}" type="presOf" srcId="{6664D5D2-7729-4371-831F-7A5561E8B710}" destId="{9FD02E56-C789-438E-A992-6FF97016F197}"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5BDA8CCE-706A-4E95-B4D7-237E5E9446E3}" type="presOf" srcId="{660BD759-548B-45C4-9540-A09548076A12}" destId="{FD8AC681-E6F8-4FE7-9EDD-F5C4312BD23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EEBB789E-7B5B-4064-961F-CE74C3AB1124}" srcId="{6664D5D2-7729-4371-831F-7A5561E8B710}" destId="{660BD759-548B-45C4-9540-A09548076A12}" srcOrd="6" destOrd="0" parTransId="{FDB23CA6-40A1-49C2-897D-44D4D2808301}" sibTransId="{60D9D549-656B-4AE2-A25B-9A196FFA842D}"/>
    <dgm:cxn modelId="{D0BFE067-E48C-4ACF-8D70-6E771067BC6F}" type="presOf" srcId="{98ACA2A7-C643-4790-9E6C-C4EA284F56AE}" destId="{9752A71E-DAE5-4784-8EFB-8FABDD804000}" srcOrd="0" destOrd="0" presId="urn:microsoft.com/office/officeart/2005/8/layout/chevron1"/>
    <dgm:cxn modelId="{BFF0131B-1D21-46E3-92E7-2C2654FA8F20}" type="presOf" srcId="{BF947A07-8514-405A-B248-77D472635670}" destId="{C6C9F191-142C-48F8-A477-D1F26F144AC0}" srcOrd="0" destOrd="0" presId="urn:microsoft.com/office/officeart/2005/8/layout/chevron1"/>
    <dgm:cxn modelId="{E6FD6536-F1B3-4B1D-80C5-2336E56ADC24}" type="presOf" srcId="{D45AB4DA-8CEE-4130-92F0-4AFE0331843D}" destId="{C8FDF7A4-E2D8-4CF6-97C6-F54B3497B2FE}" srcOrd="0" destOrd="0" presId="urn:microsoft.com/office/officeart/2005/8/layout/chevron1"/>
    <dgm:cxn modelId="{D46DEA04-7201-42EE-B7EA-BA7D88486C2C}" type="presParOf" srcId="{9FD02E56-C789-438E-A992-6FF97016F197}" destId="{C8FDF7A4-E2D8-4CF6-97C6-F54B3497B2FE}" srcOrd="0" destOrd="0" presId="urn:microsoft.com/office/officeart/2005/8/layout/chevron1"/>
    <dgm:cxn modelId="{FBCC2468-3940-42BB-8127-E0EF8DFDAFB7}" type="presParOf" srcId="{9FD02E56-C789-438E-A992-6FF97016F197}" destId="{6A26038F-8485-4CA2-863A-3A0A0BECC2EB}" srcOrd="1" destOrd="0" presId="urn:microsoft.com/office/officeart/2005/8/layout/chevron1"/>
    <dgm:cxn modelId="{F3C8109B-9DEC-4539-99A8-CF90646A09B7}" type="presParOf" srcId="{9FD02E56-C789-438E-A992-6FF97016F197}" destId="{9752A71E-DAE5-4784-8EFB-8FABDD804000}" srcOrd="2" destOrd="0" presId="urn:microsoft.com/office/officeart/2005/8/layout/chevron1"/>
    <dgm:cxn modelId="{14A96818-F83A-4535-808C-45F5AF787B1A}" type="presParOf" srcId="{9FD02E56-C789-438E-A992-6FF97016F197}" destId="{DCB7F511-4251-4D22-A2C7-376D9AD4B0AE}" srcOrd="3" destOrd="0" presId="urn:microsoft.com/office/officeart/2005/8/layout/chevron1"/>
    <dgm:cxn modelId="{5F48875A-3148-4B0E-9098-8C93F5CE965D}" type="presParOf" srcId="{9FD02E56-C789-438E-A992-6FF97016F197}" destId="{330096CC-B6FC-436B-A670-1B0DE0464546}" srcOrd="4" destOrd="0" presId="urn:microsoft.com/office/officeart/2005/8/layout/chevron1"/>
    <dgm:cxn modelId="{54A931C5-BBF1-4B68-8E99-55E0F1553B8B}" type="presParOf" srcId="{9FD02E56-C789-438E-A992-6FF97016F197}" destId="{EF8DFFDB-B9CA-424F-8724-2894631D1EDB}" srcOrd="5" destOrd="0" presId="urn:microsoft.com/office/officeart/2005/8/layout/chevron1"/>
    <dgm:cxn modelId="{950A0AEC-4D3F-4475-80F7-EFFA85290BA0}" type="presParOf" srcId="{9FD02E56-C789-438E-A992-6FF97016F197}" destId="{0D86B28A-29AA-4007-B8D7-C091372E2096}" srcOrd="6" destOrd="0" presId="urn:microsoft.com/office/officeart/2005/8/layout/chevron1"/>
    <dgm:cxn modelId="{AD89C1C6-AFCB-4184-B563-37251E438A39}" type="presParOf" srcId="{9FD02E56-C789-438E-A992-6FF97016F197}" destId="{D3A860BD-9692-4B42-AF4A-7ABA4CE8DA57}" srcOrd="7" destOrd="0" presId="urn:microsoft.com/office/officeart/2005/8/layout/chevron1"/>
    <dgm:cxn modelId="{28BBD6FB-F80F-4B76-9CE1-88AACC0198F9}" type="presParOf" srcId="{9FD02E56-C789-438E-A992-6FF97016F197}" destId="{C6C9F191-142C-48F8-A477-D1F26F144AC0}" srcOrd="8" destOrd="0" presId="urn:microsoft.com/office/officeart/2005/8/layout/chevron1"/>
    <dgm:cxn modelId="{B8759194-4A12-404A-8D0C-1DE88DCD0676}" type="presParOf" srcId="{9FD02E56-C789-438E-A992-6FF97016F197}" destId="{DB7532BC-3C38-4A3E-873C-AB3EC93A6D91}" srcOrd="9" destOrd="0" presId="urn:microsoft.com/office/officeart/2005/8/layout/chevron1"/>
    <dgm:cxn modelId="{0C603543-810D-4BE7-9418-CE6C1D65D24E}" type="presParOf" srcId="{9FD02E56-C789-438E-A992-6FF97016F197}" destId="{C024E915-1618-4CF5-849A-49DBB959DCAB}" srcOrd="10" destOrd="0" presId="urn:microsoft.com/office/officeart/2005/8/layout/chevron1"/>
    <dgm:cxn modelId="{C31EEA7F-2B7F-4403-89BE-9DA7F6BB9003}" type="presParOf" srcId="{9FD02E56-C789-438E-A992-6FF97016F197}" destId="{E1564737-61B4-4D66-A3C2-EF3330990E53}" srcOrd="11" destOrd="0" presId="urn:microsoft.com/office/officeart/2005/8/layout/chevron1"/>
    <dgm:cxn modelId="{03A5E99C-F710-4D0B-A6AC-C9E481F34E1F}"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20FBC9DF-5630-4EAD-B800-09423A7EFF1F}" type="presOf" srcId="{98ACA2A7-C643-4790-9E6C-C4EA284F56AE}" destId="{9752A71E-DAE5-4784-8EFB-8FABDD804000}" srcOrd="0" destOrd="0" presId="urn:microsoft.com/office/officeart/2005/8/layout/chevron1"/>
    <dgm:cxn modelId="{CA709ECC-AC9F-4726-8AA7-0894D8ACD5FD}" type="presOf" srcId="{5C301802-3731-40F2-AF3F-FA7ED3515C4D}" destId="{C024E915-1618-4CF5-849A-49DBB959DCAB}"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960E8DED-AD7B-4E71-8ABE-DA1CDFFE8C36}" type="presOf" srcId="{E91749E8-C95F-448B-86FA-2E9E9C2057D3}" destId="{0D86B28A-29AA-4007-B8D7-C091372E2096}" srcOrd="0" destOrd="0" presId="urn:microsoft.com/office/officeart/2005/8/layout/chevron1"/>
    <dgm:cxn modelId="{7D582105-24FC-4952-99D6-C9DF442BCC2A}" type="presOf" srcId="{660BD759-548B-45C4-9540-A09548076A12}" destId="{FD8AC681-E6F8-4FE7-9EDD-F5C4312BD23E}" srcOrd="0" destOrd="0" presId="urn:microsoft.com/office/officeart/2005/8/layout/chevron1"/>
    <dgm:cxn modelId="{2D1BC26B-8908-42A1-B284-B6AB4DEBD4B7}" type="presOf" srcId="{C9D33222-C95D-45D5-A59D-6EDEAD5BA605}" destId="{330096CC-B6FC-436B-A670-1B0DE0464546}" srcOrd="0" destOrd="0" presId="urn:microsoft.com/office/officeart/2005/8/layout/chevron1"/>
    <dgm:cxn modelId="{D90456C9-0552-492B-BB97-27B1F5277466}" type="presOf" srcId="{BF947A07-8514-405A-B248-77D472635670}" destId="{C6C9F191-142C-48F8-A477-D1F26F144AC0}"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2E0967B8-5F72-46DA-B369-7E64B87CF304}"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B953C06A-2541-4CFE-96EE-80D45894C1CD}" type="presOf" srcId="{6664D5D2-7729-4371-831F-7A5561E8B710}" destId="{9FD02E56-C789-438E-A992-6FF97016F197}"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C3768315-E337-46C6-BD09-770239A090D8}" type="presParOf" srcId="{9FD02E56-C789-438E-A992-6FF97016F197}" destId="{C8FDF7A4-E2D8-4CF6-97C6-F54B3497B2FE}" srcOrd="0" destOrd="0" presId="urn:microsoft.com/office/officeart/2005/8/layout/chevron1"/>
    <dgm:cxn modelId="{2A3887D9-FE3C-4F9F-8CC6-9FD437B53785}" type="presParOf" srcId="{9FD02E56-C789-438E-A992-6FF97016F197}" destId="{6A26038F-8485-4CA2-863A-3A0A0BECC2EB}" srcOrd="1" destOrd="0" presId="urn:microsoft.com/office/officeart/2005/8/layout/chevron1"/>
    <dgm:cxn modelId="{F844827E-96D6-4192-A6AA-4145D5D78578}" type="presParOf" srcId="{9FD02E56-C789-438E-A992-6FF97016F197}" destId="{9752A71E-DAE5-4784-8EFB-8FABDD804000}" srcOrd="2" destOrd="0" presId="urn:microsoft.com/office/officeart/2005/8/layout/chevron1"/>
    <dgm:cxn modelId="{BEA98302-8474-4B4A-92DA-CF681A2C96AF}" type="presParOf" srcId="{9FD02E56-C789-438E-A992-6FF97016F197}" destId="{DCB7F511-4251-4D22-A2C7-376D9AD4B0AE}" srcOrd="3" destOrd="0" presId="urn:microsoft.com/office/officeart/2005/8/layout/chevron1"/>
    <dgm:cxn modelId="{CD71C23A-692C-4641-A0A8-0CC5A7C30C6A}" type="presParOf" srcId="{9FD02E56-C789-438E-A992-6FF97016F197}" destId="{330096CC-B6FC-436B-A670-1B0DE0464546}" srcOrd="4" destOrd="0" presId="urn:microsoft.com/office/officeart/2005/8/layout/chevron1"/>
    <dgm:cxn modelId="{7DC1C9DD-5CD4-4E01-BD98-4B608DC4C568}" type="presParOf" srcId="{9FD02E56-C789-438E-A992-6FF97016F197}" destId="{EF8DFFDB-B9CA-424F-8724-2894631D1EDB}" srcOrd="5" destOrd="0" presId="urn:microsoft.com/office/officeart/2005/8/layout/chevron1"/>
    <dgm:cxn modelId="{52B41C22-D962-4949-A7D9-731A3CDD927C}" type="presParOf" srcId="{9FD02E56-C789-438E-A992-6FF97016F197}" destId="{0D86B28A-29AA-4007-B8D7-C091372E2096}" srcOrd="6" destOrd="0" presId="urn:microsoft.com/office/officeart/2005/8/layout/chevron1"/>
    <dgm:cxn modelId="{68AEC379-395E-4008-930D-E98BCC1D3605}" type="presParOf" srcId="{9FD02E56-C789-438E-A992-6FF97016F197}" destId="{D3A860BD-9692-4B42-AF4A-7ABA4CE8DA57}" srcOrd="7" destOrd="0" presId="urn:microsoft.com/office/officeart/2005/8/layout/chevron1"/>
    <dgm:cxn modelId="{21BB3329-CD4B-49CE-BA84-373AF3A4A7B3}" type="presParOf" srcId="{9FD02E56-C789-438E-A992-6FF97016F197}" destId="{C6C9F191-142C-48F8-A477-D1F26F144AC0}" srcOrd="8" destOrd="0" presId="urn:microsoft.com/office/officeart/2005/8/layout/chevron1"/>
    <dgm:cxn modelId="{36C05CBB-607D-4F6D-815C-28D97248BF93}" type="presParOf" srcId="{9FD02E56-C789-438E-A992-6FF97016F197}" destId="{DB7532BC-3C38-4A3E-873C-AB3EC93A6D91}" srcOrd="9" destOrd="0" presId="urn:microsoft.com/office/officeart/2005/8/layout/chevron1"/>
    <dgm:cxn modelId="{FED15F68-8F35-4F4E-8395-EB7FAB7D4C6F}" type="presParOf" srcId="{9FD02E56-C789-438E-A992-6FF97016F197}" destId="{C024E915-1618-4CF5-849A-49DBB959DCAB}" srcOrd="10" destOrd="0" presId="urn:microsoft.com/office/officeart/2005/8/layout/chevron1"/>
    <dgm:cxn modelId="{E08285EE-625B-4885-8554-D2B4A9CE9D09}" type="presParOf" srcId="{9FD02E56-C789-438E-A992-6FF97016F197}" destId="{E1564737-61B4-4D66-A3C2-EF3330990E53}" srcOrd="11" destOrd="0" presId="urn:microsoft.com/office/officeart/2005/8/layout/chevron1"/>
    <dgm:cxn modelId="{75AA8F3B-9966-400A-8B0E-88B8E491245C}"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64CBDEAE-A927-4DA7-B9C8-EEFBC7925AEA}" type="presOf" srcId="{C9D33222-C95D-45D5-A59D-6EDEAD5BA605}" destId="{330096CC-B6FC-436B-A670-1B0DE0464546}"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08B97EE7-DA06-455B-ACF3-B41354061947}" type="presOf" srcId="{D45AB4DA-8CEE-4130-92F0-4AFE0331843D}" destId="{C8FDF7A4-E2D8-4CF6-97C6-F54B3497B2F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A87F22BF-21C7-4916-ABB1-05BCA0CF6F88}" type="presOf" srcId="{5C301802-3731-40F2-AF3F-FA7ED3515C4D}" destId="{C024E915-1618-4CF5-849A-49DBB959DCAB}" srcOrd="0" destOrd="0" presId="urn:microsoft.com/office/officeart/2005/8/layout/chevron1"/>
    <dgm:cxn modelId="{BFB2A461-7CBA-4173-B697-4951151D795B}" type="presOf" srcId="{6664D5D2-7729-4371-831F-7A5561E8B710}" destId="{9FD02E56-C789-438E-A992-6FF97016F197}"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C057F64B-BB18-4112-B02A-7EEBF6E66516}" type="presOf" srcId="{660BD759-548B-45C4-9540-A09548076A12}" destId="{FD8AC681-E6F8-4FE7-9EDD-F5C4312BD23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F6399E72-3319-4068-8E88-6F5E8903F5BD}" type="presOf" srcId="{BF947A07-8514-405A-B248-77D472635670}" destId="{C6C9F191-142C-48F8-A477-D1F26F144AC0}" srcOrd="0" destOrd="0" presId="urn:microsoft.com/office/officeart/2005/8/layout/chevron1"/>
    <dgm:cxn modelId="{1316F098-E204-4104-8A5D-61BCB2C42796}" type="presOf" srcId="{E91749E8-C95F-448B-86FA-2E9E9C2057D3}" destId="{0D86B28A-29AA-4007-B8D7-C091372E2096}" srcOrd="0" destOrd="0" presId="urn:microsoft.com/office/officeart/2005/8/layout/chevron1"/>
    <dgm:cxn modelId="{651016E2-FB01-4582-B802-24B3BCEFAE99}" type="presOf" srcId="{98ACA2A7-C643-4790-9E6C-C4EA284F56AE}" destId="{9752A71E-DAE5-4784-8EFB-8FABDD804000}"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EF589ED6-6631-4A8D-9FCE-82BC385B5929}" type="presParOf" srcId="{9FD02E56-C789-438E-A992-6FF97016F197}" destId="{C8FDF7A4-E2D8-4CF6-97C6-F54B3497B2FE}" srcOrd="0" destOrd="0" presId="urn:microsoft.com/office/officeart/2005/8/layout/chevron1"/>
    <dgm:cxn modelId="{4188AE05-48A4-414C-B2C2-A722A49D1DAB}" type="presParOf" srcId="{9FD02E56-C789-438E-A992-6FF97016F197}" destId="{6A26038F-8485-4CA2-863A-3A0A0BECC2EB}" srcOrd="1" destOrd="0" presId="urn:microsoft.com/office/officeart/2005/8/layout/chevron1"/>
    <dgm:cxn modelId="{374C0C36-F5B8-42A5-8B73-DC50DADBB693}" type="presParOf" srcId="{9FD02E56-C789-438E-A992-6FF97016F197}" destId="{9752A71E-DAE5-4784-8EFB-8FABDD804000}" srcOrd="2" destOrd="0" presId="urn:microsoft.com/office/officeart/2005/8/layout/chevron1"/>
    <dgm:cxn modelId="{8AAA4C5B-4712-40E3-B628-9ABE1E92B3DD}" type="presParOf" srcId="{9FD02E56-C789-438E-A992-6FF97016F197}" destId="{DCB7F511-4251-4D22-A2C7-376D9AD4B0AE}" srcOrd="3" destOrd="0" presId="urn:microsoft.com/office/officeart/2005/8/layout/chevron1"/>
    <dgm:cxn modelId="{D76B9BCE-2BED-45CD-8ACA-A90D2A3AC3EA}" type="presParOf" srcId="{9FD02E56-C789-438E-A992-6FF97016F197}" destId="{330096CC-B6FC-436B-A670-1B0DE0464546}" srcOrd="4" destOrd="0" presId="urn:microsoft.com/office/officeart/2005/8/layout/chevron1"/>
    <dgm:cxn modelId="{98C09438-8B88-49BB-9579-59A021221DE4}" type="presParOf" srcId="{9FD02E56-C789-438E-A992-6FF97016F197}" destId="{EF8DFFDB-B9CA-424F-8724-2894631D1EDB}" srcOrd="5" destOrd="0" presId="urn:microsoft.com/office/officeart/2005/8/layout/chevron1"/>
    <dgm:cxn modelId="{8A7931A6-9ACE-402E-8C60-7D4629F934CD}" type="presParOf" srcId="{9FD02E56-C789-438E-A992-6FF97016F197}" destId="{0D86B28A-29AA-4007-B8D7-C091372E2096}" srcOrd="6" destOrd="0" presId="urn:microsoft.com/office/officeart/2005/8/layout/chevron1"/>
    <dgm:cxn modelId="{36EFCED5-F50F-4DCB-A676-C03366F18BB4}" type="presParOf" srcId="{9FD02E56-C789-438E-A992-6FF97016F197}" destId="{D3A860BD-9692-4B42-AF4A-7ABA4CE8DA57}" srcOrd="7" destOrd="0" presId="urn:microsoft.com/office/officeart/2005/8/layout/chevron1"/>
    <dgm:cxn modelId="{ACB4DC39-78DA-494A-8CBA-3E9258CF626E}" type="presParOf" srcId="{9FD02E56-C789-438E-A992-6FF97016F197}" destId="{C6C9F191-142C-48F8-A477-D1F26F144AC0}" srcOrd="8" destOrd="0" presId="urn:microsoft.com/office/officeart/2005/8/layout/chevron1"/>
    <dgm:cxn modelId="{A9AAE813-CBBB-4F6F-A697-54D5593BDDF3}" type="presParOf" srcId="{9FD02E56-C789-438E-A992-6FF97016F197}" destId="{DB7532BC-3C38-4A3E-873C-AB3EC93A6D91}" srcOrd="9" destOrd="0" presId="urn:microsoft.com/office/officeart/2005/8/layout/chevron1"/>
    <dgm:cxn modelId="{D4E5C4E1-9267-4EFB-B2BA-8BB2A8FA8B90}" type="presParOf" srcId="{9FD02E56-C789-438E-A992-6FF97016F197}" destId="{C024E915-1618-4CF5-849A-49DBB959DCAB}" srcOrd="10" destOrd="0" presId="urn:microsoft.com/office/officeart/2005/8/layout/chevron1"/>
    <dgm:cxn modelId="{14BACA4D-874A-42D5-933B-CD226FE4E033}" type="presParOf" srcId="{9FD02E56-C789-438E-A992-6FF97016F197}" destId="{E1564737-61B4-4D66-A3C2-EF3330990E53}" srcOrd="11" destOrd="0" presId="urn:microsoft.com/office/officeart/2005/8/layout/chevron1"/>
    <dgm:cxn modelId="{7AC29F37-ABF9-465C-A1EA-5D636C807AD8}"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FA5F0F6F-359D-400B-A0C8-C9A248EBD11E}" srcId="{6664D5D2-7729-4371-831F-7A5561E8B710}" destId="{D45AB4DA-8CEE-4130-92F0-4AFE0331843D}" srcOrd="0" destOrd="0" parTransId="{07B67AD1-454D-4704-8AB4-8E6C2E9E8977}" sibTransId="{52237E49-DB74-4E20-8DC4-56DD46A6EDF4}"/>
    <dgm:cxn modelId="{EAB64A06-8978-49A0-9469-4FB424DBD6EB}" srcId="{6664D5D2-7729-4371-831F-7A5561E8B710}" destId="{E91749E8-C95F-448B-86FA-2E9E9C2057D3}" srcOrd="3" destOrd="0" parTransId="{A5C1C492-2FB6-4762-A344-2C9227090C6C}" sibTransId="{5F904AE0-FFFD-4E22-B35D-10B40306CA8D}"/>
    <dgm:cxn modelId="{B088BE1B-ECDD-4133-BE19-EC4DCEB5A3E5}" type="presOf" srcId="{BF947A07-8514-405A-B248-77D472635670}" destId="{C6C9F191-142C-48F8-A477-D1F26F144AC0}" srcOrd="0" destOrd="0" presId="urn:microsoft.com/office/officeart/2005/8/layout/chevron1"/>
    <dgm:cxn modelId="{2448128A-8A04-44F6-BB0C-B42D21ED4DE7}" type="presOf" srcId="{5C301802-3731-40F2-AF3F-FA7ED3515C4D}" destId="{C024E915-1618-4CF5-849A-49DBB959DCAB}"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A51451DB-E21B-4439-B6E5-D3E6A911B10B}" type="presOf" srcId="{E91749E8-C95F-448B-86FA-2E9E9C2057D3}" destId="{0D86B28A-29AA-4007-B8D7-C091372E209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9CE4E1D1-AFFD-40F4-B7C0-72EEC83CFFE4}" type="presOf" srcId="{98ACA2A7-C643-4790-9E6C-C4EA284F56AE}" destId="{9752A71E-DAE5-4784-8EFB-8FABDD804000}" srcOrd="0" destOrd="0" presId="urn:microsoft.com/office/officeart/2005/8/layout/chevron1"/>
    <dgm:cxn modelId="{1D2778DD-280A-471B-BC75-FB13CA77F877}"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904CD28F-1326-45AF-902F-EEA0E83017ED}" type="presOf" srcId="{6664D5D2-7729-4371-831F-7A5561E8B710}" destId="{9FD02E56-C789-438E-A992-6FF97016F197}"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EEBB789E-7B5B-4064-961F-CE74C3AB1124}" srcId="{6664D5D2-7729-4371-831F-7A5561E8B710}" destId="{660BD759-548B-45C4-9540-A09548076A12}" srcOrd="6" destOrd="0" parTransId="{FDB23CA6-40A1-49C2-897D-44D4D2808301}" sibTransId="{60D9D549-656B-4AE2-A25B-9A196FFA842D}"/>
    <dgm:cxn modelId="{ACED1EF3-C02A-4D1D-907A-4F00F0F8599D}" type="presOf" srcId="{660BD759-548B-45C4-9540-A09548076A12}" destId="{FD8AC681-E6F8-4FE7-9EDD-F5C4312BD23E}" srcOrd="0" destOrd="0" presId="urn:microsoft.com/office/officeart/2005/8/layout/chevron1"/>
    <dgm:cxn modelId="{0E8FD11A-1D6F-4C7B-8A5C-F471B4592EAF}" type="presOf" srcId="{C9D33222-C95D-45D5-A59D-6EDEAD5BA605}" destId="{330096CC-B6FC-436B-A670-1B0DE0464546}" srcOrd="0" destOrd="0" presId="urn:microsoft.com/office/officeart/2005/8/layout/chevron1"/>
    <dgm:cxn modelId="{82451638-E6AC-4CE2-93D9-4A352AFCDE4F}" type="presParOf" srcId="{9FD02E56-C789-438E-A992-6FF97016F197}" destId="{C8FDF7A4-E2D8-4CF6-97C6-F54B3497B2FE}" srcOrd="0" destOrd="0" presId="urn:microsoft.com/office/officeart/2005/8/layout/chevron1"/>
    <dgm:cxn modelId="{EC609C43-890E-49EC-B8EE-B1F6DC8E5661}" type="presParOf" srcId="{9FD02E56-C789-438E-A992-6FF97016F197}" destId="{6A26038F-8485-4CA2-863A-3A0A0BECC2EB}" srcOrd="1" destOrd="0" presId="urn:microsoft.com/office/officeart/2005/8/layout/chevron1"/>
    <dgm:cxn modelId="{AFF0635B-2BB7-4394-9291-6E0B4EBCA97C}" type="presParOf" srcId="{9FD02E56-C789-438E-A992-6FF97016F197}" destId="{9752A71E-DAE5-4784-8EFB-8FABDD804000}" srcOrd="2" destOrd="0" presId="urn:microsoft.com/office/officeart/2005/8/layout/chevron1"/>
    <dgm:cxn modelId="{F67D467C-504C-4D95-9457-8A0968C4BF26}" type="presParOf" srcId="{9FD02E56-C789-438E-A992-6FF97016F197}" destId="{DCB7F511-4251-4D22-A2C7-376D9AD4B0AE}" srcOrd="3" destOrd="0" presId="urn:microsoft.com/office/officeart/2005/8/layout/chevron1"/>
    <dgm:cxn modelId="{BAFEE02D-E9CE-47DC-B38A-BA6693894369}" type="presParOf" srcId="{9FD02E56-C789-438E-A992-6FF97016F197}" destId="{330096CC-B6FC-436B-A670-1B0DE0464546}" srcOrd="4" destOrd="0" presId="urn:microsoft.com/office/officeart/2005/8/layout/chevron1"/>
    <dgm:cxn modelId="{6F1B9858-8B68-4F3A-931F-A8BB054934A2}" type="presParOf" srcId="{9FD02E56-C789-438E-A992-6FF97016F197}" destId="{EF8DFFDB-B9CA-424F-8724-2894631D1EDB}" srcOrd="5" destOrd="0" presId="urn:microsoft.com/office/officeart/2005/8/layout/chevron1"/>
    <dgm:cxn modelId="{8AA15A4E-13C9-44C0-8116-1D2BC3991215}" type="presParOf" srcId="{9FD02E56-C789-438E-A992-6FF97016F197}" destId="{0D86B28A-29AA-4007-B8D7-C091372E2096}" srcOrd="6" destOrd="0" presId="urn:microsoft.com/office/officeart/2005/8/layout/chevron1"/>
    <dgm:cxn modelId="{5DBAD509-F1F6-4480-8E63-8D76920CE6E7}" type="presParOf" srcId="{9FD02E56-C789-438E-A992-6FF97016F197}" destId="{D3A860BD-9692-4B42-AF4A-7ABA4CE8DA57}" srcOrd="7" destOrd="0" presId="urn:microsoft.com/office/officeart/2005/8/layout/chevron1"/>
    <dgm:cxn modelId="{F896062B-9A62-47AB-9152-63E26D4D7734}" type="presParOf" srcId="{9FD02E56-C789-438E-A992-6FF97016F197}" destId="{C6C9F191-142C-48F8-A477-D1F26F144AC0}" srcOrd="8" destOrd="0" presId="urn:microsoft.com/office/officeart/2005/8/layout/chevron1"/>
    <dgm:cxn modelId="{930ADB55-C4B6-474D-8AD6-EEC340D51CE4}" type="presParOf" srcId="{9FD02E56-C789-438E-A992-6FF97016F197}" destId="{DB7532BC-3C38-4A3E-873C-AB3EC93A6D91}" srcOrd="9" destOrd="0" presId="urn:microsoft.com/office/officeart/2005/8/layout/chevron1"/>
    <dgm:cxn modelId="{C8FC4536-C822-4CF3-8868-DD6AA25DD6E5}" type="presParOf" srcId="{9FD02E56-C789-438E-A992-6FF97016F197}" destId="{C024E915-1618-4CF5-849A-49DBB959DCAB}" srcOrd="10" destOrd="0" presId="urn:microsoft.com/office/officeart/2005/8/layout/chevron1"/>
    <dgm:cxn modelId="{347C8129-375D-434D-BC45-B6B11D5256DE}" type="presParOf" srcId="{9FD02E56-C789-438E-A992-6FF97016F197}" destId="{E1564737-61B4-4D66-A3C2-EF3330990E53}" srcOrd="11" destOrd="0" presId="urn:microsoft.com/office/officeart/2005/8/layout/chevron1"/>
    <dgm:cxn modelId="{8C6F8F6A-CB54-4206-946E-A7706AEFFAF1}"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a:solidFill>
          <a:schemeClr val="accent1"/>
        </a:solidFill>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a:solidFill>
          <a:schemeClr val="accent1"/>
        </a:solidFill>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a:solidFill>
          <a:schemeClr val="accent1"/>
        </a:solidFill>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C5A8A4F4-B13A-4312-B538-3F8CBC4C4997}" type="presOf" srcId="{5C301802-3731-40F2-AF3F-FA7ED3515C4D}" destId="{C024E915-1618-4CF5-849A-49DBB959DCAB}" srcOrd="0" destOrd="0" presId="urn:microsoft.com/office/officeart/2005/8/layout/chevron1"/>
    <dgm:cxn modelId="{6D4AACC0-29FE-4500-819E-A90D95762BE8}" type="presOf" srcId="{6664D5D2-7729-4371-831F-7A5561E8B710}" destId="{9FD02E56-C789-438E-A992-6FF97016F197}" srcOrd="0" destOrd="0" presId="urn:microsoft.com/office/officeart/2005/8/layout/chevron1"/>
    <dgm:cxn modelId="{A3A3D485-3CA8-42E3-B010-770ACF7E7420}" type="presOf" srcId="{BF947A07-8514-405A-B248-77D472635670}" destId="{C6C9F191-142C-48F8-A477-D1F26F144AC0}"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033DD909-1EE7-42D5-865F-1AD47E9E19C3}" type="presOf" srcId="{E91749E8-C95F-448B-86FA-2E9E9C2057D3}" destId="{0D86B28A-29AA-4007-B8D7-C091372E2096}"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8130FF03-C0D7-4656-852D-D7264287BCC2}" srcId="{6664D5D2-7729-4371-831F-7A5561E8B710}" destId="{5C301802-3731-40F2-AF3F-FA7ED3515C4D}" srcOrd="5" destOrd="0" parTransId="{09E3A879-C629-4914-97E4-6D7908E5C728}" sibTransId="{A6845EBC-F459-49CE-AD40-DE858CF0BB69}"/>
    <dgm:cxn modelId="{4EABD68D-CDB3-40AA-9E0B-544007546D83}" type="presOf" srcId="{98ACA2A7-C643-4790-9E6C-C4EA284F56AE}" destId="{9752A71E-DAE5-4784-8EFB-8FABDD804000}" srcOrd="0" destOrd="0" presId="urn:microsoft.com/office/officeart/2005/8/layout/chevron1"/>
    <dgm:cxn modelId="{F88FB72F-3114-4445-8E9A-2CBFE76D9D42}" type="presOf" srcId="{660BD759-548B-45C4-9540-A09548076A12}" destId="{FD8AC681-E6F8-4FE7-9EDD-F5C4312BD23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61ED1E60-DC0B-4292-82F0-3600192A9861}" type="presOf" srcId="{D45AB4DA-8CEE-4130-92F0-4AFE0331843D}" destId="{C8FDF7A4-E2D8-4CF6-97C6-F54B3497B2FE}" srcOrd="0" destOrd="0" presId="urn:microsoft.com/office/officeart/2005/8/layout/chevron1"/>
    <dgm:cxn modelId="{309858D0-8443-4C05-AC73-ABCCA9190801}" type="presOf" srcId="{C9D33222-C95D-45D5-A59D-6EDEAD5BA605}" destId="{330096CC-B6FC-436B-A670-1B0DE046454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407CBC53-7797-47FA-BA53-655AD6D05344}" type="presParOf" srcId="{9FD02E56-C789-438E-A992-6FF97016F197}" destId="{C8FDF7A4-E2D8-4CF6-97C6-F54B3497B2FE}" srcOrd="0" destOrd="0" presId="urn:microsoft.com/office/officeart/2005/8/layout/chevron1"/>
    <dgm:cxn modelId="{BE6CDB19-83DD-4A28-B44F-3E34A2C0C45E}" type="presParOf" srcId="{9FD02E56-C789-438E-A992-6FF97016F197}" destId="{6A26038F-8485-4CA2-863A-3A0A0BECC2EB}" srcOrd="1" destOrd="0" presId="urn:microsoft.com/office/officeart/2005/8/layout/chevron1"/>
    <dgm:cxn modelId="{965EE955-E904-4829-8453-BC490926931E}" type="presParOf" srcId="{9FD02E56-C789-438E-A992-6FF97016F197}" destId="{9752A71E-DAE5-4784-8EFB-8FABDD804000}" srcOrd="2" destOrd="0" presId="urn:microsoft.com/office/officeart/2005/8/layout/chevron1"/>
    <dgm:cxn modelId="{858F6E49-5E81-4678-88A7-D00DFF57E441}" type="presParOf" srcId="{9FD02E56-C789-438E-A992-6FF97016F197}" destId="{DCB7F511-4251-4D22-A2C7-376D9AD4B0AE}" srcOrd="3" destOrd="0" presId="urn:microsoft.com/office/officeart/2005/8/layout/chevron1"/>
    <dgm:cxn modelId="{A62EFA69-8566-4BA5-91C7-DD25A54F5095}" type="presParOf" srcId="{9FD02E56-C789-438E-A992-6FF97016F197}" destId="{330096CC-B6FC-436B-A670-1B0DE0464546}" srcOrd="4" destOrd="0" presId="urn:microsoft.com/office/officeart/2005/8/layout/chevron1"/>
    <dgm:cxn modelId="{1DF15171-9F6D-47B7-B38D-B2D5602400DA}" type="presParOf" srcId="{9FD02E56-C789-438E-A992-6FF97016F197}" destId="{EF8DFFDB-B9CA-424F-8724-2894631D1EDB}" srcOrd="5" destOrd="0" presId="urn:microsoft.com/office/officeart/2005/8/layout/chevron1"/>
    <dgm:cxn modelId="{27AEBBED-0479-48E5-A88C-4459596B1A92}" type="presParOf" srcId="{9FD02E56-C789-438E-A992-6FF97016F197}" destId="{0D86B28A-29AA-4007-B8D7-C091372E2096}" srcOrd="6" destOrd="0" presId="urn:microsoft.com/office/officeart/2005/8/layout/chevron1"/>
    <dgm:cxn modelId="{2C4F18F3-9539-4745-AB5D-7ED27223F0EF}" type="presParOf" srcId="{9FD02E56-C789-438E-A992-6FF97016F197}" destId="{D3A860BD-9692-4B42-AF4A-7ABA4CE8DA57}" srcOrd="7" destOrd="0" presId="urn:microsoft.com/office/officeart/2005/8/layout/chevron1"/>
    <dgm:cxn modelId="{40755410-A7D1-42DE-BB40-3FD8E6988E56}" type="presParOf" srcId="{9FD02E56-C789-438E-A992-6FF97016F197}" destId="{C6C9F191-142C-48F8-A477-D1F26F144AC0}" srcOrd="8" destOrd="0" presId="urn:microsoft.com/office/officeart/2005/8/layout/chevron1"/>
    <dgm:cxn modelId="{7BD4C0B8-C5D4-4A74-B63A-1AE24D8C5534}" type="presParOf" srcId="{9FD02E56-C789-438E-A992-6FF97016F197}" destId="{DB7532BC-3C38-4A3E-873C-AB3EC93A6D91}" srcOrd="9" destOrd="0" presId="urn:microsoft.com/office/officeart/2005/8/layout/chevron1"/>
    <dgm:cxn modelId="{A5E11063-79A1-4744-B8E4-4A8F6D8A8B8E}" type="presParOf" srcId="{9FD02E56-C789-438E-A992-6FF97016F197}" destId="{C024E915-1618-4CF5-849A-49DBB959DCAB}" srcOrd="10" destOrd="0" presId="urn:microsoft.com/office/officeart/2005/8/layout/chevron1"/>
    <dgm:cxn modelId="{7224BFE7-7762-40DD-88B9-60C196BBE519}" type="presParOf" srcId="{9FD02E56-C789-438E-A992-6FF97016F197}" destId="{E1564737-61B4-4D66-A3C2-EF3330990E53}" srcOrd="11" destOrd="0" presId="urn:microsoft.com/office/officeart/2005/8/layout/chevron1"/>
    <dgm:cxn modelId="{944DA01C-57C7-4810-8E12-CA60A6382FDE}"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D4861A33-EDD9-4904-BE3D-9D65A53185A7}" type="presOf" srcId="{98ACA2A7-C643-4790-9E6C-C4EA284F56AE}" destId="{9752A71E-DAE5-4784-8EFB-8FABDD804000}"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7F2A58DA-E19E-4A4F-8EA7-733321D877E7}" type="presOf" srcId="{5C301802-3731-40F2-AF3F-FA7ED3515C4D}" destId="{C024E915-1618-4CF5-849A-49DBB959DCAB}"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AD486F01-AD7B-4B5A-8527-90F9B0371E4B}" type="presOf" srcId="{6664D5D2-7729-4371-831F-7A5561E8B710}" destId="{9FD02E56-C789-438E-A992-6FF97016F197}" srcOrd="0" destOrd="0" presId="urn:microsoft.com/office/officeart/2005/8/layout/chevron1"/>
    <dgm:cxn modelId="{84CE13D2-BF9E-4F02-876D-5B217E11DAE8}" type="presOf" srcId="{E91749E8-C95F-448B-86FA-2E9E9C2057D3}" destId="{0D86B28A-29AA-4007-B8D7-C091372E2096}"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F64551A7-3AC5-48B1-A2BC-A26716C375CA}" type="presOf" srcId="{BF947A07-8514-405A-B248-77D472635670}" destId="{C6C9F191-142C-48F8-A477-D1F26F144AC0}" srcOrd="0" destOrd="0" presId="urn:microsoft.com/office/officeart/2005/8/layout/chevron1"/>
    <dgm:cxn modelId="{5AAC50E2-395C-44A0-A254-8746C851A301}"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0A29A748-415A-485E-A13D-81BB7D61BBE3}" type="presOf" srcId="{C9D33222-C95D-45D5-A59D-6EDEAD5BA605}" destId="{330096CC-B6FC-436B-A670-1B0DE0464546}" srcOrd="0" destOrd="0" presId="urn:microsoft.com/office/officeart/2005/8/layout/chevron1"/>
    <dgm:cxn modelId="{087329F2-563D-451B-9011-1F540C4C7837}" type="presOf" srcId="{660BD759-548B-45C4-9540-A09548076A12}" destId="{FD8AC681-E6F8-4FE7-9EDD-F5C4312BD23E}"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E8EDD4EA-90BB-460B-87C4-0983AB8B37D9}" type="presParOf" srcId="{9FD02E56-C789-438E-A992-6FF97016F197}" destId="{C8FDF7A4-E2D8-4CF6-97C6-F54B3497B2FE}" srcOrd="0" destOrd="0" presId="urn:microsoft.com/office/officeart/2005/8/layout/chevron1"/>
    <dgm:cxn modelId="{3C249EDF-3D71-44EC-BA3E-F48A84A639FD}" type="presParOf" srcId="{9FD02E56-C789-438E-A992-6FF97016F197}" destId="{6A26038F-8485-4CA2-863A-3A0A0BECC2EB}" srcOrd="1" destOrd="0" presId="urn:microsoft.com/office/officeart/2005/8/layout/chevron1"/>
    <dgm:cxn modelId="{8C771B2E-F90E-414C-97AA-4C9C2151D38B}" type="presParOf" srcId="{9FD02E56-C789-438E-A992-6FF97016F197}" destId="{9752A71E-DAE5-4784-8EFB-8FABDD804000}" srcOrd="2" destOrd="0" presId="urn:microsoft.com/office/officeart/2005/8/layout/chevron1"/>
    <dgm:cxn modelId="{C24BCB09-B1C9-4BF6-966B-23B09451A390}" type="presParOf" srcId="{9FD02E56-C789-438E-A992-6FF97016F197}" destId="{DCB7F511-4251-4D22-A2C7-376D9AD4B0AE}" srcOrd="3" destOrd="0" presId="urn:microsoft.com/office/officeart/2005/8/layout/chevron1"/>
    <dgm:cxn modelId="{64470765-EE2D-4CB8-9ADA-647817A38562}" type="presParOf" srcId="{9FD02E56-C789-438E-A992-6FF97016F197}" destId="{330096CC-B6FC-436B-A670-1B0DE0464546}" srcOrd="4" destOrd="0" presId="urn:microsoft.com/office/officeart/2005/8/layout/chevron1"/>
    <dgm:cxn modelId="{EB6C64BD-1517-48F5-BCFD-5C3061099961}" type="presParOf" srcId="{9FD02E56-C789-438E-A992-6FF97016F197}" destId="{EF8DFFDB-B9CA-424F-8724-2894631D1EDB}" srcOrd="5" destOrd="0" presId="urn:microsoft.com/office/officeart/2005/8/layout/chevron1"/>
    <dgm:cxn modelId="{6FAC1846-6C7E-4D8C-9A32-A631730A0780}" type="presParOf" srcId="{9FD02E56-C789-438E-A992-6FF97016F197}" destId="{0D86B28A-29AA-4007-B8D7-C091372E2096}" srcOrd="6" destOrd="0" presId="urn:microsoft.com/office/officeart/2005/8/layout/chevron1"/>
    <dgm:cxn modelId="{32A516DC-7160-4095-A120-A09ED217CAE4}" type="presParOf" srcId="{9FD02E56-C789-438E-A992-6FF97016F197}" destId="{D3A860BD-9692-4B42-AF4A-7ABA4CE8DA57}" srcOrd="7" destOrd="0" presId="urn:microsoft.com/office/officeart/2005/8/layout/chevron1"/>
    <dgm:cxn modelId="{B2E07EC4-4210-4281-A3A6-3EBD7FE87AD2}" type="presParOf" srcId="{9FD02E56-C789-438E-A992-6FF97016F197}" destId="{C6C9F191-142C-48F8-A477-D1F26F144AC0}" srcOrd="8" destOrd="0" presId="urn:microsoft.com/office/officeart/2005/8/layout/chevron1"/>
    <dgm:cxn modelId="{4131A01C-C9ED-4A03-A2EF-FAEE073A65BB}" type="presParOf" srcId="{9FD02E56-C789-438E-A992-6FF97016F197}" destId="{DB7532BC-3C38-4A3E-873C-AB3EC93A6D91}" srcOrd="9" destOrd="0" presId="urn:microsoft.com/office/officeart/2005/8/layout/chevron1"/>
    <dgm:cxn modelId="{23006E01-B518-4B2E-B164-562C27316875}" type="presParOf" srcId="{9FD02E56-C789-438E-A992-6FF97016F197}" destId="{C024E915-1618-4CF5-849A-49DBB959DCAB}" srcOrd="10" destOrd="0" presId="urn:microsoft.com/office/officeart/2005/8/layout/chevron1"/>
    <dgm:cxn modelId="{239CE9A3-FF27-4488-8355-496F5C55CE58}" type="presParOf" srcId="{9FD02E56-C789-438E-A992-6FF97016F197}" destId="{E1564737-61B4-4D66-A3C2-EF3330990E53}" srcOrd="11" destOrd="0" presId="urn:microsoft.com/office/officeart/2005/8/layout/chevron1"/>
    <dgm:cxn modelId="{4CC74AD5-28AA-45B3-A83C-4FAF8B5E8F95}"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0234DDD0-BEA4-4DE2-93EF-57953BB80D6B}" type="presOf" srcId="{5C301802-3731-40F2-AF3F-FA7ED3515C4D}" destId="{C024E915-1618-4CF5-849A-49DBB959DCAB}"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6823F295-ED11-456A-A92C-B76A68395F0E}" type="presOf" srcId="{660BD759-548B-45C4-9540-A09548076A12}" destId="{FD8AC681-E6F8-4FE7-9EDD-F5C4312BD23E}"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4B26C079-DB6B-40DC-904F-95940966E9E7}" type="presOf" srcId="{C9D33222-C95D-45D5-A59D-6EDEAD5BA605}" destId="{330096CC-B6FC-436B-A670-1B0DE0464546}" srcOrd="0" destOrd="0" presId="urn:microsoft.com/office/officeart/2005/8/layout/chevron1"/>
    <dgm:cxn modelId="{6BD5F6D9-6C0D-4B5A-812A-95F735C6AC15}" type="presOf" srcId="{E91749E8-C95F-448B-86FA-2E9E9C2057D3}" destId="{0D86B28A-29AA-4007-B8D7-C091372E2096}" srcOrd="0" destOrd="0" presId="urn:microsoft.com/office/officeart/2005/8/layout/chevron1"/>
    <dgm:cxn modelId="{2FB9DAB7-3852-4D47-9299-8A4DFA88A5BD}" type="presOf" srcId="{BF947A07-8514-405A-B248-77D472635670}" destId="{C6C9F191-142C-48F8-A477-D1F26F144AC0}" srcOrd="0" destOrd="0" presId="urn:microsoft.com/office/officeart/2005/8/layout/chevron1"/>
    <dgm:cxn modelId="{E9DFC209-17ED-4D6A-A02B-15704A3F8A7E}" type="presOf" srcId="{D45AB4DA-8CEE-4130-92F0-4AFE0331843D}" destId="{C8FDF7A4-E2D8-4CF6-97C6-F54B3497B2F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3FCCC112-564C-4267-A679-6DEF6F57C56D}" type="presOf" srcId="{98ACA2A7-C643-4790-9E6C-C4EA284F56AE}" destId="{9752A71E-DAE5-4784-8EFB-8FABDD804000}"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3E73F9E3-E289-43BD-9D1E-5DA75BB05ED3}" type="presOf" srcId="{6664D5D2-7729-4371-831F-7A5561E8B710}" destId="{9FD02E56-C789-438E-A992-6FF97016F197}"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4933965C-3F67-452C-8A4F-5BF9F94A581F}" type="presParOf" srcId="{9FD02E56-C789-438E-A992-6FF97016F197}" destId="{C8FDF7A4-E2D8-4CF6-97C6-F54B3497B2FE}" srcOrd="0" destOrd="0" presId="urn:microsoft.com/office/officeart/2005/8/layout/chevron1"/>
    <dgm:cxn modelId="{D33DEDBE-5427-4F98-9ADC-6CD5F8B9886D}" type="presParOf" srcId="{9FD02E56-C789-438E-A992-6FF97016F197}" destId="{6A26038F-8485-4CA2-863A-3A0A0BECC2EB}" srcOrd="1" destOrd="0" presId="urn:microsoft.com/office/officeart/2005/8/layout/chevron1"/>
    <dgm:cxn modelId="{DDADB9CC-9208-47A0-BCB4-AA455DA07DC5}" type="presParOf" srcId="{9FD02E56-C789-438E-A992-6FF97016F197}" destId="{9752A71E-DAE5-4784-8EFB-8FABDD804000}" srcOrd="2" destOrd="0" presId="urn:microsoft.com/office/officeart/2005/8/layout/chevron1"/>
    <dgm:cxn modelId="{2D391547-41B8-487C-A50D-8C1AF6F044C6}" type="presParOf" srcId="{9FD02E56-C789-438E-A992-6FF97016F197}" destId="{DCB7F511-4251-4D22-A2C7-376D9AD4B0AE}" srcOrd="3" destOrd="0" presId="urn:microsoft.com/office/officeart/2005/8/layout/chevron1"/>
    <dgm:cxn modelId="{51F2C46E-E032-43D9-85BF-69F84C6203F5}" type="presParOf" srcId="{9FD02E56-C789-438E-A992-6FF97016F197}" destId="{330096CC-B6FC-436B-A670-1B0DE0464546}" srcOrd="4" destOrd="0" presId="urn:microsoft.com/office/officeart/2005/8/layout/chevron1"/>
    <dgm:cxn modelId="{54F6BED6-8CA1-4668-BC61-04D74F170B32}" type="presParOf" srcId="{9FD02E56-C789-438E-A992-6FF97016F197}" destId="{EF8DFFDB-B9CA-424F-8724-2894631D1EDB}" srcOrd="5" destOrd="0" presId="urn:microsoft.com/office/officeart/2005/8/layout/chevron1"/>
    <dgm:cxn modelId="{A74AABF2-A741-434F-9BE9-909103BDD14E}" type="presParOf" srcId="{9FD02E56-C789-438E-A992-6FF97016F197}" destId="{0D86B28A-29AA-4007-B8D7-C091372E2096}" srcOrd="6" destOrd="0" presId="urn:microsoft.com/office/officeart/2005/8/layout/chevron1"/>
    <dgm:cxn modelId="{EE8282AB-8141-455F-8ACD-73554E938698}" type="presParOf" srcId="{9FD02E56-C789-438E-A992-6FF97016F197}" destId="{D3A860BD-9692-4B42-AF4A-7ABA4CE8DA57}" srcOrd="7" destOrd="0" presId="urn:microsoft.com/office/officeart/2005/8/layout/chevron1"/>
    <dgm:cxn modelId="{2C89D26A-4C5B-4ED9-8ECA-05FD38DD99DF}" type="presParOf" srcId="{9FD02E56-C789-438E-A992-6FF97016F197}" destId="{C6C9F191-142C-48F8-A477-D1F26F144AC0}" srcOrd="8" destOrd="0" presId="urn:microsoft.com/office/officeart/2005/8/layout/chevron1"/>
    <dgm:cxn modelId="{0FEB14EE-C637-4E1D-985C-46C89C7FB27B}" type="presParOf" srcId="{9FD02E56-C789-438E-A992-6FF97016F197}" destId="{DB7532BC-3C38-4A3E-873C-AB3EC93A6D91}" srcOrd="9" destOrd="0" presId="urn:microsoft.com/office/officeart/2005/8/layout/chevron1"/>
    <dgm:cxn modelId="{6C0D97C5-531C-4299-ACEE-D4F3F0A050BF}" type="presParOf" srcId="{9FD02E56-C789-438E-A992-6FF97016F197}" destId="{C024E915-1618-4CF5-849A-49DBB959DCAB}" srcOrd="10" destOrd="0" presId="urn:microsoft.com/office/officeart/2005/8/layout/chevron1"/>
    <dgm:cxn modelId="{B3EF4D60-DBDD-4CA8-89F8-2F2F38A65999}" type="presParOf" srcId="{9FD02E56-C789-438E-A992-6FF97016F197}" destId="{E1564737-61B4-4D66-A3C2-EF3330990E53}" srcOrd="11" destOrd="0" presId="urn:microsoft.com/office/officeart/2005/8/layout/chevron1"/>
    <dgm:cxn modelId="{3C32F49D-1CA5-4580-AE70-58E01CACAFA5}"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141820AE-4BF9-4CCB-8D9F-AB10D63B6DB7}" type="presOf" srcId="{6664D5D2-7729-4371-831F-7A5561E8B710}" destId="{9FD02E56-C789-438E-A992-6FF97016F197}"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3D821261-70E4-4129-A094-9B1B029366CA}" type="presOf" srcId="{E91749E8-C95F-448B-86FA-2E9E9C2057D3}" destId="{0D86B28A-29AA-4007-B8D7-C091372E2096}"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122E7E8A-C376-4B5E-9225-C7FFFB08E218}" type="presOf" srcId="{C9D33222-C95D-45D5-A59D-6EDEAD5BA605}" destId="{330096CC-B6FC-436B-A670-1B0DE0464546}" srcOrd="0" destOrd="0" presId="urn:microsoft.com/office/officeart/2005/8/layout/chevron1"/>
    <dgm:cxn modelId="{F5F6B237-2B67-4C5C-A98D-1512C4035B6E}" type="presOf" srcId="{BF947A07-8514-405A-B248-77D472635670}" destId="{C6C9F191-142C-48F8-A477-D1F26F144AC0}"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7AE5EA78-03BE-4D73-A648-7869223E2730}" type="presOf" srcId="{D45AB4DA-8CEE-4130-92F0-4AFE0331843D}" destId="{C8FDF7A4-E2D8-4CF6-97C6-F54B3497B2FE}" srcOrd="0" destOrd="0" presId="urn:microsoft.com/office/officeart/2005/8/layout/chevron1"/>
    <dgm:cxn modelId="{3D3045F2-C91B-428F-A3EB-1A3971327810}" type="presOf" srcId="{660BD759-548B-45C4-9540-A09548076A12}" destId="{FD8AC681-E6F8-4FE7-9EDD-F5C4312BD23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143EF863-6684-4364-B04B-16F52E8E4C66}" type="presOf" srcId="{98ACA2A7-C643-4790-9E6C-C4EA284F56AE}" destId="{9752A71E-DAE5-4784-8EFB-8FABDD804000}" srcOrd="0" destOrd="0" presId="urn:microsoft.com/office/officeart/2005/8/layout/chevron1"/>
    <dgm:cxn modelId="{A225D034-DCE4-43C3-9E68-10BCB314B828}" type="presOf" srcId="{5C301802-3731-40F2-AF3F-FA7ED3515C4D}" destId="{C024E915-1618-4CF5-849A-49DBB959DCAB}"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73972F5D-5437-4C76-AF68-6A74197A69CE}" type="presParOf" srcId="{9FD02E56-C789-438E-A992-6FF97016F197}" destId="{C8FDF7A4-E2D8-4CF6-97C6-F54B3497B2FE}" srcOrd="0" destOrd="0" presId="urn:microsoft.com/office/officeart/2005/8/layout/chevron1"/>
    <dgm:cxn modelId="{2E1615CC-61FD-4D40-8910-D894C7B89762}" type="presParOf" srcId="{9FD02E56-C789-438E-A992-6FF97016F197}" destId="{6A26038F-8485-4CA2-863A-3A0A0BECC2EB}" srcOrd="1" destOrd="0" presId="urn:microsoft.com/office/officeart/2005/8/layout/chevron1"/>
    <dgm:cxn modelId="{C6EAC118-3B12-4C2E-BEE6-0835AD0C15A9}" type="presParOf" srcId="{9FD02E56-C789-438E-A992-6FF97016F197}" destId="{9752A71E-DAE5-4784-8EFB-8FABDD804000}" srcOrd="2" destOrd="0" presId="urn:microsoft.com/office/officeart/2005/8/layout/chevron1"/>
    <dgm:cxn modelId="{8D54D0A1-7930-4990-85D7-4AC27D5AAE80}" type="presParOf" srcId="{9FD02E56-C789-438E-A992-6FF97016F197}" destId="{DCB7F511-4251-4D22-A2C7-376D9AD4B0AE}" srcOrd="3" destOrd="0" presId="urn:microsoft.com/office/officeart/2005/8/layout/chevron1"/>
    <dgm:cxn modelId="{EE9AC603-CDD5-44E5-939E-C73408B81A2D}" type="presParOf" srcId="{9FD02E56-C789-438E-A992-6FF97016F197}" destId="{330096CC-B6FC-436B-A670-1B0DE0464546}" srcOrd="4" destOrd="0" presId="urn:microsoft.com/office/officeart/2005/8/layout/chevron1"/>
    <dgm:cxn modelId="{F2369635-E03B-4489-BC2A-F6491F14224F}" type="presParOf" srcId="{9FD02E56-C789-438E-A992-6FF97016F197}" destId="{EF8DFFDB-B9CA-424F-8724-2894631D1EDB}" srcOrd="5" destOrd="0" presId="urn:microsoft.com/office/officeart/2005/8/layout/chevron1"/>
    <dgm:cxn modelId="{A98B825F-8700-4E31-9578-BFA21A1A8452}" type="presParOf" srcId="{9FD02E56-C789-438E-A992-6FF97016F197}" destId="{0D86B28A-29AA-4007-B8D7-C091372E2096}" srcOrd="6" destOrd="0" presId="urn:microsoft.com/office/officeart/2005/8/layout/chevron1"/>
    <dgm:cxn modelId="{CF4FADD8-21A2-4BDE-B4E0-95057D1D78F7}" type="presParOf" srcId="{9FD02E56-C789-438E-A992-6FF97016F197}" destId="{D3A860BD-9692-4B42-AF4A-7ABA4CE8DA57}" srcOrd="7" destOrd="0" presId="urn:microsoft.com/office/officeart/2005/8/layout/chevron1"/>
    <dgm:cxn modelId="{D66C72D9-B2D8-46A8-8919-FB379B72D4A2}" type="presParOf" srcId="{9FD02E56-C789-438E-A992-6FF97016F197}" destId="{C6C9F191-142C-48F8-A477-D1F26F144AC0}" srcOrd="8" destOrd="0" presId="urn:microsoft.com/office/officeart/2005/8/layout/chevron1"/>
    <dgm:cxn modelId="{FC519723-0AF6-4BD9-B164-21089B750372}" type="presParOf" srcId="{9FD02E56-C789-438E-A992-6FF97016F197}" destId="{DB7532BC-3C38-4A3E-873C-AB3EC93A6D91}" srcOrd="9" destOrd="0" presId="urn:microsoft.com/office/officeart/2005/8/layout/chevron1"/>
    <dgm:cxn modelId="{5DB66383-17C4-466D-9B89-A3E551328D10}" type="presParOf" srcId="{9FD02E56-C789-438E-A992-6FF97016F197}" destId="{C024E915-1618-4CF5-849A-49DBB959DCAB}" srcOrd="10" destOrd="0" presId="urn:microsoft.com/office/officeart/2005/8/layout/chevron1"/>
    <dgm:cxn modelId="{31875AEA-63A9-4D1F-B21F-45704FED9487}" type="presParOf" srcId="{9FD02E56-C789-438E-A992-6FF97016F197}" destId="{E1564737-61B4-4D66-A3C2-EF3330990E53}" srcOrd="11" destOrd="0" presId="urn:microsoft.com/office/officeart/2005/8/layout/chevron1"/>
    <dgm:cxn modelId="{63F53C75-EC17-4208-A98E-1603A7B5B8FD}"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4F9416D5-6BA7-4DA9-B1D9-AC08BB1E8827}" type="presOf" srcId="{C9D33222-C95D-45D5-A59D-6EDEAD5BA605}" destId="{330096CC-B6FC-436B-A670-1B0DE0464546}" srcOrd="0" destOrd="0" presId="urn:microsoft.com/office/officeart/2005/8/layout/chevron1"/>
    <dgm:cxn modelId="{2FF135D0-22FD-4F15-9C07-9D305126FBD8}" type="presOf" srcId="{D45AB4DA-8CEE-4130-92F0-4AFE0331843D}" destId="{C8FDF7A4-E2D8-4CF6-97C6-F54B3497B2FE}"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A111FADC-1E35-4AAA-880B-1201532249E9}" type="presOf" srcId="{660BD759-548B-45C4-9540-A09548076A12}" destId="{FD8AC681-E6F8-4FE7-9EDD-F5C4312BD23E}" srcOrd="0" destOrd="0" presId="urn:microsoft.com/office/officeart/2005/8/layout/chevron1"/>
    <dgm:cxn modelId="{1E3B0E27-4793-4A2B-94E5-8345619101FE}" type="presOf" srcId="{5C301802-3731-40F2-AF3F-FA7ED3515C4D}" destId="{C024E915-1618-4CF5-849A-49DBB959DCAB}"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16F0A44E-3E11-4018-BFF5-9556423EE0A2}" type="presOf" srcId="{98ACA2A7-C643-4790-9E6C-C4EA284F56AE}" destId="{9752A71E-DAE5-4784-8EFB-8FABDD804000}" srcOrd="0" destOrd="0" presId="urn:microsoft.com/office/officeart/2005/8/layout/chevron1"/>
    <dgm:cxn modelId="{D6437C7D-D493-4E7B-B2C1-22DD10B0FD46}" type="presOf" srcId="{6664D5D2-7729-4371-831F-7A5561E8B710}" destId="{9FD02E56-C789-438E-A992-6FF97016F197}" srcOrd="0" destOrd="0" presId="urn:microsoft.com/office/officeart/2005/8/layout/chevron1"/>
    <dgm:cxn modelId="{B4BE11DF-79B6-4BC5-BF44-48DB4A01BFB3}" type="presOf" srcId="{BF947A07-8514-405A-B248-77D472635670}" destId="{C6C9F191-142C-48F8-A477-D1F26F144AC0}"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C48208C4-ECDC-4C24-8B55-862D911BEE67}" type="presOf" srcId="{E91749E8-C95F-448B-86FA-2E9E9C2057D3}" destId="{0D86B28A-29AA-4007-B8D7-C091372E2096}"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1771961F-4CE8-46B5-99A6-DBA294236CAF}" srcId="{6664D5D2-7729-4371-831F-7A5561E8B710}" destId="{98ACA2A7-C643-4790-9E6C-C4EA284F56AE}" srcOrd="1" destOrd="0" parTransId="{EAC8F912-DDE4-474B-926B-D58B183FE0D9}" sibTransId="{9BF22733-57F3-4B95-8778-C0C51D1BDCD9}"/>
    <dgm:cxn modelId="{4D2EEEB4-3911-4FF3-B952-E5B3DAF310FF}" type="presParOf" srcId="{9FD02E56-C789-438E-A992-6FF97016F197}" destId="{C8FDF7A4-E2D8-4CF6-97C6-F54B3497B2FE}" srcOrd="0" destOrd="0" presId="urn:microsoft.com/office/officeart/2005/8/layout/chevron1"/>
    <dgm:cxn modelId="{8D6DA0AF-9137-4FDE-BEEA-CFF9C0457D76}" type="presParOf" srcId="{9FD02E56-C789-438E-A992-6FF97016F197}" destId="{6A26038F-8485-4CA2-863A-3A0A0BECC2EB}" srcOrd="1" destOrd="0" presId="urn:microsoft.com/office/officeart/2005/8/layout/chevron1"/>
    <dgm:cxn modelId="{72E09283-1B6C-4A6D-BB25-9AD5CA3667A0}" type="presParOf" srcId="{9FD02E56-C789-438E-A992-6FF97016F197}" destId="{9752A71E-DAE5-4784-8EFB-8FABDD804000}" srcOrd="2" destOrd="0" presId="urn:microsoft.com/office/officeart/2005/8/layout/chevron1"/>
    <dgm:cxn modelId="{D79FE805-09CF-4F99-B820-C07B315303FE}" type="presParOf" srcId="{9FD02E56-C789-438E-A992-6FF97016F197}" destId="{DCB7F511-4251-4D22-A2C7-376D9AD4B0AE}" srcOrd="3" destOrd="0" presId="urn:microsoft.com/office/officeart/2005/8/layout/chevron1"/>
    <dgm:cxn modelId="{329DC4EE-FEEC-4360-A9EB-D2C39F1D4166}" type="presParOf" srcId="{9FD02E56-C789-438E-A992-6FF97016F197}" destId="{330096CC-B6FC-436B-A670-1B0DE0464546}" srcOrd="4" destOrd="0" presId="urn:microsoft.com/office/officeart/2005/8/layout/chevron1"/>
    <dgm:cxn modelId="{08BE2513-BB8D-4C1F-B50C-13881D439C4E}" type="presParOf" srcId="{9FD02E56-C789-438E-A992-6FF97016F197}" destId="{EF8DFFDB-B9CA-424F-8724-2894631D1EDB}" srcOrd="5" destOrd="0" presId="urn:microsoft.com/office/officeart/2005/8/layout/chevron1"/>
    <dgm:cxn modelId="{AC2D3D7D-17CE-49A6-BE77-12E8DE179327}" type="presParOf" srcId="{9FD02E56-C789-438E-A992-6FF97016F197}" destId="{0D86B28A-29AA-4007-B8D7-C091372E2096}" srcOrd="6" destOrd="0" presId="urn:microsoft.com/office/officeart/2005/8/layout/chevron1"/>
    <dgm:cxn modelId="{804C6184-303F-4FCA-A84E-EEA0DC86E673}" type="presParOf" srcId="{9FD02E56-C789-438E-A992-6FF97016F197}" destId="{D3A860BD-9692-4B42-AF4A-7ABA4CE8DA57}" srcOrd="7" destOrd="0" presId="urn:microsoft.com/office/officeart/2005/8/layout/chevron1"/>
    <dgm:cxn modelId="{A7632296-3BCD-41C3-B447-0D4AD49D55CB}" type="presParOf" srcId="{9FD02E56-C789-438E-A992-6FF97016F197}" destId="{C6C9F191-142C-48F8-A477-D1F26F144AC0}" srcOrd="8" destOrd="0" presId="urn:microsoft.com/office/officeart/2005/8/layout/chevron1"/>
    <dgm:cxn modelId="{28949877-003F-4C2D-B159-35C2E1E74B60}" type="presParOf" srcId="{9FD02E56-C789-438E-A992-6FF97016F197}" destId="{DB7532BC-3C38-4A3E-873C-AB3EC93A6D91}" srcOrd="9" destOrd="0" presId="urn:microsoft.com/office/officeart/2005/8/layout/chevron1"/>
    <dgm:cxn modelId="{6D245A2E-67DB-4D77-968D-E4F63C1C6766}" type="presParOf" srcId="{9FD02E56-C789-438E-A992-6FF97016F197}" destId="{C024E915-1618-4CF5-849A-49DBB959DCAB}" srcOrd="10" destOrd="0" presId="urn:microsoft.com/office/officeart/2005/8/layout/chevron1"/>
    <dgm:cxn modelId="{42675DC0-3037-4870-B7C2-4E7DDD0608E4}" type="presParOf" srcId="{9FD02E56-C789-438E-A992-6FF97016F197}" destId="{E1564737-61B4-4D66-A3C2-EF3330990E53}" srcOrd="11" destOrd="0" presId="urn:microsoft.com/office/officeart/2005/8/layout/chevron1"/>
    <dgm:cxn modelId="{C13C8719-FF99-4F2D-9378-818D5EBB14D5}"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EAB64A06-8978-49A0-9469-4FB424DBD6EB}" srcId="{6664D5D2-7729-4371-831F-7A5561E8B710}" destId="{E91749E8-C95F-448B-86FA-2E9E9C2057D3}" srcOrd="3" destOrd="0" parTransId="{A5C1C492-2FB6-4762-A344-2C9227090C6C}" sibTransId="{5F904AE0-FFFD-4E22-B35D-10B40306CA8D}"/>
    <dgm:cxn modelId="{6E03481C-B6AE-40BC-8B0A-3A6EAE859EDE}" type="presOf" srcId="{660BD759-548B-45C4-9540-A09548076A12}" destId="{FD8AC681-E6F8-4FE7-9EDD-F5C4312BD23E}" srcOrd="0" destOrd="0" presId="urn:microsoft.com/office/officeart/2005/8/layout/chevron1"/>
    <dgm:cxn modelId="{07680FC1-62D7-4DA2-97A4-41FC10C93DFC}" type="presOf" srcId="{C9D33222-C95D-45D5-A59D-6EDEAD5BA605}" destId="{330096CC-B6FC-436B-A670-1B0DE0464546}"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581765DE-E48B-4628-BED6-4922A6DE237B}" type="presOf" srcId="{6664D5D2-7729-4371-831F-7A5561E8B710}" destId="{9FD02E56-C789-438E-A992-6FF97016F197}"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2F28CF81-BE56-4101-9CD1-A940D152A300}" type="presOf" srcId="{D45AB4DA-8CEE-4130-92F0-4AFE0331843D}" destId="{C8FDF7A4-E2D8-4CF6-97C6-F54B3497B2FE}" srcOrd="0" destOrd="0" presId="urn:microsoft.com/office/officeart/2005/8/layout/chevron1"/>
    <dgm:cxn modelId="{6C04552C-E345-45D4-8BAF-5A857D1DB144}" type="presOf" srcId="{5C301802-3731-40F2-AF3F-FA7ED3515C4D}" destId="{C024E915-1618-4CF5-849A-49DBB959DCAB}" srcOrd="0" destOrd="0" presId="urn:microsoft.com/office/officeart/2005/8/layout/chevron1"/>
    <dgm:cxn modelId="{E0125089-9B8E-4B9D-BB59-0901D0536587}" type="presOf" srcId="{BF947A07-8514-405A-B248-77D472635670}" destId="{C6C9F191-142C-48F8-A477-D1F26F144AC0}" srcOrd="0" destOrd="0" presId="urn:microsoft.com/office/officeart/2005/8/layout/chevron1"/>
    <dgm:cxn modelId="{C21D460B-F3ED-4C1F-886B-539C1081DC02}" type="presOf" srcId="{E91749E8-C95F-448B-86FA-2E9E9C2057D3}" destId="{0D86B28A-29AA-4007-B8D7-C091372E2096}" srcOrd="0" destOrd="0" presId="urn:microsoft.com/office/officeart/2005/8/layout/chevron1"/>
    <dgm:cxn modelId="{551A8330-27DC-45F6-8F24-0BCB863BD1DF}" type="presOf" srcId="{98ACA2A7-C643-4790-9E6C-C4EA284F56AE}" destId="{9752A71E-DAE5-4784-8EFB-8FABDD804000}"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DAA334C7-F7AE-41ED-82C7-AD9C828A7AD5}" srcId="{6664D5D2-7729-4371-831F-7A5561E8B710}" destId="{BF947A07-8514-405A-B248-77D472635670}" srcOrd="4" destOrd="0" parTransId="{679612FF-A457-4670-8B9A-48B64ED1D212}" sibTransId="{F678F6B7-5101-4CAA-B90B-CF3E8A84D8FB}"/>
    <dgm:cxn modelId="{1771961F-4CE8-46B5-99A6-DBA294236CAF}" srcId="{6664D5D2-7729-4371-831F-7A5561E8B710}" destId="{98ACA2A7-C643-4790-9E6C-C4EA284F56AE}" srcOrd="1" destOrd="0" parTransId="{EAC8F912-DDE4-474B-926B-D58B183FE0D9}" sibTransId="{9BF22733-57F3-4B95-8778-C0C51D1BDCD9}"/>
    <dgm:cxn modelId="{C5DF0D1E-5346-44E9-8D40-903C03206BD0}" type="presParOf" srcId="{9FD02E56-C789-438E-A992-6FF97016F197}" destId="{C8FDF7A4-E2D8-4CF6-97C6-F54B3497B2FE}" srcOrd="0" destOrd="0" presId="urn:microsoft.com/office/officeart/2005/8/layout/chevron1"/>
    <dgm:cxn modelId="{A551C5D0-31F6-413F-A0BA-EFD8DAE8C10D}" type="presParOf" srcId="{9FD02E56-C789-438E-A992-6FF97016F197}" destId="{6A26038F-8485-4CA2-863A-3A0A0BECC2EB}" srcOrd="1" destOrd="0" presId="urn:microsoft.com/office/officeart/2005/8/layout/chevron1"/>
    <dgm:cxn modelId="{329A7621-5019-430A-A3F9-BBFC617E99C1}" type="presParOf" srcId="{9FD02E56-C789-438E-A992-6FF97016F197}" destId="{9752A71E-DAE5-4784-8EFB-8FABDD804000}" srcOrd="2" destOrd="0" presId="urn:microsoft.com/office/officeart/2005/8/layout/chevron1"/>
    <dgm:cxn modelId="{ABE6DA64-8617-4886-B0F6-6FEC0659AF96}" type="presParOf" srcId="{9FD02E56-C789-438E-A992-6FF97016F197}" destId="{DCB7F511-4251-4D22-A2C7-376D9AD4B0AE}" srcOrd="3" destOrd="0" presId="urn:microsoft.com/office/officeart/2005/8/layout/chevron1"/>
    <dgm:cxn modelId="{D52E70CB-5F9C-48F5-8DA7-97BA4EAC861A}" type="presParOf" srcId="{9FD02E56-C789-438E-A992-6FF97016F197}" destId="{330096CC-B6FC-436B-A670-1B0DE0464546}" srcOrd="4" destOrd="0" presId="urn:microsoft.com/office/officeart/2005/8/layout/chevron1"/>
    <dgm:cxn modelId="{F7BA068D-4272-4963-8C85-A3B4CFDCF64A}" type="presParOf" srcId="{9FD02E56-C789-438E-A992-6FF97016F197}" destId="{EF8DFFDB-B9CA-424F-8724-2894631D1EDB}" srcOrd="5" destOrd="0" presId="urn:microsoft.com/office/officeart/2005/8/layout/chevron1"/>
    <dgm:cxn modelId="{2B5A40A1-FF34-4263-801D-2DBEFE6E484A}" type="presParOf" srcId="{9FD02E56-C789-438E-A992-6FF97016F197}" destId="{0D86B28A-29AA-4007-B8D7-C091372E2096}" srcOrd="6" destOrd="0" presId="urn:microsoft.com/office/officeart/2005/8/layout/chevron1"/>
    <dgm:cxn modelId="{1713B88D-E7AE-4D83-BF85-0A44BEF1E2AB}" type="presParOf" srcId="{9FD02E56-C789-438E-A992-6FF97016F197}" destId="{D3A860BD-9692-4B42-AF4A-7ABA4CE8DA57}" srcOrd="7" destOrd="0" presId="urn:microsoft.com/office/officeart/2005/8/layout/chevron1"/>
    <dgm:cxn modelId="{B4BF5D34-F8E1-4A28-A483-C564AE989CDE}" type="presParOf" srcId="{9FD02E56-C789-438E-A992-6FF97016F197}" destId="{C6C9F191-142C-48F8-A477-D1F26F144AC0}" srcOrd="8" destOrd="0" presId="urn:microsoft.com/office/officeart/2005/8/layout/chevron1"/>
    <dgm:cxn modelId="{81F616D4-3F59-4922-B739-18AC94C46454}" type="presParOf" srcId="{9FD02E56-C789-438E-A992-6FF97016F197}" destId="{DB7532BC-3C38-4A3E-873C-AB3EC93A6D91}" srcOrd="9" destOrd="0" presId="urn:microsoft.com/office/officeart/2005/8/layout/chevron1"/>
    <dgm:cxn modelId="{07559966-7A10-4371-A5F7-25FF99761899}" type="presParOf" srcId="{9FD02E56-C789-438E-A992-6FF97016F197}" destId="{C024E915-1618-4CF5-849A-49DBB959DCAB}" srcOrd="10" destOrd="0" presId="urn:microsoft.com/office/officeart/2005/8/layout/chevron1"/>
    <dgm:cxn modelId="{E1C4A90F-4969-4CEF-806E-FD3DEC534367}" type="presParOf" srcId="{9FD02E56-C789-438E-A992-6FF97016F197}" destId="{E1564737-61B4-4D66-A3C2-EF3330990E53}" srcOrd="11" destOrd="0" presId="urn:microsoft.com/office/officeart/2005/8/layout/chevron1"/>
    <dgm:cxn modelId="{F35C5C9B-184D-45E9-9657-95BD0F48C8B4}"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98C23DB1-FED3-47BC-9D34-4AF970A1AE84}" type="presOf" srcId="{5C301802-3731-40F2-AF3F-FA7ED3515C4D}" destId="{C024E915-1618-4CF5-849A-49DBB959DCAB}" srcOrd="0" destOrd="0" presId="urn:microsoft.com/office/officeart/2005/8/layout/chevron1"/>
    <dgm:cxn modelId="{EAB64A06-8978-49A0-9469-4FB424DBD6EB}" srcId="{6664D5D2-7729-4371-831F-7A5561E8B710}" destId="{E91749E8-C95F-448B-86FA-2E9E9C2057D3}" srcOrd="3" destOrd="0" parTransId="{A5C1C492-2FB6-4762-A344-2C9227090C6C}" sibTransId="{5F904AE0-FFFD-4E22-B35D-10B40306CA8D}"/>
    <dgm:cxn modelId="{FCA8F06E-0A81-4198-80D0-16602808E1BB}" type="presOf" srcId="{98ACA2A7-C643-4790-9E6C-C4EA284F56AE}" destId="{9752A71E-DAE5-4784-8EFB-8FABDD804000}" srcOrd="0" destOrd="0" presId="urn:microsoft.com/office/officeart/2005/8/layout/chevron1"/>
    <dgm:cxn modelId="{DEEB0D35-12FC-4F8B-B91B-D0F9A665DAAF}" type="presOf" srcId="{E91749E8-C95F-448B-86FA-2E9E9C2057D3}" destId="{0D86B28A-29AA-4007-B8D7-C091372E2096}" srcOrd="0" destOrd="0" presId="urn:microsoft.com/office/officeart/2005/8/layout/chevron1"/>
    <dgm:cxn modelId="{EEBB789E-7B5B-4064-961F-CE74C3AB1124}" srcId="{6664D5D2-7729-4371-831F-7A5561E8B710}" destId="{660BD759-548B-45C4-9540-A09548076A12}" srcOrd="6" destOrd="0" parTransId="{FDB23CA6-40A1-49C2-897D-44D4D2808301}" sibTransId="{60D9D549-656B-4AE2-A25B-9A196FFA842D}"/>
    <dgm:cxn modelId="{FA5F0F6F-359D-400B-A0C8-C9A248EBD11E}" srcId="{6664D5D2-7729-4371-831F-7A5561E8B710}" destId="{D45AB4DA-8CEE-4130-92F0-4AFE0331843D}" srcOrd="0" destOrd="0" parTransId="{07B67AD1-454D-4704-8AB4-8E6C2E9E8977}" sibTransId="{52237E49-DB74-4E20-8DC4-56DD46A6EDF4}"/>
    <dgm:cxn modelId="{B9BB9A15-11BA-4BF5-808A-BDE04C24EEE4}" srcId="{6664D5D2-7729-4371-831F-7A5561E8B710}" destId="{C9D33222-C95D-45D5-A59D-6EDEAD5BA605}" srcOrd="2" destOrd="0" parTransId="{7AF66AC5-5CC4-4B0A-B4B1-D5CCB5696ABE}" sibTransId="{9DD39384-E585-4BAB-A922-69C7DA938D39}"/>
    <dgm:cxn modelId="{2C71A041-7A21-4F5D-B950-96EE5F5D8833}" type="presOf" srcId="{6664D5D2-7729-4371-831F-7A5561E8B710}" destId="{9FD02E56-C789-438E-A992-6FF97016F197}"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3096F2D4-A709-47CC-8541-8315E8851149}" type="presOf" srcId="{D45AB4DA-8CEE-4130-92F0-4AFE0331843D}" destId="{C8FDF7A4-E2D8-4CF6-97C6-F54B3497B2FE}"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E93848B9-66E4-48A9-AA38-E0D6D77853AA}" type="presOf" srcId="{BF947A07-8514-405A-B248-77D472635670}" destId="{C6C9F191-142C-48F8-A477-D1F26F144AC0}" srcOrd="0" destOrd="0" presId="urn:microsoft.com/office/officeart/2005/8/layout/chevron1"/>
    <dgm:cxn modelId="{CBD7C5CF-2BEA-42A6-B945-B18651F161FC}" type="presOf" srcId="{660BD759-548B-45C4-9540-A09548076A12}" destId="{FD8AC681-E6F8-4FE7-9EDD-F5C4312BD23E}" srcOrd="0" destOrd="0" presId="urn:microsoft.com/office/officeart/2005/8/layout/chevron1"/>
    <dgm:cxn modelId="{3620C32D-ECF5-4AFB-9182-AE20C72A900C}" type="presOf" srcId="{C9D33222-C95D-45D5-A59D-6EDEAD5BA605}" destId="{330096CC-B6FC-436B-A670-1B0DE0464546}" srcOrd="0" destOrd="0" presId="urn:microsoft.com/office/officeart/2005/8/layout/chevron1"/>
    <dgm:cxn modelId="{1771961F-4CE8-46B5-99A6-DBA294236CAF}" srcId="{6664D5D2-7729-4371-831F-7A5561E8B710}" destId="{98ACA2A7-C643-4790-9E6C-C4EA284F56AE}" srcOrd="1" destOrd="0" parTransId="{EAC8F912-DDE4-474B-926B-D58B183FE0D9}" sibTransId="{9BF22733-57F3-4B95-8778-C0C51D1BDCD9}"/>
    <dgm:cxn modelId="{6E4D1342-C02A-44D9-B2B6-C33B36B3371C}" type="presParOf" srcId="{9FD02E56-C789-438E-A992-6FF97016F197}" destId="{C8FDF7A4-E2D8-4CF6-97C6-F54B3497B2FE}" srcOrd="0" destOrd="0" presId="urn:microsoft.com/office/officeart/2005/8/layout/chevron1"/>
    <dgm:cxn modelId="{9E33AF50-4C9C-4196-8A75-AC3AC2E606B9}" type="presParOf" srcId="{9FD02E56-C789-438E-A992-6FF97016F197}" destId="{6A26038F-8485-4CA2-863A-3A0A0BECC2EB}" srcOrd="1" destOrd="0" presId="urn:microsoft.com/office/officeart/2005/8/layout/chevron1"/>
    <dgm:cxn modelId="{956207DA-4FE0-491B-B816-1A46930387A7}" type="presParOf" srcId="{9FD02E56-C789-438E-A992-6FF97016F197}" destId="{9752A71E-DAE5-4784-8EFB-8FABDD804000}" srcOrd="2" destOrd="0" presId="urn:microsoft.com/office/officeart/2005/8/layout/chevron1"/>
    <dgm:cxn modelId="{55C09315-573C-4D2C-8A35-E658E7F9272F}" type="presParOf" srcId="{9FD02E56-C789-438E-A992-6FF97016F197}" destId="{DCB7F511-4251-4D22-A2C7-376D9AD4B0AE}" srcOrd="3" destOrd="0" presId="urn:microsoft.com/office/officeart/2005/8/layout/chevron1"/>
    <dgm:cxn modelId="{384197D1-0738-4D84-B615-E16B61785913}" type="presParOf" srcId="{9FD02E56-C789-438E-A992-6FF97016F197}" destId="{330096CC-B6FC-436B-A670-1B0DE0464546}" srcOrd="4" destOrd="0" presId="urn:microsoft.com/office/officeart/2005/8/layout/chevron1"/>
    <dgm:cxn modelId="{2217091A-B89E-4701-91D8-08BEC01B0433}" type="presParOf" srcId="{9FD02E56-C789-438E-A992-6FF97016F197}" destId="{EF8DFFDB-B9CA-424F-8724-2894631D1EDB}" srcOrd="5" destOrd="0" presId="urn:microsoft.com/office/officeart/2005/8/layout/chevron1"/>
    <dgm:cxn modelId="{DECFC10E-D3DB-47CE-966B-4F735A9A294E}" type="presParOf" srcId="{9FD02E56-C789-438E-A992-6FF97016F197}" destId="{0D86B28A-29AA-4007-B8D7-C091372E2096}" srcOrd="6" destOrd="0" presId="urn:microsoft.com/office/officeart/2005/8/layout/chevron1"/>
    <dgm:cxn modelId="{F9B30FFC-E795-438C-BAF7-1ACB593D7E13}" type="presParOf" srcId="{9FD02E56-C789-438E-A992-6FF97016F197}" destId="{D3A860BD-9692-4B42-AF4A-7ABA4CE8DA57}" srcOrd="7" destOrd="0" presId="urn:microsoft.com/office/officeart/2005/8/layout/chevron1"/>
    <dgm:cxn modelId="{8C53FCE7-8732-40EC-B17A-CDDFE98FC611}" type="presParOf" srcId="{9FD02E56-C789-438E-A992-6FF97016F197}" destId="{C6C9F191-142C-48F8-A477-D1F26F144AC0}" srcOrd="8" destOrd="0" presId="urn:microsoft.com/office/officeart/2005/8/layout/chevron1"/>
    <dgm:cxn modelId="{09649759-DAF7-444D-A474-F647C6F8BA11}" type="presParOf" srcId="{9FD02E56-C789-438E-A992-6FF97016F197}" destId="{DB7532BC-3C38-4A3E-873C-AB3EC93A6D91}" srcOrd="9" destOrd="0" presId="urn:microsoft.com/office/officeart/2005/8/layout/chevron1"/>
    <dgm:cxn modelId="{BBFB1044-32EC-40F6-A60C-84597156D596}" type="presParOf" srcId="{9FD02E56-C789-438E-A992-6FF97016F197}" destId="{C024E915-1618-4CF5-849A-49DBB959DCAB}" srcOrd="10" destOrd="0" presId="urn:microsoft.com/office/officeart/2005/8/layout/chevron1"/>
    <dgm:cxn modelId="{95E1B93A-6818-4ED1-A56C-FA08E36ED2ED}" type="presParOf" srcId="{9FD02E56-C789-438E-A992-6FF97016F197}" destId="{E1564737-61B4-4D66-A3C2-EF3330990E53}" srcOrd="11" destOrd="0" presId="urn:microsoft.com/office/officeart/2005/8/layout/chevron1"/>
    <dgm:cxn modelId="{7E6D493D-38BF-4BEC-AE08-0BC7D16BBB69}"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64D5D2-7729-4371-831F-7A5561E8B710}" type="doc">
      <dgm:prSet loTypeId="urn:microsoft.com/office/officeart/2005/8/layout/chevron1" loCatId="process" qsTypeId="urn:microsoft.com/office/officeart/2005/8/quickstyle/simple1" qsCatId="simple" csTypeId="urn:microsoft.com/office/officeart/2005/8/colors/accent1_1" csCatId="accent1" phldr="1"/>
      <dgm:spPr/>
    </dgm:pt>
    <dgm:pt modelId="{98ACA2A7-C643-4790-9E6C-C4EA284F56AE}">
      <dgm:prSet phldrT="[Text]"/>
      <dgm:spPr>
        <a:solidFill>
          <a:schemeClr val="accent1"/>
        </a:solidFill>
      </dgm:spPr>
      <dgm:t>
        <a:bodyPr/>
        <a:lstStyle/>
        <a:p>
          <a:r>
            <a:rPr lang="en-AU" dirty="0" smtClean="0"/>
            <a:t>Delegate Controls</a:t>
          </a:r>
          <a:endParaRPr lang="en-AU" dirty="0"/>
        </a:p>
      </dgm:t>
    </dgm:pt>
    <dgm:pt modelId="{EAC8F912-DDE4-474B-926B-D58B183FE0D9}" type="parTrans" cxnId="{1771961F-4CE8-46B5-99A6-DBA294236CAF}">
      <dgm:prSet/>
      <dgm:spPr/>
      <dgm:t>
        <a:bodyPr/>
        <a:lstStyle/>
        <a:p>
          <a:endParaRPr lang="en-AU"/>
        </a:p>
      </dgm:t>
    </dgm:pt>
    <dgm:pt modelId="{9BF22733-57F3-4B95-8778-C0C51D1BDCD9}" type="sibTrans" cxnId="{1771961F-4CE8-46B5-99A6-DBA294236CAF}">
      <dgm:prSet/>
      <dgm:spPr/>
      <dgm:t>
        <a:bodyPr/>
        <a:lstStyle/>
        <a:p>
          <a:endParaRPr lang="en-AU"/>
        </a:p>
      </dgm:t>
    </dgm:pt>
    <dgm:pt modelId="{C9D33222-C95D-45D5-A59D-6EDEAD5BA605}">
      <dgm:prSet phldrT="[Text]"/>
      <dgm:spPr>
        <a:solidFill>
          <a:schemeClr val="accent1"/>
        </a:solidFill>
      </dgm:spPr>
      <dgm:t>
        <a:bodyPr/>
        <a:lstStyle/>
        <a:p>
          <a:r>
            <a:rPr lang="en-AU" dirty="0" smtClean="0"/>
            <a:t>Web Templates</a:t>
          </a:r>
          <a:endParaRPr lang="en-AU" dirty="0"/>
        </a:p>
      </dgm:t>
    </dgm:pt>
    <dgm:pt modelId="{7AF66AC5-5CC4-4B0A-B4B1-D5CCB5696ABE}" type="parTrans" cxnId="{B9BB9A15-11BA-4BF5-808A-BDE04C24EEE4}">
      <dgm:prSet/>
      <dgm:spPr/>
      <dgm:t>
        <a:bodyPr/>
        <a:lstStyle/>
        <a:p>
          <a:endParaRPr lang="en-AU"/>
        </a:p>
      </dgm:t>
    </dgm:pt>
    <dgm:pt modelId="{9DD39384-E585-4BAB-A922-69C7DA938D39}" type="sibTrans" cxnId="{B9BB9A15-11BA-4BF5-808A-BDE04C24EEE4}">
      <dgm:prSet/>
      <dgm:spPr/>
      <dgm:t>
        <a:bodyPr/>
        <a:lstStyle/>
        <a:p>
          <a:endParaRPr lang="en-AU"/>
        </a:p>
      </dgm:t>
    </dgm:pt>
    <dgm:pt modelId="{E91749E8-C95F-448B-86FA-2E9E9C2057D3}">
      <dgm:prSet phldrT="[Text]"/>
      <dgm:spPr/>
      <dgm:t>
        <a:bodyPr/>
        <a:lstStyle/>
        <a:p>
          <a:r>
            <a:rPr lang="en-AU" dirty="0" smtClean="0"/>
            <a:t>Custom Service App</a:t>
          </a:r>
          <a:endParaRPr lang="en-AU" dirty="0"/>
        </a:p>
      </dgm:t>
    </dgm:pt>
    <dgm:pt modelId="{A5C1C492-2FB6-4762-A344-2C9227090C6C}" type="parTrans" cxnId="{EAB64A06-8978-49A0-9469-4FB424DBD6EB}">
      <dgm:prSet/>
      <dgm:spPr/>
      <dgm:t>
        <a:bodyPr/>
        <a:lstStyle/>
        <a:p>
          <a:endParaRPr lang="en-AU"/>
        </a:p>
      </dgm:t>
    </dgm:pt>
    <dgm:pt modelId="{5F904AE0-FFFD-4E22-B35D-10B40306CA8D}" type="sibTrans" cxnId="{EAB64A06-8978-49A0-9469-4FB424DBD6EB}">
      <dgm:prSet/>
      <dgm:spPr/>
      <dgm:t>
        <a:bodyPr/>
        <a:lstStyle/>
        <a:p>
          <a:endParaRPr lang="en-AU"/>
        </a:p>
      </dgm:t>
    </dgm:pt>
    <dgm:pt modelId="{BF947A07-8514-405A-B248-77D472635670}">
      <dgm:prSet phldrT="[Text]"/>
      <dgm:spPr/>
      <dgm:t>
        <a:bodyPr/>
        <a:lstStyle/>
        <a:p>
          <a:r>
            <a:rPr lang="en-AU" dirty="0" smtClean="0"/>
            <a:t>Design Tips</a:t>
          </a:r>
          <a:endParaRPr lang="en-AU" dirty="0"/>
        </a:p>
      </dgm:t>
    </dgm:pt>
    <dgm:pt modelId="{679612FF-A457-4670-8B9A-48B64ED1D212}" type="parTrans" cxnId="{DAA334C7-F7AE-41ED-82C7-AD9C828A7AD5}">
      <dgm:prSet/>
      <dgm:spPr/>
      <dgm:t>
        <a:bodyPr/>
        <a:lstStyle/>
        <a:p>
          <a:endParaRPr lang="en-AU"/>
        </a:p>
      </dgm:t>
    </dgm:pt>
    <dgm:pt modelId="{F678F6B7-5101-4CAA-B90B-CF3E8A84D8FB}" type="sibTrans" cxnId="{DAA334C7-F7AE-41ED-82C7-AD9C828A7AD5}">
      <dgm:prSet/>
      <dgm:spPr/>
      <dgm:t>
        <a:bodyPr/>
        <a:lstStyle/>
        <a:p>
          <a:endParaRPr lang="en-AU"/>
        </a:p>
      </dgm:t>
    </dgm:pt>
    <dgm:pt modelId="{D45AB4DA-8CEE-4130-92F0-4AFE0331843D}">
      <dgm:prSet phldrT="[Text]"/>
      <dgm:spPr>
        <a:solidFill>
          <a:schemeClr val="accent1"/>
        </a:solidFill>
      </dgm:spPr>
      <dgm:t>
        <a:bodyPr/>
        <a:lstStyle/>
        <a:p>
          <a:r>
            <a:rPr lang="en-AU" dirty="0" smtClean="0"/>
            <a:t>Introduction</a:t>
          </a:r>
          <a:endParaRPr lang="en-AU" dirty="0"/>
        </a:p>
      </dgm:t>
    </dgm:pt>
    <dgm:pt modelId="{07B67AD1-454D-4704-8AB4-8E6C2E9E8977}" type="parTrans" cxnId="{FA5F0F6F-359D-400B-A0C8-C9A248EBD11E}">
      <dgm:prSet/>
      <dgm:spPr/>
      <dgm:t>
        <a:bodyPr/>
        <a:lstStyle/>
        <a:p>
          <a:endParaRPr lang="en-AU"/>
        </a:p>
      </dgm:t>
    </dgm:pt>
    <dgm:pt modelId="{52237E49-DB74-4E20-8DC4-56DD46A6EDF4}" type="sibTrans" cxnId="{FA5F0F6F-359D-400B-A0C8-C9A248EBD11E}">
      <dgm:prSet/>
      <dgm:spPr/>
      <dgm:t>
        <a:bodyPr/>
        <a:lstStyle/>
        <a:p>
          <a:endParaRPr lang="en-AU"/>
        </a:p>
      </dgm:t>
    </dgm:pt>
    <dgm:pt modelId="{5C301802-3731-40F2-AF3F-FA7ED3515C4D}">
      <dgm:prSet phldrT="[Text]"/>
      <dgm:spPr/>
      <dgm:t>
        <a:bodyPr/>
        <a:lstStyle/>
        <a:p>
          <a:r>
            <a:rPr lang="en-AU" dirty="0" smtClean="0"/>
            <a:t>Review</a:t>
          </a:r>
          <a:endParaRPr lang="en-AU" dirty="0"/>
        </a:p>
      </dgm:t>
    </dgm:pt>
    <dgm:pt modelId="{09E3A879-C629-4914-97E4-6D7908E5C728}" type="parTrans" cxnId="{8130FF03-C0D7-4656-852D-D7264287BCC2}">
      <dgm:prSet/>
      <dgm:spPr/>
      <dgm:t>
        <a:bodyPr/>
        <a:lstStyle/>
        <a:p>
          <a:endParaRPr lang="en-AU"/>
        </a:p>
      </dgm:t>
    </dgm:pt>
    <dgm:pt modelId="{A6845EBC-F459-49CE-AD40-DE858CF0BB69}" type="sibTrans" cxnId="{8130FF03-C0D7-4656-852D-D7264287BCC2}">
      <dgm:prSet/>
      <dgm:spPr/>
      <dgm:t>
        <a:bodyPr/>
        <a:lstStyle/>
        <a:p>
          <a:endParaRPr lang="en-AU"/>
        </a:p>
      </dgm:t>
    </dgm:pt>
    <dgm:pt modelId="{660BD759-548B-45C4-9540-A09548076A12}">
      <dgm:prSet phldrT="[Text]"/>
      <dgm:spPr/>
      <dgm:t>
        <a:bodyPr/>
        <a:lstStyle/>
        <a:p>
          <a:r>
            <a:rPr lang="en-AU" dirty="0" smtClean="0"/>
            <a:t>Q&amp;A</a:t>
          </a:r>
          <a:endParaRPr lang="en-AU" dirty="0"/>
        </a:p>
      </dgm:t>
    </dgm:pt>
    <dgm:pt modelId="{FDB23CA6-40A1-49C2-897D-44D4D2808301}" type="parTrans" cxnId="{EEBB789E-7B5B-4064-961F-CE74C3AB1124}">
      <dgm:prSet/>
      <dgm:spPr/>
      <dgm:t>
        <a:bodyPr/>
        <a:lstStyle/>
        <a:p>
          <a:endParaRPr lang="en-AU"/>
        </a:p>
      </dgm:t>
    </dgm:pt>
    <dgm:pt modelId="{60D9D549-656B-4AE2-A25B-9A196FFA842D}" type="sibTrans" cxnId="{EEBB789E-7B5B-4064-961F-CE74C3AB1124}">
      <dgm:prSet/>
      <dgm:spPr/>
      <dgm:t>
        <a:bodyPr/>
        <a:lstStyle/>
        <a:p>
          <a:endParaRPr lang="en-AU"/>
        </a:p>
      </dgm:t>
    </dgm:pt>
    <dgm:pt modelId="{9FD02E56-C789-438E-A992-6FF97016F197}" type="pres">
      <dgm:prSet presAssocID="{6664D5D2-7729-4371-831F-7A5561E8B710}" presName="Name0" presStyleCnt="0">
        <dgm:presLayoutVars>
          <dgm:dir/>
          <dgm:animLvl val="lvl"/>
          <dgm:resizeHandles val="exact"/>
        </dgm:presLayoutVars>
      </dgm:prSet>
      <dgm:spPr/>
    </dgm:pt>
    <dgm:pt modelId="{C8FDF7A4-E2D8-4CF6-97C6-F54B3497B2FE}" type="pres">
      <dgm:prSet presAssocID="{D45AB4DA-8CEE-4130-92F0-4AFE0331843D}" presName="parTxOnly" presStyleLbl="node1" presStyleIdx="0" presStyleCnt="7">
        <dgm:presLayoutVars>
          <dgm:chMax val="0"/>
          <dgm:chPref val="0"/>
          <dgm:bulletEnabled val="1"/>
        </dgm:presLayoutVars>
      </dgm:prSet>
      <dgm:spPr/>
      <dgm:t>
        <a:bodyPr/>
        <a:lstStyle/>
        <a:p>
          <a:endParaRPr lang="en-AU"/>
        </a:p>
      </dgm:t>
    </dgm:pt>
    <dgm:pt modelId="{6A26038F-8485-4CA2-863A-3A0A0BECC2EB}" type="pres">
      <dgm:prSet presAssocID="{52237E49-DB74-4E20-8DC4-56DD46A6EDF4}" presName="parTxOnlySpace" presStyleCnt="0"/>
      <dgm:spPr/>
    </dgm:pt>
    <dgm:pt modelId="{9752A71E-DAE5-4784-8EFB-8FABDD804000}" type="pres">
      <dgm:prSet presAssocID="{98ACA2A7-C643-4790-9E6C-C4EA284F56AE}" presName="parTxOnly" presStyleLbl="node1" presStyleIdx="1" presStyleCnt="7">
        <dgm:presLayoutVars>
          <dgm:chMax val="0"/>
          <dgm:chPref val="0"/>
          <dgm:bulletEnabled val="1"/>
        </dgm:presLayoutVars>
      </dgm:prSet>
      <dgm:spPr/>
      <dgm:t>
        <a:bodyPr/>
        <a:lstStyle/>
        <a:p>
          <a:endParaRPr lang="en-AU"/>
        </a:p>
      </dgm:t>
    </dgm:pt>
    <dgm:pt modelId="{DCB7F511-4251-4D22-A2C7-376D9AD4B0AE}" type="pres">
      <dgm:prSet presAssocID="{9BF22733-57F3-4B95-8778-C0C51D1BDCD9}" presName="parTxOnlySpace" presStyleCnt="0"/>
      <dgm:spPr/>
    </dgm:pt>
    <dgm:pt modelId="{330096CC-B6FC-436B-A670-1B0DE0464546}" type="pres">
      <dgm:prSet presAssocID="{C9D33222-C95D-45D5-A59D-6EDEAD5BA605}" presName="parTxOnly" presStyleLbl="node1" presStyleIdx="2" presStyleCnt="7">
        <dgm:presLayoutVars>
          <dgm:chMax val="0"/>
          <dgm:chPref val="0"/>
          <dgm:bulletEnabled val="1"/>
        </dgm:presLayoutVars>
      </dgm:prSet>
      <dgm:spPr/>
      <dgm:t>
        <a:bodyPr/>
        <a:lstStyle/>
        <a:p>
          <a:endParaRPr lang="en-AU"/>
        </a:p>
      </dgm:t>
    </dgm:pt>
    <dgm:pt modelId="{EF8DFFDB-B9CA-424F-8724-2894631D1EDB}" type="pres">
      <dgm:prSet presAssocID="{9DD39384-E585-4BAB-A922-69C7DA938D39}" presName="parTxOnlySpace" presStyleCnt="0"/>
      <dgm:spPr/>
    </dgm:pt>
    <dgm:pt modelId="{0D86B28A-29AA-4007-B8D7-C091372E2096}" type="pres">
      <dgm:prSet presAssocID="{E91749E8-C95F-448B-86FA-2E9E9C2057D3}" presName="parTxOnly" presStyleLbl="node1" presStyleIdx="3" presStyleCnt="7">
        <dgm:presLayoutVars>
          <dgm:chMax val="0"/>
          <dgm:chPref val="0"/>
          <dgm:bulletEnabled val="1"/>
        </dgm:presLayoutVars>
      </dgm:prSet>
      <dgm:spPr/>
      <dgm:t>
        <a:bodyPr/>
        <a:lstStyle/>
        <a:p>
          <a:endParaRPr lang="en-AU"/>
        </a:p>
      </dgm:t>
    </dgm:pt>
    <dgm:pt modelId="{D3A860BD-9692-4B42-AF4A-7ABA4CE8DA57}" type="pres">
      <dgm:prSet presAssocID="{5F904AE0-FFFD-4E22-B35D-10B40306CA8D}" presName="parTxOnlySpace" presStyleCnt="0"/>
      <dgm:spPr/>
    </dgm:pt>
    <dgm:pt modelId="{C6C9F191-142C-48F8-A477-D1F26F144AC0}" type="pres">
      <dgm:prSet presAssocID="{BF947A07-8514-405A-B248-77D472635670}" presName="parTxOnly" presStyleLbl="node1" presStyleIdx="4" presStyleCnt="7">
        <dgm:presLayoutVars>
          <dgm:chMax val="0"/>
          <dgm:chPref val="0"/>
          <dgm:bulletEnabled val="1"/>
        </dgm:presLayoutVars>
      </dgm:prSet>
      <dgm:spPr/>
      <dgm:t>
        <a:bodyPr/>
        <a:lstStyle/>
        <a:p>
          <a:endParaRPr lang="en-AU"/>
        </a:p>
      </dgm:t>
    </dgm:pt>
    <dgm:pt modelId="{DB7532BC-3C38-4A3E-873C-AB3EC93A6D91}" type="pres">
      <dgm:prSet presAssocID="{F678F6B7-5101-4CAA-B90B-CF3E8A84D8FB}" presName="parTxOnlySpace" presStyleCnt="0"/>
      <dgm:spPr/>
    </dgm:pt>
    <dgm:pt modelId="{C024E915-1618-4CF5-849A-49DBB959DCAB}" type="pres">
      <dgm:prSet presAssocID="{5C301802-3731-40F2-AF3F-FA7ED3515C4D}" presName="parTxOnly" presStyleLbl="node1" presStyleIdx="5" presStyleCnt="7">
        <dgm:presLayoutVars>
          <dgm:chMax val="0"/>
          <dgm:chPref val="0"/>
          <dgm:bulletEnabled val="1"/>
        </dgm:presLayoutVars>
      </dgm:prSet>
      <dgm:spPr/>
      <dgm:t>
        <a:bodyPr/>
        <a:lstStyle/>
        <a:p>
          <a:endParaRPr lang="en-AU"/>
        </a:p>
      </dgm:t>
    </dgm:pt>
    <dgm:pt modelId="{E1564737-61B4-4D66-A3C2-EF3330990E53}" type="pres">
      <dgm:prSet presAssocID="{A6845EBC-F459-49CE-AD40-DE858CF0BB69}" presName="parTxOnlySpace" presStyleCnt="0"/>
      <dgm:spPr/>
    </dgm:pt>
    <dgm:pt modelId="{FD8AC681-E6F8-4FE7-9EDD-F5C4312BD23E}" type="pres">
      <dgm:prSet presAssocID="{660BD759-548B-45C4-9540-A09548076A12}" presName="parTxOnly" presStyleLbl="node1" presStyleIdx="6" presStyleCnt="7">
        <dgm:presLayoutVars>
          <dgm:chMax val="0"/>
          <dgm:chPref val="0"/>
          <dgm:bulletEnabled val="1"/>
        </dgm:presLayoutVars>
      </dgm:prSet>
      <dgm:spPr/>
      <dgm:t>
        <a:bodyPr/>
        <a:lstStyle/>
        <a:p>
          <a:endParaRPr lang="en-AU"/>
        </a:p>
      </dgm:t>
    </dgm:pt>
  </dgm:ptLst>
  <dgm:cxnLst>
    <dgm:cxn modelId="{FA5F0F6F-359D-400B-A0C8-C9A248EBD11E}" srcId="{6664D5D2-7729-4371-831F-7A5561E8B710}" destId="{D45AB4DA-8CEE-4130-92F0-4AFE0331843D}" srcOrd="0" destOrd="0" parTransId="{07B67AD1-454D-4704-8AB4-8E6C2E9E8977}" sibTransId="{52237E49-DB74-4E20-8DC4-56DD46A6EDF4}"/>
    <dgm:cxn modelId="{EAB64A06-8978-49A0-9469-4FB424DBD6EB}" srcId="{6664D5D2-7729-4371-831F-7A5561E8B710}" destId="{E91749E8-C95F-448B-86FA-2E9E9C2057D3}" srcOrd="3" destOrd="0" parTransId="{A5C1C492-2FB6-4762-A344-2C9227090C6C}" sibTransId="{5F904AE0-FFFD-4E22-B35D-10B40306CA8D}"/>
    <dgm:cxn modelId="{1644F4B5-4705-42BC-8734-0D2A1501CA79}" type="presOf" srcId="{6664D5D2-7729-4371-831F-7A5561E8B710}" destId="{9FD02E56-C789-438E-A992-6FF97016F197}" srcOrd="0" destOrd="0" presId="urn:microsoft.com/office/officeart/2005/8/layout/chevron1"/>
    <dgm:cxn modelId="{60358D90-661F-493F-85AB-1E0D5AD1EC39}" type="presOf" srcId="{D45AB4DA-8CEE-4130-92F0-4AFE0331843D}" destId="{C8FDF7A4-E2D8-4CF6-97C6-F54B3497B2FE}" srcOrd="0" destOrd="0" presId="urn:microsoft.com/office/officeart/2005/8/layout/chevron1"/>
    <dgm:cxn modelId="{B9BB9A15-11BA-4BF5-808A-BDE04C24EEE4}" srcId="{6664D5D2-7729-4371-831F-7A5561E8B710}" destId="{C9D33222-C95D-45D5-A59D-6EDEAD5BA605}" srcOrd="2" destOrd="0" parTransId="{7AF66AC5-5CC4-4B0A-B4B1-D5CCB5696ABE}" sibTransId="{9DD39384-E585-4BAB-A922-69C7DA938D39}"/>
    <dgm:cxn modelId="{1771961F-4CE8-46B5-99A6-DBA294236CAF}" srcId="{6664D5D2-7729-4371-831F-7A5561E8B710}" destId="{98ACA2A7-C643-4790-9E6C-C4EA284F56AE}" srcOrd="1" destOrd="0" parTransId="{EAC8F912-DDE4-474B-926B-D58B183FE0D9}" sibTransId="{9BF22733-57F3-4B95-8778-C0C51D1BDCD9}"/>
    <dgm:cxn modelId="{CF684795-67AF-434F-82E1-70A6785CF034}" type="presOf" srcId="{E91749E8-C95F-448B-86FA-2E9E9C2057D3}" destId="{0D86B28A-29AA-4007-B8D7-C091372E2096}" srcOrd="0" destOrd="0" presId="urn:microsoft.com/office/officeart/2005/8/layout/chevron1"/>
    <dgm:cxn modelId="{DAA334C7-F7AE-41ED-82C7-AD9C828A7AD5}" srcId="{6664D5D2-7729-4371-831F-7A5561E8B710}" destId="{BF947A07-8514-405A-B248-77D472635670}" srcOrd="4" destOrd="0" parTransId="{679612FF-A457-4670-8B9A-48B64ED1D212}" sibTransId="{F678F6B7-5101-4CAA-B90B-CF3E8A84D8FB}"/>
    <dgm:cxn modelId="{F762DE9B-6B5B-454E-9061-AB347085EE55}" type="presOf" srcId="{98ACA2A7-C643-4790-9E6C-C4EA284F56AE}" destId="{9752A71E-DAE5-4784-8EFB-8FABDD804000}" srcOrd="0" destOrd="0" presId="urn:microsoft.com/office/officeart/2005/8/layout/chevron1"/>
    <dgm:cxn modelId="{D8634F63-880D-465A-97B3-E910D90E5EE7}" type="presOf" srcId="{BF947A07-8514-405A-B248-77D472635670}" destId="{C6C9F191-142C-48F8-A477-D1F26F144AC0}" srcOrd="0" destOrd="0" presId="urn:microsoft.com/office/officeart/2005/8/layout/chevron1"/>
    <dgm:cxn modelId="{CA5DC4E6-1230-4B9B-A663-2DAF59882349}" type="presOf" srcId="{660BD759-548B-45C4-9540-A09548076A12}" destId="{FD8AC681-E6F8-4FE7-9EDD-F5C4312BD23E}" srcOrd="0" destOrd="0" presId="urn:microsoft.com/office/officeart/2005/8/layout/chevron1"/>
    <dgm:cxn modelId="{8130FF03-C0D7-4656-852D-D7264287BCC2}" srcId="{6664D5D2-7729-4371-831F-7A5561E8B710}" destId="{5C301802-3731-40F2-AF3F-FA7ED3515C4D}" srcOrd="5" destOrd="0" parTransId="{09E3A879-C629-4914-97E4-6D7908E5C728}" sibTransId="{A6845EBC-F459-49CE-AD40-DE858CF0BB69}"/>
    <dgm:cxn modelId="{EEBB789E-7B5B-4064-961F-CE74C3AB1124}" srcId="{6664D5D2-7729-4371-831F-7A5561E8B710}" destId="{660BD759-548B-45C4-9540-A09548076A12}" srcOrd="6" destOrd="0" parTransId="{FDB23CA6-40A1-49C2-897D-44D4D2808301}" sibTransId="{60D9D549-656B-4AE2-A25B-9A196FFA842D}"/>
    <dgm:cxn modelId="{80F0ADA7-AF63-44FB-9F54-E56A1C1422A7}" type="presOf" srcId="{C9D33222-C95D-45D5-A59D-6EDEAD5BA605}" destId="{330096CC-B6FC-436B-A670-1B0DE0464546}" srcOrd="0" destOrd="0" presId="urn:microsoft.com/office/officeart/2005/8/layout/chevron1"/>
    <dgm:cxn modelId="{002D2CC2-ADFD-47E4-86B7-ED392113A1E0}" type="presOf" srcId="{5C301802-3731-40F2-AF3F-FA7ED3515C4D}" destId="{C024E915-1618-4CF5-849A-49DBB959DCAB}" srcOrd="0" destOrd="0" presId="urn:microsoft.com/office/officeart/2005/8/layout/chevron1"/>
    <dgm:cxn modelId="{D5870E41-E0FD-4480-8851-DE317C489C76}" type="presParOf" srcId="{9FD02E56-C789-438E-A992-6FF97016F197}" destId="{C8FDF7A4-E2D8-4CF6-97C6-F54B3497B2FE}" srcOrd="0" destOrd="0" presId="urn:microsoft.com/office/officeart/2005/8/layout/chevron1"/>
    <dgm:cxn modelId="{A659B682-AC0F-4D21-99F4-21F0591753DF}" type="presParOf" srcId="{9FD02E56-C789-438E-A992-6FF97016F197}" destId="{6A26038F-8485-4CA2-863A-3A0A0BECC2EB}" srcOrd="1" destOrd="0" presId="urn:microsoft.com/office/officeart/2005/8/layout/chevron1"/>
    <dgm:cxn modelId="{E7FEF261-FEC2-498F-B60A-04DE260150E7}" type="presParOf" srcId="{9FD02E56-C789-438E-A992-6FF97016F197}" destId="{9752A71E-DAE5-4784-8EFB-8FABDD804000}" srcOrd="2" destOrd="0" presId="urn:microsoft.com/office/officeart/2005/8/layout/chevron1"/>
    <dgm:cxn modelId="{772B6130-560B-4285-8D3F-4A1CA30F7EA1}" type="presParOf" srcId="{9FD02E56-C789-438E-A992-6FF97016F197}" destId="{DCB7F511-4251-4D22-A2C7-376D9AD4B0AE}" srcOrd="3" destOrd="0" presId="urn:microsoft.com/office/officeart/2005/8/layout/chevron1"/>
    <dgm:cxn modelId="{C988646B-AE59-431F-B17C-3B86D5DA22B6}" type="presParOf" srcId="{9FD02E56-C789-438E-A992-6FF97016F197}" destId="{330096CC-B6FC-436B-A670-1B0DE0464546}" srcOrd="4" destOrd="0" presId="urn:microsoft.com/office/officeart/2005/8/layout/chevron1"/>
    <dgm:cxn modelId="{D34CCC7D-7585-4E5B-9DCF-E2FCB7D1987C}" type="presParOf" srcId="{9FD02E56-C789-438E-A992-6FF97016F197}" destId="{EF8DFFDB-B9CA-424F-8724-2894631D1EDB}" srcOrd="5" destOrd="0" presId="urn:microsoft.com/office/officeart/2005/8/layout/chevron1"/>
    <dgm:cxn modelId="{B2CDE5F5-C1DD-4BC4-90DB-93306BAFAF89}" type="presParOf" srcId="{9FD02E56-C789-438E-A992-6FF97016F197}" destId="{0D86B28A-29AA-4007-B8D7-C091372E2096}" srcOrd="6" destOrd="0" presId="urn:microsoft.com/office/officeart/2005/8/layout/chevron1"/>
    <dgm:cxn modelId="{9BA2D874-BD1E-4169-BF4F-B18CD1AA804B}" type="presParOf" srcId="{9FD02E56-C789-438E-A992-6FF97016F197}" destId="{D3A860BD-9692-4B42-AF4A-7ABA4CE8DA57}" srcOrd="7" destOrd="0" presId="urn:microsoft.com/office/officeart/2005/8/layout/chevron1"/>
    <dgm:cxn modelId="{AE32E30F-3D35-4EC5-9CC2-5B56DFC21FE4}" type="presParOf" srcId="{9FD02E56-C789-438E-A992-6FF97016F197}" destId="{C6C9F191-142C-48F8-A477-D1F26F144AC0}" srcOrd="8" destOrd="0" presId="urn:microsoft.com/office/officeart/2005/8/layout/chevron1"/>
    <dgm:cxn modelId="{303812C1-F22E-42DA-93FA-34BE0C3F82B2}" type="presParOf" srcId="{9FD02E56-C789-438E-A992-6FF97016F197}" destId="{DB7532BC-3C38-4A3E-873C-AB3EC93A6D91}" srcOrd="9" destOrd="0" presId="urn:microsoft.com/office/officeart/2005/8/layout/chevron1"/>
    <dgm:cxn modelId="{F301C8A4-C75F-4880-830A-EAF3B917034B}" type="presParOf" srcId="{9FD02E56-C789-438E-A992-6FF97016F197}" destId="{C024E915-1618-4CF5-849A-49DBB959DCAB}" srcOrd="10" destOrd="0" presId="urn:microsoft.com/office/officeart/2005/8/layout/chevron1"/>
    <dgm:cxn modelId="{7DC6B27B-6CF7-40FF-B6B5-E4EBC2DDBFED}" type="presParOf" srcId="{9FD02E56-C789-438E-A992-6FF97016F197}" destId="{E1564737-61B4-4D66-A3C2-EF3330990E53}" srcOrd="11" destOrd="0" presId="urn:microsoft.com/office/officeart/2005/8/layout/chevron1"/>
    <dgm:cxn modelId="{DAD1BC47-19F7-482B-843A-03DB2C758AC5}" type="presParOf" srcId="{9FD02E56-C789-438E-A992-6FF97016F197}" destId="{FD8AC681-E6F8-4FE7-9EDD-F5C4312BD23E}" srcOrd="1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DF7A4-E2D8-4CF6-97C6-F54B3497B2FE}">
      <dsp:nvSpPr>
        <dsp:cNvPr id="0" name=""/>
        <dsp:cNvSpPr/>
      </dsp:nvSpPr>
      <dsp:spPr>
        <a:xfrm>
          <a:off x="0"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Introduction</a:t>
          </a:r>
          <a:endParaRPr lang="en-AU" sz="800" kern="1200" dirty="0"/>
        </a:p>
      </dsp:txBody>
      <dsp:txXfrm>
        <a:off x="186771" y="75565"/>
        <a:ext cx="560312" cy="373541"/>
      </dsp:txXfrm>
    </dsp:sp>
    <dsp:sp modelId="{9752A71E-DAE5-4784-8EFB-8FABDD804000}">
      <dsp:nvSpPr>
        <dsp:cNvPr id="0" name=""/>
        <dsp:cNvSpPr/>
      </dsp:nvSpPr>
      <dsp:spPr>
        <a:xfrm>
          <a:off x="840468"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Delegate Controls</a:t>
          </a:r>
          <a:endParaRPr lang="en-AU" sz="800" kern="1200" dirty="0"/>
        </a:p>
      </dsp:txBody>
      <dsp:txXfrm>
        <a:off x="1027239" y="75565"/>
        <a:ext cx="560312" cy="373541"/>
      </dsp:txXfrm>
    </dsp:sp>
    <dsp:sp modelId="{330096CC-B6FC-436B-A670-1B0DE0464546}">
      <dsp:nvSpPr>
        <dsp:cNvPr id="0" name=""/>
        <dsp:cNvSpPr/>
      </dsp:nvSpPr>
      <dsp:spPr>
        <a:xfrm>
          <a:off x="1680936" y="75565"/>
          <a:ext cx="933853" cy="373541"/>
        </a:xfrm>
        <a:prstGeom prst="chevron">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Web Templates</a:t>
          </a:r>
          <a:endParaRPr lang="en-AU" sz="800" kern="1200" dirty="0"/>
        </a:p>
      </dsp:txBody>
      <dsp:txXfrm>
        <a:off x="1867707" y="75565"/>
        <a:ext cx="560312" cy="373541"/>
      </dsp:txXfrm>
    </dsp:sp>
    <dsp:sp modelId="{0D86B28A-29AA-4007-B8D7-C091372E2096}">
      <dsp:nvSpPr>
        <dsp:cNvPr id="0" name=""/>
        <dsp:cNvSpPr/>
      </dsp:nvSpPr>
      <dsp:spPr>
        <a:xfrm>
          <a:off x="2521405"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Custom Service App</a:t>
          </a:r>
          <a:endParaRPr lang="en-AU" sz="800" kern="1200" dirty="0"/>
        </a:p>
      </dsp:txBody>
      <dsp:txXfrm>
        <a:off x="2708176" y="75565"/>
        <a:ext cx="560312" cy="373541"/>
      </dsp:txXfrm>
    </dsp:sp>
    <dsp:sp modelId="{C6C9F191-142C-48F8-A477-D1F26F144AC0}">
      <dsp:nvSpPr>
        <dsp:cNvPr id="0" name=""/>
        <dsp:cNvSpPr/>
      </dsp:nvSpPr>
      <dsp:spPr>
        <a:xfrm>
          <a:off x="3361873"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Design Tips</a:t>
          </a:r>
          <a:endParaRPr lang="en-AU" sz="800" kern="1200" dirty="0"/>
        </a:p>
      </dsp:txBody>
      <dsp:txXfrm>
        <a:off x="3548644" y="75565"/>
        <a:ext cx="560312" cy="373541"/>
      </dsp:txXfrm>
    </dsp:sp>
    <dsp:sp modelId="{C024E915-1618-4CF5-849A-49DBB959DCAB}">
      <dsp:nvSpPr>
        <dsp:cNvPr id="0" name=""/>
        <dsp:cNvSpPr/>
      </dsp:nvSpPr>
      <dsp:spPr>
        <a:xfrm>
          <a:off x="4202341"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Review</a:t>
          </a:r>
          <a:endParaRPr lang="en-AU" sz="800" kern="1200" dirty="0"/>
        </a:p>
      </dsp:txBody>
      <dsp:txXfrm>
        <a:off x="4389112" y="75565"/>
        <a:ext cx="560312" cy="373541"/>
      </dsp:txXfrm>
    </dsp:sp>
    <dsp:sp modelId="{FD8AC681-E6F8-4FE7-9EDD-F5C4312BD23E}">
      <dsp:nvSpPr>
        <dsp:cNvPr id="0" name=""/>
        <dsp:cNvSpPr/>
      </dsp:nvSpPr>
      <dsp:spPr>
        <a:xfrm>
          <a:off x="5042810" y="75565"/>
          <a:ext cx="933853" cy="373541"/>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AU" sz="800" kern="1200" dirty="0" smtClean="0"/>
            <a:t>Q&amp;A</a:t>
          </a:r>
          <a:endParaRPr lang="en-AU" sz="800" kern="1200" dirty="0"/>
        </a:p>
      </dsp:txBody>
      <dsp:txXfrm>
        <a:off x="5229581" y="75565"/>
        <a:ext cx="560312" cy="3735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31/08/2011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22</a:t>
            </a:fld>
            <a:endParaRPr lang="en-AU" dirty="0"/>
          </a:p>
        </p:txBody>
      </p:sp>
    </p:spTree>
    <p:extLst>
      <p:ext uri="{BB962C8B-B14F-4D97-AF65-F5344CB8AC3E}">
        <p14:creationId xmlns:p14="http://schemas.microsoft.com/office/powerpoint/2010/main" val="526514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23</a:t>
            </a:fld>
            <a:endParaRPr lang="en-AU" dirty="0"/>
          </a:p>
        </p:txBody>
      </p:sp>
    </p:spTree>
    <p:extLst>
      <p:ext uri="{BB962C8B-B14F-4D97-AF65-F5344CB8AC3E}">
        <p14:creationId xmlns:p14="http://schemas.microsoft.com/office/powerpoint/2010/main" val="1233035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AU" dirty="0" smtClean="0"/>
          </a:p>
        </p:txBody>
      </p:sp>
      <p:sp>
        <p:nvSpPr>
          <p:cNvPr id="4" name="Slide Number Placeholder 3"/>
          <p:cNvSpPr>
            <a:spLocks noGrp="1"/>
          </p:cNvSpPr>
          <p:nvPr>
            <p:ph type="sldNum" sz="quarter" idx="10"/>
          </p:nvPr>
        </p:nvSpPr>
        <p:spPr/>
        <p:txBody>
          <a:bodyPr/>
          <a:lstStyle/>
          <a:p>
            <a:fld id="{434AC48C-614D-46D0-90EB-1AE9301A1F8C}" type="slidenum">
              <a:rPr lang="en-AU" smtClean="0"/>
              <a:pPr/>
              <a:t>24</a:t>
            </a:fld>
            <a:endParaRPr lang="en-AU" dirty="0"/>
          </a:p>
        </p:txBody>
      </p:sp>
    </p:spTree>
    <p:extLst>
      <p:ext uri="{BB962C8B-B14F-4D97-AF65-F5344CB8AC3E}">
        <p14:creationId xmlns:p14="http://schemas.microsoft.com/office/powerpoint/2010/main" val="268529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25</a:t>
            </a:fld>
            <a:endParaRPr lang="en-AU" dirty="0"/>
          </a:p>
        </p:txBody>
      </p:sp>
    </p:spTree>
    <p:extLst>
      <p:ext uri="{BB962C8B-B14F-4D97-AF65-F5344CB8AC3E}">
        <p14:creationId xmlns:p14="http://schemas.microsoft.com/office/powerpoint/2010/main" val="1450105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28</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29</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32</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35</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pPr>
                <a:defRPr/>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6</a:t>
            </a:fld>
            <a:endParaRPr lang="en-AU" dirty="0"/>
          </a:p>
        </p:txBody>
      </p:sp>
    </p:spTree>
    <p:extLst>
      <p:ext uri="{BB962C8B-B14F-4D97-AF65-F5344CB8AC3E}">
        <p14:creationId xmlns:p14="http://schemas.microsoft.com/office/powerpoint/2010/main" val="87613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4:50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31/08/2011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31/08/2011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31/08/2011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6.xml.rels><?xml version="1.0" encoding="UTF-8" standalone="yes"?>
<Relationships xmlns="http://schemas.openxmlformats.org/package/2006/relationships"><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hyperlink" Target="http://technet.microsoft.com/en-au" TargetMode="External"/><Relationship Id="rId10" Type="http://schemas.openxmlformats.org/officeDocument/2006/relationships/image" Target="../media/image10.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Delegate Controls</a:t>
            </a:r>
            <a:br>
              <a:rPr lang="en-US" dirty="0" smtClean="0"/>
            </a:br>
            <a:r>
              <a:rPr lang="en-AU" sz="3600" dirty="0" smtClean="0">
                <a:solidFill>
                  <a:schemeClr val="accent2"/>
                </a:solidFill>
              </a:rPr>
              <a:t>How do they work?</a:t>
            </a:r>
            <a:endParaRPr sz="3600" dirty="0">
              <a:solidFill>
                <a:schemeClr val="accent2"/>
              </a:solidFill>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4" name="Isosceles Triangle 3"/>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ounded Rectangle 10"/>
          <p:cNvSpPr/>
          <p:nvPr/>
        </p:nvSpPr>
        <p:spPr>
          <a:xfrm>
            <a:off x="107504" y="1772816"/>
            <a:ext cx="14401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AU" sz="1600" dirty="0" smtClean="0"/>
              <a:t>Feature 1</a:t>
            </a:r>
            <a:endParaRPr lang="en-AU" sz="1600" dirty="0"/>
          </a:p>
        </p:txBody>
      </p:sp>
      <p:graphicFrame>
        <p:nvGraphicFramePr>
          <p:cNvPr id="7" name="Diagram 6"/>
          <p:cNvGraphicFramePr/>
          <p:nvPr>
            <p:extLst>
              <p:ext uri="{D42A27DB-BD31-4B8C-83A1-F6EECF244321}">
                <p14:modId xmlns:p14="http://schemas.microsoft.com/office/powerpoint/2010/main" val="166800587"/>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ounded Rectangle 11"/>
          <p:cNvSpPr/>
          <p:nvPr/>
        </p:nvSpPr>
        <p:spPr>
          <a:xfrm>
            <a:off x="2339752" y="1772816"/>
            <a:ext cx="1656184" cy="37444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a:p>
        </p:txBody>
      </p:sp>
      <p:sp>
        <p:nvSpPr>
          <p:cNvPr id="8" name="Rounded Rectangle 7"/>
          <p:cNvSpPr/>
          <p:nvPr/>
        </p:nvSpPr>
        <p:spPr>
          <a:xfrm>
            <a:off x="215516" y="2276871"/>
            <a:ext cx="1188132" cy="845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t>Delegate Control</a:t>
            </a:r>
            <a:r>
              <a:rPr lang="en-AU" dirty="0" smtClean="0"/>
              <a:t/>
            </a:r>
            <a:br>
              <a:rPr lang="en-AU" dirty="0" smtClean="0"/>
            </a:br>
            <a:r>
              <a:rPr lang="en-AU" sz="1200" dirty="0" smtClean="0"/>
              <a:t>Id: </a:t>
            </a:r>
            <a:r>
              <a:rPr lang="en-AU" sz="1200" dirty="0" err="1" smtClean="0"/>
              <a:t>TechEd</a:t>
            </a:r>
            <a:r>
              <a:rPr lang="en-AU" sz="1200" dirty="0" smtClean="0"/>
              <a:t/>
            </a:r>
            <a:br>
              <a:rPr lang="en-AU" sz="1200" dirty="0" smtClean="0"/>
            </a:br>
            <a:r>
              <a:rPr lang="en-AU" sz="1200" dirty="0" smtClean="0"/>
              <a:t>Sequence: 100</a:t>
            </a:r>
            <a:endParaRPr lang="en-AU" sz="1600" dirty="0"/>
          </a:p>
        </p:txBody>
      </p:sp>
      <p:sp>
        <p:nvSpPr>
          <p:cNvPr id="9" name="Flowchart: Magnetic Disk 8"/>
          <p:cNvSpPr/>
          <p:nvPr/>
        </p:nvSpPr>
        <p:spPr>
          <a:xfrm>
            <a:off x="2483768" y="1916832"/>
            <a:ext cx="1296144" cy="936104"/>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dirty="0" smtClean="0">
                <a:solidFill>
                  <a:sysClr val="windowText" lastClr="000000"/>
                </a:solidFill>
              </a:rPr>
              <a:t>Content/</a:t>
            </a:r>
            <a:r>
              <a:rPr lang="en-AU" sz="1400" dirty="0" err="1" smtClean="0">
                <a:solidFill>
                  <a:sysClr val="windowText" lastClr="000000"/>
                </a:solidFill>
              </a:rPr>
              <a:t>Config</a:t>
            </a:r>
            <a:r>
              <a:rPr lang="en-AU" sz="1400" dirty="0" smtClean="0">
                <a:solidFill>
                  <a:sysClr val="windowText" lastClr="000000"/>
                </a:solidFill>
              </a:rPr>
              <a:t> Database</a:t>
            </a:r>
            <a:endParaRPr lang="en-AU" sz="1400" dirty="0">
              <a:solidFill>
                <a:sysClr val="windowText" lastClr="000000"/>
              </a:solidFill>
            </a:endParaRPr>
          </a:p>
        </p:txBody>
      </p:sp>
      <p:sp>
        <p:nvSpPr>
          <p:cNvPr id="13" name="Rounded Rectangle 12"/>
          <p:cNvSpPr/>
          <p:nvPr/>
        </p:nvSpPr>
        <p:spPr>
          <a:xfrm>
            <a:off x="115888" y="3348215"/>
            <a:ext cx="14401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AU" sz="1600" dirty="0" smtClean="0"/>
              <a:t>Feature 2</a:t>
            </a:r>
            <a:endParaRPr lang="en-AU" sz="1600" dirty="0"/>
          </a:p>
        </p:txBody>
      </p:sp>
      <p:sp>
        <p:nvSpPr>
          <p:cNvPr id="14" name="Rounded Rectangle 13"/>
          <p:cNvSpPr/>
          <p:nvPr/>
        </p:nvSpPr>
        <p:spPr>
          <a:xfrm>
            <a:off x="223900" y="3852270"/>
            <a:ext cx="1188132" cy="845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t>Delegate Control</a:t>
            </a:r>
            <a:r>
              <a:rPr lang="en-AU" dirty="0" smtClean="0"/>
              <a:t/>
            </a:r>
            <a:br>
              <a:rPr lang="en-AU" dirty="0" smtClean="0"/>
            </a:br>
            <a:r>
              <a:rPr lang="en-AU" sz="1200" dirty="0" smtClean="0"/>
              <a:t>Id: </a:t>
            </a:r>
            <a:r>
              <a:rPr lang="en-AU" sz="1200" dirty="0" err="1" smtClean="0"/>
              <a:t>TechEd</a:t>
            </a:r>
            <a:r>
              <a:rPr lang="en-AU" sz="1200" dirty="0" smtClean="0"/>
              <a:t/>
            </a:r>
            <a:br>
              <a:rPr lang="en-AU" sz="1200" dirty="0" smtClean="0"/>
            </a:br>
            <a:r>
              <a:rPr lang="en-AU" sz="1200" dirty="0" smtClean="0"/>
              <a:t>Sequence: 90</a:t>
            </a:r>
            <a:endParaRPr lang="en-AU" sz="1600" dirty="0"/>
          </a:p>
        </p:txBody>
      </p:sp>
      <p:sp>
        <p:nvSpPr>
          <p:cNvPr id="15" name="Hexagon 14"/>
          <p:cNvSpPr/>
          <p:nvPr/>
        </p:nvSpPr>
        <p:spPr>
          <a:xfrm>
            <a:off x="5364088" y="2024844"/>
            <a:ext cx="2952328" cy="674761"/>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400" b="1" dirty="0" err="1" smtClean="0"/>
              <a:t>SharePoint:DelegateControl</a:t>
            </a:r>
            <a:r>
              <a:rPr lang="en-AU" dirty="0" smtClean="0"/>
              <a:t/>
            </a:r>
            <a:br>
              <a:rPr lang="en-AU" dirty="0" smtClean="0"/>
            </a:br>
            <a:r>
              <a:rPr lang="en-AU" sz="1200" dirty="0" err="1" smtClean="0"/>
              <a:t>ControlId</a:t>
            </a:r>
            <a:r>
              <a:rPr lang="en-AU" sz="1200" dirty="0" smtClean="0"/>
              <a:t>: </a:t>
            </a:r>
            <a:r>
              <a:rPr lang="en-AU" sz="1200" dirty="0" err="1" smtClean="0"/>
              <a:t>TechEd</a:t>
            </a:r>
            <a:r>
              <a:rPr lang="en-AU" sz="1200" dirty="0" smtClean="0"/>
              <a:t/>
            </a:r>
            <a:br>
              <a:rPr lang="en-AU" sz="1200" dirty="0" smtClean="0"/>
            </a:br>
            <a:r>
              <a:rPr lang="en-AU" sz="1200" dirty="0" err="1" smtClean="0"/>
              <a:t>AllowMultiple</a:t>
            </a:r>
            <a:r>
              <a:rPr lang="en-AU" sz="1200" dirty="0" smtClean="0"/>
              <a:t>: False</a:t>
            </a:r>
            <a:endParaRPr lang="en-AU" dirty="0"/>
          </a:p>
        </p:txBody>
      </p:sp>
    </p:spTree>
    <p:extLst>
      <p:ext uri="{BB962C8B-B14F-4D97-AF65-F5344CB8AC3E}">
        <p14:creationId xmlns:p14="http://schemas.microsoft.com/office/powerpoint/2010/main" val="19493565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3.58168E-6 L 0.25399 0.11684 " pathEditMode="relative" rAng="0" ptsTypes="AA">
                                      <p:cBhvr>
                                        <p:cTn id="6" dur="2000" fill="hold"/>
                                        <p:tgtEl>
                                          <p:spTgt spid="8"/>
                                        </p:tgtEl>
                                        <p:attrNameLst>
                                          <p:attrName>ppt_x</p:attrName>
                                          <p:attrName>ppt_y</p:attrName>
                                        </p:attrNameLst>
                                      </p:cBhvr>
                                      <p:rCtr x="12691" y="5831"/>
                                    </p:animMotion>
                                  </p:childTnLst>
                                </p:cTn>
                              </p:par>
                            </p:childTnLst>
                          </p:cTn>
                        </p:par>
                        <p:par>
                          <p:cTn id="7" fill="hold">
                            <p:stCondLst>
                              <p:cond delay="2000"/>
                            </p:stCondLst>
                            <p:childTnLst>
                              <p:par>
                                <p:cTn id="8" presetID="42" presetClass="path" presetSubtype="0" accel="50000" decel="50000" fill="hold" grpId="0" nodeType="afterEffect">
                                  <p:stCondLst>
                                    <p:cond delay="0"/>
                                  </p:stCondLst>
                                  <p:childTnLst>
                                    <p:animMotion origin="layout" path="M 2.77778E-7 -1.1615E-6 L 0.25312 0.04466 " pathEditMode="relative" rAng="0" ptsTypes="AA">
                                      <p:cBhvr>
                                        <p:cTn id="9" dur="2000" fill="hold"/>
                                        <p:tgtEl>
                                          <p:spTgt spid="14"/>
                                        </p:tgtEl>
                                        <p:attrNameLst>
                                          <p:attrName>ppt_x</p:attrName>
                                          <p:attrName>ppt_y</p:attrName>
                                        </p:attrNameLst>
                                      </p:cBhvr>
                                      <p:rCtr x="12656" y="2221"/>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1" nodeType="clickEffect">
                                  <p:stCondLst>
                                    <p:cond delay="0"/>
                                  </p:stCondLst>
                                  <p:childTnLst>
                                    <p:animMotion origin="layout" path="M 0.25312 0.04466 L 0.67049 -0.14438 " pathEditMode="relative" rAng="0" ptsTypes="AA">
                                      <p:cBhvr>
                                        <p:cTn id="13" dur="2000" fill="hold"/>
                                        <p:tgtEl>
                                          <p:spTgt spid="14"/>
                                        </p:tgtEl>
                                        <p:attrNameLst>
                                          <p:attrName>ppt_x</p:attrName>
                                          <p:attrName>ppt_y</p:attrName>
                                        </p:attrNameLst>
                                      </p:cBhvr>
                                      <p:rCtr x="20868" y="-9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4"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Delegate Controls</a:t>
            </a:r>
            <a:br>
              <a:rPr lang="en-US" dirty="0" smtClean="0"/>
            </a:br>
            <a:r>
              <a:rPr lang="en-AU" sz="3600" dirty="0" smtClean="0">
                <a:solidFill>
                  <a:schemeClr val="accent2"/>
                </a:solidFill>
              </a:rPr>
              <a:t>How do they work?</a:t>
            </a:r>
            <a:endParaRPr sz="3600" dirty="0">
              <a:solidFill>
                <a:schemeClr val="accent2"/>
              </a:solidFill>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4" name="Isosceles Triangle 3"/>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ounded Rectangle 10"/>
          <p:cNvSpPr/>
          <p:nvPr/>
        </p:nvSpPr>
        <p:spPr>
          <a:xfrm>
            <a:off x="107504" y="1772816"/>
            <a:ext cx="14401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AU" sz="1600" dirty="0" smtClean="0"/>
              <a:t>Feature 1</a:t>
            </a:r>
            <a:endParaRPr lang="en-AU" sz="1600" dirty="0"/>
          </a:p>
        </p:txBody>
      </p:sp>
      <p:graphicFrame>
        <p:nvGraphicFramePr>
          <p:cNvPr id="7" name="Diagram 6"/>
          <p:cNvGraphicFramePr/>
          <p:nvPr>
            <p:extLst>
              <p:ext uri="{D42A27DB-BD31-4B8C-83A1-F6EECF244321}">
                <p14:modId xmlns:p14="http://schemas.microsoft.com/office/powerpoint/2010/main" val="581546538"/>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ounded Rectangle 11"/>
          <p:cNvSpPr/>
          <p:nvPr/>
        </p:nvSpPr>
        <p:spPr>
          <a:xfrm>
            <a:off x="2339752" y="1772816"/>
            <a:ext cx="1656184" cy="37444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a:p>
        </p:txBody>
      </p:sp>
      <p:sp>
        <p:nvSpPr>
          <p:cNvPr id="8" name="Rounded Rectangle 7"/>
          <p:cNvSpPr/>
          <p:nvPr/>
        </p:nvSpPr>
        <p:spPr>
          <a:xfrm>
            <a:off x="215516" y="2276871"/>
            <a:ext cx="1188132" cy="845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t>Delegate Control</a:t>
            </a:r>
            <a:r>
              <a:rPr lang="en-AU" dirty="0" smtClean="0"/>
              <a:t/>
            </a:r>
            <a:br>
              <a:rPr lang="en-AU" dirty="0" smtClean="0"/>
            </a:br>
            <a:r>
              <a:rPr lang="en-AU" sz="1200" dirty="0" smtClean="0"/>
              <a:t>Id: </a:t>
            </a:r>
            <a:r>
              <a:rPr lang="en-AU" sz="1200" dirty="0" err="1" smtClean="0"/>
              <a:t>TechEd</a:t>
            </a:r>
            <a:r>
              <a:rPr lang="en-AU" sz="1200" dirty="0" smtClean="0"/>
              <a:t/>
            </a:r>
            <a:br>
              <a:rPr lang="en-AU" sz="1200" dirty="0" smtClean="0"/>
            </a:br>
            <a:r>
              <a:rPr lang="en-AU" sz="1200" dirty="0" smtClean="0"/>
              <a:t>Sequence: 100</a:t>
            </a:r>
            <a:endParaRPr lang="en-AU" sz="1600" dirty="0"/>
          </a:p>
        </p:txBody>
      </p:sp>
      <p:sp>
        <p:nvSpPr>
          <p:cNvPr id="9" name="Flowchart: Magnetic Disk 8"/>
          <p:cNvSpPr/>
          <p:nvPr/>
        </p:nvSpPr>
        <p:spPr>
          <a:xfrm>
            <a:off x="2483768" y="1916832"/>
            <a:ext cx="1296144" cy="936104"/>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dirty="0" smtClean="0">
                <a:solidFill>
                  <a:sysClr val="windowText" lastClr="000000"/>
                </a:solidFill>
              </a:rPr>
              <a:t>Content/</a:t>
            </a:r>
            <a:r>
              <a:rPr lang="en-AU" sz="1400" dirty="0" err="1" smtClean="0">
                <a:solidFill>
                  <a:sysClr val="windowText" lastClr="000000"/>
                </a:solidFill>
              </a:rPr>
              <a:t>Config</a:t>
            </a:r>
            <a:r>
              <a:rPr lang="en-AU" sz="1400" dirty="0" smtClean="0">
                <a:solidFill>
                  <a:sysClr val="windowText" lastClr="000000"/>
                </a:solidFill>
              </a:rPr>
              <a:t> Database</a:t>
            </a:r>
            <a:endParaRPr lang="en-AU" sz="1400" dirty="0">
              <a:solidFill>
                <a:sysClr val="windowText" lastClr="000000"/>
              </a:solidFill>
            </a:endParaRPr>
          </a:p>
        </p:txBody>
      </p:sp>
      <p:sp>
        <p:nvSpPr>
          <p:cNvPr id="10" name="Hexagon 9"/>
          <p:cNvSpPr/>
          <p:nvPr/>
        </p:nvSpPr>
        <p:spPr>
          <a:xfrm>
            <a:off x="5364088" y="2024844"/>
            <a:ext cx="2952328" cy="674761"/>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400" b="1" dirty="0" err="1" smtClean="0"/>
              <a:t>SharePoint:DelegateControl</a:t>
            </a:r>
            <a:r>
              <a:rPr lang="en-AU" dirty="0" smtClean="0"/>
              <a:t/>
            </a:r>
            <a:br>
              <a:rPr lang="en-AU" dirty="0" smtClean="0"/>
            </a:br>
            <a:r>
              <a:rPr lang="en-AU" sz="1200" dirty="0" err="1" smtClean="0"/>
              <a:t>ControlId</a:t>
            </a:r>
            <a:r>
              <a:rPr lang="en-AU" sz="1200" dirty="0" smtClean="0"/>
              <a:t>: </a:t>
            </a:r>
            <a:r>
              <a:rPr lang="en-AU" sz="1200" dirty="0" err="1" smtClean="0"/>
              <a:t>TechEd</a:t>
            </a:r>
            <a:r>
              <a:rPr lang="en-AU" sz="1200" dirty="0" smtClean="0"/>
              <a:t/>
            </a:r>
            <a:br>
              <a:rPr lang="en-AU" sz="1200" dirty="0" smtClean="0"/>
            </a:br>
            <a:r>
              <a:rPr lang="en-AU" sz="1200" dirty="0" err="1" smtClean="0"/>
              <a:t>AllowMultiple</a:t>
            </a:r>
            <a:r>
              <a:rPr lang="en-AU" sz="1200" dirty="0" smtClean="0"/>
              <a:t>: True</a:t>
            </a:r>
            <a:endParaRPr lang="en-AU" dirty="0"/>
          </a:p>
        </p:txBody>
      </p:sp>
      <p:sp>
        <p:nvSpPr>
          <p:cNvPr id="13" name="Rounded Rectangle 12"/>
          <p:cNvSpPr/>
          <p:nvPr/>
        </p:nvSpPr>
        <p:spPr>
          <a:xfrm>
            <a:off x="115888" y="3348215"/>
            <a:ext cx="14401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AU" sz="1600" dirty="0" smtClean="0"/>
              <a:t>Feature 2</a:t>
            </a:r>
            <a:endParaRPr lang="en-AU" sz="1600" dirty="0"/>
          </a:p>
        </p:txBody>
      </p:sp>
      <p:sp>
        <p:nvSpPr>
          <p:cNvPr id="14" name="Rounded Rectangle 13"/>
          <p:cNvSpPr/>
          <p:nvPr/>
        </p:nvSpPr>
        <p:spPr>
          <a:xfrm>
            <a:off x="223900" y="3852270"/>
            <a:ext cx="1188132" cy="845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t>Delegate Control</a:t>
            </a:r>
            <a:r>
              <a:rPr lang="en-AU" dirty="0" smtClean="0"/>
              <a:t/>
            </a:r>
            <a:br>
              <a:rPr lang="en-AU" dirty="0" smtClean="0"/>
            </a:br>
            <a:r>
              <a:rPr lang="en-AU" sz="1200" dirty="0" smtClean="0"/>
              <a:t>Id: </a:t>
            </a:r>
            <a:r>
              <a:rPr lang="en-AU" sz="1200" dirty="0" err="1" smtClean="0"/>
              <a:t>TechEd</a:t>
            </a:r>
            <a:r>
              <a:rPr lang="en-AU" sz="1200" dirty="0" smtClean="0"/>
              <a:t/>
            </a:r>
            <a:br>
              <a:rPr lang="en-AU" sz="1200" dirty="0" smtClean="0"/>
            </a:br>
            <a:r>
              <a:rPr lang="en-AU" sz="1200" dirty="0" smtClean="0"/>
              <a:t>Sequence: 90</a:t>
            </a:r>
            <a:endParaRPr lang="en-AU" sz="1600" dirty="0"/>
          </a:p>
        </p:txBody>
      </p:sp>
    </p:spTree>
    <p:extLst>
      <p:ext uri="{BB962C8B-B14F-4D97-AF65-F5344CB8AC3E}">
        <p14:creationId xmlns:p14="http://schemas.microsoft.com/office/powerpoint/2010/main" val="14362831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3.58168E-6 L 0.25399 0.11684 " pathEditMode="relative" rAng="0" ptsTypes="AA">
                                      <p:cBhvr>
                                        <p:cTn id="6" dur="2000" fill="hold"/>
                                        <p:tgtEl>
                                          <p:spTgt spid="8"/>
                                        </p:tgtEl>
                                        <p:attrNameLst>
                                          <p:attrName>ppt_x</p:attrName>
                                          <p:attrName>ppt_y</p:attrName>
                                        </p:attrNameLst>
                                      </p:cBhvr>
                                      <p:rCtr x="12691" y="5831"/>
                                    </p:animMotion>
                                  </p:childTnLst>
                                </p:cTn>
                              </p:par>
                            </p:childTnLst>
                          </p:cTn>
                        </p:par>
                        <p:par>
                          <p:cTn id="7" fill="hold">
                            <p:stCondLst>
                              <p:cond delay="2000"/>
                            </p:stCondLst>
                            <p:childTnLst>
                              <p:par>
                                <p:cTn id="8" presetID="42" presetClass="path" presetSubtype="0" accel="50000" decel="50000" fill="hold" grpId="0" nodeType="afterEffect">
                                  <p:stCondLst>
                                    <p:cond delay="0"/>
                                  </p:stCondLst>
                                  <p:childTnLst>
                                    <p:animMotion origin="layout" path="M 2.77778E-7 -1.1615E-6 L 0.25312 0.04466 " pathEditMode="relative" rAng="0" ptsTypes="AA">
                                      <p:cBhvr>
                                        <p:cTn id="9" dur="2000" fill="hold"/>
                                        <p:tgtEl>
                                          <p:spTgt spid="14"/>
                                        </p:tgtEl>
                                        <p:attrNameLst>
                                          <p:attrName>ppt_x</p:attrName>
                                          <p:attrName>ppt_y</p:attrName>
                                        </p:attrNameLst>
                                      </p:cBhvr>
                                      <p:rCtr x="12656" y="2221"/>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1" nodeType="clickEffect">
                                  <p:stCondLst>
                                    <p:cond delay="0"/>
                                  </p:stCondLst>
                                  <p:childTnLst>
                                    <p:animMotion origin="layout" path="M 0.25312 0.04466 L 0.67049 -0.15479 " pathEditMode="relative" rAng="0" ptsTypes="AA">
                                      <p:cBhvr>
                                        <p:cTn id="13" dur="2000" fill="hold"/>
                                        <p:tgtEl>
                                          <p:spTgt spid="14"/>
                                        </p:tgtEl>
                                        <p:attrNameLst>
                                          <p:attrName>ppt_x</p:attrName>
                                          <p:attrName>ppt_y</p:attrName>
                                        </p:attrNameLst>
                                      </p:cBhvr>
                                      <p:rCtr x="20868" y="-9972"/>
                                    </p:animMotion>
                                  </p:childTnLst>
                                </p:cTn>
                              </p:par>
                            </p:childTnLst>
                          </p:cTn>
                        </p:par>
                        <p:par>
                          <p:cTn id="14" fill="hold">
                            <p:stCondLst>
                              <p:cond delay="2000"/>
                            </p:stCondLst>
                            <p:childTnLst>
                              <p:par>
                                <p:cTn id="15" presetID="42" presetClass="path" presetSubtype="0" accel="50000" decel="50000" fill="hold" grpId="1" nodeType="afterEffect">
                                  <p:stCondLst>
                                    <p:cond delay="0"/>
                                  </p:stCondLst>
                                  <p:childTnLst>
                                    <p:animMotion origin="layout" path="M 0.25399 0.11684 L 0.67136 0.25335 " pathEditMode="relative" rAng="0" ptsTypes="AA">
                                      <p:cBhvr>
                                        <p:cTn id="16" dur="2000" fill="hold"/>
                                        <p:tgtEl>
                                          <p:spTgt spid="8"/>
                                        </p:tgtEl>
                                        <p:attrNameLst>
                                          <p:attrName>ppt_x</p:attrName>
                                          <p:attrName>ppt_y</p:attrName>
                                        </p:attrNameLst>
                                      </p:cBhvr>
                                      <p:rCtr x="20868" y="682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4" grpId="0" animBg="1"/>
      <p:bldP spid="1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Delegate controls</a:t>
            </a:r>
            <a:endParaRPr lang="en-AU" dirty="0"/>
          </a:p>
        </p:txBody>
      </p:sp>
      <p:sp>
        <p:nvSpPr>
          <p:cNvPr id="3" name="Text Placeholder 2"/>
          <p:cNvSpPr>
            <a:spLocks noGrp="1"/>
          </p:cNvSpPr>
          <p:nvPr>
            <p:ph type="body" idx="1"/>
          </p:nvPr>
        </p:nvSpPr>
        <p:spPr/>
        <p:txBody>
          <a:bodyPr/>
          <a:lstStyle/>
          <a:p>
            <a:r>
              <a:rPr lang="en-AU" dirty="0" smtClean="0"/>
              <a:t>Demonstration</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102856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Delegate Controls</a:t>
            </a:r>
            <a:br>
              <a:rPr lang="en-AU" dirty="0" smtClean="0"/>
            </a:br>
            <a:r>
              <a:rPr lang="en-AU" dirty="0" smtClean="0">
                <a:solidFill>
                  <a:schemeClr val="accent2"/>
                </a:solidFill>
              </a:rPr>
              <a:t>Review</a:t>
            </a:r>
            <a:endParaRPr lang="en-AU" dirty="0"/>
          </a:p>
        </p:txBody>
      </p:sp>
      <p:sp>
        <p:nvSpPr>
          <p:cNvPr id="3" name="Content Placeholder 2"/>
          <p:cNvSpPr>
            <a:spLocks noGrp="1"/>
          </p:cNvSpPr>
          <p:nvPr>
            <p:ph idx="1"/>
          </p:nvPr>
        </p:nvSpPr>
        <p:spPr/>
        <p:txBody>
          <a:bodyPr/>
          <a:lstStyle/>
          <a:p>
            <a:r>
              <a:rPr lang="en-AU" dirty="0" smtClean="0"/>
              <a:t>Allow designs to be </a:t>
            </a:r>
            <a:r>
              <a:rPr lang="en-AU" dirty="0" err="1" smtClean="0"/>
              <a:t>templated</a:t>
            </a:r>
            <a:r>
              <a:rPr lang="en-AU" dirty="0" smtClean="0"/>
              <a:t> effectively</a:t>
            </a:r>
          </a:p>
          <a:p>
            <a:r>
              <a:rPr lang="en-AU" dirty="0" smtClean="0"/>
              <a:t>Provide ability to control functionality through the UI rather than through deployment changes</a:t>
            </a:r>
          </a:p>
          <a:p>
            <a:r>
              <a:rPr lang="en-AU" dirty="0" smtClean="0"/>
              <a:t>Framework can be extended to support advanced use scenarios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graphicFrame>
        <p:nvGraphicFramePr>
          <p:cNvPr id="5" name="Diagram 4"/>
          <p:cNvGraphicFramePr/>
          <p:nvPr>
            <p:extLst>
              <p:ext uri="{D42A27DB-BD31-4B8C-83A1-F6EECF244321}">
                <p14:modId xmlns:p14="http://schemas.microsoft.com/office/powerpoint/2010/main" val="2466600774"/>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Isosceles Triangle 5"/>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31231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Web Templates</a:t>
            </a:r>
            <a:endParaRPr lang="en-AU" dirty="0"/>
          </a:p>
        </p:txBody>
      </p:sp>
      <p:sp>
        <p:nvSpPr>
          <p:cNvPr id="3" name="Text Placeholder 2"/>
          <p:cNvSpPr>
            <a:spLocks noGrp="1"/>
          </p:cNvSpPr>
          <p:nvPr>
            <p:ph type="body" idx="1"/>
          </p:nvPr>
        </p:nvSpPr>
        <p:spPr/>
        <p:txBody>
          <a:bodyPr/>
          <a:lstStyle/>
          <a:p>
            <a:r>
              <a:rPr lang="en-US" dirty="0" smtClean="0"/>
              <a:t>Supercharging your SharePoint 2010 Solutions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873490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Site Definitions</a:t>
            </a:r>
            <a:br>
              <a:rPr lang="en-US" dirty="0" smtClean="0"/>
            </a:br>
            <a:endParaRPr sz="3600" dirty="0">
              <a:solidFill>
                <a:schemeClr val="accent2"/>
              </a:solidFill>
            </a:endParaRPr>
          </a:p>
        </p:txBody>
      </p:sp>
      <p:sp>
        <p:nvSpPr>
          <p:cNvPr id="3" name="Text Placeholder 2"/>
          <p:cNvSpPr>
            <a:spLocks noGrp="1"/>
          </p:cNvSpPr>
          <p:nvPr>
            <p:ph idx="1"/>
          </p:nvPr>
        </p:nvSpPr>
        <p:spPr>
          <a:xfrm>
            <a:off x="457200" y="1883965"/>
            <a:ext cx="8229600" cy="3849291"/>
          </a:xfrm>
        </p:spPr>
        <p:txBody>
          <a:bodyPr>
            <a:normAutofit/>
          </a:bodyPr>
          <a:lstStyle/>
          <a:p>
            <a:r>
              <a:rPr lang="en-US" dirty="0" smtClean="0"/>
              <a:t>No Supported way to modify once deployed</a:t>
            </a:r>
          </a:p>
          <a:p>
            <a:r>
              <a:rPr lang="en-US" dirty="0" smtClean="0"/>
              <a:t>Can’t be used in Office365 as farm wide</a:t>
            </a:r>
          </a:p>
          <a:p>
            <a:r>
              <a:rPr lang="en-US" dirty="0" smtClean="0"/>
              <a:t>Sites created from site definition remain linked to definition</a:t>
            </a:r>
          </a:p>
          <a:p>
            <a:r>
              <a:rPr lang="en-US" dirty="0" smtClean="0"/>
              <a:t>Site scoped features not activated in web creation</a:t>
            </a:r>
          </a:p>
          <a:p>
            <a:r>
              <a:rPr lang="en-US" dirty="0" smtClean="0"/>
              <a:t>Feature stapling possible</a:t>
            </a:r>
          </a:p>
          <a:p>
            <a:endParaRPr lang="en-US" dirty="0" smtClean="0"/>
          </a:p>
          <a:p>
            <a:pPr marL="0" indent="0">
              <a:buNone/>
            </a:pPr>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443781272"/>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Multiply 3"/>
          <p:cNvSpPr/>
          <p:nvPr/>
        </p:nvSpPr>
        <p:spPr>
          <a:xfrm>
            <a:off x="0" y="692696"/>
            <a:ext cx="8460432" cy="5904656"/>
          </a:xfrm>
          <a:prstGeom prst="mathMultiply">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184162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Template’s</a:t>
            </a:r>
            <a:endParaRPr sz="3600" dirty="0">
              <a:solidFill>
                <a:schemeClr val="accent2"/>
              </a:solidFill>
            </a:endParaRPr>
          </a:p>
        </p:txBody>
      </p:sp>
      <p:sp>
        <p:nvSpPr>
          <p:cNvPr id="3" name="Text Placeholder 2"/>
          <p:cNvSpPr>
            <a:spLocks noGrp="1"/>
          </p:cNvSpPr>
          <p:nvPr>
            <p:ph idx="1"/>
          </p:nvPr>
        </p:nvSpPr>
        <p:spPr>
          <a:xfrm>
            <a:off x="457200" y="1883965"/>
            <a:ext cx="8229600" cy="3849291"/>
          </a:xfrm>
        </p:spPr>
        <p:txBody>
          <a:bodyPr>
            <a:normAutofit/>
          </a:bodyPr>
          <a:lstStyle/>
          <a:p>
            <a:r>
              <a:rPr lang="en-US" dirty="0" smtClean="0"/>
              <a:t>Template can be upgraded </a:t>
            </a:r>
            <a:br>
              <a:rPr lang="en-US" dirty="0" smtClean="0"/>
            </a:br>
            <a:endParaRPr lang="en-US" dirty="0" smtClean="0"/>
          </a:p>
          <a:p>
            <a:r>
              <a:rPr lang="en-US" dirty="0" smtClean="0"/>
              <a:t>Can be used in Office365 as site level is possible</a:t>
            </a:r>
            <a:br>
              <a:rPr lang="en-US" dirty="0" smtClean="0"/>
            </a:br>
            <a:endParaRPr lang="en-US" dirty="0" smtClean="0"/>
          </a:p>
          <a:p>
            <a:r>
              <a:rPr lang="en-US" dirty="0" smtClean="0"/>
              <a:t>No feature stapling possible</a:t>
            </a:r>
            <a:br>
              <a:rPr lang="en-US" dirty="0" smtClean="0"/>
            </a:br>
            <a:endParaRPr lang="en-US" dirty="0" smtClean="0"/>
          </a:p>
          <a:p>
            <a:r>
              <a:rPr lang="en-US" dirty="0" smtClean="0"/>
              <a:t>Can’t use variations</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841378971"/>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005930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 versioning</a:t>
            </a:r>
            <a:endParaRPr sz="3600" dirty="0">
              <a:solidFill>
                <a:schemeClr val="accent2"/>
              </a:solidFill>
            </a:endParaRPr>
          </a:p>
        </p:txBody>
      </p:sp>
      <p:sp>
        <p:nvSpPr>
          <p:cNvPr id="3" name="Text Placeholder 2"/>
          <p:cNvSpPr>
            <a:spLocks noGrp="1"/>
          </p:cNvSpPr>
          <p:nvPr>
            <p:ph idx="1"/>
          </p:nvPr>
        </p:nvSpPr>
        <p:spPr>
          <a:xfrm>
            <a:off x="457200" y="1883965"/>
            <a:ext cx="8229600" cy="3849291"/>
          </a:xfrm>
        </p:spPr>
        <p:txBody>
          <a:bodyPr>
            <a:normAutofit/>
          </a:bodyPr>
          <a:lstStyle/>
          <a:p>
            <a:r>
              <a:rPr lang="en-US" sz="2400" dirty="0"/>
              <a:t>Version Range – </a:t>
            </a:r>
            <a:r>
              <a:rPr lang="en-US" sz="2400" dirty="0" err="1" smtClean="0"/>
              <a:t>BeginVersion</a:t>
            </a:r>
            <a:r>
              <a:rPr lang="en-US" sz="2400" dirty="0" smtClean="0"/>
              <a:t>/</a:t>
            </a:r>
            <a:r>
              <a:rPr lang="en-US" sz="2400" dirty="0" err="1" smtClean="0"/>
              <a:t>EndVersion</a:t>
            </a:r>
            <a:r>
              <a:rPr lang="en-US" sz="2400" dirty="0" smtClean="0"/>
              <a:t/>
            </a:r>
            <a:br>
              <a:rPr lang="en-US" sz="2400" dirty="0" smtClean="0"/>
            </a:br>
            <a:endParaRPr lang="en-US" sz="2400" dirty="0"/>
          </a:p>
          <a:p>
            <a:r>
              <a:rPr lang="en-US" sz="2400" dirty="0"/>
              <a:t>Upgrade Elements</a:t>
            </a:r>
          </a:p>
          <a:p>
            <a:pPr lvl="1"/>
            <a:r>
              <a:rPr lang="en-US" sz="2000" dirty="0" err="1" smtClean="0"/>
              <a:t>CustomUpgradeAction</a:t>
            </a:r>
            <a:endParaRPr lang="en-US" sz="1800" dirty="0"/>
          </a:p>
          <a:p>
            <a:pPr lvl="1"/>
            <a:r>
              <a:rPr lang="en-US" sz="2000" dirty="0" err="1"/>
              <a:t>ApplyElementManifest</a:t>
            </a:r>
            <a:endParaRPr lang="en-US" sz="2000" dirty="0"/>
          </a:p>
          <a:p>
            <a:pPr lvl="1"/>
            <a:r>
              <a:rPr lang="en-US" sz="2000" dirty="0" err="1"/>
              <a:t>MapFile</a:t>
            </a:r>
            <a:r>
              <a:rPr lang="en-US" sz="2000" dirty="0"/>
              <a:t> – </a:t>
            </a:r>
            <a:r>
              <a:rPr lang="en-US" sz="2000" dirty="0" err="1"/>
              <a:t>FromPath</a:t>
            </a:r>
            <a:r>
              <a:rPr lang="en-US" sz="2000" dirty="0"/>
              <a:t>/</a:t>
            </a:r>
            <a:r>
              <a:rPr lang="en-US" sz="2000" dirty="0" err="1"/>
              <a:t>ToPath</a:t>
            </a:r>
            <a:endParaRPr lang="en-US" sz="2000" dirty="0"/>
          </a:p>
          <a:p>
            <a:pPr lvl="1"/>
            <a:r>
              <a:rPr lang="en-US" sz="2000" dirty="0" err="1"/>
              <a:t>AddContentTypeField</a:t>
            </a:r>
            <a:endParaRPr lang="en-US" dirty="0"/>
          </a:p>
          <a:p>
            <a:endParaRPr lang="en-US"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391447409"/>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5535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Creating effective web templates</a:t>
            </a:r>
            <a:endParaRPr lang="en-AU" dirty="0"/>
          </a:p>
        </p:txBody>
      </p:sp>
      <p:sp>
        <p:nvSpPr>
          <p:cNvPr id="3" name="Text Placeholder 2"/>
          <p:cNvSpPr>
            <a:spLocks noGrp="1"/>
          </p:cNvSpPr>
          <p:nvPr>
            <p:ph type="body" idx="1"/>
          </p:nvPr>
        </p:nvSpPr>
        <p:spPr/>
        <p:txBody>
          <a:bodyPr/>
          <a:lstStyle/>
          <a:p>
            <a:r>
              <a:rPr lang="en-AU" dirty="0" smtClean="0"/>
              <a:t>Demonstration</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965569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Templates</a:t>
            </a:r>
            <a:br>
              <a:rPr lang="en-US" dirty="0" smtClean="0"/>
            </a:br>
            <a:r>
              <a:rPr lang="en-AU" dirty="0" smtClean="0">
                <a:solidFill>
                  <a:schemeClr val="accent2"/>
                </a:solidFill>
              </a:rPr>
              <a:t>Review</a:t>
            </a:r>
            <a:endParaRPr sz="3600" dirty="0">
              <a:solidFill>
                <a:schemeClr val="accent2"/>
              </a:solidFill>
            </a:endParaRPr>
          </a:p>
        </p:txBody>
      </p:sp>
      <p:sp>
        <p:nvSpPr>
          <p:cNvPr id="3" name="Text Placeholder 2"/>
          <p:cNvSpPr>
            <a:spLocks noGrp="1"/>
          </p:cNvSpPr>
          <p:nvPr>
            <p:ph idx="1"/>
          </p:nvPr>
        </p:nvSpPr>
        <p:spPr>
          <a:xfrm>
            <a:off x="457200" y="1883965"/>
            <a:ext cx="8229600" cy="3849291"/>
          </a:xfrm>
        </p:spPr>
        <p:txBody>
          <a:bodyPr>
            <a:normAutofit/>
          </a:bodyPr>
          <a:lstStyle/>
          <a:p>
            <a:r>
              <a:rPr lang="en-US" dirty="0" smtClean="0"/>
              <a:t>Web templates replace site definitions for most situations</a:t>
            </a:r>
          </a:p>
          <a:p>
            <a:endParaRPr lang="en-US" dirty="0"/>
          </a:p>
          <a:p>
            <a:r>
              <a:rPr lang="en-US" dirty="0" smtClean="0"/>
              <a:t>Plan your web template plus feature structure and add property bag identifier</a:t>
            </a:r>
          </a:p>
          <a:p>
            <a:endParaRPr lang="en-US" dirty="0" smtClean="0"/>
          </a:p>
          <a:p>
            <a:r>
              <a:rPr lang="en-US" dirty="0" smtClean="0"/>
              <a:t>Use feature upgrading or scripts to upgrade existing sites</a:t>
            </a:r>
            <a:endParaRPr lang="en-US" dirty="0"/>
          </a:p>
          <a:p>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1484659348"/>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94633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smtClean="0"/>
              <a:t>SuperCharging</a:t>
            </a:r>
            <a:r>
              <a:rPr lang="en-US" dirty="0" smtClean="0"/>
              <a:t> YOUR SHAREPOINT 2010 SOLUTIONS</a:t>
            </a:r>
            <a:endParaRPr lang="en-AU" dirty="0"/>
          </a:p>
        </p:txBody>
      </p:sp>
      <p:sp>
        <p:nvSpPr>
          <p:cNvPr id="3" name="Text Placeholder 2"/>
          <p:cNvSpPr>
            <a:spLocks noGrp="1"/>
          </p:cNvSpPr>
          <p:nvPr>
            <p:ph type="body" idx="1"/>
          </p:nvPr>
        </p:nvSpPr>
        <p:spPr>
          <a:xfrm>
            <a:off x="722313" y="2852936"/>
            <a:ext cx="7772400" cy="1500187"/>
          </a:xfrm>
        </p:spPr>
        <p:txBody>
          <a:bodyPr/>
          <a:lstStyle/>
          <a:p>
            <a:pPr lvl="0">
              <a:defRPr/>
            </a:pPr>
            <a:r>
              <a:rPr lang="en-US" b="1" dirty="0" smtClean="0"/>
              <a:t>Brian </a:t>
            </a:r>
            <a:r>
              <a:rPr lang="en-US" b="1" dirty="0" err="1" smtClean="0"/>
              <a:t>Farnhill</a:t>
            </a:r>
            <a:r>
              <a:rPr lang="en-US" dirty="0" smtClean="0"/>
              <a:t>			</a:t>
            </a:r>
            <a:r>
              <a:rPr lang="en-US" b="1" dirty="0" smtClean="0"/>
              <a:t>Elaine van Bergen</a:t>
            </a:r>
          </a:p>
          <a:p>
            <a:pPr lvl="0">
              <a:defRPr/>
            </a:pPr>
            <a:r>
              <a:rPr lang="en-US" dirty="0" smtClean="0"/>
              <a:t>Solution Architect		Architect</a:t>
            </a:r>
          </a:p>
          <a:p>
            <a:pPr lvl="0">
              <a:defRPr/>
            </a:pPr>
            <a:r>
              <a:rPr lang="en-US" dirty="0" err="1" smtClean="0"/>
              <a:t>Extelligent</a:t>
            </a:r>
            <a:r>
              <a:rPr lang="en-US" dirty="0" smtClean="0"/>
              <a:t> Design		OBS</a:t>
            </a:r>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DEV-OFS312</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Creating custom Service Applications</a:t>
            </a:r>
            <a:endParaRPr lang="en-AU" dirty="0"/>
          </a:p>
        </p:txBody>
      </p:sp>
      <p:sp>
        <p:nvSpPr>
          <p:cNvPr id="3" name="Text Placeholder 2"/>
          <p:cNvSpPr>
            <a:spLocks noGrp="1"/>
          </p:cNvSpPr>
          <p:nvPr>
            <p:ph type="body" idx="1"/>
          </p:nvPr>
        </p:nvSpPr>
        <p:spPr/>
        <p:txBody>
          <a:bodyPr/>
          <a:lstStyle/>
          <a:p>
            <a:r>
              <a:rPr lang="en-US" dirty="0" smtClean="0"/>
              <a:t>Supercharging your SharePoint 2010 Solutions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493162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Applications</a:t>
            </a:r>
            <a:br>
              <a:rPr lang="en-US" dirty="0" smtClean="0"/>
            </a:br>
            <a:r>
              <a:rPr lang="en-AU" sz="3600" dirty="0" smtClean="0">
                <a:solidFill>
                  <a:schemeClr val="accent2"/>
                </a:solidFill>
              </a:rPr>
              <a:t>Architecture</a:t>
            </a:r>
            <a:endParaRPr sz="3600" dirty="0">
              <a:solidFill>
                <a:schemeClr val="accent2"/>
              </a:solidFill>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graphicFrame>
        <p:nvGraphicFramePr>
          <p:cNvPr id="8" name="Diagram 7"/>
          <p:cNvGraphicFramePr/>
          <p:nvPr>
            <p:extLst>
              <p:ext uri="{D42A27DB-BD31-4B8C-83A1-F6EECF244321}">
                <p14:modId xmlns:p14="http://schemas.microsoft.com/office/powerpoint/2010/main" val="399014731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0" name="Straight Connector 49"/>
          <p:cNvCxnSpPr/>
          <p:nvPr/>
        </p:nvCxnSpPr>
        <p:spPr>
          <a:xfrm>
            <a:off x="6784258" y="1784555"/>
            <a:ext cx="0" cy="3971704"/>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nvGrpSpPr>
          <p:cNvPr id="92" name="Group 91"/>
          <p:cNvGrpSpPr/>
          <p:nvPr/>
        </p:nvGrpSpPr>
        <p:grpSpPr>
          <a:xfrm>
            <a:off x="7036086" y="1815207"/>
            <a:ext cx="1902421" cy="2837929"/>
            <a:chOff x="7036086" y="1815207"/>
            <a:chExt cx="1902421" cy="2837929"/>
          </a:xfrm>
        </p:grpSpPr>
        <p:sp>
          <p:nvSpPr>
            <p:cNvPr id="51" name="TextBox 50"/>
            <p:cNvSpPr txBox="1"/>
            <p:nvPr/>
          </p:nvSpPr>
          <p:spPr>
            <a:xfrm>
              <a:off x="7132852" y="1815207"/>
              <a:ext cx="1666660" cy="461665"/>
            </a:xfrm>
            <a:prstGeom prst="rect">
              <a:avLst/>
            </a:prstGeom>
            <a:noFill/>
          </p:spPr>
          <p:txBody>
            <a:bodyPr wrap="square" rtlCol="0">
              <a:spAutoFit/>
            </a:bodyPr>
            <a:lstStyle/>
            <a:p>
              <a:r>
                <a:rPr lang="en-AU" sz="2400" dirty="0" smtClean="0"/>
                <a:t>Client Apps</a:t>
              </a:r>
              <a:endParaRPr lang="en-AU" sz="2400" dirty="0"/>
            </a:p>
          </p:txBody>
        </p:sp>
        <p:sp>
          <p:nvSpPr>
            <p:cNvPr id="52" name="Rounded Rectangle 51"/>
            <p:cNvSpPr/>
            <p:nvPr/>
          </p:nvSpPr>
          <p:spPr bwMode="auto">
            <a:xfrm>
              <a:off x="7036086" y="2335549"/>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Browsers (IE, Firefox)</a:t>
              </a:r>
            </a:p>
          </p:txBody>
        </p:sp>
        <p:sp>
          <p:nvSpPr>
            <p:cNvPr id="53" name="Rounded Rectangle 52"/>
            <p:cNvSpPr/>
            <p:nvPr/>
          </p:nvSpPr>
          <p:spPr bwMode="auto">
            <a:xfrm>
              <a:off x="7036086" y="2551573"/>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Office Client</a:t>
              </a:r>
            </a:p>
          </p:txBody>
        </p:sp>
        <p:sp>
          <p:nvSpPr>
            <p:cNvPr id="54" name="Rounded Rectangle 53"/>
            <p:cNvSpPr/>
            <p:nvPr/>
          </p:nvSpPr>
          <p:spPr bwMode="auto">
            <a:xfrm>
              <a:off x="7036086" y="2767597"/>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OneNote</a:t>
              </a:r>
            </a:p>
          </p:txBody>
        </p:sp>
        <p:sp>
          <p:nvSpPr>
            <p:cNvPr id="55" name="Rounded Rectangle 54"/>
            <p:cNvSpPr/>
            <p:nvPr/>
          </p:nvSpPr>
          <p:spPr bwMode="auto">
            <a:xfrm>
              <a:off x="7036086" y="2983621"/>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InfoPath</a:t>
              </a:r>
            </a:p>
          </p:txBody>
        </p:sp>
        <p:sp>
          <p:nvSpPr>
            <p:cNvPr id="56" name="Rounded Rectangle 55"/>
            <p:cNvSpPr/>
            <p:nvPr/>
          </p:nvSpPr>
          <p:spPr bwMode="auto">
            <a:xfrm>
              <a:off x="7036086" y="3199645"/>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Project</a:t>
              </a:r>
            </a:p>
          </p:txBody>
        </p:sp>
        <p:sp>
          <p:nvSpPr>
            <p:cNvPr id="57" name="Rounded Rectangle 56"/>
            <p:cNvSpPr/>
            <p:nvPr/>
          </p:nvSpPr>
          <p:spPr bwMode="auto">
            <a:xfrm>
              <a:off x="7036086" y="3415669"/>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Outlook</a:t>
              </a:r>
            </a:p>
          </p:txBody>
        </p:sp>
        <p:sp>
          <p:nvSpPr>
            <p:cNvPr id="58" name="Rounded Rectangle 57"/>
            <p:cNvSpPr/>
            <p:nvPr/>
          </p:nvSpPr>
          <p:spPr bwMode="auto">
            <a:xfrm>
              <a:off x="7036086" y="3631693"/>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RSS Viewers</a:t>
              </a:r>
            </a:p>
          </p:txBody>
        </p:sp>
        <p:sp>
          <p:nvSpPr>
            <p:cNvPr id="59" name="Rounded Rectangle 58"/>
            <p:cNvSpPr/>
            <p:nvPr/>
          </p:nvSpPr>
          <p:spPr bwMode="auto">
            <a:xfrm>
              <a:off x="7036086" y="3847717"/>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SharePoint Workspace</a:t>
              </a:r>
            </a:p>
          </p:txBody>
        </p:sp>
        <p:sp>
          <p:nvSpPr>
            <p:cNvPr id="60" name="Rounded Rectangle 59"/>
            <p:cNvSpPr/>
            <p:nvPr/>
          </p:nvSpPr>
          <p:spPr bwMode="auto">
            <a:xfrm>
              <a:off x="7036086" y="4063741"/>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SharePoint Designer</a:t>
              </a:r>
            </a:p>
          </p:txBody>
        </p:sp>
        <p:sp>
          <p:nvSpPr>
            <p:cNvPr id="61" name="Rounded Rectangle 60"/>
            <p:cNvSpPr/>
            <p:nvPr/>
          </p:nvSpPr>
          <p:spPr bwMode="auto">
            <a:xfrm>
              <a:off x="7036086" y="4285941"/>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Visio</a:t>
              </a:r>
            </a:p>
          </p:txBody>
        </p:sp>
        <p:sp>
          <p:nvSpPr>
            <p:cNvPr id="62" name="Rounded Rectangle 61"/>
            <p:cNvSpPr/>
            <p:nvPr/>
          </p:nvSpPr>
          <p:spPr bwMode="auto">
            <a:xfrm>
              <a:off x="7036086" y="4501965"/>
              <a:ext cx="1902421" cy="151171"/>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Access</a:t>
              </a:r>
            </a:p>
          </p:txBody>
        </p:sp>
      </p:grpSp>
      <p:grpSp>
        <p:nvGrpSpPr>
          <p:cNvPr id="93" name="Group 92"/>
          <p:cNvGrpSpPr/>
          <p:nvPr/>
        </p:nvGrpSpPr>
        <p:grpSpPr>
          <a:xfrm>
            <a:off x="328790" y="4577550"/>
            <a:ext cx="6259240" cy="1089694"/>
            <a:chOff x="328790" y="4577550"/>
            <a:chExt cx="6259240" cy="1089694"/>
          </a:xfrm>
        </p:grpSpPr>
        <p:sp>
          <p:nvSpPr>
            <p:cNvPr id="63" name="Rounded Rectangle 62"/>
            <p:cNvSpPr/>
            <p:nvPr/>
          </p:nvSpPr>
          <p:spPr bwMode="auto">
            <a:xfrm>
              <a:off x="328790" y="4577550"/>
              <a:ext cx="6259240" cy="1089694"/>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r>
                <a:rPr lang="en-AU" sz="2000" dirty="0" smtClean="0">
                  <a:solidFill>
                    <a:schemeClr val="bg1"/>
                  </a:solidFill>
                  <a:latin typeface="Calibri" pitchFamily="34" charset="0"/>
                </a:rPr>
                <a:t>SharePoint Foundation</a:t>
              </a:r>
            </a:p>
          </p:txBody>
        </p:sp>
        <p:sp>
          <p:nvSpPr>
            <p:cNvPr id="64" name="Rounded Rectangle 63"/>
            <p:cNvSpPr/>
            <p:nvPr/>
          </p:nvSpPr>
          <p:spPr bwMode="auto">
            <a:xfrm>
              <a:off x="500545" y="5308783"/>
              <a:ext cx="1924665" cy="20375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400" dirty="0" err="1" smtClean="0">
                  <a:solidFill>
                    <a:srgbClr val="000000"/>
                  </a:solidFill>
                  <a:latin typeface="Calibri" pitchFamily="34" charset="0"/>
                </a:rPr>
                <a:t>Config</a:t>
              </a:r>
              <a:endParaRPr lang="en-US" sz="1400" dirty="0" smtClean="0">
                <a:solidFill>
                  <a:srgbClr val="000000"/>
                </a:solidFill>
                <a:latin typeface="Calibri" pitchFamily="34" charset="0"/>
              </a:endParaRPr>
            </a:p>
          </p:txBody>
        </p:sp>
        <p:sp>
          <p:nvSpPr>
            <p:cNvPr id="65" name="Rounded Rectangle 64"/>
            <p:cNvSpPr/>
            <p:nvPr/>
          </p:nvSpPr>
          <p:spPr bwMode="auto">
            <a:xfrm>
              <a:off x="2489119" y="5308257"/>
              <a:ext cx="1924665" cy="20375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400" dirty="0" smtClean="0">
                  <a:solidFill>
                    <a:srgbClr val="000000"/>
                  </a:solidFill>
                  <a:latin typeface="Calibri" pitchFamily="34" charset="0"/>
                </a:rPr>
                <a:t>Content</a:t>
              </a:r>
            </a:p>
          </p:txBody>
        </p:sp>
        <p:sp>
          <p:nvSpPr>
            <p:cNvPr id="66" name="Rounded Rectangle 65"/>
            <p:cNvSpPr/>
            <p:nvPr/>
          </p:nvSpPr>
          <p:spPr bwMode="auto">
            <a:xfrm>
              <a:off x="4492753" y="5308783"/>
              <a:ext cx="1924665" cy="20375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400" dirty="0" smtClean="0">
                  <a:solidFill>
                    <a:srgbClr val="000000"/>
                  </a:solidFill>
                  <a:latin typeface="Calibri" pitchFamily="34" charset="0"/>
                </a:rPr>
                <a:t>Workflow</a:t>
              </a:r>
            </a:p>
          </p:txBody>
        </p:sp>
        <p:sp>
          <p:nvSpPr>
            <p:cNvPr id="67" name="Rounded Rectangle 66"/>
            <p:cNvSpPr/>
            <p:nvPr/>
          </p:nvSpPr>
          <p:spPr bwMode="auto">
            <a:xfrm>
              <a:off x="500545" y="5013702"/>
              <a:ext cx="2857591" cy="20375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400" dirty="0" smtClean="0">
                  <a:solidFill>
                    <a:srgbClr val="000000"/>
                  </a:solidFill>
                  <a:effectLst/>
                  <a:latin typeface="Calibri" pitchFamily="34" charset="0"/>
                </a:rPr>
                <a:t>Sandboxed Code Service</a:t>
              </a:r>
            </a:p>
          </p:txBody>
        </p:sp>
        <p:sp>
          <p:nvSpPr>
            <p:cNvPr id="68" name="Rounded Rectangle 67"/>
            <p:cNvSpPr/>
            <p:nvPr/>
          </p:nvSpPr>
          <p:spPr bwMode="auto">
            <a:xfrm>
              <a:off x="3458410" y="5013176"/>
              <a:ext cx="2959007" cy="20375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400" dirty="0" smtClean="0">
                  <a:solidFill>
                    <a:srgbClr val="000000"/>
                  </a:solidFill>
                  <a:effectLst/>
                  <a:latin typeface="Calibri" pitchFamily="34" charset="0"/>
                </a:rPr>
                <a:t>Usage &amp; Health Logging</a:t>
              </a:r>
            </a:p>
          </p:txBody>
        </p:sp>
      </p:grpSp>
      <p:grpSp>
        <p:nvGrpSpPr>
          <p:cNvPr id="95" name="Group 94"/>
          <p:cNvGrpSpPr/>
          <p:nvPr/>
        </p:nvGrpSpPr>
        <p:grpSpPr>
          <a:xfrm>
            <a:off x="4706797" y="1700807"/>
            <a:ext cx="1906379" cy="2362934"/>
            <a:chOff x="4706797" y="1700807"/>
            <a:chExt cx="1906379" cy="2362934"/>
          </a:xfrm>
        </p:grpSpPr>
        <p:sp>
          <p:nvSpPr>
            <p:cNvPr id="71" name="Rounded Rectangle 70"/>
            <p:cNvSpPr/>
            <p:nvPr/>
          </p:nvSpPr>
          <p:spPr bwMode="auto">
            <a:xfrm>
              <a:off x="4706797" y="1700807"/>
              <a:ext cx="1876824" cy="1129285"/>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r>
                <a:rPr lang="en-AU" sz="2000" dirty="0" smtClean="0">
                  <a:solidFill>
                    <a:schemeClr val="bg1"/>
                  </a:solidFill>
                  <a:latin typeface="Calibri" pitchFamily="34" charset="0"/>
                </a:rPr>
                <a:t>Project Server 2010</a:t>
              </a:r>
            </a:p>
          </p:txBody>
        </p:sp>
        <p:sp>
          <p:nvSpPr>
            <p:cNvPr id="72" name="Rounded Rectangle 71"/>
            <p:cNvSpPr/>
            <p:nvPr/>
          </p:nvSpPr>
          <p:spPr bwMode="auto">
            <a:xfrm>
              <a:off x="4711205" y="2918768"/>
              <a:ext cx="1876824" cy="712994"/>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r>
                <a:rPr lang="en-AU" sz="2000" dirty="0" smtClean="0">
                  <a:solidFill>
                    <a:schemeClr val="bg1"/>
                  </a:solidFill>
                  <a:latin typeface="Calibri" pitchFamily="34" charset="0"/>
                </a:rPr>
                <a:t>Fast 2010</a:t>
              </a:r>
            </a:p>
          </p:txBody>
        </p:sp>
        <p:sp>
          <p:nvSpPr>
            <p:cNvPr id="85" name="Rounded Rectangle 84"/>
            <p:cNvSpPr/>
            <p:nvPr/>
          </p:nvSpPr>
          <p:spPr bwMode="auto">
            <a:xfrm>
              <a:off x="4812296" y="2492676"/>
              <a:ext cx="1674643" cy="236015"/>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Project Web Access</a:t>
              </a:r>
            </a:p>
          </p:txBody>
        </p:sp>
        <p:sp>
          <p:nvSpPr>
            <p:cNvPr id="86" name="Rounded Rectangle 85"/>
            <p:cNvSpPr/>
            <p:nvPr/>
          </p:nvSpPr>
          <p:spPr bwMode="auto">
            <a:xfrm>
              <a:off x="4807888" y="3330825"/>
              <a:ext cx="1674643" cy="236015"/>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FAST Search Service</a:t>
              </a:r>
            </a:p>
          </p:txBody>
        </p:sp>
        <p:sp>
          <p:nvSpPr>
            <p:cNvPr id="87" name="Rounded Rectangle 86"/>
            <p:cNvSpPr/>
            <p:nvPr/>
          </p:nvSpPr>
          <p:spPr bwMode="auto">
            <a:xfrm>
              <a:off x="4736352" y="3700457"/>
              <a:ext cx="1876824" cy="363284"/>
            </a:xfrm>
            <a:prstGeom prst="round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endParaRPr lang="en-AU" sz="2000" dirty="0" smtClean="0">
                <a:solidFill>
                  <a:schemeClr val="bg1"/>
                </a:solidFill>
                <a:latin typeface="Calibri" pitchFamily="34" charset="0"/>
              </a:endParaRPr>
            </a:p>
          </p:txBody>
        </p:sp>
        <p:sp>
          <p:nvSpPr>
            <p:cNvPr id="88" name="Rounded Rectangle 87"/>
            <p:cNvSpPr/>
            <p:nvPr/>
          </p:nvSpPr>
          <p:spPr bwMode="auto">
            <a:xfrm>
              <a:off x="4812294" y="3758016"/>
              <a:ext cx="1674643" cy="236015"/>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Office Web App Services</a:t>
              </a:r>
            </a:p>
          </p:txBody>
        </p:sp>
      </p:grpSp>
      <p:sp>
        <p:nvSpPr>
          <p:cNvPr id="89" name="Rounded Rectangle 88"/>
          <p:cNvSpPr/>
          <p:nvPr/>
        </p:nvSpPr>
        <p:spPr bwMode="auto">
          <a:xfrm>
            <a:off x="4736352" y="4123824"/>
            <a:ext cx="1876824" cy="393197"/>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endParaRPr lang="en-AU" sz="2000" dirty="0" smtClean="0">
              <a:solidFill>
                <a:srgbClr val="000000"/>
              </a:solidFill>
              <a:latin typeface="Calibri" pitchFamily="34" charset="0"/>
            </a:endParaRPr>
          </a:p>
        </p:txBody>
      </p:sp>
      <p:sp>
        <p:nvSpPr>
          <p:cNvPr id="90" name="Rounded Rectangle 89"/>
          <p:cNvSpPr/>
          <p:nvPr/>
        </p:nvSpPr>
        <p:spPr bwMode="auto">
          <a:xfrm>
            <a:off x="4837442" y="4174563"/>
            <a:ext cx="1674642" cy="264627"/>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FFFFFF"/>
                </a:solidFill>
                <a:latin typeface="Calibri" pitchFamily="34" charset="0"/>
              </a:rPr>
              <a:t>3</a:t>
            </a:r>
            <a:r>
              <a:rPr lang="en-US" sz="1200" baseline="30000" dirty="0" smtClean="0">
                <a:solidFill>
                  <a:srgbClr val="FFFFFF"/>
                </a:solidFill>
                <a:latin typeface="Calibri" pitchFamily="34" charset="0"/>
              </a:rPr>
              <a:t>rd</a:t>
            </a:r>
            <a:r>
              <a:rPr lang="en-US" sz="1200" dirty="0" smtClean="0">
                <a:solidFill>
                  <a:srgbClr val="FFFFFF"/>
                </a:solidFill>
                <a:latin typeface="Calibri" pitchFamily="34" charset="0"/>
              </a:rPr>
              <a:t> party services</a:t>
            </a:r>
          </a:p>
        </p:txBody>
      </p:sp>
      <p:grpSp>
        <p:nvGrpSpPr>
          <p:cNvPr id="94" name="Group 93"/>
          <p:cNvGrpSpPr/>
          <p:nvPr/>
        </p:nvGrpSpPr>
        <p:grpSpPr>
          <a:xfrm>
            <a:off x="328790" y="1700808"/>
            <a:ext cx="4262284" cy="2819547"/>
            <a:chOff x="328790" y="1700808"/>
            <a:chExt cx="4262284" cy="2819547"/>
          </a:xfrm>
        </p:grpSpPr>
        <p:sp>
          <p:nvSpPr>
            <p:cNvPr id="69" name="Rounded Rectangle 68"/>
            <p:cNvSpPr/>
            <p:nvPr/>
          </p:nvSpPr>
          <p:spPr bwMode="auto">
            <a:xfrm>
              <a:off x="328790" y="2132856"/>
              <a:ext cx="4262284" cy="2387499"/>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72000" tIns="45718" rIns="72000" bIns="45718" numCol="1" rtlCol="0" anchor="t" anchorCtr="0" compatLnSpc="1">
              <a:prstTxWarp prst="textNoShape">
                <a:avLst/>
              </a:prstTxWarp>
            </a:bodyPr>
            <a:lstStyle/>
            <a:p>
              <a:pPr algn="ctr" defTabSz="914099"/>
              <a:r>
                <a:rPr lang="en-AU" sz="2000" dirty="0" smtClean="0">
                  <a:solidFill>
                    <a:schemeClr val="bg1"/>
                  </a:solidFill>
                  <a:latin typeface="Calibri" pitchFamily="34" charset="0"/>
                </a:rPr>
                <a:t>SharePoint Service Applications</a:t>
              </a:r>
            </a:p>
          </p:txBody>
        </p:sp>
        <p:sp>
          <p:nvSpPr>
            <p:cNvPr id="73" name="Rounded Rectangle 72"/>
            <p:cNvSpPr/>
            <p:nvPr/>
          </p:nvSpPr>
          <p:spPr bwMode="auto">
            <a:xfrm>
              <a:off x="662960" y="2612735"/>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Search Service</a:t>
              </a:r>
            </a:p>
          </p:txBody>
        </p:sp>
        <p:sp>
          <p:nvSpPr>
            <p:cNvPr id="74" name="Rounded Rectangle 73"/>
            <p:cNvSpPr/>
            <p:nvPr/>
          </p:nvSpPr>
          <p:spPr bwMode="auto">
            <a:xfrm>
              <a:off x="662960" y="2900767"/>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Excel </a:t>
              </a:r>
              <a:r>
                <a:rPr lang="en-US" sz="1200" dirty="0" err="1" smtClean="0">
                  <a:solidFill>
                    <a:srgbClr val="000000"/>
                  </a:solidFill>
                  <a:latin typeface="Calibri" pitchFamily="34" charset="0"/>
                </a:rPr>
                <a:t>Calc</a:t>
              </a:r>
              <a:r>
                <a:rPr lang="en-US" sz="1200" dirty="0" smtClean="0">
                  <a:solidFill>
                    <a:srgbClr val="000000"/>
                  </a:solidFill>
                  <a:latin typeface="Calibri" pitchFamily="34" charset="0"/>
                </a:rPr>
                <a:t> Service</a:t>
              </a:r>
            </a:p>
          </p:txBody>
        </p:sp>
        <p:sp>
          <p:nvSpPr>
            <p:cNvPr id="75" name="Rounded Rectangle 74"/>
            <p:cNvSpPr/>
            <p:nvPr/>
          </p:nvSpPr>
          <p:spPr bwMode="auto">
            <a:xfrm>
              <a:off x="662960" y="3188799"/>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User Profiles</a:t>
              </a:r>
            </a:p>
          </p:txBody>
        </p:sp>
        <p:sp>
          <p:nvSpPr>
            <p:cNvPr id="76" name="Rounded Rectangle 75"/>
            <p:cNvSpPr/>
            <p:nvPr/>
          </p:nvSpPr>
          <p:spPr bwMode="auto">
            <a:xfrm>
              <a:off x="662960" y="3476831"/>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900" dirty="0" smtClean="0">
                  <a:solidFill>
                    <a:srgbClr val="000000"/>
                  </a:solidFill>
                  <a:latin typeface="Calibri" pitchFamily="34" charset="0"/>
                </a:rPr>
                <a:t>Business Connectivity Service</a:t>
              </a:r>
            </a:p>
          </p:txBody>
        </p:sp>
        <p:sp>
          <p:nvSpPr>
            <p:cNvPr id="77" name="Rounded Rectangle 76"/>
            <p:cNvSpPr/>
            <p:nvPr/>
          </p:nvSpPr>
          <p:spPr bwMode="auto">
            <a:xfrm>
              <a:off x="662519" y="3789041"/>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InfoPath Services</a:t>
              </a:r>
            </a:p>
          </p:txBody>
        </p:sp>
        <p:sp>
          <p:nvSpPr>
            <p:cNvPr id="78" name="Rounded Rectangle 77"/>
            <p:cNvSpPr/>
            <p:nvPr/>
          </p:nvSpPr>
          <p:spPr bwMode="auto">
            <a:xfrm>
              <a:off x="662518" y="4094812"/>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900" dirty="0" smtClean="0">
                  <a:solidFill>
                    <a:srgbClr val="000000"/>
                  </a:solidFill>
                  <a:latin typeface="Calibri" pitchFamily="34" charset="0"/>
                </a:rPr>
                <a:t>Word Conversion Service</a:t>
              </a:r>
            </a:p>
          </p:txBody>
        </p:sp>
        <p:sp>
          <p:nvSpPr>
            <p:cNvPr id="79" name="Rounded Rectangle 78"/>
            <p:cNvSpPr/>
            <p:nvPr/>
          </p:nvSpPr>
          <p:spPr bwMode="auto">
            <a:xfrm>
              <a:off x="2489561" y="2612734"/>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900" dirty="0" smtClean="0">
                  <a:solidFill>
                    <a:srgbClr val="000000"/>
                  </a:solidFill>
                  <a:latin typeface="Calibri" pitchFamily="34" charset="0"/>
                </a:rPr>
                <a:t>PowerPoint Broadcast Service</a:t>
              </a:r>
            </a:p>
          </p:txBody>
        </p:sp>
        <p:sp>
          <p:nvSpPr>
            <p:cNvPr id="80" name="Rounded Rectangle 79"/>
            <p:cNvSpPr/>
            <p:nvPr/>
          </p:nvSpPr>
          <p:spPr bwMode="auto">
            <a:xfrm>
              <a:off x="2489561" y="2900766"/>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Web Analytics Service</a:t>
              </a:r>
            </a:p>
          </p:txBody>
        </p:sp>
        <p:sp>
          <p:nvSpPr>
            <p:cNvPr id="81" name="Rounded Rectangle 80"/>
            <p:cNvSpPr/>
            <p:nvPr/>
          </p:nvSpPr>
          <p:spPr bwMode="auto">
            <a:xfrm>
              <a:off x="2489561" y="3188798"/>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Visio Graphics Service</a:t>
              </a:r>
            </a:p>
          </p:txBody>
        </p:sp>
        <p:sp>
          <p:nvSpPr>
            <p:cNvPr id="82" name="Rounded Rectangle 81"/>
            <p:cNvSpPr/>
            <p:nvPr/>
          </p:nvSpPr>
          <p:spPr bwMode="auto">
            <a:xfrm>
              <a:off x="2489561" y="3476830"/>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Access Services</a:t>
              </a:r>
            </a:p>
          </p:txBody>
        </p:sp>
        <p:sp>
          <p:nvSpPr>
            <p:cNvPr id="83" name="Rounded Rectangle 82"/>
            <p:cNvSpPr/>
            <p:nvPr/>
          </p:nvSpPr>
          <p:spPr bwMode="auto">
            <a:xfrm>
              <a:off x="2489120" y="3789040"/>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Managed Metadata</a:t>
              </a:r>
            </a:p>
          </p:txBody>
        </p:sp>
        <p:sp>
          <p:nvSpPr>
            <p:cNvPr id="84" name="Rounded Rectangle 83"/>
            <p:cNvSpPr/>
            <p:nvPr/>
          </p:nvSpPr>
          <p:spPr bwMode="auto">
            <a:xfrm>
              <a:off x="2489119" y="4094811"/>
              <a:ext cx="1674643" cy="240201"/>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72000" tIns="45718" rIns="72000" bIns="45718" numCol="1" rtlCol="0" anchor="ctr" anchorCtr="0" compatLnSpc="1">
              <a:prstTxWarp prst="textNoShape">
                <a:avLst/>
              </a:prstTxWarp>
            </a:bodyPr>
            <a:lstStyle/>
            <a:p>
              <a:pPr algn="ctr" defTabSz="914099"/>
              <a:r>
                <a:rPr lang="en-US" sz="1200" dirty="0" smtClean="0">
                  <a:solidFill>
                    <a:srgbClr val="000000"/>
                  </a:solidFill>
                  <a:latin typeface="Calibri" pitchFamily="34" charset="0"/>
                </a:rPr>
                <a:t>PerformancePoint</a:t>
              </a:r>
            </a:p>
          </p:txBody>
        </p:sp>
        <p:sp>
          <p:nvSpPr>
            <p:cNvPr id="91" name="TextBox 90"/>
            <p:cNvSpPr txBox="1"/>
            <p:nvPr/>
          </p:nvSpPr>
          <p:spPr>
            <a:xfrm>
              <a:off x="1182658" y="1700808"/>
              <a:ext cx="2485103" cy="461665"/>
            </a:xfrm>
            <a:prstGeom prst="rect">
              <a:avLst/>
            </a:prstGeom>
            <a:noFill/>
          </p:spPr>
          <p:txBody>
            <a:bodyPr wrap="square" rtlCol="0">
              <a:spAutoFit/>
            </a:bodyPr>
            <a:lstStyle/>
            <a:p>
              <a:r>
                <a:rPr lang="en-AU" sz="2400" dirty="0" smtClean="0"/>
                <a:t>SharePoint Server </a:t>
              </a:r>
              <a:endParaRPr lang="en-AU" sz="2400" dirty="0"/>
            </a:p>
          </p:txBody>
        </p:sp>
      </p:grpSp>
      <p:sp>
        <p:nvSpPr>
          <p:cNvPr id="70" name="Isosceles Triangle 69"/>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54852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92"/>
                                        </p:tgtEl>
                                        <p:attrNameLst>
                                          <p:attrName>style.opacity</p:attrName>
                                        </p:attrNameLst>
                                      </p:cBhvr>
                                      <p:to>
                                        <p:strVal val="0.25"/>
                                      </p:to>
                                    </p:set>
                                    <p:animEffect filter="image" prLst="opacity: 0.25">
                                      <p:cBhvr rctx="IE">
                                        <p:cTn id="7" dur="indefinite"/>
                                        <p:tgtEl>
                                          <p:spTgt spid="92"/>
                                        </p:tgtEl>
                                      </p:cBhvr>
                                    </p:animEffect>
                                  </p:childTnLst>
                                </p:cTn>
                              </p:par>
                              <p:par>
                                <p:cTn id="8" presetID="9" presetClass="emph" presetSubtype="0" nodeType="withEffect">
                                  <p:stCondLst>
                                    <p:cond delay="0"/>
                                  </p:stCondLst>
                                  <p:childTnLst>
                                    <p:set>
                                      <p:cBhvr rctx="PPT">
                                        <p:cTn id="9" dur="indefinite"/>
                                        <p:tgtEl>
                                          <p:spTgt spid="93"/>
                                        </p:tgtEl>
                                        <p:attrNameLst>
                                          <p:attrName>style.opacity</p:attrName>
                                        </p:attrNameLst>
                                      </p:cBhvr>
                                      <p:to>
                                        <p:strVal val="0.25"/>
                                      </p:to>
                                    </p:set>
                                    <p:animEffect filter="image" prLst="opacity: 0.25">
                                      <p:cBhvr rctx="IE">
                                        <p:cTn id="10" dur="indefinite"/>
                                        <p:tgtEl>
                                          <p:spTgt spid="9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nodeType="clickEffect">
                                  <p:stCondLst>
                                    <p:cond delay="0"/>
                                  </p:stCondLst>
                                  <p:childTnLst>
                                    <p:set>
                                      <p:cBhvr rctx="PPT">
                                        <p:cTn id="14" dur="indefinite"/>
                                        <p:tgtEl>
                                          <p:spTgt spid="95"/>
                                        </p:tgtEl>
                                        <p:attrNameLst>
                                          <p:attrName>style.opacity</p:attrName>
                                        </p:attrNameLst>
                                      </p:cBhvr>
                                      <p:to>
                                        <p:strVal val="0.25"/>
                                      </p:to>
                                    </p:set>
                                    <p:animEffect filter="image" prLst="opacity: 0.25">
                                      <p:cBhvr rctx="IE">
                                        <p:cTn id="15" dur="indefinite"/>
                                        <p:tgtEl>
                                          <p:spTgt spid="95"/>
                                        </p:tgtEl>
                                      </p:cBhvr>
                                    </p:animEffect>
                                  </p:childTnLst>
                                </p:cTn>
                              </p:par>
                              <p:par>
                                <p:cTn id="16" presetID="9" presetClass="emph" presetSubtype="0" nodeType="withEffect">
                                  <p:stCondLst>
                                    <p:cond delay="0"/>
                                  </p:stCondLst>
                                  <p:childTnLst>
                                    <p:set>
                                      <p:cBhvr rctx="PPT">
                                        <p:cTn id="17" dur="indefinite"/>
                                        <p:tgtEl>
                                          <p:spTgt spid="94"/>
                                        </p:tgtEl>
                                        <p:attrNameLst>
                                          <p:attrName>style.opacity</p:attrName>
                                        </p:attrNameLst>
                                      </p:cBhvr>
                                      <p:to>
                                        <p:strVal val="0.25"/>
                                      </p:to>
                                    </p:set>
                                    <p:animEffect filter="image" prLst="opacity: 0.25">
                                      <p:cBhvr rctx="IE">
                                        <p:cTn id="18" dur="indefinite"/>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 Applications</a:t>
            </a:r>
            <a:br>
              <a:rPr lang="en-US" dirty="0"/>
            </a:br>
            <a:r>
              <a:rPr lang="en-AU" dirty="0" smtClean="0">
                <a:solidFill>
                  <a:schemeClr val="accent2"/>
                </a:solidFill>
              </a:rPr>
              <a:t>Benefits of using a service app</a:t>
            </a:r>
            <a:endParaRPr lang="en-AU" dirty="0"/>
          </a:p>
        </p:txBody>
      </p:sp>
      <p:sp>
        <p:nvSpPr>
          <p:cNvPr id="3" name="Content Placeholder 2"/>
          <p:cNvSpPr>
            <a:spLocks noGrp="1"/>
          </p:cNvSpPr>
          <p:nvPr>
            <p:ph idx="1"/>
          </p:nvPr>
        </p:nvSpPr>
        <p:spPr>
          <a:xfrm>
            <a:off x="457200" y="1844824"/>
            <a:ext cx="8229600" cy="4281339"/>
          </a:xfrm>
        </p:spPr>
        <p:txBody>
          <a:bodyPr/>
          <a:lstStyle/>
          <a:p>
            <a:r>
              <a:rPr lang="en-AU" dirty="0" smtClean="0"/>
              <a:t>Scalability</a:t>
            </a:r>
          </a:p>
          <a:p>
            <a:pPr lvl="1"/>
            <a:r>
              <a:rPr lang="en-AU" dirty="0" smtClean="0"/>
              <a:t>Add instances to servers to increase scale</a:t>
            </a:r>
          </a:p>
          <a:p>
            <a:pPr lvl="1"/>
            <a:r>
              <a:rPr lang="en-AU" dirty="0" smtClean="0"/>
              <a:t>Internal round robin to select server when called</a:t>
            </a:r>
          </a:p>
          <a:p>
            <a:r>
              <a:rPr lang="en-AU" dirty="0" smtClean="0"/>
              <a:t>Share and consume data</a:t>
            </a:r>
          </a:p>
          <a:p>
            <a:pPr lvl="1"/>
            <a:r>
              <a:rPr lang="en-AU" dirty="0" smtClean="0"/>
              <a:t>Publish service applications between farms</a:t>
            </a:r>
          </a:p>
          <a:p>
            <a:r>
              <a:rPr lang="en-AU" dirty="0" smtClean="0"/>
              <a:t>Performance and stability</a:t>
            </a:r>
          </a:p>
          <a:p>
            <a:pPr lvl="1"/>
            <a:r>
              <a:rPr lang="en-AU" dirty="0" smtClean="0"/>
              <a:t>Much better suited for long running activities </a:t>
            </a:r>
          </a:p>
          <a:p>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Isosceles Triangle 4"/>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p:cNvGraphicFramePr/>
          <p:nvPr>
            <p:extLst>
              <p:ext uri="{D42A27DB-BD31-4B8C-83A1-F6EECF244321}">
                <p14:modId xmlns:p14="http://schemas.microsoft.com/office/powerpoint/2010/main" val="357277082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75638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796136" y="2636912"/>
            <a:ext cx="2952327" cy="3456384"/>
          </a:xfrm>
          <a:prstGeom prst="rect">
            <a:avLst/>
          </a:prstGeom>
        </p:spPr>
        <p:style>
          <a:lnRef idx="1">
            <a:schemeClr val="accent6"/>
          </a:lnRef>
          <a:fillRef idx="2">
            <a:schemeClr val="accent6"/>
          </a:fillRef>
          <a:effectRef idx="1">
            <a:schemeClr val="accent6"/>
          </a:effectRef>
          <a:fontRef idx="minor">
            <a:schemeClr val="dk1"/>
          </a:fontRef>
        </p:style>
        <p:txBody>
          <a:bodyPr rtlCol="0" anchor="b"/>
          <a:lstStyle/>
          <a:p>
            <a:pPr algn="ctr"/>
            <a:r>
              <a:rPr lang="en-AU" b="1" dirty="0" smtClean="0"/>
              <a:t>Web Front End</a:t>
            </a:r>
            <a:endParaRPr lang="en-AU" b="1" dirty="0"/>
          </a:p>
        </p:txBody>
      </p:sp>
      <p:sp>
        <p:nvSpPr>
          <p:cNvPr id="12" name="Rectangle 11"/>
          <p:cNvSpPr/>
          <p:nvPr/>
        </p:nvSpPr>
        <p:spPr>
          <a:xfrm>
            <a:off x="179512" y="2636912"/>
            <a:ext cx="5472608" cy="3456384"/>
          </a:xfrm>
          <a:prstGeom prst="rect">
            <a:avLst/>
          </a:prstGeom>
        </p:spPr>
        <p:style>
          <a:lnRef idx="1">
            <a:schemeClr val="accent3"/>
          </a:lnRef>
          <a:fillRef idx="2">
            <a:schemeClr val="accent3"/>
          </a:fillRef>
          <a:effectRef idx="1">
            <a:schemeClr val="accent3"/>
          </a:effectRef>
          <a:fontRef idx="minor">
            <a:schemeClr val="dk1"/>
          </a:fontRef>
        </p:style>
        <p:txBody>
          <a:bodyPr rtlCol="0" anchor="b"/>
          <a:lstStyle/>
          <a:p>
            <a:pPr algn="ctr"/>
            <a:r>
              <a:rPr lang="en-AU" b="1" dirty="0" smtClean="0"/>
              <a:t>Application Server</a:t>
            </a:r>
            <a:endParaRPr lang="en-AU" b="1" dirty="0"/>
          </a:p>
        </p:txBody>
      </p:sp>
      <p:sp>
        <p:nvSpPr>
          <p:cNvPr id="2" name="Title 1"/>
          <p:cNvSpPr>
            <a:spLocks noGrp="1"/>
          </p:cNvSpPr>
          <p:nvPr>
            <p:ph type="title"/>
          </p:nvPr>
        </p:nvSpPr>
        <p:spPr/>
        <p:txBody>
          <a:bodyPr>
            <a:normAutofit fontScale="90000"/>
          </a:bodyPr>
          <a:lstStyle/>
          <a:p>
            <a:r>
              <a:rPr lang="en-US" dirty="0"/>
              <a:t>Service Applications</a:t>
            </a:r>
            <a:br>
              <a:rPr lang="en-US" dirty="0"/>
            </a:br>
            <a:r>
              <a:rPr lang="en-AU" dirty="0" smtClean="0">
                <a:solidFill>
                  <a:schemeClr val="accent2"/>
                </a:solidFill>
              </a:rPr>
              <a:t>Service Object Model</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Rounded Rectangle 4"/>
          <p:cNvSpPr/>
          <p:nvPr/>
        </p:nvSpPr>
        <p:spPr>
          <a:xfrm>
            <a:off x="2843808" y="1700808"/>
            <a:ext cx="1584176"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AU" dirty="0" err="1" smtClean="0"/>
              <a:t>SPFar</a:t>
            </a:r>
            <a:r>
              <a:rPr lang="en-AU" dirty="0" err="1"/>
              <a:t>m</a:t>
            </a:r>
            <a:endParaRPr lang="en-AU" dirty="0"/>
          </a:p>
        </p:txBody>
      </p:sp>
      <p:sp>
        <p:nvSpPr>
          <p:cNvPr id="6" name="Rounded Rectangle 5"/>
          <p:cNvSpPr/>
          <p:nvPr/>
        </p:nvSpPr>
        <p:spPr>
          <a:xfrm>
            <a:off x="324504" y="2950345"/>
            <a:ext cx="1584176"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AU" dirty="0" err="1" smtClean="0"/>
              <a:t>SPServer</a:t>
            </a:r>
            <a:endParaRPr lang="en-AU" dirty="0"/>
          </a:p>
        </p:txBody>
      </p:sp>
      <p:sp>
        <p:nvSpPr>
          <p:cNvPr id="7" name="Rounded Rectangle 6"/>
          <p:cNvSpPr/>
          <p:nvPr/>
        </p:nvSpPr>
        <p:spPr>
          <a:xfrm>
            <a:off x="2843808" y="2950345"/>
            <a:ext cx="1584176"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AU" dirty="0" err="1" smtClean="0"/>
              <a:t>SPService</a:t>
            </a:r>
            <a:endParaRPr lang="en-AU" dirty="0"/>
          </a:p>
        </p:txBody>
      </p:sp>
      <p:sp>
        <p:nvSpPr>
          <p:cNvPr id="8" name="Rounded Rectangle 7"/>
          <p:cNvSpPr/>
          <p:nvPr/>
        </p:nvSpPr>
        <p:spPr>
          <a:xfrm>
            <a:off x="1225100" y="4653136"/>
            <a:ext cx="1584176"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AU" dirty="0" err="1" smtClean="0"/>
              <a:t>SPService</a:t>
            </a:r>
            <a:r>
              <a:rPr lang="en-AU" dirty="0" smtClean="0"/>
              <a:t/>
            </a:r>
            <a:br>
              <a:rPr lang="en-AU" dirty="0" smtClean="0"/>
            </a:br>
            <a:r>
              <a:rPr lang="en-AU" dirty="0" smtClean="0"/>
              <a:t>Instance</a:t>
            </a:r>
            <a:endParaRPr lang="en-AU" dirty="0"/>
          </a:p>
        </p:txBody>
      </p:sp>
      <p:sp>
        <p:nvSpPr>
          <p:cNvPr id="9" name="Rounded Rectangle 8"/>
          <p:cNvSpPr/>
          <p:nvPr/>
        </p:nvSpPr>
        <p:spPr>
          <a:xfrm>
            <a:off x="3923928" y="4653136"/>
            <a:ext cx="1584176"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AU" dirty="0" err="1" smtClean="0"/>
              <a:t>SPService</a:t>
            </a:r>
            <a:r>
              <a:rPr lang="en-AU" dirty="0" smtClean="0"/>
              <a:t/>
            </a:r>
            <a:br>
              <a:rPr lang="en-AU" dirty="0" smtClean="0"/>
            </a:br>
            <a:r>
              <a:rPr lang="en-AU" dirty="0" smtClean="0"/>
              <a:t>Application</a:t>
            </a:r>
            <a:endParaRPr lang="en-AU" dirty="0"/>
          </a:p>
        </p:txBody>
      </p:sp>
      <p:sp>
        <p:nvSpPr>
          <p:cNvPr id="10" name="Rounded Rectangle 9"/>
          <p:cNvSpPr/>
          <p:nvPr/>
        </p:nvSpPr>
        <p:spPr>
          <a:xfrm>
            <a:off x="6041767" y="2950345"/>
            <a:ext cx="1584176" cy="72008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AU" dirty="0" err="1" smtClean="0"/>
              <a:t>SPService</a:t>
            </a:r>
            <a:r>
              <a:rPr lang="en-AU" dirty="0" smtClean="0"/>
              <a:t/>
            </a:r>
            <a:br>
              <a:rPr lang="en-AU" dirty="0" smtClean="0"/>
            </a:br>
            <a:r>
              <a:rPr lang="en-AU" dirty="0" smtClean="0"/>
              <a:t>Proxy</a:t>
            </a:r>
            <a:endParaRPr lang="en-AU" dirty="0"/>
          </a:p>
        </p:txBody>
      </p:sp>
      <p:sp>
        <p:nvSpPr>
          <p:cNvPr id="11" name="Rounded Rectangle 10"/>
          <p:cNvSpPr/>
          <p:nvPr/>
        </p:nvSpPr>
        <p:spPr>
          <a:xfrm>
            <a:off x="6732240" y="4653136"/>
            <a:ext cx="1944216"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AU" dirty="0" err="1" smtClean="0"/>
              <a:t>SPService</a:t>
            </a:r>
            <a:r>
              <a:rPr lang="en-AU" dirty="0" smtClean="0"/>
              <a:t/>
            </a:r>
            <a:br>
              <a:rPr lang="en-AU" dirty="0" smtClean="0"/>
            </a:br>
            <a:r>
              <a:rPr lang="en-AU" dirty="0" err="1" smtClean="0"/>
              <a:t>ApplicationProxy</a:t>
            </a:r>
            <a:endParaRPr lang="en-AU" dirty="0"/>
          </a:p>
        </p:txBody>
      </p:sp>
      <p:cxnSp>
        <p:nvCxnSpPr>
          <p:cNvPr id="15" name="Straight Arrow Connector 14"/>
          <p:cNvCxnSpPr>
            <a:endCxn id="7" idx="0"/>
          </p:cNvCxnSpPr>
          <p:nvPr/>
        </p:nvCxnSpPr>
        <p:spPr>
          <a:xfrm>
            <a:off x="3635896" y="2420888"/>
            <a:ext cx="0" cy="5294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7" idx="2"/>
            <a:endCxn id="9" idx="1"/>
          </p:cNvCxnSpPr>
          <p:nvPr/>
        </p:nvCxnSpPr>
        <p:spPr>
          <a:xfrm>
            <a:off x="3635896" y="3670425"/>
            <a:ext cx="288032" cy="13427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5" idx="2"/>
            <a:endCxn id="6" idx="3"/>
          </p:cNvCxnSpPr>
          <p:nvPr/>
        </p:nvCxnSpPr>
        <p:spPr>
          <a:xfrm flipH="1">
            <a:off x="1908680" y="2420888"/>
            <a:ext cx="1727216" cy="8894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a:stCxn id="6" idx="2"/>
            <a:endCxn id="8" idx="1"/>
          </p:cNvCxnSpPr>
          <p:nvPr/>
        </p:nvCxnSpPr>
        <p:spPr>
          <a:xfrm>
            <a:off x="1116592" y="3670425"/>
            <a:ext cx="108508" cy="13427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8" idx="0"/>
            <a:endCxn id="7" idx="2"/>
          </p:cNvCxnSpPr>
          <p:nvPr/>
        </p:nvCxnSpPr>
        <p:spPr>
          <a:xfrm flipV="1">
            <a:off x="2017188" y="3670425"/>
            <a:ext cx="1618708" cy="982711"/>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a:stCxn id="5" idx="2"/>
            <a:endCxn id="10" idx="1"/>
          </p:cNvCxnSpPr>
          <p:nvPr/>
        </p:nvCxnSpPr>
        <p:spPr>
          <a:xfrm>
            <a:off x="3635896" y="2420888"/>
            <a:ext cx="2405871" cy="8894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a:stCxn id="10" idx="2"/>
            <a:endCxn id="11" idx="0"/>
          </p:cNvCxnSpPr>
          <p:nvPr/>
        </p:nvCxnSpPr>
        <p:spPr>
          <a:xfrm>
            <a:off x="6833855" y="3670425"/>
            <a:ext cx="870493" cy="9827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5" name="Isosceles Triangle 44"/>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77660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Service Applications</a:t>
            </a:r>
            <a:br>
              <a:rPr lang="en-US" dirty="0"/>
            </a:br>
            <a:r>
              <a:rPr lang="en-AU" dirty="0" smtClean="0">
                <a:solidFill>
                  <a:schemeClr val="accent2"/>
                </a:solidFill>
              </a:rPr>
              <a:t>How to build a service app</a:t>
            </a:r>
            <a:endParaRPr lang="en-AU" dirty="0"/>
          </a:p>
        </p:txBody>
      </p:sp>
      <p:sp>
        <p:nvSpPr>
          <p:cNvPr id="3" name="Content Placeholder 2"/>
          <p:cNvSpPr>
            <a:spLocks noGrp="1"/>
          </p:cNvSpPr>
          <p:nvPr>
            <p:ph idx="1"/>
          </p:nvPr>
        </p:nvSpPr>
        <p:spPr>
          <a:xfrm>
            <a:off x="457200" y="2276873"/>
            <a:ext cx="8229600" cy="3600400"/>
          </a:xfrm>
        </p:spPr>
        <p:txBody>
          <a:bodyPr>
            <a:normAutofit fontScale="77500" lnSpcReduction="20000"/>
          </a:bodyPr>
          <a:lstStyle/>
          <a:p>
            <a:pPr marL="514350" indent="-514350">
              <a:buFont typeface="+mj-lt"/>
              <a:buAutoNum type="arabicPeriod"/>
            </a:pPr>
            <a:r>
              <a:rPr lang="en-AU" dirty="0"/>
              <a:t>Create a service application</a:t>
            </a:r>
          </a:p>
          <a:p>
            <a:pPr marL="514350" indent="-514350">
              <a:buFont typeface="+mj-lt"/>
              <a:buAutoNum type="arabicPeriod"/>
            </a:pPr>
            <a:r>
              <a:rPr lang="en-AU" dirty="0"/>
              <a:t>Create a WCF service application endpoint</a:t>
            </a:r>
          </a:p>
          <a:p>
            <a:pPr marL="514350" indent="-514350">
              <a:buFont typeface="+mj-lt"/>
              <a:buAutoNum type="arabicPeriod"/>
            </a:pPr>
            <a:r>
              <a:rPr lang="en-AU" dirty="0"/>
              <a:t>Write the service application installation code</a:t>
            </a:r>
          </a:p>
          <a:p>
            <a:pPr marL="514350" indent="-514350">
              <a:buFont typeface="+mj-lt"/>
              <a:buAutoNum type="arabicPeriod"/>
            </a:pPr>
            <a:r>
              <a:rPr lang="en-AU" dirty="0"/>
              <a:t>Install and provision the service application</a:t>
            </a:r>
          </a:p>
          <a:p>
            <a:pPr marL="514350" indent="-514350">
              <a:buFont typeface="+mj-lt"/>
              <a:buAutoNum type="arabicPeriod"/>
            </a:pPr>
            <a:r>
              <a:rPr lang="en-AU" dirty="0"/>
              <a:t>Create the service application proxy</a:t>
            </a:r>
          </a:p>
          <a:p>
            <a:pPr marL="514350" indent="-514350">
              <a:buFont typeface="+mj-lt"/>
              <a:buAutoNum type="arabicPeriod"/>
            </a:pPr>
            <a:r>
              <a:rPr lang="en-AU" dirty="0"/>
              <a:t>Write the service application proxy installation code</a:t>
            </a:r>
          </a:p>
          <a:p>
            <a:pPr marL="514350" indent="-514350">
              <a:buFont typeface="+mj-lt"/>
              <a:buAutoNum type="arabicPeriod"/>
            </a:pPr>
            <a:r>
              <a:rPr lang="en-AU" dirty="0"/>
              <a:t>Install and provision the service application proxy</a:t>
            </a:r>
          </a:p>
          <a:p>
            <a:pPr marL="514350" indent="-514350">
              <a:buFont typeface="+mj-lt"/>
              <a:buAutoNum type="arabicPeriod"/>
            </a:pPr>
            <a:r>
              <a:rPr lang="en-AU" dirty="0"/>
              <a:t>Create the service application consumers</a:t>
            </a:r>
          </a:p>
          <a:p>
            <a:pPr marL="514350" indent="-514350">
              <a:buFont typeface="+mj-lt"/>
              <a:buAutoNum type="arabicPeriod"/>
            </a:pPr>
            <a:r>
              <a:rPr lang="en-AU" dirty="0"/>
              <a:t>Install, deploy, and test the service application </a:t>
            </a:r>
            <a:r>
              <a:rPr lang="en-AU" dirty="0" smtClean="0"/>
              <a:t>consumers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Isosceles Triangle 4"/>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p:cNvGraphicFramePr/>
          <p:nvPr>
            <p:extLst>
              <p:ext uri="{D42A27DB-BD31-4B8C-83A1-F6EECF244321}">
                <p14:modId xmlns:p14="http://schemas.microsoft.com/office/powerpoint/2010/main" val="357277082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8645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Building a Service Application</a:t>
            </a:r>
            <a:endParaRPr lang="en-AU" dirty="0"/>
          </a:p>
        </p:txBody>
      </p:sp>
      <p:sp>
        <p:nvSpPr>
          <p:cNvPr id="3" name="Text Placeholder 2"/>
          <p:cNvSpPr>
            <a:spLocks noGrp="1"/>
          </p:cNvSpPr>
          <p:nvPr>
            <p:ph type="body" idx="1"/>
          </p:nvPr>
        </p:nvSpPr>
        <p:spPr/>
        <p:txBody>
          <a:bodyPr/>
          <a:lstStyle/>
          <a:p>
            <a:r>
              <a:rPr lang="en-AU" dirty="0" smtClean="0"/>
              <a:t>Demonstration</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1229634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Applications</a:t>
            </a:r>
            <a:br>
              <a:rPr lang="en-US" dirty="0" smtClean="0"/>
            </a:br>
            <a:r>
              <a:rPr lang="en-AU" sz="3600" dirty="0" smtClean="0">
                <a:solidFill>
                  <a:schemeClr val="accent2"/>
                </a:solidFill>
              </a:rPr>
              <a:t>Review</a:t>
            </a:r>
            <a:endParaRPr sz="3600" dirty="0">
              <a:solidFill>
                <a:schemeClr val="accent2"/>
              </a:solidFill>
            </a:endParaRPr>
          </a:p>
        </p:txBody>
      </p:sp>
      <p:sp>
        <p:nvSpPr>
          <p:cNvPr id="3" name="Text Placeholder 2"/>
          <p:cNvSpPr>
            <a:spLocks noGrp="1"/>
          </p:cNvSpPr>
          <p:nvPr>
            <p:ph idx="1"/>
          </p:nvPr>
        </p:nvSpPr>
        <p:spPr>
          <a:xfrm>
            <a:off x="457200" y="1883965"/>
            <a:ext cx="8229600" cy="3849291"/>
          </a:xfrm>
        </p:spPr>
        <p:txBody>
          <a:bodyPr>
            <a:normAutofit/>
          </a:bodyPr>
          <a:lstStyle/>
          <a:p>
            <a:r>
              <a:rPr lang="en-US" dirty="0" smtClean="0"/>
              <a:t>Know when to build and when to use alternatives</a:t>
            </a:r>
          </a:p>
          <a:p>
            <a:r>
              <a:rPr lang="en-US" dirty="0" smtClean="0"/>
              <a:t>Understand the framework when building custom service applications</a:t>
            </a:r>
          </a:p>
          <a:p>
            <a:endParaRPr lang="en-US"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graphicFrame>
        <p:nvGraphicFramePr>
          <p:cNvPr id="8" name="Diagram 7"/>
          <p:cNvGraphicFramePr/>
          <p:nvPr>
            <p:extLst>
              <p:ext uri="{D42A27DB-BD31-4B8C-83A1-F6EECF244321}">
                <p14:modId xmlns:p14="http://schemas.microsoft.com/office/powerpoint/2010/main" val="163020443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Isosceles Triangle 8"/>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2829941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Design Tips and tricks</a:t>
            </a:r>
            <a:endParaRPr lang="en-AU" dirty="0"/>
          </a:p>
        </p:txBody>
      </p:sp>
      <p:sp>
        <p:nvSpPr>
          <p:cNvPr id="3" name="Text Placeholder 2"/>
          <p:cNvSpPr>
            <a:spLocks noGrp="1"/>
          </p:cNvSpPr>
          <p:nvPr>
            <p:ph type="body" idx="1"/>
          </p:nvPr>
        </p:nvSpPr>
        <p:spPr/>
        <p:txBody>
          <a:bodyPr/>
          <a:lstStyle/>
          <a:p>
            <a:r>
              <a:rPr lang="en-US" dirty="0" smtClean="0"/>
              <a:t>Supercharging your SharePoint 2010 Solutions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4067522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Large Solution Tips</a:t>
            </a:r>
            <a:br>
              <a:rPr lang="en-US" dirty="0" smtClean="0"/>
            </a:br>
            <a:endParaRPr sz="3600" dirty="0">
              <a:solidFill>
                <a:schemeClr val="accent2"/>
              </a:solidFill>
            </a:endParaRPr>
          </a:p>
        </p:txBody>
      </p:sp>
      <p:sp>
        <p:nvSpPr>
          <p:cNvPr id="3" name="Text Placeholder 2"/>
          <p:cNvSpPr>
            <a:spLocks noGrp="1"/>
          </p:cNvSpPr>
          <p:nvPr>
            <p:ph idx="1"/>
          </p:nvPr>
        </p:nvSpPr>
        <p:spPr>
          <a:xfrm>
            <a:off x="395536" y="2060848"/>
            <a:ext cx="8229600" cy="3849291"/>
          </a:xfrm>
        </p:spPr>
        <p:txBody>
          <a:bodyPr>
            <a:normAutofit/>
          </a:bodyPr>
          <a:lstStyle/>
          <a:p>
            <a:pPr>
              <a:defRPr/>
            </a:pPr>
            <a:r>
              <a:rPr lang="en-NZ" dirty="0" smtClean="0"/>
              <a:t>Divide into separate </a:t>
            </a:r>
            <a:r>
              <a:rPr lang="en-NZ" dirty="0" err="1" smtClean="0"/>
              <a:t>wsp’s</a:t>
            </a:r>
            <a:r>
              <a:rPr lang="en-NZ" dirty="0" smtClean="0"/>
              <a:t> but don’t go overboard</a:t>
            </a:r>
          </a:p>
          <a:p>
            <a:pPr>
              <a:defRPr/>
            </a:pPr>
            <a:r>
              <a:rPr lang="en-NZ" dirty="0" smtClean="0"/>
              <a:t>Think structure, naming and consistency</a:t>
            </a:r>
          </a:p>
          <a:p>
            <a:pPr>
              <a:defRPr/>
            </a:pPr>
            <a:r>
              <a:rPr lang="en-NZ" dirty="0" smtClean="0"/>
              <a:t>Avoid cross dependencies and shared resources</a:t>
            </a:r>
            <a:endParaRPr lang="en-NZ" dirty="0"/>
          </a:p>
          <a:p>
            <a:pPr>
              <a:defRPr/>
            </a:pPr>
            <a:r>
              <a:rPr lang="en-NZ" dirty="0" smtClean="0"/>
              <a:t>Good architecture  is possible even with SharePoint involved </a:t>
            </a:r>
            <a:r>
              <a:rPr lang="en-NZ" dirty="0" smtClean="0">
                <a:sym typeface="Wingdings" pitchFamily="2" charset="2"/>
              </a:rPr>
              <a:t></a:t>
            </a:r>
            <a:endParaRPr lang="en-NZ" dirty="0" smtClean="0"/>
          </a:p>
          <a:p>
            <a:pPr marL="0" indent="0">
              <a:buNone/>
              <a:defRPr/>
            </a:pPr>
            <a:endParaRPr lang="en-NZ"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900529523"/>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554518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Deployment</a:t>
            </a:r>
            <a:endParaRPr sz="3600" dirty="0">
              <a:solidFill>
                <a:schemeClr val="accent2"/>
              </a:solidFill>
            </a:endParaRPr>
          </a:p>
        </p:txBody>
      </p:sp>
      <p:sp>
        <p:nvSpPr>
          <p:cNvPr id="3" name="Text Placeholder 2"/>
          <p:cNvSpPr>
            <a:spLocks noGrp="1"/>
          </p:cNvSpPr>
          <p:nvPr>
            <p:ph idx="1"/>
          </p:nvPr>
        </p:nvSpPr>
        <p:spPr>
          <a:xfrm>
            <a:off x="395536" y="2060848"/>
            <a:ext cx="8229600" cy="3849291"/>
          </a:xfrm>
        </p:spPr>
        <p:txBody>
          <a:bodyPr>
            <a:normAutofit/>
          </a:bodyPr>
          <a:lstStyle/>
          <a:p>
            <a:pPr>
              <a:defRPr/>
            </a:pPr>
            <a:r>
              <a:rPr lang="en-NZ" dirty="0" smtClean="0"/>
              <a:t>Automate as much as possible !</a:t>
            </a:r>
          </a:p>
          <a:p>
            <a:pPr>
              <a:defRPr/>
            </a:pPr>
            <a:r>
              <a:rPr lang="en-NZ" dirty="0" smtClean="0"/>
              <a:t>PowerShell is one good option</a:t>
            </a:r>
          </a:p>
          <a:p>
            <a:pPr>
              <a:defRPr/>
            </a:pPr>
            <a:r>
              <a:rPr lang="en-NZ" dirty="0" smtClean="0"/>
              <a:t>Farm feature plus timer job for no-touch option</a:t>
            </a:r>
          </a:p>
          <a:p>
            <a:pPr>
              <a:defRPr/>
            </a:pPr>
            <a:r>
              <a:rPr lang="en-NZ" dirty="0" smtClean="0"/>
              <a:t>High automation = Less documentation </a:t>
            </a:r>
          </a:p>
          <a:p>
            <a:pPr marL="0" indent="0">
              <a:buNone/>
              <a:defRPr/>
            </a:pPr>
            <a:endParaRPr lang="en-NZ"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148026385"/>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48965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are Brian and Elaine</a:t>
            </a:r>
            <a:endParaRPr lang="en-AU" dirty="0"/>
          </a:p>
        </p:txBody>
      </p:sp>
      <p:sp>
        <p:nvSpPr>
          <p:cNvPr id="11" name="Content Placeholder 10"/>
          <p:cNvSpPr>
            <a:spLocks noGrp="1"/>
          </p:cNvSpPr>
          <p:nvPr>
            <p:ph sz="half" idx="1"/>
          </p:nvPr>
        </p:nvSpPr>
        <p:spPr/>
        <p:txBody>
          <a:bodyPr/>
          <a:lstStyle/>
          <a:p>
            <a:pPr marL="0" indent="0">
              <a:buNone/>
            </a:pPr>
            <a:r>
              <a:rPr lang="en-AU" b="1" dirty="0" smtClean="0"/>
              <a:t>Brian Farnhill</a:t>
            </a:r>
          </a:p>
          <a:p>
            <a:r>
              <a:rPr lang="en-AU" dirty="0" smtClean="0"/>
              <a:t>Solutions Architect, Extelligent Design</a:t>
            </a:r>
          </a:p>
          <a:p>
            <a:r>
              <a:rPr lang="en-AU" dirty="0" smtClean="0"/>
              <a:t>SharePoint MVP</a:t>
            </a:r>
          </a:p>
          <a:p>
            <a:r>
              <a:rPr lang="en-AU" dirty="0" err="1" smtClean="0"/>
              <a:t>Collab</a:t>
            </a:r>
            <a:r>
              <a:rPr lang="en-AU" dirty="0" smtClean="0"/>
              <a:t> Platform </a:t>
            </a:r>
            <a:r>
              <a:rPr lang="en-AU" dirty="0" err="1" smtClean="0"/>
              <a:t>vTSP</a:t>
            </a:r>
            <a:endParaRPr lang="en-AU" dirty="0" smtClean="0"/>
          </a:p>
          <a:p>
            <a:r>
              <a:rPr lang="en-AU" dirty="0" smtClean="0"/>
              <a:t>Canberra SP User Group Organiser</a:t>
            </a:r>
            <a:endParaRPr lang="en-AU" dirty="0"/>
          </a:p>
        </p:txBody>
      </p:sp>
      <p:sp>
        <p:nvSpPr>
          <p:cNvPr id="12" name="Content Placeholder 11"/>
          <p:cNvSpPr>
            <a:spLocks noGrp="1"/>
          </p:cNvSpPr>
          <p:nvPr>
            <p:ph sz="half" idx="2"/>
          </p:nvPr>
        </p:nvSpPr>
        <p:spPr/>
        <p:txBody>
          <a:bodyPr/>
          <a:lstStyle/>
          <a:p>
            <a:pPr marL="0" indent="0">
              <a:buNone/>
            </a:pPr>
            <a:r>
              <a:rPr lang="en-AU" b="1" dirty="0" smtClean="0"/>
              <a:t>Elaine Van Bergen</a:t>
            </a:r>
          </a:p>
          <a:p>
            <a:r>
              <a:rPr lang="en-AU" dirty="0" smtClean="0"/>
              <a:t>Architect, OBS</a:t>
            </a:r>
          </a:p>
          <a:p>
            <a:r>
              <a:rPr lang="en-AU" dirty="0" smtClean="0"/>
              <a:t>SharePoint MCM</a:t>
            </a:r>
          </a:p>
          <a:p>
            <a:r>
              <a:rPr lang="en-AU" dirty="0" smtClean="0"/>
              <a:t>SharePoint </a:t>
            </a:r>
            <a:r>
              <a:rPr lang="en-AU" dirty="0"/>
              <a:t>MVP</a:t>
            </a:r>
          </a:p>
          <a:p>
            <a:r>
              <a:rPr lang="en-AU" dirty="0" err="1"/>
              <a:t>Collab</a:t>
            </a:r>
            <a:r>
              <a:rPr lang="en-AU" dirty="0"/>
              <a:t> Platform </a:t>
            </a:r>
            <a:r>
              <a:rPr lang="en-AU" dirty="0" err="1"/>
              <a:t>vTSP</a:t>
            </a:r>
            <a:endParaRPr lang="en-AU" dirty="0"/>
          </a:p>
          <a:p>
            <a:r>
              <a:rPr lang="en-AU" dirty="0" smtClean="0"/>
              <a:t>Melbourne SP User Group Organiser</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2221427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Caching Configuration</a:t>
            </a:r>
            <a:br>
              <a:rPr lang="en-US" dirty="0" smtClean="0"/>
            </a:br>
            <a:endParaRPr sz="3600" dirty="0">
              <a:solidFill>
                <a:schemeClr val="accent2"/>
              </a:solidFill>
            </a:endParaRPr>
          </a:p>
        </p:txBody>
      </p:sp>
      <p:sp>
        <p:nvSpPr>
          <p:cNvPr id="3" name="Text Placeholder 2"/>
          <p:cNvSpPr>
            <a:spLocks noGrp="1"/>
          </p:cNvSpPr>
          <p:nvPr>
            <p:ph idx="1"/>
          </p:nvPr>
        </p:nvSpPr>
        <p:spPr/>
        <p:txBody>
          <a:bodyPr>
            <a:normAutofit/>
          </a:bodyPr>
          <a:lstStyle/>
          <a:p>
            <a:pPr>
              <a:defRPr/>
            </a:pPr>
            <a:r>
              <a:rPr lang="en-NZ" dirty="0" smtClean="0"/>
              <a:t>Output </a:t>
            </a:r>
            <a:r>
              <a:rPr lang="en-NZ" dirty="0"/>
              <a:t>– Generated HTML for future </a:t>
            </a:r>
            <a:r>
              <a:rPr lang="en-NZ" dirty="0" smtClean="0"/>
              <a:t>requests</a:t>
            </a:r>
            <a:br>
              <a:rPr lang="en-NZ" dirty="0" smtClean="0"/>
            </a:br>
            <a:endParaRPr lang="en-NZ" dirty="0"/>
          </a:p>
          <a:p>
            <a:pPr>
              <a:defRPr/>
            </a:pPr>
            <a:r>
              <a:rPr lang="en-NZ" dirty="0" smtClean="0"/>
              <a:t>Object </a:t>
            </a:r>
            <a:r>
              <a:rPr lang="en-NZ" dirty="0"/>
              <a:t>– Common objects and query results </a:t>
            </a:r>
            <a:r>
              <a:rPr lang="en-NZ" dirty="0" smtClean="0"/>
              <a:t/>
            </a:r>
            <a:br>
              <a:rPr lang="en-NZ" dirty="0" smtClean="0"/>
            </a:br>
            <a:endParaRPr lang="en-NZ" dirty="0"/>
          </a:p>
          <a:p>
            <a:pPr>
              <a:defRPr/>
            </a:pPr>
            <a:r>
              <a:rPr lang="en-NZ" dirty="0" smtClean="0"/>
              <a:t>BLOB </a:t>
            </a:r>
            <a:r>
              <a:rPr lang="en-NZ" dirty="0"/>
              <a:t>– Commonly requested files put on WFE disk</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364818621"/>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416253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Caching via code</a:t>
            </a:r>
            <a:br>
              <a:rPr lang="en-US" dirty="0" smtClean="0"/>
            </a:br>
            <a:endParaRPr sz="3600" dirty="0">
              <a:solidFill>
                <a:schemeClr val="accent2"/>
              </a:solidFill>
            </a:endParaRPr>
          </a:p>
        </p:txBody>
      </p:sp>
      <p:sp>
        <p:nvSpPr>
          <p:cNvPr id="3" name="Text Placeholder 2"/>
          <p:cNvSpPr>
            <a:spLocks noGrp="1"/>
          </p:cNvSpPr>
          <p:nvPr>
            <p:ph idx="1"/>
          </p:nvPr>
        </p:nvSpPr>
        <p:spPr/>
        <p:txBody>
          <a:bodyPr>
            <a:normAutofit/>
          </a:bodyPr>
          <a:lstStyle/>
          <a:p>
            <a:pPr>
              <a:defRPr/>
            </a:pPr>
            <a:r>
              <a:rPr lang="en-NZ" dirty="0"/>
              <a:t>Consider if object is thread </a:t>
            </a:r>
            <a:r>
              <a:rPr lang="en-NZ" dirty="0" smtClean="0"/>
              <a:t>safe</a:t>
            </a:r>
            <a:br>
              <a:rPr lang="en-NZ" dirty="0" smtClean="0"/>
            </a:br>
            <a:endParaRPr lang="en-NZ" dirty="0"/>
          </a:p>
          <a:p>
            <a:pPr>
              <a:defRPr/>
            </a:pPr>
            <a:r>
              <a:rPr lang="en-NZ" dirty="0" smtClean="0"/>
              <a:t>SPWEB </a:t>
            </a:r>
            <a:r>
              <a:rPr lang="en-NZ" dirty="0"/>
              <a:t>is not therefore any item with embedded web like </a:t>
            </a:r>
            <a:r>
              <a:rPr lang="en-NZ" dirty="0" err="1"/>
              <a:t>SPSListItemCollection</a:t>
            </a:r>
            <a:r>
              <a:rPr lang="en-NZ" dirty="0"/>
              <a:t> can cause </a:t>
            </a:r>
            <a:r>
              <a:rPr lang="en-NZ" dirty="0" smtClean="0"/>
              <a:t>issues</a:t>
            </a:r>
            <a:br>
              <a:rPr lang="en-NZ" dirty="0" smtClean="0"/>
            </a:br>
            <a:endParaRPr lang="en-NZ" dirty="0" smtClean="0"/>
          </a:p>
          <a:p>
            <a:pPr>
              <a:defRPr/>
            </a:pPr>
            <a:r>
              <a:rPr lang="en-NZ" dirty="0" smtClean="0"/>
              <a:t>Lock </a:t>
            </a:r>
            <a:r>
              <a:rPr lang="en-NZ" dirty="0"/>
              <a:t>and cache </a:t>
            </a:r>
            <a:r>
              <a:rPr lang="en-NZ" dirty="0" smtClean="0"/>
              <a:t>safe object </a:t>
            </a:r>
            <a:r>
              <a:rPr lang="en-NZ" dirty="0"/>
              <a:t>such as </a:t>
            </a:r>
            <a:r>
              <a:rPr lang="en-NZ" dirty="0" err="1"/>
              <a:t>datatable</a:t>
            </a:r>
            <a:endParaRPr lang="en-NZ"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812578082"/>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660949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Querying techniques</a:t>
            </a:r>
            <a:endParaRPr sz="3600" dirty="0">
              <a:solidFill>
                <a:schemeClr val="accent2"/>
              </a:solidFill>
            </a:endParaRPr>
          </a:p>
        </p:txBody>
      </p:sp>
      <p:sp>
        <p:nvSpPr>
          <p:cNvPr id="3" name="Text Placeholder 2"/>
          <p:cNvSpPr>
            <a:spLocks noGrp="1"/>
          </p:cNvSpPr>
          <p:nvPr>
            <p:ph idx="1"/>
          </p:nvPr>
        </p:nvSpPr>
        <p:spPr/>
        <p:txBody>
          <a:bodyPr>
            <a:normAutofit/>
          </a:bodyPr>
          <a:lstStyle/>
          <a:p>
            <a:pPr>
              <a:defRPr/>
            </a:pPr>
            <a:r>
              <a:rPr lang="en-NZ" dirty="0" smtClean="0"/>
              <a:t>Search </a:t>
            </a:r>
            <a:r>
              <a:rPr lang="en-NZ" dirty="0"/>
              <a:t>Object model solid performed but delayed </a:t>
            </a:r>
            <a:r>
              <a:rPr lang="en-NZ" dirty="0" smtClean="0"/>
              <a:t>data</a:t>
            </a:r>
          </a:p>
          <a:p>
            <a:pPr>
              <a:defRPr/>
            </a:pPr>
            <a:r>
              <a:rPr lang="en-NZ" dirty="0" err="1" smtClean="0"/>
              <a:t>PortalSitemapProvider</a:t>
            </a:r>
            <a:r>
              <a:rPr lang="en-NZ" dirty="0" smtClean="0"/>
              <a:t> </a:t>
            </a:r>
            <a:r>
              <a:rPr lang="en-NZ" dirty="0"/>
              <a:t>if data is low and relatively </a:t>
            </a:r>
            <a:r>
              <a:rPr lang="en-NZ" dirty="0" smtClean="0"/>
              <a:t>static</a:t>
            </a:r>
          </a:p>
          <a:p>
            <a:pPr>
              <a:defRPr/>
            </a:pPr>
            <a:r>
              <a:rPr lang="en-NZ" dirty="0" err="1" smtClean="0"/>
              <a:t>SPQuery</a:t>
            </a:r>
            <a:r>
              <a:rPr lang="en-NZ" dirty="0" smtClean="0"/>
              <a:t> + </a:t>
            </a:r>
            <a:r>
              <a:rPr lang="en-NZ" dirty="0" err="1" smtClean="0"/>
              <a:t>ContentIterator</a:t>
            </a:r>
            <a:endParaRPr lang="en-NZ" dirty="0" smtClean="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2399922028"/>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531875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Throttling</a:t>
            </a:r>
            <a:endParaRPr sz="3600" dirty="0">
              <a:solidFill>
                <a:schemeClr val="accent2"/>
              </a:solidFill>
            </a:endParaRPr>
          </a:p>
        </p:txBody>
      </p:sp>
      <p:sp>
        <p:nvSpPr>
          <p:cNvPr id="3" name="Text Placeholder 2"/>
          <p:cNvSpPr>
            <a:spLocks noGrp="1"/>
          </p:cNvSpPr>
          <p:nvPr>
            <p:ph idx="1"/>
          </p:nvPr>
        </p:nvSpPr>
        <p:spPr/>
        <p:txBody>
          <a:bodyPr>
            <a:normAutofit/>
          </a:bodyPr>
          <a:lstStyle/>
          <a:p>
            <a:pPr>
              <a:buFont typeface="Arial" pitchFamily="34" charset="0"/>
              <a:buChar char="•"/>
              <a:defRPr/>
            </a:pPr>
            <a:r>
              <a:rPr lang="en-NZ" dirty="0"/>
              <a:t>List Throttling</a:t>
            </a:r>
          </a:p>
          <a:p>
            <a:pPr>
              <a:buFont typeface="Arial" pitchFamily="34" charset="0"/>
              <a:buChar char="•"/>
              <a:defRPr/>
            </a:pPr>
            <a:r>
              <a:rPr lang="en-NZ" dirty="0"/>
              <a:t>Row and Column Throttling</a:t>
            </a:r>
          </a:p>
          <a:p>
            <a:pPr>
              <a:buFont typeface="Arial" pitchFamily="34" charset="0"/>
              <a:buChar char="•"/>
              <a:defRPr/>
            </a:pPr>
            <a:r>
              <a:rPr lang="en-NZ" dirty="0"/>
              <a:t>Http Request</a:t>
            </a:r>
          </a:p>
          <a:p>
            <a:pPr>
              <a:buFont typeface="Arial" pitchFamily="34" charset="0"/>
              <a:buChar char="•"/>
              <a:defRPr/>
            </a:pPr>
            <a:r>
              <a:rPr lang="en-NZ" dirty="0"/>
              <a:t>Unique Permissions</a:t>
            </a:r>
          </a:p>
          <a:p>
            <a:pPr>
              <a:buFont typeface="Arial" pitchFamily="34" charset="0"/>
              <a:buChar char="•"/>
              <a:defRPr/>
            </a:pPr>
            <a:r>
              <a:rPr lang="en-NZ" dirty="0"/>
              <a:t>You can add your own</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14990945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583638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 throttling</a:t>
            </a:r>
            <a:endParaRPr sz="3600" dirty="0">
              <a:solidFill>
                <a:schemeClr val="accent2"/>
              </a:solidFill>
            </a:endParaRPr>
          </a:p>
        </p:txBody>
      </p:sp>
      <p:sp>
        <p:nvSpPr>
          <p:cNvPr id="3" name="Text Placeholder 2"/>
          <p:cNvSpPr>
            <a:spLocks noGrp="1"/>
          </p:cNvSpPr>
          <p:nvPr>
            <p:ph idx="1"/>
          </p:nvPr>
        </p:nvSpPr>
        <p:spPr>
          <a:xfrm>
            <a:off x="395018" y="1844824"/>
            <a:ext cx="8229600" cy="3849291"/>
          </a:xfrm>
        </p:spPr>
        <p:txBody>
          <a:bodyPr>
            <a:normAutofit/>
          </a:bodyPr>
          <a:lstStyle/>
          <a:p>
            <a:pPr>
              <a:buFont typeface="Arial" pitchFamily="34" charset="0"/>
              <a:buChar char="•"/>
              <a:defRPr/>
            </a:pPr>
            <a:r>
              <a:rPr lang="en-NZ" dirty="0"/>
              <a:t>Any operation that impacts x amount of items is throttled </a:t>
            </a:r>
          </a:p>
          <a:p>
            <a:pPr>
              <a:buFont typeface="Arial" pitchFamily="34" charset="0"/>
              <a:buChar char="•"/>
              <a:defRPr/>
            </a:pPr>
            <a:r>
              <a:rPr lang="en-NZ" dirty="0"/>
              <a:t>Default is 5000 items, beware of table locks if you change</a:t>
            </a:r>
          </a:p>
          <a:p>
            <a:pPr>
              <a:buFont typeface="Arial" pitchFamily="34" charset="0"/>
              <a:buChar char="•"/>
              <a:defRPr/>
            </a:pPr>
            <a:r>
              <a:rPr lang="en-NZ" dirty="0"/>
              <a:t>Overrides for auditors and administrators only in OM</a:t>
            </a:r>
          </a:p>
          <a:p>
            <a:pPr>
              <a:buFont typeface="Arial" pitchFamily="34" charset="0"/>
              <a:buChar char="•"/>
              <a:defRPr/>
            </a:pPr>
            <a:r>
              <a:rPr lang="en-NZ" dirty="0"/>
              <a:t>Machine admin overrides all throttle limits</a:t>
            </a:r>
          </a:p>
          <a:p>
            <a:pPr>
              <a:buFont typeface="Arial" pitchFamily="34" charset="0"/>
              <a:buChar char="•"/>
              <a:defRPr/>
            </a:pPr>
            <a:r>
              <a:rPr lang="en-NZ" dirty="0"/>
              <a:t>Happy hour(s)</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7" name="Oval 6"/>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8" name="Diagram 7"/>
          <p:cNvGraphicFramePr/>
          <p:nvPr>
            <p:extLst>
              <p:ext uri="{D42A27DB-BD31-4B8C-83A1-F6EECF244321}">
                <p14:modId xmlns:p14="http://schemas.microsoft.com/office/powerpoint/2010/main" val="3149909456"/>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583638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Final Review</a:t>
            </a:r>
            <a:br>
              <a:rPr lang="en-US" dirty="0" smtClean="0"/>
            </a:br>
            <a:endParaRPr lang="en-US" dirty="0">
              <a:solidFill>
                <a:schemeClr val="accent2"/>
              </a:solidFill>
            </a:endParaRPr>
          </a:p>
        </p:txBody>
      </p:sp>
      <p:sp>
        <p:nvSpPr>
          <p:cNvPr id="3" name="Text Placeholder 2"/>
          <p:cNvSpPr>
            <a:spLocks noGrp="1"/>
          </p:cNvSpPr>
          <p:nvPr>
            <p:ph idx="1"/>
          </p:nvPr>
        </p:nvSpPr>
        <p:spPr/>
        <p:txBody>
          <a:bodyPr/>
          <a:lstStyle/>
          <a:p>
            <a:r>
              <a:rPr lang="en-US" dirty="0" smtClean="0"/>
              <a:t>Delegate Controls</a:t>
            </a:r>
          </a:p>
          <a:p>
            <a:r>
              <a:rPr lang="en-US" dirty="0" smtClean="0"/>
              <a:t>Web Templates</a:t>
            </a:r>
          </a:p>
          <a:p>
            <a:r>
              <a:rPr lang="en-US" dirty="0" smtClean="0"/>
              <a:t>Custom Service Application</a:t>
            </a:r>
          </a:p>
          <a:p>
            <a:r>
              <a:rPr lang="en-US" dirty="0" smtClean="0"/>
              <a:t>Design Tips</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Oval 5"/>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7" name="Diagram 6"/>
          <p:cNvGraphicFramePr/>
          <p:nvPr>
            <p:extLst>
              <p:ext uri="{D42A27DB-BD31-4B8C-83A1-F6EECF244321}">
                <p14:modId xmlns:p14="http://schemas.microsoft.com/office/powerpoint/2010/main" val="1296672527"/>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05184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chemeClr val="bg1"/>
                </a:solidFill>
                <a:latin typeface="Segoe UI" pitchFamily="34" charset="0"/>
                <a:cs typeface="Segoe UI" pitchFamily="34" charset="0"/>
              </a:rPr>
              <a:t>Why Enroll, other than it being free?</a:t>
            </a:r>
          </a:p>
          <a:p>
            <a:r>
              <a:rPr lang="en-US" sz="1600" dirty="0" smtClean="0">
                <a:solidFill>
                  <a:schemeClr val="bg1"/>
                </a:solidFill>
                <a:latin typeface="Segoe UI" pitchFamily="34" charset="0"/>
                <a:cs typeface="Segoe UI" pitchFamily="34" charset="0"/>
              </a:rPr>
              <a:t>The MVA helps improve </a:t>
            </a:r>
            <a:r>
              <a:rPr lang="en-US" sz="1600" dirty="0">
                <a:solidFill>
                  <a:schemeClr val="bg1"/>
                </a:solidFill>
                <a:latin typeface="Segoe UI" pitchFamily="34" charset="0"/>
                <a:cs typeface="Segoe UI" pitchFamily="34" charset="0"/>
              </a:rPr>
              <a:t>your IT skill set and advance your career with </a:t>
            </a:r>
            <a:r>
              <a:rPr lang="en-US" sz="1600" dirty="0" smtClean="0">
                <a:solidFill>
                  <a:schemeClr val="bg1"/>
                </a:solidFill>
                <a:latin typeface="Segoe UI" pitchFamily="34" charset="0"/>
                <a:cs typeface="Segoe UI" pitchFamily="34" charset="0"/>
              </a:rPr>
              <a:t>a </a:t>
            </a:r>
            <a:r>
              <a:rPr lang="en-US" sz="1600" dirty="0">
                <a:solidFill>
                  <a:schemeClr val="bg1"/>
                </a:solidFill>
                <a:latin typeface="Segoe UI" pitchFamily="34" charset="0"/>
                <a:cs typeface="Segoe UI" pitchFamily="34" charset="0"/>
              </a:rPr>
              <a:t>free, easy to access training portal that allows you to learn at your own pace, focusing on Microsoft </a:t>
            </a:r>
            <a:r>
              <a:rPr lang="en-US" sz="1600" dirty="0" smtClean="0">
                <a:solidFill>
                  <a:schemeClr val="bg1"/>
                </a:solidFill>
                <a:latin typeface="Segoe UI" pitchFamily="34" charset="0"/>
                <a:cs typeface="Segoe UI" pitchFamily="34" charset="0"/>
              </a:rPr>
              <a:t>technologies.</a:t>
            </a:r>
            <a:endParaRPr lang="en-GB" sz="1600" dirty="0">
              <a:solidFill>
                <a:schemeClr val="bg1"/>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What Do I </a:t>
            </a:r>
            <a:r>
              <a:rPr lang="en-GB" sz="2000" b="1" dirty="0" smtClean="0">
                <a:solidFill>
                  <a:schemeClr val="bg1"/>
                </a:solidFill>
                <a:latin typeface="Segoe UI" pitchFamily="34" charset="0"/>
                <a:cs typeface="Segoe UI" pitchFamily="34" charset="0"/>
              </a:rPr>
              <a:t>get for enrolment?</a:t>
            </a:r>
            <a:r>
              <a:rPr lang="en-GB" sz="2000" b="1" dirty="0">
                <a:solidFill>
                  <a:schemeClr val="bg1"/>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chemeClr val="bg1"/>
                </a:solidFill>
                <a:latin typeface="Segoe UI" pitchFamily="34" charset="0"/>
                <a:cs typeface="Segoe UI" pitchFamily="34" charset="0"/>
              </a:rPr>
              <a:t>Where do I </a:t>
            </a:r>
            <a:r>
              <a:rPr lang="en-GB" b="1" dirty="0" smtClean="0">
                <a:solidFill>
                  <a:schemeClr val="bg1"/>
                </a:solidFill>
                <a:latin typeface="Segoe UI" pitchFamily="34" charset="0"/>
                <a:cs typeface="Segoe UI" pitchFamily="34" charset="0"/>
              </a:rPr>
              <a:t>Enrol?</a:t>
            </a:r>
            <a:endParaRPr lang="en-GB" sz="1600" b="1" dirty="0">
              <a:solidFill>
                <a:schemeClr val="bg1"/>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Then tell us what you </a:t>
            </a:r>
            <a:r>
              <a:rPr lang="en-GB" sz="2000" b="1" dirty="0" smtClean="0">
                <a:solidFill>
                  <a:schemeClr val="bg1"/>
                </a:solidFill>
                <a:latin typeface="Segoe UI" pitchFamily="34" charset="0"/>
                <a:cs typeface="Segoe UI" pitchFamily="34" charset="0"/>
              </a:rPr>
              <a:t>think. </a:t>
            </a:r>
            <a:r>
              <a:rPr lang="en-GB" sz="1600" dirty="0" smtClean="0">
                <a:solidFill>
                  <a:schemeClr val="bg1"/>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2813505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6"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8"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8"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1"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8" y="3573016"/>
            <a:ext cx="3624263" cy="738188"/>
          </a:xfrm>
          <a:prstGeom prst="rect">
            <a:avLst/>
          </a:prstGeom>
          <a:noFill/>
          <a:ln w="9525">
            <a:noFill/>
            <a:miter lim="800000"/>
            <a:headEnd/>
            <a:tailEnd/>
          </a:ln>
        </p:spPr>
      </p:pic>
      <p:sp>
        <p:nvSpPr>
          <p:cNvPr id="30729" name="Rectangle 46"/>
          <p:cNvSpPr>
            <a:spLocks noChangeArrowheads="1"/>
          </p:cNvSpPr>
          <p:nvPr/>
        </p:nvSpPr>
        <p:spPr bwMode="auto">
          <a:xfrm>
            <a:off x="838200" y="2322513"/>
            <a:ext cx="3849688" cy="954087"/>
          </a:xfrm>
          <a:prstGeom prst="rect">
            <a:avLst/>
          </a:prstGeom>
          <a:noFill/>
          <a:ln w="9525">
            <a:noFill/>
            <a:miter lim="800000"/>
            <a:headEnd/>
            <a:tailEnd/>
          </a:ln>
        </p:spPr>
        <p:txBody>
          <a:bodyPr>
            <a:spAutoFit/>
          </a:bodyPr>
          <a:lstStyle/>
          <a:p>
            <a:pPr>
              <a:spcBef>
                <a:spcPts val="600"/>
              </a:spcBef>
            </a:pPr>
            <a:r>
              <a:rPr lang="en-US" sz="2000" dirty="0" smtClean="0">
                <a:solidFill>
                  <a:schemeClr val="bg2"/>
                </a:solidFill>
                <a:latin typeface="Calibri" pitchFamily="34" charset="0"/>
                <a:hlinkClick r:id="rId4"/>
              </a:rPr>
              <a:t>www.msteched.com/Australia</a:t>
            </a:r>
            <a:r>
              <a:rPr lang="en-US" sz="2000" dirty="0" smtClean="0">
                <a:solidFill>
                  <a:schemeClr val="bg2"/>
                </a:solidFill>
                <a:latin typeface="Calibri" pitchFamily="34" charset="0"/>
              </a:rPr>
              <a:t> </a:t>
            </a:r>
            <a:endParaRPr lang="en-US" sz="2000" dirty="0">
              <a:solidFill>
                <a:schemeClr val="bg2"/>
              </a:solidFill>
              <a:latin typeface="Calibri" pitchFamily="34" charset="0"/>
            </a:endParaRPr>
          </a:p>
          <a:p>
            <a:pPr marL="0" lvl="1" indent="0"/>
            <a:endParaRPr lang="en-US" dirty="0">
              <a:solidFill>
                <a:schemeClr val="bg2"/>
              </a:solidFill>
              <a:latin typeface="Calibri" pitchFamily="34" charset="0"/>
            </a:endParaRPr>
          </a:p>
          <a:p>
            <a:pPr marL="0" lvl="1" indent="0"/>
            <a:r>
              <a:rPr lang="en-US" dirty="0">
                <a:solidFill>
                  <a:schemeClr val="bg2"/>
                </a:solidFill>
                <a:latin typeface="Calibri" pitchFamily="34" charset="0"/>
              </a:rPr>
              <a:t>Sessions On-Demand &amp; Community</a:t>
            </a:r>
          </a:p>
        </p:txBody>
      </p:sp>
      <p:sp>
        <p:nvSpPr>
          <p:cNvPr id="30730" name="Rectangle 47"/>
          <p:cNvSpPr>
            <a:spLocks noChangeArrowheads="1"/>
          </p:cNvSpPr>
          <p:nvPr/>
        </p:nvSpPr>
        <p:spPr bwMode="auto">
          <a:xfrm>
            <a:off x="733425" y="4473575"/>
            <a:ext cx="4067175" cy="1015663"/>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2000" dirty="0">
                <a:solidFill>
                  <a:schemeClr val="bg2"/>
                </a:solidFill>
                <a:latin typeface="Calibri" pitchFamily="34" charset="0"/>
                <a:hlinkClick r:id="rId5"/>
              </a:rPr>
              <a:t>http</a:t>
            </a:r>
            <a:r>
              <a:rPr lang="en-US" sz="2000" dirty="0" smtClean="0">
                <a:solidFill>
                  <a:schemeClr val="bg2"/>
                </a:solidFill>
                <a:latin typeface="Calibri" pitchFamily="34" charset="0"/>
                <a:hlinkClick r:id="rId5"/>
              </a:rPr>
              <a:t>://</a:t>
            </a:r>
            <a:r>
              <a:rPr lang="en-AU" sz="2000" dirty="0" smtClean="0">
                <a:solidFill>
                  <a:schemeClr val="bg2"/>
                </a:solidFill>
                <a:hlinkClick r:id="rId5"/>
              </a:rPr>
              <a:t> technet.microsoft.com/en-au</a:t>
            </a:r>
            <a:r>
              <a:rPr lang="en-US" sz="2400" b="1" dirty="0" smtClean="0">
                <a:solidFill>
                  <a:schemeClr val="bg2"/>
                </a:solidFill>
                <a:latin typeface="Calibri" pitchFamily="34" charset="0"/>
                <a:hlinkClick r:id="rId5"/>
              </a:rPr>
              <a:t>  </a:t>
            </a:r>
            <a:endParaRPr lang="en-US" sz="2400" dirty="0">
              <a:solidFill>
                <a:schemeClr val="bg2"/>
              </a:solidFill>
              <a:latin typeface="Calibri" pitchFamily="34" charset="0"/>
            </a:endParaRPr>
          </a:p>
          <a:p>
            <a:pPr marL="0" lvl="1" indent="0">
              <a:tabLst>
                <a:tab pos="1828800" algn="l"/>
              </a:tabLst>
            </a:pPr>
            <a:endParaRPr lang="en-US" dirty="0">
              <a:solidFill>
                <a:schemeClr val="bg2"/>
              </a:solidFill>
              <a:latin typeface="Calibri" pitchFamily="34" charset="0"/>
            </a:endParaRPr>
          </a:p>
          <a:p>
            <a:pPr marL="0" lvl="1" indent="0">
              <a:tabLst>
                <a:tab pos="1828800" algn="l"/>
              </a:tabLst>
            </a:pPr>
            <a:r>
              <a:rPr lang="en-US" dirty="0">
                <a:solidFill>
                  <a:schemeClr val="bg2"/>
                </a:solidFill>
                <a:latin typeface="Calibri" pitchFamily="34" charset="0"/>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0" y="1281113"/>
            <a:ext cx="2409825" cy="1076325"/>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5" y="3582988"/>
            <a:ext cx="1857375" cy="942975"/>
          </a:xfrm>
          <a:prstGeom prst="rect">
            <a:avLst/>
          </a:prstGeom>
          <a:noFill/>
          <a:ln w="9525">
            <a:noFill/>
            <a:miter lim="800000"/>
            <a:headEnd/>
            <a:tailEnd/>
          </a:ln>
        </p:spPr>
      </p:pic>
      <p:sp>
        <p:nvSpPr>
          <p:cNvPr id="30734" name="Rectangle 27"/>
          <p:cNvSpPr>
            <a:spLocks noChangeArrowheads="1"/>
          </p:cNvSpPr>
          <p:nvPr/>
        </p:nvSpPr>
        <p:spPr bwMode="auto">
          <a:xfrm>
            <a:off x="5218112" y="4473575"/>
            <a:ext cx="3925888" cy="1123384"/>
          </a:xfrm>
          <a:prstGeom prst="rect">
            <a:avLst/>
          </a:prstGeom>
          <a:noFill/>
          <a:ln w="9525">
            <a:noFill/>
            <a:miter lim="800000"/>
            <a:headEnd/>
            <a:tailEnd/>
          </a:ln>
        </p:spPr>
        <p:txBody>
          <a:bodyPr wrap="square">
            <a:spAutoFit/>
          </a:bodyPr>
          <a:lstStyle/>
          <a:p>
            <a:pPr>
              <a:spcBef>
                <a:spcPts val="600"/>
              </a:spcBef>
              <a:tabLst>
                <a:tab pos="1828800" algn="l"/>
              </a:tabLst>
            </a:pPr>
            <a:r>
              <a:rPr lang="en-US" sz="2000" dirty="0">
                <a:solidFill>
                  <a:schemeClr val="bg2"/>
                </a:solidFill>
                <a:latin typeface="Calibri" pitchFamily="34" charset="0"/>
                <a:hlinkClick r:id="rId8"/>
              </a:rPr>
              <a:t>http</a:t>
            </a:r>
            <a:r>
              <a:rPr lang="en-US" sz="2000" dirty="0" smtClean="0">
                <a:solidFill>
                  <a:schemeClr val="bg2"/>
                </a:solidFill>
                <a:latin typeface="Calibri" pitchFamily="34" charset="0"/>
                <a:hlinkClick r:id="rId8"/>
              </a:rPr>
              <a:t>://</a:t>
            </a:r>
            <a:r>
              <a:rPr lang="en-AU" sz="2000" dirty="0" smtClean="0">
                <a:solidFill>
                  <a:schemeClr val="bg2"/>
                </a:solidFill>
                <a:hlinkClick r:id="rId8"/>
              </a:rPr>
              <a:t>msdn.microsoft.com/en-au</a:t>
            </a:r>
            <a:endParaRPr lang="en-AU" sz="2000" dirty="0" smtClean="0">
              <a:solidFill>
                <a:schemeClr val="bg2"/>
              </a:solidFill>
            </a:endParaRPr>
          </a:p>
          <a:p>
            <a:pPr>
              <a:spcBef>
                <a:spcPts val="600"/>
              </a:spcBef>
              <a:tabLst>
                <a:tab pos="1828800" algn="l"/>
              </a:tabLst>
            </a:pPr>
            <a:r>
              <a:rPr lang="en-US" sz="2400" b="1" dirty="0" smtClean="0">
                <a:solidFill>
                  <a:schemeClr val="bg2"/>
                </a:solidFill>
                <a:latin typeface="Calibri" pitchFamily="34" charset="0"/>
              </a:rPr>
              <a:t> </a:t>
            </a:r>
            <a:endParaRPr lang="en-US" dirty="0">
              <a:solidFill>
                <a:schemeClr val="bg2"/>
              </a:solidFill>
              <a:latin typeface="Calibri" pitchFamily="34" charset="0"/>
            </a:endParaRPr>
          </a:p>
          <a:p>
            <a:pPr marL="0" lvl="1" indent="0">
              <a:tabLst>
                <a:tab pos="1828800" algn="l"/>
              </a:tabLst>
            </a:pPr>
            <a:r>
              <a:rPr lang="en-US" dirty="0">
                <a:solidFill>
                  <a:schemeClr val="bg2"/>
                </a:solidFill>
                <a:latin typeface="Calibri" pitchFamily="34" charset="0"/>
              </a:rPr>
              <a:t>Resources for Developers</a:t>
            </a:r>
          </a:p>
        </p:txBody>
      </p:sp>
      <p:sp>
        <p:nvSpPr>
          <p:cNvPr id="30748" name="Rectangle 56"/>
          <p:cNvSpPr>
            <a:spLocks noChangeArrowheads="1"/>
          </p:cNvSpPr>
          <p:nvPr/>
        </p:nvSpPr>
        <p:spPr bwMode="auto">
          <a:xfrm>
            <a:off x="4629150" y="2322513"/>
            <a:ext cx="4514850" cy="954087"/>
          </a:xfrm>
          <a:prstGeom prst="rect">
            <a:avLst/>
          </a:prstGeom>
          <a:noFill/>
          <a:ln w="9525">
            <a:noFill/>
            <a:miter lim="800000"/>
            <a:headEnd/>
            <a:tailEnd/>
          </a:ln>
        </p:spPr>
        <p:txBody>
          <a:bodyPr>
            <a:spAutoFit/>
          </a:bodyPr>
          <a:lstStyle/>
          <a:p>
            <a:pPr>
              <a:spcBef>
                <a:spcPts val="600"/>
              </a:spcBef>
            </a:pPr>
            <a:r>
              <a:rPr lang="en-AU" sz="2000" dirty="0" smtClean="0">
                <a:solidFill>
                  <a:schemeClr val="bg2"/>
                </a:solidFill>
                <a:hlinkClick r:id="rId9"/>
              </a:rPr>
              <a:t>www.microsoft.com/australia/learning</a:t>
            </a:r>
            <a:r>
              <a:rPr lang="en-US" sz="2000" dirty="0" smtClean="0">
                <a:solidFill>
                  <a:schemeClr val="bg2"/>
                </a:solidFill>
                <a:latin typeface="Calibri" pitchFamily="34" charset="0"/>
              </a:rPr>
              <a:t>  </a:t>
            </a:r>
            <a:endParaRPr lang="en-US" sz="2000" dirty="0">
              <a:solidFill>
                <a:schemeClr val="bg2"/>
              </a:solidFill>
              <a:latin typeface="Calibri" pitchFamily="34" charset="0"/>
            </a:endParaRPr>
          </a:p>
          <a:p>
            <a:pPr marL="0" lvl="1" indent="0"/>
            <a:endParaRPr lang="en-US" dirty="0">
              <a:solidFill>
                <a:schemeClr val="bg2"/>
              </a:solidFill>
              <a:latin typeface="Calibri" pitchFamily="34" charset="0"/>
            </a:endParaRPr>
          </a:p>
          <a:p>
            <a:r>
              <a:rPr lang="en-US" dirty="0">
                <a:solidFill>
                  <a:schemeClr val="bg2"/>
                </a:solidFill>
                <a:latin typeface="Calibri" pitchFamily="34" charset="0"/>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4" y="1268760"/>
            <a:ext cx="3476625" cy="771525"/>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Session Agenda</a:t>
            </a:r>
            <a:br>
              <a:rPr lang="en-US" dirty="0" smtClean="0"/>
            </a:br>
            <a:endParaRPr lang="en-US" dirty="0">
              <a:solidFill>
                <a:schemeClr val="accent2"/>
              </a:solidFill>
            </a:endParaRPr>
          </a:p>
        </p:txBody>
      </p:sp>
      <p:sp>
        <p:nvSpPr>
          <p:cNvPr id="3" name="Text Placeholder 2"/>
          <p:cNvSpPr>
            <a:spLocks noGrp="1"/>
          </p:cNvSpPr>
          <p:nvPr>
            <p:ph idx="1"/>
          </p:nvPr>
        </p:nvSpPr>
        <p:spPr>
          <a:xfrm>
            <a:off x="457200" y="2276872"/>
            <a:ext cx="8229600" cy="3312367"/>
          </a:xfrm>
        </p:spPr>
        <p:txBody>
          <a:bodyPr>
            <a:normAutofit fontScale="92500" lnSpcReduction="10000"/>
          </a:bodyPr>
          <a:lstStyle/>
          <a:p>
            <a:r>
              <a:rPr lang="en-US" dirty="0" smtClean="0"/>
              <a:t>Introduction</a:t>
            </a:r>
          </a:p>
          <a:p>
            <a:r>
              <a:rPr lang="en-US" dirty="0" smtClean="0"/>
              <a:t>Development tips and techniques</a:t>
            </a:r>
          </a:p>
          <a:p>
            <a:pPr lvl="1"/>
            <a:r>
              <a:rPr lang="en-US" dirty="0" smtClean="0"/>
              <a:t>Delegate Controls</a:t>
            </a:r>
          </a:p>
          <a:p>
            <a:pPr lvl="1"/>
            <a:r>
              <a:rPr lang="en-US" dirty="0" smtClean="0"/>
              <a:t>Web Templates</a:t>
            </a:r>
          </a:p>
          <a:p>
            <a:pPr lvl="1"/>
            <a:r>
              <a:rPr lang="en-US" dirty="0" smtClean="0"/>
              <a:t>Custom Service Application</a:t>
            </a:r>
          </a:p>
          <a:p>
            <a:pPr lvl="1"/>
            <a:r>
              <a:rPr lang="en-US" dirty="0" smtClean="0"/>
              <a:t>Design Tips</a:t>
            </a:r>
          </a:p>
          <a:p>
            <a:r>
              <a:rPr lang="en-US" dirty="0" smtClean="0"/>
              <a:t>Review</a:t>
            </a:r>
          </a:p>
          <a:p>
            <a:r>
              <a:rPr lang="en-US" dirty="0" smtClean="0"/>
              <a:t>Question and answer</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graphicFrame>
        <p:nvGraphicFramePr>
          <p:cNvPr id="4" name="Diagram 3"/>
          <p:cNvGraphicFramePr/>
          <p:nvPr>
            <p:extLst>
              <p:ext uri="{D42A27DB-BD31-4B8C-83A1-F6EECF244321}">
                <p14:modId xmlns:p14="http://schemas.microsoft.com/office/powerpoint/2010/main" val="4009913183"/>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a:t>
            </a:r>
            <a:endParaRPr lang="en-AU" dirty="0"/>
          </a:p>
        </p:txBody>
      </p:sp>
      <p:pic>
        <p:nvPicPr>
          <p:cNvPr id="38914" name="Picture 2" descr="image00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34312" y="1556792"/>
            <a:ext cx="6541236" cy="5256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Isosceles Triangle 3"/>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87453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a:t>
            </a:r>
            <a:endParaRPr lang="en-AU" dirty="0"/>
          </a:p>
        </p:txBody>
      </p:sp>
      <p:sp>
        <p:nvSpPr>
          <p:cNvPr id="3" name="Content Placeholder 2"/>
          <p:cNvSpPr>
            <a:spLocks noGrp="1"/>
          </p:cNvSpPr>
          <p:nvPr>
            <p:ph idx="1"/>
          </p:nvPr>
        </p:nvSpPr>
        <p:spPr/>
        <p:txBody>
          <a:bodyPr/>
          <a:lstStyle/>
          <a:p>
            <a:r>
              <a:rPr lang="en-AU" dirty="0" smtClean="0"/>
              <a:t>Think big - Large scale applications need large scale planning and development</a:t>
            </a:r>
          </a:p>
          <a:p>
            <a:r>
              <a:rPr lang="en-AU" dirty="0" smtClean="0"/>
              <a:t>Complex solutions need to have plans for how changes are managed in future</a:t>
            </a:r>
          </a:p>
          <a:p>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graphicFrame>
        <p:nvGraphicFramePr>
          <p:cNvPr id="5" name="Diagram 4"/>
          <p:cNvGraphicFramePr/>
          <p:nvPr>
            <p:extLst>
              <p:ext uri="{D42A27DB-BD31-4B8C-83A1-F6EECF244321}">
                <p14:modId xmlns:p14="http://schemas.microsoft.com/office/powerpoint/2010/main" val="3160496081"/>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251520" y="6453336"/>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41219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Delegate Controls</a:t>
            </a:r>
            <a:endParaRPr lang="en-AU" dirty="0"/>
          </a:p>
        </p:txBody>
      </p:sp>
      <p:sp>
        <p:nvSpPr>
          <p:cNvPr id="3" name="Text Placeholder 2"/>
          <p:cNvSpPr>
            <a:spLocks noGrp="1"/>
          </p:cNvSpPr>
          <p:nvPr>
            <p:ph type="body" idx="1"/>
          </p:nvPr>
        </p:nvSpPr>
        <p:spPr/>
        <p:txBody>
          <a:bodyPr/>
          <a:lstStyle/>
          <a:p>
            <a:r>
              <a:rPr lang="en-US" dirty="0" smtClean="0"/>
              <a:t>Supercharging your SharePoint 2010 Solutions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83659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Delegate Controls</a:t>
            </a:r>
            <a:br>
              <a:rPr lang="en-US" dirty="0" smtClean="0"/>
            </a:br>
            <a:r>
              <a:rPr lang="en-AU" sz="3600" dirty="0" smtClean="0">
                <a:solidFill>
                  <a:schemeClr val="accent2"/>
                </a:solidFill>
              </a:rPr>
              <a:t>What are they?</a:t>
            </a:r>
            <a:endParaRPr sz="3600" dirty="0">
              <a:solidFill>
                <a:schemeClr val="accent2"/>
              </a:solidFill>
            </a:endParaRPr>
          </a:p>
        </p:txBody>
      </p:sp>
      <p:sp>
        <p:nvSpPr>
          <p:cNvPr id="3" name="Text Placeholder 2"/>
          <p:cNvSpPr>
            <a:spLocks noGrp="1"/>
          </p:cNvSpPr>
          <p:nvPr>
            <p:ph idx="1"/>
          </p:nvPr>
        </p:nvSpPr>
        <p:spPr>
          <a:xfrm>
            <a:off x="457200" y="1772816"/>
            <a:ext cx="8229600" cy="3849291"/>
          </a:xfrm>
        </p:spPr>
        <p:txBody>
          <a:bodyPr>
            <a:normAutofit/>
          </a:bodyPr>
          <a:lstStyle/>
          <a:p>
            <a:r>
              <a:rPr lang="en-US" dirty="0" smtClean="0"/>
              <a:t>Provide a framework for “place holders”</a:t>
            </a:r>
          </a:p>
          <a:p>
            <a:r>
              <a:rPr lang="en-US" dirty="0" smtClean="0"/>
              <a:t>Additional controls are deployed and managed through features</a:t>
            </a:r>
          </a:p>
          <a:p>
            <a:r>
              <a:rPr lang="en-US" dirty="0" smtClean="0"/>
              <a:t>Allow for overriding of specific controls without changing pages</a:t>
            </a: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4" name="Isosceles Triangle 3"/>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7" name="Diagram 6"/>
          <p:cNvGraphicFramePr/>
          <p:nvPr>
            <p:extLst>
              <p:ext uri="{D42A27DB-BD31-4B8C-83A1-F6EECF244321}">
                <p14:modId xmlns:p14="http://schemas.microsoft.com/office/powerpoint/2010/main" val="276213209"/>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Delegate Controls</a:t>
            </a:r>
            <a:br>
              <a:rPr lang="en-US" dirty="0" smtClean="0"/>
            </a:br>
            <a:r>
              <a:rPr lang="en-AU" sz="3600" dirty="0" smtClean="0">
                <a:solidFill>
                  <a:schemeClr val="accent2"/>
                </a:solidFill>
              </a:rPr>
              <a:t>How do they work?</a:t>
            </a:r>
            <a:endParaRPr sz="3600" dirty="0">
              <a:solidFill>
                <a:schemeClr val="accent2"/>
              </a:solidFill>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4" name="Isosceles Triangle 3"/>
          <p:cNvSpPr/>
          <p:nvPr/>
        </p:nvSpPr>
        <p:spPr>
          <a:xfrm>
            <a:off x="107504" y="6525344"/>
            <a:ext cx="216024" cy="14401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ounded Rectangle 10"/>
          <p:cNvSpPr/>
          <p:nvPr/>
        </p:nvSpPr>
        <p:spPr>
          <a:xfrm>
            <a:off x="107504" y="1772816"/>
            <a:ext cx="14401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lstStyle/>
          <a:p>
            <a:r>
              <a:rPr lang="en-AU" sz="1600" dirty="0" smtClean="0"/>
              <a:t>Feature 1</a:t>
            </a:r>
            <a:endParaRPr lang="en-AU" sz="1600" dirty="0"/>
          </a:p>
        </p:txBody>
      </p:sp>
      <p:graphicFrame>
        <p:nvGraphicFramePr>
          <p:cNvPr id="7" name="Diagram 6"/>
          <p:cNvGraphicFramePr/>
          <p:nvPr>
            <p:extLst>
              <p:ext uri="{D42A27DB-BD31-4B8C-83A1-F6EECF244321}">
                <p14:modId xmlns:p14="http://schemas.microsoft.com/office/powerpoint/2010/main" val="3929612268"/>
              </p:ext>
            </p:extLst>
          </p:nvPr>
        </p:nvGraphicFramePr>
        <p:xfrm>
          <a:off x="1547664" y="5805264"/>
          <a:ext cx="5976664" cy="524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ounded Rectangle 11"/>
          <p:cNvSpPr/>
          <p:nvPr/>
        </p:nvSpPr>
        <p:spPr>
          <a:xfrm>
            <a:off x="2339752" y="1772816"/>
            <a:ext cx="1656184" cy="37444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a:p>
        </p:txBody>
      </p:sp>
      <p:sp>
        <p:nvSpPr>
          <p:cNvPr id="8" name="Rounded Rectangle 7"/>
          <p:cNvSpPr/>
          <p:nvPr/>
        </p:nvSpPr>
        <p:spPr>
          <a:xfrm>
            <a:off x="215516" y="2276871"/>
            <a:ext cx="1188132" cy="845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t>Delegate Control</a:t>
            </a:r>
            <a:r>
              <a:rPr lang="en-AU" dirty="0" smtClean="0"/>
              <a:t/>
            </a:r>
            <a:br>
              <a:rPr lang="en-AU" dirty="0" smtClean="0"/>
            </a:br>
            <a:r>
              <a:rPr lang="en-AU" sz="1200" dirty="0" smtClean="0"/>
              <a:t>Id: </a:t>
            </a:r>
            <a:r>
              <a:rPr lang="en-AU" sz="1200" dirty="0" err="1" smtClean="0"/>
              <a:t>TechEd</a:t>
            </a:r>
            <a:r>
              <a:rPr lang="en-AU" sz="1200" dirty="0" smtClean="0"/>
              <a:t/>
            </a:r>
            <a:br>
              <a:rPr lang="en-AU" sz="1200" dirty="0" smtClean="0"/>
            </a:br>
            <a:r>
              <a:rPr lang="en-AU" sz="1200" dirty="0" smtClean="0"/>
              <a:t>Sequence: 100</a:t>
            </a:r>
            <a:endParaRPr lang="en-AU" sz="1600" dirty="0"/>
          </a:p>
        </p:txBody>
      </p:sp>
      <p:sp>
        <p:nvSpPr>
          <p:cNvPr id="9" name="Flowchart: Magnetic Disk 8"/>
          <p:cNvSpPr/>
          <p:nvPr/>
        </p:nvSpPr>
        <p:spPr>
          <a:xfrm>
            <a:off x="2483768" y="1916832"/>
            <a:ext cx="1296144" cy="936104"/>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dirty="0" smtClean="0">
                <a:solidFill>
                  <a:sysClr val="windowText" lastClr="000000"/>
                </a:solidFill>
              </a:rPr>
              <a:t>Content/</a:t>
            </a:r>
            <a:r>
              <a:rPr lang="en-AU" sz="1400" dirty="0" err="1" smtClean="0">
                <a:solidFill>
                  <a:sysClr val="windowText" lastClr="000000"/>
                </a:solidFill>
              </a:rPr>
              <a:t>Config</a:t>
            </a:r>
            <a:r>
              <a:rPr lang="en-AU" sz="1400" dirty="0" smtClean="0">
                <a:solidFill>
                  <a:sysClr val="windowText" lastClr="000000"/>
                </a:solidFill>
              </a:rPr>
              <a:t> Database</a:t>
            </a:r>
            <a:endParaRPr lang="en-AU" sz="1400" dirty="0">
              <a:solidFill>
                <a:sysClr val="windowText" lastClr="000000"/>
              </a:solidFill>
            </a:endParaRPr>
          </a:p>
        </p:txBody>
      </p:sp>
      <p:sp>
        <p:nvSpPr>
          <p:cNvPr id="13" name="Hexagon 12"/>
          <p:cNvSpPr/>
          <p:nvPr/>
        </p:nvSpPr>
        <p:spPr>
          <a:xfrm>
            <a:off x="5364088" y="2024844"/>
            <a:ext cx="2952328" cy="674761"/>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1400" b="1" dirty="0" err="1" smtClean="0"/>
              <a:t>SharePoint:DelegateControl</a:t>
            </a:r>
            <a:r>
              <a:rPr lang="en-AU" dirty="0" smtClean="0"/>
              <a:t/>
            </a:r>
            <a:br>
              <a:rPr lang="en-AU" dirty="0" smtClean="0"/>
            </a:br>
            <a:r>
              <a:rPr lang="en-AU" sz="1200" dirty="0" err="1" smtClean="0"/>
              <a:t>ControlId</a:t>
            </a:r>
            <a:r>
              <a:rPr lang="en-AU" sz="1200" dirty="0" smtClean="0"/>
              <a:t>: </a:t>
            </a:r>
            <a:r>
              <a:rPr lang="en-AU" sz="1200" dirty="0" err="1" smtClean="0"/>
              <a:t>TechEd</a:t>
            </a:r>
            <a:r>
              <a:rPr lang="en-AU" sz="1200" dirty="0" smtClean="0"/>
              <a:t/>
            </a:r>
            <a:br>
              <a:rPr lang="en-AU" sz="1200" dirty="0" smtClean="0"/>
            </a:br>
            <a:r>
              <a:rPr lang="en-AU" sz="1200" dirty="0" err="1" smtClean="0"/>
              <a:t>AllowMultiple</a:t>
            </a:r>
            <a:r>
              <a:rPr lang="en-AU" sz="1200" dirty="0" smtClean="0"/>
              <a:t>: False</a:t>
            </a:r>
            <a:endParaRPr lang="en-AU" dirty="0"/>
          </a:p>
        </p:txBody>
      </p:sp>
    </p:spTree>
    <p:extLst>
      <p:ext uri="{BB962C8B-B14F-4D97-AF65-F5344CB8AC3E}">
        <p14:creationId xmlns:p14="http://schemas.microsoft.com/office/powerpoint/2010/main" val="42478808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3.58168E-6 L 0.25399 0.11684 " pathEditMode="relative" rAng="0" ptsTypes="AA">
                                      <p:cBhvr>
                                        <p:cTn id="6" dur="2000" fill="hold"/>
                                        <p:tgtEl>
                                          <p:spTgt spid="8"/>
                                        </p:tgtEl>
                                        <p:attrNameLst>
                                          <p:attrName>ppt_x</p:attrName>
                                          <p:attrName>ppt_y</p:attrName>
                                        </p:attrNameLst>
                                      </p:cBhvr>
                                      <p:rCtr x="12691" y="583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0.25399 0.11684 L 0.66354 0.07496 " pathEditMode="relative" rAng="0" ptsTypes="AA">
                                      <p:cBhvr>
                                        <p:cTn id="10" dur="2000" fill="hold"/>
                                        <p:tgtEl>
                                          <p:spTgt spid="8"/>
                                        </p:tgtEl>
                                        <p:attrNameLst>
                                          <p:attrName>ppt_x</p:attrName>
                                          <p:attrName>ppt_y</p:attrName>
                                        </p:attrNameLst>
                                      </p:cBhvr>
                                      <p:rCtr x="20469" y="-21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9045</TotalTime>
  <Words>3586</Words>
  <Application>Microsoft Office PowerPoint</Application>
  <PresentationFormat>On-screen Show (4:3)</PresentationFormat>
  <Paragraphs>513</Paragraphs>
  <Slides>38</Slides>
  <Notes>27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SuperCharging YOUR SHAREPOINT 2010 SOLUTIONS</vt:lpstr>
      <vt:lpstr>Who are Brian and Elaine</vt:lpstr>
      <vt:lpstr>Session Agenda </vt:lpstr>
      <vt:lpstr>Introduction</vt:lpstr>
      <vt:lpstr>Introduction</vt:lpstr>
      <vt:lpstr>Delegate Controls</vt:lpstr>
      <vt:lpstr>Delegate Controls What are they?</vt:lpstr>
      <vt:lpstr>Delegate Controls How do they work?</vt:lpstr>
      <vt:lpstr>Delegate Controls How do they work?</vt:lpstr>
      <vt:lpstr>Delegate Controls How do they work?</vt:lpstr>
      <vt:lpstr>Using Delegate controls</vt:lpstr>
      <vt:lpstr>Delegate Controls Review</vt:lpstr>
      <vt:lpstr>Web Templates</vt:lpstr>
      <vt:lpstr>Site Definitions </vt:lpstr>
      <vt:lpstr>Web Template’s</vt:lpstr>
      <vt:lpstr>Feature versioning</vt:lpstr>
      <vt:lpstr>Creating effective web templates</vt:lpstr>
      <vt:lpstr>Web Templates Review</vt:lpstr>
      <vt:lpstr>Creating custom Service Applications</vt:lpstr>
      <vt:lpstr>Service Applications Architecture</vt:lpstr>
      <vt:lpstr>Service Applications Benefits of using a service app</vt:lpstr>
      <vt:lpstr>Service Applications Service Object Model</vt:lpstr>
      <vt:lpstr>Service Applications How to build a service app</vt:lpstr>
      <vt:lpstr>Building a Service Application</vt:lpstr>
      <vt:lpstr>Service Applications Review</vt:lpstr>
      <vt:lpstr>Design Tips and tricks</vt:lpstr>
      <vt:lpstr>Large Solution Tips </vt:lpstr>
      <vt:lpstr>Deployment</vt:lpstr>
      <vt:lpstr>Caching Configuration </vt:lpstr>
      <vt:lpstr>Caching via code </vt:lpstr>
      <vt:lpstr>Querying techniques</vt:lpstr>
      <vt:lpstr>Throttling</vt:lpstr>
      <vt:lpstr>List throttling</vt:lpstr>
      <vt:lpstr>Final Review </vt:lpstr>
      <vt:lpstr>Enrol in Microsoft Virtual Academy Today</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clarken</dc:creator>
  <cp:lastModifiedBy>Event Staff</cp:lastModifiedBy>
  <cp:revision>320</cp:revision>
  <dcterms:created xsi:type="dcterms:W3CDTF">2011-04-01T05:55:34Z</dcterms:created>
  <dcterms:modified xsi:type="dcterms:W3CDTF">2011-08-31T06:51:41Z</dcterms:modified>
</cp:coreProperties>
</file>