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79" r:id="rId2"/>
    <p:sldId id="308" r:id="rId3"/>
    <p:sldId id="280" r:id="rId4"/>
    <p:sldId id="260" r:id="rId5"/>
    <p:sldId id="261" r:id="rId6"/>
    <p:sldId id="285" r:id="rId7"/>
    <p:sldId id="286" r:id="rId8"/>
    <p:sldId id="287" r:id="rId9"/>
    <p:sldId id="288" r:id="rId10"/>
    <p:sldId id="289" r:id="rId11"/>
    <p:sldId id="292" r:id="rId12"/>
    <p:sldId id="291" r:id="rId13"/>
    <p:sldId id="293" r:id="rId14"/>
    <p:sldId id="294" r:id="rId15"/>
    <p:sldId id="295" r:id="rId16"/>
    <p:sldId id="296" r:id="rId17"/>
    <p:sldId id="303" r:id="rId18"/>
    <p:sldId id="290" r:id="rId19"/>
    <p:sldId id="297" r:id="rId20"/>
    <p:sldId id="298" r:id="rId21"/>
    <p:sldId id="299" r:id="rId22"/>
    <p:sldId id="300" r:id="rId23"/>
    <p:sldId id="301" r:id="rId24"/>
    <p:sldId id="302" r:id="rId25"/>
    <p:sldId id="281" r:id="rId26"/>
    <p:sldId id="305" r:id="rId27"/>
    <p:sldId id="282" r:id="rId28"/>
    <p:sldId id="306" r:id="rId29"/>
    <p:sldId id="311" r:id="rId30"/>
    <p:sldId id="307" r:id="rId31"/>
    <p:sldId id="270"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1" autoAdjust="0"/>
    <p:restoredTop sz="79002" autoAdjust="0"/>
  </p:normalViewPr>
  <p:slideViewPr>
    <p:cSldViewPr>
      <p:cViewPr>
        <p:scale>
          <a:sx n="63" d="100"/>
          <a:sy n="63" d="100"/>
        </p:scale>
        <p:origin x="-690" y="-216"/>
      </p:cViewPr>
      <p:guideLst>
        <p:guide orient="horz" pos="3122"/>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 Id="rId4" Type="http://schemas.openxmlformats.org/officeDocument/2006/relationships/image" Target="../media/image17.jpg"/></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 Id="rId4" Type="http://schemas.openxmlformats.org/officeDocument/2006/relationships/image" Target="../media/image1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C0EBE-B8D2-4E23-9191-C7EEF888055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AU"/>
        </a:p>
      </dgm:t>
    </dgm:pt>
    <dgm:pt modelId="{BB74A920-7553-414F-8DDE-7E1E2B58D9D1}">
      <dgm:prSet custT="1"/>
      <dgm:spPr/>
      <dgm:t>
        <a:bodyPr/>
        <a:lstStyle/>
        <a:p>
          <a:pPr rtl="0"/>
          <a:r>
            <a:rPr lang="en-US" sz="3900" b="1" dirty="0" smtClean="0">
              <a:latin typeface="Segoe UI" pitchFamily="34" charset="0"/>
              <a:ea typeface="Segoe UI" pitchFamily="34" charset="0"/>
              <a:cs typeface="Segoe UI" pitchFamily="34" charset="0"/>
            </a:rPr>
            <a:t>Save Money</a:t>
          </a:r>
          <a:endParaRPr lang="en-AU" sz="3900" b="1" dirty="0">
            <a:latin typeface="Segoe UI" pitchFamily="34" charset="0"/>
            <a:ea typeface="Segoe UI" pitchFamily="34" charset="0"/>
            <a:cs typeface="Segoe UI" pitchFamily="34" charset="0"/>
          </a:endParaRPr>
        </a:p>
      </dgm:t>
    </dgm:pt>
    <dgm:pt modelId="{C773941C-DB29-453A-AEAF-FD5CD5BF6377}" type="parTrans" cxnId="{A1C92EC6-4D8E-4D9F-991C-01014EF433CE}">
      <dgm:prSet/>
      <dgm:spPr/>
      <dgm:t>
        <a:bodyPr/>
        <a:lstStyle/>
        <a:p>
          <a:endParaRPr lang="en-AU"/>
        </a:p>
      </dgm:t>
    </dgm:pt>
    <dgm:pt modelId="{D4DA27F0-2506-437B-BA4E-5C2D6C73BF41}" type="sibTrans" cxnId="{A1C92EC6-4D8E-4D9F-991C-01014EF433CE}">
      <dgm:prSet/>
      <dgm:spPr/>
      <dgm:t>
        <a:bodyPr/>
        <a:lstStyle/>
        <a:p>
          <a:endParaRPr lang="en-AU"/>
        </a:p>
      </dgm:t>
    </dgm:pt>
    <dgm:pt modelId="{56E0350E-B5E5-4717-9FD2-446394EA7EDD}">
      <dgm:prSet custT="1"/>
      <dgm:spPr/>
      <dgm:t>
        <a:bodyPr/>
        <a:lstStyle/>
        <a:p>
          <a:pPr rtl="0"/>
          <a:r>
            <a:rPr lang="en-US" sz="3900" b="1" dirty="0" smtClean="0">
              <a:latin typeface="Segoe UI" pitchFamily="34" charset="0"/>
              <a:ea typeface="Segoe UI" pitchFamily="34" charset="0"/>
              <a:cs typeface="Segoe UI" pitchFamily="34" charset="0"/>
            </a:rPr>
            <a:t>Save Time</a:t>
          </a:r>
          <a:endParaRPr lang="en-AU" sz="3900" b="1" dirty="0">
            <a:latin typeface="Segoe UI" pitchFamily="34" charset="0"/>
            <a:ea typeface="Segoe UI" pitchFamily="34" charset="0"/>
            <a:cs typeface="Segoe UI" pitchFamily="34" charset="0"/>
          </a:endParaRPr>
        </a:p>
      </dgm:t>
    </dgm:pt>
    <dgm:pt modelId="{674265B2-235C-4998-BC07-29F1BC94B2B8}" type="parTrans" cxnId="{63C06F39-7B99-43B8-8B07-9BA27EC87C16}">
      <dgm:prSet/>
      <dgm:spPr/>
      <dgm:t>
        <a:bodyPr/>
        <a:lstStyle/>
        <a:p>
          <a:endParaRPr lang="en-AU"/>
        </a:p>
      </dgm:t>
    </dgm:pt>
    <dgm:pt modelId="{9287E86E-FAD4-4E1F-B0FB-2375B5553CE5}" type="sibTrans" cxnId="{63C06F39-7B99-43B8-8B07-9BA27EC87C16}">
      <dgm:prSet/>
      <dgm:spPr/>
      <dgm:t>
        <a:bodyPr/>
        <a:lstStyle/>
        <a:p>
          <a:endParaRPr lang="en-AU"/>
        </a:p>
      </dgm:t>
    </dgm:pt>
    <dgm:pt modelId="{61ACCE37-B3BD-46EB-980D-E7A3808C5530}">
      <dgm:prSet custT="1"/>
      <dgm:spPr/>
      <dgm:t>
        <a:bodyPr/>
        <a:lstStyle/>
        <a:p>
          <a:pPr rtl="0"/>
          <a:r>
            <a:rPr lang="en-US" sz="3900" b="1" dirty="0" smtClean="0">
              <a:latin typeface="Segoe UI" pitchFamily="34" charset="0"/>
              <a:ea typeface="Segoe UI" pitchFamily="34" charset="0"/>
              <a:cs typeface="Segoe UI" pitchFamily="34" charset="0"/>
            </a:rPr>
            <a:t>Empower Users</a:t>
          </a:r>
          <a:endParaRPr lang="en-AU" sz="3900" b="1" dirty="0">
            <a:latin typeface="Segoe UI" pitchFamily="34" charset="0"/>
            <a:ea typeface="Segoe UI" pitchFamily="34" charset="0"/>
            <a:cs typeface="Segoe UI" pitchFamily="34" charset="0"/>
          </a:endParaRPr>
        </a:p>
      </dgm:t>
    </dgm:pt>
    <dgm:pt modelId="{49BCE2D6-7CB0-42FC-82AB-9967101673B2}" type="parTrans" cxnId="{D20977C1-5A22-4029-8C10-91917A3C36D4}">
      <dgm:prSet/>
      <dgm:spPr/>
      <dgm:t>
        <a:bodyPr/>
        <a:lstStyle/>
        <a:p>
          <a:endParaRPr lang="en-AU"/>
        </a:p>
      </dgm:t>
    </dgm:pt>
    <dgm:pt modelId="{6B18A394-DB0A-4402-A436-ADF32FADF8EA}" type="sibTrans" cxnId="{D20977C1-5A22-4029-8C10-91917A3C36D4}">
      <dgm:prSet/>
      <dgm:spPr/>
      <dgm:t>
        <a:bodyPr/>
        <a:lstStyle/>
        <a:p>
          <a:endParaRPr lang="en-AU"/>
        </a:p>
      </dgm:t>
    </dgm:pt>
    <dgm:pt modelId="{E3C3CB60-5364-4528-95B4-E50C047BCD05}" type="pres">
      <dgm:prSet presAssocID="{C1AC0EBE-B8D2-4E23-9191-C7EEF888055E}" presName="Name0" presStyleCnt="0">
        <dgm:presLayoutVars>
          <dgm:dir/>
          <dgm:resizeHandles val="exact"/>
        </dgm:presLayoutVars>
      </dgm:prSet>
      <dgm:spPr/>
      <dgm:t>
        <a:bodyPr/>
        <a:lstStyle/>
        <a:p>
          <a:endParaRPr lang="en-AU"/>
        </a:p>
      </dgm:t>
    </dgm:pt>
    <dgm:pt modelId="{BE191BAD-CB2D-4E45-8DB0-A0E17C065045}" type="pres">
      <dgm:prSet presAssocID="{BB74A920-7553-414F-8DDE-7E1E2B58D9D1}" presName="composite" presStyleCnt="0"/>
      <dgm:spPr/>
    </dgm:pt>
    <dgm:pt modelId="{C7C2C062-BBA6-4D02-97AD-BD962CE11F3E}" type="pres">
      <dgm:prSet presAssocID="{BB74A920-7553-414F-8DDE-7E1E2B58D9D1}" presName="rect1" presStyleLbl="trAlignAcc1" presStyleIdx="0" presStyleCnt="3">
        <dgm:presLayoutVars>
          <dgm:bulletEnabled val="1"/>
        </dgm:presLayoutVars>
      </dgm:prSet>
      <dgm:spPr/>
      <dgm:t>
        <a:bodyPr/>
        <a:lstStyle/>
        <a:p>
          <a:endParaRPr lang="en-AU"/>
        </a:p>
      </dgm:t>
    </dgm:pt>
    <dgm:pt modelId="{E24DCE33-5B3B-449B-841A-62228D3FFE8C}" type="pres">
      <dgm:prSet presAssocID="{BB74A920-7553-414F-8DDE-7E1E2B58D9D1}" presName="rect2" presStyleLbl="fgImgPlace1" presStyleIdx="0" presStyleCnt="3"/>
      <dgm:spPr>
        <a:blipFill rotWithShape="1">
          <a:blip xmlns:r="http://schemas.openxmlformats.org/officeDocument/2006/relationships" r:embed="rId1"/>
          <a:stretch>
            <a:fillRect/>
          </a:stretch>
        </a:blipFill>
      </dgm:spPr>
      <dgm:t>
        <a:bodyPr/>
        <a:lstStyle/>
        <a:p>
          <a:endParaRPr lang="en-AU"/>
        </a:p>
      </dgm:t>
    </dgm:pt>
    <dgm:pt modelId="{7BE6703A-AE8A-4CCA-9A89-CE288427539E}" type="pres">
      <dgm:prSet presAssocID="{D4DA27F0-2506-437B-BA4E-5C2D6C73BF41}" presName="sibTrans" presStyleCnt="0"/>
      <dgm:spPr/>
    </dgm:pt>
    <dgm:pt modelId="{80600E30-DACE-4405-9CC0-4BD9D9174BC9}" type="pres">
      <dgm:prSet presAssocID="{56E0350E-B5E5-4717-9FD2-446394EA7EDD}" presName="composite" presStyleCnt="0"/>
      <dgm:spPr/>
    </dgm:pt>
    <dgm:pt modelId="{EF3F2C47-26A6-423D-805E-3660F2A78FC9}" type="pres">
      <dgm:prSet presAssocID="{56E0350E-B5E5-4717-9FD2-446394EA7EDD}" presName="rect1" presStyleLbl="trAlignAcc1" presStyleIdx="1" presStyleCnt="3">
        <dgm:presLayoutVars>
          <dgm:bulletEnabled val="1"/>
        </dgm:presLayoutVars>
      </dgm:prSet>
      <dgm:spPr/>
      <dgm:t>
        <a:bodyPr/>
        <a:lstStyle/>
        <a:p>
          <a:endParaRPr lang="en-AU"/>
        </a:p>
      </dgm:t>
    </dgm:pt>
    <dgm:pt modelId="{A50C2F6C-B8DB-440A-B0D0-ECDDC86CD3A7}" type="pres">
      <dgm:prSet presAssocID="{56E0350E-B5E5-4717-9FD2-446394EA7EDD}" presName="rect2" presStyleLbl="fgImgPlace1" presStyleIdx="1" presStyleCnt="3"/>
      <dgm:spPr>
        <a:blipFill rotWithShape="1">
          <a:blip xmlns:r="http://schemas.openxmlformats.org/officeDocument/2006/relationships" r:embed="rId2"/>
          <a:stretch>
            <a:fillRect/>
          </a:stretch>
        </a:blipFill>
      </dgm:spPr>
      <dgm:t>
        <a:bodyPr/>
        <a:lstStyle/>
        <a:p>
          <a:endParaRPr lang="en-AU"/>
        </a:p>
      </dgm:t>
    </dgm:pt>
    <dgm:pt modelId="{78734133-BEFC-4DC5-9856-4BA1A8D1A706}" type="pres">
      <dgm:prSet presAssocID="{9287E86E-FAD4-4E1F-B0FB-2375B5553CE5}" presName="sibTrans" presStyleCnt="0"/>
      <dgm:spPr/>
    </dgm:pt>
    <dgm:pt modelId="{39BC8963-5BAE-4A59-8714-F00EC012BF5A}" type="pres">
      <dgm:prSet presAssocID="{61ACCE37-B3BD-46EB-980D-E7A3808C5530}" presName="composite" presStyleCnt="0"/>
      <dgm:spPr/>
    </dgm:pt>
    <dgm:pt modelId="{A142FE83-28DA-4700-AE82-37CA3281784F}" type="pres">
      <dgm:prSet presAssocID="{61ACCE37-B3BD-46EB-980D-E7A3808C5530}" presName="rect1" presStyleLbl="trAlignAcc1" presStyleIdx="2" presStyleCnt="3" custScaleX="142247" custLinFactNeighborX="8977" custLinFactNeighborY="5963">
        <dgm:presLayoutVars>
          <dgm:bulletEnabled val="1"/>
        </dgm:presLayoutVars>
      </dgm:prSet>
      <dgm:spPr/>
      <dgm:t>
        <a:bodyPr/>
        <a:lstStyle/>
        <a:p>
          <a:endParaRPr lang="en-AU"/>
        </a:p>
      </dgm:t>
    </dgm:pt>
    <dgm:pt modelId="{6BDF8029-3238-4196-ADB0-2222D82DA752}" type="pres">
      <dgm:prSet presAssocID="{61ACCE37-B3BD-46EB-980D-E7A3808C5530}" presName="rect2" presStyleLbl="fgImgPlace1" presStyleIdx="2" presStyleCnt="3" custLinFactNeighborX="-52544" custLinFactNeighborY="4"/>
      <dgm:spPr>
        <a:blipFill rotWithShape="1">
          <a:blip xmlns:r="http://schemas.openxmlformats.org/officeDocument/2006/relationships" r:embed="rId3"/>
          <a:stretch>
            <a:fillRect/>
          </a:stretch>
        </a:blipFill>
      </dgm:spPr>
      <dgm:t>
        <a:bodyPr/>
        <a:lstStyle/>
        <a:p>
          <a:endParaRPr lang="en-AU"/>
        </a:p>
      </dgm:t>
    </dgm:pt>
  </dgm:ptLst>
  <dgm:cxnLst>
    <dgm:cxn modelId="{3AAF944D-1970-4A8D-AD9B-720EE9CF7599}" type="presOf" srcId="{C1AC0EBE-B8D2-4E23-9191-C7EEF888055E}" destId="{E3C3CB60-5364-4528-95B4-E50C047BCD05}" srcOrd="0" destOrd="0" presId="urn:microsoft.com/office/officeart/2008/layout/PictureStrips"/>
    <dgm:cxn modelId="{B6DDF7DE-4803-42E4-A515-36F34FB57467}" type="presOf" srcId="{56E0350E-B5E5-4717-9FD2-446394EA7EDD}" destId="{EF3F2C47-26A6-423D-805E-3660F2A78FC9}" srcOrd="0" destOrd="0" presId="urn:microsoft.com/office/officeart/2008/layout/PictureStrips"/>
    <dgm:cxn modelId="{A1C92EC6-4D8E-4D9F-991C-01014EF433CE}" srcId="{C1AC0EBE-B8D2-4E23-9191-C7EEF888055E}" destId="{BB74A920-7553-414F-8DDE-7E1E2B58D9D1}" srcOrd="0" destOrd="0" parTransId="{C773941C-DB29-453A-AEAF-FD5CD5BF6377}" sibTransId="{D4DA27F0-2506-437B-BA4E-5C2D6C73BF41}"/>
    <dgm:cxn modelId="{08D0DB82-A862-4101-BEC6-33F28026BEBE}" type="presOf" srcId="{61ACCE37-B3BD-46EB-980D-E7A3808C5530}" destId="{A142FE83-28DA-4700-AE82-37CA3281784F}" srcOrd="0" destOrd="0" presId="urn:microsoft.com/office/officeart/2008/layout/PictureStrips"/>
    <dgm:cxn modelId="{63C06F39-7B99-43B8-8B07-9BA27EC87C16}" srcId="{C1AC0EBE-B8D2-4E23-9191-C7EEF888055E}" destId="{56E0350E-B5E5-4717-9FD2-446394EA7EDD}" srcOrd="1" destOrd="0" parTransId="{674265B2-235C-4998-BC07-29F1BC94B2B8}" sibTransId="{9287E86E-FAD4-4E1F-B0FB-2375B5553CE5}"/>
    <dgm:cxn modelId="{D20977C1-5A22-4029-8C10-91917A3C36D4}" srcId="{C1AC0EBE-B8D2-4E23-9191-C7EEF888055E}" destId="{61ACCE37-B3BD-46EB-980D-E7A3808C5530}" srcOrd="2" destOrd="0" parTransId="{49BCE2D6-7CB0-42FC-82AB-9967101673B2}" sibTransId="{6B18A394-DB0A-4402-A436-ADF32FADF8EA}"/>
    <dgm:cxn modelId="{B8AB65AC-F785-4519-B477-1A699D47F9ED}" type="presOf" srcId="{BB74A920-7553-414F-8DDE-7E1E2B58D9D1}" destId="{C7C2C062-BBA6-4D02-97AD-BD962CE11F3E}" srcOrd="0" destOrd="0" presId="urn:microsoft.com/office/officeart/2008/layout/PictureStrips"/>
    <dgm:cxn modelId="{C3C38CD2-B502-4C23-BE99-FD0BE4F18C57}" type="presParOf" srcId="{E3C3CB60-5364-4528-95B4-E50C047BCD05}" destId="{BE191BAD-CB2D-4E45-8DB0-A0E17C065045}" srcOrd="0" destOrd="0" presId="urn:microsoft.com/office/officeart/2008/layout/PictureStrips"/>
    <dgm:cxn modelId="{11EB06DD-AC8F-43BE-A434-4F4FA70C4515}" type="presParOf" srcId="{BE191BAD-CB2D-4E45-8DB0-A0E17C065045}" destId="{C7C2C062-BBA6-4D02-97AD-BD962CE11F3E}" srcOrd="0" destOrd="0" presId="urn:microsoft.com/office/officeart/2008/layout/PictureStrips"/>
    <dgm:cxn modelId="{FF098C2A-950E-40AA-9DD0-E003C3CDB6DD}" type="presParOf" srcId="{BE191BAD-CB2D-4E45-8DB0-A0E17C065045}" destId="{E24DCE33-5B3B-449B-841A-62228D3FFE8C}" srcOrd="1" destOrd="0" presId="urn:microsoft.com/office/officeart/2008/layout/PictureStrips"/>
    <dgm:cxn modelId="{70F9885D-638F-4504-8C14-B37E57227838}" type="presParOf" srcId="{E3C3CB60-5364-4528-95B4-E50C047BCD05}" destId="{7BE6703A-AE8A-4CCA-9A89-CE288427539E}" srcOrd="1" destOrd="0" presId="urn:microsoft.com/office/officeart/2008/layout/PictureStrips"/>
    <dgm:cxn modelId="{B99F9231-36BB-4867-A8EA-E2D8A2B7BB5F}" type="presParOf" srcId="{E3C3CB60-5364-4528-95B4-E50C047BCD05}" destId="{80600E30-DACE-4405-9CC0-4BD9D9174BC9}" srcOrd="2" destOrd="0" presId="urn:microsoft.com/office/officeart/2008/layout/PictureStrips"/>
    <dgm:cxn modelId="{5C227D5C-5C6D-4E5E-850A-F8C965B9FB96}" type="presParOf" srcId="{80600E30-DACE-4405-9CC0-4BD9D9174BC9}" destId="{EF3F2C47-26A6-423D-805E-3660F2A78FC9}" srcOrd="0" destOrd="0" presId="urn:microsoft.com/office/officeart/2008/layout/PictureStrips"/>
    <dgm:cxn modelId="{52D7E671-0E2C-4F89-A283-79E71169E62C}" type="presParOf" srcId="{80600E30-DACE-4405-9CC0-4BD9D9174BC9}" destId="{A50C2F6C-B8DB-440A-B0D0-ECDDC86CD3A7}" srcOrd="1" destOrd="0" presId="urn:microsoft.com/office/officeart/2008/layout/PictureStrips"/>
    <dgm:cxn modelId="{3F78F158-5F54-4712-8856-E81BCDF112B5}" type="presParOf" srcId="{E3C3CB60-5364-4528-95B4-E50C047BCD05}" destId="{78734133-BEFC-4DC5-9856-4BA1A8D1A706}" srcOrd="3" destOrd="0" presId="urn:microsoft.com/office/officeart/2008/layout/PictureStrips"/>
    <dgm:cxn modelId="{41AB377D-D293-4F3F-B0AC-D9EAA304EFD8}" type="presParOf" srcId="{E3C3CB60-5364-4528-95B4-E50C047BCD05}" destId="{39BC8963-5BAE-4A59-8714-F00EC012BF5A}" srcOrd="4" destOrd="0" presId="urn:microsoft.com/office/officeart/2008/layout/PictureStrips"/>
    <dgm:cxn modelId="{FAF610EC-F7A7-42D1-B49F-3F89B1CB0442}" type="presParOf" srcId="{39BC8963-5BAE-4A59-8714-F00EC012BF5A}" destId="{A142FE83-28DA-4700-AE82-37CA3281784F}" srcOrd="0" destOrd="0" presId="urn:microsoft.com/office/officeart/2008/layout/PictureStrips"/>
    <dgm:cxn modelId="{3C8C4146-7CE9-443B-B313-6658F815C843}" type="presParOf" srcId="{39BC8963-5BAE-4A59-8714-F00EC012BF5A}" destId="{6BDF8029-3238-4196-ADB0-2222D82DA75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FA522-9DCB-4AC9-B226-C3B0C0E0AA0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AU"/>
        </a:p>
      </dgm:t>
    </dgm:pt>
    <dgm:pt modelId="{821C79B2-85FE-4B9B-878D-27339A3723DB}">
      <dgm:prSet custT="1"/>
      <dgm:spPr/>
      <dgm:t>
        <a:bodyPr/>
        <a:lstStyle/>
        <a:p>
          <a:pPr rtl="0"/>
          <a:r>
            <a:rPr lang="en-US" sz="3200" b="1" dirty="0" smtClean="0">
              <a:latin typeface="Segoe UI" pitchFamily="34" charset="0"/>
              <a:ea typeface="Segoe UI" pitchFamily="34" charset="0"/>
              <a:cs typeface="Segoe UI" pitchFamily="34" charset="0"/>
            </a:rPr>
            <a:t>Desktop Management</a:t>
          </a:r>
          <a:endParaRPr lang="en-AU" sz="3200" dirty="0">
            <a:latin typeface="Segoe UI" pitchFamily="34" charset="0"/>
            <a:ea typeface="Segoe UI" pitchFamily="34" charset="0"/>
            <a:cs typeface="Segoe UI" pitchFamily="34" charset="0"/>
          </a:endParaRPr>
        </a:p>
      </dgm:t>
    </dgm:pt>
    <dgm:pt modelId="{950B4F05-3C13-4B3A-B7A3-80AFFA2B0224}" type="parTrans" cxnId="{5E547C8C-44A3-4AEF-9980-1624D058FB3C}">
      <dgm:prSet/>
      <dgm:spPr/>
      <dgm:t>
        <a:bodyPr/>
        <a:lstStyle/>
        <a:p>
          <a:endParaRPr lang="en-AU"/>
        </a:p>
      </dgm:t>
    </dgm:pt>
    <dgm:pt modelId="{752E7095-A1F4-473D-B43A-CBCB4E719EA2}" type="sibTrans" cxnId="{5E547C8C-44A3-4AEF-9980-1624D058FB3C}">
      <dgm:prSet/>
      <dgm:spPr/>
      <dgm:t>
        <a:bodyPr/>
        <a:lstStyle/>
        <a:p>
          <a:endParaRPr lang="en-AU"/>
        </a:p>
      </dgm:t>
    </dgm:pt>
    <dgm:pt modelId="{30B55036-1DB9-4560-90D4-F2D36CD6C34B}">
      <dgm:prSet custT="1"/>
      <dgm:spPr/>
      <dgm:t>
        <a:bodyPr/>
        <a:lstStyle/>
        <a:p>
          <a:pPr rtl="0"/>
          <a:r>
            <a:rPr lang="en-US" sz="3200" b="1" dirty="0" smtClean="0">
              <a:latin typeface="Segoe UI" pitchFamily="34" charset="0"/>
              <a:ea typeface="Segoe UI" pitchFamily="34" charset="0"/>
              <a:cs typeface="Segoe UI" pitchFamily="34" charset="0"/>
            </a:rPr>
            <a:t>SOE Engineering Service</a:t>
          </a:r>
          <a:endParaRPr lang="en-AU" sz="3200" dirty="0">
            <a:latin typeface="Segoe UI" pitchFamily="34" charset="0"/>
            <a:ea typeface="Segoe UI" pitchFamily="34" charset="0"/>
            <a:cs typeface="Segoe UI" pitchFamily="34" charset="0"/>
          </a:endParaRPr>
        </a:p>
      </dgm:t>
    </dgm:pt>
    <dgm:pt modelId="{A216F7E4-35BB-4DC9-B124-3F9D163DC131}" type="parTrans" cxnId="{F5A7EBA3-AA5B-4121-A643-D3816867CC50}">
      <dgm:prSet/>
      <dgm:spPr/>
      <dgm:t>
        <a:bodyPr/>
        <a:lstStyle/>
        <a:p>
          <a:endParaRPr lang="en-AU"/>
        </a:p>
      </dgm:t>
    </dgm:pt>
    <dgm:pt modelId="{F5866674-5EBD-42F0-A54A-8850B8B3F7A7}" type="sibTrans" cxnId="{F5A7EBA3-AA5B-4121-A643-D3816867CC50}">
      <dgm:prSet/>
      <dgm:spPr/>
      <dgm:t>
        <a:bodyPr/>
        <a:lstStyle/>
        <a:p>
          <a:endParaRPr lang="en-AU"/>
        </a:p>
      </dgm:t>
    </dgm:pt>
    <dgm:pt modelId="{453222D5-F453-4FD1-A8F8-A4EE12D72B7E}">
      <dgm:prSet custT="1"/>
      <dgm:spPr/>
      <dgm:t>
        <a:bodyPr/>
        <a:lstStyle/>
        <a:p>
          <a:pPr rtl="0"/>
          <a:r>
            <a:rPr lang="en-US" sz="3200" b="1" dirty="0" smtClean="0">
              <a:latin typeface="Segoe UI" pitchFamily="34" charset="0"/>
              <a:ea typeface="Segoe UI" pitchFamily="34" charset="0"/>
              <a:cs typeface="Segoe UI" pitchFamily="34" charset="0"/>
            </a:rPr>
            <a:t>Application Packaging Service</a:t>
          </a:r>
          <a:endParaRPr lang="en-AU" sz="3200" dirty="0">
            <a:latin typeface="Segoe UI" pitchFamily="34" charset="0"/>
            <a:ea typeface="Segoe UI" pitchFamily="34" charset="0"/>
            <a:cs typeface="Segoe UI" pitchFamily="34" charset="0"/>
          </a:endParaRPr>
        </a:p>
      </dgm:t>
    </dgm:pt>
    <dgm:pt modelId="{8676837D-9262-4367-9501-3191F41BE6E4}" type="parTrans" cxnId="{54B384B9-F46D-4D24-8099-C389E5475212}">
      <dgm:prSet/>
      <dgm:spPr/>
      <dgm:t>
        <a:bodyPr/>
        <a:lstStyle/>
        <a:p>
          <a:endParaRPr lang="en-AU"/>
        </a:p>
      </dgm:t>
    </dgm:pt>
    <dgm:pt modelId="{E6DF4832-4C1F-4316-B5AE-1E83336121FF}" type="sibTrans" cxnId="{54B384B9-F46D-4D24-8099-C389E5475212}">
      <dgm:prSet/>
      <dgm:spPr/>
      <dgm:t>
        <a:bodyPr/>
        <a:lstStyle/>
        <a:p>
          <a:endParaRPr lang="en-AU"/>
        </a:p>
      </dgm:t>
    </dgm:pt>
    <dgm:pt modelId="{ADDA6B8C-388B-440C-9D06-030E4305CA09}">
      <dgm:prSet custT="1"/>
      <dgm:spPr/>
      <dgm:t>
        <a:bodyPr/>
        <a:lstStyle/>
        <a:p>
          <a:pPr rtl="0"/>
          <a:r>
            <a:rPr lang="en-US" sz="3200" b="1" dirty="0" smtClean="0">
              <a:latin typeface="Segoe UI" pitchFamily="34" charset="0"/>
              <a:ea typeface="Segoe UI" pitchFamily="34" charset="0"/>
              <a:cs typeface="Segoe UI" pitchFamily="34" charset="0"/>
            </a:rPr>
            <a:t>Mobile Device Management Service</a:t>
          </a:r>
          <a:endParaRPr lang="en-AU" sz="3200" dirty="0">
            <a:latin typeface="Segoe UI" pitchFamily="34" charset="0"/>
            <a:ea typeface="Segoe UI" pitchFamily="34" charset="0"/>
            <a:cs typeface="Segoe UI" pitchFamily="34" charset="0"/>
          </a:endParaRPr>
        </a:p>
      </dgm:t>
    </dgm:pt>
    <dgm:pt modelId="{F20BDE3D-4AAB-4065-8D8F-7AD27E835E9B}" type="parTrans" cxnId="{EF5A08C1-713A-4943-B1D3-7DCC1729C84C}">
      <dgm:prSet/>
      <dgm:spPr/>
      <dgm:t>
        <a:bodyPr/>
        <a:lstStyle/>
        <a:p>
          <a:endParaRPr lang="en-AU"/>
        </a:p>
      </dgm:t>
    </dgm:pt>
    <dgm:pt modelId="{A0BB2230-3981-40DC-A139-F449ADE0E268}" type="sibTrans" cxnId="{EF5A08C1-713A-4943-B1D3-7DCC1729C84C}">
      <dgm:prSet/>
      <dgm:spPr/>
      <dgm:t>
        <a:bodyPr/>
        <a:lstStyle/>
        <a:p>
          <a:endParaRPr lang="en-AU"/>
        </a:p>
      </dgm:t>
    </dgm:pt>
    <dgm:pt modelId="{CC8114D9-53FE-4D21-AEA2-9EC25E5C8E46}">
      <dgm:prSet custT="1"/>
      <dgm:spPr/>
      <dgm:t>
        <a:bodyPr/>
        <a:lstStyle/>
        <a:p>
          <a:pPr rtl="0"/>
          <a:r>
            <a:rPr lang="en-AU" sz="3200" b="1" dirty="0" smtClean="0">
              <a:latin typeface="Segoe UI" pitchFamily="34" charset="0"/>
              <a:ea typeface="Segoe UI" pitchFamily="34" charset="0"/>
              <a:cs typeface="Segoe UI" pitchFamily="34" charset="0"/>
            </a:rPr>
            <a:t>Virtual Client Services</a:t>
          </a:r>
          <a:endParaRPr lang="en-AU" sz="3200" b="1" dirty="0">
            <a:latin typeface="Segoe UI" pitchFamily="34" charset="0"/>
            <a:ea typeface="Segoe UI" pitchFamily="34" charset="0"/>
            <a:cs typeface="Segoe UI" pitchFamily="34" charset="0"/>
          </a:endParaRPr>
        </a:p>
      </dgm:t>
    </dgm:pt>
    <dgm:pt modelId="{69681916-435E-4607-9380-F5456C3B027F}" type="parTrans" cxnId="{AE515C87-1AAA-4C08-9A66-89BBB5AC7332}">
      <dgm:prSet/>
      <dgm:spPr/>
      <dgm:t>
        <a:bodyPr/>
        <a:lstStyle/>
        <a:p>
          <a:endParaRPr lang="en-AU"/>
        </a:p>
      </dgm:t>
    </dgm:pt>
    <dgm:pt modelId="{64D08A6D-B740-46E0-A149-FED87EA0F3C8}" type="sibTrans" cxnId="{AE515C87-1AAA-4C08-9A66-89BBB5AC7332}">
      <dgm:prSet/>
      <dgm:spPr/>
      <dgm:t>
        <a:bodyPr/>
        <a:lstStyle/>
        <a:p>
          <a:endParaRPr lang="en-AU"/>
        </a:p>
      </dgm:t>
    </dgm:pt>
    <dgm:pt modelId="{10C58422-5E31-4D0D-AF21-C83B2CC7C9ED}">
      <dgm:prSet custT="1"/>
      <dgm:spPr/>
      <dgm:t>
        <a:bodyPr/>
        <a:lstStyle/>
        <a:p>
          <a:pPr rtl="0"/>
          <a:r>
            <a:rPr lang="en-US" sz="3200" b="1" smtClean="0">
              <a:latin typeface="Segoe UI" pitchFamily="34" charset="0"/>
              <a:ea typeface="Segoe UI" pitchFamily="34" charset="0"/>
              <a:cs typeface="Segoe UI" pitchFamily="34" charset="0"/>
            </a:rPr>
            <a:t>Test &amp; Certification Service</a:t>
          </a:r>
          <a:endParaRPr lang="en-AU" sz="3200" dirty="0">
            <a:latin typeface="Segoe UI" pitchFamily="34" charset="0"/>
            <a:ea typeface="Segoe UI" pitchFamily="34" charset="0"/>
            <a:cs typeface="Segoe UI" pitchFamily="34" charset="0"/>
          </a:endParaRPr>
        </a:p>
      </dgm:t>
    </dgm:pt>
    <dgm:pt modelId="{38D94316-A490-4E85-A6A3-A03DAB84B83C}" type="parTrans" cxnId="{BE9C194F-C28C-4363-807B-30E3266C55E4}">
      <dgm:prSet/>
      <dgm:spPr/>
    </dgm:pt>
    <dgm:pt modelId="{D31D8B6F-91ED-4D86-A770-265F74C035C9}" type="sibTrans" cxnId="{BE9C194F-C28C-4363-807B-30E3266C55E4}">
      <dgm:prSet/>
      <dgm:spPr/>
    </dgm:pt>
    <dgm:pt modelId="{3546E4BF-D813-41AB-9F8B-408402A778ED}" type="pres">
      <dgm:prSet presAssocID="{D0FFA522-9DCB-4AC9-B226-C3B0C0E0AA0A}" presName="linear" presStyleCnt="0">
        <dgm:presLayoutVars>
          <dgm:animLvl val="lvl"/>
          <dgm:resizeHandles val="exact"/>
        </dgm:presLayoutVars>
      </dgm:prSet>
      <dgm:spPr/>
      <dgm:t>
        <a:bodyPr/>
        <a:lstStyle/>
        <a:p>
          <a:endParaRPr lang="en-AU"/>
        </a:p>
      </dgm:t>
    </dgm:pt>
    <dgm:pt modelId="{D1A6FA94-3CF4-40DB-946E-E87BC5C22D5D}" type="pres">
      <dgm:prSet presAssocID="{821C79B2-85FE-4B9B-878D-27339A3723DB}" presName="parentText" presStyleLbl="node1" presStyleIdx="0" presStyleCnt="6">
        <dgm:presLayoutVars>
          <dgm:chMax val="0"/>
          <dgm:bulletEnabled val="1"/>
        </dgm:presLayoutVars>
      </dgm:prSet>
      <dgm:spPr/>
      <dgm:t>
        <a:bodyPr/>
        <a:lstStyle/>
        <a:p>
          <a:endParaRPr lang="en-AU"/>
        </a:p>
      </dgm:t>
    </dgm:pt>
    <dgm:pt modelId="{1D2EBEF9-7DC7-4C1B-8044-D9D731DD3341}" type="pres">
      <dgm:prSet presAssocID="{752E7095-A1F4-473D-B43A-CBCB4E719EA2}" presName="spacer" presStyleCnt="0"/>
      <dgm:spPr/>
    </dgm:pt>
    <dgm:pt modelId="{BFA1F6E5-0FFD-4648-ACFA-0407E9807874}" type="pres">
      <dgm:prSet presAssocID="{30B55036-1DB9-4560-90D4-F2D36CD6C34B}" presName="parentText" presStyleLbl="node1" presStyleIdx="1" presStyleCnt="6">
        <dgm:presLayoutVars>
          <dgm:chMax val="0"/>
          <dgm:bulletEnabled val="1"/>
        </dgm:presLayoutVars>
      </dgm:prSet>
      <dgm:spPr/>
      <dgm:t>
        <a:bodyPr/>
        <a:lstStyle/>
        <a:p>
          <a:endParaRPr lang="en-AU"/>
        </a:p>
      </dgm:t>
    </dgm:pt>
    <dgm:pt modelId="{F0AB5540-20EC-48FD-8AEF-3E0799461EA6}" type="pres">
      <dgm:prSet presAssocID="{F5866674-5EBD-42F0-A54A-8850B8B3F7A7}" presName="spacer" presStyleCnt="0"/>
      <dgm:spPr/>
    </dgm:pt>
    <dgm:pt modelId="{F508FE9D-CA04-4E5E-B4C9-7623BE248272}" type="pres">
      <dgm:prSet presAssocID="{453222D5-F453-4FD1-A8F8-A4EE12D72B7E}" presName="parentText" presStyleLbl="node1" presStyleIdx="2" presStyleCnt="6">
        <dgm:presLayoutVars>
          <dgm:chMax val="0"/>
          <dgm:bulletEnabled val="1"/>
        </dgm:presLayoutVars>
      </dgm:prSet>
      <dgm:spPr/>
      <dgm:t>
        <a:bodyPr/>
        <a:lstStyle/>
        <a:p>
          <a:endParaRPr lang="en-AU"/>
        </a:p>
      </dgm:t>
    </dgm:pt>
    <dgm:pt modelId="{A8586365-9BAD-4352-B878-74C2597E0FF4}" type="pres">
      <dgm:prSet presAssocID="{E6DF4832-4C1F-4316-B5AE-1E83336121FF}" presName="spacer" presStyleCnt="0"/>
      <dgm:spPr/>
    </dgm:pt>
    <dgm:pt modelId="{C05CDBFA-F92A-4264-8E29-114BE3AFFA31}" type="pres">
      <dgm:prSet presAssocID="{CC8114D9-53FE-4D21-AEA2-9EC25E5C8E46}" presName="parentText" presStyleLbl="node1" presStyleIdx="3" presStyleCnt="6">
        <dgm:presLayoutVars>
          <dgm:chMax val="0"/>
          <dgm:bulletEnabled val="1"/>
        </dgm:presLayoutVars>
      </dgm:prSet>
      <dgm:spPr/>
      <dgm:t>
        <a:bodyPr/>
        <a:lstStyle/>
        <a:p>
          <a:endParaRPr lang="en-AU"/>
        </a:p>
      </dgm:t>
    </dgm:pt>
    <dgm:pt modelId="{AC020D99-5B70-440B-AB40-88D0FD8E4B78}" type="pres">
      <dgm:prSet presAssocID="{64D08A6D-B740-46E0-A149-FED87EA0F3C8}" presName="spacer" presStyleCnt="0"/>
      <dgm:spPr/>
    </dgm:pt>
    <dgm:pt modelId="{0692B2AC-EA1E-407F-98B5-FA39A2C54D72}" type="pres">
      <dgm:prSet presAssocID="{ADDA6B8C-388B-440C-9D06-030E4305CA09}" presName="parentText" presStyleLbl="node1" presStyleIdx="4" presStyleCnt="6">
        <dgm:presLayoutVars>
          <dgm:chMax val="0"/>
          <dgm:bulletEnabled val="1"/>
        </dgm:presLayoutVars>
      </dgm:prSet>
      <dgm:spPr/>
      <dgm:t>
        <a:bodyPr/>
        <a:lstStyle/>
        <a:p>
          <a:endParaRPr lang="en-AU"/>
        </a:p>
      </dgm:t>
    </dgm:pt>
    <dgm:pt modelId="{C1157031-2BDB-40C1-9555-5195B46AB905}" type="pres">
      <dgm:prSet presAssocID="{A0BB2230-3981-40DC-A139-F449ADE0E268}" presName="spacer" presStyleCnt="0"/>
      <dgm:spPr/>
    </dgm:pt>
    <dgm:pt modelId="{20530A4C-B3EC-434A-BF54-3F1FBBEA168F}" type="pres">
      <dgm:prSet presAssocID="{10C58422-5E31-4D0D-AF21-C83B2CC7C9ED}" presName="parentText" presStyleLbl="node1" presStyleIdx="5" presStyleCnt="6">
        <dgm:presLayoutVars>
          <dgm:chMax val="0"/>
          <dgm:bulletEnabled val="1"/>
        </dgm:presLayoutVars>
      </dgm:prSet>
      <dgm:spPr/>
      <dgm:t>
        <a:bodyPr/>
        <a:lstStyle/>
        <a:p>
          <a:endParaRPr lang="en-AU"/>
        </a:p>
      </dgm:t>
    </dgm:pt>
  </dgm:ptLst>
  <dgm:cxnLst>
    <dgm:cxn modelId="{AE515C87-1AAA-4C08-9A66-89BBB5AC7332}" srcId="{D0FFA522-9DCB-4AC9-B226-C3B0C0E0AA0A}" destId="{CC8114D9-53FE-4D21-AEA2-9EC25E5C8E46}" srcOrd="3" destOrd="0" parTransId="{69681916-435E-4607-9380-F5456C3B027F}" sibTransId="{64D08A6D-B740-46E0-A149-FED87EA0F3C8}"/>
    <dgm:cxn modelId="{EF5A08C1-713A-4943-B1D3-7DCC1729C84C}" srcId="{D0FFA522-9DCB-4AC9-B226-C3B0C0E0AA0A}" destId="{ADDA6B8C-388B-440C-9D06-030E4305CA09}" srcOrd="4" destOrd="0" parTransId="{F20BDE3D-4AAB-4065-8D8F-7AD27E835E9B}" sibTransId="{A0BB2230-3981-40DC-A139-F449ADE0E268}"/>
    <dgm:cxn modelId="{CBE754B8-C9F5-476C-933A-01FB8D84F1CF}" type="presOf" srcId="{10C58422-5E31-4D0D-AF21-C83B2CC7C9ED}" destId="{20530A4C-B3EC-434A-BF54-3F1FBBEA168F}" srcOrd="0" destOrd="0" presId="urn:microsoft.com/office/officeart/2005/8/layout/vList2"/>
    <dgm:cxn modelId="{D1409178-73D8-43E0-9DA4-4372EBDAE995}" type="presOf" srcId="{ADDA6B8C-388B-440C-9D06-030E4305CA09}" destId="{0692B2AC-EA1E-407F-98B5-FA39A2C54D72}" srcOrd="0" destOrd="0" presId="urn:microsoft.com/office/officeart/2005/8/layout/vList2"/>
    <dgm:cxn modelId="{54B384B9-F46D-4D24-8099-C389E5475212}" srcId="{D0FFA522-9DCB-4AC9-B226-C3B0C0E0AA0A}" destId="{453222D5-F453-4FD1-A8F8-A4EE12D72B7E}" srcOrd="2" destOrd="0" parTransId="{8676837D-9262-4367-9501-3191F41BE6E4}" sibTransId="{E6DF4832-4C1F-4316-B5AE-1E83336121FF}"/>
    <dgm:cxn modelId="{6ED6CB18-6D3D-4681-BBBD-F6ED6AC4CCC0}" type="presOf" srcId="{453222D5-F453-4FD1-A8F8-A4EE12D72B7E}" destId="{F508FE9D-CA04-4E5E-B4C9-7623BE248272}" srcOrd="0" destOrd="0" presId="urn:microsoft.com/office/officeart/2005/8/layout/vList2"/>
    <dgm:cxn modelId="{E27DDAE2-4BAD-4BB4-8862-EFA05E352899}" type="presOf" srcId="{CC8114D9-53FE-4D21-AEA2-9EC25E5C8E46}" destId="{C05CDBFA-F92A-4264-8E29-114BE3AFFA31}" srcOrd="0" destOrd="0" presId="urn:microsoft.com/office/officeart/2005/8/layout/vList2"/>
    <dgm:cxn modelId="{CADE05FC-2EF0-418E-BEF1-CCE245601CBE}" type="presOf" srcId="{D0FFA522-9DCB-4AC9-B226-C3B0C0E0AA0A}" destId="{3546E4BF-D813-41AB-9F8B-408402A778ED}" srcOrd="0" destOrd="0" presId="urn:microsoft.com/office/officeart/2005/8/layout/vList2"/>
    <dgm:cxn modelId="{F5A7EBA3-AA5B-4121-A643-D3816867CC50}" srcId="{D0FFA522-9DCB-4AC9-B226-C3B0C0E0AA0A}" destId="{30B55036-1DB9-4560-90D4-F2D36CD6C34B}" srcOrd="1" destOrd="0" parTransId="{A216F7E4-35BB-4DC9-B124-3F9D163DC131}" sibTransId="{F5866674-5EBD-42F0-A54A-8850B8B3F7A7}"/>
    <dgm:cxn modelId="{5E547C8C-44A3-4AEF-9980-1624D058FB3C}" srcId="{D0FFA522-9DCB-4AC9-B226-C3B0C0E0AA0A}" destId="{821C79B2-85FE-4B9B-878D-27339A3723DB}" srcOrd="0" destOrd="0" parTransId="{950B4F05-3C13-4B3A-B7A3-80AFFA2B0224}" sibTransId="{752E7095-A1F4-473D-B43A-CBCB4E719EA2}"/>
    <dgm:cxn modelId="{BE9C194F-C28C-4363-807B-30E3266C55E4}" srcId="{D0FFA522-9DCB-4AC9-B226-C3B0C0E0AA0A}" destId="{10C58422-5E31-4D0D-AF21-C83B2CC7C9ED}" srcOrd="5" destOrd="0" parTransId="{38D94316-A490-4E85-A6A3-A03DAB84B83C}" sibTransId="{D31D8B6F-91ED-4D86-A770-265F74C035C9}"/>
    <dgm:cxn modelId="{BF1775A3-140F-4E54-BC13-74D504F1B463}" type="presOf" srcId="{30B55036-1DB9-4560-90D4-F2D36CD6C34B}" destId="{BFA1F6E5-0FFD-4648-ACFA-0407E9807874}" srcOrd="0" destOrd="0" presId="urn:microsoft.com/office/officeart/2005/8/layout/vList2"/>
    <dgm:cxn modelId="{8C6AD6B1-B7C3-4366-86EF-14E0F5CB8022}" type="presOf" srcId="{821C79B2-85FE-4B9B-878D-27339A3723DB}" destId="{D1A6FA94-3CF4-40DB-946E-E87BC5C22D5D}" srcOrd="0" destOrd="0" presId="urn:microsoft.com/office/officeart/2005/8/layout/vList2"/>
    <dgm:cxn modelId="{CE5F75F8-D41E-4532-948E-135F42A86B67}" type="presParOf" srcId="{3546E4BF-D813-41AB-9F8B-408402A778ED}" destId="{D1A6FA94-3CF4-40DB-946E-E87BC5C22D5D}" srcOrd="0" destOrd="0" presId="urn:microsoft.com/office/officeart/2005/8/layout/vList2"/>
    <dgm:cxn modelId="{9EF0A6C1-70B8-4858-B25F-473C5E461C2E}" type="presParOf" srcId="{3546E4BF-D813-41AB-9F8B-408402A778ED}" destId="{1D2EBEF9-7DC7-4C1B-8044-D9D731DD3341}" srcOrd="1" destOrd="0" presId="urn:microsoft.com/office/officeart/2005/8/layout/vList2"/>
    <dgm:cxn modelId="{ED8576A4-B1F3-4B65-BEB3-C18216BFDACF}" type="presParOf" srcId="{3546E4BF-D813-41AB-9F8B-408402A778ED}" destId="{BFA1F6E5-0FFD-4648-ACFA-0407E9807874}" srcOrd="2" destOrd="0" presId="urn:microsoft.com/office/officeart/2005/8/layout/vList2"/>
    <dgm:cxn modelId="{1AE3A11B-581C-4BEB-BF61-DB0DAFB05F33}" type="presParOf" srcId="{3546E4BF-D813-41AB-9F8B-408402A778ED}" destId="{F0AB5540-20EC-48FD-8AEF-3E0799461EA6}" srcOrd="3" destOrd="0" presId="urn:microsoft.com/office/officeart/2005/8/layout/vList2"/>
    <dgm:cxn modelId="{0AE9DD4A-28ED-4FA7-9935-294B14FA063D}" type="presParOf" srcId="{3546E4BF-D813-41AB-9F8B-408402A778ED}" destId="{F508FE9D-CA04-4E5E-B4C9-7623BE248272}" srcOrd="4" destOrd="0" presId="urn:microsoft.com/office/officeart/2005/8/layout/vList2"/>
    <dgm:cxn modelId="{0542B1A0-5D8D-47C6-9476-8AB15DF81203}" type="presParOf" srcId="{3546E4BF-D813-41AB-9F8B-408402A778ED}" destId="{A8586365-9BAD-4352-B878-74C2597E0FF4}" srcOrd="5" destOrd="0" presId="urn:microsoft.com/office/officeart/2005/8/layout/vList2"/>
    <dgm:cxn modelId="{CAF7D6B6-8790-4E55-84D1-FBC397F9F912}" type="presParOf" srcId="{3546E4BF-D813-41AB-9F8B-408402A778ED}" destId="{C05CDBFA-F92A-4264-8E29-114BE3AFFA31}" srcOrd="6" destOrd="0" presId="urn:microsoft.com/office/officeart/2005/8/layout/vList2"/>
    <dgm:cxn modelId="{5161266E-D253-49C3-9E69-6E2C67228444}" type="presParOf" srcId="{3546E4BF-D813-41AB-9F8B-408402A778ED}" destId="{AC020D99-5B70-440B-AB40-88D0FD8E4B78}" srcOrd="7" destOrd="0" presId="urn:microsoft.com/office/officeart/2005/8/layout/vList2"/>
    <dgm:cxn modelId="{FC6B9DA2-8AA8-4CA4-871B-97AE9ECE7E20}" type="presParOf" srcId="{3546E4BF-D813-41AB-9F8B-408402A778ED}" destId="{0692B2AC-EA1E-407F-98B5-FA39A2C54D72}" srcOrd="8" destOrd="0" presId="urn:microsoft.com/office/officeart/2005/8/layout/vList2"/>
    <dgm:cxn modelId="{33FF2810-EAD6-419D-A2BC-C4819DFA9E91}" type="presParOf" srcId="{3546E4BF-D813-41AB-9F8B-408402A778ED}" destId="{C1157031-2BDB-40C1-9555-5195B46AB905}" srcOrd="9" destOrd="0" presId="urn:microsoft.com/office/officeart/2005/8/layout/vList2"/>
    <dgm:cxn modelId="{38375E4E-F829-4D62-B705-2858A3572ECF}" type="presParOf" srcId="{3546E4BF-D813-41AB-9F8B-408402A778ED}" destId="{20530A4C-B3EC-434A-BF54-3F1FBBEA168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D01D8B-AA30-4184-96FA-C1981D64C04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AU"/>
        </a:p>
      </dgm:t>
    </dgm:pt>
    <dgm:pt modelId="{F35FC1E6-59ED-42A9-A485-0C6BD0B5420F}">
      <dgm:prSet/>
      <dgm:spPr/>
      <dgm:t>
        <a:bodyPr/>
        <a:lstStyle/>
        <a:p>
          <a:pPr rtl="0"/>
          <a:r>
            <a:rPr lang="en-AU" dirty="0" smtClean="0"/>
            <a:t>Quick</a:t>
          </a:r>
          <a:endParaRPr lang="en-AU" dirty="0"/>
        </a:p>
      </dgm:t>
    </dgm:pt>
    <dgm:pt modelId="{9835BEE2-FDBD-497A-BB06-D74B9412F178}" type="parTrans" cxnId="{17A2AE50-F20D-467C-935F-C7BC739323A0}">
      <dgm:prSet/>
      <dgm:spPr/>
      <dgm:t>
        <a:bodyPr/>
        <a:lstStyle/>
        <a:p>
          <a:endParaRPr lang="en-AU"/>
        </a:p>
      </dgm:t>
    </dgm:pt>
    <dgm:pt modelId="{FE859B4F-9CBE-4893-8DC6-24850DCEB69D}" type="sibTrans" cxnId="{17A2AE50-F20D-467C-935F-C7BC739323A0}">
      <dgm:prSet/>
      <dgm:spPr/>
      <dgm:t>
        <a:bodyPr/>
        <a:lstStyle/>
        <a:p>
          <a:endParaRPr lang="en-AU"/>
        </a:p>
      </dgm:t>
    </dgm:pt>
    <dgm:pt modelId="{0BD61038-FDCE-41CA-9A22-2EBE33910B04}">
      <dgm:prSet/>
      <dgm:spPr/>
      <dgm:t>
        <a:bodyPr/>
        <a:lstStyle/>
        <a:p>
          <a:pPr rtl="0"/>
          <a:r>
            <a:rPr lang="en-AU" dirty="0" smtClean="0"/>
            <a:t>Informative</a:t>
          </a:r>
          <a:endParaRPr lang="en-AU" dirty="0"/>
        </a:p>
      </dgm:t>
    </dgm:pt>
    <dgm:pt modelId="{DB380065-6D9C-468C-B9DC-B90A2FD79770}" type="parTrans" cxnId="{22DDC178-68B1-4573-822D-E67BB9357699}">
      <dgm:prSet/>
      <dgm:spPr/>
      <dgm:t>
        <a:bodyPr/>
        <a:lstStyle/>
        <a:p>
          <a:endParaRPr lang="en-AU"/>
        </a:p>
      </dgm:t>
    </dgm:pt>
    <dgm:pt modelId="{D21D2C71-57A3-4654-AEFC-CB4DD3A0CE8C}" type="sibTrans" cxnId="{22DDC178-68B1-4573-822D-E67BB9357699}">
      <dgm:prSet/>
      <dgm:spPr/>
      <dgm:t>
        <a:bodyPr/>
        <a:lstStyle/>
        <a:p>
          <a:endParaRPr lang="en-AU"/>
        </a:p>
      </dgm:t>
    </dgm:pt>
    <dgm:pt modelId="{50521DFC-5CD2-4A14-852F-1642869E8471}">
      <dgm:prSet/>
      <dgm:spPr/>
      <dgm:t>
        <a:bodyPr/>
        <a:lstStyle/>
        <a:p>
          <a:pPr rtl="0"/>
          <a:r>
            <a:rPr lang="en-AU" smtClean="0"/>
            <a:t>Robust</a:t>
          </a:r>
          <a:endParaRPr lang="en-AU"/>
        </a:p>
      </dgm:t>
    </dgm:pt>
    <dgm:pt modelId="{F55900A1-9037-412E-9871-DB2B47474DA2}" type="parTrans" cxnId="{F0FAC23D-4805-48A8-BAD6-CC7592183349}">
      <dgm:prSet/>
      <dgm:spPr/>
      <dgm:t>
        <a:bodyPr/>
        <a:lstStyle/>
        <a:p>
          <a:endParaRPr lang="en-AU"/>
        </a:p>
      </dgm:t>
    </dgm:pt>
    <dgm:pt modelId="{4D336DB4-3721-4B6D-89FE-54048B3E09E2}" type="sibTrans" cxnId="{F0FAC23D-4805-48A8-BAD6-CC7592183349}">
      <dgm:prSet/>
      <dgm:spPr/>
      <dgm:t>
        <a:bodyPr/>
        <a:lstStyle/>
        <a:p>
          <a:endParaRPr lang="en-AU"/>
        </a:p>
      </dgm:t>
    </dgm:pt>
    <dgm:pt modelId="{3B292BC0-A700-410C-A6B5-6A01DE387282}" type="pres">
      <dgm:prSet presAssocID="{1BD01D8B-AA30-4184-96FA-C1981D64C044}" presName="linearFlow" presStyleCnt="0">
        <dgm:presLayoutVars>
          <dgm:dir/>
          <dgm:resizeHandles val="exact"/>
        </dgm:presLayoutVars>
      </dgm:prSet>
      <dgm:spPr/>
      <dgm:t>
        <a:bodyPr/>
        <a:lstStyle/>
        <a:p>
          <a:endParaRPr lang="en-AU"/>
        </a:p>
      </dgm:t>
    </dgm:pt>
    <dgm:pt modelId="{53E9C600-7E4E-4A2A-9F4A-1CA18DF25EA8}" type="pres">
      <dgm:prSet presAssocID="{F35FC1E6-59ED-42A9-A485-0C6BD0B5420F}" presName="composite" presStyleCnt="0"/>
      <dgm:spPr/>
    </dgm:pt>
    <dgm:pt modelId="{50A925BC-F8B4-4C8F-B06E-D0ADAF8D5BB4}" type="pres">
      <dgm:prSet presAssocID="{F35FC1E6-59ED-42A9-A485-0C6BD0B5420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t>
        <a:bodyPr/>
        <a:lstStyle/>
        <a:p>
          <a:endParaRPr lang="en-AU"/>
        </a:p>
      </dgm:t>
    </dgm:pt>
    <dgm:pt modelId="{47EE0A48-CC5A-4DC3-908E-CD285A96AA17}" type="pres">
      <dgm:prSet presAssocID="{F35FC1E6-59ED-42A9-A485-0C6BD0B5420F}" presName="txShp" presStyleLbl="node1" presStyleIdx="0" presStyleCnt="3">
        <dgm:presLayoutVars>
          <dgm:bulletEnabled val="1"/>
        </dgm:presLayoutVars>
      </dgm:prSet>
      <dgm:spPr/>
      <dgm:t>
        <a:bodyPr/>
        <a:lstStyle/>
        <a:p>
          <a:endParaRPr lang="en-AU"/>
        </a:p>
      </dgm:t>
    </dgm:pt>
    <dgm:pt modelId="{3AFE72DD-02E9-46AE-8B5D-2E8511E9DE0D}" type="pres">
      <dgm:prSet presAssocID="{FE859B4F-9CBE-4893-8DC6-24850DCEB69D}" presName="spacing" presStyleCnt="0"/>
      <dgm:spPr/>
    </dgm:pt>
    <dgm:pt modelId="{1997C26E-D711-4D0A-B82E-6E83493ABABD}" type="pres">
      <dgm:prSet presAssocID="{0BD61038-FDCE-41CA-9A22-2EBE33910B04}" presName="composite" presStyleCnt="0"/>
      <dgm:spPr/>
    </dgm:pt>
    <dgm:pt modelId="{EAC9CD40-26E7-47C1-B82E-CAAD004F8461}" type="pres">
      <dgm:prSet presAssocID="{0BD61038-FDCE-41CA-9A22-2EBE33910B04}"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en-AU"/>
        </a:p>
      </dgm:t>
    </dgm:pt>
    <dgm:pt modelId="{7132D6DA-2A4C-4469-9A6D-6407A284C48E}" type="pres">
      <dgm:prSet presAssocID="{0BD61038-FDCE-41CA-9A22-2EBE33910B04}" presName="txShp" presStyleLbl="node1" presStyleIdx="1" presStyleCnt="3">
        <dgm:presLayoutVars>
          <dgm:bulletEnabled val="1"/>
        </dgm:presLayoutVars>
      </dgm:prSet>
      <dgm:spPr/>
      <dgm:t>
        <a:bodyPr/>
        <a:lstStyle/>
        <a:p>
          <a:endParaRPr lang="en-AU"/>
        </a:p>
      </dgm:t>
    </dgm:pt>
    <dgm:pt modelId="{91C15A67-76DE-49A5-BC31-811DBA0D1D14}" type="pres">
      <dgm:prSet presAssocID="{D21D2C71-57A3-4654-AEFC-CB4DD3A0CE8C}" presName="spacing" presStyleCnt="0"/>
      <dgm:spPr/>
    </dgm:pt>
    <dgm:pt modelId="{63EA6785-DB60-40EB-A12C-2BFE45165607}" type="pres">
      <dgm:prSet presAssocID="{50521DFC-5CD2-4A14-852F-1642869E8471}" presName="composite" presStyleCnt="0"/>
      <dgm:spPr/>
    </dgm:pt>
    <dgm:pt modelId="{8ED0BAE7-2D3B-4979-AA10-4514EAEFE5AA}" type="pres">
      <dgm:prSet presAssocID="{50521DFC-5CD2-4A14-852F-1642869E8471}"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en-AU"/>
        </a:p>
      </dgm:t>
    </dgm:pt>
    <dgm:pt modelId="{4A45262C-713B-4793-A139-166AC055CE3F}" type="pres">
      <dgm:prSet presAssocID="{50521DFC-5CD2-4A14-852F-1642869E8471}" presName="txShp" presStyleLbl="node1" presStyleIdx="2" presStyleCnt="3">
        <dgm:presLayoutVars>
          <dgm:bulletEnabled val="1"/>
        </dgm:presLayoutVars>
      </dgm:prSet>
      <dgm:spPr/>
      <dgm:t>
        <a:bodyPr/>
        <a:lstStyle/>
        <a:p>
          <a:endParaRPr lang="en-AU"/>
        </a:p>
      </dgm:t>
    </dgm:pt>
  </dgm:ptLst>
  <dgm:cxnLst>
    <dgm:cxn modelId="{F0FAC23D-4805-48A8-BAD6-CC7592183349}" srcId="{1BD01D8B-AA30-4184-96FA-C1981D64C044}" destId="{50521DFC-5CD2-4A14-852F-1642869E8471}" srcOrd="2" destOrd="0" parTransId="{F55900A1-9037-412E-9871-DB2B47474DA2}" sibTransId="{4D336DB4-3721-4B6D-89FE-54048B3E09E2}"/>
    <dgm:cxn modelId="{22DDC178-68B1-4573-822D-E67BB9357699}" srcId="{1BD01D8B-AA30-4184-96FA-C1981D64C044}" destId="{0BD61038-FDCE-41CA-9A22-2EBE33910B04}" srcOrd="1" destOrd="0" parTransId="{DB380065-6D9C-468C-B9DC-B90A2FD79770}" sibTransId="{D21D2C71-57A3-4654-AEFC-CB4DD3A0CE8C}"/>
    <dgm:cxn modelId="{D85E8118-E50A-442E-BA35-7BCB5D55EE55}" type="presOf" srcId="{1BD01D8B-AA30-4184-96FA-C1981D64C044}" destId="{3B292BC0-A700-410C-A6B5-6A01DE387282}" srcOrd="0" destOrd="0" presId="urn:microsoft.com/office/officeart/2005/8/layout/vList3"/>
    <dgm:cxn modelId="{2BC0E3B4-1009-4023-A008-C51A135DFF88}" type="presOf" srcId="{F35FC1E6-59ED-42A9-A485-0C6BD0B5420F}" destId="{47EE0A48-CC5A-4DC3-908E-CD285A96AA17}" srcOrd="0" destOrd="0" presId="urn:microsoft.com/office/officeart/2005/8/layout/vList3"/>
    <dgm:cxn modelId="{17A2AE50-F20D-467C-935F-C7BC739323A0}" srcId="{1BD01D8B-AA30-4184-96FA-C1981D64C044}" destId="{F35FC1E6-59ED-42A9-A485-0C6BD0B5420F}" srcOrd="0" destOrd="0" parTransId="{9835BEE2-FDBD-497A-BB06-D74B9412F178}" sibTransId="{FE859B4F-9CBE-4893-8DC6-24850DCEB69D}"/>
    <dgm:cxn modelId="{175273CC-DF04-4F76-B146-BD76CA207CA8}" type="presOf" srcId="{50521DFC-5CD2-4A14-852F-1642869E8471}" destId="{4A45262C-713B-4793-A139-166AC055CE3F}" srcOrd="0" destOrd="0" presId="urn:microsoft.com/office/officeart/2005/8/layout/vList3"/>
    <dgm:cxn modelId="{54B2626A-E31E-424A-A441-F690A60330F0}" type="presOf" srcId="{0BD61038-FDCE-41CA-9A22-2EBE33910B04}" destId="{7132D6DA-2A4C-4469-9A6D-6407A284C48E}" srcOrd="0" destOrd="0" presId="urn:microsoft.com/office/officeart/2005/8/layout/vList3"/>
    <dgm:cxn modelId="{DB336ABF-1E40-41C3-8481-3C4B10CF6D26}" type="presParOf" srcId="{3B292BC0-A700-410C-A6B5-6A01DE387282}" destId="{53E9C600-7E4E-4A2A-9F4A-1CA18DF25EA8}" srcOrd="0" destOrd="0" presId="urn:microsoft.com/office/officeart/2005/8/layout/vList3"/>
    <dgm:cxn modelId="{839C2EE8-87AE-4E55-AEE6-6C173D41454B}" type="presParOf" srcId="{53E9C600-7E4E-4A2A-9F4A-1CA18DF25EA8}" destId="{50A925BC-F8B4-4C8F-B06E-D0ADAF8D5BB4}" srcOrd="0" destOrd="0" presId="urn:microsoft.com/office/officeart/2005/8/layout/vList3"/>
    <dgm:cxn modelId="{A4D0F393-D77F-439F-A637-6662B318DDCE}" type="presParOf" srcId="{53E9C600-7E4E-4A2A-9F4A-1CA18DF25EA8}" destId="{47EE0A48-CC5A-4DC3-908E-CD285A96AA17}" srcOrd="1" destOrd="0" presId="urn:microsoft.com/office/officeart/2005/8/layout/vList3"/>
    <dgm:cxn modelId="{F767958B-F574-4799-B581-D3F9952AAE97}" type="presParOf" srcId="{3B292BC0-A700-410C-A6B5-6A01DE387282}" destId="{3AFE72DD-02E9-46AE-8B5D-2E8511E9DE0D}" srcOrd="1" destOrd="0" presId="urn:microsoft.com/office/officeart/2005/8/layout/vList3"/>
    <dgm:cxn modelId="{3626F723-5A33-44EA-A4BE-238E3B39B4EE}" type="presParOf" srcId="{3B292BC0-A700-410C-A6B5-6A01DE387282}" destId="{1997C26E-D711-4D0A-B82E-6E83493ABABD}" srcOrd="2" destOrd="0" presId="urn:microsoft.com/office/officeart/2005/8/layout/vList3"/>
    <dgm:cxn modelId="{B98534A8-84FB-4ED0-87B6-8614617A1508}" type="presParOf" srcId="{1997C26E-D711-4D0A-B82E-6E83493ABABD}" destId="{EAC9CD40-26E7-47C1-B82E-CAAD004F8461}" srcOrd="0" destOrd="0" presId="urn:microsoft.com/office/officeart/2005/8/layout/vList3"/>
    <dgm:cxn modelId="{A31701B0-B4E6-4BD3-B835-2F6A2520BD9A}" type="presParOf" srcId="{1997C26E-D711-4D0A-B82E-6E83493ABABD}" destId="{7132D6DA-2A4C-4469-9A6D-6407A284C48E}" srcOrd="1" destOrd="0" presId="urn:microsoft.com/office/officeart/2005/8/layout/vList3"/>
    <dgm:cxn modelId="{62ED3581-2122-4E34-93E5-C2EC06219E6F}" type="presParOf" srcId="{3B292BC0-A700-410C-A6B5-6A01DE387282}" destId="{91C15A67-76DE-49A5-BC31-811DBA0D1D14}" srcOrd="3" destOrd="0" presId="urn:microsoft.com/office/officeart/2005/8/layout/vList3"/>
    <dgm:cxn modelId="{417DDA62-2B6B-4B07-9167-F4835F8F9E25}" type="presParOf" srcId="{3B292BC0-A700-410C-A6B5-6A01DE387282}" destId="{63EA6785-DB60-40EB-A12C-2BFE45165607}" srcOrd="4" destOrd="0" presId="urn:microsoft.com/office/officeart/2005/8/layout/vList3"/>
    <dgm:cxn modelId="{AE9E8DB8-06C7-4578-9C61-04151C9270D3}" type="presParOf" srcId="{63EA6785-DB60-40EB-A12C-2BFE45165607}" destId="{8ED0BAE7-2D3B-4979-AA10-4514EAEFE5AA}" srcOrd="0" destOrd="0" presId="urn:microsoft.com/office/officeart/2005/8/layout/vList3"/>
    <dgm:cxn modelId="{3442E962-14CF-40A2-904A-32B51DC64DBE}" type="presParOf" srcId="{63EA6785-DB60-40EB-A12C-2BFE45165607}" destId="{4A45262C-713B-4793-A139-166AC055CE3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05C20-23C2-423A-9D0F-095D853976D6}"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AU"/>
        </a:p>
      </dgm:t>
    </dgm:pt>
    <dgm:pt modelId="{2737095D-EDC1-4168-BD1C-C9201CEB38A4}">
      <dgm:prSet/>
      <dgm:spPr/>
      <dgm:t>
        <a:bodyPr/>
        <a:lstStyle/>
        <a:p>
          <a:pPr rtl="0"/>
          <a:r>
            <a:rPr lang="en-AU" dirty="0" smtClean="0"/>
            <a:t>Big Bang</a:t>
          </a:r>
          <a:endParaRPr lang="en-AU" dirty="0"/>
        </a:p>
      </dgm:t>
    </dgm:pt>
    <dgm:pt modelId="{F91BA2BF-F878-47F5-BF36-0C9A5F1D2F41}" type="parTrans" cxnId="{B0A09304-EAAA-4CBA-9590-4937E6C98CC8}">
      <dgm:prSet/>
      <dgm:spPr/>
      <dgm:t>
        <a:bodyPr/>
        <a:lstStyle/>
        <a:p>
          <a:endParaRPr lang="en-AU"/>
        </a:p>
      </dgm:t>
    </dgm:pt>
    <dgm:pt modelId="{F0F5159B-13FA-4D38-896B-7444B2DDA01A}" type="sibTrans" cxnId="{B0A09304-EAAA-4CBA-9590-4937E6C98CC8}">
      <dgm:prSet/>
      <dgm:spPr/>
      <dgm:t>
        <a:bodyPr/>
        <a:lstStyle/>
        <a:p>
          <a:endParaRPr lang="en-AU"/>
        </a:p>
      </dgm:t>
    </dgm:pt>
    <dgm:pt modelId="{9CF19C9B-AAD1-4EEB-94EF-EFC1DC8B286A}">
      <dgm:prSet/>
      <dgm:spPr/>
      <dgm:t>
        <a:bodyPr/>
        <a:lstStyle/>
        <a:p>
          <a:pPr rtl="0"/>
          <a:r>
            <a:rPr lang="en-AU" dirty="0" smtClean="0"/>
            <a:t>Hand held</a:t>
          </a:r>
          <a:endParaRPr lang="en-AU" dirty="0"/>
        </a:p>
      </dgm:t>
    </dgm:pt>
    <dgm:pt modelId="{17D070AE-06C7-4784-BF02-26553BE6C000}" type="parTrans" cxnId="{0229B45E-2E1C-4F6C-860A-E0619F72D504}">
      <dgm:prSet/>
      <dgm:spPr/>
      <dgm:t>
        <a:bodyPr/>
        <a:lstStyle/>
        <a:p>
          <a:endParaRPr lang="en-AU"/>
        </a:p>
      </dgm:t>
    </dgm:pt>
    <dgm:pt modelId="{006ABA6C-0321-4B92-BAC0-C856786809A5}" type="sibTrans" cxnId="{0229B45E-2E1C-4F6C-860A-E0619F72D504}">
      <dgm:prSet/>
      <dgm:spPr/>
      <dgm:t>
        <a:bodyPr/>
        <a:lstStyle/>
        <a:p>
          <a:endParaRPr lang="en-AU"/>
        </a:p>
      </dgm:t>
    </dgm:pt>
    <dgm:pt modelId="{2C4EC27E-AE96-4D63-A544-CD598F52A921}">
      <dgm:prSet/>
      <dgm:spPr/>
      <dgm:t>
        <a:bodyPr/>
        <a:lstStyle/>
        <a:p>
          <a:pPr rtl="0"/>
          <a:r>
            <a:rPr lang="en-AU" smtClean="0"/>
            <a:t>Cowboy</a:t>
          </a:r>
          <a:endParaRPr lang="en-AU"/>
        </a:p>
      </dgm:t>
    </dgm:pt>
    <dgm:pt modelId="{34A4A1BF-58AE-406A-BFB0-9B59AAD54DB4}" type="parTrans" cxnId="{FE5E9CB8-03AD-43F8-844D-5AD8E9E9BC6A}">
      <dgm:prSet/>
      <dgm:spPr/>
      <dgm:t>
        <a:bodyPr/>
        <a:lstStyle/>
        <a:p>
          <a:endParaRPr lang="en-AU"/>
        </a:p>
      </dgm:t>
    </dgm:pt>
    <dgm:pt modelId="{97D0A12D-BB6B-48AB-A821-B0F4421D781B}" type="sibTrans" cxnId="{FE5E9CB8-03AD-43F8-844D-5AD8E9E9BC6A}">
      <dgm:prSet/>
      <dgm:spPr/>
      <dgm:t>
        <a:bodyPr/>
        <a:lstStyle/>
        <a:p>
          <a:endParaRPr lang="en-AU"/>
        </a:p>
      </dgm:t>
    </dgm:pt>
    <dgm:pt modelId="{435FAB07-1EE4-4DAB-99D7-91348AE13C16}">
      <dgm:prSet/>
      <dgm:spPr/>
      <dgm:t>
        <a:bodyPr/>
        <a:lstStyle/>
        <a:p>
          <a:pPr rtl="0"/>
          <a:r>
            <a:rPr lang="en-AU" dirty="0" smtClean="0"/>
            <a:t>Swap Out</a:t>
          </a:r>
          <a:endParaRPr lang="en-AU" dirty="0"/>
        </a:p>
      </dgm:t>
    </dgm:pt>
    <dgm:pt modelId="{7A53F9D7-4D5B-4860-963A-7B9EFB0E2DBE}" type="parTrans" cxnId="{BB58988A-1470-4111-8A20-B12A9309132D}">
      <dgm:prSet/>
      <dgm:spPr/>
      <dgm:t>
        <a:bodyPr/>
        <a:lstStyle/>
        <a:p>
          <a:endParaRPr lang="en-AU"/>
        </a:p>
      </dgm:t>
    </dgm:pt>
    <dgm:pt modelId="{3BF53F7E-5872-4B96-931C-F36E3D656B08}" type="sibTrans" cxnId="{BB58988A-1470-4111-8A20-B12A9309132D}">
      <dgm:prSet/>
      <dgm:spPr/>
      <dgm:t>
        <a:bodyPr/>
        <a:lstStyle/>
        <a:p>
          <a:endParaRPr lang="en-AU"/>
        </a:p>
      </dgm:t>
    </dgm:pt>
    <dgm:pt modelId="{880D17D5-D0AE-4828-9A58-5602831452EF}" type="pres">
      <dgm:prSet presAssocID="{22305C20-23C2-423A-9D0F-095D853976D6}" presName="linearFlow" presStyleCnt="0">
        <dgm:presLayoutVars>
          <dgm:dir/>
          <dgm:resizeHandles val="exact"/>
        </dgm:presLayoutVars>
      </dgm:prSet>
      <dgm:spPr/>
      <dgm:t>
        <a:bodyPr/>
        <a:lstStyle/>
        <a:p>
          <a:endParaRPr lang="en-AU"/>
        </a:p>
      </dgm:t>
    </dgm:pt>
    <dgm:pt modelId="{91B9509F-02D4-4381-B8E6-701BEF5F5E71}" type="pres">
      <dgm:prSet presAssocID="{2737095D-EDC1-4168-BD1C-C9201CEB38A4}" presName="composite" presStyleCnt="0"/>
      <dgm:spPr/>
    </dgm:pt>
    <dgm:pt modelId="{C0B875CD-1787-47AA-A969-3939386D3AF5}" type="pres">
      <dgm:prSet presAssocID="{2737095D-EDC1-4168-BD1C-C9201CEB38A4}"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en-AU"/>
        </a:p>
      </dgm:t>
    </dgm:pt>
    <dgm:pt modelId="{8143D1BF-D6F9-4A84-8F25-BF8F309C9EBD}" type="pres">
      <dgm:prSet presAssocID="{2737095D-EDC1-4168-BD1C-C9201CEB38A4}" presName="txShp" presStyleLbl="node1" presStyleIdx="0" presStyleCnt="4">
        <dgm:presLayoutVars>
          <dgm:bulletEnabled val="1"/>
        </dgm:presLayoutVars>
      </dgm:prSet>
      <dgm:spPr/>
      <dgm:t>
        <a:bodyPr/>
        <a:lstStyle/>
        <a:p>
          <a:endParaRPr lang="en-AU"/>
        </a:p>
      </dgm:t>
    </dgm:pt>
    <dgm:pt modelId="{2F4D2003-E58A-4D6A-8A95-54BFECEB441D}" type="pres">
      <dgm:prSet presAssocID="{F0F5159B-13FA-4D38-896B-7444B2DDA01A}" presName="spacing" presStyleCnt="0"/>
      <dgm:spPr/>
    </dgm:pt>
    <dgm:pt modelId="{8A5311FA-65CE-47A1-A2C6-C77D1EA593EA}" type="pres">
      <dgm:prSet presAssocID="{9CF19C9B-AAD1-4EEB-94EF-EFC1DC8B286A}" presName="composite" presStyleCnt="0"/>
      <dgm:spPr/>
    </dgm:pt>
    <dgm:pt modelId="{3F595B10-2C73-4EBD-BC1E-8C1909892597}" type="pres">
      <dgm:prSet presAssocID="{9CF19C9B-AAD1-4EEB-94EF-EFC1DC8B286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en-AU"/>
        </a:p>
      </dgm:t>
    </dgm:pt>
    <dgm:pt modelId="{20DA778B-35D0-4CB0-8998-4BFE554F23F0}" type="pres">
      <dgm:prSet presAssocID="{9CF19C9B-AAD1-4EEB-94EF-EFC1DC8B286A}" presName="txShp" presStyleLbl="node1" presStyleIdx="1" presStyleCnt="4">
        <dgm:presLayoutVars>
          <dgm:bulletEnabled val="1"/>
        </dgm:presLayoutVars>
      </dgm:prSet>
      <dgm:spPr/>
      <dgm:t>
        <a:bodyPr/>
        <a:lstStyle/>
        <a:p>
          <a:endParaRPr lang="en-AU"/>
        </a:p>
      </dgm:t>
    </dgm:pt>
    <dgm:pt modelId="{F055C0E0-3702-48CA-8871-6DE11CC03545}" type="pres">
      <dgm:prSet presAssocID="{006ABA6C-0321-4B92-BAC0-C856786809A5}" presName="spacing" presStyleCnt="0"/>
      <dgm:spPr/>
    </dgm:pt>
    <dgm:pt modelId="{E79BB299-479B-4DAF-850F-FD9FC96685C4}" type="pres">
      <dgm:prSet presAssocID="{2C4EC27E-AE96-4D63-A544-CD598F52A921}" presName="composite" presStyleCnt="0"/>
      <dgm:spPr/>
    </dgm:pt>
    <dgm:pt modelId="{7C5AAD1E-DD42-4233-835E-622616D259CE}" type="pres">
      <dgm:prSet presAssocID="{2C4EC27E-AE96-4D63-A544-CD598F52A921}"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en-AU"/>
        </a:p>
      </dgm:t>
    </dgm:pt>
    <dgm:pt modelId="{CA388B4F-7C86-4A42-89E5-3CFA14207A1B}" type="pres">
      <dgm:prSet presAssocID="{2C4EC27E-AE96-4D63-A544-CD598F52A921}" presName="txShp" presStyleLbl="node1" presStyleIdx="2" presStyleCnt="4">
        <dgm:presLayoutVars>
          <dgm:bulletEnabled val="1"/>
        </dgm:presLayoutVars>
      </dgm:prSet>
      <dgm:spPr/>
      <dgm:t>
        <a:bodyPr/>
        <a:lstStyle/>
        <a:p>
          <a:endParaRPr lang="en-AU"/>
        </a:p>
      </dgm:t>
    </dgm:pt>
    <dgm:pt modelId="{D439C55C-55E4-42F4-9EE9-EEF36F0DF2DE}" type="pres">
      <dgm:prSet presAssocID="{97D0A12D-BB6B-48AB-A821-B0F4421D781B}" presName="spacing" presStyleCnt="0"/>
      <dgm:spPr/>
    </dgm:pt>
    <dgm:pt modelId="{4761A7E7-D863-4108-8ABB-227A306F70C8}" type="pres">
      <dgm:prSet presAssocID="{435FAB07-1EE4-4DAB-99D7-91348AE13C16}" presName="composite" presStyleCnt="0"/>
      <dgm:spPr/>
    </dgm:pt>
    <dgm:pt modelId="{6D0CFF45-0EA2-466C-A680-5723641ACC0F}" type="pres">
      <dgm:prSet presAssocID="{435FAB07-1EE4-4DAB-99D7-91348AE13C16}"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pt>
    <dgm:pt modelId="{41D390D9-3196-4B66-8D2F-3FF46C537CB0}" type="pres">
      <dgm:prSet presAssocID="{435FAB07-1EE4-4DAB-99D7-91348AE13C16}" presName="txShp" presStyleLbl="node1" presStyleIdx="3" presStyleCnt="4" custLinFactNeighborX="-270" custLinFactNeighborY="3148">
        <dgm:presLayoutVars>
          <dgm:bulletEnabled val="1"/>
        </dgm:presLayoutVars>
      </dgm:prSet>
      <dgm:spPr/>
      <dgm:t>
        <a:bodyPr/>
        <a:lstStyle/>
        <a:p>
          <a:endParaRPr lang="en-AU"/>
        </a:p>
      </dgm:t>
    </dgm:pt>
  </dgm:ptLst>
  <dgm:cxnLst>
    <dgm:cxn modelId="{4A9D2B0C-6055-4E4E-897B-EA241F69BBDC}" type="presOf" srcId="{435FAB07-1EE4-4DAB-99D7-91348AE13C16}" destId="{41D390D9-3196-4B66-8D2F-3FF46C537CB0}" srcOrd="0" destOrd="0" presId="urn:microsoft.com/office/officeart/2005/8/layout/vList3"/>
    <dgm:cxn modelId="{82F2129C-8206-4A24-9D02-99A76CE8D07B}" type="presOf" srcId="{22305C20-23C2-423A-9D0F-095D853976D6}" destId="{880D17D5-D0AE-4828-9A58-5602831452EF}" srcOrd="0" destOrd="0" presId="urn:microsoft.com/office/officeart/2005/8/layout/vList3"/>
    <dgm:cxn modelId="{0229B45E-2E1C-4F6C-860A-E0619F72D504}" srcId="{22305C20-23C2-423A-9D0F-095D853976D6}" destId="{9CF19C9B-AAD1-4EEB-94EF-EFC1DC8B286A}" srcOrd="1" destOrd="0" parTransId="{17D070AE-06C7-4784-BF02-26553BE6C000}" sibTransId="{006ABA6C-0321-4B92-BAC0-C856786809A5}"/>
    <dgm:cxn modelId="{237E6525-6D29-4DBA-8D04-D7FAAB755297}" type="presOf" srcId="{2C4EC27E-AE96-4D63-A544-CD598F52A921}" destId="{CA388B4F-7C86-4A42-89E5-3CFA14207A1B}" srcOrd="0" destOrd="0" presId="urn:microsoft.com/office/officeart/2005/8/layout/vList3"/>
    <dgm:cxn modelId="{B0A09304-EAAA-4CBA-9590-4937E6C98CC8}" srcId="{22305C20-23C2-423A-9D0F-095D853976D6}" destId="{2737095D-EDC1-4168-BD1C-C9201CEB38A4}" srcOrd="0" destOrd="0" parTransId="{F91BA2BF-F878-47F5-BF36-0C9A5F1D2F41}" sibTransId="{F0F5159B-13FA-4D38-896B-7444B2DDA01A}"/>
    <dgm:cxn modelId="{FE5E9CB8-03AD-43F8-844D-5AD8E9E9BC6A}" srcId="{22305C20-23C2-423A-9D0F-095D853976D6}" destId="{2C4EC27E-AE96-4D63-A544-CD598F52A921}" srcOrd="2" destOrd="0" parTransId="{34A4A1BF-58AE-406A-BFB0-9B59AAD54DB4}" sibTransId="{97D0A12D-BB6B-48AB-A821-B0F4421D781B}"/>
    <dgm:cxn modelId="{BB58988A-1470-4111-8A20-B12A9309132D}" srcId="{22305C20-23C2-423A-9D0F-095D853976D6}" destId="{435FAB07-1EE4-4DAB-99D7-91348AE13C16}" srcOrd="3" destOrd="0" parTransId="{7A53F9D7-4D5B-4860-963A-7B9EFB0E2DBE}" sibTransId="{3BF53F7E-5872-4B96-931C-F36E3D656B08}"/>
    <dgm:cxn modelId="{1B586D19-A8FE-4B42-8F56-126B178A3494}" type="presOf" srcId="{2737095D-EDC1-4168-BD1C-C9201CEB38A4}" destId="{8143D1BF-D6F9-4A84-8F25-BF8F309C9EBD}" srcOrd="0" destOrd="0" presId="urn:microsoft.com/office/officeart/2005/8/layout/vList3"/>
    <dgm:cxn modelId="{555D0233-1DFE-4092-94DA-5B5FA38A4FD9}" type="presOf" srcId="{9CF19C9B-AAD1-4EEB-94EF-EFC1DC8B286A}" destId="{20DA778B-35D0-4CB0-8998-4BFE554F23F0}" srcOrd="0" destOrd="0" presId="urn:microsoft.com/office/officeart/2005/8/layout/vList3"/>
    <dgm:cxn modelId="{D560E62E-00D5-4E7C-A678-01EC7F890BB3}" type="presParOf" srcId="{880D17D5-D0AE-4828-9A58-5602831452EF}" destId="{91B9509F-02D4-4381-B8E6-701BEF5F5E71}" srcOrd="0" destOrd="0" presId="urn:microsoft.com/office/officeart/2005/8/layout/vList3"/>
    <dgm:cxn modelId="{698E65AA-6D18-4AF9-A5F6-AC26E2C5899A}" type="presParOf" srcId="{91B9509F-02D4-4381-B8E6-701BEF5F5E71}" destId="{C0B875CD-1787-47AA-A969-3939386D3AF5}" srcOrd="0" destOrd="0" presId="urn:microsoft.com/office/officeart/2005/8/layout/vList3"/>
    <dgm:cxn modelId="{8D605919-BCC0-4CBD-9F36-6BEF98E6839E}" type="presParOf" srcId="{91B9509F-02D4-4381-B8E6-701BEF5F5E71}" destId="{8143D1BF-D6F9-4A84-8F25-BF8F309C9EBD}" srcOrd="1" destOrd="0" presId="urn:microsoft.com/office/officeart/2005/8/layout/vList3"/>
    <dgm:cxn modelId="{E56A49EC-846E-4980-9A70-AD2CF939DE05}" type="presParOf" srcId="{880D17D5-D0AE-4828-9A58-5602831452EF}" destId="{2F4D2003-E58A-4D6A-8A95-54BFECEB441D}" srcOrd="1" destOrd="0" presId="urn:microsoft.com/office/officeart/2005/8/layout/vList3"/>
    <dgm:cxn modelId="{C271A2EA-E276-4505-8E21-6772ED49AA51}" type="presParOf" srcId="{880D17D5-D0AE-4828-9A58-5602831452EF}" destId="{8A5311FA-65CE-47A1-A2C6-C77D1EA593EA}" srcOrd="2" destOrd="0" presId="urn:microsoft.com/office/officeart/2005/8/layout/vList3"/>
    <dgm:cxn modelId="{77075A9F-FC3D-417E-AB32-FCDF07950844}" type="presParOf" srcId="{8A5311FA-65CE-47A1-A2C6-C77D1EA593EA}" destId="{3F595B10-2C73-4EBD-BC1E-8C1909892597}" srcOrd="0" destOrd="0" presId="urn:microsoft.com/office/officeart/2005/8/layout/vList3"/>
    <dgm:cxn modelId="{E7A6BB91-4D8F-4F7B-9087-AC0395F163A6}" type="presParOf" srcId="{8A5311FA-65CE-47A1-A2C6-C77D1EA593EA}" destId="{20DA778B-35D0-4CB0-8998-4BFE554F23F0}" srcOrd="1" destOrd="0" presId="urn:microsoft.com/office/officeart/2005/8/layout/vList3"/>
    <dgm:cxn modelId="{FEC2B501-9F40-4B50-BA67-DB2CF0672565}" type="presParOf" srcId="{880D17D5-D0AE-4828-9A58-5602831452EF}" destId="{F055C0E0-3702-48CA-8871-6DE11CC03545}" srcOrd="3" destOrd="0" presId="urn:microsoft.com/office/officeart/2005/8/layout/vList3"/>
    <dgm:cxn modelId="{A0FDF1D2-3269-42DD-8088-51E9682DC9B7}" type="presParOf" srcId="{880D17D5-D0AE-4828-9A58-5602831452EF}" destId="{E79BB299-479B-4DAF-850F-FD9FC96685C4}" srcOrd="4" destOrd="0" presId="urn:microsoft.com/office/officeart/2005/8/layout/vList3"/>
    <dgm:cxn modelId="{36D0D074-5316-42FF-ACBC-1CDFD8145AA0}" type="presParOf" srcId="{E79BB299-479B-4DAF-850F-FD9FC96685C4}" destId="{7C5AAD1E-DD42-4233-835E-622616D259CE}" srcOrd="0" destOrd="0" presId="urn:microsoft.com/office/officeart/2005/8/layout/vList3"/>
    <dgm:cxn modelId="{BEEB0E53-B777-4BD9-985F-262489D1EFE2}" type="presParOf" srcId="{E79BB299-479B-4DAF-850F-FD9FC96685C4}" destId="{CA388B4F-7C86-4A42-89E5-3CFA14207A1B}" srcOrd="1" destOrd="0" presId="urn:microsoft.com/office/officeart/2005/8/layout/vList3"/>
    <dgm:cxn modelId="{DCBCA468-DFEB-40DE-B17C-DF5EB3B96866}" type="presParOf" srcId="{880D17D5-D0AE-4828-9A58-5602831452EF}" destId="{D439C55C-55E4-42F4-9EE9-EEF36F0DF2DE}" srcOrd="5" destOrd="0" presId="urn:microsoft.com/office/officeart/2005/8/layout/vList3"/>
    <dgm:cxn modelId="{E2171B9A-17F9-426C-AD56-365B67B09367}" type="presParOf" srcId="{880D17D5-D0AE-4828-9A58-5602831452EF}" destId="{4761A7E7-D863-4108-8ABB-227A306F70C8}" srcOrd="6" destOrd="0" presId="urn:microsoft.com/office/officeart/2005/8/layout/vList3"/>
    <dgm:cxn modelId="{12750BA6-448B-4654-8182-27D56E398E34}" type="presParOf" srcId="{4761A7E7-D863-4108-8ABB-227A306F70C8}" destId="{6D0CFF45-0EA2-466C-A680-5723641ACC0F}" srcOrd="0" destOrd="0" presId="urn:microsoft.com/office/officeart/2005/8/layout/vList3"/>
    <dgm:cxn modelId="{174E9BC5-3F58-4658-B9F2-DF84B3069154}" type="presParOf" srcId="{4761A7E7-D863-4108-8ABB-227A306F70C8}" destId="{41D390D9-3196-4B66-8D2F-3FF46C537C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458402-F138-49E7-AACF-3901D87BA109}"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AU"/>
        </a:p>
      </dgm:t>
    </dgm:pt>
    <dgm:pt modelId="{2FA214BE-CA85-4B63-B69A-1A090A6B0ED1}">
      <dgm:prSet custT="1"/>
      <dgm:spPr/>
      <dgm:t>
        <a:bodyPr/>
        <a:lstStyle/>
        <a:p>
          <a:pPr rtl="0"/>
          <a:r>
            <a:rPr lang="en-AU" sz="3200" b="1" dirty="0" smtClean="0">
              <a:latin typeface="Segoe UI" pitchFamily="34" charset="0"/>
              <a:ea typeface="Segoe UI" pitchFamily="34" charset="0"/>
              <a:cs typeface="Segoe UI" pitchFamily="34" charset="0"/>
            </a:rPr>
            <a:t>Windows 7 Image Copied Locally</a:t>
          </a:r>
          <a:endParaRPr lang="en-AU" sz="3200" b="1" dirty="0">
            <a:latin typeface="Segoe UI" pitchFamily="34" charset="0"/>
            <a:ea typeface="Segoe UI" pitchFamily="34" charset="0"/>
            <a:cs typeface="Segoe UI" pitchFamily="34" charset="0"/>
          </a:endParaRPr>
        </a:p>
      </dgm:t>
    </dgm:pt>
    <dgm:pt modelId="{80CB9F37-81DA-4D8B-9372-2115E9DE34B2}" type="parTrans" cxnId="{A9F1C59F-CAE2-40F6-BAA9-122B4065177D}">
      <dgm:prSet/>
      <dgm:spPr/>
      <dgm:t>
        <a:bodyPr/>
        <a:lstStyle/>
        <a:p>
          <a:endParaRPr lang="en-AU"/>
        </a:p>
      </dgm:t>
    </dgm:pt>
    <dgm:pt modelId="{D966C058-4A25-4367-B3D5-6FAAA5C27BB1}" type="sibTrans" cxnId="{A9F1C59F-CAE2-40F6-BAA9-122B4065177D}">
      <dgm:prSet/>
      <dgm:spPr/>
      <dgm:t>
        <a:bodyPr/>
        <a:lstStyle/>
        <a:p>
          <a:endParaRPr lang="en-AU"/>
        </a:p>
      </dgm:t>
    </dgm:pt>
    <dgm:pt modelId="{E73C3FAC-3279-45F0-AD78-DF553E110250}">
      <dgm:prSet custT="1"/>
      <dgm:spPr/>
      <dgm:t>
        <a:bodyPr/>
        <a:lstStyle/>
        <a:p>
          <a:pPr rtl="0"/>
          <a:r>
            <a:rPr lang="en-AU" sz="3200" b="1" dirty="0" smtClean="0">
              <a:latin typeface="Segoe UI" pitchFamily="34" charset="0"/>
              <a:ea typeface="Segoe UI" pitchFamily="34" charset="0"/>
              <a:cs typeface="Segoe UI" pitchFamily="34" charset="0"/>
            </a:rPr>
            <a:t>Privilege Elevation Service Installed</a:t>
          </a:r>
          <a:endParaRPr lang="en-AU" sz="3200" b="1" dirty="0">
            <a:latin typeface="Segoe UI" pitchFamily="34" charset="0"/>
            <a:ea typeface="Segoe UI" pitchFamily="34" charset="0"/>
            <a:cs typeface="Segoe UI" pitchFamily="34" charset="0"/>
          </a:endParaRPr>
        </a:p>
      </dgm:t>
    </dgm:pt>
    <dgm:pt modelId="{F2C49D7F-21F3-44D3-B3A2-12CCC0780307}" type="parTrans" cxnId="{0378C6E8-6AD8-461D-94A5-6D131E7AEAF4}">
      <dgm:prSet/>
      <dgm:spPr/>
      <dgm:t>
        <a:bodyPr/>
        <a:lstStyle/>
        <a:p>
          <a:endParaRPr lang="en-AU"/>
        </a:p>
      </dgm:t>
    </dgm:pt>
    <dgm:pt modelId="{BA8B7945-B1AC-4E57-A51B-8F9FD126E1D1}" type="sibTrans" cxnId="{0378C6E8-6AD8-461D-94A5-6D131E7AEAF4}">
      <dgm:prSet/>
      <dgm:spPr/>
      <dgm:t>
        <a:bodyPr/>
        <a:lstStyle/>
        <a:p>
          <a:endParaRPr lang="en-AU"/>
        </a:p>
      </dgm:t>
    </dgm:pt>
    <dgm:pt modelId="{0E5C5906-DDDB-47FE-AF67-E9B24B6DBBCD}">
      <dgm:prSet custT="1"/>
      <dgm:spPr/>
      <dgm:t>
        <a:bodyPr/>
        <a:lstStyle/>
        <a:p>
          <a:pPr rtl="0"/>
          <a:r>
            <a:rPr lang="en-AU" sz="3200" b="1" dirty="0" smtClean="0">
              <a:latin typeface="Segoe UI" pitchFamily="34" charset="0"/>
              <a:ea typeface="Segoe UI" pitchFamily="34" charset="0"/>
              <a:cs typeface="Segoe UI" pitchFamily="34" charset="0"/>
            </a:rPr>
            <a:t>Desktop Shortcut Installed</a:t>
          </a:r>
          <a:endParaRPr lang="en-AU" sz="3200" b="1" dirty="0">
            <a:latin typeface="Segoe UI" pitchFamily="34" charset="0"/>
            <a:ea typeface="Segoe UI" pitchFamily="34" charset="0"/>
            <a:cs typeface="Segoe UI" pitchFamily="34" charset="0"/>
          </a:endParaRPr>
        </a:p>
      </dgm:t>
    </dgm:pt>
    <dgm:pt modelId="{2EFD1119-5F0A-4B76-89FA-FD80F42E0E87}" type="parTrans" cxnId="{2B28937A-E1B4-4626-9EDC-C00709E56D6F}">
      <dgm:prSet/>
      <dgm:spPr/>
      <dgm:t>
        <a:bodyPr/>
        <a:lstStyle/>
        <a:p>
          <a:endParaRPr lang="en-AU"/>
        </a:p>
      </dgm:t>
    </dgm:pt>
    <dgm:pt modelId="{74CED337-CCD3-465E-ACDF-7B2F4CC81A96}" type="sibTrans" cxnId="{2B28937A-E1B4-4626-9EDC-C00709E56D6F}">
      <dgm:prSet/>
      <dgm:spPr/>
      <dgm:t>
        <a:bodyPr/>
        <a:lstStyle/>
        <a:p>
          <a:endParaRPr lang="en-AU"/>
        </a:p>
      </dgm:t>
    </dgm:pt>
    <dgm:pt modelId="{72C04E9A-19BD-43BC-ACFB-5C342F350A6A}" type="pres">
      <dgm:prSet presAssocID="{C4458402-F138-49E7-AACF-3901D87BA109}" presName="CompostProcess" presStyleCnt="0">
        <dgm:presLayoutVars>
          <dgm:dir/>
          <dgm:resizeHandles val="exact"/>
        </dgm:presLayoutVars>
      </dgm:prSet>
      <dgm:spPr/>
      <dgm:t>
        <a:bodyPr/>
        <a:lstStyle/>
        <a:p>
          <a:endParaRPr lang="en-AU"/>
        </a:p>
      </dgm:t>
    </dgm:pt>
    <dgm:pt modelId="{46C095F2-E6B8-4258-87CC-13E63693E276}" type="pres">
      <dgm:prSet presAssocID="{C4458402-F138-49E7-AACF-3901D87BA109}" presName="arrow" presStyleLbl="bgShp" presStyleIdx="0" presStyleCnt="1" custScaleY="100000"/>
      <dgm:spPr/>
    </dgm:pt>
    <dgm:pt modelId="{08C9F899-CFF8-43C4-B456-20EFE7E3D660}" type="pres">
      <dgm:prSet presAssocID="{C4458402-F138-49E7-AACF-3901D87BA109}" presName="linearProcess" presStyleCnt="0"/>
      <dgm:spPr/>
    </dgm:pt>
    <dgm:pt modelId="{3DD63D9D-49D4-4F08-AD76-48762EA72742}" type="pres">
      <dgm:prSet presAssocID="{2FA214BE-CA85-4B63-B69A-1A090A6B0ED1}" presName="textNode" presStyleLbl="node1" presStyleIdx="0" presStyleCnt="3" custScaleY="163239">
        <dgm:presLayoutVars>
          <dgm:bulletEnabled val="1"/>
        </dgm:presLayoutVars>
      </dgm:prSet>
      <dgm:spPr/>
      <dgm:t>
        <a:bodyPr/>
        <a:lstStyle/>
        <a:p>
          <a:endParaRPr lang="en-AU"/>
        </a:p>
      </dgm:t>
    </dgm:pt>
    <dgm:pt modelId="{C5631B6F-8871-4FD2-9B5A-5EF98B193AA9}" type="pres">
      <dgm:prSet presAssocID="{D966C058-4A25-4367-B3D5-6FAAA5C27BB1}" presName="sibTrans" presStyleCnt="0"/>
      <dgm:spPr/>
    </dgm:pt>
    <dgm:pt modelId="{D4E84BAE-83F3-40BF-8C74-6389C76C49C5}" type="pres">
      <dgm:prSet presAssocID="{E73C3FAC-3279-45F0-AD78-DF553E110250}" presName="textNode" presStyleLbl="node1" presStyleIdx="1" presStyleCnt="3" custScaleY="163239">
        <dgm:presLayoutVars>
          <dgm:bulletEnabled val="1"/>
        </dgm:presLayoutVars>
      </dgm:prSet>
      <dgm:spPr/>
      <dgm:t>
        <a:bodyPr/>
        <a:lstStyle/>
        <a:p>
          <a:endParaRPr lang="en-AU"/>
        </a:p>
      </dgm:t>
    </dgm:pt>
    <dgm:pt modelId="{52A9B13A-848C-4BC2-A3A6-931D735C6CB6}" type="pres">
      <dgm:prSet presAssocID="{BA8B7945-B1AC-4E57-A51B-8F9FD126E1D1}" presName="sibTrans" presStyleCnt="0"/>
      <dgm:spPr/>
    </dgm:pt>
    <dgm:pt modelId="{F8958995-4534-467E-B3B1-5F97AFB4053C}" type="pres">
      <dgm:prSet presAssocID="{0E5C5906-DDDB-47FE-AF67-E9B24B6DBBCD}" presName="textNode" presStyleLbl="node1" presStyleIdx="2" presStyleCnt="3" custScaleY="152631">
        <dgm:presLayoutVars>
          <dgm:bulletEnabled val="1"/>
        </dgm:presLayoutVars>
      </dgm:prSet>
      <dgm:spPr/>
      <dgm:t>
        <a:bodyPr/>
        <a:lstStyle/>
        <a:p>
          <a:endParaRPr lang="en-AU"/>
        </a:p>
      </dgm:t>
    </dgm:pt>
  </dgm:ptLst>
  <dgm:cxnLst>
    <dgm:cxn modelId="{2B28937A-E1B4-4626-9EDC-C00709E56D6F}" srcId="{C4458402-F138-49E7-AACF-3901D87BA109}" destId="{0E5C5906-DDDB-47FE-AF67-E9B24B6DBBCD}" srcOrd="2" destOrd="0" parTransId="{2EFD1119-5F0A-4B76-89FA-FD80F42E0E87}" sibTransId="{74CED337-CCD3-465E-ACDF-7B2F4CC81A96}"/>
    <dgm:cxn modelId="{736F755F-9357-4200-9316-FDBB14E935D9}" type="presOf" srcId="{0E5C5906-DDDB-47FE-AF67-E9B24B6DBBCD}" destId="{F8958995-4534-467E-B3B1-5F97AFB4053C}" srcOrd="0" destOrd="0" presId="urn:microsoft.com/office/officeart/2005/8/layout/hProcess9"/>
    <dgm:cxn modelId="{6BF902EC-6D77-40D2-BBF6-BBC94D7DE01A}" type="presOf" srcId="{E73C3FAC-3279-45F0-AD78-DF553E110250}" destId="{D4E84BAE-83F3-40BF-8C74-6389C76C49C5}" srcOrd="0" destOrd="0" presId="urn:microsoft.com/office/officeart/2005/8/layout/hProcess9"/>
    <dgm:cxn modelId="{0378C6E8-6AD8-461D-94A5-6D131E7AEAF4}" srcId="{C4458402-F138-49E7-AACF-3901D87BA109}" destId="{E73C3FAC-3279-45F0-AD78-DF553E110250}" srcOrd="1" destOrd="0" parTransId="{F2C49D7F-21F3-44D3-B3A2-12CCC0780307}" sibTransId="{BA8B7945-B1AC-4E57-A51B-8F9FD126E1D1}"/>
    <dgm:cxn modelId="{09F58B3B-6651-4381-A186-B090B8F8D05C}" type="presOf" srcId="{2FA214BE-CA85-4B63-B69A-1A090A6B0ED1}" destId="{3DD63D9D-49D4-4F08-AD76-48762EA72742}" srcOrd="0" destOrd="0" presId="urn:microsoft.com/office/officeart/2005/8/layout/hProcess9"/>
    <dgm:cxn modelId="{4E0EA0F3-66AB-4B9F-BBB4-B6634D31A227}" type="presOf" srcId="{C4458402-F138-49E7-AACF-3901D87BA109}" destId="{72C04E9A-19BD-43BC-ACFB-5C342F350A6A}" srcOrd="0" destOrd="0" presId="urn:microsoft.com/office/officeart/2005/8/layout/hProcess9"/>
    <dgm:cxn modelId="{A9F1C59F-CAE2-40F6-BAA9-122B4065177D}" srcId="{C4458402-F138-49E7-AACF-3901D87BA109}" destId="{2FA214BE-CA85-4B63-B69A-1A090A6B0ED1}" srcOrd="0" destOrd="0" parTransId="{80CB9F37-81DA-4D8B-9372-2115E9DE34B2}" sibTransId="{D966C058-4A25-4367-B3D5-6FAAA5C27BB1}"/>
    <dgm:cxn modelId="{A0CB62FD-E2D2-4499-BA2F-6239D642F392}" type="presParOf" srcId="{72C04E9A-19BD-43BC-ACFB-5C342F350A6A}" destId="{46C095F2-E6B8-4258-87CC-13E63693E276}" srcOrd="0" destOrd="0" presId="urn:microsoft.com/office/officeart/2005/8/layout/hProcess9"/>
    <dgm:cxn modelId="{FE6F072B-399A-4156-9E98-90B0560300C0}" type="presParOf" srcId="{72C04E9A-19BD-43BC-ACFB-5C342F350A6A}" destId="{08C9F899-CFF8-43C4-B456-20EFE7E3D660}" srcOrd="1" destOrd="0" presId="urn:microsoft.com/office/officeart/2005/8/layout/hProcess9"/>
    <dgm:cxn modelId="{5FEC9AB6-D09F-4EB6-BA95-0806A3F7B2F1}" type="presParOf" srcId="{08C9F899-CFF8-43C4-B456-20EFE7E3D660}" destId="{3DD63D9D-49D4-4F08-AD76-48762EA72742}" srcOrd="0" destOrd="0" presId="urn:microsoft.com/office/officeart/2005/8/layout/hProcess9"/>
    <dgm:cxn modelId="{F4F288C7-298D-4881-B8EA-8D4C4789BFD2}" type="presParOf" srcId="{08C9F899-CFF8-43C4-B456-20EFE7E3D660}" destId="{C5631B6F-8871-4FD2-9B5A-5EF98B193AA9}" srcOrd="1" destOrd="0" presId="urn:microsoft.com/office/officeart/2005/8/layout/hProcess9"/>
    <dgm:cxn modelId="{7EFA4522-3447-4C87-9BE7-2851D119ACE1}" type="presParOf" srcId="{08C9F899-CFF8-43C4-B456-20EFE7E3D660}" destId="{D4E84BAE-83F3-40BF-8C74-6389C76C49C5}" srcOrd="2" destOrd="0" presId="urn:microsoft.com/office/officeart/2005/8/layout/hProcess9"/>
    <dgm:cxn modelId="{E5C1D235-ED67-4BA6-A8B2-AE84D3192234}" type="presParOf" srcId="{08C9F899-CFF8-43C4-B456-20EFE7E3D660}" destId="{52A9B13A-848C-4BC2-A3A6-931D735C6CB6}" srcOrd="3" destOrd="0" presId="urn:microsoft.com/office/officeart/2005/8/layout/hProcess9"/>
    <dgm:cxn modelId="{7AB87CC5-F66D-4603-A954-13EF1A7279BB}" type="presParOf" srcId="{08C9F899-CFF8-43C4-B456-20EFE7E3D660}" destId="{F8958995-4534-467E-B3B1-5F97AFB4053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5E7C39-A8AD-47BE-9059-89BE9772DEF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AU"/>
        </a:p>
      </dgm:t>
    </dgm:pt>
    <dgm:pt modelId="{1BABF540-F8C7-4436-B71C-CC4BC97D7504}">
      <dgm:prSet/>
      <dgm:spPr/>
      <dgm:t>
        <a:bodyPr/>
        <a:lstStyle/>
        <a:p>
          <a:pPr rtl="0"/>
          <a:r>
            <a:rPr lang="en-AU" dirty="0" smtClean="0"/>
            <a:t>Save Money</a:t>
          </a:r>
          <a:endParaRPr lang="en-AU" dirty="0"/>
        </a:p>
      </dgm:t>
    </dgm:pt>
    <dgm:pt modelId="{F71EDE6A-0054-4FDA-940A-D714C8DD4E2E}" type="parTrans" cxnId="{6548989F-96CB-4DA0-834F-956AE81BDAAE}">
      <dgm:prSet/>
      <dgm:spPr/>
      <dgm:t>
        <a:bodyPr/>
        <a:lstStyle/>
        <a:p>
          <a:endParaRPr lang="en-AU"/>
        </a:p>
      </dgm:t>
    </dgm:pt>
    <dgm:pt modelId="{E8D8B541-7728-4170-B2C9-AA5779C48228}" type="sibTrans" cxnId="{6548989F-96CB-4DA0-834F-956AE81BDAAE}">
      <dgm:prSet/>
      <dgm:spPr/>
      <dgm:t>
        <a:bodyPr/>
        <a:lstStyle/>
        <a:p>
          <a:endParaRPr lang="en-AU"/>
        </a:p>
      </dgm:t>
    </dgm:pt>
    <dgm:pt modelId="{0BC7627C-3A5A-447C-ACB3-62CDF1C9E62D}">
      <dgm:prSet/>
      <dgm:spPr/>
      <dgm:t>
        <a:bodyPr/>
        <a:lstStyle/>
        <a:p>
          <a:pPr rtl="0"/>
          <a:r>
            <a:rPr lang="en-AU" smtClean="0"/>
            <a:t>Save Time</a:t>
          </a:r>
          <a:endParaRPr lang="en-AU"/>
        </a:p>
      </dgm:t>
    </dgm:pt>
    <dgm:pt modelId="{22A6BA75-6E4F-471F-B4D0-34C286CA6C37}" type="parTrans" cxnId="{0959FD23-4602-4412-82AD-824CBF2730F7}">
      <dgm:prSet/>
      <dgm:spPr/>
      <dgm:t>
        <a:bodyPr/>
        <a:lstStyle/>
        <a:p>
          <a:endParaRPr lang="en-AU"/>
        </a:p>
      </dgm:t>
    </dgm:pt>
    <dgm:pt modelId="{1D1068FF-E39E-47BE-AC43-B14FFE844CCC}" type="sibTrans" cxnId="{0959FD23-4602-4412-82AD-824CBF2730F7}">
      <dgm:prSet/>
      <dgm:spPr/>
      <dgm:t>
        <a:bodyPr/>
        <a:lstStyle/>
        <a:p>
          <a:endParaRPr lang="en-AU"/>
        </a:p>
      </dgm:t>
    </dgm:pt>
    <dgm:pt modelId="{CF962D5C-A32B-4C2B-810B-ACED0E5CCCBF}">
      <dgm:prSet/>
      <dgm:spPr/>
      <dgm:t>
        <a:bodyPr/>
        <a:lstStyle/>
        <a:p>
          <a:pPr rtl="0"/>
          <a:r>
            <a:rPr lang="en-AU" smtClean="0"/>
            <a:t>Empower Users</a:t>
          </a:r>
          <a:endParaRPr lang="en-AU"/>
        </a:p>
      </dgm:t>
    </dgm:pt>
    <dgm:pt modelId="{1B12404F-BB44-4444-A336-411CE0A87EB2}" type="parTrans" cxnId="{BB4C836A-F638-4096-83DB-8339B5BAA02B}">
      <dgm:prSet/>
      <dgm:spPr/>
      <dgm:t>
        <a:bodyPr/>
        <a:lstStyle/>
        <a:p>
          <a:endParaRPr lang="en-AU"/>
        </a:p>
      </dgm:t>
    </dgm:pt>
    <dgm:pt modelId="{706B56A9-9816-4B05-89E6-F555B30BF7DF}" type="sibTrans" cxnId="{BB4C836A-F638-4096-83DB-8339B5BAA02B}">
      <dgm:prSet/>
      <dgm:spPr/>
      <dgm:t>
        <a:bodyPr/>
        <a:lstStyle/>
        <a:p>
          <a:endParaRPr lang="en-AU"/>
        </a:p>
      </dgm:t>
    </dgm:pt>
    <dgm:pt modelId="{BA16C622-288B-46B8-A9A8-37CB8B68EF07}" type="pres">
      <dgm:prSet presAssocID="{255E7C39-A8AD-47BE-9059-89BE9772DEF0}" presName="Name0" presStyleCnt="0">
        <dgm:presLayoutVars>
          <dgm:chMax val="7"/>
          <dgm:chPref val="7"/>
          <dgm:dir/>
        </dgm:presLayoutVars>
      </dgm:prSet>
      <dgm:spPr/>
      <dgm:t>
        <a:bodyPr/>
        <a:lstStyle/>
        <a:p>
          <a:endParaRPr lang="en-AU"/>
        </a:p>
      </dgm:t>
    </dgm:pt>
    <dgm:pt modelId="{FB8512CF-0581-4B21-A72B-DE8C298C1FF1}" type="pres">
      <dgm:prSet presAssocID="{255E7C39-A8AD-47BE-9059-89BE9772DEF0}" presName="Name1" presStyleCnt="0"/>
      <dgm:spPr/>
    </dgm:pt>
    <dgm:pt modelId="{64CBBAEC-6E75-4BEB-BEC0-6A7CBD5DBB53}" type="pres">
      <dgm:prSet presAssocID="{255E7C39-A8AD-47BE-9059-89BE9772DEF0}" presName="cycle" presStyleCnt="0"/>
      <dgm:spPr/>
    </dgm:pt>
    <dgm:pt modelId="{0468F767-4ED5-448F-8054-6A5BC2703CD2}" type="pres">
      <dgm:prSet presAssocID="{255E7C39-A8AD-47BE-9059-89BE9772DEF0}" presName="srcNode" presStyleLbl="node1" presStyleIdx="0" presStyleCnt="3"/>
      <dgm:spPr/>
    </dgm:pt>
    <dgm:pt modelId="{47403351-0D69-46AC-8723-162EDB7D4275}" type="pres">
      <dgm:prSet presAssocID="{255E7C39-A8AD-47BE-9059-89BE9772DEF0}" presName="conn" presStyleLbl="parChTrans1D2" presStyleIdx="0" presStyleCnt="1"/>
      <dgm:spPr/>
      <dgm:t>
        <a:bodyPr/>
        <a:lstStyle/>
        <a:p>
          <a:endParaRPr lang="en-AU"/>
        </a:p>
      </dgm:t>
    </dgm:pt>
    <dgm:pt modelId="{FF2AE47F-43E2-4045-AD15-0BC4C54C35CE}" type="pres">
      <dgm:prSet presAssocID="{255E7C39-A8AD-47BE-9059-89BE9772DEF0}" presName="extraNode" presStyleLbl="node1" presStyleIdx="0" presStyleCnt="3"/>
      <dgm:spPr/>
    </dgm:pt>
    <dgm:pt modelId="{27B96298-C19F-4987-8D42-809B3DA64075}" type="pres">
      <dgm:prSet presAssocID="{255E7C39-A8AD-47BE-9059-89BE9772DEF0}" presName="dstNode" presStyleLbl="node1" presStyleIdx="0" presStyleCnt="3"/>
      <dgm:spPr/>
    </dgm:pt>
    <dgm:pt modelId="{90DCD2C0-05A9-4613-8D26-26A802A8D2AD}" type="pres">
      <dgm:prSet presAssocID="{1BABF540-F8C7-4436-B71C-CC4BC97D7504}" presName="text_1" presStyleLbl="node1" presStyleIdx="0" presStyleCnt="3">
        <dgm:presLayoutVars>
          <dgm:bulletEnabled val="1"/>
        </dgm:presLayoutVars>
      </dgm:prSet>
      <dgm:spPr/>
      <dgm:t>
        <a:bodyPr/>
        <a:lstStyle/>
        <a:p>
          <a:endParaRPr lang="en-AU"/>
        </a:p>
      </dgm:t>
    </dgm:pt>
    <dgm:pt modelId="{469F2ECD-3E61-4C47-80C6-37FD33331FE9}" type="pres">
      <dgm:prSet presAssocID="{1BABF540-F8C7-4436-B71C-CC4BC97D7504}" presName="accent_1" presStyleCnt="0"/>
      <dgm:spPr/>
    </dgm:pt>
    <dgm:pt modelId="{C5011270-683D-446C-8333-40C4CDC25AD3}" type="pres">
      <dgm:prSet presAssocID="{1BABF540-F8C7-4436-B71C-CC4BC97D7504}" presName="accentRepeatNode" presStyleLbl="solidFgAcc1" presStyleIdx="0" presStyleCnt="3"/>
      <dgm:spPr>
        <a:blipFill rotWithShape="0">
          <a:blip xmlns:r="http://schemas.openxmlformats.org/officeDocument/2006/relationships" r:embed="rId1"/>
          <a:stretch>
            <a:fillRect/>
          </a:stretch>
        </a:blipFill>
      </dgm:spPr>
    </dgm:pt>
    <dgm:pt modelId="{3666BC54-E5B9-47C0-BEB3-40FDAB7AFB0A}" type="pres">
      <dgm:prSet presAssocID="{0BC7627C-3A5A-447C-ACB3-62CDF1C9E62D}" presName="text_2" presStyleLbl="node1" presStyleIdx="1" presStyleCnt="3">
        <dgm:presLayoutVars>
          <dgm:bulletEnabled val="1"/>
        </dgm:presLayoutVars>
      </dgm:prSet>
      <dgm:spPr/>
      <dgm:t>
        <a:bodyPr/>
        <a:lstStyle/>
        <a:p>
          <a:endParaRPr lang="en-AU"/>
        </a:p>
      </dgm:t>
    </dgm:pt>
    <dgm:pt modelId="{89808D27-FA08-4AE9-9C1B-0EB042A0F0B1}" type="pres">
      <dgm:prSet presAssocID="{0BC7627C-3A5A-447C-ACB3-62CDF1C9E62D}" presName="accent_2" presStyleCnt="0"/>
      <dgm:spPr/>
    </dgm:pt>
    <dgm:pt modelId="{F00FB371-79B1-4BDA-8D0E-D297137E4B19}" type="pres">
      <dgm:prSet presAssocID="{0BC7627C-3A5A-447C-ACB3-62CDF1C9E62D}" presName="accentRepeatNode" presStyleLbl="solidFgAcc1" presStyleIdx="1" presStyleCnt="3"/>
      <dgm:spPr>
        <a:blipFill rotWithShape="0">
          <a:blip xmlns:r="http://schemas.openxmlformats.org/officeDocument/2006/relationships" r:embed="rId2"/>
          <a:stretch>
            <a:fillRect/>
          </a:stretch>
        </a:blipFill>
      </dgm:spPr>
    </dgm:pt>
    <dgm:pt modelId="{761F5E92-EAD1-48F7-BDBC-A39C5FB38F59}" type="pres">
      <dgm:prSet presAssocID="{CF962D5C-A32B-4C2B-810B-ACED0E5CCCBF}" presName="text_3" presStyleLbl="node1" presStyleIdx="2" presStyleCnt="3">
        <dgm:presLayoutVars>
          <dgm:bulletEnabled val="1"/>
        </dgm:presLayoutVars>
      </dgm:prSet>
      <dgm:spPr/>
      <dgm:t>
        <a:bodyPr/>
        <a:lstStyle/>
        <a:p>
          <a:endParaRPr lang="en-AU"/>
        </a:p>
      </dgm:t>
    </dgm:pt>
    <dgm:pt modelId="{0FC77CD7-AD74-49FD-A0E2-F3199F361886}" type="pres">
      <dgm:prSet presAssocID="{CF962D5C-A32B-4C2B-810B-ACED0E5CCCBF}" presName="accent_3" presStyleCnt="0"/>
      <dgm:spPr/>
    </dgm:pt>
    <dgm:pt modelId="{26120C2A-2A3F-45A6-9E0A-E700161EF778}" type="pres">
      <dgm:prSet presAssocID="{CF962D5C-A32B-4C2B-810B-ACED0E5CCCBF}" presName="accentRepeatNode" presStyleLbl="solidFgAcc1" presStyleIdx="2" presStyleCnt="3"/>
      <dgm:spPr>
        <a:blipFill rotWithShape="0">
          <a:blip xmlns:r="http://schemas.openxmlformats.org/officeDocument/2006/relationships" r:embed="rId3"/>
          <a:stretch>
            <a:fillRect/>
          </a:stretch>
        </a:blipFill>
      </dgm:spPr>
    </dgm:pt>
  </dgm:ptLst>
  <dgm:cxnLst>
    <dgm:cxn modelId="{6548989F-96CB-4DA0-834F-956AE81BDAAE}" srcId="{255E7C39-A8AD-47BE-9059-89BE9772DEF0}" destId="{1BABF540-F8C7-4436-B71C-CC4BC97D7504}" srcOrd="0" destOrd="0" parTransId="{F71EDE6A-0054-4FDA-940A-D714C8DD4E2E}" sibTransId="{E8D8B541-7728-4170-B2C9-AA5779C48228}"/>
    <dgm:cxn modelId="{72A7D32B-D9CB-4189-A7A0-E19C05189F79}" type="presOf" srcId="{255E7C39-A8AD-47BE-9059-89BE9772DEF0}" destId="{BA16C622-288B-46B8-A9A8-37CB8B68EF07}" srcOrd="0" destOrd="0" presId="urn:microsoft.com/office/officeart/2008/layout/VerticalCurvedList"/>
    <dgm:cxn modelId="{14CE330C-7DAB-47DA-8887-735B550AF4BF}" type="presOf" srcId="{1BABF540-F8C7-4436-B71C-CC4BC97D7504}" destId="{90DCD2C0-05A9-4613-8D26-26A802A8D2AD}" srcOrd="0" destOrd="0" presId="urn:microsoft.com/office/officeart/2008/layout/VerticalCurvedList"/>
    <dgm:cxn modelId="{F294A63A-C30E-4140-81B0-46D588C662ED}" type="presOf" srcId="{E8D8B541-7728-4170-B2C9-AA5779C48228}" destId="{47403351-0D69-46AC-8723-162EDB7D4275}" srcOrd="0" destOrd="0" presId="urn:microsoft.com/office/officeart/2008/layout/VerticalCurvedList"/>
    <dgm:cxn modelId="{F19D0B51-7BAA-48FD-961C-0B9754321B11}" type="presOf" srcId="{CF962D5C-A32B-4C2B-810B-ACED0E5CCCBF}" destId="{761F5E92-EAD1-48F7-BDBC-A39C5FB38F59}" srcOrd="0" destOrd="0" presId="urn:microsoft.com/office/officeart/2008/layout/VerticalCurvedList"/>
    <dgm:cxn modelId="{742D3023-05D6-47C1-ADE3-1E6FB2B24F95}" type="presOf" srcId="{0BC7627C-3A5A-447C-ACB3-62CDF1C9E62D}" destId="{3666BC54-E5B9-47C0-BEB3-40FDAB7AFB0A}" srcOrd="0" destOrd="0" presId="urn:microsoft.com/office/officeart/2008/layout/VerticalCurvedList"/>
    <dgm:cxn modelId="{BB4C836A-F638-4096-83DB-8339B5BAA02B}" srcId="{255E7C39-A8AD-47BE-9059-89BE9772DEF0}" destId="{CF962D5C-A32B-4C2B-810B-ACED0E5CCCBF}" srcOrd="2" destOrd="0" parTransId="{1B12404F-BB44-4444-A336-411CE0A87EB2}" sibTransId="{706B56A9-9816-4B05-89E6-F555B30BF7DF}"/>
    <dgm:cxn modelId="{0959FD23-4602-4412-82AD-824CBF2730F7}" srcId="{255E7C39-A8AD-47BE-9059-89BE9772DEF0}" destId="{0BC7627C-3A5A-447C-ACB3-62CDF1C9E62D}" srcOrd="1" destOrd="0" parTransId="{22A6BA75-6E4F-471F-B4D0-34C286CA6C37}" sibTransId="{1D1068FF-E39E-47BE-AC43-B14FFE844CCC}"/>
    <dgm:cxn modelId="{67074C68-B16C-45E0-AFC2-B8B1725C61C3}" type="presParOf" srcId="{BA16C622-288B-46B8-A9A8-37CB8B68EF07}" destId="{FB8512CF-0581-4B21-A72B-DE8C298C1FF1}" srcOrd="0" destOrd="0" presId="urn:microsoft.com/office/officeart/2008/layout/VerticalCurvedList"/>
    <dgm:cxn modelId="{FEA7A65D-C009-4669-9C37-3C39F04AE611}" type="presParOf" srcId="{FB8512CF-0581-4B21-A72B-DE8C298C1FF1}" destId="{64CBBAEC-6E75-4BEB-BEC0-6A7CBD5DBB53}" srcOrd="0" destOrd="0" presId="urn:microsoft.com/office/officeart/2008/layout/VerticalCurvedList"/>
    <dgm:cxn modelId="{2F13942C-8454-46F0-B93A-DCD622FC0869}" type="presParOf" srcId="{64CBBAEC-6E75-4BEB-BEC0-6A7CBD5DBB53}" destId="{0468F767-4ED5-448F-8054-6A5BC2703CD2}" srcOrd="0" destOrd="0" presId="urn:microsoft.com/office/officeart/2008/layout/VerticalCurvedList"/>
    <dgm:cxn modelId="{86A407D6-0E4F-4237-95AA-AA146054B5D3}" type="presParOf" srcId="{64CBBAEC-6E75-4BEB-BEC0-6A7CBD5DBB53}" destId="{47403351-0D69-46AC-8723-162EDB7D4275}" srcOrd="1" destOrd="0" presId="urn:microsoft.com/office/officeart/2008/layout/VerticalCurvedList"/>
    <dgm:cxn modelId="{ED150473-6FC6-46F0-88CC-E8135FAF5A21}" type="presParOf" srcId="{64CBBAEC-6E75-4BEB-BEC0-6A7CBD5DBB53}" destId="{FF2AE47F-43E2-4045-AD15-0BC4C54C35CE}" srcOrd="2" destOrd="0" presId="urn:microsoft.com/office/officeart/2008/layout/VerticalCurvedList"/>
    <dgm:cxn modelId="{A314EC2B-87F8-4739-A742-F95B562E64AD}" type="presParOf" srcId="{64CBBAEC-6E75-4BEB-BEC0-6A7CBD5DBB53}" destId="{27B96298-C19F-4987-8D42-809B3DA64075}" srcOrd="3" destOrd="0" presId="urn:microsoft.com/office/officeart/2008/layout/VerticalCurvedList"/>
    <dgm:cxn modelId="{FC1A2074-E856-4629-A862-87761EBB472E}" type="presParOf" srcId="{FB8512CF-0581-4B21-A72B-DE8C298C1FF1}" destId="{90DCD2C0-05A9-4613-8D26-26A802A8D2AD}" srcOrd="1" destOrd="0" presId="urn:microsoft.com/office/officeart/2008/layout/VerticalCurvedList"/>
    <dgm:cxn modelId="{56180B8E-53BF-4EFF-828D-BEC3DE0C17C9}" type="presParOf" srcId="{FB8512CF-0581-4B21-A72B-DE8C298C1FF1}" destId="{469F2ECD-3E61-4C47-80C6-37FD33331FE9}" srcOrd="2" destOrd="0" presId="urn:microsoft.com/office/officeart/2008/layout/VerticalCurvedList"/>
    <dgm:cxn modelId="{03274824-2917-4F08-8E97-E3302C291C89}" type="presParOf" srcId="{469F2ECD-3E61-4C47-80C6-37FD33331FE9}" destId="{C5011270-683D-446C-8333-40C4CDC25AD3}" srcOrd="0" destOrd="0" presId="urn:microsoft.com/office/officeart/2008/layout/VerticalCurvedList"/>
    <dgm:cxn modelId="{E6CF696F-2B68-4DEB-BFE7-B844AE876A20}" type="presParOf" srcId="{FB8512CF-0581-4B21-A72B-DE8C298C1FF1}" destId="{3666BC54-E5B9-47C0-BEB3-40FDAB7AFB0A}" srcOrd="3" destOrd="0" presId="urn:microsoft.com/office/officeart/2008/layout/VerticalCurvedList"/>
    <dgm:cxn modelId="{ABF33941-6F3E-44D3-BEB0-EF7183891C3B}" type="presParOf" srcId="{FB8512CF-0581-4B21-A72B-DE8C298C1FF1}" destId="{89808D27-FA08-4AE9-9C1B-0EB042A0F0B1}" srcOrd="4" destOrd="0" presId="urn:microsoft.com/office/officeart/2008/layout/VerticalCurvedList"/>
    <dgm:cxn modelId="{07B27FA5-1286-4B45-A6D6-B73ECF3DBE86}" type="presParOf" srcId="{89808D27-FA08-4AE9-9C1B-0EB042A0F0B1}" destId="{F00FB371-79B1-4BDA-8D0E-D297137E4B19}" srcOrd="0" destOrd="0" presId="urn:microsoft.com/office/officeart/2008/layout/VerticalCurvedList"/>
    <dgm:cxn modelId="{633940D7-98ED-4C5F-A105-4810ACC02F80}" type="presParOf" srcId="{FB8512CF-0581-4B21-A72B-DE8C298C1FF1}" destId="{761F5E92-EAD1-48F7-BDBC-A39C5FB38F59}" srcOrd="5" destOrd="0" presId="urn:microsoft.com/office/officeart/2008/layout/VerticalCurvedList"/>
    <dgm:cxn modelId="{2C386CFF-CEE9-42B5-9468-9DBB70DE106E}" type="presParOf" srcId="{FB8512CF-0581-4B21-A72B-DE8C298C1FF1}" destId="{0FC77CD7-AD74-49FD-A0E2-F3199F361886}" srcOrd="6" destOrd="0" presId="urn:microsoft.com/office/officeart/2008/layout/VerticalCurvedList"/>
    <dgm:cxn modelId="{EDEC2B13-DD6C-4FA5-B7B3-83ABB6DAB6D5}" type="presParOf" srcId="{0FC77CD7-AD74-49FD-A0E2-F3199F361886}" destId="{26120C2A-2A3F-45A6-9E0A-E700161EF7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2C062-BBA6-4D02-97AD-BD962CE11F3E}">
      <dsp:nvSpPr>
        <dsp:cNvPr id="0" name=""/>
        <dsp:cNvSpPr/>
      </dsp:nvSpPr>
      <dsp:spPr>
        <a:xfrm>
          <a:off x="206332" y="175366"/>
          <a:ext cx="3838336"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148590" rIns="148590" bIns="148590" numCol="1" spcCol="1270" anchor="ctr" anchorCtr="0">
          <a:noAutofit/>
        </a:bodyPr>
        <a:lstStyle/>
        <a:p>
          <a:pPr lvl="0" algn="l" defTabSz="1733550" rtl="0">
            <a:lnSpc>
              <a:spcPct val="90000"/>
            </a:lnSpc>
            <a:spcBef>
              <a:spcPct val="0"/>
            </a:spcBef>
            <a:spcAft>
              <a:spcPct val="35000"/>
            </a:spcAft>
          </a:pPr>
          <a:r>
            <a:rPr lang="en-US" sz="3900" b="1" kern="1200" dirty="0" smtClean="0">
              <a:latin typeface="Segoe UI" pitchFamily="34" charset="0"/>
              <a:ea typeface="Segoe UI" pitchFamily="34" charset="0"/>
              <a:cs typeface="Segoe UI" pitchFamily="34" charset="0"/>
            </a:rPr>
            <a:t>Save Money</a:t>
          </a:r>
          <a:endParaRPr lang="en-AU" sz="3900" b="1" kern="1200" dirty="0">
            <a:latin typeface="Segoe UI" pitchFamily="34" charset="0"/>
            <a:ea typeface="Segoe UI" pitchFamily="34" charset="0"/>
            <a:cs typeface="Segoe UI" pitchFamily="34" charset="0"/>
          </a:endParaRPr>
        </a:p>
      </dsp:txBody>
      <dsp:txXfrm>
        <a:off x="206332" y="175366"/>
        <a:ext cx="3838336" cy="1199480"/>
      </dsp:txXfrm>
    </dsp:sp>
    <dsp:sp modelId="{E24DCE33-5B3B-449B-841A-62228D3FFE8C}">
      <dsp:nvSpPr>
        <dsp:cNvPr id="0" name=""/>
        <dsp:cNvSpPr/>
      </dsp:nvSpPr>
      <dsp:spPr>
        <a:xfrm>
          <a:off x="46402" y="2108"/>
          <a:ext cx="839636" cy="125945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F2C47-26A6-423D-805E-3660F2A78FC9}">
      <dsp:nvSpPr>
        <dsp:cNvPr id="0" name=""/>
        <dsp:cNvSpPr/>
      </dsp:nvSpPr>
      <dsp:spPr>
        <a:xfrm>
          <a:off x="4344860" y="175366"/>
          <a:ext cx="3838336"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148590" rIns="148590" bIns="148590" numCol="1" spcCol="1270" anchor="ctr" anchorCtr="0">
          <a:noAutofit/>
        </a:bodyPr>
        <a:lstStyle/>
        <a:p>
          <a:pPr lvl="0" algn="l" defTabSz="1733550" rtl="0">
            <a:lnSpc>
              <a:spcPct val="90000"/>
            </a:lnSpc>
            <a:spcBef>
              <a:spcPct val="0"/>
            </a:spcBef>
            <a:spcAft>
              <a:spcPct val="35000"/>
            </a:spcAft>
          </a:pPr>
          <a:r>
            <a:rPr lang="en-US" sz="3900" b="1" kern="1200" dirty="0" smtClean="0">
              <a:latin typeface="Segoe UI" pitchFamily="34" charset="0"/>
              <a:ea typeface="Segoe UI" pitchFamily="34" charset="0"/>
              <a:cs typeface="Segoe UI" pitchFamily="34" charset="0"/>
            </a:rPr>
            <a:t>Save Time</a:t>
          </a:r>
          <a:endParaRPr lang="en-AU" sz="3900" b="1" kern="1200" dirty="0">
            <a:latin typeface="Segoe UI" pitchFamily="34" charset="0"/>
            <a:ea typeface="Segoe UI" pitchFamily="34" charset="0"/>
            <a:cs typeface="Segoe UI" pitchFamily="34" charset="0"/>
          </a:endParaRPr>
        </a:p>
      </dsp:txBody>
      <dsp:txXfrm>
        <a:off x="4344860" y="175366"/>
        <a:ext cx="3838336" cy="1199480"/>
      </dsp:txXfrm>
    </dsp:sp>
    <dsp:sp modelId="{A50C2F6C-B8DB-440A-B0D0-ECDDC86CD3A7}">
      <dsp:nvSpPr>
        <dsp:cNvPr id="0" name=""/>
        <dsp:cNvSpPr/>
      </dsp:nvSpPr>
      <dsp:spPr>
        <a:xfrm>
          <a:off x="4184930" y="2108"/>
          <a:ext cx="839636" cy="125945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2FE83-28DA-4700-AE82-37CA3281784F}">
      <dsp:nvSpPr>
        <dsp:cNvPr id="0" name=""/>
        <dsp:cNvSpPr/>
      </dsp:nvSpPr>
      <dsp:spPr>
        <a:xfrm>
          <a:off x="1729407" y="1687487"/>
          <a:ext cx="5459919"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148590" rIns="148590" bIns="148590" numCol="1" spcCol="1270" anchor="ctr" anchorCtr="0">
          <a:noAutofit/>
        </a:bodyPr>
        <a:lstStyle/>
        <a:p>
          <a:pPr lvl="0" algn="l" defTabSz="1733550" rtl="0">
            <a:lnSpc>
              <a:spcPct val="90000"/>
            </a:lnSpc>
            <a:spcBef>
              <a:spcPct val="0"/>
            </a:spcBef>
            <a:spcAft>
              <a:spcPct val="35000"/>
            </a:spcAft>
          </a:pPr>
          <a:r>
            <a:rPr lang="en-US" sz="3900" b="1" kern="1200" dirty="0" smtClean="0">
              <a:latin typeface="Segoe UI" pitchFamily="34" charset="0"/>
              <a:ea typeface="Segoe UI" pitchFamily="34" charset="0"/>
              <a:cs typeface="Segoe UI" pitchFamily="34" charset="0"/>
            </a:rPr>
            <a:t>Empower Users</a:t>
          </a:r>
          <a:endParaRPr lang="en-AU" sz="3900" b="1" kern="1200" dirty="0">
            <a:latin typeface="Segoe UI" pitchFamily="34" charset="0"/>
            <a:ea typeface="Segoe UI" pitchFamily="34" charset="0"/>
            <a:cs typeface="Segoe UI" pitchFamily="34" charset="0"/>
          </a:endParaRPr>
        </a:p>
      </dsp:txBody>
      <dsp:txXfrm>
        <a:off x="1729407" y="1687487"/>
        <a:ext cx="5459919" cy="1199480"/>
      </dsp:txXfrm>
    </dsp:sp>
    <dsp:sp modelId="{6BDF8029-3238-4196-ADB0-2222D82DA752}">
      <dsp:nvSpPr>
        <dsp:cNvPr id="0" name=""/>
        <dsp:cNvSpPr/>
      </dsp:nvSpPr>
      <dsp:spPr>
        <a:xfrm>
          <a:off x="1594522" y="1512171"/>
          <a:ext cx="839636" cy="125945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FA94-3CF4-40DB-946E-E87BC5C22D5D}">
      <dsp:nvSpPr>
        <dsp:cNvPr id="0" name=""/>
        <dsp:cNvSpPr/>
      </dsp:nvSpPr>
      <dsp:spPr>
        <a:xfrm>
          <a:off x="0" y="141"/>
          <a:ext cx="8229600" cy="5574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latin typeface="Segoe UI" pitchFamily="34" charset="0"/>
              <a:ea typeface="Segoe UI" pitchFamily="34" charset="0"/>
              <a:cs typeface="Segoe UI" pitchFamily="34" charset="0"/>
            </a:rPr>
            <a:t>Desktop Management</a:t>
          </a:r>
          <a:endParaRPr lang="en-AU" sz="3200" kern="1200" dirty="0">
            <a:latin typeface="Segoe UI" pitchFamily="34" charset="0"/>
            <a:ea typeface="Segoe UI" pitchFamily="34" charset="0"/>
            <a:cs typeface="Segoe UI" pitchFamily="34" charset="0"/>
          </a:endParaRPr>
        </a:p>
      </dsp:txBody>
      <dsp:txXfrm>
        <a:off x="27213" y="27354"/>
        <a:ext cx="8175174" cy="503037"/>
      </dsp:txXfrm>
    </dsp:sp>
    <dsp:sp modelId="{BFA1F6E5-0FFD-4648-ACFA-0407E9807874}">
      <dsp:nvSpPr>
        <dsp:cNvPr id="0" name=""/>
        <dsp:cNvSpPr/>
      </dsp:nvSpPr>
      <dsp:spPr>
        <a:xfrm>
          <a:off x="0" y="567407"/>
          <a:ext cx="8229600" cy="557463"/>
        </a:xfrm>
        <a:prstGeom prst="roundRect">
          <a:avLst/>
        </a:prstGeom>
        <a:solidFill>
          <a:schemeClr val="accent3">
            <a:hueOff val="2560745"/>
            <a:satOff val="5096"/>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latin typeface="Segoe UI" pitchFamily="34" charset="0"/>
              <a:ea typeface="Segoe UI" pitchFamily="34" charset="0"/>
              <a:cs typeface="Segoe UI" pitchFamily="34" charset="0"/>
            </a:rPr>
            <a:t>SOE Engineering Service</a:t>
          </a:r>
          <a:endParaRPr lang="en-AU" sz="3200" kern="1200" dirty="0">
            <a:latin typeface="Segoe UI" pitchFamily="34" charset="0"/>
            <a:ea typeface="Segoe UI" pitchFamily="34" charset="0"/>
            <a:cs typeface="Segoe UI" pitchFamily="34" charset="0"/>
          </a:endParaRPr>
        </a:p>
      </dsp:txBody>
      <dsp:txXfrm>
        <a:off x="27213" y="594620"/>
        <a:ext cx="8175174" cy="503037"/>
      </dsp:txXfrm>
    </dsp:sp>
    <dsp:sp modelId="{F508FE9D-CA04-4E5E-B4C9-7623BE248272}">
      <dsp:nvSpPr>
        <dsp:cNvPr id="0" name=""/>
        <dsp:cNvSpPr/>
      </dsp:nvSpPr>
      <dsp:spPr>
        <a:xfrm>
          <a:off x="0" y="1134672"/>
          <a:ext cx="8229600" cy="557463"/>
        </a:xfrm>
        <a:prstGeom prst="roundRect">
          <a:avLst/>
        </a:prstGeom>
        <a:solidFill>
          <a:schemeClr val="accent3">
            <a:hueOff val="5121490"/>
            <a:satOff val="10192"/>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latin typeface="Segoe UI" pitchFamily="34" charset="0"/>
              <a:ea typeface="Segoe UI" pitchFamily="34" charset="0"/>
              <a:cs typeface="Segoe UI" pitchFamily="34" charset="0"/>
            </a:rPr>
            <a:t>Application Packaging Service</a:t>
          </a:r>
          <a:endParaRPr lang="en-AU" sz="3200" kern="1200" dirty="0">
            <a:latin typeface="Segoe UI" pitchFamily="34" charset="0"/>
            <a:ea typeface="Segoe UI" pitchFamily="34" charset="0"/>
            <a:cs typeface="Segoe UI" pitchFamily="34" charset="0"/>
          </a:endParaRPr>
        </a:p>
      </dsp:txBody>
      <dsp:txXfrm>
        <a:off x="27213" y="1161885"/>
        <a:ext cx="8175174" cy="503037"/>
      </dsp:txXfrm>
    </dsp:sp>
    <dsp:sp modelId="{C05CDBFA-F92A-4264-8E29-114BE3AFFA31}">
      <dsp:nvSpPr>
        <dsp:cNvPr id="0" name=""/>
        <dsp:cNvSpPr/>
      </dsp:nvSpPr>
      <dsp:spPr>
        <a:xfrm>
          <a:off x="0" y="1701938"/>
          <a:ext cx="8229600" cy="557463"/>
        </a:xfrm>
        <a:prstGeom prst="roundRect">
          <a:avLst/>
        </a:prstGeom>
        <a:solidFill>
          <a:schemeClr val="accent3">
            <a:hueOff val="7682236"/>
            <a:satOff val="15289"/>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AU" sz="3200" b="1" kern="1200" dirty="0" smtClean="0">
              <a:latin typeface="Segoe UI" pitchFamily="34" charset="0"/>
              <a:ea typeface="Segoe UI" pitchFamily="34" charset="0"/>
              <a:cs typeface="Segoe UI" pitchFamily="34" charset="0"/>
            </a:rPr>
            <a:t>Virtual Client Services</a:t>
          </a:r>
          <a:endParaRPr lang="en-AU" sz="3200" b="1" kern="1200" dirty="0">
            <a:latin typeface="Segoe UI" pitchFamily="34" charset="0"/>
            <a:ea typeface="Segoe UI" pitchFamily="34" charset="0"/>
            <a:cs typeface="Segoe UI" pitchFamily="34" charset="0"/>
          </a:endParaRPr>
        </a:p>
      </dsp:txBody>
      <dsp:txXfrm>
        <a:off x="27213" y="1729151"/>
        <a:ext cx="8175174" cy="503037"/>
      </dsp:txXfrm>
    </dsp:sp>
    <dsp:sp modelId="{0692B2AC-EA1E-407F-98B5-FA39A2C54D72}">
      <dsp:nvSpPr>
        <dsp:cNvPr id="0" name=""/>
        <dsp:cNvSpPr/>
      </dsp:nvSpPr>
      <dsp:spPr>
        <a:xfrm>
          <a:off x="0" y="2269203"/>
          <a:ext cx="8229600" cy="557463"/>
        </a:xfrm>
        <a:prstGeom prst="roundRect">
          <a:avLst/>
        </a:prstGeom>
        <a:solidFill>
          <a:schemeClr val="accent3">
            <a:hueOff val="10242980"/>
            <a:satOff val="20385"/>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latin typeface="Segoe UI" pitchFamily="34" charset="0"/>
              <a:ea typeface="Segoe UI" pitchFamily="34" charset="0"/>
              <a:cs typeface="Segoe UI" pitchFamily="34" charset="0"/>
            </a:rPr>
            <a:t>Mobile Device Management Service</a:t>
          </a:r>
          <a:endParaRPr lang="en-AU" sz="3200" kern="1200" dirty="0">
            <a:latin typeface="Segoe UI" pitchFamily="34" charset="0"/>
            <a:ea typeface="Segoe UI" pitchFamily="34" charset="0"/>
            <a:cs typeface="Segoe UI" pitchFamily="34" charset="0"/>
          </a:endParaRPr>
        </a:p>
      </dsp:txBody>
      <dsp:txXfrm>
        <a:off x="27213" y="2296416"/>
        <a:ext cx="8175174" cy="503037"/>
      </dsp:txXfrm>
    </dsp:sp>
    <dsp:sp modelId="{20530A4C-B3EC-434A-BF54-3F1FBBEA168F}">
      <dsp:nvSpPr>
        <dsp:cNvPr id="0" name=""/>
        <dsp:cNvSpPr/>
      </dsp:nvSpPr>
      <dsp:spPr>
        <a:xfrm>
          <a:off x="0" y="2836469"/>
          <a:ext cx="8229600" cy="557463"/>
        </a:xfrm>
        <a:prstGeom prst="roundRect">
          <a:avLst/>
        </a:prstGeom>
        <a:solidFill>
          <a:schemeClr val="accent3">
            <a:hueOff val="12803725"/>
            <a:satOff val="254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smtClean="0">
              <a:latin typeface="Segoe UI" pitchFamily="34" charset="0"/>
              <a:ea typeface="Segoe UI" pitchFamily="34" charset="0"/>
              <a:cs typeface="Segoe UI" pitchFamily="34" charset="0"/>
            </a:rPr>
            <a:t>Test &amp; Certification Service</a:t>
          </a:r>
          <a:endParaRPr lang="en-AU" sz="3200" kern="1200" dirty="0">
            <a:latin typeface="Segoe UI" pitchFamily="34" charset="0"/>
            <a:ea typeface="Segoe UI" pitchFamily="34" charset="0"/>
            <a:cs typeface="Segoe UI" pitchFamily="34" charset="0"/>
          </a:endParaRPr>
        </a:p>
      </dsp:txBody>
      <dsp:txXfrm>
        <a:off x="27213" y="2863682"/>
        <a:ext cx="8175174" cy="503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E0A48-CC5A-4DC3-908E-CD285A96AA17}">
      <dsp:nvSpPr>
        <dsp:cNvPr id="0" name=""/>
        <dsp:cNvSpPr/>
      </dsp:nvSpPr>
      <dsp:spPr>
        <a:xfrm rot="10800000">
          <a:off x="1614034" y="2294"/>
          <a:ext cx="5472684" cy="94230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30" tIns="163830" rIns="305816" bIns="163830" numCol="1" spcCol="1270" anchor="ctr" anchorCtr="0">
          <a:noAutofit/>
        </a:bodyPr>
        <a:lstStyle/>
        <a:p>
          <a:pPr lvl="0" algn="ctr" defTabSz="1911350" rtl="0">
            <a:lnSpc>
              <a:spcPct val="90000"/>
            </a:lnSpc>
            <a:spcBef>
              <a:spcPct val="0"/>
            </a:spcBef>
            <a:spcAft>
              <a:spcPct val="35000"/>
            </a:spcAft>
          </a:pPr>
          <a:r>
            <a:rPr lang="en-AU" sz="4300" kern="1200" dirty="0" smtClean="0"/>
            <a:t>Quick</a:t>
          </a:r>
          <a:endParaRPr lang="en-AU" sz="4300" kern="1200" dirty="0"/>
        </a:p>
      </dsp:txBody>
      <dsp:txXfrm rot="10800000">
        <a:off x="1849610" y="2294"/>
        <a:ext cx="5237108" cy="942305"/>
      </dsp:txXfrm>
    </dsp:sp>
    <dsp:sp modelId="{50A925BC-F8B4-4C8F-B06E-D0ADAF8D5BB4}">
      <dsp:nvSpPr>
        <dsp:cNvPr id="0" name=""/>
        <dsp:cNvSpPr/>
      </dsp:nvSpPr>
      <dsp:spPr>
        <a:xfrm>
          <a:off x="1142881" y="2294"/>
          <a:ext cx="942305" cy="9423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2D6DA-2A4C-4469-9A6D-6407A284C48E}">
      <dsp:nvSpPr>
        <dsp:cNvPr id="0" name=""/>
        <dsp:cNvSpPr/>
      </dsp:nvSpPr>
      <dsp:spPr>
        <a:xfrm rot="10800000">
          <a:off x="1614034" y="1225884"/>
          <a:ext cx="5472684" cy="942305"/>
        </a:xfrm>
        <a:prstGeom prst="homePlate">
          <a:avLst/>
        </a:prstGeom>
        <a:solidFill>
          <a:schemeClr val="accent3">
            <a:hueOff val="6401862"/>
            <a:satOff val="1274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30" tIns="163830" rIns="305816" bIns="163830" numCol="1" spcCol="1270" anchor="ctr" anchorCtr="0">
          <a:noAutofit/>
        </a:bodyPr>
        <a:lstStyle/>
        <a:p>
          <a:pPr lvl="0" algn="ctr" defTabSz="1911350" rtl="0">
            <a:lnSpc>
              <a:spcPct val="90000"/>
            </a:lnSpc>
            <a:spcBef>
              <a:spcPct val="0"/>
            </a:spcBef>
            <a:spcAft>
              <a:spcPct val="35000"/>
            </a:spcAft>
          </a:pPr>
          <a:r>
            <a:rPr lang="en-AU" sz="4300" kern="1200" dirty="0" smtClean="0"/>
            <a:t>Informative</a:t>
          </a:r>
          <a:endParaRPr lang="en-AU" sz="4300" kern="1200" dirty="0"/>
        </a:p>
      </dsp:txBody>
      <dsp:txXfrm rot="10800000">
        <a:off x="1849610" y="1225884"/>
        <a:ext cx="5237108" cy="942305"/>
      </dsp:txXfrm>
    </dsp:sp>
    <dsp:sp modelId="{EAC9CD40-26E7-47C1-B82E-CAAD004F8461}">
      <dsp:nvSpPr>
        <dsp:cNvPr id="0" name=""/>
        <dsp:cNvSpPr/>
      </dsp:nvSpPr>
      <dsp:spPr>
        <a:xfrm>
          <a:off x="1142881" y="1225884"/>
          <a:ext cx="942305" cy="94230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5262C-713B-4793-A139-166AC055CE3F}">
      <dsp:nvSpPr>
        <dsp:cNvPr id="0" name=""/>
        <dsp:cNvSpPr/>
      </dsp:nvSpPr>
      <dsp:spPr>
        <a:xfrm rot="10800000">
          <a:off x="1614034" y="2449475"/>
          <a:ext cx="5472684" cy="942305"/>
        </a:xfrm>
        <a:prstGeom prst="homePlate">
          <a:avLst/>
        </a:prstGeom>
        <a:solidFill>
          <a:schemeClr val="accent3">
            <a:hueOff val="12803725"/>
            <a:satOff val="254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530" tIns="163830" rIns="305816" bIns="163830" numCol="1" spcCol="1270" anchor="ctr" anchorCtr="0">
          <a:noAutofit/>
        </a:bodyPr>
        <a:lstStyle/>
        <a:p>
          <a:pPr lvl="0" algn="ctr" defTabSz="1911350" rtl="0">
            <a:lnSpc>
              <a:spcPct val="90000"/>
            </a:lnSpc>
            <a:spcBef>
              <a:spcPct val="0"/>
            </a:spcBef>
            <a:spcAft>
              <a:spcPct val="35000"/>
            </a:spcAft>
          </a:pPr>
          <a:r>
            <a:rPr lang="en-AU" sz="4300" kern="1200" smtClean="0"/>
            <a:t>Robust</a:t>
          </a:r>
          <a:endParaRPr lang="en-AU" sz="4300" kern="1200"/>
        </a:p>
      </dsp:txBody>
      <dsp:txXfrm rot="10800000">
        <a:off x="1849610" y="2449475"/>
        <a:ext cx="5237108" cy="942305"/>
      </dsp:txXfrm>
    </dsp:sp>
    <dsp:sp modelId="{8ED0BAE7-2D3B-4979-AA10-4514EAEFE5AA}">
      <dsp:nvSpPr>
        <dsp:cNvPr id="0" name=""/>
        <dsp:cNvSpPr/>
      </dsp:nvSpPr>
      <dsp:spPr>
        <a:xfrm>
          <a:off x="1142881" y="2449475"/>
          <a:ext cx="942305" cy="94230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3D1BF-D6F9-4A84-8F25-BF8F309C9EBD}">
      <dsp:nvSpPr>
        <dsp:cNvPr id="0" name=""/>
        <dsp:cNvSpPr/>
      </dsp:nvSpPr>
      <dsp:spPr>
        <a:xfrm rot="10800000">
          <a:off x="1551774" y="282"/>
          <a:ext cx="5472684" cy="693267"/>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121920" rIns="227584" bIns="121920" numCol="1" spcCol="1270" anchor="ctr" anchorCtr="0">
          <a:noAutofit/>
        </a:bodyPr>
        <a:lstStyle/>
        <a:p>
          <a:pPr lvl="0" algn="ctr" defTabSz="1422400" rtl="0">
            <a:lnSpc>
              <a:spcPct val="90000"/>
            </a:lnSpc>
            <a:spcBef>
              <a:spcPct val="0"/>
            </a:spcBef>
            <a:spcAft>
              <a:spcPct val="35000"/>
            </a:spcAft>
          </a:pPr>
          <a:r>
            <a:rPr lang="en-AU" sz="3200" kern="1200" dirty="0" smtClean="0"/>
            <a:t>Big Bang</a:t>
          </a:r>
          <a:endParaRPr lang="en-AU" sz="3200" kern="1200" dirty="0"/>
        </a:p>
      </dsp:txBody>
      <dsp:txXfrm rot="10800000">
        <a:off x="1725091" y="282"/>
        <a:ext cx="5299367" cy="693267"/>
      </dsp:txXfrm>
    </dsp:sp>
    <dsp:sp modelId="{C0B875CD-1787-47AA-A969-3939386D3AF5}">
      <dsp:nvSpPr>
        <dsp:cNvPr id="0" name=""/>
        <dsp:cNvSpPr/>
      </dsp:nvSpPr>
      <dsp:spPr>
        <a:xfrm>
          <a:off x="1205141" y="282"/>
          <a:ext cx="693267" cy="6932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A778B-35D0-4CB0-8998-4BFE554F23F0}">
      <dsp:nvSpPr>
        <dsp:cNvPr id="0" name=""/>
        <dsp:cNvSpPr/>
      </dsp:nvSpPr>
      <dsp:spPr>
        <a:xfrm rot="10800000">
          <a:off x="1551774" y="900495"/>
          <a:ext cx="5472684" cy="693267"/>
        </a:xfrm>
        <a:prstGeom prst="homePlate">
          <a:avLst/>
        </a:prstGeom>
        <a:solidFill>
          <a:schemeClr val="accent3">
            <a:hueOff val="4267908"/>
            <a:satOff val="8494"/>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121920" rIns="227584" bIns="121920" numCol="1" spcCol="1270" anchor="ctr" anchorCtr="0">
          <a:noAutofit/>
        </a:bodyPr>
        <a:lstStyle/>
        <a:p>
          <a:pPr lvl="0" algn="ctr" defTabSz="1422400" rtl="0">
            <a:lnSpc>
              <a:spcPct val="90000"/>
            </a:lnSpc>
            <a:spcBef>
              <a:spcPct val="0"/>
            </a:spcBef>
            <a:spcAft>
              <a:spcPct val="35000"/>
            </a:spcAft>
          </a:pPr>
          <a:r>
            <a:rPr lang="en-AU" sz="3200" kern="1200" dirty="0" smtClean="0"/>
            <a:t>Hand held</a:t>
          </a:r>
          <a:endParaRPr lang="en-AU" sz="3200" kern="1200" dirty="0"/>
        </a:p>
      </dsp:txBody>
      <dsp:txXfrm rot="10800000">
        <a:off x="1725091" y="900495"/>
        <a:ext cx="5299367" cy="693267"/>
      </dsp:txXfrm>
    </dsp:sp>
    <dsp:sp modelId="{3F595B10-2C73-4EBD-BC1E-8C1909892597}">
      <dsp:nvSpPr>
        <dsp:cNvPr id="0" name=""/>
        <dsp:cNvSpPr/>
      </dsp:nvSpPr>
      <dsp:spPr>
        <a:xfrm>
          <a:off x="1205141" y="900495"/>
          <a:ext cx="693267" cy="69326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88B4F-7C86-4A42-89E5-3CFA14207A1B}">
      <dsp:nvSpPr>
        <dsp:cNvPr id="0" name=""/>
        <dsp:cNvSpPr/>
      </dsp:nvSpPr>
      <dsp:spPr>
        <a:xfrm rot="10800000">
          <a:off x="1551774" y="1800708"/>
          <a:ext cx="5472684" cy="693267"/>
        </a:xfrm>
        <a:prstGeom prst="homePlate">
          <a:avLst/>
        </a:prstGeom>
        <a:solidFill>
          <a:schemeClr val="accent3">
            <a:hueOff val="8535817"/>
            <a:satOff val="1698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121920" rIns="227584" bIns="121920" numCol="1" spcCol="1270" anchor="ctr" anchorCtr="0">
          <a:noAutofit/>
        </a:bodyPr>
        <a:lstStyle/>
        <a:p>
          <a:pPr lvl="0" algn="ctr" defTabSz="1422400" rtl="0">
            <a:lnSpc>
              <a:spcPct val="90000"/>
            </a:lnSpc>
            <a:spcBef>
              <a:spcPct val="0"/>
            </a:spcBef>
            <a:spcAft>
              <a:spcPct val="35000"/>
            </a:spcAft>
          </a:pPr>
          <a:r>
            <a:rPr lang="en-AU" sz="3200" kern="1200" smtClean="0"/>
            <a:t>Cowboy</a:t>
          </a:r>
          <a:endParaRPr lang="en-AU" sz="3200" kern="1200"/>
        </a:p>
      </dsp:txBody>
      <dsp:txXfrm rot="10800000">
        <a:off x="1725091" y="1800708"/>
        <a:ext cx="5299367" cy="693267"/>
      </dsp:txXfrm>
    </dsp:sp>
    <dsp:sp modelId="{7C5AAD1E-DD42-4233-835E-622616D259CE}">
      <dsp:nvSpPr>
        <dsp:cNvPr id="0" name=""/>
        <dsp:cNvSpPr/>
      </dsp:nvSpPr>
      <dsp:spPr>
        <a:xfrm>
          <a:off x="1205141" y="1800708"/>
          <a:ext cx="693267" cy="69326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390D9-3196-4B66-8D2F-3FF46C537CB0}">
      <dsp:nvSpPr>
        <dsp:cNvPr id="0" name=""/>
        <dsp:cNvSpPr/>
      </dsp:nvSpPr>
      <dsp:spPr>
        <a:xfrm rot="10800000">
          <a:off x="1536998" y="2701204"/>
          <a:ext cx="5472684" cy="693267"/>
        </a:xfrm>
        <a:prstGeom prst="homePlate">
          <a:avLst/>
        </a:prstGeom>
        <a:solidFill>
          <a:schemeClr val="accent3">
            <a:hueOff val="12803725"/>
            <a:satOff val="254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121920" rIns="227584" bIns="121920" numCol="1" spcCol="1270" anchor="ctr" anchorCtr="0">
          <a:noAutofit/>
        </a:bodyPr>
        <a:lstStyle/>
        <a:p>
          <a:pPr lvl="0" algn="ctr" defTabSz="1422400" rtl="0">
            <a:lnSpc>
              <a:spcPct val="90000"/>
            </a:lnSpc>
            <a:spcBef>
              <a:spcPct val="0"/>
            </a:spcBef>
            <a:spcAft>
              <a:spcPct val="35000"/>
            </a:spcAft>
          </a:pPr>
          <a:r>
            <a:rPr lang="en-AU" sz="3200" kern="1200" dirty="0" smtClean="0"/>
            <a:t>Swap Out</a:t>
          </a:r>
          <a:endParaRPr lang="en-AU" sz="3200" kern="1200" dirty="0"/>
        </a:p>
      </dsp:txBody>
      <dsp:txXfrm rot="10800000">
        <a:off x="1710315" y="2701204"/>
        <a:ext cx="5299367" cy="693267"/>
      </dsp:txXfrm>
    </dsp:sp>
    <dsp:sp modelId="{6D0CFF45-0EA2-466C-A680-5723641ACC0F}">
      <dsp:nvSpPr>
        <dsp:cNvPr id="0" name=""/>
        <dsp:cNvSpPr/>
      </dsp:nvSpPr>
      <dsp:spPr>
        <a:xfrm>
          <a:off x="1205141" y="2700921"/>
          <a:ext cx="693267" cy="69326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095F2-E6B8-4258-87CC-13E63693E276}">
      <dsp:nvSpPr>
        <dsp:cNvPr id="0" name=""/>
        <dsp:cNvSpPr/>
      </dsp:nvSpPr>
      <dsp:spPr>
        <a:xfrm>
          <a:off x="617219" y="0"/>
          <a:ext cx="6995160" cy="3394075"/>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63D9D-49D4-4F08-AD76-48762EA72742}">
      <dsp:nvSpPr>
        <dsp:cNvPr id="0" name=""/>
        <dsp:cNvSpPr/>
      </dsp:nvSpPr>
      <dsp:spPr>
        <a:xfrm>
          <a:off x="93952" y="588946"/>
          <a:ext cx="2500274" cy="22161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AU" sz="3200" b="1" kern="1200" dirty="0" smtClean="0">
              <a:latin typeface="Segoe UI" pitchFamily="34" charset="0"/>
              <a:ea typeface="Segoe UI" pitchFamily="34" charset="0"/>
              <a:cs typeface="Segoe UI" pitchFamily="34" charset="0"/>
            </a:rPr>
            <a:t>Windows 7 Image Copied Locally</a:t>
          </a:r>
          <a:endParaRPr lang="en-AU" sz="3200" b="1" kern="1200" dirty="0">
            <a:latin typeface="Segoe UI" pitchFamily="34" charset="0"/>
            <a:ea typeface="Segoe UI" pitchFamily="34" charset="0"/>
            <a:cs typeface="Segoe UI" pitchFamily="34" charset="0"/>
          </a:endParaRPr>
        </a:p>
      </dsp:txBody>
      <dsp:txXfrm>
        <a:off x="202137" y="697131"/>
        <a:ext cx="2283904" cy="1999811"/>
      </dsp:txXfrm>
    </dsp:sp>
    <dsp:sp modelId="{D4E84BAE-83F3-40BF-8C74-6389C76C49C5}">
      <dsp:nvSpPr>
        <dsp:cNvPr id="0" name=""/>
        <dsp:cNvSpPr/>
      </dsp:nvSpPr>
      <dsp:spPr>
        <a:xfrm>
          <a:off x="2864662" y="588946"/>
          <a:ext cx="2500274" cy="2216181"/>
        </a:xfrm>
        <a:prstGeom prst="roundRect">
          <a:avLst/>
        </a:prstGeom>
        <a:solidFill>
          <a:schemeClr val="accent3">
            <a:hueOff val="6401862"/>
            <a:satOff val="1274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AU" sz="3200" b="1" kern="1200" dirty="0" smtClean="0">
              <a:latin typeface="Segoe UI" pitchFamily="34" charset="0"/>
              <a:ea typeface="Segoe UI" pitchFamily="34" charset="0"/>
              <a:cs typeface="Segoe UI" pitchFamily="34" charset="0"/>
            </a:rPr>
            <a:t>Privilege Elevation Service Installed</a:t>
          </a:r>
          <a:endParaRPr lang="en-AU" sz="3200" b="1" kern="1200" dirty="0">
            <a:latin typeface="Segoe UI" pitchFamily="34" charset="0"/>
            <a:ea typeface="Segoe UI" pitchFamily="34" charset="0"/>
            <a:cs typeface="Segoe UI" pitchFamily="34" charset="0"/>
          </a:endParaRPr>
        </a:p>
      </dsp:txBody>
      <dsp:txXfrm>
        <a:off x="2972847" y="697131"/>
        <a:ext cx="2283904" cy="1999811"/>
      </dsp:txXfrm>
    </dsp:sp>
    <dsp:sp modelId="{F8958995-4534-467E-B3B1-5F97AFB4053C}">
      <dsp:nvSpPr>
        <dsp:cNvPr id="0" name=""/>
        <dsp:cNvSpPr/>
      </dsp:nvSpPr>
      <dsp:spPr>
        <a:xfrm>
          <a:off x="5635372" y="660955"/>
          <a:ext cx="2500274" cy="2072164"/>
        </a:xfrm>
        <a:prstGeom prst="roundRect">
          <a:avLst/>
        </a:prstGeom>
        <a:solidFill>
          <a:schemeClr val="accent3">
            <a:hueOff val="12803725"/>
            <a:satOff val="254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AU" sz="3200" b="1" kern="1200" dirty="0" smtClean="0">
              <a:latin typeface="Segoe UI" pitchFamily="34" charset="0"/>
              <a:ea typeface="Segoe UI" pitchFamily="34" charset="0"/>
              <a:cs typeface="Segoe UI" pitchFamily="34" charset="0"/>
            </a:rPr>
            <a:t>Desktop Shortcut Installed</a:t>
          </a:r>
          <a:endParaRPr lang="en-AU" sz="3200" b="1" kern="1200" dirty="0">
            <a:latin typeface="Segoe UI" pitchFamily="34" charset="0"/>
            <a:ea typeface="Segoe UI" pitchFamily="34" charset="0"/>
            <a:cs typeface="Segoe UI" pitchFamily="34" charset="0"/>
          </a:endParaRPr>
        </a:p>
      </dsp:txBody>
      <dsp:txXfrm>
        <a:off x="5736527" y="762110"/>
        <a:ext cx="2297964" cy="1869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03351-0D69-46AC-8723-162EDB7D4275}">
      <dsp:nvSpPr>
        <dsp:cNvPr id="0" name=""/>
        <dsp:cNvSpPr/>
      </dsp:nvSpPr>
      <dsp:spPr>
        <a:xfrm>
          <a:off x="-3836843" y="-589249"/>
          <a:ext cx="4572970" cy="4572970"/>
        </a:xfrm>
        <a:prstGeom prst="blockArc">
          <a:avLst>
            <a:gd name="adj1" fmla="val 18900000"/>
            <a:gd name="adj2" fmla="val 2700000"/>
            <a:gd name="adj3" fmla="val 472"/>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CD2C0-05A9-4613-8D26-26A802A8D2AD}">
      <dsp:nvSpPr>
        <dsp:cNvPr id="0" name=""/>
        <dsp:cNvSpPr/>
      </dsp:nvSpPr>
      <dsp:spPr>
        <a:xfrm>
          <a:off x="473384" y="339447"/>
          <a:ext cx="7711603" cy="6788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872" tIns="88900" rIns="88900" bIns="88900" numCol="1" spcCol="1270" anchor="ctr" anchorCtr="0">
          <a:noAutofit/>
        </a:bodyPr>
        <a:lstStyle/>
        <a:p>
          <a:pPr lvl="0" algn="l" defTabSz="1555750" rtl="0">
            <a:lnSpc>
              <a:spcPct val="90000"/>
            </a:lnSpc>
            <a:spcBef>
              <a:spcPct val="0"/>
            </a:spcBef>
            <a:spcAft>
              <a:spcPct val="35000"/>
            </a:spcAft>
          </a:pPr>
          <a:r>
            <a:rPr lang="en-AU" sz="3500" kern="1200" dirty="0" smtClean="0"/>
            <a:t>Save Money</a:t>
          </a:r>
          <a:endParaRPr lang="en-AU" sz="3500" kern="1200" dirty="0"/>
        </a:p>
      </dsp:txBody>
      <dsp:txXfrm>
        <a:off x="473384" y="339447"/>
        <a:ext cx="7711603" cy="678894"/>
      </dsp:txXfrm>
    </dsp:sp>
    <dsp:sp modelId="{C5011270-683D-446C-8333-40C4CDC25AD3}">
      <dsp:nvSpPr>
        <dsp:cNvPr id="0" name=""/>
        <dsp:cNvSpPr/>
      </dsp:nvSpPr>
      <dsp:spPr>
        <a:xfrm>
          <a:off x="49075" y="254585"/>
          <a:ext cx="848618" cy="848618"/>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6BC54-E5B9-47C0-BEB3-40FDAB7AFB0A}">
      <dsp:nvSpPr>
        <dsp:cNvPr id="0" name=""/>
        <dsp:cNvSpPr/>
      </dsp:nvSpPr>
      <dsp:spPr>
        <a:xfrm>
          <a:off x="720162" y="1357788"/>
          <a:ext cx="7464825" cy="678894"/>
        </a:xfrm>
        <a:prstGeom prst="rect">
          <a:avLst/>
        </a:prstGeom>
        <a:solidFill>
          <a:schemeClr val="accent3">
            <a:hueOff val="6401862"/>
            <a:satOff val="1274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872" tIns="88900" rIns="88900" bIns="88900" numCol="1" spcCol="1270" anchor="ctr" anchorCtr="0">
          <a:noAutofit/>
        </a:bodyPr>
        <a:lstStyle/>
        <a:p>
          <a:pPr lvl="0" algn="l" defTabSz="1555750" rtl="0">
            <a:lnSpc>
              <a:spcPct val="90000"/>
            </a:lnSpc>
            <a:spcBef>
              <a:spcPct val="0"/>
            </a:spcBef>
            <a:spcAft>
              <a:spcPct val="35000"/>
            </a:spcAft>
          </a:pPr>
          <a:r>
            <a:rPr lang="en-AU" sz="3500" kern="1200" smtClean="0"/>
            <a:t>Save Time</a:t>
          </a:r>
          <a:endParaRPr lang="en-AU" sz="3500" kern="1200"/>
        </a:p>
      </dsp:txBody>
      <dsp:txXfrm>
        <a:off x="720162" y="1357788"/>
        <a:ext cx="7464825" cy="678894"/>
      </dsp:txXfrm>
    </dsp:sp>
    <dsp:sp modelId="{F00FB371-79B1-4BDA-8D0E-D297137E4B19}">
      <dsp:nvSpPr>
        <dsp:cNvPr id="0" name=""/>
        <dsp:cNvSpPr/>
      </dsp:nvSpPr>
      <dsp:spPr>
        <a:xfrm>
          <a:off x="295853" y="1272927"/>
          <a:ext cx="848618" cy="848618"/>
        </a:xfrm>
        <a:prstGeom prst="ellipse">
          <a:avLst/>
        </a:prstGeom>
        <a:blipFill rotWithShape="0">
          <a:blip xmlns:r="http://schemas.openxmlformats.org/officeDocument/2006/relationships" r:embed="rId2"/>
          <a:stretch>
            <a:fillRect/>
          </a:stretch>
        </a:blipFill>
        <a:ln w="25400" cap="flat" cmpd="sng" algn="ctr">
          <a:solidFill>
            <a:schemeClr val="accent3">
              <a:hueOff val="6401862"/>
              <a:satOff val="12740"/>
              <a:lumOff val="686"/>
              <a:alphaOff val="0"/>
            </a:schemeClr>
          </a:solidFill>
          <a:prstDash val="solid"/>
        </a:ln>
        <a:effectLst/>
      </dsp:spPr>
      <dsp:style>
        <a:lnRef idx="2">
          <a:scrgbClr r="0" g="0" b="0"/>
        </a:lnRef>
        <a:fillRef idx="1">
          <a:scrgbClr r="0" g="0" b="0"/>
        </a:fillRef>
        <a:effectRef idx="0">
          <a:scrgbClr r="0" g="0" b="0"/>
        </a:effectRef>
        <a:fontRef idx="minor"/>
      </dsp:style>
    </dsp:sp>
    <dsp:sp modelId="{761F5E92-EAD1-48F7-BDBC-A39C5FB38F59}">
      <dsp:nvSpPr>
        <dsp:cNvPr id="0" name=""/>
        <dsp:cNvSpPr/>
      </dsp:nvSpPr>
      <dsp:spPr>
        <a:xfrm>
          <a:off x="473384" y="2376130"/>
          <a:ext cx="7711603" cy="678894"/>
        </a:xfrm>
        <a:prstGeom prst="rect">
          <a:avLst/>
        </a:prstGeom>
        <a:solidFill>
          <a:schemeClr val="accent3">
            <a:hueOff val="12803725"/>
            <a:satOff val="254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872" tIns="88900" rIns="88900" bIns="88900" numCol="1" spcCol="1270" anchor="ctr" anchorCtr="0">
          <a:noAutofit/>
        </a:bodyPr>
        <a:lstStyle/>
        <a:p>
          <a:pPr lvl="0" algn="l" defTabSz="1555750" rtl="0">
            <a:lnSpc>
              <a:spcPct val="90000"/>
            </a:lnSpc>
            <a:spcBef>
              <a:spcPct val="0"/>
            </a:spcBef>
            <a:spcAft>
              <a:spcPct val="35000"/>
            </a:spcAft>
          </a:pPr>
          <a:r>
            <a:rPr lang="en-AU" sz="3500" kern="1200" smtClean="0"/>
            <a:t>Empower Users</a:t>
          </a:r>
          <a:endParaRPr lang="en-AU" sz="3500" kern="1200"/>
        </a:p>
      </dsp:txBody>
      <dsp:txXfrm>
        <a:off x="473384" y="2376130"/>
        <a:ext cx="7711603" cy="678894"/>
      </dsp:txXfrm>
    </dsp:sp>
    <dsp:sp modelId="{26120C2A-2A3F-45A6-9E0A-E700161EF778}">
      <dsp:nvSpPr>
        <dsp:cNvPr id="0" name=""/>
        <dsp:cNvSpPr/>
      </dsp:nvSpPr>
      <dsp:spPr>
        <a:xfrm>
          <a:off x="49075" y="2291268"/>
          <a:ext cx="848618" cy="848618"/>
        </a:xfrm>
        <a:prstGeom prst="ellipse">
          <a:avLst/>
        </a:prstGeom>
        <a:blipFill rotWithShape="0">
          <a:blip xmlns:r="http://schemas.openxmlformats.org/officeDocument/2006/relationships" r:embed="rId3"/>
          <a:stretch>
            <a:fillRect/>
          </a:stretch>
        </a:blipFill>
        <a:ln w="25400" cap="flat" cmpd="sng" algn="ctr">
          <a:solidFill>
            <a:schemeClr val="accent3">
              <a:hueOff val="12803725"/>
              <a:satOff val="25481"/>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A7182D-874C-4DD9-9D84-DA421B171136}" type="datetimeFigureOut">
              <a:rPr lang="en-AU" smtClean="0"/>
              <a:t>31/08/2011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CFED42-D1DF-4AFE-8DA2-AFF5639E04BF}" type="slidenum">
              <a:rPr lang="en-AU" smtClean="0"/>
              <a:t>‹#›</a:t>
            </a:fld>
            <a:endParaRPr lang="en-AU"/>
          </a:p>
        </p:txBody>
      </p:sp>
    </p:spTree>
    <p:extLst>
      <p:ext uri="{BB962C8B-B14F-4D97-AF65-F5344CB8AC3E}">
        <p14:creationId xmlns:p14="http://schemas.microsoft.com/office/powerpoint/2010/main" val="153785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a:t>
            </a:fld>
            <a:endParaRPr lang="en-AU" dirty="0"/>
          </a:p>
        </p:txBody>
      </p:sp>
    </p:spTree>
    <p:extLst>
      <p:ext uri="{BB962C8B-B14F-4D97-AF65-F5344CB8AC3E}">
        <p14:creationId xmlns:p14="http://schemas.microsoft.com/office/powerpoint/2010/main" val="136577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11</a:t>
            </a:fld>
            <a:endParaRPr lang="en-AU" dirty="0"/>
          </a:p>
        </p:txBody>
      </p:sp>
    </p:spTree>
    <p:extLst>
      <p:ext uri="{BB962C8B-B14F-4D97-AF65-F5344CB8AC3E}">
        <p14:creationId xmlns:p14="http://schemas.microsoft.com/office/powerpoint/2010/main" val="304714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12</a:t>
            </a:fld>
            <a:endParaRPr lang="en-AU" dirty="0"/>
          </a:p>
        </p:txBody>
      </p:sp>
    </p:spTree>
    <p:extLst>
      <p:ext uri="{BB962C8B-B14F-4D97-AF65-F5344CB8AC3E}">
        <p14:creationId xmlns:p14="http://schemas.microsoft.com/office/powerpoint/2010/main" val="143894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extLst>
      <p:ext uri="{BB962C8B-B14F-4D97-AF65-F5344CB8AC3E}">
        <p14:creationId xmlns:p14="http://schemas.microsoft.com/office/powerpoint/2010/main" val="231648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14</a:t>
            </a:fld>
            <a:endParaRPr lang="en-AU" dirty="0"/>
          </a:p>
        </p:txBody>
      </p:sp>
    </p:spTree>
    <p:extLst>
      <p:ext uri="{BB962C8B-B14F-4D97-AF65-F5344CB8AC3E}">
        <p14:creationId xmlns:p14="http://schemas.microsoft.com/office/powerpoint/2010/main" val="268004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434AC48C-614D-46D0-90EB-1AE9301A1F8C}" type="slidenum">
              <a:rPr lang="en-AU" smtClean="0"/>
              <a:pPr/>
              <a:t>15</a:t>
            </a:fld>
            <a:endParaRPr lang="en-AU" dirty="0"/>
          </a:p>
        </p:txBody>
      </p:sp>
    </p:spTree>
    <p:extLst>
      <p:ext uri="{BB962C8B-B14F-4D97-AF65-F5344CB8AC3E}">
        <p14:creationId xmlns:p14="http://schemas.microsoft.com/office/powerpoint/2010/main" val="125013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16</a:t>
            </a:fld>
            <a:endParaRPr lang="en-AU" dirty="0"/>
          </a:p>
        </p:txBody>
      </p:sp>
    </p:spTree>
    <p:extLst>
      <p:ext uri="{BB962C8B-B14F-4D97-AF65-F5344CB8AC3E}">
        <p14:creationId xmlns:p14="http://schemas.microsoft.com/office/powerpoint/2010/main" val="342490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17</a:t>
            </a:fld>
            <a:endParaRPr lang="en-AU" dirty="0"/>
          </a:p>
        </p:txBody>
      </p:sp>
    </p:spTree>
    <p:extLst>
      <p:ext uri="{BB962C8B-B14F-4D97-AF65-F5344CB8AC3E}">
        <p14:creationId xmlns:p14="http://schemas.microsoft.com/office/powerpoint/2010/main" val="49440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18</a:t>
            </a:fld>
            <a:endParaRPr lang="en-AU" dirty="0"/>
          </a:p>
        </p:txBody>
      </p:sp>
    </p:spTree>
    <p:extLst>
      <p:ext uri="{BB962C8B-B14F-4D97-AF65-F5344CB8AC3E}">
        <p14:creationId xmlns:p14="http://schemas.microsoft.com/office/powerpoint/2010/main" val="278152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19</a:t>
            </a:fld>
            <a:endParaRPr lang="en-AU" dirty="0"/>
          </a:p>
        </p:txBody>
      </p:sp>
    </p:spTree>
    <p:extLst>
      <p:ext uri="{BB962C8B-B14F-4D97-AF65-F5344CB8AC3E}">
        <p14:creationId xmlns:p14="http://schemas.microsoft.com/office/powerpoint/2010/main" val="128771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20</a:t>
            </a:fld>
            <a:endParaRPr lang="en-AU" dirty="0"/>
          </a:p>
        </p:txBody>
      </p:sp>
    </p:spTree>
    <p:extLst>
      <p:ext uri="{BB962C8B-B14F-4D97-AF65-F5344CB8AC3E}">
        <p14:creationId xmlns:p14="http://schemas.microsoft.com/office/powerpoint/2010/main" val="73545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21</a:t>
            </a:fld>
            <a:endParaRPr lang="en-AU" dirty="0"/>
          </a:p>
        </p:txBody>
      </p:sp>
    </p:spTree>
    <p:extLst>
      <p:ext uri="{BB962C8B-B14F-4D97-AF65-F5344CB8AC3E}">
        <p14:creationId xmlns:p14="http://schemas.microsoft.com/office/powerpoint/2010/main" val="354746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22</a:t>
            </a:fld>
            <a:endParaRPr lang="en-AU" dirty="0"/>
          </a:p>
        </p:txBody>
      </p:sp>
    </p:spTree>
    <p:extLst>
      <p:ext uri="{BB962C8B-B14F-4D97-AF65-F5344CB8AC3E}">
        <p14:creationId xmlns:p14="http://schemas.microsoft.com/office/powerpoint/2010/main" val="963076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23</a:t>
            </a:fld>
            <a:endParaRPr lang="en-AU" dirty="0"/>
          </a:p>
        </p:txBody>
      </p:sp>
    </p:spTree>
    <p:extLst>
      <p:ext uri="{BB962C8B-B14F-4D97-AF65-F5344CB8AC3E}">
        <p14:creationId xmlns:p14="http://schemas.microsoft.com/office/powerpoint/2010/main" val="140807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24</a:t>
            </a:fld>
            <a:endParaRPr lang="en-AU" dirty="0"/>
          </a:p>
        </p:txBody>
      </p:sp>
    </p:spTree>
    <p:extLst>
      <p:ext uri="{BB962C8B-B14F-4D97-AF65-F5344CB8AC3E}">
        <p14:creationId xmlns:p14="http://schemas.microsoft.com/office/powerpoint/2010/main" val="1315439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434AC48C-614D-46D0-90EB-1AE9301A1F8C}" type="slidenum">
              <a:rPr lang="en-AU" smtClean="0"/>
              <a:pPr/>
              <a:t>25</a:t>
            </a:fld>
            <a:endParaRPr lang="en-AU" dirty="0"/>
          </a:p>
        </p:txBody>
      </p:sp>
    </p:spTree>
    <p:extLst>
      <p:ext uri="{BB962C8B-B14F-4D97-AF65-F5344CB8AC3E}">
        <p14:creationId xmlns:p14="http://schemas.microsoft.com/office/powerpoint/2010/main" val="398694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26</a:t>
            </a:fld>
            <a:endParaRPr lang="en-AU" dirty="0"/>
          </a:p>
        </p:txBody>
      </p:sp>
    </p:spTree>
    <p:extLst>
      <p:ext uri="{BB962C8B-B14F-4D97-AF65-F5344CB8AC3E}">
        <p14:creationId xmlns:p14="http://schemas.microsoft.com/office/powerpoint/2010/main" val="4228861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smtClean="0"/>
          </a:p>
        </p:txBody>
      </p:sp>
      <p:sp>
        <p:nvSpPr>
          <p:cNvPr id="4" name="Slide Number Placeholder 3"/>
          <p:cNvSpPr>
            <a:spLocks noGrp="1"/>
          </p:cNvSpPr>
          <p:nvPr>
            <p:ph type="sldNum" sz="quarter" idx="10"/>
          </p:nvPr>
        </p:nvSpPr>
        <p:spPr/>
        <p:txBody>
          <a:bodyPr/>
          <a:lstStyle/>
          <a:p>
            <a:fld id="{434AC48C-614D-46D0-90EB-1AE9301A1F8C}" type="slidenum">
              <a:rPr lang="en-AU" smtClean="0"/>
              <a:pPr/>
              <a:t>27</a:t>
            </a:fld>
            <a:endParaRPr lang="en-AU" dirty="0"/>
          </a:p>
        </p:txBody>
      </p:sp>
    </p:spTree>
    <p:extLst>
      <p:ext uri="{BB962C8B-B14F-4D97-AF65-F5344CB8AC3E}">
        <p14:creationId xmlns:p14="http://schemas.microsoft.com/office/powerpoint/2010/main" val="3154201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28</a:t>
            </a:fld>
            <a:endParaRPr lang="en-AU" dirty="0"/>
          </a:p>
        </p:txBody>
      </p:sp>
    </p:spTree>
    <p:extLst>
      <p:ext uri="{BB962C8B-B14F-4D97-AF65-F5344CB8AC3E}">
        <p14:creationId xmlns:p14="http://schemas.microsoft.com/office/powerpoint/2010/main" val="3925299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30</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171450" indent="-171450">
              <a:buFontTx/>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6</a:t>
            </a:fld>
            <a:endParaRPr lang="en-AU" dirty="0"/>
          </a:p>
        </p:txBody>
      </p:sp>
    </p:spTree>
    <p:extLst>
      <p:ext uri="{BB962C8B-B14F-4D97-AF65-F5344CB8AC3E}">
        <p14:creationId xmlns:p14="http://schemas.microsoft.com/office/powerpoint/2010/main" val="412840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7</a:t>
            </a:fld>
            <a:endParaRPr lang="en-AU" dirty="0"/>
          </a:p>
        </p:txBody>
      </p:sp>
    </p:spTree>
    <p:extLst>
      <p:ext uri="{BB962C8B-B14F-4D97-AF65-F5344CB8AC3E}">
        <p14:creationId xmlns:p14="http://schemas.microsoft.com/office/powerpoint/2010/main" val="196073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434AC48C-614D-46D0-90EB-1AE9301A1F8C}" type="slidenum">
              <a:rPr lang="en-AU" smtClean="0"/>
              <a:pPr/>
              <a:t>8</a:t>
            </a:fld>
            <a:endParaRPr lang="en-AU" dirty="0"/>
          </a:p>
        </p:txBody>
      </p:sp>
    </p:spTree>
    <p:extLst>
      <p:ext uri="{BB962C8B-B14F-4D97-AF65-F5344CB8AC3E}">
        <p14:creationId xmlns:p14="http://schemas.microsoft.com/office/powerpoint/2010/main" val="85347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9</a:t>
            </a:fld>
            <a:endParaRPr lang="en-AU" dirty="0"/>
          </a:p>
        </p:txBody>
      </p:sp>
    </p:spTree>
    <p:extLst>
      <p:ext uri="{BB962C8B-B14F-4D97-AF65-F5344CB8AC3E}">
        <p14:creationId xmlns:p14="http://schemas.microsoft.com/office/powerpoint/2010/main" val="311520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10</a:t>
            </a:fld>
            <a:endParaRPr lang="en-AU" dirty="0"/>
          </a:p>
        </p:txBody>
      </p:sp>
    </p:spTree>
    <p:extLst>
      <p:ext uri="{BB962C8B-B14F-4D97-AF65-F5344CB8AC3E}">
        <p14:creationId xmlns:p14="http://schemas.microsoft.com/office/powerpoint/2010/main" val="284637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3">
            <a:extLst>
              <a:ext uri="{BEBA8EAE-BF5A-486C-A8C5-ECC9F3942E4B}">
                <a14:imgProps xmlns:a14="http://schemas.microsoft.com/office/drawing/2010/main">
                  <a14:imgLayer r:embed="rId14">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t>(</a:t>
            </a:r>
            <a:r>
              <a:rPr lang="en-AU" dirty="0" err="1" smtClean="0"/>
              <a:t>c</a:t>
            </a:r>
            <a:r>
              <a:rPr lang="en-AU" dirty="0" smtClean="0"/>
              <a:t>) 2011 Microsoft. All rights reserved.</a:t>
            </a:r>
            <a:endParaRPr lang="en-AU" dirty="0"/>
          </a:p>
        </p:txBody>
      </p:sp>
      <p:pic>
        <p:nvPicPr>
          <p:cNvPr id="9" name="Picture 8" descr="Tech·Ed_LOGO.png"/>
          <p:cNvPicPr>
            <a:picLocks noChangeAspect="1"/>
          </p:cNvPicPr>
          <p:nvPr userDrawn="1"/>
        </p:nvPicPr>
        <p:blipFill>
          <a:blip r:embed="rId15"/>
          <a:stretch>
            <a:fillRect/>
          </a:stretch>
        </p:blipFill>
        <p:spPr>
          <a:xfrm>
            <a:off x="457201" y="4552951"/>
            <a:ext cx="990599" cy="4029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7.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6.wdp"/><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User Initiated Approach</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2" descr="http://triadstrategies.typepad.com/.a/6a0120a6abf659970b012876b0eaf9970c-800w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20" b="99457" l="3600" r="99800">
                        <a14:foregroundMark x1="80600" y1="44293" x2="86800" y2="59511"/>
                        <a14:foregroundMark x1="80200" y1="45109" x2="94800" y2="60326"/>
                        <a14:foregroundMark x1="23800" y1="33424" x2="20000" y2="27717"/>
                        <a14:foregroundMark x1="21200" y1="27989" x2="26800" y2="32880"/>
                      </a14:backgroundRemoval>
                    </a14:imgEffect>
                  </a14:imgLayer>
                </a14:imgProps>
              </a:ext>
              <a:ext uri="{28A0092B-C50C-407E-A947-70E740481C1C}">
                <a14:useLocalDpi xmlns:a14="http://schemas.microsoft.com/office/drawing/2010/main" val="0"/>
              </a:ext>
            </a:extLst>
          </a:blip>
          <a:srcRect/>
          <a:stretch>
            <a:fillRect/>
          </a:stretch>
        </p:blipFill>
        <p:spPr bwMode="auto">
          <a:xfrm>
            <a:off x="5148064" y="2067694"/>
            <a:ext cx="3620325" cy="26645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dn.tcktcktck.org/wp-content/uploads/2011/04/power-of-people-sign.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1" b="99353" l="6234" r="94286">
                        <a14:foregroundMark x1="20260" y1="54369" x2="9870" y2="99676"/>
                        <a14:foregroundMark x1="24156" y1="66019" x2="24675" y2="99676"/>
                        <a14:foregroundMark x1="28571" y1="72168" x2="36623" y2="99676"/>
                        <a14:foregroundMark x1="53506" y1="88350" x2="52208" y2="92233"/>
                        <a14:foregroundMark x1="88052" y1="58576" x2="94545" y2="19417"/>
                        <a14:foregroundMark x1="20519" y1="54369" x2="26494" y2="56634"/>
                        <a14:foregroundMark x1="19740" y1="55016" x2="23896" y2="52427"/>
                        <a14:foregroundMark x1="17922" y1="57929" x2="16883" y2="59223"/>
                        <a14:foregroundMark x1="54026" y1="78641" x2="54286" y2="86408"/>
                        <a14:foregroundMark x1="82597" y1="80906" x2="84675" y2="83172"/>
                        <a14:foregroundMark x1="38442" y1="11327" x2="36883" y2="4854"/>
                        <a14:foregroundMark x1="67792" y1="17152" x2="70130" y2="971"/>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1252310"/>
            <a:ext cx="3961397" cy="31794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92080" y="1419622"/>
            <a:ext cx="4068452" cy="830997"/>
          </a:xfrm>
          <a:prstGeom prst="rect">
            <a:avLst/>
          </a:prstGeom>
          <a:noFill/>
        </p:spPr>
        <p:txBody>
          <a:bodyPr wrap="square" rtlCol="0">
            <a:spAutoFit/>
          </a:bodyPr>
          <a:lstStyle/>
          <a:p>
            <a:r>
              <a:rPr lang="en-AU" sz="2400" b="1" dirty="0" smtClean="0">
                <a:solidFill>
                  <a:schemeClr val="bg1"/>
                </a:solidFill>
                <a:latin typeface="Segoe UI" pitchFamily="34" charset="0"/>
                <a:ea typeface="Segoe UI" pitchFamily="34" charset="0"/>
                <a:cs typeface="Segoe UI" pitchFamily="34" charset="0"/>
              </a:rPr>
              <a:t>Join the new movement</a:t>
            </a:r>
          </a:p>
          <a:p>
            <a:r>
              <a:rPr lang="en-AU" sz="2400" b="1" dirty="0" smtClean="0">
                <a:solidFill>
                  <a:schemeClr val="bg1"/>
                </a:solidFill>
                <a:latin typeface="Segoe UI" pitchFamily="34" charset="0"/>
                <a:ea typeface="Segoe UI" pitchFamily="34" charset="0"/>
                <a:cs typeface="Segoe UI" pitchFamily="34" charset="0"/>
              </a:rPr>
              <a:t>Power to the people!</a:t>
            </a:r>
          </a:p>
        </p:txBody>
      </p:sp>
    </p:spTree>
    <p:extLst>
      <p:ext uri="{BB962C8B-B14F-4D97-AF65-F5344CB8AC3E}">
        <p14:creationId xmlns:p14="http://schemas.microsoft.com/office/powerpoint/2010/main" val="487953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User Initiated Process</a:t>
            </a:r>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5" name="Rectangle 4"/>
          <p:cNvSpPr/>
          <p:nvPr/>
        </p:nvSpPr>
        <p:spPr>
          <a:xfrm>
            <a:off x="490428" y="1113588"/>
            <a:ext cx="6457836" cy="59406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I Want Windows 7 Now!</a:t>
            </a:r>
            <a:endParaRPr lang="en-AU" sz="3200" b="1" dirty="0">
              <a:latin typeface="Segoe UI" pitchFamily="34" charset="0"/>
              <a:ea typeface="Segoe UI" pitchFamily="34" charset="0"/>
              <a:cs typeface="Segoe UI" pitchFamily="34" charset="0"/>
            </a:endParaRPr>
          </a:p>
        </p:txBody>
      </p:sp>
      <p:sp>
        <p:nvSpPr>
          <p:cNvPr id="6" name="Content Placeholder 17"/>
          <p:cNvSpPr txBox="1">
            <a:spLocks/>
          </p:cNvSpPr>
          <p:nvPr/>
        </p:nvSpPr>
        <p:spPr>
          <a:xfrm>
            <a:off x="490428" y="1761660"/>
            <a:ext cx="6438080" cy="59406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Segoe UI" pitchFamily="34" charset="0"/>
              <a:buNone/>
            </a:pPr>
            <a:r>
              <a:rPr lang="en-AU" sz="3200" b="1" dirty="0" smtClean="0">
                <a:latin typeface="Segoe UI" pitchFamily="34" charset="0"/>
                <a:ea typeface="Segoe UI" pitchFamily="34" charset="0"/>
                <a:cs typeface="Segoe UI" pitchFamily="34" charset="0"/>
              </a:rPr>
              <a:t>Pre-Flight Check</a:t>
            </a:r>
            <a:endParaRPr lang="en-AU" sz="3200" b="1" dirty="0">
              <a:latin typeface="Segoe UI" pitchFamily="34" charset="0"/>
              <a:ea typeface="Segoe UI" pitchFamily="34" charset="0"/>
              <a:cs typeface="Segoe UI" pitchFamily="34" charset="0"/>
            </a:endParaRPr>
          </a:p>
        </p:txBody>
      </p:sp>
      <p:sp>
        <p:nvSpPr>
          <p:cNvPr id="7" name="Rectangle 6"/>
          <p:cNvSpPr/>
          <p:nvPr/>
        </p:nvSpPr>
        <p:spPr>
          <a:xfrm>
            <a:off x="490428" y="2409732"/>
            <a:ext cx="6457836" cy="59406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Local Pre-stage</a:t>
            </a:r>
            <a:endParaRPr lang="en-AU" sz="3200" b="1" dirty="0">
              <a:latin typeface="Segoe UI" pitchFamily="34" charset="0"/>
              <a:ea typeface="Segoe UI" pitchFamily="34" charset="0"/>
              <a:cs typeface="Segoe UI" pitchFamily="34" charset="0"/>
            </a:endParaRPr>
          </a:p>
        </p:txBody>
      </p:sp>
      <p:sp>
        <p:nvSpPr>
          <p:cNvPr id="8" name="Rectangle 7"/>
          <p:cNvSpPr/>
          <p:nvPr/>
        </p:nvSpPr>
        <p:spPr>
          <a:xfrm>
            <a:off x="490428" y="3057804"/>
            <a:ext cx="6457836" cy="59406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Migration Kick-Off</a:t>
            </a:r>
            <a:endParaRPr lang="en-AU" sz="3200" b="1" dirty="0">
              <a:latin typeface="Segoe UI" pitchFamily="34" charset="0"/>
              <a:ea typeface="Segoe UI" pitchFamily="34" charset="0"/>
              <a:cs typeface="Segoe UI" pitchFamily="34" charset="0"/>
            </a:endParaRPr>
          </a:p>
        </p:txBody>
      </p:sp>
      <p:sp>
        <p:nvSpPr>
          <p:cNvPr id="9" name="Rectangle 8"/>
          <p:cNvSpPr/>
          <p:nvPr/>
        </p:nvSpPr>
        <p:spPr>
          <a:xfrm>
            <a:off x="490428" y="3705876"/>
            <a:ext cx="6457836" cy="5940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Deployment &amp; Data Migration</a:t>
            </a:r>
            <a:endParaRPr lang="en-AU" sz="3200" b="1" dirty="0">
              <a:latin typeface="Segoe UI" pitchFamily="34" charset="0"/>
              <a:ea typeface="Segoe UI" pitchFamily="34" charset="0"/>
              <a:cs typeface="Segoe UI" pitchFamily="34" charset="0"/>
            </a:endParaRPr>
          </a:p>
        </p:txBody>
      </p:sp>
      <p:sp>
        <p:nvSpPr>
          <p:cNvPr id="10" name="Right Brace 9"/>
          <p:cNvSpPr/>
          <p:nvPr/>
        </p:nvSpPr>
        <p:spPr>
          <a:xfrm>
            <a:off x="7164288" y="1221600"/>
            <a:ext cx="432048" cy="218724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AU" dirty="0"/>
          </a:p>
        </p:txBody>
      </p:sp>
      <p:sp>
        <p:nvSpPr>
          <p:cNvPr id="11" name="Right Brace 10"/>
          <p:cNvSpPr/>
          <p:nvPr/>
        </p:nvSpPr>
        <p:spPr>
          <a:xfrm>
            <a:off x="7164288" y="3769082"/>
            <a:ext cx="432048" cy="467655"/>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sp>
        <p:nvSpPr>
          <p:cNvPr id="12" name="TextBox 11"/>
          <p:cNvSpPr txBox="1"/>
          <p:nvPr/>
        </p:nvSpPr>
        <p:spPr>
          <a:xfrm>
            <a:off x="7711262" y="2022833"/>
            <a:ext cx="1547664" cy="584775"/>
          </a:xfrm>
          <a:prstGeom prst="rect">
            <a:avLst/>
          </a:prstGeom>
          <a:noFill/>
        </p:spPr>
        <p:txBody>
          <a:bodyPr wrap="square" rtlCol="0">
            <a:spAutoFit/>
          </a:bodyPr>
          <a:lstStyle/>
          <a:p>
            <a:r>
              <a:rPr lang="en-AU" sz="3200" b="1" dirty="0" smtClean="0">
                <a:solidFill>
                  <a:srgbClr val="FF0000"/>
                </a:solidFill>
                <a:latin typeface="Segoe UI" pitchFamily="34" charset="0"/>
                <a:ea typeface="Segoe UI" pitchFamily="34" charset="0"/>
                <a:cs typeface="Segoe UI" pitchFamily="34" charset="0"/>
              </a:rPr>
              <a:t>Fujitsu</a:t>
            </a:r>
            <a:endParaRPr lang="en-AU" sz="3200" b="1" dirty="0">
              <a:solidFill>
                <a:srgbClr val="FF0000"/>
              </a:solidFill>
              <a:latin typeface="Segoe UI" pitchFamily="34" charset="0"/>
              <a:ea typeface="Segoe UI" pitchFamily="34" charset="0"/>
              <a:cs typeface="Segoe UI" pitchFamily="34" charset="0"/>
            </a:endParaRPr>
          </a:p>
        </p:txBody>
      </p:sp>
      <p:sp>
        <p:nvSpPr>
          <p:cNvPr id="13" name="TextBox 12"/>
          <p:cNvSpPr txBox="1"/>
          <p:nvPr/>
        </p:nvSpPr>
        <p:spPr>
          <a:xfrm>
            <a:off x="7707847" y="3716120"/>
            <a:ext cx="1312401" cy="584775"/>
          </a:xfrm>
          <a:prstGeom prst="rect">
            <a:avLst/>
          </a:prstGeom>
          <a:noFill/>
        </p:spPr>
        <p:txBody>
          <a:bodyPr wrap="square" rtlCol="0">
            <a:spAutoFit/>
          </a:bodyPr>
          <a:lstStyle/>
          <a:p>
            <a:r>
              <a:rPr lang="en-AU" sz="3200" b="1" dirty="0" smtClean="0">
                <a:solidFill>
                  <a:srgbClr val="03C2F1"/>
                </a:solidFill>
                <a:latin typeface="Segoe UI" pitchFamily="34" charset="0"/>
                <a:ea typeface="Segoe UI" pitchFamily="34" charset="0"/>
                <a:cs typeface="Segoe UI" pitchFamily="34" charset="0"/>
              </a:rPr>
              <a:t>MS</a:t>
            </a:r>
            <a:endParaRPr lang="en-AU" sz="3200" b="1" dirty="0">
              <a:solidFill>
                <a:srgbClr val="03C2F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1050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824" y="1119027"/>
            <a:ext cx="3657600" cy="3324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smtClean="0"/>
              <a:t>I Want Windows 7 Now!</a:t>
            </a:r>
            <a:endParaRPr lang="en-AU" sz="3200" b="1" dirty="0"/>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15" y="1138195"/>
            <a:ext cx="3944009" cy="3333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43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955" y="1202294"/>
            <a:ext cx="3493389" cy="335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http://upload.wikimedia.org/wikipedia/en/1/11/LT_Judith_Neuffer_pre-flight_check_19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08543" y="1202294"/>
            <a:ext cx="2571369" cy="326440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7"/>
          <p:cNvSpPr txBox="1">
            <a:spLocks noGrp="1"/>
          </p:cNvSpPr>
          <p:nvPr>
            <p:ph type="title"/>
          </p:nvPr>
        </p:nvSpPr>
        <p:spPr>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Segoe UI" pitchFamily="34" charset="0"/>
              <a:buNone/>
            </a:pPr>
            <a:r>
              <a:rPr lang="en-AU" sz="3200" b="1" dirty="0" smtClean="0">
                <a:latin typeface="Segoe UI" pitchFamily="34" charset="0"/>
                <a:ea typeface="Segoe UI" pitchFamily="34" charset="0"/>
                <a:cs typeface="Segoe UI" pitchFamily="34" charset="0"/>
              </a:rPr>
              <a:t>Pre-Flight Check</a:t>
            </a:r>
            <a:endParaRPr lang="en-AU" sz="32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5649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5401846"/>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4"/>
          <p:cNvSpPr>
            <a:spLocks noGrp="1"/>
          </p:cNvSpPr>
          <p:nvPr>
            <p:ph type="title"/>
          </p:nvPr>
        </p:nvSpPr>
        <p:spPr>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Local Pre-Stage</a:t>
            </a:r>
            <a:endParaRPr lang="en-AU" sz="32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7623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6" name="Picture 2" descr="http://4.bp.blogspot.com/_mElE-CYvqIg/TBKKNyWEZKI/AAAAAAAAANs/67zpNRzbGb8/s1600/Where2stay+south+africa+world+cup+2010+bafana+bafan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flipH="1">
            <a:off x="467544" y="555526"/>
            <a:ext cx="8187992" cy="3939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itle 6"/>
          <p:cNvSpPr>
            <a:spLocks noGrp="1"/>
          </p:cNvSpPr>
          <p:nvPr>
            <p:ph type="title"/>
          </p:nvPr>
        </p:nvSpPr>
        <p:spPr>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Migration Kick-Off</a:t>
            </a:r>
            <a:endParaRPr lang="en-AU" sz="32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82125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5" name="Title 4"/>
          <p:cNvSpPr>
            <a:spLocks noGrp="1"/>
          </p:cNvSpPr>
          <p:nvPr>
            <p:ph type="title"/>
          </p:nvPr>
        </p:nvSpPr>
        <p:spPr>
          <a:xfrm>
            <a:off x="518864" y="51470"/>
            <a:ext cx="8229600" cy="72008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AU" sz="3200" b="1" dirty="0" smtClean="0"/>
              <a:t>Deployment &amp; Data Migration</a:t>
            </a:r>
            <a:endParaRPr lang="en-AU" sz="3200" b="1"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915566"/>
            <a:ext cx="5328592" cy="386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8538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Speed Stats</a:t>
            </a:r>
            <a:endParaRPr lang="en-AU" dirty="0"/>
          </a:p>
        </p:txBody>
      </p:sp>
      <p:sp>
        <p:nvSpPr>
          <p:cNvPr id="3" name="Content Placeholder 2"/>
          <p:cNvSpPr>
            <a:spLocks noGrp="1"/>
          </p:cNvSpPr>
          <p:nvPr>
            <p:ph idx="1"/>
          </p:nvPr>
        </p:nvSpPr>
        <p:spPr/>
        <p:txBody>
          <a:bodyPr/>
          <a:lstStyle/>
          <a:p>
            <a:r>
              <a:rPr lang="en-AU" sz="4800" dirty="0"/>
              <a:t>Pre-Stage </a:t>
            </a:r>
            <a:r>
              <a:rPr lang="en-AU" sz="4800" b="1" dirty="0"/>
              <a:t>49 min</a:t>
            </a:r>
          </a:p>
          <a:p>
            <a:r>
              <a:rPr lang="en-AU" sz="4800" dirty="0"/>
              <a:t>Deploy &amp; Migrate </a:t>
            </a:r>
            <a:r>
              <a:rPr lang="en-AU" sz="4800" b="1" dirty="0"/>
              <a:t>40</a:t>
            </a:r>
            <a:r>
              <a:rPr lang="en-AU" sz="4800" dirty="0"/>
              <a:t> </a:t>
            </a:r>
            <a:r>
              <a:rPr lang="en-AU" sz="4800" b="1" dirty="0"/>
              <a:t>min</a:t>
            </a:r>
          </a:p>
          <a:p>
            <a:pPr marL="0" indent="0">
              <a:buNone/>
            </a:pPr>
            <a:endParaRPr lang="en-AU" i="1" dirty="0"/>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036980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Fujitsu Provides the Sugar on Top</a:t>
            </a:r>
            <a:endParaRPr lang="en-AU" dirty="0"/>
          </a:p>
        </p:txBody>
      </p:sp>
      <p:sp>
        <p:nvSpPr>
          <p:cNvPr id="3" name="Content Placeholder 2"/>
          <p:cNvSpPr>
            <a:spLocks noGrp="1"/>
          </p:cNvSpPr>
          <p:nvPr>
            <p:ph idx="1"/>
          </p:nvPr>
        </p:nvSpPr>
        <p:spPr/>
        <p:txBody>
          <a:bodyPr/>
          <a:lstStyle/>
          <a:p>
            <a:pPr marL="0" indent="0">
              <a:buClr>
                <a:srgbClr val="FF0000"/>
              </a:buClr>
              <a:buNone/>
            </a:pPr>
            <a:endParaRPr lang="en-US" b="1" dirty="0"/>
          </a:p>
          <a:p>
            <a:pPr marL="0" indent="0">
              <a:buClr>
                <a:srgbClr val="FF0000"/>
              </a:buClr>
              <a:buNone/>
            </a:pPr>
            <a:endParaRPr lang="en-US" b="1" dirty="0"/>
          </a:p>
          <a:p>
            <a:pPr marL="0" indent="0">
              <a:buNone/>
            </a:pP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7" name="Picture 2" descr="D:\Users\mccafferym\AppData\Local\Microsoft\Windows\Temporary Internet Files\Content.IE5\V0I96PQP\MP9004445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8621" y="1065750"/>
            <a:ext cx="4464496" cy="3348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rot="-1200000">
            <a:off x="535739" y="1630752"/>
            <a:ext cx="5568870" cy="70048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AU" sz="3600" b="1" dirty="0" smtClean="0">
                <a:solidFill>
                  <a:schemeClr val="accent2">
                    <a:lumMod val="75000"/>
                  </a:schemeClr>
                </a:solidFill>
                <a:effectLst>
                  <a:innerShdw blurRad="114300">
                    <a:prstClr val="black"/>
                  </a:innerShdw>
                </a:effectLst>
                <a:latin typeface="Segoe UI" pitchFamily="34" charset="0"/>
                <a:ea typeface="Segoe UI" pitchFamily="34" charset="0"/>
                <a:cs typeface="Segoe UI" pitchFamily="34" charset="0"/>
              </a:rPr>
              <a:t>Fujitsu Customization</a:t>
            </a:r>
            <a:endParaRPr lang="en-AU" sz="3600" b="1" dirty="0">
              <a:solidFill>
                <a:schemeClr val="accent2">
                  <a:lumMod val="75000"/>
                </a:schemeClr>
              </a:solidFill>
              <a:effectLst>
                <a:innerShdw blurRad="114300">
                  <a:prstClr val="black"/>
                </a:innerShdw>
              </a:effectLst>
              <a:latin typeface="Segoe UI" pitchFamily="34" charset="0"/>
              <a:ea typeface="Segoe UI" pitchFamily="34" charset="0"/>
              <a:cs typeface="Segoe UI" pitchFamily="34" charset="0"/>
            </a:endParaRPr>
          </a:p>
        </p:txBody>
      </p:sp>
      <p:sp>
        <p:nvSpPr>
          <p:cNvPr id="6" name="Rectangle 5"/>
          <p:cNvSpPr/>
          <p:nvPr/>
        </p:nvSpPr>
        <p:spPr>
          <a:xfrm rot="-1200000">
            <a:off x="777734" y="3031405"/>
            <a:ext cx="5328592" cy="64807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AU" sz="3600" b="1" dirty="0" smtClean="0">
                <a:solidFill>
                  <a:schemeClr val="accent1"/>
                </a:solidFill>
                <a:effectLst>
                  <a:innerShdw blurRad="63500" dist="50800" dir="18900000">
                    <a:prstClr val="black">
                      <a:alpha val="50000"/>
                    </a:prstClr>
                  </a:innerShdw>
                </a:effectLst>
                <a:latin typeface="Segoe UI" pitchFamily="34" charset="0"/>
                <a:ea typeface="Segoe UI" pitchFamily="34" charset="0"/>
                <a:cs typeface="Segoe UI" pitchFamily="34" charset="0"/>
              </a:rPr>
              <a:t>MDT 2010 or SCCM</a:t>
            </a:r>
            <a:endParaRPr lang="en-AU" sz="3600" b="1" dirty="0">
              <a:solidFill>
                <a:schemeClr val="accent1"/>
              </a:solidFill>
              <a:effectLst>
                <a:innerShdw blurRad="63500" dist="50800" dir="18900000">
                  <a:prstClr val="black">
                    <a:alpha val="50000"/>
                  </a:prstClr>
                </a:innerShdw>
              </a:effectLst>
              <a:latin typeface="Segoe UI" pitchFamily="34" charset="0"/>
              <a:ea typeface="Segoe UI" pitchFamily="34" charset="0"/>
              <a:cs typeface="Segoe UI" pitchFamily="34" charset="0"/>
            </a:endParaRPr>
          </a:p>
        </p:txBody>
      </p:sp>
      <p:sp>
        <p:nvSpPr>
          <p:cNvPr id="8" name="Rectangle 7"/>
          <p:cNvSpPr/>
          <p:nvPr/>
        </p:nvSpPr>
        <p:spPr>
          <a:xfrm>
            <a:off x="5580112" y="1673389"/>
            <a:ext cx="3456384" cy="2554545"/>
          </a:xfrm>
          <a:prstGeom prst="rect">
            <a:avLst/>
          </a:prstGeom>
        </p:spPr>
        <p:txBody>
          <a:bodyPr wrap="square">
            <a:spAutoFit/>
          </a:bodyPr>
          <a:lstStyle/>
          <a:p>
            <a:pPr>
              <a:buClr>
                <a:srgbClr val="FF0000"/>
              </a:buClr>
            </a:pPr>
            <a:r>
              <a:rPr lang="en-US" sz="3200" b="1" dirty="0">
                <a:solidFill>
                  <a:schemeClr val="bg1"/>
                </a:solidFill>
                <a:latin typeface="Segoe UI" pitchFamily="34" charset="0"/>
                <a:ea typeface="Segoe UI" pitchFamily="34" charset="0"/>
                <a:cs typeface="Segoe UI" pitchFamily="34" charset="0"/>
              </a:rPr>
              <a:t>Fujitsu layers its </a:t>
            </a:r>
            <a:r>
              <a:rPr lang="en-US" sz="3200" b="1" dirty="0" smtClean="0">
                <a:solidFill>
                  <a:schemeClr val="bg1"/>
                </a:solidFill>
                <a:latin typeface="Segoe UI" pitchFamily="34" charset="0"/>
                <a:ea typeface="Segoe UI" pitchFamily="34" charset="0"/>
                <a:cs typeface="Segoe UI" pitchFamily="34" charset="0"/>
              </a:rPr>
              <a:t>development over </a:t>
            </a:r>
            <a:r>
              <a:rPr lang="en-US" sz="3200" b="1" dirty="0">
                <a:solidFill>
                  <a:schemeClr val="bg1"/>
                </a:solidFill>
                <a:latin typeface="Segoe UI" pitchFamily="34" charset="0"/>
                <a:ea typeface="Segoe UI" pitchFamily="34" charset="0"/>
                <a:cs typeface="Segoe UI" pitchFamily="34" charset="0"/>
              </a:rPr>
              <a:t>Microsoft’s </a:t>
            </a:r>
            <a:r>
              <a:rPr lang="en-US" sz="3200" b="1" dirty="0" smtClean="0">
                <a:solidFill>
                  <a:schemeClr val="bg1"/>
                </a:solidFill>
                <a:latin typeface="Segoe UI" pitchFamily="34" charset="0"/>
                <a:ea typeface="Segoe UI" pitchFamily="34" charset="0"/>
                <a:cs typeface="Segoe UI" pitchFamily="34" charset="0"/>
              </a:rPr>
              <a:t>tools</a:t>
            </a:r>
            <a:r>
              <a:rPr lang="en-US" sz="3200" b="1" dirty="0">
                <a:solidFill>
                  <a:schemeClr val="bg1"/>
                </a:solidFill>
                <a:latin typeface="Segoe UI" pitchFamily="34" charset="0"/>
                <a:ea typeface="Segoe UI" pitchFamily="34" charset="0"/>
                <a:cs typeface="Segoe UI" pitchFamily="34" charset="0"/>
              </a:rPr>
              <a:t>, scripts and templates.</a:t>
            </a:r>
          </a:p>
        </p:txBody>
      </p:sp>
    </p:spTree>
    <p:extLst>
      <p:ext uri="{BB962C8B-B14F-4D97-AF65-F5344CB8AC3E}">
        <p14:creationId xmlns:p14="http://schemas.microsoft.com/office/powerpoint/2010/main" val="3404786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Fujitsu Flavoured Icing</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ectangle 4"/>
          <p:cNvSpPr/>
          <p:nvPr/>
        </p:nvSpPr>
        <p:spPr>
          <a:xfrm>
            <a:off x="488908" y="1131591"/>
            <a:ext cx="8195906" cy="822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Windows 7 Readiness</a:t>
            </a:r>
            <a:endParaRPr lang="en-AU" sz="3200" b="1" dirty="0">
              <a:latin typeface="Segoe UI" pitchFamily="34" charset="0"/>
              <a:ea typeface="Segoe UI" pitchFamily="34" charset="0"/>
              <a:cs typeface="Segoe UI" pitchFamily="34" charset="0"/>
            </a:endParaRPr>
          </a:p>
        </p:txBody>
      </p:sp>
      <p:sp>
        <p:nvSpPr>
          <p:cNvPr id="6" name="Content Placeholder 17"/>
          <p:cNvSpPr txBox="1">
            <a:spLocks/>
          </p:cNvSpPr>
          <p:nvPr/>
        </p:nvSpPr>
        <p:spPr>
          <a:xfrm>
            <a:off x="488909" y="2067695"/>
            <a:ext cx="8183370" cy="822960"/>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Segoe UI" pitchFamily="34" charset="0"/>
              <a:buNone/>
            </a:pPr>
            <a:r>
              <a:rPr lang="en-AU" sz="3200" b="1" dirty="0" smtClean="0">
                <a:latin typeface="Segoe UI" pitchFamily="34" charset="0"/>
                <a:ea typeface="Segoe UI" pitchFamily="34" charset="0"/>
                <a:cs typeface="Segoe UI" pitchFamily="34" charset="0"/>
              </a:rPr>
              <a:t>User State Migration</a:t>
            </a:r>
            <a:endParaRPr lang="en-AU" sz="3200" b="1" dirty="0">
              <a:latin typeface="Segoe UI" pitchFamily="34" charset="0"/>
              <a:ea typeface="Segoe UI" pitchFamily="34" charset="0"/>
              <a:cs typeface="Segoe UI" pitchFamily="34" charset="0"/>
            </a:endParaRPr>
          </a:p>
        </p:txBody>
      </p:sp>
      <p:sp>
        <p:nvSpPr>
          <p:cNvPr id="7" name="Rectangle 6"/>
          <p:cNvSpPr/>
          <p:nvPr/>
        </p:nvSpPr>
        <p:spPr>
          <a:xfrm>
            <a:off x="488908" y="3003799"/>
            <a:ext cx="8195906" cy="82296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Productivity Tools</a:t>
            </a:r>
            <a:endParaRPr lang="en-AU" sz="3200" b="1" dirty="0">
              <a:latin typeface="Segoe UI" pitchFamily="34" charset="0"/>
              <a:ea typeface="Segoe UI" pitchFamily="34" charset="0"/>
              <a:cs typeface="Segoe UI" pitchFamily="34" charset="0"/>
            </a:endParaRPr>
          </a:p>
        </p:txBody>
      </p:sp>
      <p:sp>
        <p:nvSpPr>
          <p:cNvPr id="8" name="Rectangle 7"/>
          <p:cNvSpPr/>
          <p:nvPr/>
        </p:nvSpPr>
        <p:spPr>
          <a:xfrm>
            <a:off x="488908" y="3939902"/>
            <a:ext cx="8195906" cy="8229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Mobility Centre</a:t>
            </a:r>
            <a:endParaRPr lang="en-AU" sz="32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0102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a:p>
        </p:txBody>
      </p:sp>
      <p:sp>
        <p:nvSpPr>
          <p:cNvPr id="4" name="Title 1"/>
          <p:cNvSpPr txBox="1">
            <a:spLocks/>
          </p:cNvSpPr>
          <p:nvPr/>
        </p:nvSpPr>
        <p:spPr>
          <a:xfrm>
            <a:off x="381000" y="3710434"/>
            <a:ext cx="7772400" cy="1021556"/>
          </a:xfrm>
          <a:prstGeom prst="rect">
            <a:avLst/>
          </a:prstGeom>
        </p:spPr>
        <p:txBody>
          <a:bodyPr vert="horz" lIns="91440" tIns="45720" rIns="91440" bIns="45720" rtlCol="0" anchor="t">
            <a:normAutofit fontScale="90000" lnSpcReduction="20000"/>
          </a:bodyPr>
          <a:lstStyle>
            <a:lvl1pPr algn="l" defTabSz="914400" rtl="0" eaLnBrk="1" latinLnBrk="0" hangingPunct="1">
              <a:spcBef>
                <a:spcPct val="0"/>
              </a:spcBef>
              <a:buNone/>
              <a:defRPr sz="4000" b="1" kern="1200" cap="all" baseline="0">
                <a:solidFill>
                  <a:srgbClr val="03C2F1"/>
                </a:solidFill>
                <a:latin typeface="Segoe UI" pitchFamily="34" charset="0"/>
                <a:ea typeface="Segoe UI" pitchFamily="34" charset="0"/>
                <a:cs typeface="Segoe UI" pitchFamily="34" charset="0"/>
              </a:defRPr>
            </a:lvl1pPr>
          </a:lstStyle>
          <a:p>
            <a:r>
              <a:rPr lang="en-US" smtClean="0"/>
              <a:t>Fujitsu’s User Initiated</a:t>
            </a:r>
            <a:br>
              <a:rPr lang="en-US" smtClean="0"/>
            </a:br>
            <a:r>
              <a:rPr lang="en-US" smtClean="0"/>
              <a:t>Windows 7 Migration</a:t>
            </a:r>
            <a:endParaRPr lang="en-AU" dirty="0"/>
          </a:p>
        </p:txBody>
      </p:sp>
      <p:sp>
        <p:nvSpPr>
          <p:cNvPr id="5" name="Title 1"/>
          <p:cNvSpPr txBox="1">
            <a:spLocks/>
          </p:cNvSpPr>
          <p:nvPr/>
        </p:nvSpPr>
        <p:spPr>
          <a:xfrm>
            <a:off x="334201" y="335525"/>
            <a:ext cx="3605471" cy="25391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SEC201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6" name="Footer Placeholder 4"/>
          <p:cNvSpPr txBox="1">
            <a:spLocks/>
          </p:cNvSpPr>
          <p:nvPr/>
        </p:nvSpPr>
        <p:spPr>
          <a:xfrm>
            <a:off x="5943600" y="4767263"/>
            <a:ext cx="2895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mtClean="0"/>
              <a:t>(c) 2011 Microsoft. All rights reserved.</a:t>
            </a:r>
            <a:endParaRPr lang="en-AU" dirty="0"/>
          </a:p>
        </p:txBody>
      </p:sp>
      <p:sp>
        <p:nvSpPr>
          <p:cNvPr id="7" name="Rectangle 6"/>
          <p:cNvSpPr/>
          <p:nvPr/>
        </p:nvSpPr>
        <p:spPr>
          <a:xfrm>
            <a:off x="452000" y="1347614"/>
            <a:ext cx="8568952" cy="2062103"/>
          </a:xfrm>
          <a:prstGeom prst="rect">
            <a:avLst/>
          </a:prstGeom>
        </p:spPr>
        <p:txBody>
          <a:bodyPr wrap="square">
            <a:spAutoFit/>
          </a:bodyPr>
          <a:lstStyle/>
          <a:p>
            <a:r>
              <a:rPr lang="en-AU" sz="3200" b="1" dirty="0">
                <a:solidFill>
                  <a:schemeClr val="bg1"/>
                </a:solidFill>
                <a:latin typeface="Segoe UI" pitchFamily="34" charset="0"/>
                <a:ea typeface="Segoe UI" pitchFamily="34" charset="0"/>
                <a:cs typeface="Segoe UI" pitchFamily="34" charset="0"/>
              </a:rPr>
              <a:t>“….most organizations will not be</a:t>
            </a:r>
          </a:p>
          <a:p>
            <a:r>
              <a:rPr lang="en-AU" sz="3200" b="1" dirty="0">
                <a:solidFill>
                  <a:schemeClr val="bg1"/>
                </a:solidFill>
                <a:latin typeface="Segoe UI" pitchFamily="34" charset="0"/>
                <a:ea typeface="Segoe UI" pitchFamily="34" charset="0"/>
                <a:cs typeface="Segoe UI" pitchFamily="34" charset="0"/>
              </a:rPr>
              <a:t>able to migrate to Windows 7 through usual planned hardware refresh before support for Windows XP ends.” - Gartner</a:t>
            </a:r>
          </a:p>
        </p:txBody>
      </p:sp>
      <p:sp>
        <p:nvSpPr>
          <p:cNvPr id="8" name="Rectangle 7"/>
          <p:cNvSpPr/>
          <p:nvPr/>
        </p:nvSpPr>
        <p:spPr>
          <a:xfrm>
            <a:off x="334200" y="1347614"/>
            <a:ext cx="7766191" cy="2062103"/>
          </a:xfrm>
          <a:prstGeom prst="rect">
            <a:avLst/>
          </a:prstGeom>
        </p:spPr>
        <p:txBody>
          <a:bodyPr wrap="square">
            <a:spAutoFit/>
          </a:bodyPr>
          <a:lstStyle/>
          <a:p>
            <a:pPr lvl="0">
              <a:defRPr/>
            </a:pPr>
            <a:r>
              <a:rPr lang="en-AU" sz="3200" b="1" dirty="0">
                <a:solidFill>
                  <a:schemeClr val="bg1"/>
                </a:solidFill>
                <a:latin typeface="Segoe UI" pitchFamily="34" charset="0"/>
                <a:ea typeface="Segoe UI" pitchFamily="34" charset="0"/>
                <a:cs typeface="Segoe UI" pitchFamily="34" charset="0"/>
              </a:rPr>
              <a:t>“Windows XP still powers </a:t>
            </a:r>
          </a:p>
          <a:p>
            <a:pPr lvl="0">
              <a:defRPr/>
            </a:pPr>
            <a:r>
              <a:rPr lang="en-AU" sz="3200" b="1" dirty="0">
                <a:solidFill>
                  <a:schemeClr val="bg1"/>
                </a:solidFill>
                <a:latin typeface="Segoe UI" pitchFamily="34" charset="0"/>
                <a:ea typeface="Segoe UI" pitchFamily="34" charset="0"/>
                <a:cs typeface="Segoe UI" pitchFamily="34" charset="0"/>
              </a:rPr>
              <a:t>60% of corporate desktops”</a:t>
            </a:r>
          </a:p>
          <a:p>
            <a:pPr lvl="0">
              <a:defRPr/>
            </a:pPr>
            <a:r>
              <a:rPr lang="en-AU" sz="3200" b="1" dirty="0">
                <a:solidFill>
                  <a:schemeClr val="bg1"/>
                </a:solidFill>
                <a:latin typeface="Segoe UI" pitchFamily="34" charset="0"/>
                <a:ea typeface="Segoe UI" pitchFamily="34" charset="0"/>
                <a:cs typeface="Segoe UI" pitchFamily="34" charset="0"/>
              </a:rPr>
              <a:t>	 – Forrester Research (June 2011)                 </a:t>
            </a:r>
            <a:endParaRPr lang="en-US" sz="3200" b="1" dirty="0">
              <a:solidFill>
                <a:schemeClr val="bg1"/>
              </a:solidFill>
              <a:latin typeface="Segoe UI" pitchFamily="34" charset="0"/>
              <a:ea typeface="Segoe UI" pitchFamily="34" charset="0"/>
              <a:cs typeface="Segoe UI" pitchFamily="34" charset="0"/>
            </a:endParaRPr>
          </a:p>
          <a:p>
            <a:pPr lvl="0">
              <a:defRPr/>
            </a:pPr>
            <a:endParaRPr lang="en-US" sz="3200" dirty="0">
              <a:solidFill>
                <a:schemeClr val="bg1"/>
              </a:solidFill>
              <a:latin typeface="Segoe UI" pitchFamily="34" charset="0"/>
              <a:ea typeface="Segoe UI" pitchFamily="34" charset="0"/>
              <a:cs typeface="Segoe UI" pitchFamily="34" charset="0"/>
            </a:endParaRPr>
          </a:p>
        </p:txBody>
      </p:sp>
      <p:sp>
        <p:nvSpPr>
          <p:cNvPr id="9" name="Text Placeholder 2"/>
          <p:cNvSpPr txBox="1">
            <a:spLocks/>
          </p:cNvSpPr>
          <p:nvPr/>
        </p:nvSpPr>
        <p:spPr>
          <a:xfrm>
            <a:off x="381000" y="915566"/>
            <a:ext cx="7772400" cy="2245593"/>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sz="2800" b="1" dirty="0" smtClean="0"/>
              <a:t>Charles Ponniah 		Malcolm McCaffery</a:t>
            </a:r>
            <a:endParaRPr lang="en-US" b="1" dirty="0" smtClean="0"/>
          </a:p>
          <a:p>
            <a:pPr>
              <a:defRPr/>
            </a:pPr>
            <a:r>
              <a:rPr lang="en-US" dirty="0" smtClean="0"/>
              <a:t>Senior SOE Architect		SOE Architect</a:t>
            </a:r>
          </a:p>
          <a:p>
            <a:pPr>
              <a:defRPr/>
            </a:pPr>
            <a:r>
              <a:rPr lang="en-US" dirty="0" smtClean="0"/>
              <a:t>Fujitsu Australia New Zealand		Fujitsu Australia New Zealand	</a:t>
            </a:r>
          </a:p>
          <a:p>
            <a:pPr>
              <a:defRPr/>
            </a:pPr>
            <a:r>
              <a:rPr lang="en-US" dirty="0" smtClean="0"/>
              <a:t>Charles.Ponniah@au.fujitsu.com 	Malcolm.McCaffery@au.fujitsu.com</a:t>
            </a:r>
          </a:p>
          <a:p>
            <a:pPr>
              <a:defRPr/>
            </a:pPr>
            <a:endParaRPr lang="en-US" dirty="0" smtClean="0"/>
          </a:p>
          <a:p>
            <a:pPr>
              <a:defRPr/>
            </a:pPr>
            <a:r>
              <a:rPr lang="en-US" dirty="0" smtClean="0"/>
              <a:t>Twitter @deviance25		Twitter @</a:t>
            </a:r>
            <a:r>
              <a:rPr lang="en-US" dirty="0" err="1" smtClean="0"/>
              <a:t>chentiangemalc</a:t>
            </a:r>
            <a:endParaRPr lang="en-US" dirty="0" smtClean="0"/>
          </a:p>
          <a:p>
            <a:pPr>
              <a:defRPr/>
            </a:pPr>
            <a:r>
              <a:rPr lang="en-US" dirty="0" smtClean="0"/>
              <a:t>  				Blog http://chentiangemalc.wordpress.com</a:t>
            </a:r>
            <a:endParaRPr lang="en-US" dirty="0"/>
          </a:p>
        </p:txBody>
      </p:sp>
    </p:spTree>
    <p:extLst>
      <p:ext uri="{BB962C8B-B14F-4D97-AF65-F5344CB8AC3E}">
        <p14:creationId xmlns:p14="http://schemas.microsoft.com/office/powerpoint/2010/main" val="42564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xit" presetSubtype="0" fill="hold" grpId="1" nodeType="afterEffect">
                                  <p:stCondLst>
                                    <p:cond delay="15000"/>
                                  </p:stCondLst>
                                  <p:childTnLst>
                                    <p:animEffect transition="out" filter="fade">
                                      <p:cBhvr>
                                        <p:cTn id="11" dur="500"/>
                                        <p:tgtEl>
                                          <p:spTgt spid="7"/>
                                        </p:tgtEl>
                                      </p:cBhvr>
                                    </p:animEffect>
                                    <p:anim calcmode="lin" valueType="num">
                                      <p:cBhvr>
                                        <p:cTn id="12" dur="5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strVal val="ppt_h"/>
                                          </p:val>
                                        </p:tav>
                                      </p:tavLst>
                                    </p:anim>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16000"/>
                            </p:stCondLst>
                            <p:childTnLst>
                              <p:par>
                                <p:cTn id="16" presetID="45" presetClass="entr"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ppt_w</p:attrName>
                                        </p:attrNameLst>
                                      </p:cBhvr>
                                      <p:tavLst>
                                        <p:tav tm="0" fmla="#ppt_w*sin(2.5*pi*$)">
                                          <p:val>
                                            <p:fltVal val="0"/>
                                          </p:val>
                                        </p:tav>
                                        <p:tav tm="100000">
                                          <p:val>
                                            <p:fltVal val="1"/>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par>
                          <p:cTn id="21" fill="hold">
                            <p:stCondLst>
                              <p:cond delay="16500"/>
                            </p:stCondLst>
                            <p:childTnLst>
                              <p:par>
                                <p:cTn id="22" presetID="42" presetClass="exit" presetSubtype="0" fill="hold" grpId="0" nodeType="afterEffect">
                                  <p:stCondLst>
                                    <p:cond delay="15000"/>
                                  </p:stCondLst>
                                  <p:childTnLst>
                                    <p:animEffect transition="out" filter="fade">
                                      <p:cBhvr>
                                        <p:cTn id="23" dur="1000"/>
                                        <p:tgtEl>
                                          <p:spTgt spid="8"/>
                                        </p:tgtEl>
                                      </p:cBhvr>
                                    </p:animEffect>
                                    <p:anim calcmode="lin" valueType="num">
                                      <p:cBhvr>
                                        <p:cTn id="24" dur="1000"/>
                                        <p:tgtEl>
                                          <p:spTgt spid="8"/>
                                        </p:tgtEl>
                                        <p:attrNameLst>
                                          <p:attrName>ppt_x</p:attrName>
                                        </p:attrNameLst>
                                      </p:cBhvr>
                                      <p:tavLst>
                                        <p:tav tm="0">
                                          <p:val>
                                            <p:strVal val="ppt_x"/>
                                          </p:val>
                                        </p:tav>
                                        <p:tav tm="100000">
                                          <p:val>
                                            <p:strVal val="ppt_x"/>
                                          </p:val>
                                        </p:tav>
                                      </p:tavLst>
                                    </p:anim>
                                    <p:anim calcmode="lin" valueType="num">
                                      <p:cBhvr>
                                        <p:cTn id="25" dur="1000"/>
                                        <p:tgtEl>
                                          <p:spTgt spid="8"/>
                                        </p:tgtEl>
                                        <p:attrNameLst>
                                          <p:attrName>ppt_y</p:attrName>
                                        </p:attrNameLst>
                                      </p:cBhvr>
                                      <p:tavLst>
                                        <p:tav tm="0">
                                          <p:val>
                                            <p:strVal val="ppt_y"/>
                                          </p:val>
                                        </p:tav>
                                        <p:tav tm="100000">
                                          <p:val>
                                            <p:strVal val="ppt_y+.1"/>
                                          </p:val>
                                        </p:tav>
                                      </p:tavLst>
                                    </p:anim>
                                    <p:set>
                                      <p:cBhvr>
                                        <p:cTn id="26" dur="1" fill="hold">
                                          <p:stCondLst>
                                            <p:cond delay="999"/>
                                          </p:stCondLst>
                                        </p:cTn>
                                        <p:tgtEl>
                                          <p:spTgt spid="8"/>
                                        </p:tgtEl>
                                        <p:attrNameLst>
                                          <p:attrName>style.visibility</p:attrName>
                                        </p:attrNameLst>
                                      </p:cBhvr>
                                      <p:to>
                                        <p:strVal val="hidden"/>
                                      </p:to>
                                    </p:set>
                                  </p:childTnLst>
                                </p:cTn>
                              </p:par>
                            </p:childTnLst>
                          </p:cTn>
                        </p:par>
                        <p:par>
                          <p:cTn id="27" fill="hold">
                            <p:stCondLst>
                              <p:cond delay="32500"/>
                            </p:stCondLst>
                            <p:childTnLst>
                              <p:par>
                                <p:cTn id="28" presetID="26"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par>
                          <p:cTn id="44" fill="hold">
                            <p:stCondLst>
                              <p:cond delay="34500"/>
                            </p:stCondLst>
                            <p:childTnLst>
                              <p:par>
                                <p:cTn id="45" presetID="2" presetClass="exit" presetSubtype="4" fill="hold" grpId="1" nodeType="afterEffect">
                                  <p:stCondLst>
                                    <p:cond delay="15000"/>
                                  </p:stCondLst>
                                  <p:childTnLst>
                                    <p:anim calcmode="lin" valueType="num">
                                      <p:cBhvr additive="base">
                                        <p:cTn id="46" dur="500"/>
                                        <p:tgtEl>
                                          <p:spTgt spid="9"/>
                                        </p:tgtEl>
                                        <p:attrNameLst>
                                          <p:attrName>ppt_x</p:attrName>
                                        </p:attrNameLst>
                                      </p:cBhvr>
                                      <p:tavLst>
                                        <p:tav tm="0">
                                          <p:val>
                                            <p:strVal val="ppt_x"/>
                                          </p:val>
                                        </p:tav>
                                        <p:tav tm="100000">
                                          <p:val>
                                            <p:strVal val="ppt_x"/>
                                          </p:val>
                                        </p:tav>
                                      </p:tavLst>
                                    </p:anim>
                                    <p:anim calcmode="lin" valueType="num">
                                      <p:cBhvr additive="base">
                                        <p:cTn id="47" dur="500"/>
                                        <p:tgtEl>
                                          <p:spTgt spid="9"/>
                                        </p:tgtEl>
                                        <p:attrNameLst>
                                          <p:attrName>ppt_y</p:attrName>
                                        </p:attrNameLst>
                                      </p:cBhvr>
                                      <p:tavLst>
                                        <p:tav tm="0">
                                          <p:val>
                                            <p:strVal val="ppt_y"/>
                                          </p:val>
                                        </p:tav>
                                        <p:tav tm="100000">
                                          <p:val>
                                            <p:strVal val="1+ppt_h/2"/>
                                          </p:val>
                                        </p:tav>
                                      </p:tavLst>
                                    </p:anim>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00"/>
                            </p:stCondLst>
                            <p:childTnLst>
                              <p:par>
                                <p:cTn id="50" presetID="31" presetClass="entr" presetSubtype="0" fill="hold" grpId="2"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style.rotation</p:attrName>
                                        </p:attrNameLst>
                                      </p:cBhvr>
                                      <p:tavLst>
                                        <p:tav tm="0">
                                          <p:val>
                                            <p:fltVal val="90"/>
                                          </p:val>
                                        </p:tav>
                                        <p:tav tm="100000">
                                          <p:val>
                                            <p:fltVal val="0"/>
                                          </p:val>
                                        </p:tav>
                                      </p:tavLst>
                                    </p:anim>
                                    <p:animEffect transition="in" filter="fade">
                                      <p:cBhvr>
                                        <p:cTn id="55" dur="1000"/>
                                        <p:tgtEl>
                                          <p:spTgt spid="7"/>
                                        </p:tgtEl>
                                      </p:cBhvr>
                                    </p:animEffect>
                                  </p:childTnLst>
                                </p:cTn>
                              </p:par>
                            </p:childTnLst>
                          </p:cTn>
                        </p:par>
                        <p:par>
                          <p:cTn id="56" fill="hold">
                            <p:stCondLst>
                              <p:cond delay="51000"/>
                            </p:stCondLst>
                            <p:childTnLst>
                              <p:par>
                                <p:cTn id="57" presetID="6" presetClass="exit" presetSubtype="32" fill="hold" grpId="3" nodeType="afterEffect">
                                  <p:stCondLst>
                                    <p:cond delay="15000"/>
                                  </p:stCondLst>
                                  <p:childTnLst>
                                    <p:animEffect transition="out" filter="circle(out)">
                                      <p:cBhvr>
                                        <p:cTn id="58" dur="2000"/>
                                        <p:tgtEl>
                                          <p:spTgt spid="7"/>
                                        </p:tgtEl>
                                      </p:cBhvr>
                                    </p:animEffect>
                                    <p:set>
                                      <p:cBhvr>
                                        <p:cTn id="59" dur="1" fill="hold">
                                          <p:stCondLst>
                                            <p:cond delay="1999"/>
                                          </p:stCondLst>
                                        </p:cTn>
                                        <p:tgtEl>
                                          <p:spTgt spid="7"/>
                                        </p:tgtEl>
                                        <p:attrNameLst>
                                          <p:attrName>style.visibility</p:attrName>
                                        </p:attrNameLst>
                                      </p:cBhvr>
                                      <p:to>
                                        <p:strVal val="hidden"/>
                                      </p:to>
                                    </p:set>
                                  </p:childTnLst>
                                </p:cTn>
                              </p:par>
                              <p:par>
                                <p:cTn id="60" presetID="6" presetClass="entr" presetSubtype="16" fill="hold" grpId="2" nodeType="withEffect">
                                  <p:stCondLst>
                                    <p:cond delay="3000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2000"/>
                                        <p:tgtEl>
                                          <p:spTgt spid="8"/>
                                        </p:tgtEl>
                                      </p:cBhvr>
                                    </p:animEffect>
                                  </p:childTnLst>
                                </p:cTn>
                              </p:par>
                            </p:childTnLst>
                          </p:cTn>
                        </p:par>
                        <p:par>
                          <p:cTn id="63" fill="hold">
                            <p:stCondLst>
                              <p:cond delay="83000"/>
                            </p:stCondLst>
                            <p:childTnLst>
                              <p:par>
                                <p:cTn id="64" presetID="26" presetClass="exit" presetSubtype="0" fill="hold" grpId="3" nodeType="afterEffect">
                                  <p:stCondLst>
                                    <p:cond delay="15000"/>
                                  </p:stCondLst>
                                  <p:childTnLst>
                                    <p:animEffect transition="out" filter="wipe(down)">
                                      <p:cBhvr>
                                        <p:cTn id="65" dur="180" accel="50000">
                                          <p:stCondLst>
                                            <p:cond delay="1820"/>
                                          </p:stCondLst>
                                        </p:cTn>
                                        <p:tgtEl>
                                          <p:spTgt spid="8"/>
                                        </p:tgtEl>
                                      </p:cBhvr>
                                    </p:animEffect>
                                    <p:anim calcmode="lin" valueType="num">
                                      <p:cBhvr>
                                        <p:cTn id="66"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73" dur="26">
                                          <p:stCondLst>
                                            <p:cond delay="620"/>
                                          </p:stCondLst>
                                        </p:cTn>
                                        <p:tgtEl>
                                          <p:spTgt spid="8"/>
                                        </p:tgtEl>
                                      </p:cBhvr>
                                      <p:to x="100000" y="60000"/>
                                    </p:animScale>
                                    <p:animScale>
                                      <p:cBhvr>
                                        <p:cTn id="74" dur="166" decel="50000">
                                          <p:stCondLst>
                                            <p:cond delay="64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set>
                                      <p:cBhvr>
                                        <p:cTn id="81" dur="1" fill="hold">
                                          <p:stCondLst>
                                            <p:cond delay="1999"/>
                                          </p:stCondLst>
                                        </p:cTn>
                                        <p:tgtEl>
                                          <p:spTgt spid="8"/>
                                        </p:tgtEl>
                                        <p:attrNameLst>
                                          <p:attrName>style.visibility</p:attrName>
                                        </p:attrNameLst>
                                      </p:cBhvr>
                                      <p:to>
                                        <p:strVal val="hidden"/>
                                      </p:to>
                                    </p:set>
                                  </p:childTnLst>
                                </p:cTn>
                              </p:par>
                            </p:childTnLst>
                          </p:cTn>
                        </p:par>
                        <p:par>
                          <p:cTn id="82" fill="hold">
                            <p:stCondLst>
                              <p:cond delay="100000"/>
                            </p:stCondLst>
                            <p:childTnLst>
                              <p:par>
                                <p:cTn id="83" presetID="42" presetClass="entr" presetSubtype="0" fill="hold" grpId="2"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1000"/>
                                        <p:tgtEl>
                                          <p:spTgt spid="9"/>
                                        </p:tgtEl>
                                      </p:cBhvr>
                                    </p:animEffect>
                                    <p:anim calcmode="lin" valueType="num">
                                      <p:cBhvr>
                                        <p:cTn id="86" dur="1000" fill="hold"/>
                                        <p:tgtEl>
                                          <p:spTgt spid="9"/>
                                        </p:tgtEl>
                                        <p:attrNameLst>
                                          <p:attrName>ppt_x</p:attrName>
                                        </p:attrNameLst>
                                      </p:cBhvr>
                                      <p:tavLst>
                                        <p:tav tm="0">
                                          <p:val>
                                            <p:strVal val="#ppt_x"/>
                                          </p:val>
                                        </p:tav>
                                        <p:tav tm="100000">
                                          <p:val>
                                            <p:strVal val="#ppt_x"/>
                                          </p:val>
                                        </p:tav>
                                      </p:tavLst>
                                    </p:anim>
                                    <p:anim calcmode="lin" valueType="num">
                                      <p:cBhvr>
                                        <p:cTn id="87" dur="1000" fill="hold"/>
                                        <p:tgtEl>
                                          <p:spTgt spid="9"/>
                                        </p:tgtEl>
                                        <p:attrNameLst>
                                          <p:attrName>ppt_y</p:attrName>
                                        </p:attrNameLst>
                                      </p:cBhvr>
                                      <p:tavLst>
                                        <p:tav tm="0">
                                          <p:val>
                                            <p:strVal val="#ppt_y+.1"/>
                                          </p:val>
                                        </p:tav>
                                        <p:tav tm="100000">
                                          <p:val>
                                            <p:strVal val="#ppt_y"/>
                                          </p:val>
                                        </p:tav>
                                      </p:tavLst>
                                    </p:anim>
                                  </p:childTnLst>
                                </p:cTn>
                              </p:par>
                            </p:childTnLst>
                          </p:cTn>
                        </p:par>
                        <p:par>
                          <p:cTn id="88" fill="hold">
                            <p:stCondLst>
                              <p:cond delay="101000"/>
                            </p:stCondLst>
                            <p:childTnLst>
                              <p:par>
                                <p:cTn id="89" presetID="31" presetClass="exit" presetSubtype="0" fill="hold" grpId="3" nodeType="afterEffect">
                                  <p:stCondLst>
                                    <p:cond delay="15000"/>
                                  </p:stCondLst>
                                  <p:childTnLst>
                                    <p:anim calcmode="lin" valueType="num">
                                      <p:cBhvr>
                                        <p:cTn id="90" dur="1000"/>
                                        <p:tgtEl>
                                          <p:spTgt spid="9"/>
                                        </p:tgtEl>
                                        <p:attrNameLst>
                                          <p:attrName>ppt_w</p:attrName>
                                        </p:attrNameLst>
                                      </p:cBhvr>
                                      <p:tavLst>
                                        <p:tav tm="0">
                                          <p:val>
                                            <p:strVal val="ppt_w"/>
                                          </p:val>
                                        </p:tav>
                                        <p:tav tm="100000">
                                          <p:val>
                                            <p:fltVal val="0"/>
                                          </p:val>
                                        </p:tav>
                                      </p:tavLst>
                                    </p:anim>
                                    <p:anim calcmode="lin" valueType="num">
                                      <p:cBhvr>
                                        <p:cTn id="91" dur="1000"/>
                                        <p:tgtEl>
                                          <p:spTgt spid="9"/>
                                        </p:tgtEl>
                                        <p:attrNameLst>
                                          <p:attrName>ppt_h</p:attrName>
                                        </p:attrNameLst>
                                      </p:cBhvr>
                                      <p:tavLst>
                                        <p:tav tm="0">
                                          <p:val>
                                            <p:strVal val="ppt_h"/>
                                          </p:val>
                                        </p:tav>
                                        <p:tav tm="100000">
                                          <p:val>
                                            <p:fltVal val="0"/>
                                          </p:val>
                                        </p:tav>
                                      </p:tavLst>
                                    </p:anim>
                                    <p:anim calcmode="lin" valueType="num">
                                      <p:cBhvr>
                                        <p:cTn id="92" dur="1000"/>
                                        <p:tgtEl>
                                          <p:spTgt spid="9"/>
                                        </p:tgtEl>
                                        <p:attrNameLst>
                                          <p:attrName>style.rotation</p:attrName>
                                        </p:attrNameLst>
                                      </p:cBhvr>
                                      <p:tavLst>
                                        <p:tav tm="0">
                                          <p:val>
                                            <p:fltVal val="0"/>
                                          </p:val>
                                        </p:tav>
                                        <p:tav tm="100000">
                                          <p:val>
                                            <p:fltVal val="90"/>
                                          </p:val>
                                        </p:tav>
                                      </p:tavLst>
                                    </p:anim>
                                    <p:animEffect transition="out" filter="fade">
                                      <p:cBhvr>
                                        <p:cTn id="93" dur="1000"/>
                                        <p:tgtEl>
                                          <p:spTgt spid="9"/>
                                        </p:tgtEl>
                                      </p:cBhvr>
                                    </p:animEffect>
                                    <p:set>
                                      <p:cBhvr>
                                        <p:cTn id="94" dur="1" fill="hold">
                                          <p:stCondLst>
                                            <p:cond delay="999"/>
                                          </p:stCondLst>
                                        </p:cTn>
                                        <p:tgtEl>
                                          <p:spTgt spid="9"/>
                                        </p:tgtEl>
                                        <p:attrNameLst>
                                          <p:attrName>style.visibility</p:attrName>
                                        </p:attrNameLst>
                                      </p:cBhvr>
                                      <p:to>
                                        <p:strVal val="hidden"/>
                                      </p:to>
                                    </p:set>
                                  </p:childTnLst>
                                </p:cTn>
                              </p:par>
                            </p:childTnLst>
                          </p:cTn>
                        </p:par>
                        <p:par>
                          <p:cTn id="95" fill="hold">
                            <p:stCondLst>
                              <p:cond delay="117000"/>
                            </p:stCondLst>
                            <p:childTnLst>
                              <p:par>
                                <p:cTn id="96" presetID="16" presetClass="entr" presetSubtype="21" fill="hold" grpId="4"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barn(inVertical)">
                                      <p:cBhvr>
                                        <p:cTn id="98" dur="500"/>
                                        <p:tgtEl>
                                          <p:spTgt spid="7"/>
                                        </p:tgtEl>
                                      </p:cBhvr>
                                    </p:animEffect>
                                  </p:childTnLst>
                                </p:cTn>
                              </p:par>
                            </p:childTnLst>
                          </p:cTn>
                        </p:par>
                        <p:par>
                          <p:cTn id="99" fill="hold">
                            <p:stCondLst>
                              <p:cond delay="117500"/>
                            </p:stCondLst>
                            <p:childTnLst>
                              <p:par>
                                <p:cTn id="100" presetID="14" presetClass="exit" presetSubtype="10" fill="hold" grpId="5" nodeType="afterEffect">
                                  <p:stCondLst>
                                    <p:cond delay="15000"/>
                                  </p:stCondLst>
                                  <p:childTnLst>
                                    <p:animEffect transition="out" filter="randombar(horizontal)">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14" presetClass="entr" presetSubtype="10" fill="hold" grpId="4" nodeType="withEffect">
                                  <p:stCondLst>
                                    <p:cond delay="30000"/>
                                  </p:stCondLst>
                                  <p:childTnLst>
                                    <p:set>
                                      <p:cBhvr>
                                        <p:cTn id="104" dur="1" fill="hold">
                                          <p:stCondLst>
                                            <p:cond delay="0"/>
                                          </p:stCondLst>
                                        </p:cTn>
                                        <p:tgtEl>
                                          <p:spTgt spid="8"/>
                                        </p:tgtEl>
                                        <p:attrNameLst>
                                          <p:attrName>style.visibility</p:attrName>
                                        </p:attrNameLst>
                                      </p:cBhvr>
                                      <p:to>
                                        <p:strVal val="visible"/>
                                      </p:to>
                                    </p:set>
                                    <p:animEffect transition="in" filter="randombar(horizontal)">
                                      <p:cBhvr>
                                        <p:cTn id="105" dur="500"/>
                                        <p:tgtEl>
                                          <p:spTgt spid="8"/>
                                        </p:tgtEl>
                                      </p:cBhvr>
                                    </p:animEffect>
                                  </p:childTnLst>
                                </p:cTn>
                              </p:par>
                            </p:childTnLst>
                          </p:cTn>
                        </p:par>
                        <p:par>
                          <p:cTn id="106" fill="hold">
                            <p:stCondLst>
                              <p:cond delay="148000"/>
                            </p:stCondLst>
                            <p:childTnLst>
                              <p:par>
                                <p:cTn id="107" presetID="53" presetClass="exit" presetSubtype="32" fill="hold" grpId="5" nodeType="afterEffect">
                                  <p:stCondLst>
                                    <p:cond delay="15000"/>
                                  </p:stCondLst>
                                  <p:childTnLst>
                                    <p:anim calcmode="lin" valueType="num">
                                      <p:cBhvr>
                                        <p:cTn id="108" dur="500"/>
                                        <p:tgtEl>
                                          <p:spTgt spid="8"/>
                                        </p:tgtEl>
                                        <p:attrNameLst>
                                          <p:attrName>ppt_w</p:attrName>
                                        </p:attrNameLst>
                                      </p:cBhvr>
                                      <p:tavLst>
                                        <p:tav tm="0">
                                          <p:val>
                                            <p:strVal val="ppt_w"/>
                                          </p:val>
                                        </p:tav>
                                        <p:tav tm="100000">
                                          <p:val>
                                            <p:fltVal val="0"/>
                                          </p:val>
                                        </p:tav>
                                      </p:tavLst>
                                    </p:anim>
                                    <p:anim calcmode="lin" valueType="num">
                                      <p:cBhvr>
                                        <p:cTn id="109" dur="500"/>
                                        <p:tgtEl>
                                          <p:spTgt spid="8"/>
                                        </p:tgtEl>
                                        <p:attrNameLst>
                                          <p:attrName>ppt_h</p:attrName>
                                        </p:attrNameLst>
                                      </p:cBhvr>
                                      <p:tavLst>
                                        <p:tav tm="0">
                                          <p:val>
                                            <p:strVal val="ppt_h"/>
                                          </p:val>
                                        </p:tav>
                                        <p:tav tm="100000">
                                          <p:val>
                                            <p:fltVal val="0"/>
                                          </p:val>
                                        </p:tav>
                                      </p:tavLst>
                                    </p:anim>
                                    <p:animEffect transition="out" filter="fade">
                                      <p:cBhvr>
                                        <p:cTn id="110" dur="500"/>
                                        <p:tgtEl>
                                          <p:spTgt spid="8"/>
                                        </p:tgtEl>
                                      </p:cBhvr>
                                    </p:animEffect>
                                    <p:set>
                                      <p:cBhvr>
                                        <p:cTn id="111" dur="1" fill="hold">
                                          <p:stCondLst>
                                            <p:cond delay="499"/>
                                          </p:stCondLst>
                                        </p:cTn>
                                        <p:tgtEl>
                                          <p:spTgt spid="8"/>
                                        </p:tgtEl>
                                        <p:attrNameLst>
                                          <p:attrName>style.visibility</p:attrName>
                                        </p:attrNameLst>
                                      </p:cBhvr>
                                      <p:to>
                                        <p:strVal val="hidden"/>
                                      </p:to>
                                    </p:set>
                                  </p:childTnLst>
                                </p:cTn>
                              </p:par>
                            </p:childTnLst>
                          </p:cTn>
                        </p:par>
                        <p:par>
                          <p:cTn id="112" fill="hold">
                            <p:stCondLst>
                              <p:cond delay="163500"/>
                            </p:stCondLst>
                            <p:childTnLst>
                              <p:par>
                                <p:cTn id="113" presetID="31" presetClass="entr" presetSubtype="0" fill="hold" grpId="4" nodeType="afterEffect">
                                  <p:stCondLst>
                                    <p:cond delay="0"/>
                                  </p:stCondLst>
                                  <p:childTnLst>
                                    <p:set>
                                      <p:cBhvr>
                                        <p:cTn id="114" dur="1" fill="hold">
                                          <p:stCondLst>
                                            <p:cond delay="0"/>
                                          </p:stCondLst>
                                        </p:cTn>
                                        <p:tgtEl>
                                          <p:spTgt spid="9"/>
                                        </p:tgtEl>
                                        <p:attrNameLst>
                                          <p:attrName>style.visibility</p:attrName>
                                        </p:attrNameLst>
                                      </p:cBhvr>
                                      <p:to>
                                        <p:strVal val="visible"/>
                                      </p:to>
                                    </p:set>
                                    <p:anim calcmode="lin" valueType="num">
                                      <p:cBhvr>
                                        <p:cTn id="115" dur="1000" fill="hold"/>
                                        <p:tgtEl>
                                          <p:spTgt spid="9"/>
                                        </p:tgtEl>
                                        <p:attrNameLst>
                                          <p:attrName>ppt_w</p:attrName>
                                        </p:attrNameLst>
                                      </p:cBhvr>
                                      <p:tavLst>
                                        <p:tav tm="0">
                                          <p:val>
                                            <p:fltVal val="0"/>
                                          </p:val>
                                        </p:tav>
                                        <p:tav tm="100000">
                                          <p:val>
                                            <p:strVal val="#ppt_w"/>
                                          </p:val>
                                        </p:tav>
                                      </p:tavLst>
                                    </p:anim>
                                    <p:anim calcmode="lin" valueType="num">
                                      <p:cBhvr>
                                        <p:cTn id="116" dur="1000" fill="hold"/>
                                        <p:tgtEl>
                                          <p:spTgt spid="9"/>
                                        </p:tgtEl>
                                        <p:attrNameLst>
                                          <p:attrName>ppt_h</p:attrName>
                                        </p:attrNameLst>
                                      </p:cBhvr>
                                      <p:tavLst>
                                        <p:tav tm="0">
                                          <p:val>
                                            <p:fltVal val="0"/>
                                          </p:val>
                                        </p:tav>
                                        <p:tav tm="100000">
                                          <p:val>
                                            <p:strVal val="#ppt_h"/>
                                          </p:val>
                                        </p:tav>
                                      </p:tavLst>
                                    </p:anim>
                                    <p:anim calcmode="lin" valueType="num">
                                      <p:cBhvr>
                                        <p:cTn id="117" dur="1000" fill="hold"/>
                                        <p:tgtEl>
                                          <p:spTgt spid="9"/>
                                        </p:tgtEl>
                                        <p:attrNameLst>
                                          <p:attrName>style.rotation</p:attrName>
                                        </p:attrNameLst>
                                      </p:cBhvr>
                                      <p:tavLst>
                                        <p:tav tm="0">
                                          <p:val>
                                            <p:fltVal val="90"/>
                                          </p:val>
                                        </p:tav>
                                        <p:tav tm="100000">
                                          <p:val>
                                            <p:fltVal val="0"/>
                                          </p:val>
                                        </p:tav>
                                      </p:tavLst>
                                    </p:anim>
                                    <p:animEffect transition="in" filter="fade">
                                      <p:cBhvr>
                                        <p:cTn id="118" dur="1000"/>
                                        <p:tgtEl>
                                          <p:spTgt spid="9"/>
                                        </p:tgtEl>
                                      </p:cBhvr>
                                    </p:animEffect>
                                  </p:childTnLst>
                                </p:cTn>
                              </p:par>
                            </p:childTnLst>
                          </p:cTn>
                        </p:par>
                        <p:par>
                          <p:cTn id="119" fill="hold">
                            <p:stCondLst>
                              <p:cond delay="164500"/>
                            </p:stCondLst>
                            <p:childTnLst>
                              <p:par>
                                <p:cTn id="120" presetID="26" presetClass="exit" presetSubtype="0" fill="hold" grpId="5" nodeType="afterEffect">
                                  <p:stCondLst>
                                    <p:cond delay="15000"/>
                                  </p:stCondLst>
                                  <p:childTnLst>
                                    <p:animEffect transition="out" filter="wipe(down)">
                                      <p:cBhvr>
                                        <p:cTn id="121" dur="180" accel="50000">
                                          <p:stCondLst>
                                            <p:cond delay="1820"/>
                                          </p:stCondLst>
                                        </p:cTn>
                                        <p:tgtEl>
                                          <p:spTgt spid="9"/>
                                        </p:tgtEl>
                                      </p:cBhvr>
                                    </p:animEffect>
                                    <p:anim calcmode="lin" valueType="num">
                                      <p:cBhvr>
                                        <p:cTn id="122"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23"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124"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5"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6"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7"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8"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29" dur="26">
                                          <p:stCondLst>
                                            <p:cond delay="620"/>
                                          </p:stCondLst>
                                        </p:cTn>
                                        <p:tgtEl>
                                          <p:spTgt spid="9"/>
                                        </p:tgtEl>
                                      </p:cBhvr>
                                      <p:to x="100000" y="60000"/>
                                    </p:animScale>
                                    <p:animScale>
                                      <p:cBhvr>
                                        <p:cTn id="130" dur="166" decel="50000">
                                          <p:stCondLst>
                                            <p:cond delay="646"/>
                                          </p:stCondLst>
                                        </p:cTn>
                                        <p:tgtEl>
                                          <p:spTgt spid="9"/>
                                        </p:tgtEl>
                                      </p:cBhvr>
                                      <p:to x="100000" y="100000"/>
                                    </p:animScale>
                                    <p:animScale>
                                      <p:cBhvr>
                                        <p:cTn id="131" dur="26">
                                          <p:stCondLst>
                                            <p:cond delay="1312"/>
                                          </p:stCondLst>
                                        </p:cTn>
                                        <p:tgtEl>
                                          <p:spTgt spid="9"/>
                                        </p:tgtEl>
                                      </p:cBhvr>
                                      <p:to x="100000" y="80000"/>
                                    </p:animScale>
                                    <p:animScale>
                                      <p:cBhvr>
                                        <p:cTn id="132" dur="166" decel="50000">
                                          <p:stCondLst>
                                            <p:cond delay="1338"/>
                                          </p:stCondLst>
                                        </p:cTn>
                                        <p:tgtEl>
                                          <p:spTgt spid="9"/>
                                        </p:tgtEl>
                                      </p:cBhvr>
                                      <p:to x="100000" y="100000"/>
                                    </p:animScale>
                                    <p:animScale>
                                      <p:cBhvr>
                                        <p:cTn id="133" dur="26">
                                          <p:stCondLst>
                                            <p:cond delay="1642"/>
                                          </p:stCondLst>
                                        </p:cTn>
                                        <p:tgtEl>
                                          <p:spTgt spid="9"/>
                                        </p:tgtEl>
                                      </p:cBhvr>
                                      <p:to x="100000" y="90000"/>
                                    </p:animScale>
                                    <p:animScale>
                                      <p:cBhvr>
                                        <p:cTn id="134" dur="166" decel="50000">
                                          <p:stCondLst>
                                            <p:cond delay="1668"/>
                                          </p:stCondLst>
                                        </p:cTn>
                                        <p:tgtEl>
                                          <p:spTgt spid="9"/>
                                        </p:tgtEl>
                                      </p:cBhvr>
                                      <p:to x="100000" y="100000"/>
                                    </p:animScale>
                                    <p:animScale>
                                      <p:cBhvr>
                                        <p:cTn id="135" dur="26">
                                          <p:stCondLst>
                                            <p:cond delay="1808"/>
                                          </p:stCondLst>
                                        </p:cTn>
                                        <p:tgtEl>
                                          <p:spTgt spid="9"/>
                                        </p:tgtEl>
                                      </p:cBhvr>
                                      <p:to x="100000" y="95000"/>
                                    </p:animScale>
                                    <p:animScale>
                                      <p:cBhvr>
                                        <p:cTn id="136" dur="166" decel="50000">
                                          <p:stCondLst>
                                            <p:cond delay="1834"/>
                                          </p:stCondLst>
                                        </p:cTn>
                                        <p:tgtEl>
                                          <p:spTgt spid="9"/>
                                        </p:tgtEl>
                                      </p:cBhvr>
                                      <p:to x="100000" y="100000"/>
                                    </p:animScale>
                                    <p:set>
                                      <p:cBhvr>
                                        <p:cTn id="13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7" grpId="3"/>
      <p:bldP spid="7" grpId="4"/>
      <p:bldP spid="7" grpId="5"/>
      <p:bldP spid="8" grpId="0"/>
      <p:bldP spid="8" grpId="1"/>
      <p:bldP spid="8" grpId="2"/>
      <p:bldP spid="8" grpId="3"/>
      <p:bldP spid="8" grpId="4"/>
      <p:bldP spid="8" grpId="5"/>
      <p:bldP spid="9" grpId="0"/>
      <p:bldP spid="9" grpId="1"/>
      <p:bldP spid="9" grpId="2"/>
      <p:bldP spid="9" grpId="3"/>
      <p:bldP spid="9" grpId="4"/>
      <p:bldP spid="9" grpId="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Windows 7 Readiness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75607"/>
            <a:ext cx="8280920" cy="1231194"/>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3758"/>
            <a:ext cx="5149118" cy="1736232"/>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703" y="2798384"/>
            <a:ext cx="3009900" cy="1581150"/>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80550" y="267494"/>
            <a:ext cx="8195906" cy="792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Windows 7 Readiness</a:t>
            </a:r>
            <a:endParaRPr lang="en-AU" sz="32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71334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User State Migration</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7" y="1203598"/>
            <a:ext cx="4464496" cy="31029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69" b="97293" l="1124" r="98502">
                        <a14:foregroundMark x1="1998" y1="95770" x2="97004" y2="2707"/>
                        <a14:foregroundMark x1="4245" y1="5584" x2="87266" y2="4399"/>
                        <a14:foregroundMark x1="5993" y1="12521" x2="5993" y2="12521"/>
                        <a14:foregroundMark x1="1124" y1="4569" x2="1998" y2="95770"/>
                        <a14:foregroundMark x1="15481" y1="81726" x2="15481" y2="81726"/>
                        <a14:foregroundMark x1="89388" y1="6768" x2="96005" y2="2707"/>
                        <a14:foregroundMark x1="98502" y1="4907" x2="98252" y2="95939"/>
                        <a14:foregroundMark x1="97253" y1="97293" x2="1124" y2="96277"/>
                        <a14:foregroundMark x1="34082" y1="86125" x2="34082" y2="86125"/>
                        <a14:backgroundMark x1="77278" y1="99154" x2="98002" y2="99154"/>
                        <a14:backgroundMark x1="99625" y1="80034" x2="99625" y2="2876"/>
                        <a14:backgroundMark x1="0" y1="4907" x2="999" y2="93063"/>
                      </a14:backgroundRemoval>
                    </a14:imgEffect>
                  </a14:imgLayer>
                </a14:imgProps>
              </a:ext>
              <a:ext uri="{28A0092B-C50C-407E-A947-70E740481C1C}">
                <a14:useLocalDpi xmlns:a14="http://schemas.microsoft.com/office/drawing/2010/main" val="0"/>
              </a:ext>
            </a:extLst>
          </a:blip>
          <a:srcRect/>
          <a:stretch>
            <a:fillRect/>
          </a:stretch>
        </p:blipFill>
        <p:spPr bwMode="auto">
          <a:xfrm>
            <a:off x="4427984" y="1357653"/>
            <a:ext cx="4378151" cy="32303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33" b="94837" l="0" r="95413">
                        <a14:foregroundMark x1="1988" y1="4620" x2="2141" y2="93750"/>
                        <a14:foregroundMark x1="3058" y1="7609" x2="96330" y2="4891"/>
                        <a14:foregroundMark x1="45719" y1="66576" x2="45719" y2="66576"/>
                        <a14:foregroundMark x1="95260" y1="9511" x2="96789" y2="92935"/>
                        <a14:foregroundMark x1="96177" y1="40761" x2="96636" y2="4620"/>
                        <a14:foregroundMark x1="2752" y1="94837" x2="95413"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2051719" y="1635646"/>
            <a:ext cx="3455209" cy="19442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7"/>
          <p:cNvSpPr txBox="1">
            <a:spLocks/>
          </p:cNvSpPr>
          <p:nvPr/>
        </p:nvSpPr>
        <p:spPr>
          <a:xfrm>
            <a:off x="467544" y="267494"/>
            <a:ext cx="8208912" cy="864096"/>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Segoe UI" pitchFamily="34" charset="0"/>
              <a:buNone/>
            </a:pPr>
            <a:r>
              <a:rPr lang="en-AU" sz="3200" b="1" dirty="0" smtClean="0">
                <a:latin typeface="Segoe UI" pitchFamily="34" charset="0"/>
                <a:ea typeface="Segoe UI" pitchFamily="34" charset="0"/>
                <a:cs typeface="Segoe UI" pitchFamily="34" charset="0"/>
              </a:rPr>
              <a:t>User State Migration</a:t>
            </a:r>
            <a:endParaRPr lang="en-AU" sz="32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31233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836" y="3448710"/>
            <a:ext cx="3382194" cy="121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435846"/>
            <a:ext cx="3330705" cy="112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2" name="Title 1"/>
          <p:cNvSpPr>
            <a:spLocks noGrp="1"/>
          </p:cNvSpPr>
          <p:nvPr>
            <p:ph type="title"/>
          </p:nvPr>
        </p:nvSpPr>
        <p:spPr/>
        <p:txBody>
          <a:bodyPr/>
          <a:lstStyle/>
          <a:p>
            <a:r>
              <a:rPr lang="en-AU" dirty="0" smtClean="0"/>
              <a:t>Productivity Tools</a:t>
            </a:r>
            <a:endParaRPr lang="en-AU"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709" y="1160613"/>
            <a:ext cx="4068283" cy="24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290" y="1110257"/>
            <a:ext cx="3857150" cy="244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7888" y="267494"/>
            <a:ext cx="8208912" cy="79208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Productivity Tools</a:t>
            </a:r>
            <a:endParaRPr lang="en-AU" sz="32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4711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Title 4"/>
          <p:cNvSpPr>
            <a:spLocks noGrp="1"/>
          </p:cNvSpPr>
          <p:nvPr>
            <p:ph type="title"/>
          </p:nvPr>
        </p:nvSpPr>
        <p:spPr>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AU" sz="3200" b="1" dirty="0" smtClean="0">
                <a:latin typeface="Segoe UI" pitchFamily="34" charset="0"/>
                <a:ea typeface="Segoe UI" pitchFamily="34" charset="0"/>
                <a:cs typeface="Segoe UI" pitchFamily="34" charset="0"/>
              </a:rPr>
              <a:t>Mobility Centre</a:t>
            </a:r>
            <a:endParaRPr lang="en-AU" sz="3200" b="1" dirty="0">
              <a:latin typeface="Segoe UI" pitchFamily="34" charset="0"/>
              <a:ea typeface="Segoe UI" pitchFamily="34" charset="0"/>
              <a:cs typeface="Segoe UI" pitchFamily="34" charset="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2870" y="1131590"/>
            <a:ext cx="4298261"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141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a:p>
        </p:txBody>
      </p:sp>
      <p:sp>
        <p:nvSpPr>
          <p:cNvPr id="6" name="Content Placeholder 5"/>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8" name="Title 5"/>
          <p:cNvSpPr txBox="1">
            <a:spLocks/>
          </p:cNvSpPr>
          <p:nvPr/>
        </p:nvSpPr>
        <p:spPr>
          <a:xfrm>
            <a:off x="446856" y="2456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smtClean="0"/>
              <a:t>``</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1674398100"/>
              </p:ext>
            </p:extLst>
          </p:nvPr>
        </p:nvGraphicFramePr>
        <p:xfrm>
          <a:off x="457200" y="312594"/>
          <a:ext cx="8219256" cy="4254035"/>
        </p:xfrm>
        <a:graphic>
          <a:graphicData uri="http://schemas.openxmlformats.org/drawingml/2006/table">
            <a:tbl>
              <a:tblPr bandRow="1">
                <a:tableStyleId>{B301B821-A1FF-4177-AEE7-76D212191A09}</a:tableStyleId>
              </a:tblPr>
              <a:tblGrid>
                <a:gridCol w="6812356"/>
                <a:gridCol w="1406900"/>
              </a:tblGrid>
              <a:tr h="469392">
                <a:tc gridSpan="2">
                  <a:txBody>
                    <a:bodyPr/>
                    <a:lstStyle/>
                    <a:p>
                      <a:pPr marL="0" algn="ctr" defTabSz="914099" rtl="0" eaLnBrk="1" fontAlgn="base" latinLnBrk="0" hangingPunct="1">
                        <a:spcBef>
                          <a:spcPct val="0"/>
                        </a:spcBef>
                        <a:spcAft>
                          <a:spcPct val="0"/>
                        </a:spcAft>
                      </a:pPr>
                      <a:r>
                        <a:rPr lang="en-US" sz="2800" b="1" kern="1200" dirty="0" smtClean="0">
                          <a:effectLst/>
                          <a:latin typeface="Segoe UI" pitchFamily="34" charset="0"/>
                          <a:ea typeface="Segoe UI" pitchFamily="34" charset="0"/>
                          <a:cs typeface="Segoe UI" pitchFamily="34" charset="0"/>
                        </a:rPr>
                        <a:t>Fujitsu’s Use</a:t>
                      </a:r>
                      <a:r>
                        <a:rPr lang="en-US" sz="2800" b="1" kern="1200" baseline="0" dirty="0" smtClean="0">
                          <a:effectLst/>
                          <a:latin typeface="Segoe UI" pitchFamily="34" charset="0"/>
                          <a:ea typeface="Segoe UI" pitchFamily="34" charset="0"/>
                          <a:cs typeface="Segoe UI" pitchFamily="34" charset="0"/>
                        </a:rPr>
                        <a:t> of the Microsoft Technology Stack</a:t>
                      </a:r>
                      <a:endParaRPr lang="en-US" sz="2800" b="1" kern="1200" dirty="0" smtClean="0">
                        <a:solidFill>
                          <a:srgbClr val="FFFFFF"/>
                        </a:solidFill>
                        <a:effectLst/>
                        <a:latin typeface="Segoe UI" pitchFamily="34" charset="0"/>
                        <a:ea typeface="Segoe UI" pitchFamily="34" charset="0"/>
                        <a:cs typeface="Segoe UI" pitchFamily="34" charset="0"/>
                      </a:endParaRPr>
                    </a:p>
                  </a:txBody>
                  <a:tcPr marL="89777" marR="89777" anchor="ct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39625">
                <a:tc>
                  <a:txBody>
                    <a:bodyPr/>
                    <a:lstStyle/>
                    <a:p>
                      <a:r>
                        <a:rPr lang="en-AU" sz="1600" dirty="0" smtClean="0">
                          <a:latin typeface="Segoe UI" pitchFamily="34" charset="0"/>
                          <a:ea typeface="Segoe UI" pitchFamily="34" charset="0"/>
                          <a:cs typeface="Segoe UI" pitchFamily="34" charset="0"/>
                        </a:rPr>
                        <a:t>Application Compatibility Toolkit</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ln>
                          <a:solidFill>
                            <a:schemeClr val="accent1"/>
                          </a:solidFill>
                        </a:ln>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Internet Explorer</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Microsoft Assessment &amp; Planning Toolkit 6.0</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Microsoft Deployment Toolkit 2010 Update 1</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Microsoft Desktop Optimization Pack (i.e.</a:t>
                      </a:r>
                      <a:r>
                        <a:rPr lang="en-AU" sz="1600" baseline="0" dirty="0" smtClean="0">
                          <a:latin typeface="Segoe UI" pitchFamily="34" charset="0"/>
                          <a:ea typeface="Segoe UI" pitchFamily="34" charset="0"/>
                          <a:cs typeface="Segoe UI" pitchFamily="34" charset="0"/>
                        </a:rPr>
                        <a:t> App-V)</a:t>
                      </a:r>
                      <a:endParaRPr lang="en-AU" sz="1600" dirty="0" smtClean="0">
                        <a:latin typeface="Segoe UI" pitchFamily="34" charset="0"/>
                        <a:ea typeface="Segoe UI" pitchFamily="34" charset="0"/>
                        <a:cs typeface="Segoe UI" pitchFamily="34" charset="0"/>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Microsoft Office SharePoint Server 2007</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User State Migration Tool 4.0</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Visual Studio 2010 – C#.NET, WPF, COM, Win32 C++</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Windows 7 Enterprise Service Pack 1</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r>
                        <a:rPr lang="en-AU" sz="1600" dirty="0" smtClean="0">
                          <a:latin typeface="Segoe UI" pitchFamily="34" charset="0"/>
                          <a:ea typeface="Segoe UI" pitchFamily="34" charset="0"/>
                          <a:cs typeface="Segoe UI" pitchFamily="34" charset="0"/>
                        </a:rPr>
                        <a:t>Windows PowerShell</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r h="339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latin typeface="Segoe UI" pitchFamily="34" charset="0"/>
                          <a:ea typeface="Segoe UI" pitchFamily="34" charset="0"/>
                          <a:cs typeface="Segoe UI" pitchFamily="34" charset="0"/>
                        </a:rPr>
                        <a:t>Windows Server 2008 R2 (AD, DNS, DHCP,</a:t>
                      </a:r>
                      <a:r>
                        <a:rPr lang="en-AU" sz="1600" baseline="0" dirty="0" smtClean="0">
                          <a:latin typeface="Segoe UI" pitchFamily="34" charset="0"/>
                          <a:ea typeface="Segoe UI" pitchFamily="34" charset="0"/>
                          <a:cs typeface="Segoe UI" pitchFamily="34" charset="0"/>
                        </a:rPr>
                        <a:t> </a:t>
                      </a:r>
                      <a:r>
                        <a:rPr lang="en-AU" sz="1600" dirty="0" smtClean="0">
                          <a:latin typeface="Segoe UI" pitchFamily="34" charset="0"/>
                          <a:ea typeface="Segoe UI" pitchFamily="34" charset="0"/>
                          <a:cs typeface="Segoe UI" pitchFamily="34" charset="0"/>
                        </a:rPr>
                        <a:t>IIS, Hyper-V, </a:t>
                      </a:r>
                      <a:r>
                        <a:rPr lang="en-AU" sz="1600" dirty="0" err="1" smtClean="0">
                          <a:latin typeface="Segoe UI" pitchFamily="34" charset="0"/>
                          <a:ea typeface="Segoe UI" pitchFamily="34" charset="0"/>
                          <a:cs typeface="Segoe UI" pitchFamily="34" charset="0"/>
                        </a:rPr>
                        <a:t>etc</a:t>
                      </a:r>
                      <a:r>
                        <a:rPr lang="en-AU" sz="1600" dirty="0" smtClean="0">
                          <a:latin typeface="Segoe UI" pitchFamily="34" charset="0"/>
                          <a:ea typeface="Segoe UI" pitchFamily="34" charset="0"/>
                          <a:cs typeface="Segoe UI" pitchFamily="34" charset="0"/>
                        </a:rPr>
                        <a:t>)</a:t>
                      </a:r>
                    </a:p>
                  </a:txBody>
                  <a:tcPr marL="89777" marR="89777" anchor="ctr"/>
                </a:tc>
                <a:tc>
                  <a:txBody>
                    <a:bodyPr/>
                    <a:lstStyle/>
                    <a:p>
                      <a:pPr marL="0" algn="ctr" defTabSz="914099" rtl="0" eaLnBrk="1" fontAlgn="base" latinLnBrk="0" hangingPunct="1">
                        <a:spcBef>
                          <a:spcPct val="0"/>
                        </a:spcBef>
                        <a:spcAft>
                          <a:spcPct val="0"/>
                        </a:spcAft>
                        <a:defRPr/>
                      </a:pPr>
                      <a:endParaRPr lang="en-US" sz="1600" strike="noStrike" kern="1200" dirty="0" smtClean="0">
                        <a:solidFill>
                          <a:schemeClr val="tx1"/>
                        </a:solidFill>
                        <a:effectLst/>
                        <a:latin typeface="+mn-lt"/>
                        <a:ea typeface="+mn-ea"/>
                        <a:cs typeface="+mn-cs"/>
                      </a:endParaRPr>
                    </a:p>
                  </a:txBody>
                  <a:tcPr marL="89777" marR="89777" anchor="ctr"/>
                </a:tc>
              </a:tr>
            </a:tbl>
          </a:graphicData>
        </a:graphic>
      </p:graphicFrame>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859024"/>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1199515"/>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1540006"/>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1880497"/>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2220988"/>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2561479"/>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2901970"/>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3242461"/>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3923443"/>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3582952"/>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125" y1="20625" x2="58125" y2="81875"/>
                        <a14:foregroundMark x1="76250" y1="23125" x2="41875" y2="78750"/>
                        <a14:foregroundMark x1="20000" y1="54375" x2="46250" y2="75000"/>
                        <a14:foregroundMark x1="46250" y1="75000" x2="46250" y2="75000"/>
                        <a14:foregroundMark x1="20625" y1="14375" x2="52500" y2="3125"/>
                        <a14:foregroundMark x1="41875" y1="4375" x2="24375" y2="10000"/>
                        <a14:foregroundMark x1="3125" y1="41875" x2="6250" y2="70000"/>
                        <a14:foregroundMark x1="3750" y1="40000" x2="5000" y2="31875"/>
                        <a14:foregroundMark x1="57500" y1="4375" x2="86875" y2="18125"/>
                        <a14:foregroundMark x1="87500" y1="20000" x2="98125" y2="47500"/>
                        <a14:foregroundMark x1="96875" y1="51875" x2="95000" y2="69375"/>
                        <a14:foregroundMark x1="94375" y1="68125" x2="78125" y2="89375"/>
                        <a14:foregroundMark x1="78125" y1="91875" x2="56875" y2="97500"/>
                        <a14:foregroundMark x1="54375" y1="98125" x2="33125" y2="95000"/>
                        <a14:foregroundMark x1="32500" y1="94375" x2="13750" y2="80625"/>
                        <a14:foregroundMark x1="19375" y1="88125" x2="37500" y2="97500"/>
                        <a14:backgroundMark x1="29375" y1="97500" x2="32500" y2="99375"/>
                        <a14:backgroundMark x1="35000" y1="98750" x2="38125" y2="99375"/>
                        <a14:backgroundMark x1="80000" y1="93125" x2="77500" y2="93125"/>
                      </a14:backgroundRemoval>
                    </a14:imgEffect>
                  </a14:imgLayer>
                </a14:imgProps>
              </a:ext>
              <a:ext uri="{28A0092B-C50C-407E-A947-70E740481C1C}">
                <a14:useLocalDpi xmlns:a14="http://schemas.microsoft.com/office/drawing/2010/main" val="0"/>
              </a:ext>
            </a:extLst>
          </a:blip>
          <a:srcRect/>
          <a:stretch>
            <a:fillRect/>
          </a:stretch>
        </p:blipFill>
        <p:spPr bwMode="auto">
          <a:xfrm>
            <a:off x="8208404" y="4263938"/>
            <a:ext cx="252028" cy="2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620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neowin.net/images/uploaded/33-windows-7-service-pack-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131590"/>
            <a:ext cx="5040560" cy="3830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 – Migration Completion</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Biggest Challenge - Communication</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Content Placeholder 4" descr="http://1.bp.blogspot.com/-Xv20-xVM9_o/TVW5MeDImLI/AAAAAAAAAEA/vFlxSHs41OU/s1600/communication.jpg"/>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0" b="100000" l="0" r="100000">
                        <a14:foregroundMark x1="32000" y1="21782" x2="28000" y2="32013"/>
                        <a14:foregroundMark x1="29556" y1="24422" x2="27556" y2="31683"/>
                        <a14:foregroundMark x1="82889" y1="27723" x2="96667" y2="95380"/>
                        <a14:foregroundMark x1="79333" y1="34983" x2="78000" y2="53465"/>
                        <a14:foregroundMark x1="19778" y1="38944" x2="21111" y2="34323"/>
                      </a14:backgroundRemoval>
                    </a14:imgEffect>
                  </a14:imgLayer>
                </a14:imgProps>
              </a:ext>
              <a:ext uri="{28A0092B-C50C-407E-A947-70E740481C1C}">
                <a14:useLocalDpi xmlns:a14="http://schemas.microsoft.com/office/drawing/2010/main" val="0"/>
              </a:ext>
            </a:extLst>
          </a:blip>
          <a:srcRect/>
          <a:stretch>
            <a:fillRect/>
          </a:stretch>
        </p:blipFill>
        <p:spPr bwMode="auto">
          <a:xfrm>
            <a:off x="1907704" y="1131590"/>
            <a:ext cx="5040705"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&amp; Answer Session</a:t>
            </a:r>
            <a:endParaRPr lang="en-AU" dirty="0"/>
          </a:p>
        </p:txBody>
      </p:sp>
      <p:sp>
        <p:nvSpPr>
          <p:cNvPr id="5" name="Footer Placeholder 4"/>
          <p:cNvSpPr>
            <a:spLocks noGrp="1"/>
          </p:cNvSpPr>
          <p:nvPr>
            <p:ph type="ftr" sz="quarter" idx="4294967295"/>
          </p:nvPr>
        </p:nvSpPr>
        <p:spPr>
          <a:xfrm>
            <a:off x="5943600" y="4767263"/>
            <a:ext cx="2895600" cy="273844"/>
          </a:xfrm>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Fujitsu Can Assist You…</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4089784"/>
              </p:ext>
            </p:extLst>
          </p:nvPr>
        </p:nvGraphicFramePr>
        <p:xfrm>
          <a:off x="467544" y="1059582"/>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742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05978"/>
            <a:ext cx="8471316" cy="85725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059582"/>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chemeClr val="bg1"/>
                </a:solidFill>
                <a:latin typeface="Segoe UI" pitchFamily="34" charset="0"/>
                <a:cs typeface="Segoe UI" pitchFamily="34" charset="0"/>
              </a:rPr>
              <a:t>Why Enroll, other than it being free?</a:t>
            </a:r>
          </a:p>
          <a:p>
            <a:r>
              <a:rPr lang="en-US" sz="1400" dirty="0" smtClean="0">
                <a:solidFill>
                  <a:schemeClr val="bg1"/>
                </a:solidFill>
                <a:latin typeface="Segoe UI" pitchFamily="34" charset="0"/>
                <a:cs typeface="Segoe UI" pitchFamily="34" charset="0"/>
              </a:rPr>
              <a:t>The MVA helps improve </a:t>
            </a:r>
            <a:r>
              <a:rPr lang="en-US" sz="1400" dirty="0">
                <a:solidFill>
                  <a:schemeClr val="bg1"/>
                </a:solidFill>
                <a:latin typeface="Segoe UI" pitchFamily="34" charset="0"/>
                <a:cs typeface="Segoe UI" pitchFamily="34" charset="0"/>
              </a:rPr>
              <a:t>your IT skill set and advance your career with </a:t>
            </a:r>
            <a:r>
              <a:rPr lang="en-US" sz="1400" dirty="0" smtClean="0">
                <a:solidFill>
                  <a:schemeClr val="bg1"/>
                </a:solidFill>
                <a:latin typeface="Segoe UI" pitchFamily="34" charset="0"/>
                <a:cs typeface="Segoe UI" pitchFamily="34" charset="0"/>
              </a:rPr>
              <a:t>a </a:t>
            </a:r>
            <a:r>
              <a:rPr lang="en-US" sz="1400" dirty="0">
                <a:solidFill>
                  <a:schemeClr val="bg1"/>
                </a:solidFill>
                <a:latin typeface="Segoe UI" pitchFamily="34" charset="0"/>
                <a:cs typeface="Segoe UI" pitchFamily="34" charset="0"/>
              </a:rPr>
              <a:t>free, easy to access training portal that allows you to learn at your own pace, focusing on Microsoft </a:t>
            </a:r>
            <a:r>
              <a:rPr lang="en-US" sz="1400" dirty="0" smtClean="0">
                <a:solidFill>
                  <a:schemeClr val="bg1"/>
                </a:solidFill>
                <a:latin typeface="Segoe UI" pitchFamily="34" charset="0"/>
                <a:cs typeface="Segoe UI" pitchFamily="34" charset="0"/>
              </a:rPr>
              <a:t>technologies.</a:t>
            </a:r>
            <a:endParaRPr lang="en-GB" sz="1400" dirty="0">
              <a:solidFill>
                <a:schemeClr val="bg1"/>
              </a:solidFill>
              <a:latin typeface="Segoe UI" pitchFamily="34" charset="0"/>
              <a:cs typeface="Segoe UI" pitchFamily="34" charset="0"/>
            </a:endParaRPr>
          </a:p>
        </p:txBody>
      </p:sp>
      <p:sp>
        <p:nvSpPr>
          <p:cNvPr id="9" name="TextBox 8"/>
          <p:cNvSpPr txBox="1"/>
          <p:nvPr/>
        </p:nvSpPr>
        <p:spPr>
          <a:xfrm>
            <a:off x="493172" y="1935611"/>
            <a:ext cx="8038829" cy="1144929"/>
          </a:xfrm>
          <a:prstGeom prst="rect">
            <a:avLst/>
          </a:prstGeom>
          <a:noFill/>
        </p:spPr>
        <p:txBody>
          <a:bodyPr wrap="square" rtlCol="0">
            <a:spAutoFit/>
          </a:bodyPr>
          <a:lstStyle/>
          <a:p>
            <a:r>
              <a:rPr lang="en-GB" b="1" dirty="0">
                <a:solidFill>
                  <a:schemeClr val="bg1"/>
                </a:solidFill>
                <a:latin typeface="Segoe UI" pitchFamily="34" charset="0"/>
                <a:cs typeface="Segoe UI" pitchFamily="34" charset="0"/>
              </a:rPr>
              <a:t>What Do I </a:t>
            </a:r>
            <a:r>
              <a:rPr lang="en-GB" b="1" dirty="0" smtClean="0">
                <a:solidFill>
                  <a:schemeClr val="bg1"/>
                </a:solidFill>
                <a:latin typeface="Segoe UI" pitchFamily="34" charset="0"/>
                <a:cs typeface="Segoe UI" pitchFamily="34" charset="0"/>
              </a:rPr>
              <a:t>get for enrolment?</a:t>
            </a:r>
            <a:r>
              <a:rPr lang="en-GB"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3092924"/>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3910169"/>
            <a:ext cx="7416824" cy="369332"/>
          </a:xfrm>
          <a:prstGeom prst="rect">
            <a:avLst/>
          </a:prstGeom>
          <a:noFill/>
        </p:spPr>
        <p:txBody>
          <a:bodyPr wrap="square" rtlCol="0">
            <a:spAutoFit/>
          </a:bodyPr>
          <a:lstStyle/>
          <a:p>
            <a:r>
              <a:rPr lang="en-GB" b="1" dirty="0">
                <a:solidFill>
                  <a:schemeClr val="bg1"/>
                </a:solidFill>
                <a:latin typeface="Segoe UI" pitchFamily="34" charset="0"/>
                <a:cs typeface="Segoe UI" pitchFamily="34" charset="0"/>
              </a:rPr>
              <a:t>Then tell us what you </a:t>
            </a:r>
            <a:r>
              <a:rPr lang="en-GB" b="1" dirty="0" smtClean="0">
                <a:solidFill>
                  <a:schemeClr val="bg1"/>
                </a:solidFill>
                <a:latin typeface="Segoe UI" pitchFamily="34" charset="0"/>
                <a:cs typeface="Segoe UI" pitchFamily="34" charset="0"/>
              </a:rPr>
              <a:t>think. </a:t>
            </a:r>
            <a:r>
              <a:rPr lang="en-GB" sz="14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2715765"/>
            <a:ext cx="2549302" cy="943655"/>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3903702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05176"/>
            <a:ext cx="7772400" cy="1021556"/>
          </a:xfrm>
        </p:spPr>
        <p:txBody>
          <a:bodyPr>
            <a:normAutofit fontScale="90000"/>
          </a:bodyPr>
          <a:lstStyle/>
          <a:p>
            <a:pPr lvl="0"/>
            <a:r>
              <a:rPr lang="en-US" dirty="0" smtClean="0"/>
              <a:t>Fujitsu’s User Initiated</a:t>
            </a:r>
            <a:br>
              <a:rPr lang="en-US" dirty="0" smtClean="0"/>
            </a:br>
            <a:r>
              <a:rPr lang="en-US" dirty="0" smtClean="0"/>
              <a:t>Windows 7 Migration</a:t>
            </a:r>
            <a:endParaRPr lang="en-AU" dirty="0"/>
          </a:p>
        </p:txBody>
      </p:sp>
      <p:sp>
        <p:nvSpPr>
          <p:cNvPr id="3" name="Text Placeholder 2"/>
          <p:cNvSpPr>
            <a:spLocks noGrp="1"/>
          </p:cNvSpPr>
          <p:nvPr>
            <p:ph type="body" idx="1"/>
          </p:nvPr>
        </p:nvSpPr>
        <p:spPr>
          <a:xfrm>
            <a:off x="381000" y="1059582"/>
            <a:ext cx="7772400" cy="2245593"/>
          </a:xfrm>
        </p:spPr>
        <p:txBody>
          <a:bodyPr>
            <a:normAutofit fontScale="77500" lnSpcReduction="20000"/>
          </a:bodyPr>
          <a:lstStyle/>
          <a:p>
            <a:pPr lvl="0">
              <a:defRPr/>
            </a:pPr>
            <a:r>
              <a:rPr lang="en-US" sz="2800" b="1" dirty="0"/>
              <a:t>Charles Ponniah 		</a:t>
            </a:r>
            <a:r>
              <a:rPr lang="en-US" sz="2800" b="1" dirty="0" smtClean="0"/>
              <a:t>Malcolm </a:t>
            </a:r>
            <a:r>
              <a:rPr lang="en-US" sz="2800" b="1" dirty="0"/>
              <a:t>McCaffery</a:t>
            </a:r>
            <a:endParaRPr lang="en-US" b="1" dirty="0"/>
          </a:p>
          <a:p>
            <a:pPr lvl="0">
              <a:defRPr/>
            </a:pPr>
            <a:r>
              <a:rPr lang="en-US" dirty="0"/>
              <a:t>Senior SOE Architect		</a:t>
            </a:r>
            <a:r>
              <a:rPr lang="en-US" dirty="0" smtClean="0"/>
              <a:t>SOE </a:t>
            </a:r>
            <a:r>
              <a:rPr lang="en-US" dirty="0"/>
              <a:t>Architect</a:t>
            </a:r>
          </a:p>
          <a:p>
            <a:pPr lvl="0">
              <a:defRPr/>
            </a:pPr>
            <a:r>
              <a:rPr lang="en-US" dirty="0"/>
              <a:t>Fujitsu Australia New Zealand		</a:t>
            </a:r>
            <a:r>
              <a:rPr lang="en-US" dirty="0" smtClean="0"/>
              <a:t>Fujitsu </a:t>
            </a:r>
            <a:r>
              <a:rPr lang="en-US" dirty="0"/>
              <a:t>Australia New Zealand	</a:t>
            </a:r>
          </a:p>
          <a:p>
            <a:pPr lvl="0">
              <a:defRPr/>
            </a:pPr>
            <a:r>
              <a:rPr lang="en-US" dirty="0"/>
              <a:t>Charles.Ponniah@au.fujitsu.com 	</a:t>
            </a:r>
            <a:r>
              <a:rPr lang="en-US" dirty="0" smtClean="0"/>
              <a:t>Malcolm.McCaffery@au.fujitsu.com</a:t>
            </a:r>
            <a:endParaRPr lang="en-US" dirty="0"/>
          </a:p>
          <a:p>
            <a:pPr lvl="0">
              <a:defRPr/>
            </a:pPr>
            <a:endParaRPr lang="en-US" dirty="0"/>
          </a:p>
          <a:p>
            <a:pPr lvl="0">
              <a:defRPr/>
            </a:pPr>
            <a:r>
              <a:rPr lang="en-US" dirty="0"/>
              <a:t>Twitter @deviance25		</a:t>
            </a:r>
            <a:r>
              <a:rPr lang="en-US" dirty="0" smtClean="0"/>
              <a:t>Twitter </a:t>
            </a:r>
            <a:r>
              <a:rPr lang="en-US" dirty="0"/>
              <a:t>@</a:t>
            </a:r>
            <a:r>
              <a:rPr lang="en-US" dirty="0" err="1"/>
              <a:t>chentiangemalc</a:t>
            </a:r>
            <a:endParaRPr lang="en-US" dirty="0"/>
          </a:p>
          <a:p>
            <a:pPr lvl="0">
              <a:defRPr/>
            </a:pPr>
            <a:r>
              <a:rPr lang="en-US" dirty="0"/>
              <a:t>  				</a:t>
            </a:r>
            <a:r>
              <a:rPr lang="en-US" dirty="0" smtClean="0"/>
              <a:t>Blog </a:t>
            </a:r>
            <a:r>
              <a:rPr lang="en-US" dirty="0"/>
              <a:t>http://chentiangemalc.wordpress.com</a:t>
            </a:r>
          </a:p>
        </p:txBody>
      </p:sp>
      <p:sp>
        <p:nvSpPr>
          <p:cNvPr id="6" name="Title 1"/>
          <p:cNvSpPr txBox="1">
            <a:spLocks/>
          </p:cNvSpPr>
          <p:nvPr/>
        </p:nvSpPr>
        <p:spPr>
          <a:xfrm>
            <a:off x="334201" y="335525"/>
            <a:ext cx="3605471" cy="25391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SEC201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4294967295"/>
          </p:nvPr>
        </p:nvSpPr>
        <p:spPr>
          <a:xfrm>
            <a:off x="5943600" y="4767263"/>
            <a:ext cx="2895600" cy="273844"/>
          </a:xfrm>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05176"/>
            <a:ext cx="7772400" cy="1021556"/>
          </a:xfrm>
        </p:spPr>
        <p:txBody>
          <a:bodyPr>
            <a:normAutofit fontScale="90000"/>
          </a:bodyPr>
          <a:lstStyle/>
          <a:p>
            <a:pPr lvl="0"/>
            <a:r>
              <a:rPr lang="en-US" dirty="0" smtClean="0"/>
              <a:t>Fujitsu’s User Initiated</a:t>
            </a:r>
            <a:br>
              <a:rPr lang="en-US" dirty="0" smtClean="0"/>
            </a:br>
            <a:r>
              <a:rPr lang="en-US" dirty="0" smtClean="0"/>
              <a:t>Windows 7 Migration</a:t>
            </a:r>
            <a:endParaRPr lang="en-AU" dirty="0"/>
          </a:p>
        </p:txBody>
      </p:sp>
      <p:sp>
        <p:nvSpPr>
          <p:cNvPr id="3" name="Text Placeholder 2"/>
          <p:cNvSpPr>
            <a:spLocks noGrp="1"/>
          </p:cNvSpPr>
          <p:nvPr>
            <p:ph type="body" idx="1"/>
          </p:nvPr>
        </p:nvSpPr>
        <p:spPr>
          <a:xfrm>
            <a:off x="381000" y="1059582"/>
            <a:ext cx="7772400" cy="2245593"/>
          </a:xfrm>
        </p:spPr>
        <p:txBody>
          <a:bodyPr>
            <a:normAutofit fontScale="77500" lnSpcReduction="20000"/>
          </a:bodyPr>
          <a:lstStyle/>
          <a:p>
            <a:pPr lvl="0">
              <a:defRPr/>
            </a:pPr>
            <a:r>
              <a:rPr lang="en-US" sz="2800" b="1" dirty="0"/>
              <a:t>Charles Ponniah 		</a:t>
            </a:r>
            <a:r>
              <a:rPr lang="en-US" sz="2800" b="1" dirty="0" smtClean="0"/>
              <a:t>Malcolm </a:t>
            </a:r>
            <a:r>
              <a:rPr lang="en-US" sz="2800" b="1" dirty="0"/>
              <a:t>McCaffery</a:t>
            </a:r>
            <a:endParaRPr lang="en-US" b="1" dirty="0"/>
          </a:p>
          <a:p>
            <a:pPr lvl="0">
              <a:defRPr/>
            </a:pPr>
            <a:r>
              <a:rPr lang="en-US" dirty="0"/>
              <a:t>Senior SOE Architect		</a:t>
            </a:r>
            <a:r>
              <a:rPr lang="en-US" dirty="0" smtClean="0"/>
              <a:t>SOE </a:t>
            </a:r>
            <a:r>
              <a:rPr lang="en-US" dirty="0"/>
              <a:t>Architect</a:t>
            </a:r>
          </a:p>
          <a:p>
            <a:pPr lvl="0">
              <a:defRPr/>
            </a:pPr>
            <a:r>
              <a:rPr lang="en-US" dirty="0"/>
              <a:t>Fujitsu Australia New Zealand		</a:t>
            </a:r>
            <a:r>
              <a:rPr lang="en-US" dirty="0" smtClean="0"/>
              <a:t>Fujitsu </a:t>
            </a:r>
            <a:r>
              <a:rPr lang="en-US" dirty="0"/>
              <a:t>Australia New Zealand	</a:t>
            </a:r>
          </a:p>
          <a:p>
            <a:pPr lvl="0">
              <a:defRPr/>
            </a:pPr>
            <a:r>
              <a:rPr lang="en-US" dirty="0"/>
              <a:t>Charles.Ponniah@au.fujitsu.com 	</a:t>
            </a:r>
            <a:r>
              <a:rPr lang="en-US" dirty="0" smtClean="0"/>
              <a:t>Malcolm.McCaffery@au.fujitsu.com</a:t>
            </a:r>
            <a:endParaRPr lang="en-US" dirty="0"/>
          </a:p>
          <a:p>
            <a:pPr lvl="0">
              <a:defRPr/>
            </a:pPr>
            <a:endParaRPr lang="en-US" dirty="0"/>
          </a:p>
          <a:p>
            <a:pPr lvl="0">
              <a:defRPr/>
            </a:pPr>
            <a:r>
              <a:rPr lang="en-US" dirty="0"/>
              <a:t>Twitter @deviance25		</a:t>
            </a:r>
            <a:r>
              <a:rPr lang="en-US" dirty="0" smtClean="0"/>
              <a:t>Twitter </a:t>
            </a:r>
            <a:r>
              <a:rPr lang="en-US" dirty="0"/>
              <a:t>@</a:t>
            </a:r>
            <a:r>
              <a:rPr lang="en-US" dirty="0" err="1"/>
              <a:t>chentiangemalc</a:t>
            </a:r>
            <a:endParaRPr lang="en-US" dirty="0"/>
          </a:p>
          <a:p>
            <a:pPr lvl="0">
              <a:defRPr/>
            </a:pPr>
            <a:r>
              <a:rPr lang="en-US" dirty="0"/>
              <a:t>  				</a:t>
            </a:r>
            <a:r>
              <a:rPr lang="en-US" dirty="0" smtClean="0"/>
              <a:t>Blog </a:t>
            </a:r>
            <a:r>
              <a:rPr lang="en-US" dirty="0"/>
              <a:t>http://chentiangemalc.wordpress.com</a:t>
            </a:r>
          </a:p>
        </p:txBody>
      </p:sp>
      <p:sp>
        <p:nvSpPr>
          <p:cNvPr id="6" name="Title 1"/>
          <p:cNvSpPr txBox="1">
            <a:spLocks/>
          </p:cNvSpPr>
          <p:nvPr/>
        </p:nvSpPr>
        <p:spPr>
          <a:xfrm>
            <a:off x="334201" y="335525"/>
            <a:ext cx="3605471" cy="25391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SEC201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4294967295"/>
          </p:nvPr>
        </p:nvSpPr>
        <p:spPr>
          <a:xfrm>
            <a:off x="5943600" y="4767263"/>
            <a:ext cx="2895600" cy="273844"/>
          </a:xfrm>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031153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3790950"/>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a:t>
            </a:r>
            <a:r>
              <a:rPr lang="en-US" sz="800" dirty="0" smtClean="0">
                <a:solidFill>
                  <a:schemeClr val="bg2"/>
                </a:solidFill>
                <a:latin typeface="Calibri" pitchFamily="34" charset="0"/>
                <a:cs typeface="Arial" charset="0"/>
              </a:rPr>
              <a:t> </a:t>
            </a:r>
            <a:br>
              <a:rPr lang="en-US" sz="800" dirty="0" smtClean="0">
                <a:solidFill>
                  <a:schemeClr val="bg2"/>
                </a:solidFill>
                <a:latin typeface="Calibri" pitchFamily="34" charset="0"/>
                <a:cs typeface="Arial" charset="0"/>
              </a:rPr>
            </a:br>
            <a:r>
              <a:rPr lang="en-US" sz="800" dirty="0" smtClean="0">
                <a:solidFill>
                  <a:schemeClr val="bg2"/>
                </a:solidFill>
                <a:latin typeface="Calibri" pitchFamily="34" charset="0"/>
                <a:cs typeface="Arial" charset="0"/>
              </a:rPr>
              <a:t>in </a:t>
            </a:r>
            <a:r>
              <a:rPr lang="en-US" sz="800" dirty="0">
                <a:solidFill>
                  <a:schemeClr val="bg2"/>
                </a:solidFill>
                <a:latin typeface="Calibri" pitchFamily="34" charset="0"/>
                <a:cs typeface="Arial" charset="0"/>
              </a:rPr>
              <a:t>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6" name="Picture 5" descr="mslogo_white.png"/>
          <p:cNvPicPr>
            <a:picLocks noChangeAspect="1"/>
          </p:cNvPicPr>
          <p:nvPr/>
        </p:nvPicPr>
        <p:blipFill>
          <a:blip r:embed="rId3"/>
          <a:stretch>
            <a:fillRect/>
          </a:stretch>
        </p:blipFill>
        <p:spPr>
          <a:xfrm>
            <a:off x="2371526" y="2215163"/>
            <a:ext cx="4400948" cy="713173"/>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38"/>
            <a:ext cx="8229600" cy="639012"/>
          </a:xfrm>
        </p:spPr>
        <p:txBody>
          <a:bodyPr>
            <a:normAutofit fontScale="90000"/>
          </a:bodyPr>
          <a:lstStyle/>
          <a:p>
            <a:r>
              <a:rPr lang="en-US" dirty="0" smtClean="0"/>
              <a:t>Agenda</a:t>
            </a:r>
            <a:br>
              <a:rPr lang="en-US" dirty="0" smtClean="0"/>
            </a:br>
            <a:r>
              <a:rPr lang="en-AU" sz="3600" dirty="0" smtClean="0">
                <a:solidFill>
                  <a:schemeClr val="accent2"/>
                </a:solidFill>
              </a:rPr>
              <a:t>How Fujitsu Can Assist You…</a:t>
            </a:r>
            <a:endParaRPr lang="en-US"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3616740"/>
              </p:ext>
            </p:extLst>
          </p:nvPr>
        </p:nvGraphicFramePr>
        <p:xfrm>
          <a:off x="457200" y="1707655"/>
          <a:ext cx="8229600" cy="288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AU" sz="3600" dirty="0" smtClean="0">
                <a:solidFill>
                  <a:schemeClr val="accent2"/>
                </a:solidFill>
              </a:rPr>
              <a:t>Who Are Fujitsu Desktop Services?</a:t>
            </a:r>
            <a:endParaRPr sz="36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9377200"/>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User Initiated?</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2" descr="http://fixyourslowcomputer.com/frustrate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059582"/>
            <a:ext cx="5040560" cy="334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12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 Goals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5717281"/>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62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 – Live Migration To Windows 7</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310" y="1301532"/>
            <a:ext cx="646938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08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Traditional Migration Approaches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78934766"/>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27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8775</TotalTime>
  <Words>1061</Words>
  <Application>Microsoft Office PowerPoint</Application>
  <PresentationFormat>On-screen Show (16:9)</PresentationFormat>
  <Paragraphs>191</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Fujitsu’s User Initiated Windows 7 Migration</vt:lpstr>
      <vt:lpstr>Agenda How Fujitsu Can Assist You…</vt:lpstr>
      <vt:lpstr>Introduction Who Are Fujitsu Desktop Services?</vt:lpstr>
      <vt:lpstr>Why User Initiated?</vt:lpstr>
      <vt:lpstr>Design Goals</vt:lpstr>
      <vt:lpstr>Demo – Live Migration To Windows 7</vt:lpstr>
      <vt:lpstr>Traditional Migration Approaches</vt:lpstr>
      <vt:lpstr>User Initiated Approach</vt:lpstr>
      <vt:lpstr>User Initiated Process</vt:lpstr>
      <vt:lpstr>I Want Windows 7 Now!</vt:lpstr>
      <vt:lpstr>Pre-Flight Check</vt:lpstr>
      <vt:lpstr>Local Pre-Stage</vt:lpstr>
      <vt:lpstr>Migration Kick-Off</vt:lpstr>
      <vt:lpstr>Deployment &amp; Data Migration</vt:lpstr>
      <vt:lpstr>Speed Stats</vt:lpstr>
      <vt:lpstr>Fujitsu Provides the Sugar on Top</vt:lpstr>
      <vt:lpstr>Fujitsu Flavoured Icing</vt:lpstr>
      <vt:lpstr>Windows 7 Readiness</vt:lpstr>
      <vt:lpstr>User State Migration</vt:lpstr>
      <vt:lpstr>Productivity Tools</vt:lpstr>
      <vt:lpstr>Mobility Centre</vt:lpstr>
      <vt:lpstr>PowerPoint Presentation</vt:lpstr>
      <vt:lpstr>Demo – Migration Completion</vt:lpstr>
      <vt:lpstr>Biggest Challenge - Communication</vt:lpstr>
      <vt:lpstr>Question &amp; Answer Session</vt:lpstr>
      <vt:lpstr>Fujitsu Can Assist You…</vt:lpstr>
      <vt:lpstr>Enrol in Microsoft Virtual Academy Today</vt:lpstr>
      <vt:lpstr>Fujitsu’s User Initiated Windows 7 Migration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446</cp:revision>
  <dcterms:created xsi:type="dcterms:W3CDTF">2011-07-18T00:56:31Z</dcterms:created>
  <dcterms:modified xsi:type="dcterms:W3CDTF">2011-08-31T06:58:04Z</dcterms:modified>
</cp:coreProperties>
</file>