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2"/>
  </p:notesMasterIdLst>
  <p:sldIdLst>
    <p:sldId id="280" r:id="rId2"/>
    <p:sldId id="260" r:id="rId3"/>
    <p:sldId id="289" r:id="rId4"/>
    <p:sldId id="306" r:id="rId5"/>
    <p:sldId id="307" r:id="rId6"/>
    <p:sldId id="297" r:id="rId7"/>
    <p:sldId id="305" r:id="rId8"/>
    <p:sldId id="296" r:id="rId9"/>
    <p:sldId id="286" r:id="rId10"/>
    <p:sldId id="311" r:id="rId11"/>
    <p:sldId id="300" r:id="rId12"/>
    <p:sldId id="303" r:id="rId13"/>
    <p:sldId id="304" r:id="rId14"/>
    <p:sldId id="301" r:id="rId15"/>
    <p:sldId id="309" r:id="rId16"/>
    <p:sldId id="308" r:id="rId17"/>
    <p:sldId id="310" r:id="rId18"/>
    <p:sldId id="302" r:id="rId19"/>
    <p:sldId id="288" r:id="rId20"/>
    <p:sldId id="31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1" autoAdjust="0"/>
    <p:restoredTop sz="85446" autoAdjust="0"/>
  </p:normalViewPr>
  <p:slideViewPr>
    <p:cSldViewPr>
      <p:cViewPr>
        <p:scale>
          <a:sx n="66" d="100"/>
          <a:sy n="66" d="100"/>
        </p:scale>
        <p:origin x="-5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FCD21879-E5C5-4299-B8F2-9A996F0C809D}">
      <dgm:prSet phldrT="[Text]" custT="1"/>
      <dgm:spPr>
        <a:scene3d>
          <a:camera prst="orthographicFront"/>
          <a:lightRig rig="flat" dir="t"/>
        </a:scene3d>
        <a:sp3d z="-190500" extrusionH="12700" prstMaterial="plastic"/>
      </dgm:spPr>
      <dgm:t>
        <a:bodyPr/>
        <a:lstStyle/>
        <a:p>
          <a:r>
            <a:rPr lang="en-US" sz="2100" b="0" dirty="0" smtClean="0"/>
            <a:t>Service Management</a:t>
          </a:r>
          <a:endParaRPr lang="en-US" sz="2100" b="0" dirty="0"/>
        </a:p>
      </dgm:t>
    </dgm:pt>
    <dgm:pt modelId="{0DB2D1A4-E7DC-440E-B176-7288BB8613D7}" type="parTrans" cxnId="{22244360-3596-4017-8911-43578822CC4C}">
      <dgm:prSet/>
      <dgm:spPr/>
      <dgm:t>
        <a:bodyPr/>
        <a:lstStyle/>
        <a:p>
          <a:endParaRPr lang="en-US"/>
        </a:p>
      </dgm:t>
    </dgm:pt>
    <dgm:pt modelId="{752640C7-3852-42BA-A365-D9100FCC548D}" type="sibTrans" cxnId="{22244360-3596-4017-8911-43578822CC4C}">
      <dgm:prSet/>
      <dgm:spPr/>
      <dgm:t>
        <a:bodyPr/>
        <a:lstStyle/>
        <a:p>
          <a:endParaRPr lang="en-US"/>
        </a:p>
      </dgm:t>
    </dgm:pt>
    <dgm:pt modelId="{8548F47D-537F-4CEB-AE97-605AEA504ACF}">
      <dgm:prSet phldrT="[Text]" custT="1"/>
      <dgm:spPr/>
      <dgm:t>
        <a:bodyPr/>
        <a:lstStyle/>
        <a:p>
          <a:r>
            <a:rPr lang="en-US" sz="1400" dirty="0" smtClean="0"/>
            <a:t>Application Deployment</a:t>
          </a:r>
          <a:endParaRPr lang="en-US" sz="1400" dirty="0"/>
        </a:p>
      </dgm:t>
    </dgm:pt>
    <dgm:pt modelId="{7D91F6C4-F229-4989-A88B-7A79ED1D9E3D}" type="parTrans" cxnId="{619CDF24-14D3-4306-938E-4F5A8BC1F6E7}">
      <dgm:prSet/>
      <dgm:spPr/>
      <dgm:t>
        <a:bodyPr/>
        <a:lstStyle/>
        <a:p>
          <a:endParaRPr lang="en-US"/>
        </a:p>
      </dgm:t>
    </dgm:pt>
    <dgm:pt modelId="{83677E05-95C2-4D08-8672-A1DBB6652F4C}" type="sibTrans" cxnId="{619CDF24-14D3-4306-938E-4F5A8BC1F6E7}">
      <dgm:prSet/>
      <dgm:spPr/>
      <dgm:t>
        <a:bodyPr/>
        <a:lstStyle/>
        <a:p>
          <a:endParaRPr lang="en-US"/>
        </a:p>
      </dgm:t>
    </dgm:pt>
    <dgm:pt modelId="{647B5AB2-F91C-41EF-9719-CD9E53B23713}">
      <dgm:prSet phldrT="[Text]" custT="1"/>
      <dgm:spPr/>
      <dgm:t>
        <a:bodyPr/>
        <a:lstStyle/>
        <a:p>
          <a:r>
            <a:rPr lang="en-US" sz="1400" dirty="0" smtClean="0"/>
            <a:t>Image Based Servicing</a:t>
          </a:r>
          <a:endParaRPr lang="en-US" sz="1400" dirty="0"/>
        </a:p>
      </dgm:t>
    </dgm:pt>
    <dgm:pt modelId="{1B856CB6-8DF0-48B6-A26F-18A9CA6C5F5E}" type="parTrans" cxnId="{394C8581-A61C-4F77-8393-BF248A3382C8}">
      <dgm:prSet/>
      <dgm:spPr/>
      <dgm:t>
        <a:bodyPr/>
        <a:lstStyle/>
        <a:p>
          <a:endParaRPr lang="en-US"/>
        </a:p>
      </dgm:t>
    </dgm:pt>
    <dgm:pt modelId="{20616CDA-EEA9-4F9D-A876-EF5AF43CD494}" type="sibTrans" cxnId="{394C8581-A61C-4F77-8393-BF248A3382C8}">
      <dgm:prSet/>
      <dgm:spPr/>
      <dgm:t>
        <a:bodyPr/>
        <a:lstStyle/>
        <a:p>
          <a:endParaRPr lang="en-US"/>
        </a:p>
      </dgm:t>
    </dgm:pt>
    <dgm:pt modelId="{EE9E00EF-BCC0-4F3B-ABE6-41AD60103E6D}">
      <dgm:prSet phldrT="[Text]" custT="1"/>
      <dgm:spPr/>
      <dgm:t>
        <a:bodyPr/>
        <a:lstStyle/>
        <a:p>
          <a:r>
            <a:rPr lang="en-US" sz="1400" dirty="0" smtClean="0"/>
            <a:t>Custom Command Execution</a:t>
          </a:r>
          <a:endParaRPr lang="en-US" sz="1400" dirty="0"/>
        </a:p>
      </dgm:t>
    </dgm:pt>
    <dgm:pt modelId="{0DB4BD5E-9BC7-4F8E-BE4E-05B4DFC19837}" type="parTrans" cxnId="{4E90A9C8-BE0D-4C30-9F3B-940E31D192AB}">
      <dgm:prSet/>
      <dgm:spPr/>
      <dgm:t>
        <a:bodyPr/>
        <a:lstStyle/>
        <a:p>
          <a:endParaRPr lang="en-US"/>
        </a:p>
      </dgm:t>
    </dgm:pt>
    <dgm:pt modelId="{1F5AAF45-FB4E-4F9C-89A8-8B68FC33C02A}" type="sibTrans" cxnId="{4E90A9C8-BE0D-4C30-9F3B-940E31D192AB}">
      <dgm:prSet/>
      <dgm:spPr/>
      <dgm:t>
        <a:bodyPr/>
        <a:lstStyle/>
        <a:p>
          <a:endParaRPr lang="en-US"/>
        </a:p>
      </dgm:t>
    </dgm:pt>
    <dgm:pt modelId="{DF63E217-DC3E-4238-BA10-E1CE91F6D0A6}">
      <dgm:prSet phldrT="[Text]" custT="1"/>
      <dgm:spPr/>
      <dgm:t>
        <a:bodyPr/>
        <a:lstStyle/>
        <a:p>
          <a:r>
            <a:rPr lang="en-US" sz="1400" dirty="0" smtClean="0"/>
            <a:t>Service Templates</a:t>
          </a:r>
          <a:endParaRPr lang="en-US" sz="1400" dirty="0"/>
        </a:p>
      </dgm:t>
    </dgm:pt>
    <dgm:pt modelId="{3E8000C4-59EA-4203-93D5-99715DD75927}" type="parTrans" cxnId="{12A840CE-2BD1-458F-8E45-1B2BCBFBE5CA}">
      <dgm:prSet/>
      <dgm:spPr/>
      <dgm:t>
        <a:bodyPr/>
        <a:lstStyle/>
        <a:p>
          <a:endParaRPr lang="en-US"/>
        </a:p>
      </dgm:t>
    </dgm:pt>
    <dgm:pt modelId="{6B231792-6A08-4558-92F3-4B12C201AB33}" type="sibTrans" cxnId="{12A840CE-2BD1-458F-8E45-1B2BCBFBE5CA}">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4769BA0-9257-4616-8A8D-EE50C49E9782}" type="pres">
      <dgm:prSet presAssocID="{FCD21879-E5C5-4299-B8F2-9A996F0C809D}" presName="compNode" presStyleCnt="0"/>
      <dgm:spPr/>
      <dgm:t>
        <a:bodyPr/>
        <a:lstStyle/>
        <a:p>
          <a:endParaRPr lang="en-US"/>
        </a:p>
      </dgm:t>
    </dgm:pt>
    <dgm:pt modelId="{9CB2E2BD-4367-4A0B-8E7A-BAC3C129F915}" type="pres">
      <dgm:prSet presAssocID="{FCD21879-E5C5-4299-B8F2-9A996F0C809D}" presName="aNode" presStyleLbl="bgShp" presStyleIdx="0" presStyleCnt="1" custScaleX="100098" custLinFactNeighborX="-23212" custLinFactNeighborY="-348"/>
      <dgm:spPr/>
      <dgm:t>
        <a:bodyPr/>
        <a:lstStyle/>
        <a:p>
          <a:endParaRPr lang="en-US"/>
        </a:p>
      </dgm:t>
    </dgm:pt>
    <dgm:pt modelId="{228E47AC-9589-4D31-A51D-8C9526FECC84}" type="pres">
      <dgm:prSet presAssocID="{FCD21879-E5C5-4299-B8F2-9A996F0C809D}" presName="textNode" presStyleLbl="bgShp" presStyleIdx="0" presStyleCnt="1"/>
      <dgm:spPr/>
      <dgm:t>
        <a:bodyPr/>
        <a:lstStyle/>
        <a:p>
          <a:endParaRPr lang="en-US"/>
        </a:p>
      </dgm:t>
    </dgm:pt>
    <dgm:pt modelId="{45DCA4A9-7F1E-4905-B083-CB652EC94EEA}" type="pres">
      <dgm:prSet presAssocID="{FCD21879-E5C5-4299-B8F2-9A996F0C809D}" presName="compChildNode" presStyleCnt="0"/>
      <dgm:spPr/>
      <dgm:t>
        <a:bodyPr/>
        <a:lstStyle/>
        <a:p>
          <a:endParaRPr lang="en-US"/>
        </a:p>
      </dgm:t>
    </dgm:pt>
    <dgm:pt modelId="{99788B49-20FE-40C9-89EC-2139B910CB24}" type="pres">
      <dgm:prSet presAssocID="{FCD21879-E5C5-4299-B8F2-9A996F0C809D}" presName="theInnerList" presStyleCnt="0"/>
      <dgm:spPr/>
      <dgm:t>
        <a:bodyPr/>
        <a:lstStyle/>
        <a:p>
          <a:endParaRPr lang="en-US"/>
        </a:p>
      </dgm:t>
    </dgm:pt>
    <dgm:pt modelId="{71481B03-FBC6-418D-B38A-4D1582B8D554}" type="pres">
      <dgm:prSet presAssocID="{DF63E217-DC3E-4238-BA10-E1CE91F6D0A6}" presName="childNode" presStyleLbl="node1" presStyleIdx="0" presStyleCnt="4" custScaleX="105389" custLinFactNeighborX="0" custLinFactNeighborY="-15535">
        <dgm:presLayoutVars>
          <dgm:bulletEnabled val="1"/>
        </dgm:presLayoutVars>
      </dgm:prSet>
      <dgm:spPr/>
      <dgm:t>
        <a:bodyPr/>
        <a:lstStyle/>
        <a:p>
          <a:endParaRPr lang="en-US"/>
        </a:p>
      </dgm:t>
    </dgm:pt>
    <dgm:pt modelId="{53CC9F6D-E714-40FC-99D8-77095A79DA42}" type="pres">
      <dgm:prSet presAssocID="{DF63E217-DC3E-4238-BA10-E1CE91F6D0A6}" presName="aSpace2" presStyleCnt="0"/>
      <dgm:spPr/>
    </dgm:pt>
    <dgm:pt modelId="{D7F15D9C-3A63-4144-8A5F-7133D9517619}" type="pres">
      <dgm:prSet presAssocID="{8548F47D-537F-4CEB-AE97-605AEA504ACF}" presName="childNode" presStyleLbl="node1" presStyleIdx="1" presStyleCnt="4" custScaleX="100815" custLinFactNeighborY="81914">
        <dgm:presLayoutVars>
          <dgm:bulletEnabled val="1"/>
        </dgm:presLayoutVars>
      </dgm:prSet>
      <dgm:spPr/>
      <dgm:t>
        <a:bodyPr/>
        <a:lstStyle/>
        <a:p>
          <a:endParaRPr lang="en-US"/>
        </a:p>
      </dgm:t>
    </dgm:pt>
    <dgm:pt modelId="{CEA77AB1-F1AE-47F6-A9A9-15A1A25E0232}" type="pres">
      <dgm:prSet presAssocID="{8548F47D-537F-4CEB-AE97-605AEA504ACF}" presName="aSpace2" presStyleCnt="0"/>
      <dgm:spPr/>
      <dgm:t>
        <a:bodyPr/>
        <a:lstStyle/>
        <a:p>
          <a:endParaRPr lang="en-US"/>
        </a:p>
      </dgm:t>
    </dgm:pt>
    <dgm:pt modelId="{CEF40CCB-D92D-49DB-BF8D-E860F6DF3487}" type="pres">
      <dgm:prSet presAssocID="{EE9E00EF-BCC0-4F3B-ABE6-41AD60103E6D}" presName="childNode" presStyleLbl="node1" presStyleIdx="2" presStyleCnt="4" custScaleX="99027" custLinFactNeighborY="84466">
        <dgm:presLayoutVars>
          <dgm:bulletEnabled val="1"/>
        </dgm:presLayoutVars>
      </dgm:prSet>
      <dgm:spPr/>
      <dgm:t>
        <a:bodyPr/>
        <a:lstStyle/>
        <a:p>
          <a:endParaRPr lang="en-US"/>
        </a:p>
      </dgm:t>
    </dgm:pt>
    <dgm:pt modelId="{D4C58FB3-D890-4A74-AE07-3C69DCF364DC}" type="pres">
      <dgm:prSet presAssocID="{EE9E00EF-BCC0-4F3B-ABE6-41AD60103E6D}" presName="aSpace2" presStyleCnt="0"/>
      <dgm:spPr/>
    </dgm:pt>
    <dgm:pt modelId="{21E35218-11B3-4F41-8DE6-EE7B47CABB25}" type="pres">
      <dgm:prSet presAssocID="{647B5AB2-F91C-41EF-9719-CD9E53B23713}" presName="childNode" presStyleLbl="node1" presStyleIdx="3" presStyleCnt="4" custLinFactY="6157" custLinFactNeighborY="100000">
        <dgm:presLayoutVars>
          <dgm:bulletEnabled val="1"/>
        </dgm:presLayoutVars>
      </dgm:prSet>
      <dgm:spPr/>
      <dgm:t>
        <a:bodyPr/>
        <a:lstStyle/>
        <a:p>
          <a:endParaRPr lang="en-US"/>
        </a:p>
      </dgm:t>
    </dgm:pt>
  </dgm:ptLst>
  <dgm:cxnLst>
    <dgm:cxn modelId="{12A840CE-2BD1-458F-8E45-1B2BCBFBE5CA}" srcId="{FCD21879-E5C5-4299-B8F2-9A996F0C809D}" destId="{DF63E217-DC3E-4238-BA10-E1CE91F6D0A6}" srcOrd="0" destOrd="0" parTransId="{3E8000C4-59EA-4203-93D5-99715DD75927}" sibTransId="{6B231792-6A08-4558-92F3-4B12C201AB33}"/>
    <dgm:cxn modelId="{22244360-3596-4017-8911-43578822CC4C}" srcId="{A97CDFB5-EE32-4987-90F8-A168CA41C969}" destId="{FCD21879-E5C5-4299-B8F2-9A996F0C809D}" srcOrd="0" destOrd="0" parTransId="{0DB2D1A4-E7DC-440E-B176-7288BB8613D7}" sibTransId="{752640C7-3852-42BA-A365-D9100FCC548D}"/>
    <dgm:cxn modelId="{30BDFF3C-13A0-443D-B7F9-D90487824CC3}" type="presOf" srcId="{647B5AB2-F91C-41EF-9719-CD9E53B23713}" destId="{21E35218-11B3-4F41-8DE6-EE7B47CABB25}" srcOrd="0" destOrd="0" presId="urn:microsoft.com/office/officeart/2005/8/layout/lProcess2"/>
    <dgm:cxn modelId="{845C3927-1DD1-4F84-B1AE-AA30E4D7DE53}" type="presOf" srcId="{FCD21879-E5C5-4299-B8F2-9A996F0C809D}" destId="{228E47AC-9589-4D31-A51D-8C9526FECC84}" srcOrd="1" destOrd="0" presId="urn:microsoft.com/office/officeart/2005/8/layout/lProcess2"/>
    <dgm:cxn modelId="{394C8581-A61C-4F77-8393-BF248A3382C8}" srcId="{FCD21879-E5C5-4299-B8F2-9A996F0C809D}" destId="{647B5AB2-F91C-41EF-9719-CD9E53B23713}" srcOrd="3" destOrd="0" parTransId="{1B856CB6-8DF0-48B6-A26F-18A9CA6C5F5E}" sibTransId="{20616CDA-EEA9-4F9D-A876-EF5AF43CD494}"/>
    <dgm:cxn modelId="{B948F38E-872C-42AE-A8C3-533A882FF172}" type="presOf" srcId="{8548F47D-537F-4CEB-AE97-605AEA504ACF}" destId="{D7F15D9C-3A63-4144-8A5F-7133D9517619}" srcOrd="0" destOrd="0" presId="urn:microsoft.com/office/officeart/2005/8/layout/lProcess2"/>
    <dgm:cxn modelId="{26C4A683-A890-4626-9F43-06E16282C6C0}" type="presOf" srcId="{DF63E217-DC3E-4238-BA10-E1CE91F6D0A6}" destId="{71481B03-FBC6-418D-B38A-4D1582B8D554}" srcOrd="0" destOrd="0" presId="urn:microsoft.com/office/officeart/2005/8/layout/lProcess2"/>
    <dgm:cxn modelId="{BBB1C42B-426C-4B38-B399-87332EBA43EE}" type="presOf" srcId="{EE9E00EF-BCC0-4F3B-ABE6-41AD60103E6D}" destId="{CEF40CCB-D92D-49DB-BF8D-E860F6DF3487}" srcOrd="0" destOrd="0" presId="urn:microsoft.com/office/officeart/2005/8/layout/lProcess2"/>
    <dgm:cxn modelId="{DE0F7ADE-F884-4C75-A719-BEEEE04301E3}" type="presOf" srcId="{FCD21879-E5C5-4299-B8F2-9A996F0C809D}" destId="{9CB2E2BD-4367-4A0B-8E7A-BAC3C129F915}" srcOrd="0" destOrd="0" presId="urn:microsoft.com/office/officeart/2005/8/layout/lProcess2"/>
    <dgm:cxn modelId="{4F85389A-FBF6-4B35-8514-63EDA1C15E42}" type="presOf" srcId="{A97CDFB5-EE32-4987-90F8-A168CA41C969}" destId="{8220EE1D-0298-4754-8EDD-E0EEC7FC5DF1}" srcOrd="0" destOrd="0" presId="urn:microsoft.com/office/officeart/2005/8/layout/lProcess2"/>
    <dgm:cxn modelId="{4E90A9C8-BE0D-4C30-9F3B-940E31D192AB}" srcId="{FCD21879-E5C5-4299-B8F2-9A996F0C809D}" destId="{EE9E00EF-BCC0-4F3B-ABE6-41AD60103E6D}" srcOrd="2" destOrd="0" parTransId="{0DB4BD5E-9BC7-4F8E-BE4E-05B4DFC19837}" sibTransId="{1F5AAF45-FB4E-4F9C-89A8-8B68FC33C02A}"/>
    <dgm:cxn modelId="{619CDF24-14D3-4306-938E-4F5A8BC1F6E7}" srcId="{FCD21879-E5C5-4299-B8F2-9A996F0C809D}" destId="{8548F47D-537F-4CEB-AE97-605AEA504ACF}" srcOrd="1" destOrd="0" parTransId="{7D91F6C4-F229-4989-A88B-7A79ED1D9E3D}" sibTransId="{83677E05-95C2-4D08-8672-A1DBB6652F4C}"/>
    <dgm:cxn modelId="{ED474643-21CE-46B1-88DD-31EFF780DE53}" type="presParOf" srcId="{8220EE1D-0298-4754-8EDD-E0EEC7FC5DF1}" destId="{44769BA0-9257-4616-8A8D-EE50C49E9782}" srcOrd="0" destOrd="0" presId="urn:microsoft.com/office/officeart/2005/8/layout/lProcess2"/>
    <dgm:cxn modelId="{65ACAA79-F12D-44B2-BCA4-6E8C360C0317}" type="presParOf" srcId="{44769BA0-9257-4616-8A8D-EE50C49E9782}" destId="{9CB2E2BD-4367-4A0B-8E7A-BAC3C129F915}" srcOrd="0" destOrd="0" presId="urn:microsoft.com/office/officeart/2005/8/layout/lProcess2"/>
    <dgm:cxn modelId="{D30263D6-64B6-44F0-B7BE-34DE19A09A9A}" type="presParOf" srcId="{44769BA0-9257-4616-8A8D-EE50C49E9782}" destId="{228E47AC-9589-4D31-A51D-8C9526FECC84}" srcOrd="1" destOrd="0" presId="urn:microsoft.com/office/officeart/2005/8/layout/lProcess2"/>
    <dgm:cxn modelId="{0A387167-4120-4BC0-9E81-693D05B0BD11}" type="presParOf" srcId="{44769BA0-9257-4616-8A8D-EE50C49E9782}" destId="{45DCA4A9-7F1E-4905-B083-CB652EC94EEA}" srcOrd="2" destOrd="0" presId="urn:microsoft.com/office/officeart/2005/8/layout/lProcess2"/>
    <dgm:cxn modelId="{B4BA04C3-AB91-4CC9-9B7B-DC48DD28DCCD}" type="presParOf" srcId="{45DCA4A9-7F1E-4905-B083-CB652EC94EEA}" destId="{99788B49-20FE-40C9-89EC-2139B910CB24}" srcOrd="0" destOrd="0" presId="urn:microsoft.com/office/officeart/2005/8/layout/lProcess2"/>
    <dgm:cxn modelId="{CF41283F-EE59-42C7-B869-2585E50140ED}" type="presParOf" srcId="{99788B49-20FE-40C9-89EC-2139B910CB24}" destId="{71481B03-FBC6-418D-B38A-4D1582B8D554}" srcOrd="0" destOrd="0" presId="urn:microsoft.com/office/officeart/2005/8/layout/lProcess2"/>
    <dgm:cxn modelId="{7CA87609-3108-4B3B-8855-3932B78A1804}" type="presParOf" srcId="{99788B49-20FE-40C9-89EC-2139B910CB24}" destId="{53CC9F6D-E714-40FC-99D8-77095A79DA42}" srcOrd="1" destOrd="0" presId="urn:microsoft.com/office/officeart/2005/8/layout/lProcess2"/>
    <dgm:cxn modelId="{8C39C983-BC31-4C1D-A4BF-5D0A63CEC2B6}" type="presParOf" srcId="{99788B49-20FE-40C9-89EC-2139B910CB24}" destId="{D7F15D9C-3A63-4144-8A5F-7133D9517619}" srcOrd="2" destOrd="0" presId="urn:microsoft.com/office/officeart/2005/8/layout/lProcess2"/>
    <dgm:cxn modelId="{64F2E89A-5BE7-4D40-A896-5E2CC3D0F18A}" type="presParOf" srcId="{99788B49-20FE-40C9-89EC-2139B910CB24}" destId="{CEA77AB1-F1AE-47F6-A9A9-15A1A25E0232}" srcOrd="3" destOrd="0" presId="urn:microsoft.com/office/officeart/2005/8/layout/lProcess2"/>
    <dgm:cxn modelId="{0D056A88-AC7B-4E2E-A291-8515E56F45A6}" type="presParOf" srcId="{99788B49-20FE-40C9-89EC-2139B910CB24}" destId="{CEF40CCB-D92D-49DB-BF8D-E860F6DF3487}" srcOrd="4" destOrd="0" presId="urn:microsoft.com/office/officeart/2005/8/layout/lProcess2"/>
    <dgm:cxn modelId="{B5B76908-1398-4AF8-A0C4-E88BDFDC11D3}" type="presParOf" srcId="{99788B49-20FE-40C9-89EC-2139B910CB24}" destId="{D4C58FB3-D890-4A74-AE07-3C69DCF364DC}" srcOrd="5" destOrd="0" presId="urn:microsoft.com/office/officeart/2005/8/layout/lProcess2"/>
    <dgm:cxn modelId="{45A0A7E8-5013-4885-ADEB-273C1B3239CC}" type="presParOf" srcId="{99788B49-20FE-40C9-89EC-2139B910CB24}" destId="{21E35218-11B3-4F41-8DE6-EE7B47CABB25}"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11FE548A-9E05-40D8-A8B1-999F8EFDC5E6}">
      <dgm:prSet phldrT="[Text]" custT="1"/>
      <dgm:spPr>
        <a:scene3d>
          <a:camera prst="orthographicFront"/>
          <a:lightRig rig="flat" dir="t"/>
        </a:scene3d>
        <a:sp3d z="-190500" extrusionH="12700" prstMaterial="plastic"/>
      </dgm:spPr>
      <dgm:t>
        <a:bodyPr/>
        <a:lstStyle/>
        <a:p>
          <a:r>
            <a:rPr lang="en-US" sz="2100" dirty="0" smtClean="0"/>
            <a:t>Cloud Management</a:t>
          </a:r>
          <a:endParaRPr lang="en-US" sz="2100" dirty="0"/>
        </a:p>
      </dgm:t>
    </dgm:pt>
    <dgm:pt modelId="{269797E9-6AAB-4D9F-B859-6F17488F3F4B}" type="parTrans" cxnId="{02FE2465-C210-40F6-88BD-302045D3D88E}">
      <dgm:prSet/>
      <dgm:spPr/>
      <dgm:t>
        <a:bodyPr/>
        <a:lstStyle/>
        <a:p>
          <a:endParaRPr lang="en-US"/>
        </a:p>
      </dgm:t>
    </dgm:pt>
    <dgm:pt modelId="{4F347E6D-AB1C-4A35-8517-CDC8777A60CF}" type="sibTrans" cxnId="{02FE2465-C210-40F6-88BD-302045D3D88E}">
      <dgm:prSet/>
      <dgm:spPr/>
      <dgm:t>
        <a:bodyPr/>
        <a:lstStyle/>
        <a:p>
          <a:endParaRPr lang="en-US"/>
        </a:p>
      </dgm:t>
    </dgm:pt>
    <dgm:pt modelId="{032B5CAF-F8A8-41C6-9DC9-0AA1135775CD}">
      <dgm:prSet phldrT="[Text]" custT="1"/>
      <dgm:spPr/>
      <dgm:t>
        <a:bodyPr/>
        <a:lstStyle/>
        <a:p>
          <a:r>
            <a:rPr lang="en-US" sz="1400" dirty="0" smtClean="0"/>
            <a:t>Application Owner Usage</a:t>
          </a:r>
          <a:endParaRPr lang="en-US" sz="1400" dirty="0"/>
        </a:p>
      </dgm:t>
    </dgm:pt>
    <dgm:pt modelId="{C7025173-2EF5-40B1-BAC4-1B1E183F1B8E}" type="parTrans" cxnId="{3F0CA8D3-C79A-433D-8925-C44EBD35DCAF}">
      <dgm:prSet/>
      <dgm:spPr/>
      <dgm:t>
        <a:bodyPr/>
        <a:lstStyle/>
        <a:p>
          <a:endParaRPr lang="en-US"/>
        </a:p>
      </dgm:t>
    </dgm:pt>
    <dgm:pt modelId="{1000DE8B-FB21-4F55-AA47-0B979994D6D6}" type="sibTrans" cxnId="{3F0CA8D3-C79A-433D-8925-C44EBD35DCAF}">
      <dgm:prSet/>
      <dgm:spPr/>
      <dgm:t>
        <a:bodyPr/>
        <a:lstStyle/>
        <a:p>
          <a:endParaRPr lang="en-US"/>
        </a:p>
      </dgm:t>
    </dgm:pt>
    <dgm:pt modelId="{3B45A803-51FC-4879-800D-689BCCFEE7E7}">
      <dgm:prSet phldrT="[Text]" custT="1"/>
      <dgm:spPr/>
      <dgm:t>
        <a:bodyPr/>
        <a:lstStyle/>
        <a:p>
          <a:r>
            <a:rPr lang="en-US" sz="1400" dirty="0" smtClean="0"/>
            <a:t>Delegation and Quota</a:t>
          </a:r>
          <a:endParaRPr lang="en-US" sz="1400" dirty="0"/>
        </a:p>
      </dgm:t>
    </dgm:pt>
    <dgm:pt modelId="{80F82214-60D0-47CC-8C81-1FFD6B2B7677}" type="parTrans" cxnId="{8CC03530-CFC0-438F-A559-7D230C9ED890}">
      <dgm:prSet/>
      <dgm:spPr/>
      <dgm:t>
        <a:bodyPr/>
        <a:lstStyle/>
        <a:p>
          <a:endParaRPr lang="en-US"/>
        </a:p>
      </dgm:t>
    </dgm:pt>
    <dgm:pt modelId="{CC405BA5-2953-455C-B011-7DB08B108565}" type="sibTrans" cxnId="{8CC03530-CFC0-438F-A559-7D230C9ED890}">
      <dgm:prSet/>
      <dgm:spPr/>
      <dgm:t>
        <a:bodyPr/>
        <a:lstStyle/>
        <a:p>
          <a:endParaRPr lang="en-US"/>
        </a:p>
      </dgm:t>
    </dgm:pt>
    <dgm:pt modelId="{9A4E5095-913E-478B-9A27-75813EE4E127}">
      <dgm:prSet phldrT="[Text]" custT="1"/>
      <dgm:spPr/>
      <dgm:t>
        <a:bodyPr/>
        <a:lstStyle/>
        <a:p>
          <a:r>
            <a:rPr lang="en-US" sz="1400" dirty="0" smtClean="0"/>
            <a:t>Capacity and Capability</a:t>
          </a:r>
          <a:endParaRPr lang="en-US" sz="1400" dirty="0"/>
        </a:p>
      </dgm:t>
    </dgm:pt>
    <dgm:pt modelId="{6E10C7D5-7115-478D-8508-D2FC2FF308DD}" type="parTrans" cxnId="{D7D545E5-8293-4F09-821D-5FDE457037C4}">
      <dgm:prSet/>
      <dgm:spPr/>
      <dgm:t>
        <a:bodyPr/>
        <a:lstStyle/>
        <a:p>
          <a:endParaRPr lang="en-US"/>
        </a:p>
      </dgm:t>
    </dgm:pt>
    <dgm:pt modelId="{BAE733FD-F307-46C6-A382-D84ED857E44F}" type="sibTrans" cxnId="{D7D545E5-8293-4F09-821D-5FDE457037C4}">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6683697-2243-466B-B32E-79BFF7028D62}" type="pres">
      <dgm:prSet presAssocID="{11FE548A-9E05-40D8-A8B1-999F8EFDC5E6}" presName="compNode" presStyleCnt="0"/>
      <dgm:spPr/>
      <dgm:t>
        <a:bodyPr/>
        <a:lstStyle/>
        <a:p>
          <a:endParaRPr lang="en-US"/>
        </a:p>
      </dgm:t>
    </dgm:pt>
    <dgm:pt modelId="{A9578C0C-ABDE-4C3A-83DD-A1CC6591788B}" type="pres">
      <dgm:prSet presAssocID="{11FE548A-9E05-40D8-A8B1-999F8EFDC5E6}" presName="aNode" presStyleLbl="bgShp" presStyleIdx="0" presStyleCnt="1" custScaleX="100098" custLinFactX="-35892" custLinFactNeighborX="-100000"/>
      <dgm:spPr/>
      <dgm:t>
        <a:bodyPr/>
        <a:lstStyle/>
        <a:p>
          <a:endParaRPr lang="en-US"/>
        </a:p>
      </dgm:t>
    </dgm:pt>
    <dgm:pt modelId="{1A76FB4F-5096-49F3-93EF-32ED8090566B}" type="pres">
      <dgm:prSet presAssocID="{11FE548A-9E05-40D8-A8B1-999F8EFDC5E6}" presName="textNode" presStyleLbl="bgShp" presStyleIdx="0" presStyleCnt="1"/>
      <dgm:spPr/>
      <dgm:t>
        <a:bodyPr/>
        <a:lstStyle/>
        <a:p>
          <a:endParaRPr lang="en-US"/>
        </a:p>
      </dgm:t>
    </dgm:pt>
    <dgm:pt modelId="{0DD2253B-3782-489C-B105-5416FA7B5500}" type="pres">
      <dgm:prSet presAssocID="{11FE548A-9E05-40D8-A8B1-999F8EFDC5E6}" presName="compChildNode" presStyleCnt="0"/>
      <dgm:spPr/>
      <dgm:t>
        <a:bodyPr/>
        <a:lstStyle/>
        <a:p>
          <a:endParaRPr lang="en-US"/>
        </a:p>
      </dgm:t>
    </dgm:pt>
    <dgm:pt modelId="{01E439A1-5170-4695-B09E-41E12D96A188}" type="pres">
      <dgm:prSet presAssocID="{11FE548A-9E05-40D8-A8B1-999F8EFDC5E6}" presName="theInnerList" presStyleCnt="0"/>
      <dgm:spPr/>
      <dgm:t>
        <a:bodyPr/>
        <a:lstStyle/>
        <a:p>
          <a:endParaRPr lang="en-US"/>
        </a:p>
      </dgm:t>
    </dgm:pt>
    <dgm:pt modelId="{242900EB-425D-42F2-AFBF-1360C1A07D64}" type="pres">
      <dgm:prSet presAssocID="{032B5CAF-F8A8-41C6-9DC9-0AA1135775CD}" presName="childNode" presStyleLbl="node1" presStyleIdx="0" presStyleCnt="3" custScaleX="84912" custScaleY="26121" custLinFactNeighborX="0" custLinFactNeighborY="-17794">
        <dgm:presLayoutVars>
          <dgm:bulletEnabled val="1"/>
        </dgm:presLayoutVars>
      </dgm:prSet>
      <dgm:spPr/>
      <dgm:t>
        <a:bodyPr/>
        <a:lstStyle/>
        <a:p>
          <a:endParaRPr lang="en-US"/>
        </a:p>
      </dgm:t>
    </dgm:pt>
    <dgm:pt modelId="{5F2666BC-E8C5-4F7D-A6A9-1DD482EA544A}" type="pres">
      <dgm:prSet presAssocID="{032B5CAF-F8A8-41C6-9DC9-0AA1135775CD}" presName="aSpace2" presStyleCnt="0"/>
      <dgm:spPr/>
      <dgm:t>
        <a:bodyPr/>
        <a:lstStyle/>
        <a:p>
          <a:endParaRPr lang="en-US"/>
        </a:p>
      </dgm:t>
    </dgm:pt>
    <dgm:pt modelId="{B23BCF8C-7CED-4FF8-9C0D-BF6A3FA5BD96}" type="pres">
      <dgm:prSet presAssocID="{9A4E5095-913E-478B-9A27-75813EE4E127}" presName="childNode" presStyleLbl="node1" presStyleIdx="1" presStyleCnt="3" custScaleX="87687" custScaleY="24070" custLinFactNeighborX="1928" custLinFactNeighborY="-53067">
        <dgm:presLayoutVars>
          <dgm:bulletEnabled val="1"/>
        </dgm:presLayoutVars>
      </dgm:prSet>
      <dgm:spPr/>
      <dgm:t>
        <a:bodyPr/>
        <a:lstStyle/>
        <a:p>
          <a:endParaRPr lang="en-US"/>
        </a:p>
      </dgm:t>
    </dgm:pt>
    <dgm:pt modelId="{5136D6AD-174A-40EA-BB19-D0EA52BFC42E}" type="pres">
      <dgm:prSet presAssocID="{9A4E5095-913E-478B-9A27-75813EE4E127}" presName="aSpace2" presStyleCnt="0"/>
      <dgm:spPr/>
    </dgm:pt>
    <dgm:pt modelId="{51C5C38D-66A4-4BDA-96A2-94BB35F7FF99}" type="pres">
      <dgm:prSet presAssocID="{3B45A803-51FC-4879-800D-689BCCFEE7E7}" presName="childNode" presStyleLbl="node1" presStyleIdx="2" presStyleCnt="3" custScaleX="90154" custScaleY="25807" custLinFactNeighborX="0" custLinFactNeighborY="-91200">
        <dgm:presLayoutVars>
          <dgm:bulletEnabled val="1"/>
        </dgm:presLayoutVars>
      </dgm:prSet>
      <dgm:spPr/>
      <dgm:t>
        <a:bodyPr/>
        <a:lstStyle/>
        <a:p>
          <a:endParaRPr lang="en-US"/>
        </a:p>
      </dgm:t>
    </dgm:pt>
  </dgm:ptLst>
  <dgm:cxnLst>
    <dgm:cxn modelId="{3F0CA8D3-C79A-433D-8925-C44EBD35DCAF}" srcId="{11FE548A-9E05-40D8-A8B1-999F8EFDC5E6}" destId="{032B5CAF-F8A8-41C6-9DC9-0AA1135775CD}" srcOrd="0" destOrd="0" parTransId="{C7025173-2EF5-40B1-BAC4-1B1E183F1B8E}" sibTransId="{1000DE8B-FB21-4F55-AA47-0B979994D6D6}"/>
    <dgm:cxn modelId="{2537A2D0-0FCC-4A2E-A4EC-E972FBE3B225}" type="presOf" srcId="{032B5CAF-F8A8-41C6-9DC9-0AA1135775CD}" destId="{242900EB-425D-42F2-AFBF-1360C1A07D64}" srcOrd="0" destOrd="0" presId="urn:microsoft.com/office/officeart/2005/8/layout/lProcess2"/>
    <dgm:cxn modelId="{3584D510-4BA4-452E-B386-38F512B39D4D}" type="presOf" srcId="{9A4E5095-913E-478B-9A27-75813EE4E127}" destId="{B23BCF8C-7CED-4FF8-9C0D-BF6A3FA5BD96}" srcOrd="0" destOrd="0" presId="urn:microsoft.com/office/officeart/2005/8/layout/lProcess2"/>
    <dgm:cxn modelId="{B73109B8-5C0E-418C-8D9D-293D796EE47E}" type="presOf" srcId="{3B45A803-51FC-4879-800D-689BCCFEE7E7}" destId="{51C5C38D-66A4-4BDA-96A2-94BB35F7FF99}" srcOrd="0" destOrd="0" presId="urn:microsoft.com/office/officeart/2005/8/layout/lProcess2"/>
    <dgm:cxn modelId="{0C5AEBC9-ECA8-4C72-BB5D-6F242DBED212}" type="presOf" srcId="{11FE548A-9E05-40D8-A8B1-999F8EFDC5E6}" destId="{1A76FB4F-5096-49F3-93EF-32ED8090566B}" srcOrd="1" destOrd="0" presId="urn:microsoft.com/office/officeart/2005/8/layout/lProcess2"/>
    <dgm:cxn modelId="{8CC03530-CFC0-438F-A559-7D230C9ED890}" srcId="{11FE548A-9E05-40D8-A8B1-999F8EFDC5E6}" destId="{3B45A803-51FC-4879-800D-689BCCFEE7E7}" srcOrd="2" destOrd="0" parTransId="{80F82214-60D0-47CC-8C81-1FFD6B2B7677}" sibTransId="{CC405BA5-2953-455C-B011-7DB08B108565}"/>
    <dgm:cxn modelId="{3176FA22-B65C-47DF-85EB-CD34163E1513}" type="presOf" srcId="{11FE548A-9E05-40D8-A8B1-999F8EFDC5E6}" destId="{A9578C0C-ABDE-4C3A-83DD-A1CC6591788B}" srcOrd="0" destOrd="0" presId="urn:microsoft.com/office/officeart/2005/8/layout/lProcess2"/>
    <dgm:cxn modelId="{02FE2465-C210-40F6-88BD-302045D3D88E}" srcId="{A97CDFB5-EE32-4987-90F8-A168CA41C969}" destId="{11FE548A-9E05-40D8-A8B1-999F8EFDC5E6}" srcOrd="0" destOrd="0" parTransId="{269797E9-6AAB-4D9F-B859-6F17488F3F4B}" sibTransId="{4F347E6D-AB1C-4A35-8517-CDC8777A60CF}"/>
    <dgm:cxn modelId="{1B43C3C9-9851-466F-BD9A-180FB76F14EA}" type="presOf" srcId="{A97CDFB5-EE32-4987-90F8-A168CA41C969}" destId="{8220EE1D-0298-4754-8EDD-E0EEC7FC5DF1}" srcOrd="0" destOrd="0" presId="urn:microsoft.com/office/officeart/2005/8/layout/lProcess2"/>
    <dgm:cxn modelId="{D7D545E5-8293-4F09-821D-5FDE457037C4}" srcId="{11FE548A-9E05-40D8-A8B1-999F8EFDC5E6}" destId="{9A4E5095-913E-478B-9A27-75813EE4E127}" srcOrd="1" destOrd="0" parTransId="{6E10C7D5-7115-478D-8508-D2FC2FF308DD}" sibTransId="{BAE733FD-F307-46C6-A382-D84ED857E44F}"/>
    <dgm:cxn modelId="{EE644632-1029-4D63-A510-253620F7ECA7}" type="presParOf" srcId="{8220EE1D-0298-4754-8EDD-E0EEC7FC5DF1}" destId="{46683697-2243-466B-B32E-79BFF7028D62}" srcOrd="0" destOrd="0" presId="urn:microsoft.com/office/officeart/2005/8/layout/lProcess2"/>
    <dgm:cxn modelId="{13CE37CA-EF12-4F9C-BFD7-50FA523AFAB7}" type="presParOf" srcId="{46683697-2243-466B-B32E-79BFF7028D62}" destId="{A9578C0C-ABDE-4C3A-83DD-A1CC6591788B}" srcOrd="0" destOrd="0" presId="urn:microsoft.com/office/officeart/2005/8/layout/lProcess2"/>
    <dgm:cxn modelId="{200D0476-48CE-42C5-88FF-21F2F0886EBE}" type="presParOf" srcId="{46683697-2243-466B-B32E-79BFF7028D62}" destId="{1A76FB4F-5096-49F3-93EF-32ED8090566B}" srcOrd="1" destOrd="0" presId="urn:microsoft.com/office/officeart/2005/8/layout/lProcess2"/>
    <dgm:cxn modelId="{76FA5CAE-82EA-48D8-8064-67CEFA6C7BB3}" type="presParOf" srcId="{46683697-2243-466B-B32E-79BFF7028D62}" destId="{0DD2253B-3782-489C-B105-5416FA7B5500}" srcOrd="2" destOrd="0" presId="urn:microsoft.com/office/officeart/2005/8/layout/lProcess2"/>
    <dgm:cxn modelId="{06D47F62-240D-45FF-9347-B2DE17FEEB3A}" type="presParOf" srcId="{0DD2253B-3782-489C-B105-5416FA7B5500}" destId="{01E439A1-5170-4695-B09E-41E12D96A188}" srcOrd="0" destOrd="0" presId="urn:microsoft.com/office/officeart/2005/8/layout/lProcess2"/>
    <dgm:cxn modelId="{9D5C6658-CF32-4A64-9A45-397D0C90C886}" type="presParOf" srcId="{01E439A1-5170-4695-B09E-41E12D96A188}" destId="{242900EB-425D-42F2-AFBF-1360C1A07D64}" srcOrd="0" destOrd="0" presId="urn:microsoft.com/office/officeart/2005/8/layout/lProcess2"/>
    <dgm:cxn modelId="{D9E2AD7C-8CC3-4CB3-89F7-471A9E7D439B}" type="presParOf" srcId="{01E439A1-5170-4695-B09E-41E12D96A188}" destId="{5F2666BC-E8C5-4F7D-A6A9-1DD482EA544A}" srcOrd="1" destOrd="0" presId="urn:microsoft.com/office/officeart/2005/8/layout/lProcess2"/>
    <dgm:cxn modelId="{EFCD7EA4-5570-4054-9889-1CB2AC50E094}" type="presParOf" srcId="{01E439A1-5170-4695-B09E-41E12D96A188}" destId="{B23BCF8C-7CED-4FF8-9C0D-BF6A3FA5BD96}" srcOrd="2" destOrd="0" presId="urn:microsoft.com/office/officeart/2005/8/layout/lProcess2"/>
    <dgm:cxn modelId="{C274E562-0D17-4C72-B017-E30929666373}" type="presParOf" srcId="{01E439A1-5170-4695-B09E-41E12D96A188}" destId="{5136D6AD-174A-40EA-BB19-D0EA52BFC42E}" srcOrd="3" destOrd="0" presId="urn:microsoft.com/office/officeart/2005/8/layout/lProcess2"/>
    <dgm:cxn modelId="{E6FF78DC-343C-41B2-8F77-DFCAFEF9E716}" type="presParOf" srcId="{01E439A1-5170-4695-B09E-41E12D96A188}" destId="{51C5C38D-66A4-4BDA-96A2-94BB35F7FF99}"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FCD21879-E5C5-4299-B8F2-9A996F0C809D}">
      <dgm:prSet phldrT="[Text]" custT="1"/>
      <dgm:spPr>
        <a:scene3d>
          <a:camera prst="orthographicFront"/>
          <a:lightRig rig="flat" dir="t"/>
        </a:scene3d>
        <a:sp3d z="-190500" extrusionH="12700" prstMaterial="plastic"/>
      </dgm:spPr>
      <dgm:t>
        <a:bodyPr/>
        <a:lstStyle/>
        <a:p>
          <a:r>
            <a:rPr lang="en-US" sz="2100" dirty="0" smtClean="0"/>
            <a:t>Infrastructure </a:t>
          </a:r>
        </a:p>
        <a:p>
          <a:r>
            <a:rPr lang="en-US" sz="2100" dirty="0" smtClean="0"/>
            <a:t>Enhancements</a:t>
          </a:r>
          <a:endParaRPr lang="en-US" sz="2100" b="0" dirty="0"/>
        </a:p>
      </dgm:t>
    </dgm:pt>
    <dgm:pt modelId="{0DB2D1A4-E7DC-440E-B176-7288BB8613D7}" type="parTrans" cxnId="{22244360-3596-4017-8911-43578822CC4C}">
      <dgm:prSet/>
      <dgm:spPr/>
      <dgm:t>
        <a:bodyPr/>
        <a:lstStyle/>
        <a:p>
          <a:endParaRPr lang="en-US"/>
        </a:p>
      </dgm:t>
    </dgm:pt>
    <dgm:pt modelId="{752640C7-3852-42BA-A365-D9100FCC548D}" type="sibTrans" cxnId="{22244360-3596-4017-8911-43578822CC4C}">
      <dgm:prSet/>
      <dgm:spPr/>
      <dgm:t>
        <a:bodyPr/>
        <a:lstStyle/>
        <a:p>
          <a:endParaRPr lang="en-US"/>
        </a:p>
      </dgm:t>
    </dgm:pt>
    <dgm:pt modelId="{4DEA4592-19E1-4535-8F44-3AFD2F670E67}">
      <dgm:prSet phldrT="[Text]" custT="1"/>
      <dgm:spPr/>
      <dgm:t>
        <a:bodyPr/>
        <a:lstStyle/>
        <a:p>
          <a:pPr algn="ctr"/>
          <a:r>
            <a:rPr lang="en-US" sz="1400" dirty="0" smtClean="0"/>
            <a:t>HA VMM Server</a:t>
          </a:r>
          <a:endParaRPr lang="en-US" sz="1400" dirty="0"/>
        </a:p>
      </dgm:t>
    </dgm:pt>
    <dgm:pt modelId="{003C604F-1A88-491F-ABEC-8B8F073D020A}" type="parTrans" cxnId="{B5924042-8614-437D-94A6-486F1C2A845E}">
      <dgm:prSet/>
      <dgm:spPr/>
      <dgm:t>
        <a:bodyPr/>
        <a:lstStyle/>
        <a:p>
          <a:endParaRPr lang="en-US"/>
        </a:p>
      </dgm:t>
    </dgm:pt>
    <dgm:pt modelId="{A9EAECAB-52DF-4968-A849-47D2C4FA3D28}" type="sibTrans" cxnId="{B5924042-8614-437D-94A6-486F1C2A845E}">
      <dgm:prSet/>
      <dgm:spPr/>
      <dgm:t>
        <a:bodyPr/>
        <a:lstStyle/>
        <a:p>
          <a:endParaRPr lang="en-US"/>
        </a:p>
      </dgm:t>
    </dgm:pt>
    <dgm:pt modelId="{1A9AF90A-726F-4DEF-8558-A523317AB4AC}">
      <dgm:prSet phldrT="[Text]" custT="1"/>
      <dgm:spPr/>
      <dgm:t>
        <a:bodyPr/>
        <a:lstStyle/>
        <a:p>
          <a:r>
            <a:rPr lang="en-US" sz="1400" dirty="0" smtClean="0"/>
            <a:t>Upgrade</a:t>
          </a:r>
          <a:endParaRPr lang="en-US" sz="1400" dirty="0"/>
        </a:p>
      </dgm:t>
    </dgm:pt>
    <dgm:pt modelId="{5A2C0B70-DDA7-4E9A-95DD-EC27B36D6022}" type="parTrans" cxnId="{E84093BC-2411-4513-A40E-08F310153125}">
      <dgm:prSet/>
      <dgm:spPr/>
      <dgm:t>
        <a:bodyPr/>
        <a:lstStyle/>
        <a:p>
          <a:endParaRPr lang="en-US"/>
        </a:p>
      </dgm:t>
    </dgm:pt>
    <dgm:pt modelId="{5F4A8331-8166-423C-AE23-85FE571C2FD7}" type="sibTrans" cxnId="{E84093BC-2411-4513-A40E-08F310153125}">
      <dgm:prSet/>
      <dgm:spPr/>
      <dgm:t>
        <a:bodyPr/>
        <a:lstStyle/>
        <a:p>
          <a:endParaRPr lang="en-US"/>
        </a:p>
      </dgm:t>
    </dgm:pt>
    <dgm:pt modelId="{495A0A3B-8726-4AE1-AA48-0AE0A7A09F88}">
      <dgm:prSet phldrT="[Text]" custT="1"/>
      <dgm:spPr/>
      <dgm:t>
        <a:bodyPr/>
        <a:lstStyle/>
        <a:p>
          <a:r>
            <a:rPr lang="en-US" sz="1400" dirty="0" smtClean="0"/>
            <a:t>Custom properties</a:t>
          </a:r>
          <a:endParaRPr lang="en-US" sz="1400" dirty="0"/>
        </a:p>
      </dgm:t>
    </dgm:pt>
    <dgm:pt modelId="{836A8105-63D3-437C-A494-523739404C46}" type="parTrans" cxnId="{F907858C-3F09-47F2-BC26-EF9555E979D1}">
      <dgm:prSet/>
      <dgm:spPr/>
      <dgm:t>
        <a:bodyPr/>
        <a:lstStyle/>
        <a:p>
          <a:endParaRPr lang="en-US"/>
        </a:p>
      </dgm:t>
    </dgm:pt>
    <dgm:pt modelId="{885D3FFE-A9B2-49A2-9058-D9F5CE11E221}" type="sibTrans" cxnId="{F907858C-3F09-47F2-BC26-EF9555E979D1}">
      <dgm:prSet/>
      <dgm:spPr/>
      <dgm:t>
        <a:bodyPr/>
        <a:lstStyle/>
        <a:p>
          <a:endParaRPr lang="en-US"/>
        </a:p>
      </dgm:t>
    </dgm:pt>
    <dgm:pt modelId="{00B4F424-A601-4851-874E-D2FAAE3EC784}">
      <dgm:prSet phldrT="[Text]" custT="1"/>
      <dgm:spPr/>
      <dgm:t>
        <a:bodyPr/>
        <a:lstStyle/>
        <a:p>
          <a:r>
            <a:rPr lang="en-US" sz="1400" dirty="0" err="1" smtClean="0"/>
            <a:t>Powershell</a:t>
          </a:r>
          <a:endParaRPr lang="en-US" sz="1400" dirty="0"/>
        </a:p>
      </dgm:t>
    </dgm:pt>
    <dgm:pt modelId="{B32CD970-47AF-4276-BA96-DEFB8FA50E7D}" type="parTrans" cxnId="{B3E6F1BC-6138-421B-AE3E-6895F6683280}">
      <dgm:prSet/>
      <dgm:spPr/>
      <dgm:t>
        <a:bodyPr/>
        <a:lstStyle/>
        <a:p>
          <a:endParaRPr lang="en-US"/>
        </a:p>
      </dgm:t>
    </dgm:pt>
    <dgm:pt modelId="{696D62D0-5AEC-4C7F-8EB0-05B46F1DF003}" type="sibTrans" cxnId="{B3E6F1BC-6138-421B-AE3E-6895F6683280}">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4769BA0-9257-4616-8A8D-EE50C49E9782}" type="pres">
      <dgm:prSet presAssocID="{FCD21879-E5C5-4299-B8F2-9A996F0C809D}" presName="compNode" presStyleCnt="0"/>
      <dgm:spPr/>
      <dgm:t>
        <a:bodyPr/>
        <a:lstStyle/>
        <a:p>
          <a:endParaRPr lang="en-US"/>
        </a:p>
      </dgm:t>
    </dgm:pt>
    <dgm:pt modelId="{9CB2E2BD-4367-4A0B-8E7A-BAC3C129F915}" type="pres">
      <dgm:prSet presAssocID="{FCD21879-E5C5-4299-B8F2-9A996F0C809D}" presName="aNode" presStyleLbl="bgShp" presStyleIdx="0" presStyleCnt="1" custScaleX="100098" custLinFactNeighborX="-21939" custLinFactNeighborY="-348"/>
      <dgm:spPr/>
      <dgm:t>
        <a:bodyPr/>
        <a:lstStyle/>
        <a:p>
          <a:endParaRPr lang="en-US"/>
        </a:p>
      </dgm:t>
    </dgm:pt>
    <dgm:pt modelId="{228E47AC-9589-4D31-A51D-8C9526FECC84}" type="pres">
      <dgm:prSet presAssocID="{FCD21879-E5C5-4299-B8F2-9A996F0C809D}" presName="textNode" presStyleLbl="bgShp" presStyleIdx="0" presStyleCnt="1"/>
      <dgm:spPr/>
      <dgm:t>
        <a:bodyPr/>
        <a:lstStyle/>
        <a:p>
          <a:endParaRPr lang="en-US"/>
        </a:p>
      </dgm:t>
    </dgm:pt>
    <dgm:pt modelId="{45DCA4A9-7F1E-4905-B083-CB652EC94EEA}" type="pres">
      <dgm:prSet presAssocID="{FCD21879-E5C5-4299-B8F2-9A996F0C809D}" presName="compChildNode" presStyleCnt="0"/>
      <dgm:spPr/>
      <dgm:t>
        <a:bodyPr/>
        <a:lstStyle/>
        <a:p>
          <a:endParaRPr lang="en-US"/>
        </a:p>
      </dgm:t>
    </dgm:pt>
    <dgm:pt modelId="{99788B49-20FE-40C9-89EC-2139B910CB24}" type="pres">
      <dgm:prSet presAssocID="{FCD21879-E5C5-4299-B8F2-9A996F0C809D}" presName="theInnerList" presStyleCnt="0"/>
      <dgm:spPr/>
      <dgm:t>
        <a:bodyPr/>
        <a:lstStyle/>
        <a:p>
          <a:endParaRPr lang="en-US"/>
        </a:p>
      </dgm:t>
    </dgm:pt>
    <dgm:pt modelId="{5EBA8FD1-8E75-49A0-A8BB-D5EB29CA2308}" type="pres">
      <dgm:prSet presAssocID="{4DEA4592-19E1-4535-8F44-3AFD2F670E67}" presName="childNode" presStyleLbl="node1" presStyleIdx="0" presStyleCnt="4" custScaleX="97815" custScaleY="93991" custLinFactNeighborX="0" custLinFactNeighborY="-35661">
        <dgm:presLayoutVars>
          <dgm:bulletEnabled val="1"/>
        </dgm:presLayoutVars>
      </dgm:prSet>
      <dgm:spPr/>
      <dgm:t>
        <a:bodyPr/>
        <a:lstStyle/>
        <a:p>
          <a:endParaRPr lang="en-US"/>
        </a:p>
      </dgm:t>
    </dgm:pt>
    <dgm:pt modelId="{4D5A7A2A-943B-4C31-9698-CD8F2E38A823}" type="pres">
      <dgm:prSet presAssocID="{4DEA4592-19E1-4535-8F44-3AFD2F670E67}" presName="aSpace2" presStyleCnt="0"/>
      <dgm:spPr/>
    </dgm:pt>
    <dgm:pt modelId="{38AC0347-4B21-4947-9F9B-E0328B9AE9D4}" type="pres">
      <dgm:prSet presAssocID="{1A9AF90A-726F-4DEF-8558-A523317AB4AC}" presName="childNode" presStyleLbl="node1" presStyleIdx="1" presStyleCnt="4" custScaleX="101766" custScaleY="77211" custLinFactNeighborX="-791" custLinFactNeighborY="13226">
        <dgm:presLayoutVars>
          <dgm:bulletEnabled val="1"/>
        </dgm:presLayoutVars>
      </dgm:prSet>
      <dgm:spPr/>
      <dgm:t>
        <a:bodyPr/>
        <a:lstStyle/>
        <a:p>
          <a:endParaRPr lang="en-US"/>
        </a:p>
      </dgm:t>
    </dgm:pt>
    <dgm:pt modelId="{8264A5CD-CEF5-415D-8392-3AE4BF91CD5F}" type="pres">
      <dgm:prSet presAssocID="{1A9AF90A-726F-4DEF-8558-A523317AB4AC}" presName="aSpace2" presStyleCnt="0"/>
      <dgm:spPr/>
    </dgm:pt>
    <dgm:pt modelId="{BDD3414C-D9E8-4AE3-9755-9E9A6A4B8216}" type="pres">
      <dgm:prSet presAssocID="{495A0A3B-8726-4AE1-AA48-0AE0A7A09F88}" presName="childNode" presStyleLbl="node1" presStyleIdx="2" presStyleCnt="4" custFlipHor="1" custScaleX="99186" custLinFactNeighborX="-1417" custLinFactNeighborY="61823">
        <dgm:presLayoutVars>
          <dgm:bulletEnabled val="1"/>
        </dgm:presLayoutVars>
      </dgm:prSet>
      <dgm:spPr/>
      <dgm:t>
        <a:bodyPr/>
        <a:lstStyle/>
        <a:p>
          <a:endParaRPr lang="en-US"/>
        </a:p>
      </dgm:t>
    </dgm:pt>
    <dgm:pt modelId="{A01D5899-8434-42F7-AAFC-C12E09E4365A}" type="pres">
      <dgm:prSet presAssocID="{495A0A3B-8726-4AE1-AA48-0AE0A7A09F88}" presName="aSpace2" presStyleCnt="0"/>
      <dgm:spPr/>
    </dgm:pt>
    <dgm:pt modelId="{4AE05F2B-9698-4DA6-A51C-0004399D6228}" type="pres">
      <dgm:prSet presAssocID="{00B4F424-A601-4851-874E-D2FAAE3EC784}" presName="childNode" presStyleLbl="node1" presStyleIdx="3" presStyleCnt="4" custScaleX="93578" custScaleY="75663" custLinFactNeighborX="0" custLinFactNeighborY="49742">
        <dgm:presLayoutVars>
          <dgm:bulletEnabled val="1"/>
        </dgm:presLayoutVars>
      </dgm:prSet>
      <dgm:spPr/>
      <dgm:t>
        <a:bodyPr/>
        <a:lstStyle/>
        <a:p>
          <a:endParaRPr lang="en-US"/>
        </a:p>
      </dgm:t>
    </dgm:pt>
  </dgm:ptLst>
  <dgm:cxnLst>
    <dgm:cxn modelId="{B3E6F1BC-6138-421B-AE3E-6895F6683280}" srcId="{FCD21879-E5C5-4299-B8F2-9A996F0C809D}" destId="{00B4F424-A601-4851-874E-D2FAAE3EC784}" srcOrd="3" destOrd="0" parTransId="{B32CD970-47AF-4276-BA96-DEFB8FA50E7D}" sibTransId="{696D62D0-5AEC-4C7F-8EB0-05B46F1DF003}"/>
    <dgm:cxn modelId="{525524DE-D41B-44CA-94E6-71B61F6EE956}" type="presOf" srcId="{FCD21879-E5C5-4299-B8F2-9A996F0C809D}" destId="{9CB2E2BD-4367-4A0B-8E7A-BAC3C129F915}" srcOrd="0" destOrd="0" presId="urn:microsoft.com/office/officeart/2005/8/layout/lProcess2"/>
    <dgm:cxn modelId="{56CA80D5-A369-4794-945F-DE8BE8C1A8F6}" type="presOf" srcId="{1A9AF90A-726F-4DEF-8558-A523317AB4AC}" destId="{38AC0347-4B21-4947-9F9B-E0328B9AE9D4}" srcOrd="0" destOrd="0" presId="urn:microsoft.com/office/officeart/2005/8/layout/lProcess2"/>
    <dgm:cxn modelId="{84F88C1A-2D7C-4909-A650-EAA8A5D8C8D9}" type="presOf" srcId="{00B4F424-A601-4851-874E-D2FAAE3EC784}" destId="{4AE05F2B-9698-4DA6-A51C-0004399D6228}" srcOrd="0" destOrd="0" presId="urn:microsoft.com/office/officeart/2005/8/layout/lProcess2"/>
    <dgm:cxn modelId="{E84093BC-2411-4513-A40E-08F310153125}" srcId="{FCD21879-E5C5-4299-B8F2-9A996F0C809D}" destId="{1A9AF90A-726F-4DEF-8558-A523317AB4AC}" srcOrd="1" destOrd="0" parTransId="{5A2C0B70-DDA7-4E9A-95DD-EC27B36D6022}" sibTransId="{5F4A8331-8166-423C-AE23-85FE571C2FD7}"/>
    <dgm:cxn modelId="{8A4303BF-3088-4A1B-9715-9F06BC230E6A}" type="presOf" srcId="{495A0A3B-8726-4AE1-AA48-0AE0A7A09F88}" destId="{BDD3414C-D9E8-4AE3-9755-9E9A6A4B8216}" srcOrd="0" destOrd="0" presId="urn:microsoft.com/office/officeart/2005/8/layout/lProcess2"/>
    <dgm:cxn modelId="{CFB4485D-C1A6-4C5E-9257-BD005F5DB6FB}" type="presOf" srcId="{4DEA4592-19E1-4535-8F44-3AFD2F670E67}" destId="{5EBA8FD1-8E75-49A0-A8BB-D5EB29CA2308}" srcOrd="0" destOrd="0" presId="urn:microsoft.com/office/officeart/2005/8/layout/lProcess2"/>
    <dgm:cxn modelId="{7CCBA5D4-3536-4783-B04D-F9548342A7EB}" type="presOf" srcId="{FCD21879-E5C5-4299-B8F2-9A996F0C809D}" destId="{228E47AC-9589-4D31-A51D-8C9526FECC84}" srcOrd="1" destOrd="0" presId="urn:microsoft.com/office/officeart/2005/8/layout/lProcess2"/>
    <dgm:cxn modelId="{22244360-3596-4017-8911-43578822CC4C}" srcId="{A97CDFB5-EE32-4987-90F8-A168CA41C969}" destId="{FCD21879-E5C5-4299-B8F2-9A996F0C809D}" srcOrd="0" destOrd="0" parTransId="{0DB2D1A4-E7DC-440E-B176-7288BB8613D7}" sibTransId="{752640C7-3852-42BA-A365-D9100FCC548D}"/>
    <dgm:cxn modelId="{F907858C-3F09-47F2-BC26-EF9555E979D1}" srcId="{FCD21879-E5C5-4299-B8F2-9A996F0C809D}" destId="{495A0A3B-8726-4AE1-AA48-0AE0A7A09F88}" srcOrd="2" destOrd="0" parTransId="{836A8105-63D3-437C-A494-523739404C46}" sibTransId="{885D3FFE-A9B2-49A2-9058-D9F5CE11E221}"/>
    <dgm:cxn modelId="{3FEF933D-EF5D-4636-AEEE-0FBB278D6861}" type="presOf" srcId="{A97CDFB5-EE32-4987-90F8-A168CA41C969}" destId="{8220EE1D-0298-4754-8EDD-E0EEC7FC5DF1}" srcOrd="0" destOrd="0" presId="urn:microsoft.com/office/officeart/2005/8/layout/lProcess2"/>
    <dgm:cxn modelId="{B5924042-8614-437D-94A6-486F1C2A845E}" srcId="{FCD21879-E5C5-4299-B8F2-9A996F0C809D}" destId="{4DEA4592-19E1-4535-8F44-3AFD2F670E67}" srcOrd="0" destOrd="0" parTransId="{003C604F-1A88-491F-ABEC-8B8F073D020A}" sibTransId="{A9EAECAB-52DF-4968-A849-47D2C4FA3D28}"/>
    <dgm:cxn modelId="{E544B236-C973-4442-AD5B-EB4B7100B079}" type="presParOf" srcId="{8220EE1D-0298-4754-8EDD-E0EEC7FC5DF1}" destId="{44769BA0-9257-4616-8A8D-EE50C49E9782}" srcOrd="0" destOrd="0" presId="urn:microsoft.com/office/officeart/2005/8/layout/lProcess2"/>
    <dgm:cxn modelId="{E1843F42-11A9-4365-B591-D8D8FD433B81}" type="presParOf" srcId="{44769BA0-9257-4616-8A8D-EE50C49E9782}" destId="{9CB2E2BD-4367-4A0B-8E7A-BAC3C129F915}" srcOrd="0" destOrd="0" presId="urn:microsoft.com/office/officeart/2005/8/layout/lProcess2"/>
    <dgm:cxn modelId="{8ECC5239-E943-4ECA-BE2F-1022CDD04A45}" type="presParOf" srcId="{44769BA0-9257-4616-8A8D-EE50C49E9782}" destId="{228E47AC-9589-4D31-A51D-8C9526FECC84}" srcOrd="1" destOrd="0" presId="urn:microsoft.com/office/officeart/2005/8/layout/lProcess2"/>
    <dgm:cxn modelId="{D92A866F-2ADF-4461-A259-B77C2C91A093}" type="presParOf" srcId="{44769BA0-9257-4616-8A8D-EE50C49E9782}" destId="{45DCA4A9-7F1E-4905-B083-CB652EC94EEA}" srcOrd="2" destOrd="0" presId="urn:microsoft.com/office/officeart/2005/8/layout/lProcess2"/>
    <dgm:cxn modelId="{50663849-5EE2-4358-BD03-E472DEBC534C}" type="presParOf" srcId="{45DCA4A9-7F1E-4905-B083-CB652EC94EEA}" destId="{99788B49-20FE-40C9-89EC-2139B910CB24}" srcOrd="0" destOrd="0" presId="urn:microsoft.com/office/officeart/2005/8/layout/lProcess2"/>
    <dgm:cxn modelId="{E9677CDD-1446-4C8D-B1D5-E00272720F8F}" type="presParOf" srcId="{99788B49-20FE-40C9-89EC-2139B910CB24}" destId="{5EBA8FD1-8E75-49A0-A8BB-D5EB29CA2308}" srcOrd="0" destOrd="0" presId="urn:microsoft.com/office/officeart/2005/8/layout/lProcess2"/>
    <dgm:cxn modelId="{3C8AD9AC-B724-44F6-B1FF-499752630CDA}" type="presParOf" srcId="{99788B49-20FE-40C9-89EC-2139B910CB24}" destId="{4D5A7A2A-943B-4C31-9698-CD8F2E38A823}" srcOrd="1" destOrd="0" presId="urn:microsoft.com/office/officeart/2005/8/layout/lProcess2"/>
    <dgm:cxn modelId="{6950A3A6-F328-4B8D-8382-4DB9A8ECDB52}" type="presParOf" srcId="{99788B49-20FE-40C9-89EC-2139B910CB24}" destId="{38AC0347-4B21-4947-9F9B-E0328B9AE9D4}" srcOrd="2" destOrd="0" presId="urn:microsoft.com/office/officeart/2005/8/layout/lProcess2"/>
    <dgm:cxn modelId="{84CCC7D5-BF4B-4C51-89DD-00050A6181B4}" type="presParOf" srcId="{99788B49-20FE-40C9-89EC-2139B910CB24}" destId="{8264A5CD-CEF5-415D-8392-3AE4BF91CD5F}" srcOrd="3" destOrd="0" presId="urn:microsoft.com/office/officeart/2005/8/layout/lProcess2"/>
    <dgm:cxn modelId="{540F2009-5885-4265-8FB9-9E072DBC3432}" type="presParOf" srcId="{99788B49-20FE-40C9-89EC-2139B910CB24}" destId="{BDD3414C-D9E8-4AE3-9755-9E9A6A4B8216}" srcOrd="4" destOrd="0" presId="urn:microsoft.com/office/officeart/2005/8/layout/lProcess2"/>
    <dgm:cxn modelId="{BE0BD89C-D3FE-4227-A800-B88397109314}" type="presParOf" srcId="{99788B49-20FE-40C9-89EC-2139B910CB24}" destId="{A01D5899-8434-42F7-AAFC-C12E09E4365A}" srcOrd="5" destOrd="0" presId="urn:microsoft.com/office/officeart/2005/8/layout/lProcess2"/>
    <dgm:cxn modelId="{DB868D3D-D074-4D3C-8D25-1989DEA75C39}" type="presParOf" srcId="{99788B49-20FE-40C9-89EC-2139B910CB24}" destId="{4AE05F2B-9698-4DA6-A51C-0004399D6228}" srcOrd="6"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E2BD-4367-4A0B-8E7A-BAC3C129F915}">
      <dsp:nvSpPr>
        <dsp:cNvPr id="0" name=""/>
        <dsp:cNvSpPr/>
      </dsp:nvSpPr>
      <dsp:spPr>
        <a:xfrm>
          <a:off x="0" y="0"/>
          <a:ext cx="1726506" cy="4340901"/>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smtClean="0"/>
            <a:t>Service Management</a:t>
          </a:r>
          <a:endParaRPr lang="en-US" sz="2100" b="0" kern="1200" dirty="0"/>
        </a:p>
      </dsp:txBody>
      <dsp:txXfrm>
        <a:off x="0" y="0"/>
        <a:ext cx="1726506" cy="1302270"/>
      </dsp:txXfrm>
    </dsp:sp>
    <dsp:sp modelId="{71481B03-FBC6-418D-B38A-4D1582B8D554}">
      <dsp:nvSpPr>
        <dsp:cNvPr id="0" name=""/>
        <dsp:cNvSpPr/>
      </dsp:nvSpPr>
      <dsp:spPr>
        <a:xfrm>
          <a:off x="136989" y="1287262"/>
          <a:ext cx="1454213" cy="63237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Service Templates</a:t>
          </a:r>
          <a:endParaRPr lang="en-US" sz="1400" kern="1200" dirty="0"/>
        </a:p>
      </dsp:txBody>
      <dsp:txXfrm>
        <a:off x="155511" y="1305784"/>
        <a:ext cx="1417169" cy="595332"/>
      </dsp:txXfrm>
    </dsp:sp>
    <dsp:sp modelId="{D7F15D9C-3A63-4144-8A5F-7133D9517619}">
      <dsp:nvSpPr>
        <dsp:cNvPr id="0" name=""/>
        <dsp:cNvSpPr/>
      </dsp:nvSpPr>
      <dsp:spPr>
        <a:xfrm>
          <a:off x="168546" y="2111734"/>
          <a:ext cx="1391099" cy="63237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Application Deployment</a:t>
          </a:r>
          <a:endParaRPr lang="en-US" sz="1400" kern="1200" dirty="0"/>
        </a:p>
      </dsp:txBody>
      <dsp:txXfrm>
        <a:off x="187068" y="2130256"/>
        <a:ext cx="1354055" cy="595332"/>
      </dsp:txXfrm>
    </dsp:sp>
    <dsp:sp modelId="{CEF40CCB-D92D-49DB-BF8D-E860F6DF3487}">
      <dsp:nvSpPr>
        <dsp:cNvPr id="0" name=""/>
        <dsp:cNvSpPr/>
      </dsp:nvSpPr>
      <dsp:spPr>
        <a:xfrm>
          <a:off x="180882" y="2843883"/>
          <a:ext cx="1366427" cy="63237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Custom Command Execution</a:t>
          </a:r>
          <a:endParaRPr lang="en-US" sz="1400" kern="1200" dirty="0"/>
        </a:p>
      </dsp:txBody>
      <dsp:txXfrm>
        <a:off x="199404" y="2862405"/>
        <a:ext cx="1329383" cy="595332"/>
      </dsp:txXfrm>
    </dsp:sp>
    <dsp:sp modelId="{21E35218-11B3-4F41-8DE6-EE7B47CABB25}">
      <dsp:nvSpPr>
        <dsp:cNvPr id="0" name=""/>
        <dsp:cNvSpPr/>
      </dsp:nvSpPr>
      <dsp:spPr>
        <a:xfrm>
          <a:off x="174169" y="3627597"/>
          <a:ext cx="1379853" cy="63237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Image Based Servicing</a:t>
          </a:r>
          <a:endParaRPr lang="en-US" sz="1400" kern="1200" dirty="0"/>
        </a:p>
      </dsp:txBody>
      <dsp:txXfrm>
        <a:off x="192691" y="3646119"/>
        <a:ext cx="1342809" cy="595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78C0C-ABDE-4C3A-83DD-A1CC6591788B}">
      <dsp:nvSpPr>
        <dsp:cNvPr id="0" name=""/>
        <dsp:cNvSpPr/>
      </dsp:nvSpPr>
      <dsp:spPr>
        <a:xfrm>
          <a:off x="0" y="0"/>
          <a:ext cx="1654569" cy="4340901"/>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Cloud Management</a:t>
          </a:r>
          <a:endParaRPr lang="en-US" sz="2100" kern="1200" dirty="0"/>
        </a:p>
      </dsp:txBody>
      <dsp:txXfrm>
        <a:off x="0" y="0"/>
        <a:ext cx="1654569" cy="1302270"/>
      </dsp:txXfrm>
    </dsp:sp>
    <dsp:sp modelId="{242900EB-425D-42F2-AFBF-1360C1A07D64}">
      <dsp:nvSpPr>
        <dsp:cNvPr id="0" name=""/>
        <dsp:cNvSpPr/>
      </dsp:nvSpPr>
      <dsp:spPr>
        <a:xfrm>
          <a:off x="266671" y="1230072"/>
          <a:ext cx="1122841" cy="69024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Application Owner Usage</a:t>
          </a:r>
          <a:endParaRPr lang="en-US" sz="1400" kern="1200" dirty="0"/>
        </a:p>
      </dsp:txBody>
      <dsp:txXfrm>
        <a:off x="286887" y="1250288"/>
        <a:ext cx="1082409" cy="649810"/>
      </dsp:txXfrm>
    </dsp:sp>
    <dsp:sp modelId="{B23BCF8C-7CED-4FF8-9C0D-BF6A3FA5BD96}">
      <dsp:nvSpPr>
        <dsp:cNvPr id="0" name=""/>
        <dsp:cNvSpPr/>
      </dsp:nvSpPr>
      <dsp:spPr>
        <a:xfrm>
          <a:off x="273818" y="2183452"/>
          <a:ext cx="1159537" cy="63604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Capacity and Capability</a:t>
          </a:r>
          <a:endParaRPr lang="en-US" sz="1400" kern="1200" dirty="0"/>
        </a:p>
      </dsp:txBody>
      <dsp:txXfrm>
        <a:off x="292447" y="2202081"/>
        <a:ext cx="1122279" cy="598787"/>
      </dsp:txXfrm>
    </dsp:sp>
    <dsp:sp modelId="{51C5C38D-66A4-4BDA-96A2-94BB35F7FF99}">
      <dsp:nvSpPr>
        <dsp:cNvPr id="0" name=""/>
        <dsp:cNvSpPr/>
      </dsp:nvSpPr>
      <dsp:spPr>
        <a:xfrm>
          <a:off x="232012" y="3071009"/>
          <a:ext cx="1192159" cy="68194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Delegation and Quota</a:t>
          </a:r>
          <a:endParaRPr lang="en-US" sz="1400" kern="1200" dirty="0"/>
        </a:p>
      </dsp:txBody>
      <dsp:txXfrm>
        <a:off x="251985" y="3090982"/>
        <a:ext cx="1152213" cy="641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E2BD-4367-4A0B-8E7A-BAC3C129F915}">
      <dsp:nvSpPr>
        <dsp:cNvPr id="0" name=""/>
        <dsp:cNvSpPr/>
      </dsp:nvSpPr>
      <dsp:spPr>
        <a:xfrm>
          <a:off x="0" y="0"/>
          <a:ext cx="1798444" cy="4340901"/>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Infrastructure </a:t>
          </a:r>
        </a:p>
        <a:p>
          <a:pPr lvl="0" algn="ctr" defTabSz="933450">
            <a:lnSpc>
              <a:spcPct val="90000"/>
            </a:lnSpc>
            <a:spcBef>
              <a:spcPct val="0"/>
            </a:spcBef>
            <a:spcAft>
              <a:spcPct val="35000"/>
            </a:spcAft>
          </a:pPr>
          <a:r>
            <a:rPr lang="en-US" sz="2100" kern="1200" dirty="0" smtClean="0"/>
            <a:t>Enhancements</a:t>
          </a:r>
          <a:endParaRPr lang="en-US" sz="2100" b="0" kern="1200" dirty="0"/>
        </a:p>
      </dsp:txBody>
      <dsp:txXfrm>
        <a:off x="0" y="0"/>
        <a:ext cx="1798444" cy="1302270"/>
      </dsp:txXfrm>
    </dsp:sp>
    <dsp:sp modelId="{5EBA8FD1-8E75-49A0-A8BB-D5EB29CA2308}">
      <dsp:nvSpPr>
        <dsp:cNvPr id="0" name=""/>
        <dsp:cNvSpPr/>
      </dsp:nvSpPr>
      <dsp:spPr>
        <a:xfrm>
          <a:off x="197129" y="1263145"/>
          <a:ext cx="1405941" cy="67466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HA VMM Server</a:t>
          </a:r>
          <a:endParaRPr lang="en-US" sz="1400" kern="1200" dirty="0"/>
        </a:p>
      </dsp:txBody>
      <dsp:txXfrm>
        <a:off x="216889" y="1282905"/>
        <a:ext cx="1366421" cy="635143"/>
      </dsp:txXfrm>
    </dsp:sp>
    <dsp:sp modelId="{38AC0347-4B21-4947-9F9B-E0328B9AE9D4}">
      <dsp:nvSpPr>
        <dsp:cNvPr id="0" name=""/>
        <dsp:cNvSpPr/>
      </dsp:nvSpPr>
      <dsp:spPr>
        <a:xfrm>
          <a:off x="157365" y="2102225"/>
          <a:ext cx="1462730" cy="554217"/>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Upgrade</a:t>
          </a:r>
          <a:endParaRPr lang="en-US" sz="1400" kern="1200" dirty="0"/>
        </a:p>
      </dsp:txBody>
      <dsp:txXfrm>
        <a:off x="173597" y="2118457"/>
        <a:ext cx="1430266" cy="521753"/>
      </dsp:txXfrm>
    </dsp:sp>
    <dsp:sp modelId="{BDD3414C-D9E8-4AE3-9755-9E9A6A4B8216}">
      <dsp:nvSpPr>
        <dsp:cNvPr id="0" name=""/>
        <dsp:cNvSpPr/>
      </dsp:nvSpPr>
      <dsp:spPr>
        <a:xfrm flipH="1">
          <a:off x="166909" y="2820538"/>
          <a:ext cx="1425647" cy="71779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Custom properties</a:t>
          </a:r>
          <a:endParaRPr lang="en-US" sz="1400" kern="1200" dirty="0"/>
        </a:p>
      </dsp:txBody>
      <dsp:txXfrm>
        <a:off x="187932" y="2841561"/>
        <a:ext cx="1383601" cy="675749"/>
      </dsp:txXfrm>
    </dsp:sp>
    <dsp:sp modelId="{4AE05F2B-9698-4DA6-A51C-0004399D6228}">
      <dsp:nvSpPr>
        <dsp:cNvPr id="0" name=""/>
        <dsp:cNvSpPr/>
      </dsp:nvSpPr>
      <dsp:spPr>
        <a:xfrm>
          <a:off x="227579" y="3635424"/>
          <a:ext cx="1345040" cy="54310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err="1" smtClean="0"/>
            <a:t>Powershell</a:t>
          </a:r>
          <a:endParaRPr lang="en-US" sz="1400" kern="1200" dirty="0"/>
        </a:p>
      </dsp:txBody>
      <dsp:txXfrm>
        <a:off x="243486" y="3651331"/>
        <a:ext cx="1313226" cy="51129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5:01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a:t>
            </a:fld>
            <a:endParaRPr lang="en-AU" dirty="0"/>
          </a:p>
        </p:txBody>
      </p:sp>
    </p:spTree>
    <p:extLst>
      <p:ext uri="{BB962C8B-B14F-4D97-AF65-F5344CB8AC3E}">
        <p14:creationId xmlns:p14="http://schemas.microsoft.com/office/powerpoint/2010/main" val="226603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7</a:t>
            </a:fld>
            <a:endParaRPr lang="en-AU" dirty="0"/>
          </a:p>
        </p:txBody>
      </p:sp>
    </p:spTree>
    <p:extLst>
      <p:ext uri="{BB962C8B-B14F-4D97-AF65-F5344CB8AC3E}">
        <p14:creationId xmlns:p14="http://schemas.microsoft.com/office/powerpoint/2010/main" val="14464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9</a:t>
            </a:fld>
            <a:endParaRPr lang="en-AU" dirty="0"/>
          </a:p>
        </p:txBody>
      </p:sp>
    </p:spTree>
    <p:extLst>
      <p:ext uri="{BB962C8B-B14F-4D97-AF65-F5344CB8AC3E}">
        <p14:creationId xmlns:p14="http://schemas.microsoft.com/office/powerpoint/2010/main" val="3972235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48058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12</a:t>
            </a:fld>
            <a:endParaRPr lang="en-AU" dirty="0"/>
          </a:p>
        </p:txBody>
      </p:sp>
    </p:spTree>
    <p:extLst>
      <p:ext uri="{BB962C8B-B14F-4D97-AF65-F5344CB8AC3E}">
        <p14:creationId xmlns:p14="http://schemas.microsoft.com/office/powerpoint/2010/main" val="26329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13</a:t>
            </a:fld>
            <a:endParaRPr lang="en-AU" dirty="0"/>
          </a:p>
        </p:txBody>
      </p:sp>
    </p:spTree>
    <p:extLst>
      <p:ext uri="{BB962C8B-B14F-4D97-AF65-F5344CB8AC3E}">
        <p14:creationId xmlns:p14="http://schemas.microsoft.com/office/powerpoint/2010/main" val="2970307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19</a:t>
            </a:fld>
            <a:endParaRPr lang="en-AU" dirty="0"/>
          </a:p>
        </p:txBody>
      </p:sp>
    </p:spTree>
    <p:extLst>
      <p:ext uri="{BB962C8B-B14F-4D97-AF65-F5344CB8AC3E}">
        <p14:creationId xmlns:p14="http://schemas.microsoft.com/office/powerpoint/2010/main" val="2899158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noAutofit/>
          </a:bodyPr>
          <a:lstStyle>
            <a:lvl1pPr>
              <a:defRPr sz="4800">
                <a:latin typeface="Adobe Fan Heiti Std B" pitchFamily="34" charset="-128"/>
                <a:ea typeface="Adobe Fan Heiti Std B" pitchFamily="34" charset="-128"/>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683568" y="3886200"/>
            <a:ext cx="7776864" cy="1752600"/>
          </a:xfrm>
        </p:spPr>
        <p:txBody>
          <a:bodyPr>
            <a:normAutofit/>
          </a:bodyPr>
          <a:lstStyle>
            <a:lvl1pPr marL="0" indent="0" algn="r">
              <a:buNone/>
              <a:defRPr sz="4000">
                <a:solidFill>
                  <a:schemeClr val="bg1"/>
                </a:solidFill>
                <a:latin typeface="Adobe Fan Heiti Std B" pitchFamily="34" charset="-128"/>
                <a:ea typeface="Adobe Fan Heiti Std B"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4" name="Date Placeholder 3"/>
          <p:cNvSpPr>
            <a:spLocks noGrp="1"/>
          </p:cNvSpPr>
          <p:nvPr>
            <p:ph type="dt" sz="half" idx="10"/>
          </p:nvPr>
        </p:nvSpPr>
        <p:spPr/>
        <p:txBody>
          <a:bodyPr/>
          <a:lstStyle/>
          <a:p>
            <a:fld id="{A41769C1-C44B-4111-B818-7C3DFAA6F123}"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916832"/>
            <a:ext cx="4038600" cy="42093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31/08/2011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645024"/>
            <a:ext cx="7772400" cy="1974428"/>
          </a:xfrm>
        </p:spPr>
        <p:txBody>
          <a:bodyPr>
            <a:noAutofit/>
          </a:bodyPr>
          <a:lstStyle/>
          <a:p>
            <a:pPr lvl="0"/>
            <a:r>
              <a:rPr lang="en-US" sz="4800" cap="none" dirty="0" smtClean="0">
                <a:effectLst>
                  <a:outerShdw blurRad="38100" dist="38100" dir="2700000" algn="tl">
                    <a:srgbClr val="000000">
                      <a:alpha val="43137"/>
                    </a:srgbClr>
                  </a:outerShdw>
                </a:effectLst>
                <a:ea typeface="Adobe Fan Heiti Std B" pitchFamily="34" charset="-128"/>
              </a:rPr>
              <a:t>Turn Bare Metal Into Silver Lining With SCVMM 2012, Today!</a:t>
            </a:r>
            <a:endParaRPr lang="en-AU" sz="4800" cap="none" dirty="0">
              <a:effectLst>
                <a:outerShdw blurRad="38100" dist="38100" dir="2700000" algn="tl">
                  <a:srgbClr val="000000">
                    <a:alpha val="43137"/>
                  </a:srgbClr>
                </a:outerShdw>
              </a:effectLst>
              <a:ea typeface="Adobe Fan Heiti Std B" pitchFamily="34" charset="-128"/>
            </a:endParaRPr>
          </a:p>
        </p:txBody>
      </p:sp>
      <p:sp>
        <p:nvSpPr>
          <p:cNvPr id="3" name="Text Placeholder 2"/>
          <p:cNvSpPr>
            <a:spLocks noGrp="1"/>
          </p:cNvSpPr>
          <p:nvPr>
            <p:ph type="body" idx="1"/>
          </p:nvPr>
        </p:nvSpPr>
        <p:spPr>
          <a:xfrm>
            <a:off x="755576" y="1628800"/>
            <a:ext cx="7772400" cy="2076251"/>
          </a:xfrm>
        </p:spPr>
        <p:txBody>
          <a:bodyPr>
            <a:noAutofit/>
          </a:bodyPr>
          <a:lstStyle/>
          <a:p>
            <a:pPr lvl="0">
              <a:defRPr/>
            </a:pPr>
            <a:r>
              <a:rPr lang="en-US" sz="3600" dirty="0" smtClean="0">
                <a:effectLst>
                  <a:outerShdw blurRad="38100" dist="38100" dir="2700000" algn="tl">
                    <a:srgbClr val="000000">
                      <a:alpha val="43137"/>
                    </a:srgbClr>
                  </a:outerShdw>
                </a:effectLst>
                <a:ea typeface="Adobe Fan Heiti Std B" pitchFamily="34" charset="-128"/>
              </a:rPr>
              <a:t>Mark Rhodes</a:t>
            </a:r>
          </a:p>
          <a:p>
            <a:pPr lvl="0">
              <a:defRPr/>
            </a:pPr>
            <a:r>
              <a:rPr lang="en-US" sz="3600" dirty="0" smtClean="0">
                <a:effectLst>
                  <a:outerShdw blurRad="38100" dist="38100" dir="2700000" algn="tl">
                    <a:srgbClr val="000000">
                      <a:alpha val="43137"/>
                    </a:srgbClr>
                  </a:outerShdw>
                </a:effectLst>
                <a:ea typeface="Adobe Fan Heiti Std B" pitchFamily="34" charset="-128"/>
              </a:rPr>
              <a:t>OBS</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SEC313</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 Management</a:t>
            </a:r>
            <a:endParaRPr lang="en-US" dirty="0"/>
          </a:p>
        </p:txBody>
      </p:sp>
      <p:sp>
        <p:nvSpPr>
          <p:cNvPr id="3" name="Text Placeholder 2"/>
          <p:cNvSpPr>
            <a:spLocks noGrp="1"/>
          </p:cNvSpPr>
          <p:nvPr>
            <p:ph type="body" sz="quarter" idx="10"/>
          </p:nvPr>
        </p:nvSpPr>
        <p:spPr>
          <a:xfrm>
            <a:off x="389436" y="2204864"/>
            <a:ext cx="8363938" cy="4585937"/>
          </a:xfrm>
        </p:spPr>
        <p:txBody>
          <a:bodyPr>
            <a:normAutofit fontScale="92500"/>
          </a:bodyPr>
          <a:lstStyle/>
          <a:p>
            <a:pPr marL="457200" lvl="0" indent="0">
              <a:buNone/>
            </a:pPr>
            <a:r>
              <a:rPr lang="en-US" sz="2400" dirty="0" smtClean="0"/>
              <a:t>Physical Server</a:t>
            </a:r>
          </a:p>
          <a:p>
            <a:pPr marL="1262063" lvl="2" indent="-344488"/>
            <a:r>
              <a:rPr lang="en-US" sz="2000" dirty="0" smtClean="0"/>
              <a:t>Manage multiple hypervisors – Hyper-V, VMware, </a:t>
            </a:r>
            <a:r>
              <a:rPr lang="en-US" sz="2000" dirty="0" err="1" smtClean="0"/>
              <a:t>Xen</a:t>
            </a:r>
            <a:endParaRPr lang="en-US" sz="2000" dirty="0" smtClean="0"/>
          </a:p>
          <a:p>
            <a:pPr marL="1262063" lvl="2" indent="-344488"/>
            <a:r>
              <a:rPr lang="en-US" sz="2000" dirty="0" smtClean="0"/>
              <a:t>Server hardware management – IPMI, DCMI, SMASH, Custom via Provider</a:t>
            </a:r>
          </a:p>
          <a:p>
            <a:pPr marL="1262063" lvl="2" indent="-344488"/>
            <a:r>
              <a:rPr lang="en-US" sz="2000" dirty="0" smtClean="0"/>
              <a:t>Host provisioning – from </a:t>
            </a:r>
            <a:r>
              <a:rPr lang="en-US" sz="2000" dirty="0" err="1" smtClean="0"/>
              <a:t>baremetal</a:t>
            </a:r>
            <a:r>
              <a:rPr lang="en-US" sz="2000" dirty="0" smtClean="0"/>
              <a:t> to Hyper-V to Cluster provisioning</a:t>
            </a:r>
          </a:p>
          <a:p>
            <a:pPr marL="457200" indent="0">
              <a:buNone/>
            </a:pPr>
            <a:r>
              <a:rPr lang="en-US" sz="2400" dirty="0"/>
              <a:t>Network</a:t>
            </a:r>
          </a:p>
          <a:p>
            <a:pPr marL="1262063" lvl="2" indent="-344488"/>
            <a:r>
              <a:rPr lang="en-US" sz="2000" dirty="0"/>
              <a:t>Define Logical Networks using VLANs and Subnets per datacenter location</a:t>
            </a:r>
          </a:p>
          <a:p>
            <a:pPr marL="1262063" lvl="2" indent="-344488"/>
            <a:r>
              <a:rPr lang="en-US" sz="2000" dirty="0"/>
              <a:t>Address management for Static IPs, Load Balancer VIPs and MAC addresses</a:t>
            </a:r>
          </a:p>
          <a:p>
            <a:pPr marL="1262063" lvl="2" indent="-344488"/>
            <a:r>
              <a:rPr lang="en-US" sz="2000" dirty="0"/>
              <a:t>Automated </a:t>
            </a:r>
            <a:r>
              <a:rPr lang="en-US" sz="2000" dirty="0" smtClean="0"/>
              <a:t>provisioning of Load Balancers via Provider</a:t>
            </a:r>
          </a:p>
          <a:p>
            <a:pPr marL="457200" indent="0">
              <a:buNone/>
            </a:pPr>
            <a:r>
              <a:rPr lang="en-US" sz="2400" dirty="0"/>
              <a:t>Storage</a:t>
            </a:r>
          </a:p>
          <a:p>
            <a:pPr marL="1262063" lvl="2" indent="-344488"/>
            <a:r>
              <a:rPr lang="en-US" sz="2000" dirty="0"/>
              <a:t>Storage Management using SMI-S</a:t>
            </a:r>
          </a:p>
          <a:p>
            <a:pPr marL="1262063" lvl="2" indent="-344488"/>
            <a:r>
              <a:rPr lang="en-US" sz="2000" dirty="0"/>
              <a:t>Discover storage arrays and pools</a:t>
            </a:r>
          </a:p>
          <a:p>
            <a:pPr marL="1262063" lvl="2" indent="-344488"/>
            <a:r>
              <a:rPr lang="en-US" sz="2000" dirty="0"/>
              <a:t>Classify storage based on throughput and capabilities</a:t>
            </a:r>
          </a:p>
          <a:p>
            <a:pPr marL="1262063" lvl="2" indent="-344488"/>
            <a:r>
              <a:rPr lang="en-US" sz="2000" dirty="0"/>
              <a:t>Discover or configure LUNs and assign to hosts and clusters</a:t>
            </a:r>
          </a:p>
          <a:p>
            <a:pPr marL="1262063" lvl="2" indent="-344488"/>
            <a:r>
              <a:rPr lang="en-US" sz="2000" dirty="0"/>
              <a:t>Rapid provisioning of </a:t>
            </a:r>
            <a:r>
              <a:rPr lang="en-US" sz="2000" dirty="0" smtClean="0"/>
              <a:t>VMs using snap cloning of LUNs</a:t>
            </a:r>
          </a:p>
          <a:p>
            <a:endParaRPr lang="en-US" sz="2400" dirty="0"/>
          </a:p>
        </p:txBody>
      </p:sp>
      <p:pic>
        <p:nvPicPr>
          <p:cNvPr id="1026" name="Picture 2" descr="\\cstor01\data\PM Team\Icons\Hosts_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65" y="2061752"/>
            <a:ext cx="308690" cy="4114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stor01\data\PM Team\Icons\Network_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38" y="3254828"/>
            <a:ext cx="342989" cy="457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cstor01\data\PM Team\Icons\StorageSAN_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809" y="4725878"/>
            <a:ext cx="308690" cy="4114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4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fade">
                                      <p:cBhvr>
                                        <p:cTn id="36" dur="500"/>
                                        <p:tgtEl>
                                          <p:spTgt spid="10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fade">
                                      <p:cBhvr>
                                        <p:cTn id="50" dur="500"/>
                                        <p:tgtEl>
                                          <p:spTgt spid="3">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500"/>
                                        <p:tgtEl>
                                          <p:spTgt spid="3">
                                            <p:txEl>
                                              <p:pRg st="13" end="1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028"/>
                                        </p:tgtEl>
                                        <p:attrNameLst>
                                          <p:attrName>style.visibility</p:attrName>
                                        </p:attrNameLst>
                                      </p:cBhvr>
                                      <p:to>
                                        <p:strVal val="visible"/>
                                      </p:to>
                                    </p:set>
                                    <p:animEffect transition="in" filter="fade">
                                      <p:cBhvr>
                                        <p:cTn id="5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4800" dirty="0" smtClean="0">
                <a:effectLst>
                  <a:outerShdw blurRad="38100" dist="38100" dir="2700000" algn="tl">
                    <a:srgbClr val="000000">
                      <a:alpha val="43137"/>
                    </a:srgbClr>
                  </a:outerShdw>
                </a:effectLst>
                <a:ea typeface="Adobe Fan Heiti Std B" pitchFamily="34" charset="-128"/>
              </a:rPr>
              <a:t>Configuring SCVMM Fabric</a:t>
            </a:r>
            <a:endParaRPr lang="en-AU" sz="4800" dirty="0">
              <a:effectLst>
                <a:outerShdw blurRad="38100" dist="38100" dir="2700000" algn="tl">
                  <a:srgbClr val="000000">
                    <a:alpha val="43137"/>
                  </a:srgbClr>
                </a:outerShdw>
              </a:effectLst>
              <a:ea typeface="Adobe Fan Heiti Std B" pitchFamily="34" charset="-128"/>
            </a:endParaRPr>
          </a:p>
        </p:txBody>
      </p:sp>
      <p:sp>
        <p:nvSpPr>
          <p:cNvPr id="7" name="Text Placeholder 6"/>
          <p:cNvSpPr>
            <a:spLocks noGrp="1"/>
          </p:cNvSpPr>
          <p:nvPr>
            <p:ph type="body" idx="1"/>
          </p:nvPr>
        </p:nvSpPr>
        <p:spPr/>
        <p:txBody>
          <a:bodyPr>
            <a:normAutofit/>
          </a:bodyPr>
          <a:lstStyle/>
          <a:p>
            <a:r>
              <a:rPr lang="en-AU" sz="3600" dirty="0" smtClean="0">
                <a:effectLst>
                  <a:outerShdw blurRad="38100" dist="38100" dir="2700000" algn="tl">
                    <a:srgbClr val="000000">
                      <a:alpha val="43137"/>
                    </a:srgbClr>
                  </a:outerShdw>
                </a:effectLst>
                <a:ea typeface="Adobe Fan Heiti Std B" pitchFamily="34" charset="-128"/>
              </a:rPr>
              <a:t>Demonstration</a:t>
            </a:r>
            <a:endParaRPr lang="en-AU" sz="3600" dirty="0">
              <a:effectLst>
                <a:outerShdw blurRad="38100" dist="38100" dir="2700000" algn="tl">
                  <a:srgbClr val="000000">
                    <a:alpha val="43137"/>
                  </a:srgbClr>
                </a:outerShdw>
              </a:effectLst>
              <a:ea typeface="Adobe Fan Heiti Std B" pitchFamily="34" charset="-128"/>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536888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effectLst>
                  <a:outerShdw blurRad="38100" dist="38100" dir="2700000" algn="tl">
                    <a:srgbClr val="000000">
                      <a:alpha val="43137"/>
                    </a:srgbClr>
                  </a:outerShdw>
                </a:effectLst>
                <a:ea typeface="Adobe Fan Heiti Std B" pitchFamily="34" charset="-128"/>
              </a:rPr>
              <a:t>What is a Private Cloud?</a:t>
            </a:r>
            <a:endParaRPr lang="en-AU" dirty="0">
              <a:effectLst>
                <a:outerShdw blurRad="38100" dist="38100" dir="2700000" algn="tl">
                  <a:srgbClr val="000000">
                    <a:alpha val="43137"/>
                  </a:srgbClr>
                </a:outerShdw>
              </a:effectLst>
              <a:ea typeface="Adobe Fan Heiti Std B" pitchFamily="34" charset="-128"/>
            </a:endParaRPr>
          </a:p>
        </p:txBody>
      </p:sp>
      <p:sp>
        <p:nvSpPr>
          <p:cNvPr id="5" name="Content Placeholder 4"/>
          <p:cNvSpPr>
            <a:spLocks noGrp="1"/>
          </p:cNvSpPr>
          <p:nvPr>
            <p:ph sz="half" idx="1"/>
          </p:nvPr>
        </p:nvSpPr>
        <p:spPr/>
        <p:txBody>
          <a:bodyPr/>
          <a:lstStyle/>
          <a:p>
            <a:r>
              <a:rPr lang="en-AU" dirty="0" smtClean="0">
                <a:effectLst>
                  <a:outerShdw blurRad="38100" dist="38100" dir="2700000" algn="tl">
                    <a:srgbClr val="000000">
                      <a:alpha val="43137"/>
                    </a:srgbClr>
                  </a:outerShdw>
                </a:effectLst>
                <a:ea typeface="Adobe Fan Heiti Std B" pitchFamily="34" charset="-128"/>
              </a:rPr>
              <a:t>Designed for a Single Organisation</a:t>
            </a:r>
          </a:p>
          <a:p>
            <a:r>
              <a:rPr lang="en-AU" dirty="0" smtClean="0">
                <a:effectLst>
                  <a:outerShdw blurRad="38100" dist="38100" dir="2700000" algn="tl">
                    <a:srgbClr val="000000">
                      <a:alpha val="43137"/>
                    </a:srgbClr>
                  </a:outerShdw>
                </a:effectLst>
                <a:ea typeface="Adobe Fan Heiti Std B" pitchFamily="34" charset="-128"/>
              </a:rPr>
              <a:t>, Elastic and </a:t>
            </a:r>
            <a:r>
              <a:rPr lang="en-AU" dirty="0" err="1">
                <a:effectLst>
                  <a:outerShdw blurRad="38100" dist="38100" dir="2700000" algn="tl">
                    <a:srgbClr val="000000">
                      <a:alpha val="43137"/>
                    </a:srgbClr>
                  </a:outerShdw>
                </a:effectLst>
                <a:ea typeface="Adobe Fan Heiti Std B" pitchFamily="34" charset="-128"/>
              </a:rPr>
              <a:t>ProvisiScalableoning</a:t>
            </a:r>
            <a:r>
              <a:rPr lang="en-AU" dirty="0">
                <a:effectLst>
                  <a:outerShdw blurRad="38100" dist="38100" dir="2700000" algn="tl">
                    <a:srgbClr val="000000">
                      <a:alpha val="43137"/>
                    </a:srgbClr>
                  </a:outerShdw>
                </a:effectLst>
                <a:ea typeface="Adobe Fan Heiti Std B" pitchFamily="34" charset="-128"/>
              </a:rPr>
              <a:t> </a:t>
            </a:r>
            <a:r>
              <a:rPr lang="en-AU" dirty="0" smtClean="0">
                <a:effectLst>
                  <a:outerShdw blurRad="38100" dist="38100" dir="2700000" algn="tl">
                    <a:srgbClr val="000000">
                      <a:alpha val="43137"/>
                    </a:srgbClr>
                  </a:outerShdw>
                </a:effectLst>
                <a:ea typeface="Adobe Fan Heiti Std B" pitchFamily="34" charset="-128"/>
              </a:rPr>
              <a:t>On Demand</a:t>
            </a:r>
          </a:p>
          <a:p>
            <a:r>
              <a:rPr lang="en-AU" dirty="0" smtClean="0">
                <a:effectLst>
                  <a:outerShdw blurRad="38100" dist="38100" dir="2700000" algn="tl">
                    <a:srgbClr val="000000">
                      <a:alpha val="43137"/>
                    </a:srgbClr>
                  </a:outerShdw>
                </a:effectLst>
                <a:ea typeface="Adobe Fan Heiti Std B" pitchFamily="34" charset="-128"/>
              </a:rPr>
              <a:t>Self-Service that anyone can use</a:t>
            </a:r>
            <a:endParaRPr lang="en-AU" dirty="0">
              <a:effectLst>
                <a:outerShdw blurRad="38100" dist="38100" dir="2700000" algn="tl">
                  <a:srgbClr val="000000">
                    <a:alpha val="43137"/>
                  </a:srgbClr>
                </a:outerShdw>
              </a:effectLst>
              <a:ea typeface="Adobe Fan Heiti Std B" pitchFamily="34" charset="-128"/>
            </a:endParaRP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43881"/>
            <a:ext cx="40386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64277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effectLst>
                  <a:outerShdw blurRad="38100" dist="38100" dir="2700000" algn="tl">
                    <a:srgbClr val="000000">
                      <a:alpha val="43137"/>
                    </a:srgbClr>
                  </a:outerShdw>
                </a:effectLst>
                <a:ea typeface="Adobe Fan Heiti Std B" pitchFamily="34" charset="-128"/>
              </a:rPr>
              <a:t>SCVMM 2012 &amp; Private Clouds</a:t>
            </a:r>
            <a:endParaRPr lang="en-AU" dirty="0">
              <a:effectLst>
                <a:outerShdw blurRad="38100" dist="38100" dir="2700000" algn="tl">
                  <a:srgbClr val="000000">
                    <a:alpha val="43137"/>
                  </a:srgbClr>
                </a:outerShdw>
              </a:effectLst>
              <a:ea typeface="Adobe Fan Heiti Std B" pitchFamily="34" charset="-128"/>
            </a:endParaRPr>
          </a:p>
        </p:txBody>
      </p:sp>
      <p:sp>
        <p:nvSpPr>
          <p:cNvPr id="6" name="Content Placeholder 5"/>
          <p:cNvSpPr>
            <a:spLocks noGrp="1"/>
          </p:cNvSpPr>
          <p:nvPr>
            <p:ph sz="half" idx="2"/>
          </p:nvPr>
        </p:nvSpPr>
        <p:spPr>
          <a:xfrm>
            <a:off x="4648200" y="1916832"/>
            <a:ext cx="4038600" cy="4209331"/>
          </a:xfrm>
        </p:spPr>
        <p:txBody>
          <a:bodyPr/>
          <a:lstStyle/>
          <a:p>
            <a:r>
              <a:rPr lang="en-AU" dirty="0" smtClean="0">
                <a:effectLst>
                  <a:outerShdw blurRad="38100" dist="38100" dir="2700000" algn="tl">
                    <a:srgbClr val="000000">
                      <a:alpha val="43137"/>
                    </a:srgbClr>
                  </a:outerShdw>
                </a:effectLst>
                <a:ea typeface="Adobe Fan Heiti Std B" pitchFamily="34" charset="-128"/>
              </a:rPr>
              <a:t>A managed pool of  resources to consume</a:t>
            </a:r>
          </a:p>
          <a:p>
            <a:r>
              <a:rPr lang="en-AU" dirty="0" smtClean="0">
                <a:effectLst>
                  <a:outerShdw blurRad="38100" dist="38100" dir="2700000" algn="tl">
                    <a:srgbClr val="000000">
                      <a:alpha val="43137"/>
                    </a:srgbClr>
                  </a:outerShdw>
                </a:effectLst>
                <a:ea typeface="Adobe Fan Heiti Std B" pitchFamily="34" charset="-128"/>
              </a:rPr>
              <a:t>Self-Service for fast and convenient provisioning</a:t>
            </a:r>
          </a:p>
          <a:p>
            <a:r>
              <a:rPr lang="en-AU" dirty="0" smtClean="0">
                <a:effectLst>
                  <a:outerShdw blurRad="38100" dist="38100" dir="2700000" algn="tl">
                    <a:srgbClr val="000000">
                      <a:alpha val="43137"/>
                    </a:srgbClr>
                  </a:outerShdw>
                </a:effectLst>
                <a:ea typeface="Adobe Fan Heiti Std B" pitchFamily="34" charset="-128"/>
              </a:rPr>
              <a:t>Offering not just limited to Single Servers</a:t>
            </a:r>
            <a:endParaRPr lang="en-AU" dirty="0">
              <a:effectLst>
                <a:outerShdw blurRad="38100" dist="38100" dir="2700000" algn="tl">
                  <a:srgbClr val="000000">
                    <a:alpha val="43137"/>
                  </a:srgbClr>
                </a:outerShdw>
              </a:effectLst>
              <a:ea typeface="Adobe Fan Heiti Std B" pitchFamily="34" charset="-128"/>
            </a:endParaRP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15616" y="2132856"/>
            <a:ext cx="2840356" cy="28403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732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4800" dirty="0" smtClean="0">
                <a:effectLst>
                  <a:outerShdw blurRad="38100" dist="38100" dir="2700000" algn="tl">
                    <a:srgbClr val="000000">
                      <a:alpha val="43137"/>
                    </a:srgbClr>
                  </a:outerShdw>
                </a:effectLst>
                <a:ea typeface="Adobe Fan Heiti Std B" pitchFamily="34" charset="-128"/>
              </a:rPr>
              <a:t>Create a private cloud</a:t>
            </a:r>
            <a:endParaRPr lang="en-AU" sz="4800" dirty="0">
              <a:effectLst>
                <a:outerShdw blurRad="38100" dist="38100" dir="2700000" algn="tl">
                  <a:srgbClr val="000000">
                    <a:alpha val="43137"/>
                  </a:srgbClr>
                </a:outerShdw>
              </a:effectLst>
              <a:ea typeface="Adobe Fan Heiti Std B" pitchFamily="34" charset="-128"/>
            </a:endParaRPr>
          </a:p>
        </p:txBody>
      </p:sp>
      <p:sp>
        <p:nvSpPr>
          <p:cNvPr id="7" name="Text Placeholder 6"/>
          <p:cNvSpPr>
            <a:spLocks noGrp="1"/>
          </p:cNvSpPr>
          <p:nvPr>
            <p:ph type="body" idx="1"/>
          </p:nvPr>
        </p:nvSpPr>
        <p:spPr/>
        <p:txBody>
          <a:bodyPr>
            <a:normAutofit/>
          </a:bodyPr>
          <a:lstStyle/>
          <a:p>
            <a:r>
              <a:rPr lang="en-AU" sz="3600" dirty="0" smtClean="0">
                <a:effectLst>
                  <a:outerShdw blurRad="38100" dist="38100" dir="2700000" algn="tl">
                    <a:srgbClr val="000000">
                      <a:alpha val="43137"/>
                    </a:srgbClr>
                  </a:outerShdw>
                </a:effectLst>
                <a:ea typeface="Adobe Fan Heiti Std B" pitchFamily="34" charset="-128"/>
              </a:rPr>
              <a:t>Demonstration</a:t>
            </a:r>
            <a:endParaRPr lang="en-AU" sz="3600" dirty="0">
              <a:effectLst>
                <a:outerShdw blurRad="38100" dist="38100" dir="2700000" algn="tl">
                  <a:srgbClr val="000000">
                    <a:alpha val="43137"/>
                  </a:srgbClr>
                </a:outerShdw>
              </a:effectLst>
              <a:ea typeface="Adobe Fan Heiti Std B" pitchFamily="34" charset="-128"/>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536888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p:cNvSpPr>
            <a:spLocks noGrp="1"/>
          </p:cNvSpPr>
          <p:nvPr>
            <p:ph type="title"/>
          </p:nvPr>
        </p:nvSpPr>
        <p:spPr/>
        <p:txBody>
          <a:bodyPr/>
          <a:lstStyle/>
          <a:p>
            <a:r>
              <a:rPr lang="en-AU" dirty="0" smtClean="0"/>
              <a:t>User Roles and Scopes</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Rounded Rectangle 4"/>
          <p:cNvSpPr/>
          <p:nvPr/>
        </p:nvSpPr>
        <p:spPr>
          <a:xfrm>
            <a:off x="120624" y="1988840"/>
            <a:ext cx="8935203" cy="4569122"/>
          </a:xfrm>
          <a:prstGeom prst="roundRect">
            <a:avLst>
              <a:gd name="adj" fmla="val 9500"/>
            </a:avLst>
          </a:prstGeom>
          <a:noFill/>
          <a:ln>
            <a:solidFill>
              <a:srgbClr val="92D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6" name="Rounded Rectangle 5"/>
          <p:cNvSpPr/>
          <p:nvPr/>
        </p:nvSpPr>
        <p:spPr>
          <a:xfrm>
            <a:off x="1983056" y="2344926"/>
            <a:ext cx="6920371" cy="4101594"/>
          </a:xfrm>
          <a:prstGeom prst="roundRect">
            <a:avLst>
              <a:gd name="adj" fmla="val 10204"/>
            </a:avLst>
          </a:prstGeom>
          <a:noFill/>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8" name="Rounded Rectangle 7"/>
          <p:cNvSpPr/>
          <p:nvPr/>
        </p:nvSpPr>
        <p:spPr>
          <a:xfrm>
            <a:off x="3491880" y="2713197"/>
            <a:ext cx="5259147" cy="3459003"/>
          </a:xfrm>
          <a:prstGeom prst="roundRect">
            <a:avLst>
              <a:gd name="adj" fmla="val 10204"/>
            </a:avLst>
          </a:prstGeom>
          <a:solidFill>
            <a:schemeClr val="tx2">
              <a:lumMod val="20000"/>
              <a:lumOff val="80000"/>
              <a:alpha val="5000"/>
            </a:schemeClr>
          </a:solidFill>
          <a:ln>
            <a:solidFill>
              <a:schemeClr val="tx2">
                <a:lumMod val="75000"/>
              </a:schemeClr>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78" y="2214917"/>
            <a:ext cx="952502" cy="121307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257" y="3208038"/>
            <a:ext cx="3914116" cy="2830142"/>
          </a:xfrm>
          <a:prstGeom prst="rect">
            <a:avLst/>
          </a:prstGeom>
        </p:spPr>
      </p:pic>
      <p:sp>
        <p:nvSpPr>
          <p:cNvPr id="23" name="TextBox 22"/>
          <p:cNvSpPr txBox="1"/>
          <p:nvPr/>
        </p:nvSpPr>
        <p:spPr>
          <a:xfrm>
            <a:off x="419002" y="3427993"/>
            <a:ext cx="1136850" cy="307777"/>
          </a:xfrm>
          <a:prstGeom prst="rect">
            <a:avLst/>
          </a:prstGeom>
          <a:noFill/>
        </p:spPr>
        <p:txBody>
          <a:bodyPr wrap="none" rtlCol="0">
            <a:spAutoFit/>
          </a:bodyPr>
          <a:lstStyle/>
          <a:p>
            <a:pPr algn="ctr"/>
            <a:r>
              <a:rPr lang="en-US" sz="1400" b="1" dirty="0">
                <a:solidFill>
                  <a:schemeClr val="bg1"/>
                </a:solidFill>
                <a:effectLst>
                  <a:outerShdw blurRad="38100" dist="38100" dir="2700000" algn="tl">
                    <a:srgbClr val="000000">
                      <a:alpha val="43137"/>
                    </a:srgbClr>
                  </a:outerShdw>
                </a:effectLst>
                <a:cs typeface="Segoe UI" pitchFamily="34" charset="0"/>
              </a:rPr>
              <a:t>VMM</a:t>
            </a:r>
            <a:r>
              <a:rPr lang="en-US" sz="1400" b="1" dirty="0" smtClean="0">
                <a:solidFill>
                  <a:schemeClr val="bg1"/>
                </a:solidFill>
                <a:effectLst>
                  <a:outerShdw blurRad="38100" dist="38100" dir="2700000" algn="tl">
                    <a:srgbClr val="000000">
                      <a:alpha val="43137"/>
                    </a:srgbClr>
                  </a:outerShdw>
                </a:effectLst>
                <a:cs typeface="Segoe UI" pitchFamily="34" charset="0"/>
              </a:rPr>
              <a:t> </a:t>
            </a:r>
            <a:r>
              <a:rPr lang="en-US" sz="1400" b="1" dirty="0">
                <a:solidFill>
                  <a:schemeClr val="bg1"/>
                </a:solidFill>
                <a:effectLst>
                  <a:outerShdw blurRad="38100" dist="38100" dir="2700000" algn="tl">
                    <a:srgbClr val="000000">
                      <a:alpha val="43137"/>
                    </a:srgbClr>
                  </a:outerShdw>
                </a:effectLst>
                <a:cs typeface="Segoe UI" pitchFamily="34" charset="0"/>
              </a:rPr>
              <a:t>Admin</a:t>
            </a:r>
          </a:p>
        </p:txBody>
      </p:sp>
      <p:grpSp>
        <p:nvGrpSpPr>
          <p:cNvPr id="24" name="Group 23"/>
          <p:cNvGrpSpPr/>
          <p:nvPr/>
        </p:nvGrpSpPr>
        <p:grpSpPr>
          <a:xfrm>
            <a:off x="2039895" y="2615530"/>
            <a:ext cx="1666064" cy="1120240"/>
            <a:chOff x="4336061" y="1788947"/>
            <a:chExt cx="1666064" cy="1120240"/>
          </a:xfrm>
        </p:grpSpPr>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488066" y="1788947"/>
              <a:ext cx="865347" cy="1062932"/>
            </a:xfrm>
            <a:prstGeom prst="rect">
              <a:avLst/>
            </a:prstGeom>
          </p:spPr>
        </p:pic>
        <p:sp>
          <p:nvSpPr>
            <p:cNvPr id="26" name="TextBox 25"/>
            <p:cNvSpPr txBox="1"/>
            <p:nvPr/>
          </p:nvSpPr>
          <p:spPr>
            <a:xfrm>
              <a:off x="4336061" y="2601410"/>
              <a:ext cx="1666064" cy="307777"/>
            </a:xfrm>
            <a:prstGeom prst="rect">
              <a:avLst/>
            </a:prstGeom>
            <a:noFill/>
          </p:spPr>
          <p:txBody>
            <a:bodyPr wrap="square" rtlCol="0">
              <a:spAutoFit/>
            </a:bodyPr>
            <a:lstStyle/>
            <a:p>
              <a:r>
                <a:rPr lang="en-US" sz="1400" b="1" dirty="0" smtClean="0">
                  <a:solidFill>
                    <a:schemeClr val="bg1"/>
                  </a:solidFill>
                  <a:cs typeface="Segoe UI" pitchFamily="34" charset="0"/>
                </a:rPr>
                <a:t>Delegated Admin</a:t>
              </a:r>
            </a:p>
          </p:txBody>
        </p:sp>
      </p:grpSp>
      <p:grpSp>
        <p:nvGrpSpPr>
          <p:cNvPr id="27" name="Group 26"/>
          <p:cNvGrpSpPr/>
          <p:nvPr/>
        </p:nvGrpSpPr>
        <p:grpSpPr>
          <a:xfrm>
            <a:off x="3504514" y="2908310"/>
            <a:ext cx="1466042" cy="1229847"/>
            <a:chOff x="4786829" y="1669059"/>
            <a:chExt cx="2174688" cy="1843497"/>
          </a:xfrm>
        </p:grpSpPr>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1" y="1669059"/>
              <a:ext cx="1151878" cy="1371599"/>
            </a:xfrm>
            <a:prstGeom prst="rect">
              <a:avLst/>
            </a:prstGeom>
          </p:spPr>
        </p:pic>
        <p:sp>
          <p:nvSpPr>
            <p:cNvPr id="29" name="TextBox 28"/>
            <p:cNvSpPr txBox="1"/>
            <p:nvPr/>
          </p:nvSpPr>
          <p:spPr>
            <a:xfrm>
              <a:off x="4786829" y="3051209"/>
              <a:ext cx="2174688" cy="461347"/>
            </a:xfrm>
            <a:prstGeom prst="rect">
              <a:avLst/>
            </a:prstGeom>
            <a:noFill/>
          </p:spPr>
          <p:txBody>
            <a:bodyPr wrap="none" rtlCol="0">
              <a:spAutoFit/>
            </a:bodyPr>
            <a:lstStyle/>
            <a:p>
              <a:pPr algn="ctr"/>
              <a:r>
                <a:rPr lang="en-US" sz="1400" b="1" dirty="0" smtClean="0">
                  <a:solidFill>
                    <a:schemeClr val="bg1"/>
                  </a:solidFill>
                  <a:cs typeface="Segoe UI" pitchFamily="34" charset="0"/>
                </a:rPr>
                <a:t>Read-only Admin</a:t>
              </a:r>
            </a:p>
          </p:txBody>
        </p:sp>
      </p:grpSp>
      <p:grpSp>
        <p:nvGrpSpPr>
          <p:cNvPr id="30" name="Group 29"/>
          <p:cNvGrpSpPr/>
          <p:nvPr/>
        </p:nvGrpSpPr>
        <p:grpSpPr>
          <a:xfrm>
            <a:off x="6186216" y="3803810"/>
            <a:ext cx="1433406" cy="1246244"/>
            <a:chOff x="6775284" y="1709921"/>
            <a:chExt cx="1933463" cy="1868079"/>
          </a:xfrm>
        </p:grpSpPr>
        <p:sp>
          <p:nvSpPr>
            <p:cNvPr id="31" name="TextBox 30"/>
            <p:cNvSpPr txBox="1"/>
            <p:nvPr/>
          </p:nvSpPr>
          <p:spPr>
            <a:xfrm>
              <a:off x="6775284" y="3116652"/>
              <a:ext cx="1933463" cy="461348"/>
            </a:xfrm>
            <a:prstGeom prst="rect">
              <a:avLst/>
            </a:prstGeom>
            <a:noFill/>
          </p:spPr>
          <p:txBody>
            <a:bodyPr wrap="none" rtlCol="0">
              <a:spAutoFit/>
            </a:bodyPr>
            <a:lstStyle/>
            <a:p>
              <a:pPr algn="ctr"/>
              <a:r>
                <a:rPr lang="en-US" sz="1400" b="1" dirty="0" smtClean="0">
                  <a:cs typeface="Segoe UI" pitchFamily="34" charset="0"/>
                </a:rPr>
                <a:t>Self-Service User</a:t>
              </a:r>
            </a:p>
          </p:txBody>
        </p:sp>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5342" y="1709921"/>
              <a:ext cx="984738" cy="1371602"/>
            </a:xfrm>
            <a:prstGeom prst="rect">
              <a:avLst/>
            </a:prstGeom>
          </p:spPr>
        </p:pic>
      </p:grpSp>
      <p:pic>
        <p:nvPicPr>
          <p:cNvPr id="33" name="Picture 2" descr="\\cstor01\data\PM Team\Icons\VirtualMachine_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0000" y="5037517"/>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stor01\data\PM Team\Icons\VirtualMachine_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1282" y="54922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stor01\data\PM Team\Icons\VirtualMachine_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9051" y="5037517"/>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a:stCxn id="33" idx="3"/>
            <a:endCxn id="45" idx="1"/>
          </p:cNvCxnSpPr>
          <p:nvPr/>
        </p:nvCxnSpPr>
        <p:spPr>
          <a:xfrm>
            <a:off x="6504800" y="5189917"/>
            <a:ext cx="317300" cy="0"/>
          </a:xfrm>
          <a:prstGeom prst="line">
            <a:avLst/>
          </a:prstGeom>
          <a:ln>
            <a:solidFill>
              <a:srgbClr val="97FF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5" idx="5"/>
            <a:endCxn id="41" idx="1"/>
          </p:cNvCxnSpPr>
          <p:nvPr/>
        </p:nvCxnSpPr>
        <p:spPr>
          <a:xfrm>
            <a:off x="6983736" y="5189917"/>
            <a:ext cx="295315" cy="0"/>
          </a:xfrm>
          <a:prstGeom prst="line">
            <a:avLst/>
          </a:prstGeom>
          <a:ln>
            <a:solidFill>
              <a:srgbClr val="97FF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45" idx="3"/>
            <a:endCxn id="34" idx="0"/>
          </p:cNvCxnSpPr>
          <p:nvPr/>
        </p:nvCxnSpPr>
        <p:spPr>
          <a:xfrm flipH="1">
            <a:off x="6893682" y="5325000"/>
            <a:ext cx="9236" cy="167200"/>
          </a:xfrm>
          <a:prstGeom prst="line">
            <a:avLst/>
          </a:prstGeom>
          <a:ln>
            <a:solidFill>
              <a:srgbClr val="97FFFF"/>
            </a:solidFill>
          </a:ln>
        </p:spPr>
        <p:style>
          <a:lnRef idx="2">
            <a:schemeClr val="accent1"/>
          </a:lnRef>
          <a:fillRef idx="0">
            <a:schemeClr val="accent1"/>
          </a:fillRef>
          <a:effectRef idx="1">
            <a:schemeClr val="accent1"/>
          </a:effectRef>
          <a:fontRef idx="minor">
            <a:schemeClr val="tx1"/>
          </a:fontRef>
        </p:style>
      </p:cxnSp>
      <p:sp>
        <p:nvSpPr>
          <p:cNvPr id="45" name="Isosceles Triangle 44"/>
          <p:cNvSpPr/>
          <p:nvPr/>
        </p:nvSpPr>
        <p:spPr bwMode="auto">
          <a:xfrm>
            <a:off x="6741282" y="5054834"/>
            <a:ext cx="323272" cy="270166"/>
          </a:xfrm>
          <a:prstGeom prst="triangle">
            <a:avLst/>
          </a:prstGeom>
          <a:noFill/>
          <a:ln>
            <a:solidFill>
              <a:srgbClr val="97FFFF"/>
            </a:soli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52" name="Group 51"/>
          <p:cNvGrpSpPr/>
          <p:nvPr/>
        </p:nvGrpSpPr>
        <p:grpSpPr>
          <a:xfrm>
            <a:off x="2191900" y="5232478"/>
            <a:ext cx="1099827" cy="754158"/>
            <a:chOff x="3194222" y="3428999"/>
            <a:chExt cx="1827989" cy="1670848"/>
          </a:xfrm>
        </p:grpSpPr>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4222" y="3428999"/>
              <a:ext cx="1377778" cy="1511111"/>
            </a:xfrm>
            <a:prstGeom prst="rect">
              <a:avLst/>
            </a:prstGeom>
          </p:spPr>
        </p:pic>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7590" y="3962400"/>
              <a:ext cx="831211" cy="1137447"/>
            </a:xfrm>
            <a:prstGeom prst="rect">
              <a:avLst/>
            </a:prstGeom>
          </p:spPr>
        </p:pic>
        <p:pic>
          <p:nvPicPr>
            <p:cNvPr id="55" name="Picture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1000" y="3962400"/>
              <a:ext cx="831211" cy="1137447"/>
            </a:xfrm>
            <a:prstGeom prst="rect">
              <a:avLst/>
            </a:prstGeom>
          </p:spPr>
        </p:pic>
      </p:grpSp>
      <p:pic>
        <p:nvPicPr>
          <p:cNvPr id="56" name="Picture 2" descr="\\cstor01\data\PM Team\Icons\VirtualMachine_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6963" y="5672182"/>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stor01\data\PM Team\Icons\VirtualMachine_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6868" y="5675686"/>
            <a:ext cx="304800" cy="304800"/>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p:cNvGrpSpPr/>
          <p:nvPr/>
        </p:nvGrpSpPr>
        <p:grpSpPr>
          <a:xfrm>
            <a:off x="3705959" y="5246286"/>
            <a:ext cx="1099827" cy="754158"/>
            <a:chOff x="3194222" y="3428999"/>
            <a:chExt cx="1827989" cy="1670848"/>
          </a:xfrm>
        </p:grpSpPr>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4222" y="3428999"/>
              <a:ext cx="1377778" cy="1511111"/>
            </a:xfrm>
            <a:prstGeom prst="rect">
              <a:avLst/>
            </a:prstGeom>
          </p:spPr>
        </p:pic>
        <p:pic>
          <p:nvPicPr>
            <p:cNvPr id="60" name="Picture 5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7590" y="3962400"/>
              <a:ext cx="831211" cy="1137447"/>
            </a:xfrm>
            <a:prstGeom prst="rect">
              <a:avLst/>
            </a:prstGeom>
          </p:spPr>
        </p:pic>
        <p:pic>
          <p:nvPicPr>
            <p:cNvPr id="61" name="Picture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1000" y="3962400"/>
              <a:ext cx="831211" cy="1137447"/>
            </a:xfrm>
            <a:prstGeom prst="rect">
              <a:avLst/>
            </a:prstGeom>
          </p:spPr>
        </p:pic>
      </p:grpSp>
      <p:pic>
        <p:nvPicPr>
          <p:cNvPr id="62" name="Picture 2" descr="\\cstor01\data\PM Team\Icons\VirtualMachine_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1022" y="568599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stor01\data\PM Team\Icons\VirtualMachine_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4458" y="5695644"/>
            <a:ext cx="304800" cy="304800"/>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p:cNvGrpSpPr/>
          <p:nvPr/>
        </p:nvGrpSpPr>
        <p:grpSpPr>
          <a:xfrm>
            <a:off x="625441" y="5232478"/>
            <a:ext cx="1099827" cy="754158"/>
            <a:chOff x="3194222" y="3428999"/>
            <a:chExt cx="1827989" cy="1670848"/>
          </a:xfrm>
        </p:grpSpPr>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4222" y="3428999"/>
              <a:ext cx="1377778" cy="1511111"/>
            </a:xfrm>
            <a:prstGeom prst="rect">
              <a:avLst/>
            </a:prstGeom>
          </p:spPr>
        </p:pic>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7590" y="3962400"/>
              <a:ext cx="831211" cy="1137447"/>
            </a:xfrm>
            <a:prstGeom prst="rect">
              <a:avLst/>
            </a:prstGeom>
          </p:spPr>
        </p:pic>
        <p:pic>
          <p:nvPicPr>
            <p:cNvPr id="67" name="Picture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91000" y="3962400"/>
              <a:ext cx="831211" cy="1137447"/>
            </a:xfrm>
            <a:prstGeom prst="rect">
              <a:avLst/>
            </a:prstGeom>
          </p:spPr>
        </p:pic>
      </p:grpSp>
      <p:pic>
        <p:nvPicPr>
          <p:cNvPr id="68" name="Picture 2" descr="\\cstor01\data\PM Team\Icons\VirtualMachine_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0504" y="5672182"/>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stor01\data\PM Team\Icons\VirtualMachine_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3940" y="5681836"/>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584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4800" dirty="0" smtClean="0">
                <a:effectLst>
                  <a:outerShdw blurRad="38100" dist="38100" dir="2700000" algn="tl">
                    <a:srgbClr val="000000">
                      <a:alpha val="43137"/>
                    </a:srgbClr>
                  </a:outerShdw>
                </a:effectLst>
                <a:ea typeface="Adobe Fan Heiti Std B" pitchFamily="34" charset="-128"/>
              </a:rPr>
              <a:t>Configure Security Roles</a:t>
            </a:r>
            <a:endParaRPr lang="en-AU" sz="4800" dirty="0">
              <a:effectLst>
                <a:outerShdw blurRad="38100" dist="38100" dir="2700000" algn="tl">
                  <a:srgbClr val="000000">
                    <a:alpha val="43137"/>
                  </a:srgbClr>
                </a:outerShdw>
              </a:effectLst>
              <a:ea typeface="Adobe Fan Heiti Std B" pitchFamily="34" charset="-128"/>
            </a:endParaRPr>
          </a:p>
        </p:txBody>
      </p:sp>
      <p:sp>
        <p:nvSpPr>
          <p:cNvPr id="7" name="Text Placeholder 6"/>
          <p:cNvSpPr>
            <a:spLocks noGrp="1"/>
          </p:cNvSpPr>
          <p:nvPr>
            <p:ph type="body" idx="1"/>
          </p:nvPr>
        </p:nvSpPr>
        <p:spPr/>
        <p:txBody>
          <a:bodyPr>
            <a:normAutofit/>
          </a:bodyPr>
          <a:lstStyle/>
          <a:p>
            <a:r>
              <a:rPr lang="en-AU" sz="3600" dirty="0" smtClean="0">
                <a:effectLst>
                  <a:outerShdw blurRad="38100" dist="38100" dir="2700000" algn="tl">
                    <a:srgbClr val="000000">
                      <a:alpha val="43137"/>
                    </a:srgbClr>
                  </a:outerShdw>
                </a:effectLst>
                <a:ea typeface="Adobe Fan Heiti Std B" pitchFamily="34" charset="-128"/>
              </a:rPr>
              <a:t>Demonstration</a:t>
            </a:r>
            <a:endParaRPr lang="en-AU" sz="3600" dirty="0">
              <a:effectLst>
                <a:outerShdw blurRad="38100" dist="38100" dir="2700000" algn="tl">
                  <a:srgbClr val="000000">
                    <a:alpha val="43137"/>
                  </a:srgbClr>
                </a:outerShdw>
              </a:effectLst>
              <a:ea typeface="Adobe Fan Heiti Std B" pitchFamily="34" charset="-128"/>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754223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smtClean="0"/>
              <a:t>Controlling Usage by Self Service Users</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6" name="Text Placeholder 2"/>
          <p:cNvSpPr txBox="1">
            <a:spLocks/>
          </p:cNvSpPr>
          <p:nvPr/>
        </p:nvSpPr>
        <p:spPr>
          <a:xfrm>
            <a:off x="519113" y="1447799"/>
            <a:ext cx="8445376" cy="465358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Segoe UI" pitchFamily="34" charset="0"/>
                <a:ea typeface="Segoe UI" pitchFamily="34" charset="0"/>
                <a:cs typeface="Segoe U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a:r>
              <a:rPr lang="en-US" sz="2800" dirty="0" smtClean="0">
                <a:solidFill>
                  <a:schemeClr val="tx1"/>
                </a:solidFill>
              </a:rPr>
              <a:t>Revocable actions – fine-grained action control</a:t>
            </a:r>
          </a:p>
          <a:p>
            <a:pPr lvl="2"/>
            <a:r>
              <a:rPr lang="en-US" sz="2400" dirty="0" smtClean="0"/>
              <a:t>Author, VM Control, Read-only</a:t>
            </a:r>
          </a:p>
          <a:p>
            <a:pPr marL="457200"/>
            <a:r>
              <a:rPr lang="en-US" sz="2800" dirty="0" smtClean="0">
                <a:solidFill>
                  <a:schemeClr val="tx1"/>
                </a:solidFill>
              </a:rPr>
              <a:t>Quota – 2 Types of Quota</a:t>
            </a:r>
          </a:p>
          <a:p>
            <a:pPr lvl="2"/>
            <a:r>
              <a:rPr lang="en-US" sz="2400" dirty="0" smtClean="0"/>
              <a:t>Shared – total usage of all members of the user role</a:t>
            </a:r>
          </a:p>
          <a:p>
            <a:pPr lvl="2"/>
            <a:r>
              <a:rPr lang="en-US" sz="2400" dirty="0" smtClean="0"/>
              <a:t>Per-user – usage of each member of the user role</a:t>
            </a:r>
          </a:p>
          <a:p>
            <a:pPr marL="457200"/>
            <a:r>
              <a:rPr lang="en-US" sz="2800" dirty="0" smtClean="0">
                <a:solidFill>
                  <a:schemeClr val="tx1"/>
                </a:solidFill>
              </a:rPr>
              <a:t>Dimensions of Quota</a:t>
            </a:r>
          </a:p>
          <a:p>
            <a:pPr lvl="2"/>
            <a:r>
              <a:rPr lang="en-US" sz="2400" dirty="0" err="1" smtClean="0"/>
              <a:t>vCPUs</a:t>
            </a:r>
            <a:endParaRPr lang="en-US" sz="2400" dirty="0" smtClean="0"/>
          </a:p>
          <a:p>
            <a:pPr lvl="2"/>
            <a:r>
              <a:rPr lang="en-US" sz="2400" dirty="0" smtClean="0"/>
              <a:t>Memory</a:t>
            </a:r>
          </a:p>
          <a:p>
            <a:pPr lvl="2"/>
            <a:r>
              <a:rPr lang="en-US" sz="2400" dirty="0" smtClean="0"/>
              <a:t>Storage</a:t>
            </a:r>
          </a:p>
          <a:p>
            <a:pPr lvl="2"/>
            <a:r>
              <a:rPr lang="en-US" sz="2400" dirty="0" smtClean="0"/>
              <a:t>Number of deployed VMs (VMs in Library are not counted)</a:t>
            </a:r>
          </a:p>
          <a:p>
            <a:pPr lvl="2"/>
            <a:r>
              <a:rPr lang="en-US" sz="2400" dirty="0" smtClean="0"/>
              <a:t>Custom Quota (Backwards </a:t>
            </a:r>
            <a:r>
              <a:rPr lang="en-US" sz="2400" dirty="0" err="1" smtClean="0"/>
              <a:t>Compat</a:t>
            </a:r>
            <a:r>
              <a:rPr lang="en-US" sz="2400" dirty="0" smtClean="0"/>
              <a:t> from VMM 2008 R2)</a:t>
            </a:r>
            <a:endParaRPr lang="en-US" sz="2400" dirty="0"/>
          </a:p>
        </p:txBody>
      </p:sp>
      <p:pic>
        <p:nvPicPr>
          <p:cNvPr id="7" name="Picture 2" descr="C:\Users\ewinner\Documents\001 VMM vNext 2011\Icons\Jobs_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65" y="1700808"/>
            <a:ext cx="311696" cy="4114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ewinner\Documents\001 VMM vNext 2011\Icons\VMM cloud update\CapabilityProfileEditable_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67" y="2521078"/>
            <a:ext cx="311696" cy="4114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stor01\data\PM Team\Icons\FabricResources_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609" y="3593975"/>
            <a:ext cx="346329" cy="457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6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fade">
                                      <p:cBhvr>
                                        <p:cTn id="41" dur="500"/>
                                        <p:tgtEl>
                                          <p:spTgt spid="6">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fade">
                                      <p:cBhvr>
                                        <p:cTn id="44" dur="500"/>
                                        <p:tgtEl>
                                          <p:spTgt spid="6">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500"/>
                                        <p:tgtEl>
                                          <p:spTgt spid="6">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4800" dirty="0" smtClean="0">
                <a:effectLst>
                  <a:outerShdw blurRad="38100" dist="38100" dir="2700000" algn="tl">
                    <a:srgbClr val="000000">
                      <a:alpha val="43137"/>
                    </a:srgbClr>
                  </a:outerShdw>
                </a:effectLst>
                <a:ea typeface="Adobe Fan Heiti Std B" pitchFamily="34" charset="-128"/>
              </a:rPr>
              <a:t>Self-Service – deploy to private cloud</a:t>
            </a:r>
            <a:endParaRPr lang="en-AU" sz="4800" dirty="0">
              <a:effectLst>
                <a:outerShdw blurRad="38100" dist="38100" dir="2700000" algn="tl">
                  <a:srgbClr val="000000">
                    <a:alpha val="43137"/>
                  </a:srgbClr>
                </a:outerShdw>
              </a:effectLst>
              <a:ea typeface="Adobe Fan Heiti Std B" pitchFamily="34" charset="-128"/>
            </a:endParaRPr>
          </a:p>
        </p:txBody>
      </p:sp>
      <p:sp>
        <p:nvSpPr>
          <p:cNvPr id="7" name="Text Placeholder 6"/>
          <p:cNvSpPr>
            <a:spLocks noGrp="1"/>
          </p:cNvSpPr>
          <p:nvPr>
            <p:ph type="body" idx="1"/>
          </p:nvPr>
        </p:nvSpPr>
        <p:spPr/>
        <p:txBody>
          <a:bodyPr>
            <a:normAutofit/>
          </a:bodyPr>
          <a:lstStyle/>
          <a:p>
            <a:r>
              <a:rPr lang="en-AU" sz="3600" dirty="0" smtClean="0">
                <a:effectLst>
                  <a:outerShdw blurRad="38100" dist="38100" dir="2700000" algn="tl">
                    <a:srgbClr val="000000">
                      <a:alpha val="43137"/>
                    </a:srgbClr>
                  </a:outerShdw>
                </a:effectLst>
                <a:ea typeface="Adobe Fan Heiti Std B" pitchFamily="34" charset="-128"/>
              </a:rPr>
              <a:t>Demonstration</a:t>
            </a:r>
            <a:endParaRPr lang="en-AU" sz="3600" dirty="0">
              <a:effectLst>
                <a:outerShdw blurRad="38100" dist="38100" dir="2700000" algn="tl">
                  <a:srgbClr val="000000">
                    <a:alpha val="43137"/>
                  </a:srgbClr>
                </a:outerShdw>
              </a:effectLst>
              <a:ea typeface="Adobe Fan Heiti Std B" pitchFamily="34" charset="-128"/>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837915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effectLst>
                  <a:outerShdw blurRad="38100" dist="38100" dir="2700000" algn="tl">
                    <a:srgbClr val="000000">
                      <a:alpha val="43137"/>
                    </a:srgbClr>
                  </a:outerShdw>
                </a:effectLst>
                <a:ea typeface="Adobe Fan Heiti Std B" pitchFamily="34" charset="-128"/>
              </a:rPr>
              <a:t>Key Points</a:t>
            </a:r>
            <a:endParaRPr lang="en-AU" dirty="0">
              <a:effectLst>
                <a:outerShdw blurRad="38100" dist="38100" dir="2700000" algn="tl">
                  <a:srgbClr val="000000">
                    <a:alpha val="43137"/>
                  </a:srgbClr>
                </a:outerShdw>
              </a:effectLst>
              <a:ea typeface="Adobe Fan Heiti Std B" pitchFamily="34" charset="-128"/>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714038"/>
            <a:ext cx="4038600" cy="4298287"/>
          </a:xfrm>
        </p:spPr>
      </p:pic>
      <p:sp>
        <p:nvSpPr>
          <p:cNvPr id="4" name="Content Placeholder 3"/>
          <p:cNvSpPr>
            <a:spLocks noGrp="1"/>
          </p:cNvSpPr>
          <p:nvPr>
            <p:ph sz="half" idx="2"/>
          </p:nvPr>
        </p:nvSpPr>
        <p:spPr/>
        <p:txBody>
          <a:bodyPr/>
          <a:lstStyle/>
          <a:p>
            <a:r>
              <a:rPr lang="en-AU" dirty="0" smtClean="0">
                <a:ea typeface="Adobe Fan Heiti Std B" pitchFamily="34" charset="-128"/>
              </a:rPr>
              <a:t>Private cloud within reach of most Administrators</a:t>
            </a:r>
          </a:p>
          <a:p>
            <a:r>
              <a:rPr lang="en-AU" dirty="0" smtClean="0">
                <a:ea typeface="Adobe Fan Heiti Std B" pitchFamily="34" charset="-128"/>
              </a:rPr>
              <a:t>Self-Service is now convenient and accessible</a:t>
            </a:r>
          </a:p>
          <a:p>
            <a:r>
              <a:rPr lang="en-AU" dirty="0" smtClean="0">
                <a:ea typeface="Adobe Fan Heiti Std B" pitchFamily="34" charset="-128"/>
              </a:rPr>
              <a:t>Easy to setup and deploy</a:t>
            </a:r>
          </a:p>
          <a:p>
            <a:endParaRPr lang="en-AU" dirty="0">
              <a:ea typeface="Adobe Fan Heiti Std B" pitchFamily="34" charset="-128"/>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328375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effectLst>
                  <a:outerShdw blurRad="38100" dist="38100" dir="2700000" algn="tl">
                    <a:srgbClr val="000000">
                      <a:alpha val="43137"/>
                    </a:srgbClr>
                  </a:outerShdw>
                </a:effectLst>
                <a:latin typeface="Adobe Fan Heiti Std B" pitchFamily="34" charset="-128"/>
                <a:ea typeface="Adobe Fan Heiti Std B" pitchFamily="34" charset="-128"/>
              </a:rPr>
              <a:t>Agenda</a:t>
            </a:r>
            <a:br>
              <a:rPr lang="en-US" dirty="0" smtClean="0">
                <a:effectLst>
                  <a:outerShdw blurRad="38100" dist="38100" dir="2700000" algn="tl">
                    <a:srgbClr val="000000">
                      <a:alpha val="43137"/>
                    </a:srgbClr>
                  </a:outerShdw>
                </a:effectLst>
                <a:latin typeface="Adobe Fan Heiti Std B" pitchFamily="34" charset="-128"/>
                <a:ea typeface="Adobe Fan Heiti Std B" pitchFamily="34" charset="-128"/>
              </a:rPr>
            </a:br>
            <a:endParaRPr lang="en-US" dirty="0">
              <a:solidFill>
                <a:schemeClr val="accent2"/>
              </a:solidFill>
              <a:effectLst>
                <a:outerShdw blurRad="38100" dist="38100" dir="2700000" algn="tl">
                  <a:srgbClr val="000000">
                    <a:alpha val="43137"/>
                  </a:srgbClr>
                </a:outerShdw>
              </a:effectLst>
              <a:latin typeface="Adobe Fan Heiti Std B" pitchFamily="34" charset="-128"/>
              <a:ea typeface="Adobe Fan Heiti Std B" pitchFamily="34" charset="-128"/>
            </a:endParaRPr>
          </a:p>
        </p:txBody>
      </p:sp>
      <p:sp>
        <p:nvSpPr>
          <p:cNvPr id="3" name="Text Placeholder 2"/>
          <p:cNvSpPr>
            <a:spLocks noGrp="1"/>
          </p:cNvSpPr>
          <p:nvPr>
            <p:ph idx="1"/>
          </p:nvPr>
        </p:nvSpPr>
        <p:spPr/>
        <p:txBody>
          <a:bodyPr>
            <a:normAutofit fontScale="92500" lnSpcReduction="20000"/>
          </a:bodyPr>
          <a:lstStyle/>
          <a:p>
            <a:r>
              <a:rPr lang="en-US" dirty="0" smtClean="0">
                <a:solidFill>
                  <a:schemeClr val="tx1"/>
                </a:solidFill>
                <a:ea typeface="Adobe Fan Heiti Std B" pitchFamily="34" charset="-128"/>
              </a:rPr>
              <a:t>Introduction</a:t>
            </a:r>
          </a:p>
          <a:p>
            <a:pPr lvl="1"/>
            <a:r>
              <a:rPr lang="en-US" dirty="0" smtClean="0">
                <a:solidFill>
                  <a:schemeClr val="tx1"/>
                </a:solidFill>
                <a:ea typeface="Adobe Fan Heiti Std B" pitchFamily="34" charset="-128"/>
              </a:rPr>
              <a:t>What is new in SCVMM 2012</a:t>
            </a:r>
          </a:p>
          <a:p>
            <a:r>
              <a:rPr lang="en-US" dirty="0" smtClean="0">
                <a:solidFill>
                  <a:schemeClr val="tx1"/>
                </a:solidFill>
                <a:ea typeface="Adobe Fan Heiti Std B" pitchFamily="34" charset="-128"/>
              </a:rPr>
              <a:t>Demo</a:t>
            </a:r>
          </a:p>
          <a:p>
            <a:pPr lvl="1"/>
            <a:r>
              <a:rPr lang="en-US" dirty="0" smtClean="0">
                <a:solidFill>
                  <a:schemeClr val="tx1"/>
                </a:solidFill>
                <a:ea typeface="Adobe Fan Heiti Std B" pitchFamily="34" charset="-128"/>
              </a:rPr>
              <a:t>Bare Metal Deployment</a:t>
            </a:r>
          </a:p>
          <a:p>
            <a:pPr lvl="1"/>
            <a:r>
              <a:rPr lang="en-US" dirty="0" smtClean="0">
                <a:solidFill>
                  <a:schemeClr val="tx1"/>
                </a:solidFill>
                <a:ea typeface="Adobe Fan Heiti Std B" pitchFamily="34" charset="-128"/>
              </a:rPr>
              <a:t>Fabric Configuration</a:t>
            </a:r>
          </a:p>
          <a:p>
            <a:pPr lvl="1"/>
            <a:r>
              <a:rPr lang="en-US" dirty="0" smtClean="0">
                <a:solidFill>
                  <a:schemeClr val="tx1"/>
                </a:solidFill>
                <a:ea typeface="Adobe Fan Heiti Std B" pitchFamily="34" charset="-128"/>
              </a:rPr>
              <a:t>Adding Hosts</a:t>
            </a:r>
          </a:p>
          <a:p>
            <a:pPr lvl="1"/>
            <a:r>
              <a:rPr lang="en-US" dirty="0" smtClean="0">
                <a:solidFill>
                  <a:schemeClr val="tx1"/>
                </a:solidFill>
                <a:ea typeface="Adobe Fan Heiti Std B" pitchFamily="34" charset="-128"/>
              </a:rPr>
              <a:t>Creating a Private Cloud</a:t>
            </a:r>
          </a:p>
          <a:p>
            <a:pPr lvl="1"/>
            <a:r>
              <a:rPr lang="en-US" dirty="0" smtClean="0">
                <a:solidFill>
                  <a:schemeClr val="tx1"/>
                </a:solidFill>
                <a:ea typeface="Adobe Fan Heiti Std B" pitchFamily="34" charset="-128"/>
              </a:rPr>
              <a:t>Deploying to a Private Cloud</a:t>
            </a:r>
          </a:p>
          <a:p>
            <a:r>
              <a:rPr lang="en-US" dirty="0" smtClean="0">
                <a:solidFill>
                  <a:schemeClr val="tx1"/>
                </a:solidFill>
                <a:ea typeface="Adobe Fan Heiti Std B" pitchFamily="34" charset="-128"/>
              </a:rPr>
              <a:t>Conclusion</a:t>
            </a:r>
          </a:p>
          <a:p>
            <a:pPr lvl="1"/>
            <a:r>
              <a:rPr lang="en-US" dirty="0" smtClean="0">
                <a:solidFill>
                  <a:schemeClr val="tx1"/>
                </a:solidFill>
                <a:ea typeface="Adobe Fan Heiti Std B" pitchFamily="34" charset="-128"/>
              </a:rPr>
              <a:t>Key Take </a:t>
            </a:r>
            <a:r>
              <a:rPr lang="en-US" dirty="0" err="1" smtClean="0">
                <a:solidFill>
                  <a:schemeClr val="tx1"/>
                </a:solidFill>
                <a:ea typeface="Adobe Fan Heiti Std B" pitchFamily="34" charset="-128"/>
              </a:rPr>
              <a:t>Aways</a:t>
            </a:r>
            <a:endParaRPr lang="en-US" dirty="0" smtClean="0">
              <a:solidFill>
                <a:schemeClr val="tx1"/>
              </a:solidFill>
              <a:ea typeface="Adobe Fan Heiti Std B" pitchFamily="34" charset="-128"/>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173652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effectLst>
                  <a:outerShdw blurRad="38100" dist="38100" dir="2700000" algn="tl">
                    <a:srgbClr val="000000">
                      <a:alpha val="43137"/>
                    </a:srgbClr>
                  </a:outerShdw>
                </a:effectLst>
                <a:ea typeface="Adobe Fan Heiti Std B" pitchFamily="34" charset="-128"/>
              </a:rPr>
              <a:t>Weather Forecast : Cloudy Weather</a:t>
            </a:r>
            <a:endParaRPr lang="en-AU" dirty="0">
              <a:effectLst>
                <a:outerShdw blurRad="38100" dist="38100" dir="2700000" algn="tl">
                  <a:srgbClr val="000000">
                    <a:alpha val="43137"/>
                  </a:srgbClr>
                </a:outerShdw>
              </a:effectLst>
              <a:ea typeface="Adobe Fan Heiti Std B" pitchFamily="34" charset="-128"/>
            </a:endParaRPr>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327275"/>
            <a:ext cx="4038600" cy="3028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5"/>
          <p:cNvSpPr>
            <a:spLocks noGrp="1"/>
          </p:cNvSpPr>
          <p:nvPr>
            <p:ph sz="half" idx="2"/>
          </p:nvPr>
        </p:nvSpPr>
        <p:spPr>
          <a:xfrm>
            <a:off x="4648200" y="2204864"/>
            <a:ext cx="4038600" cy="3921299"/>
          </a:xfrm>
        </p:spPr>
        <p:txBody>
          <a:bodyPr/>
          <a:lstStyle/>
          <a:p>
            <a:r>
              <a:rPr lang="en-AU" dirty="0" smtClean="0">
                <a:effectLst>
                  <a:outerShdw blurRad="38100" dist="38100" dir="2700000" algn="tl">
                    <a:srgbClr val="000000">
                      <a:alpha val="43137"/>
                    </a:srgbClr>
                  </a:outerShdw>
                </a:effectLst>
                <a:ea typeface="Adobe Fan Heiti Std B" pitchFamily="34" charset="-128"/>
              </a:rPr>
              <a:t>Clouds are going to become more and more common</a:t>
            </a:r>
          </a:p>
          <a:p>
            <a:r>
              <a:rPr lang="en-AU" dirty="0" smtClean="0">
                <a:effectLst>
                  <a:outerShdw blurRad="38100" dist="38100" dir="2700000" algn="tl">
                    <a:srgbClr val="000000">
                      <a:alpha val="43137"/>
                    </a:srgbClr>
                  </a:outerShdw>
                </a:effectLst>
                <a:ea typeface="Adobe Fan Heiti Std B" pitchFamily="34" charset="-128"/>
              </a:rPr>
              <a:t>Cloud technology is not a new concept</a:t>
            </a:r>
          </a:p>
          <a:p>
            <a:r>
              <a:rPr lang="en-AU" dirty="0" smtClean="0">
                <a:effectLst>
                  <a:outerShdw blurRad="38100" dist="38100" dir="2700000" algn="tl">
                    <a:srgbClr val="000000">
                      <a:alpha val="43137"/>
                    </a:srgbClr>
                  </a:outerShdw>
                </a:effectLst>
                <a:ea typeface="Adobe Fan Heiti Std B" pitchFamily="34" charset="-128"/>
              </a:rPr>
              <a:t>Consumers expect Off the Shelf solutions</a:t>
            </a:r>
            <a:endParaRPr lang="en-AU" dirty="0">
              <a:effectLst>
                <a:outerShdw blurRad="38100" dist="38100" dir="2700000" algn="tl">
                  <a:srgbClr val="000000">
                    <a:alpha val="43137"/>
                  </a:srgbClr>
                </a:outerShdw>
              </a:effectLst>
              <a:ea typeface="Adobe Fan Heiti Std B" pitchFamily="34" charset="-128"/>
            </a:endParaRPr>
          </a:p>
          <a:p>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239594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3"/>
          <p:cNvSpPr>
            <a:spLocks noGrp="1"/>
          </p:cNvSpPr>
          <p:nvPr>
            <p:ph type="title"/>
          </p:nvPr>
        </p:nvSpPr>
        <p:spPr/>
        <p:txBody>
          <a:bodyPr>
            <a:normAutofit fontScale="90000"/>
          </a:bodyPr>
          <a:lstStyle/>
          <a:p>
            <a:pPr eaLnBrk="1" hangingPunct="1">
              <a:defRPr/>
            </a:pPr>
            <a:r>
              <a:rPr dirty="0" smtClean="0"/>
              <a:t>Cloud Computing Enables You to Deliver</a:t>
            </a:r>
            <a:br>
              <a:rPr dirty="0" smtClean="0"/>
            </a:br>
            <a:r>
              <a:rPr dirty="0" smtClean="0"/>
              <a:t>IT as a Service to Your Business </a:t>
            </a:r>
            <a:endParaRPr dirty="0"/>
          </a:p>
        </p:txBody>
      </p:sp>
      <p:sp>
        <p:nvSpPr>
          <p:cNvPr id="5" name="Footer Placeholder 4"/>
          <p:cNvSpPr>
            <a:spLocks noGrp="1" noChangeAspect="1"/>
          </p:cNvSpPr>
          <p:nvPr>
            <p:ph type="ftr" sz="quarter" idx="11"/>
          </p:nvPr>
        </p:nvSpPr>
        <p:spPr>
          <a:xfrm>
            <a:off x="5674097" y="6460772"/>
            <a:ext cx="2606040" cy="328613"/>
          </a:xfrm>
        </p:spPr>
        <p:txBody>
          <a:bodyPr/>
          <a:lstStyle/>
          <a:p>
            <a:r>
              <a:rPr lang="en-AU" dirty="0" smtClean="0"/>
              <a:t>(c) 2011 Microsoft. All rights reserved.</a:t>
            </a:r>
            <a:endParaRPr lang="en-AU" dirty="0"/>
          </a:p>
        </p:txBody>
      </p:sp>
      <p:sp>
        <p:nvSpPr>
          <p:cNvPr id="9" name="Freeform 320"/>
          <p:cNvSpPr>
            <a:spLocks noChangeAspect="1"/>
          </p:cNvSpPr>
          <p:nvPr/>
        </p:nvSpPr>
        <p:spPr bwMode="auto">
          <a:xfrm>
            <a:off x="611560" y="2443164"/>
            <a:ext cx="6370796" cy="3663315"/>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0000">
              <a:alpha val="10980"/>
            </a:srgbClr>
          </a:solidFill>
          <a:ln w="19050">
            <a:solidFill>
              <a:schemeClr val="tx1"/>
            </a:solid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1218585">
              <a:defRPr/>
            </a:pPr>
            <a:endParaRPr lang="en-US" sz="2900" dirty="0">
              <a:gradFill>
                <a:gsLst>
                  <a:gs pos="0">
                    <a:srgbClr val="FFFFFF"/>
                  </a:gs>
                  <a:gs pos="100000">
                    <a:srgbClr val="FFFFFF"/>
                  </a:gs>
                </a:gsLst>
                <a:lin ang="5400000" scaled="0"/>
              </a:gradFill>
            </a:endParaRPr>
          </a:p>
        </p:txBody>
      </p:sp>
      <p:sp>
        <p:nvSpPr>
          <p:cNvPr id="10" name="TextBox 9"/>
          <p:cNvSpPr txBox="1">
            <a:spLocks noChangeAspect="1"/>
          </p:cNvSpPr>
          <p:nvPr/>
        </p:nvSpPr>
        <p:spPr bwMode="auto">
          <a:xfrm>
            <a:off x="1690882" y="4053364"/>
            <a:ext cx="5020628" cy="442913"/>
          </a:xfrm>
          <a:prstGeom prst="rect">
            <a:avLst/>
          </a:prstGeom>
          <a:noFill/>
        </p:spPr>
        <p:txBody>
          <a:bodyPr lIns="0" tIns="0" rIns="0" bIns="0">
            <a:spAutoFit/>
          </a:bodyPr>
          <a:lstStyle/>
          <a:p>
            <a:pPr indent="-232767" defTabSz="1218851" eaLnBrk="0" hangingPunct="0">
              <a:spcBef>
                <a:spcPts val="1600"/>
              </a:spcBef>
              <a:defRPr/>
            </a:pPr>
            <a:r>
              <a:rPr lang="en-US" sz="3200" dirty="0">
                <a:ln w="3175">
                  <a:noFill/>
                </a:ln>
                <a:solidFill>
                  <a:schemeClr val="accent1">
                    <a:alpha val="99000"/>
                  </a:schemeClr>
                </a:solidFill>
                <a:effectLst>
                  <a:outerShdw blurRad="38100" dist="38100" dir="2700000" algn="tl">
                    <a:srgbClr val="000000">
                      <a:alpha val="43137"/>
                    </a:srgbClr>
                  </a:outerShdw>
                </a:effectLst>
                <a:latin typeface="Segoe UI Semibold" pitchFamily="34" charset="0"/>
              </a:rPr>
              <a:t>Accelerating</a:t>
            </a:r>
            <a:r>
              <a:rPr lang="en-US" sz="3200" dirty="0">
                <a:ln w="3175">
                  <a:noFill/>
                </a:ln>
                <a:solidFill>
                  <a:schemeClr val="tx1">
                    <a:alpha val="99000"/>
                  </a:schemeClr>
                </a:solidFill>
                <a:effectLst>
                  <a:outerShdw blurRad="38100" dist="38100" dir="2700000" algn="tl">
                    <a:srgbClr val="000000">
                      <a:alpha val="43137"/>
                    </a:srgbClr>
                  </a:outerShdw>
                </a:effectLst>
                <a:latin typeface="Segoe Light" pitchFamily="34" charset="0"/>
              </a:rPr>
              <a:t> </a:t>
            </a:r>
            <a:r>
              <a:rPr lang="en-US" sz="3200" dirty="0">
                <a:ln w="3175">
                  <a:noFill/>
                </a:ln>
                <a:solidFill>
                  <a:srgbClr val="FFFFFF">
                    <a:alpha val="99000"/>
                  </a:srgbClr>
                </a:solidFill>
                <a:effectLst>
                  <a:outerShdw blurRad="38100" dist="38100" dir="2700000" algn="tl">
                    <a:srgbClr val="000000">
                      <a:alpha val="43137"/>
                    </a:srgbClr>
                  </a:outerShdw>
                </a:effectLst>
                <a:latin typeface="+mn-lt"/>
              </a:rPr>
              <a:t>the </a:t>
            </a:r>
            <a:r>
              <a:rPr lang="en-US" sz="3200" dirty="0">
                <a:ln w="3175">
                  <a:noFill/>
                </a:ln>
                <a:solidFill>
                  <a:schemeClr val="accent1">
                    <a:alpha val="99000"/>
                  </a:schemeClr>
                </a:solidFill>
                <a:effectLst>
                  <a:outerShdw blurRad="38100" dist="38100" dir="2700000" algn="tl">
                    <a:srgbClr val="000000">
                      <a:alpha val="43137"/>
                    </a:srgbClr>
                  </a:outerShdw>
                </a:effectLst>
                <a:latin typeface="Segoe UI Semibold" pitchFamily="34" charset="0"/>
              </a:rPr>
              <a:t>Speed</a:t>
            </a:r>
            <a:endParaRPr lang="en-US" sz="3200" dirty="0">
              <a:ln w="3175">
                <a:noFill/>
              </a:ln>
              <a:solidFill>
                <a:schemeClr val="tx1">
                  <a:alpha val="99000"/>
                </a:schemeClr>
              </a:solidFill>
              <a:effectLst>
                <a:outerShdw blurRad="38100" dist="38100" dir="2700000" algn="tl">
                  <a:srgbClr val="000000">
                    <a:alpha val="43137"/>
                  </a:srgbClr>
                </a:outerShdw>
              </a:effectLst>
              <a:latin typeface="Segoe Light" pitchFamily="34" charset="0"/>
            </a:endParaRPr>
          </a:p>
        </p:txBody>
      </p:sp>
      <p:sp>
        <p:nvSpPr>
          <p:cNvPr id="11" name="Rectangle 10"/>
          <p:cNvSpPr>
            <a:spLocks noChangeAspect="1"/>
          </p:cNvSpPr>
          <p:nvPr/>
        </p:nvSpPr>
        <p:spPr>
          <a:xfrm>
            <a:off x="671959" y="5022114"/>
            <a:ext cx="6185578" cy="584775"/>
          </a:xfrm>
          <a:prstGeom prst="rect">
            <a:avLst/>
          </a:prstGeom>
        </p:spPr>
        <p:txBody>
          <a:bodyPr wrap="square">
            <a:spAutoFit/>
          </a:bodyPr>
          <a:lstStyle/>
          <a:p>
            <a:pPr>
              <a:defRPr/>
            </a:pPr>
            <a:r>
              <a:rPr lang="en-US" sz="3200" dirty="0">
                <a:ln w="3175">
                  <a:noFill/>
                </a:ln>
                <a:solidFill>
                  <a:srgbClr val="FFFFFF">
                    <a:alpha val="99000"/>
                  </a:srgbClr>
                </a:solidFill>
                <a:effectLst>
                  <a:outerShdw blurRad="38100" dist="38100" dir="2700000" algn="tl">
                    <a:srgbClr val="000000">
                      <a:alpha val="43137"/>
                    </a:srgbClr>
                  </a:outerShdw>
                </a:effectLst>
                <a:latin typeface="+mn-lt"/>
              </a:rPr>
              <a:t>while delivering </a:t>
            </a:r>
            <a:r>
              <a:rPr lang="en-US" sz="3200" dirty="0">
                <a:ln w="3175">
                  <a:noFill/>
                </a:ln>
                <a:solidFill>
                  <a:srgbClr val="8CC63F">
                    <a:alpha val="99000"/>
                  </a:srgbClr>
                </a:solidFill>
                <a:effectLst>
                  <a:outerShdw blurRad="38100" dist="38100" dir="2700000" algn="tl">
                    <a:srgbClr val="000000">
                      <a:alpha val="43137"/>
                    </a:srgbClr>
                  </a:outerShdw>
                </a:effectLst>
                <a:latin typeface="Segoe UI Semibold" pitchFamily="34" charset="0"/>
              </a:rPr>
              <a:t>Reliable Services </a:t>
            </a:r>
            <a:endParaRPr lang="en-US" sz="2000" dirty="0">
              <a:effectLst>
                <a:outerShdw blurRad="38100" dist="38100" dir="2700000" algn="tl">
                  <a:srgbClr val="000000">
                    <a:alpha val="43137"/>
                  </a:srgbClr>
                </a:outerShdw>
              </a:effectLst>
            </a:endParaRPr>
          </a:p>
        </p:txBody>
      </p:sp>
      <p:sp>
        <p:nvSpPr>
          <p:cNvPr id="12" name="Rectangle 11"/>
          <p:cNvSpPr>
            <a:spLocks noChangeAspect="1"/>
          </p:cNvSpPr>
          <p:nvPr/>
        </p:nvSpPr>
        <p:spPr>
          <a:xfrm>
            <a:off x="1881620" y="4494904"/>
            <a:ext cx="4639151" cy="527209"/>
          </a:xfrm>
          <a:prstGeom prst="rect">
            <a:avLst/>
          </a:prstGeom>
        </p:spPr>
        <p:txBody>
          <a:bodyPr wrap="none">
            <a:spAutoFit/>
          </a:bodyPr>
          <a:lstStyle/>
          <a:p>
            <a:pPr>
              <a:defRPr/>
            </a:pPr>
            <a:r>
              <a:rPr lang="en-US" sz="3200" dirty="0">
                <a:ln w="3175">
                  <a:noFill/>
                </a:ln>
                <a:solidFill>
                  <a:srgbClr val="FFFFFF">
                    <a:alpha val="99000"/>
                  </a:srgbClr>
                </a:solidFill>
                <a:effectLst>
                  <a:outerShdw blurRad="38100" dist="38100" dir="2700000" algn="tl">
                    <a:srgbClr val="000000">
                      <a:alpha val="43137"/>
                    </a:srgbClr>
                  </a:outerShdw>
                </a:effectLst>
                <a:latin typeface="+mn-lt"/>
              </a:rPr>
              <a:t>&amp; </a:t>
            </a:r>
            <a:r>
              <a:rPr lang="en-US" sz="3200" dirty="0">
                <a:ln w="3175">
                  <a:noFill/>
                </a:ln>
                <a:solidFill>
                  <a:srgbClr val="8CC63F">
                    <a:alpha val="99000"/>
                  </a:srgbClr>
                </a:solidFill>
                <a:effectLst>
                  <a:outerShdw blurRad="38100" dist="38100" dir="2700000" algn="tl">
                    <a:srgbClr val="000000">
                      <a:alpha val="43137"/>
                    </a:srgbClr>
                  </a:outerShdw>
                </a:effectLst>
                <a:latin typeface="Segoe UI Semibold" pitchFamily="34" charset="0"/>
              </a:rPr>
              <a:t>Lowering</a:t>
            </a:r>
            <a:r>
              <a:rPr lang="en-US" sz="3200" dirty="0">
                <a:ln w="3175">
                  <a:noFill/>
                </a:ln>
                <a:solidFill>
                  <a:srgbClr val="FFFFFF"/>
                </a:solidFill>
                <a:effectLst>
                  <a:outerShdw blurRad="38100" dist="38100" dir="2700000" algn="tl">
                    <a:srgbClr val="000000">
                      <a:alpha val="43137"/>
                    </a:srgbClr>
                  </a:outerShdw>
                </a:effectLst>
                <a:latin typeface="Segoe Light" pitchFamily="34" charset="0"/>
              </a:rPr>
              <a:t> </a:t>
            </a:r>
            <a:r>
              <a:rPr lang="en-US" sz="3200" dirty="0">
                <a:ln w="3175">
                  <a:noFill/>
                </a:ln>
                <a:solidFill>
                  <a:srgbClr val="FFFFFF">
                    <a:alpha val="99000"/>
                  </a:srgbClr>
                </a:solidFill>
                <a:effectLst>
                  <a:outerShdw blurRad="38100" dist="38100" dir="2700000" algn="tl">
                    <a:srgbClr val="000000">
                      <a:alpha val="43137"/>
                    </a:srgbClr>
                  </a:outerShdw>
                </a:effectLst>
                <a:latin typeface="+mn-lt"/>
              </a:rPr>
              <a:t>the </a:t>
            </a:r>
            <a:r>
              <a:rPr lang="en-US" sz="3200" dirty="0">
                <a:ln w="3175">
                  <a:noFill/>
                </a:ln>
                <a:solidFill>
                  <a:srgbClr val="8CC63F">
                    <a:alpha val="99000"/>
                  </a:srgbClr>
                </a:solidFill>
                <a:effectLst>
                  <a:outerShdw blurRad="38100" dist="38100" dir="2700000" algn="tl">
                    <a:srgbClr val="000000">
                      <a:alpha val="43137"/>
                    </a:srgbClr>
                  </a:outerShdw>
                </a:effectLst>
                <a:latin typeface="Segoe UI Semibold" pitchFamily="34" charset="0"/>
              </a:rPr>
              <a:t>Cost</a:t>
            </a:r>
            <a:r>
              <a:rPr lang="en-US" sz="3200" dirty="0">
                <a:ln w="3175">
                  <a:noFill/>
                </a:ln>
                <a:solidFill>
                  <a:srgbClr val="FFFFFF"/>
                </a:solidFill>
                <a:effectLst>
                  <a:outerShdw blurRad="38100" dist="38100" dir="2700000" algn="tl">
                    <a:srgbClr val="000000">
                      <a:alpha val="43137"/>
                    </a:srgbClr>
                  </a:outerShdw>
                </a:effectLst>
                <a:latin typeface="Segoe Light" pitchFamily="34" charset="0"/>
              </a:rPr>
              <a:t> </a:t>
            </a:r>
            <a:r>
              <a:rPr lang="en-US" sz="3200" dirty="0">
                <a:ln w="3175">
                  <a:noFill/>
                </a:ln>
                <a:solidFill>
                  <a:srgbClr val="FFFFFF">
                    <a:alpha val="99000"/>
                  </a:srgbClr>
                </a:solidFill>
                <a:effectLst>
                  <a:outerShdw blurRad="38100" dist="38100" dir="2700000" algn="tl">
                    <a:srgbClr val="000000">
                      <a:alpha val="43137"/>
                    </a:srgbClr>
                  </a:outerShdw>
                </a:effectLst>
                <a:latin typeface="+mn-lt"/>
              </a:rPr>
              <a:t>of IT…</a:t>
            </a:r>
          </a:p>
        </p:txBody>
      </p:sp>
      <p:grpSp>
        <p:nvGrpSpPr>
          <p:cNvPr id="13" name="Group 12"/>
          <p:cNvGrpSpPr>
            <a:grpSpLocks noChangeAspect="1"/>
          </p:cNvGrpSpPr>
          <p:nvPr/>
        </p:nvGrpSpPr>
        <p:grpSpPr>
          <a:xfrm>
            <a:off x="0" y="3242151"/>
            <a:ext cx="1547336" cy="658653"/>
            <a:chOff x="1185863" y="3516313"/>
            <a:chExt cx="1719262" cy="731837"/>
          </a:xfrm>
        </p:grpSpPr>
        <p:sp>
          <p:nvSpPr>
            <p:cNvPr id="14" name="TextBox 13"/>
            <p:cNvSpPr txBox="1"/>
            <p:nvPr/>
          </p:nvSpPr>
          <p:spPr bwMode="auto">
            <a:xfrm>
              <a:off x="1185863" y="3516313"/>
              <a:ext cx="1368425" cy="471487"/>
            </a:xfrm>
            <a:prstGeom prst="rect">
              <a:avLst/>
            </a:prstGeom>
            <a:effectLst/>
          </p:spPr>
          <p:txBody>
            <a:bodyPr lIns="0" tIns="0" rIns="0" bIns="102952">
              <a:spAutoFit/>
            </a:bodyPr>
            <a:lstStyle>
              <a:lvl1pPr>
                <a:defRPr sz="3600" spc="-150">
                  <a:latin typeface="Segoe Light" pitchFamily="34" charset="0"/>
                </a:defRPr>
              </a:lvl1pPr>
            </a:lstStyle>
            <a:p>
              <a:pPr algn="ctr" defTabSz="914363" fontAlgn="auto">
                <a:spcBef>
                  <a:spcPts val="0"/>
                </a:spcBef>
                <a:spcAft>
                  <a:spcPts val="0"/>
                </a:spcAft>
                <a:defRPr/>
              </a:pPr>
              <a:r>
                <a:rPr lang="en-US" sz="2400" spc="0" dirty="0" smtClean="0">
                  <a:solidFill>
                    <a:schemeClr val="tx1">
                      <a:alpha val="99000"/>
                    </a:schemeClr>
                  </a:solidFill>
                  <a:latin typeface="+mn-lt"/>
                  <a:cs typeface="+mn-cs"/>
                </a:rPr>
                <a:t>Shared</a:t>
              </a:r>
              <a:endParaRPr lang="en-US" sz="2400" spc="0" dirty="0">
                <a:solidFill>
                  <a:schemeClr val="tx1">
                    <a:alpha val="99000"/>
                  </a:schemeClr>
                </a:solidFill>
                <a:latin typeface="+mn-lt"/>
                <a:cs typeface="+mn-cs"/>
              </a:endParaRPr>
            </a:p>
          </p:txBody>
        </p:sp>
        <p:grpSp>
          <p:nvGrpSpPr>
            <p:cNvPr id="15" name="Group 14"/>
            <p:cNvGrpSpPr/>
            <p:nvPr/>
          </p:nvGrpSpPr>
          <p:grpSpPr>
            <a:xfrm>
              <a:off x="1428750" y="3895725"/>
              <a:ext cx="1476375" cy="352425"/>
              <a:chOff x="1428750" y="3895725"/>
              <a:chExt cx="1476375" cy="352425"/>
            </a:xfrm>
          </p:grpSpPr>
          <p:cxnSp>
            <p:nvCxnSpPr>
              <p:cNvPr id="16" name="Straight Connector 15"/>
              <p:cNvCxnSpPr/>
              <p:nvPr/>
            </p:nvCxnSpPr>
            <p:spPr>
              <a:xfrm>
                <a:off x="1428750" y="3895725"/>
                <a:ext cx="10382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66975" y="3895725"/>
                <a:ext cx="438150" cy="352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8" name="Group 17"/>
          <p:cNvGrpSpPr>
            <a:grpSpLocks noChangeAspect="1"/>
          </p:cNvGrpSpPr>
          <p:nvPr/>
        </p:nvGrpSpPr>
        <p:grpSpPr>
          <a:xfrm>
            <a:off x="1435935" y="2564731"/>
            <a:ext cx="2632009" cy="464440"/>
            <a:chOff x="3275012" y="2573338"/>
            <a:chExt cx="2924455" cy="516044"/>
          </a:xfrm>
        </p:grpSpPr>
        <p:sp>
          <p:nvSpPr>
            <p:cNvPr id="19" name="TextBox 18"/>
            <p:cNvSpPr txBox="1"/>
            <p:nvPr/>
          </p:nvSpPr>
          <p:spPr bwMode="auto">
            <a:xfrm>
              <a:off x="3409950" y="2573338"/>
              <a:ext cx="2365375" cy="471487"/>
            </a:xfrm>
            <a:prstGeom prst="rect">
              <a:avLst/>
            </a:prstGeom>
            <a:effectLst/>
          </p:spPr>
          <p:txBody>
            <a:bodyPr wrap="none" lIns="0" tIns="0" rIns="0" bIns="102952">
              <a:spAutoFit/>
            </a:bodyPr>
            <a:lstStyle/>
            <a:p>
              <a:pPr algn="r" defTabSz="914363" fontAlgn="auto">
                <a:spcBef>
                  <a:spcPts val="0"/>
                </a:spcBef>
                <a:spcAft>
                  <a:spcPts val="0"/>
                </a:spcAft>
                <a:defRPr/>
              </a:pPr>
              <a:r>
                <a:rPr lang="en-US" sz="2400" dirty="0">
                  <a:solidFill>
                    <a:schemeClr val="tx1">
                      <a:alpha val="99000"/>
                    </a:schemeClr>
                  </a:solidFill>
                  <a:latin typeface="+mn-lt"/>
                  <a:cs typeface="+mn-cs"/>
                </a:rPr>
                <a:t>Scalable &amp; Elastic</a:t>
              </a:r>
            </a:p>
          </p:txBody>
        </p:sp>
        <p:grpSp>
          <p:nvGrpSpPr>
            <p:cNvPr id="20" name="Group 19"/>
            <p:cNvGrpSpPr/>
            <p:nvPr/>
          </p:nvGrpSpPr>
          <p:grpSpPr>
            <a:xfrm>
              <a:off x="3275012" y="2943225"/>
              <a:ext cx="2924455" cy="146157"/>
              <a:chOff x="1219199" y="3895725"/>
              <a:chExt cx="2924455" cy="146157"/>
            </a:xfrm>
          </p:grpSpPr>
          <p:cxnSp>
            <p:nvCxnSpPr>
              <p:cNvPr id="21" name="Straight Connector 20"/>
              <p:cNvCxnSpPr/>
              <p:nvPr/>
            </p:nvCxnSpPr>
            <p:spPr>
              <a:xfrm>
                <a:off x="1219199" y="3895725"/>
                <a:ext cx="250031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19513" y="3895725"/>
                <a:ext cx="424141" cy="1461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3" name="Group 22"/>
          <p:cNvGrpSpPr>
            <a:grpSpLocks noChangeAspect="1"/>
          </p:cNvGrpSpPr>
          <p:nvPr/>
        </p:nvGrpSpPr>
        <p:grpSpPr>
          <a:xfrm>
            <a:off x="3974824" y="1739465"/>
            <a:ext cx="1871664" cy="822245"/>
            <a:chOff x="6823075" y="1803400"/>
            <a:chExt cx="1585914" cy="913606"/>
          </a:xfrm>
        </p:grpSpPr>
        <p:sp>
          <p:nvSpPr>
            <p:cNvPr id="24" name="TextBox 23"/>
            <p:cNvSpPr txBox="1"/>
            <p:nvPr/>
          </p:nvSpPr>
          <p:spPr bwMode="auto">
            <a:xfrm>
              <a:off x="6823075" y="1803400"/>
              <a:ext cx="1585913" cy="471488"/>
            </a:xfrm>
            <a:prstGeom prst="rect">
              <a:avLst/>
            </a:prstGeom>
            <a:effectLst/>
          </p:spPr>
          <p:txBody>
            <a:bodyPr lIns="0" tIns="0" rIns="0" bIns="102952">
              <a:spAutoFit/>
            </a:bodyPr>
            <a:lstStyle>
              <a:lvl1pPr>
                <a:defRPr sz="3600" spc="-150">
                  <a:latin typeface="Segoe Light" pitchFamily="34" charset="0"/>
                </a:defRPr>
              </a:lvl1pPr>
            </a:lstStyle>
            <a:p>
              <a:pPr algn="r" defTabSz="914363" fontAlgn="auto">
                <a:spcBef>
                  <a:spcPts val="0"/>
                </a:spcBef>
                <a:spcAft>
                  <a:spcPts val="0"/>
                </a:spcAft>
                <a:defRPr/>
              </a:pPr>
              <a:r>
                <a:rPr lang="en-US" sz="2400" spc="0" dirty="0" smtClean="0">
                  <a:solidFill>
                    <a:schemeClr val="tx1">
                      <a:alpha val="99000"/>
                    </a:schemeClr>
                  </a:solidFill>
                  <a:latin typeface="+mn-lt"/>
                  <a:cs typeface="+mn-cs"/>
                </a:rPr>
                <a:t>Self-Service</a:t>
              </a:r>
              <a:endParaRPr lang="en-US" sz="2400" spc="0" dirty="0">
                <a:solidFill>
                  <a:schemeClr val="tx1">
                    <a:alpha val="99000"/>
                  </a:schemeClr>
                </a:solidFill>
                <a:latin typeface="+mn-lt"/>
                <a:cs typeface="+mn-cs"/>
              </a:endParaRPr>
            </a:p>
          </p:txBody>
        </p:sp>
        <p:grpSp>
          <p:nvGrpSpPr>
            <p:cNvPr id="25" name="Group 24"/>
            <p:cNvGrpSpPr/>
            <p:nvPr/>
          </p:nvGrpSpPr>
          <p:grpSpPr>
            <a:xfrm>
              <a:off x="7132389" y="2189163"/>
              <a:ext cx="1276600" cy="527843"/>
              <a:chOff x="1664246" y="3895725"/>
              <a:chExt cx="1276600" cy="527843"/>
            </a:xfrm>
          </p:grpSpPr>
          <p:cxnSp>
            <p:nvCxnSpPr>
              <p:cNvPr id="26" name="Straight Connector 25"/>
              <p:cNvCxnSpPr/>
              <p:nvPr/>
            </p:nvCxnSpPr>
            <p:spPr>
              <a:xfrm>
                <a:off x="1664246" y="3895725"/>
                <a:ext cx="1276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940845" y="3895725"/>
                <a:ext cx="0" cy="527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8" name="Group 27"/>
          <p:cNvGrpSpPr>
            <a:grpSpLocks noChangeAspect="1"/>
          </p:cNvGrpSpPr>
          <p:nvPr/>
        </p:nvGrpSpPr>
        <p:grpSpPr>
          <a:xfrm>
            <a:off x="6732239" y="2734944"/>
            <a:ext cx="2528889" cy="622047"/>
            <a:chOff x="9012237" y="2560638"/>
            <a:chExt cx="2809876" cy="691163"/>
          </a:xfrm>
        </p:grpSpPr>
        <p:sp>
          <p:nvSpPr>
            <p:cNvPr id="29" name="TextBox 28"/>
            <p:cNvSpPr txBox="1"/>
            <p:nvPr/>
          </p:nvSpPr>
          <p:spPr bwMode="auto">
            <a:xfrm>
              <a:off x="9215438" y="2560638"/>
              <a:ext cx="2606675" cy="473075"/>
            </a:xfrm>
            <a:prstGeom prst="rect">
              <a:avLst/>
            </a:prstGeom>
            <a:effectLst/>
          </p:spPr>
          <p:txBody>
            <a:bodyPr lIns="0" tIns="0" rIns="0" bIns="102952">
              <a:spAutoFit/>
            </a:bodyPr>
            <a:lstStyle>
              <a:lvl1pPr>
                <a:defRPr sz="3600" spc="-150">
                  <a:latin typeface="Segoe Light" pitchFamily="34" charset="0"/>
                </a:defRPr>
              </a:lvl1pPr>
            </a:lstStyle>
            <a:p>
              <a:pPr algn="ctr" defTabSz="914363" fontAlgn="auto">
                <a:spcBef>
                  <a:spcPts val="0"/>
                </a:spcBef>
                <a:spcAft>
                  <a:spcPts val="0"/>
                </a:spcAft>
                <a:defRPr/>
              </a:pPr>
              <a:r>
                <a:rPr lang="en-US" sz="2400" spc="0" dirty="0" smtClean="0">
                  <a:solidFill>
                    <a:schemeClr val="tx1">
                      <a:alpha val="99000"/>
                    </a:schemeClr>
                  </a:solidFill>
                  <a:latin typeface="+mn-lt"/>
                  <a:cs typeface="+mn-cs"/>
                </a:rPr>
                <a:t>Metered by Use</a:t>
              </a:r>
              <a:endParaRPr lang="en-US" sz="2400" spc="0" dirty="0">
                <a:solidFill>
                  <a:schemeClr val="tx1">
                    <a:alpha val="99000"/>
                  </a:schemeClr>
                </a:solidFill>
                <a:latin typeface="+mn-lt"/>
                <a:cs typeface="+mn-cs"/>
              </a:endParaRPr>
            </a:p>
          </p:txBody>
        </p:sp>
        <p:grpSp>
          <p:nvGrpSpPr>
            <p:cNvPr id="30" name="Group 29"/>
            <p:cNvGrpSpPr/>
            <p:nvPr/>
          </p:nvGrpSpPr>
          <p:grpSpPr>
            <a:xfrm flipH="1">
              <a:off x="9012237" y="2947988"/>
              <a:ext cx="2589213" cy="303813"/>
              <a:chOff x="315913" y="3895725"/>
              <a:chExt cx="2589213" cy="303813"/>
            </a:xfrm>
          </p:grpSpPr>
          <p:cxnSp>
            <p:nvCxnSpPr>
              <p:cNvPr id="31" name="Straight Connector 30"/>
              <p:cNvCxnSpPr/>
              <p:nvPr/>
            </p:nvCxnSpPr>
            <p:spPr>
              <a:xfrm>
                <a:off x="315913" y="3895725"/>
                <a:ext cx="21510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466974" y="3895725"/>
                <a:ext cx="438152" cy="30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7708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75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75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75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p:cNvSpPr>
            <a:spLocks noGrp="1"/>
          </p:cNvSpPr>
          <p:nvPr>
            <p:ph type="title"/>
          </p:nvPr>
        </p:nvSpPr>
        <p:spPr/>
        <p:txBody>
          <a:bodyPr/>
          <a:lstStyle/>
          <a:p>
            <a:r>
              <a:rPr lang="en-AU" dirty="0" smtClean="0"/>
              <a:t>SCVMM 2012 Investment Areas</a:t>
            </a:r>
            <a:endParaRPr lang="en-AU" dirty="0"/>
          </a:p>
        </p:txBody>
      </p:sp>
      <p:sp>
        <p:nvSpPr>
          <p:cNvPr id="4" name="Footer Placeholder 3"/>
          <p:cNvSpPr>
            <a:spLocks noGrp="1"/>
          </p:cNvSpPr>
          <p:nvPr>
            <p:ph type="ftr" sz="quarter" idx="11"/>
          </p:nvPr>
        </p:nvSpPr>
        <p:spPr>
          <a:xfrm>
            <a:off x="6255961" y="6533555"/>
            <a:ext cx="2895600" cy="365125"/>
          </a:xfrm>
        </p:spPr>
        <p:txBody>
          <a:bodyPr/>
          <a:lstStyle/>
          <a:p>
            <a:r>
              <a:rPr lang="en-AU" smtClean="0"/>
              <a:t>(c) 2011 Microsoft. All rights reserved.</a:t>
            </a:r>
            <a:endParaRPr lang="en-AU" dirty="0"/>
          </a:p>
        </p:txBody>
      </p:sp>
      <p:grpSp>
        <p:nvGrpSpPr>
          <p:cNvPr id="30" name="Group 29"/>
          <p:cNvGrpSpPr/>
          <p:nvPr/>
        </p:nvGrpSpPr>
        <p:grpSpPr>
          <a:xfrm>
            <a:off x="7308304" y="1715763"/>
            <a:ext cx="1728192" cy="4836431"/>
            <a:chOff x="7229315" y="1257481"/>
            <a:chExt cx="4164516" cy="5369831"/>
          </a:xfrm>
        </p:grpSpPr>
        <p:graphicFrame>
          <p:nvGraphicFramePr>
            <p:cNvPr id="31" name="Diagram 30"/>
            <p:cNvGraphicFramePr/>
            <p:nvPr>
              <p:extLst>
                <p:ext uri="{D42A27DB-BD31-4B8C-83A1-F6EECF244321}">
                  <p14:modId xmlns:p14="http://schemas.microsoft.com/office/powerpoint/2010/main" val="3113876235"/>
                </p:ext>
              </p:extLst>
            </p:nvPr>
          </p:nvGraphicFramePr>
          <p:xfrm>
            <a:off x="7229315" y="1807662"/>
            <a:ext cx="4164515" cy="481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Rectangle 31"/>
            <p:cNvSpPr/>
            <p:nvPr/>
          </p:nvSpPr>
          <p:spPr>
            <a:xfrm>
              <a:off x="7229316" y="125748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rPr>
                <a:t>Services</a:t>
              </a:r>
              <a:endParaRPr lang="en-US" sz="2000" b="1" dirty="0">
                <a:solidFill>
                  <a:schemeClr val="tx1"/>
                </a:solidFill>
              </a:endParaRPr>
            </a:p>
          </p:txBody>
        </p:sp>
      </p:grpSp>
      <p:grpSp>
        <p:nvGrpSpPr>
          <p:cNvPr id="33" name="Group 32"/>
          <p:cNvGrpSpPr/>
          <p:nvPr/>
        </p:nvGrpSpPr>
        <p:grpSpPr>
          <a:xfrm>
            <a:off x="5436096" y="1715763"/>
            <a:ext cx="1656184" cy="4836431"/>
            <a:chOff x="7229315" y="1257481"/>
            <a:chExt cx="4164516" cy="5369831"/>
          </a:xfrm>
        </p:grpSpPr>
        <p:graphicFrame>
          <p:nvGraphicFramePr>
            <p:cNvPr id="34" name="Diagram 33"/>
            <p:cNvGraphicFramePr/>
            <p:nvPr>
              <p:extLst>
                <p:ext uri="{D42A27DB-BD31-4B8C-83A1-F6EECF244321}">
                  <p14:modId xmlns:p14="http://schemas.microsoft.com/office/powerpoint/2010/main" val="2154091664"/>
                </p:ext>
              </p:extLst>
            </p:nvPr>
          </p:nvGraphicFramePr>
          <p:xfrm>
            <a:off x="7229315" y="1807662"/>
            <a:ext cx="4164516" cy="4819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5" name="Rectangle 34"/>
            <p:cNvSpPr/>
            <p:nvPr/>
          </p:nvSpPr>
          <p:spPr>
            <a:xfrm>
              <a:off x="7229316" y="125748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rPr>
                <a:t>Cloud</a:t>
              </a:r>
            </a:p>
          </p:txBody>
        </p:sp>
      </p:grpSp>
      <p:grpSp>
        <p:nvGrpSpPr>
          <p:cNvPr id="36" name="Group 35"/>
          <p:cNvGrpSpPr/>
          <p:nvPr/>
        </p:nvGrpSpPr>
        <p:grpSpPr>
          <a:xfrm>
            <a:off x="251520" y="1703696"/>
            <a:ext cx="1800200" cy="4836431"/>
            <a:chOff x="7229315" y="1257481"/>
            <a:chExt cx="4164516" cy="5369831"/>
          </a:xfrm>
        </p:grpSpPr>
        <p:graphicFrame>
          <p:nvGraphicFramePr>
            <p:cNvPr id="37" name="Diagram 36"/>
            <p:cNvGraphicFramePr/>
            <p:nvPr>
              <p:extLst>
                <p:ext uri="{D42A27DB-BD31-4B8C-83A1-F6EECF244321}">
                  <p14:modId xmlns:p14="http://schemas.microsoft.com/office/powerpoint/2010/main" val="2831209749"/>
                </p:ext>
              </p:extLst>
            </p:nvPr>
          </p:nvGraphicFramePr>
          <p:xfrm>
            <a:off x="7229315" y="1807662"/>
            <a:ext cx="4164515" cy="48196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8" name="Rectangle 37"/>
            <p:cNvSpPr/>
            <p:nvPr/>
          </p:nvSpPr>
          <p:spPr>
            <a:xfrm>
              <a:off x="7229316" y="125748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rPr>
                <a:t>Deployment</a:t>
              </a:r>
              <a:endParaRPr lang="en-US" sz="2000" b="1" dirty="0">
                <a:solidFill>
                  <a:schemeClr val="tx1"/>
                </a:solidFill>
              </a:endParaRPr>
            </a:p>
          </p:txBody>
        </p:sp>
      </p:grpSp>
      <p:grpSp>
        <p:nvGrpSpPr>
          <p:cNvPr id="39" name="Group 38"/>
          <p:cNvGrpSpPr/>
          <p:nvPr/>
        </p:nvGrpSpPr>
        <p:grpSpPr>
          <a:xfrm>
            <a:off x="2268599" y="1715763"/>
            <a:ext cx="2975983" cy="4824364"/>
            <a:chOff x="2900838" y="1044160"/>
            <a:chExt cx="4023360" cy="5369831"/>
          </a:xfrm>
        </p:grpSpPr>
        <p:sp>
          <p:nvSpPr>
            <p:cNvPr id="40" name="Rectangle 39"/>
            <p:cNvSpPr/>
            <p:nvPr/>
          </p:nvSpPr>
          <p:spPr>
            <a:xfrm>
              <a:off x="2900838" y="1044160"/>
              <a:ext cx="4023360" cy="533400"/>
            </a:xfrm>
            <a:prstGeom prst="rect">
              <a:avLst/>
            </a:prstGeom>
            <a:noFill/>
            <a:ln>
              <a:no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tx1">
                      <a:lumMod val="95000"/>
                    </a:schemeClr>
                  </a:solidFill>
                </a:rPr>
                <a:t>Fabric</a:t>
              </a:r>
              <a:endParaRPr lang="en-US" sz="2000" b="1" dirty="0">
                <a:solidFill>
                  <a:schemeClr val="tx1">
                    <a:lumMod val="95000"/>
                  </a:schemeClr>
                </a:solidFill>
              </a:endParaRPr>
            </a:p>
          </p:txBody>
        </p:sp>
        <p:grpSp>
          <p:nvGrpSpPr>
            <p:cNvPr id="41" name="Group 40"/>
            <p:cNvGrpSpPr/>
            <p:nvPr/>
          </p:nvGrpSpPr>
          <p:grpSpPr>
            <a:xfrm>
              <a:off x="2902851" y="1594341"/>
              <a:ext cx="4019332" cy="4819650"/>
              <a:chOff x="2902851" y="1594341"/>
              <a:chExt cx="4019332" cy="4819650"/>
            </a:xfrm>
          </p:grpSpPr>
          <p:sp>
            <p:nvSpPr>
              <p:cNvPr id="43" name="Freeform 42"/>
              <p:cNvSpPr/>
              <p:nvPr/>
            </p:nvSpPr>
            <p:spPr>
              <a:xfrm>
                <a:off x="2902851" y="1594341"/>
                <a:ext cx="2158676" cy="4819650"/>
              </a:xfrm>
              <a:custGeom>
                <a:avLst/>
                <a:gdLst>
                  <a:gd name="connsiteX0" fmla="*/ 0 w 1937027"/>
                  <a:gd name="connsiteY0" fmla="*/ 193703 h 4819650"/>
                  <a:gd name="connsiteX1" fmla="*/ 193703 w 1937027"/>
                  <a:gd name="connsiteY1" fmla="*/ 0 h 4819650"/>
                  <a:gd name="connsiteX2" fmla="*/ 1743324 w 1937027"/>
                  <a:gd name="connsiteY2" fmla="*/ 0 h 4819650"/>
                  <a:gd name="connsiteX3" fmla="*/ 1937027 w 1937027"/>
                  <a:gd name="connsiteY3" fmla="*/ 193703 h 4819650"/>
                  <a:gd name="connsiteX4" fmla="*/ 1937027 w 1937027"/>
                  <a:gd name="connsiteY4" fmla="*/ 4625947 h 4819650"/>
                  <a:gd name="connsiteX5" fmla="*/ 1743324 w 1937027"/>
                  <a:gd name="connsiteY5" fmla="*/ 4819650 h 4819650"/>
                  <a:gd name="connsiteX6" fmla="*/ 193703 w 1937027"/>
                  <a:gd name="connsiteY6" fmla="*/ 4819650 h 4819650"/>
                  <a:gd name="connsiteX7" fmla="*/ 0 w 1937027"/>
                  <a:gd name="connsiteY7" fmla="*/ 4625947 h 4819650"/>
                  <a:gd name="connsiteX8" fmla="*/ 0 w 1937027"/>
                  <a:gd name="connsiteY8" fmla="*/ 19370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7027" h="4819650">
                    <a:moveTo>
                      <a:pt x="0" y="193703"/>
                    </a:moveTo>
                    <a:cubicBezTo>
                      <a:pt x="0" y="86724"/>
                      <a:pt x="86724" y="0"/>
                      <a:pt x="193703" y="0"/>
                    </a:cubicBezTo>
                    <a:lnTo>
                      <a:pt x="1743324" y="0"/>
                    </a:lnTo>
                    <a:cubicBezTo>
                      <a:pt x="1850303" y="0"/>
                      <a:pt x="1937027" y="86724"/>
                      <a:pt x="1937027" y="193703"/>
                    </a:cubicBezTo>
                    <a:lnTo>
                      <a:pt x="1937027" y="4625947"/>
                    </a:lnTo>
                    <a:cubicBezTo>
                      <a:pt x="1937027" y="4732926"/>
                      <a:pt x="1850303" y="4819650"/>
                      <a:pt x="1743324" y="4819650"/>
                    </a:cubicBezTo>
                    <a:lnTo>
                      <a:pt x="193703" y="4819650"/>
                    </a:lnTo>
                    <a:cubicBezTo>
                      <a:pt x="86724" y="4819650"/>
                      <a:pt x="0" y="4732926"/>
                      <a:pt x="0" y="4625947"/>
                    </a:cubicBezTo>
                    <a:lnTo>
                      <a:pt x="0" y="19370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461385" numCol="1" spcCol="1270" anchor="ctr" anchorCtr="0">
                <a:noAutofit/>
              </a:bodyPr>
              <a:lstStyle/>
              <a:p>
                <a:pPr lvl="0" algn="ctr" defTabSz="1022350">
                  <a:lnSpc>
                    <a:spcPct val="90000"/>
                  </a:lnSpc>
                  <a:spcBef>
                    <a:spcPct val="0"/>
                  </a:spcBef>
                  <a:spcAft>
                    <a:spcPct val="35000"/>
                  </a:spcAft>
                </a:pPr>
                <a:endParaRPr lang="en-US" sz="2300" kern="1200" dirty="0"/>
              </a:p>
            </p:txBody>
          </p:sp>
          <p:sp>
            <p:nvSpPr>
              <p:cNvPr id="44" name="Freeform 43"/>
              <p:cNvSpPr/>
              <p:nvPr/>
            </p:nvSpPr>
            <p:spPr>
              <a:xfrm>
                <a:off x="3096554" y="3040353"/>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Bare Metal Provisioning</a:t>
                </a:r>
                <a:endParaRPr lang="en-US" sz="1400" kern="1200" dirty="0"/>
              </a:p>
            </p:txBody>
          </p:sp>
          <p:sp>
            <p:nvSpPr>
              <p:cNvPr id="45" name="Freeform 44"/>
              <p:cNvSpPr/>
              <p:nvPr/>
            </p:nvSpPr>
            <p:spPr>
              <a:xfrm>
                <a:off x="3096554" y="3850492"/>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Hyper-V, VMware, </a:t>
                </a:r>
                <a:r>
                  <a:rPr lang="en-US" sz="1400" kern="1200" dirty="0" err="1" smtClean="0"/>
                  <a:t>XenServer</a:t>
                </a:r>
                <a:endParaRPr lang="en-US" sz="1400" kern="1200" dirty="0"/>
              </a:p>
            </p:txBody>
          </p:sp>
          <p:sp>
            <p:nvSpPr>
              <p:cNvPr id="46" name="Freeform 45"/>
              <p:cNvSpPr/>
              <p:nvPr/>
            </p:nvSpPr>
            <p:spPr>
              <a:xfrm>
                <a:off x="3096554" y="4660631"/>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smtClean="0"/>
                  <a:t>Network </a:t>
                </a:r>
                <a:r>
                  <a:rPr lang="en-US" sz="1400" kern="1200" dirty="0" smtClean="0"/>
                  <a:t>Management</a:t>
                </a:r>
                <a:endParaRPr lang="en-US" sz="1400" kern="1200" dirty="0"/>
              </a:p>
            </p:txBody>
          </p:sp>
          <p:sp>
            <p:nvSpPr>
              <p:cNvPr id="47" name="Freeform 46"/>
              <p:cNvSpPr/>
              <p:nvPr/>
            </p:nvSpPr>
            <p:spPr>
              <a:xfrm>
                <a:off x="3096554" y="5470770"/>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Storage Management</a:t>
                </a:r>
                <a:endParaRPr lang="en-US" sz="1400" kern="1200" dirty="0"/>
              </a:p>
            </p:txBody>
          </p:sp>
          <p:sp>
            <p:nvSpPr>
              <p:cNvPr id="48" name="Freeform 47"/>
              <p:cNvSpPr/>
              <p:nvPr/>
            </p:nvSpPr>
            <p:spPr>
              <a:xfrm>
                <a:off x="4722812" y="1594341"/>
                <a:ext cx="2199371" cy="4819650"/>
              </a:xfrm>
              <a:custGeom>
                <a:avLst/>
                <a:gdLst>
                  <a:gd name="connsiteX0" fmla="*/ 0 w 1937027"/>
                  <a:gd name="connsiteY0" fmla="*/ 193703 h 4819650"/>
                  <a:gd name="connsiteX1" fmla="*/ 193703 w 1937027"/>
                  <a:gd name="connsiteY1" fmla="*/ 0 h 4819650"/>
                  <a:gd name="connsiteX2" fmla="*/ 1743324 w 1937027"/>
                  <a:gd name="connsiteY2" fmla="*/ 0 h 4819650"/>
                  <a:gd name="connsiteX3" fmla="*/ 1937027 w 1937027"/>
                  <a:gd name="connsiteY3" fmla="*/ 193703 h 4819650"/>
                  <a:gd name="connsiteX4" fmla="*/ 1937027 w 1937027"/>
                  <a:gd name="connsiteY4" fmla="*/ 4625947 h 4819650"/>
                  <a:gd name="connsiteX5" fmla="*/ 1743324 w 1937027"/>
                  <a:gd name="connsiteY5" fmla="*/ 4819650 h 4819650"/>
                  <a:gd name="connsiteX6" fmla="*/ 193703 w 1937027"/>
                  <a:gd name="connsiteY6" fmla="*/ 4819650 h 4819650"/>
                  <a:gd name="connsiteX7" fmla="*/ 0 w 1937027"/>
                  <a:gd name="connsiteY7" fmla="*/ 4625947 h 4819650"/>
                  <a:gd name="connsiteX8" fmla="*/ 0 w 1937027"/>
                  <a:gd name="connsiteY8" fmla="*/ 19370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7027" h="4819650">
                    <a:moveTo>
                      <a:pt x="0" y="193703"/>
                    </a:moveTo>
                    <a:cubicBezTo>
                      <a:pt x="0" y="86724"/>
                      <a:pt x="86724" y="0"/>
                      <a:pt x="193703" y="0"/>
                    </a:cubicBezTo>
                    <a:lnTo>
                      <a:pt x="1743324" y="0"/>
                    </a:lnTo>
                    <a:cubicBezTo>
                      <a:pt x="1850303" y="0"/>
                      <a:pt x="1937027" y="86724"/>
                      <a:pt x="1937027" y="193703"/>
                    </a:cubicBezTo>
                    <a:lnTo>
                      <a:pt x="1937027" y="4625947"/>
                    </a:lnTo>
                    <a:cubicBezTo>
                      <a:pt x="1937027" y="4732926"/>
                      <a:pt x="1850303" y="4819650"/>
                      <a:pt x="1743324" y="4819650"/>
                    </a:cubicBezTo>
                    <a:lnTo>
                      <a:pt x="193703" y="4819650"/>
                    </a:lnTo>
                    <a:cubicBezTo>
                      <a:pt x="86724" y="4819650"/>
                      <a:pt x="0" y="4732926"/>
                      <a:pt x="0" y="4625947"/>
                    </a:cubicBezTo>
                    <a:lnTo>
                      <a:pt x="0" y="19370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461385" numCol="1" spcCol="1270" anchor="ctr" anchorCtr="0">
                <a:noAutofit/>
              </a:bodyPr>
              <a:lstStyle/>
              <a:p>
                <a:pPr lvl="0" algn="ctr" defTabSz="1022350">
                  <a:lnSpc>
                    <a:spcPct val="90000"/>
                  </a:lnSpc>
                  <a:spcBef>
                    <a:spcPct val="0"/>
                  </a:spcBef>
                  <a:spcAft>
                    <a:spcPct val="35000"/>
                  </a:spcAft>
                </a:pPr>
                <a:endParaRPr lang="en-US" sz="2300" kern="1200" dirty="0"/>
              </a:p>
            </p:txBody>
          </p:sp>
          <p:sp>
            <p:nvSpPr>
              <p:cNvPr id="49" name="Freeform 48"/>
              <p:cNvSpPr/>
              <p:nvPr/>
            </p:nvSpPr>
            <p:spPr>
              <a:xfrm>
                <a:off x="5178859" y="3040353"/>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Update Management</a:t>
                </a:r>
                <a:endParaRPr lang="en-US" sz="1400" kern="1200" dirty="0"/>
              </a:p>
            </p:txBody>
          </p:sp>
          <p:sp>
            <p:nvSpPr>
              <p:cNvPr id="50" name="Freeform 49"/>
              <p:cNvSpPr/>
              <p:nvPr/>
            </p:nvSpPr>
            <p:spPr>
              <a:xfrm>
                <a:off x="5178859" y="3850492"/>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Dynamic Optimization</a:t>
                </a:r>
                <a:endParaRPr lang="en-US" sz="1400" kern="1200" dirty="0"/>
              </a:p>
            </p:txBody>
          </p:sp>
          <p:sp>
            <p:nvSpPr>
              <p:cNvPr id="51" name="Freeform 50"/>
              <p:cNvSpPr/>
              <p:nvPr/>
            </p:nvSpPr>
            <p:spPr>
              <a:xfrm>
                <a:off x="5178859" y="4660631"/>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Power Management</a:t>
                </a:r>
                <a:endParaRPr lang="en-US" sz="1400" kern="1200" dirty="0"/>
              </a:p>
            </p:txBody>
          </p:sp>
          <p:sp>
            <p:nvSpPr>
              <p:cNvPr id="52" name="Freeform 51"/>
              <p:cNvSpPr/>
              <p:nvPr/>
            </p:nvSpPr>
            <p:spPr>
              <a:xfrm>
                <a:off x="5178859" y="5470770"/>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Cluster Management</a:t>
                </a:r>
                <a:endParaRPr lang="en-US" sz="1400" kern="1200" dirty="0"/>
              </a:p>
            </p:txBody>
          </p:sp>
        </p:grpSp>
        <p:sp>
          <p:nvSpPr>
            <p:cNvPr id="42" name="TextBox 41"/>
            <p:cNvSpPr txBox="1"/>
            <p:nvPr/>
          </p:nvSpPr>
          <p:spPr>
            <a:xfrm>
              <a:off x="3236550" y="2008981"/>
              <a:ext cx="3273457" cy="647468"/>
            </a:xfrm>
            <a:prstGeom prst="rect">
              <a:avLst/>
            </a:prstGeom>
            <a:noFill/>
          </p:spPr>
          <p:txBody>
            <a:bodyPr wrap="square" lIns="0" tIns="0" rIns="0" bIns="0" rtlCol="0">
              <a:spAutoFit/>
            </a:bodyPr>
            <a:lstStyle/>
            <a:p>
              <a:pPr lvl="0" algn="ctr" defTabSz="1022350">
                <a:lnSpc>
                  <a:spcPct val="90000"/>
                </a:lnSpc>
                <a:spcBef>
                  <a:spcPct val="0"/>
                </a:spcBef>
              </a:pPr>
              <a:r>
                <a:rPr lang="en-US" sz="2100" dirty="0"/>
                <a:t>Fabric </a:t>
              </a:r>
              <a:endParaRPr lang="en-US" sz="2100" dirty="0" smtClean="0"/>
            </a:p>
            <a:p>
              <a:pPr lvl="0" algn="ctr" defTabSz="1022350">
                <a:lnSpc>
                  <a:spcPct val="90000"/>
                </a:lnSpc>
                <a:spcBef>
                  <a:spcPct val="0"/>
                </a:spcBef>
              </a:pPr>
              <a:r>
                <a:rPr lang="en-US" sz="2100" dirty="0" smtClean="0"/>
                <a:t>Management</a:t>
              </a:r>
              <a:endParaRPr lang="en-US" sz="2100" dirty="0"/>
            </a:p>
          </p:txBody>
        </p:sp>
      </p:grpSp>
    </p:spTree>
    <p:extLst>
      <p:ext uri="{BB962C8B-B14F-4D97-AF65-F5344CB8AC3E}">
        <p14:creationId xmlns:p14="http://schemas.microsoft.com/office/powerpoint/2010/main" val="24948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SCVMM – Deployment Components</a:t>
            </a:r>
            <a:endParaRPr lang="en-AU" dirty="0"/>
          </a:p>
        </p:txBody>
      </p:sp>
      <p:sp>
        <p:nvSpPr>
          <p:cNvPr id="6" name="Content Placeholder 5"/>
          <p:cNvSpPr>
            <a:spLocks noGrp="1"/>
          </p:cNvSpPr>
          <p:nvPr>
            <p:ph idx="1"/>
          </p:nvPr>
        </p:nvSpPr>
        <p:spPr/>
        <p:txBody>
          <a:bodyPr/>
          <a:lstStyle/>
          <a:p>
            <a:r>
              <a:rPr lang="en-AU" dirty="0" smtClean="0"/>
              <a:t>Visio / Graphic goes here.</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256961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SCVMM 2012 – Bare Metal Deployment</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840851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Using SCVMM 2012 to deploy to bare metal</a:t>
            </a:r>
            <a:endParaRPr lang="en-AU" dirty="0"/>
          </a:p>
        </p:txBody>
      </p:sp>
      <p:sp>
        <p:nvSpPr>
          <p:cNvPr id="7" name="Text Placeholder 6"/>
          <p:cNvSpPr>
            <a:spLocks noGrp="1"/>
          </p:cNvSpPr>
          <p:nvPr>
            <p:ph type="body" idx="1"/>
          </p:nvPr>
        </p:nvSpPr>
        <p:spPr/>
        <p:txBody>
          <a:bodyPr/>
          <a:lstStyle/>
          <a:p>
            <a:r>
              <a:rPr lang="en-AU" dirty="0" smtClean="0"/>
              <a:t>Demonstration</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128120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The Concept Of Fabric</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6120" y="2103120"/>
            <a:ext cx="2651760" cy="2651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103120"/>
            <a:ext cx="2651762" cy="2651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2097883"/>
            <a:ext cx="2651760" cy="2651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0336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830</Words>
  <Application>Microsoft Office PowerPoint</Application>
  <PresentationFormat>On-screen Show (4:3)</PresentationFormat>
  <Paragraphs>155</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Turn Bare Metal Into Silver Lining With SCVMM 2012, Today!</vt:lpstr>
      <vt:lpstr>Agenda </vt:lpstr>
      <vt:lpstr>Weather Forecast : Cloudy Weather</vt:lpstr>
      <vt:lpstr>Cloud Computing Enables You to Deliver IT as a Service to Your Business </vt:lpstr>
      <vt:lpstr>SCVMM 2012 Investment Areas</vt:lpstr>
      <vt:lpstr>SCVMM – Deployment Components</vt:lpstr>
      <vt:lpstr>SCVMM 2012 – Bare Metal Deployment</vt:lpstr>
      <vt:lpstr>Using SCVMM 2012 to deploy to bare metal</vt:lpstr>
      <vt:lpstr>The Concept Of Fabric</vt:lpstr>
      <vt:lpstr>Fabric Management</vt:lpstr>
      <vt:lpstr>Configuring SCVMM Fabric</vt:lpstr>
      <vt:lpstr>What is a Private Cloud?</vt:lpstr>
      <vt:lpstr>SCVMM 2012 &amp; Private Clouds</vt:lpstr>
      <vt:lpstr>Create a private cloud</vt:lpstr>
      <vt:lpstr>User Roles and Scopes</vt:lpstr>
      <vt:lpstr>Configure Security Roles</vt:lpstr>
      <vt:lpstr>Controlling Usage by Self Service Users</vt:lpstr>
      <vt:lpstr>Self-Service – deploy to private cloud</vt:lpstr>
      <vt:lpstr>Key Points</vt:lpstr>
      <vt:lpstr>Enrol in Microsoft Virtual Academy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2011-08-01T12:33:35Z</dcterms:created>
  <dcterms:modified xsi:type="dcterms:W3CDTF">2011-08-31T07:02:53Z</dcterms:modified>
</cp:coreProperties>
</file>