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3697" r:id="rId2"/>
    <p:sldMasterId id="2147483720" r:id="rId3"/>
  </p:sldMasterIdLst>
  <p:notesMasterIdLst>
    <p:notesMasterId r:id="rId35"/>
  </p:notesMasterIdLst>
  <p:sldIdLst>
    <p:sldId id="279" r:id="rId4"/>
    <p:sldId id="280" r:id="rId5"/>
    <p:sldId id="315" r:id="rId6"/>
    <p:sldId id="316" r:id="rId7"/>
    <p:sldId id="317" r:id="rId8"/>
    <p:sldId id="318" r:id="rId9"/>
    <p:sldId id="319" r:id="rId10"/>
    <p:sldId id="320" r:id="rId11"/>
    <p:sldId id="321" r:id="rId12"/>
    <p:sldId id="322" r:id="rId13"/>
    <p:sldId id="295" r:id="rId14"/>
    <p:sldId id="286" r:id="rId15"/>
    <p:sldId id="287" r:id="rId16"/>
    <p:sldId id="288" r:id="rId17"/>
    <p:sldId id="290" r:id="rId18"/>
    <p:sldId id="292" r:id="rId19"/>
    <p:sldId id="304" r:id="rId20"/>
    <p:sldId id="291" r:id="rId21"/>
    <p:sldId id="309" r:id="rId22"/>
    <p:sldId id="311" r:id="rId23"/>
    <p:sldId id="312" r:id="rId24"/>
    <p:sldId id="301" r:id="rId25"/>
    <p:sldId id="313" r:id="rId26"/>
    <p:sldId id="310" r:id="rId27"/>
    <p:sldId id="308" r:id="rId28"/>
    <p:sldId id="314" r:id="rId29"/>
    <p:sldId id="303" r:id="rId30"/>
    <p:sldId id="306" r:id="rId31"/>
    <p:sldId id="323" r:id="rId32"/>
    <p:sldId id="270" r:id="rId33"/>
    <p:sldId id="271"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00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86647" autoAdjust="0"/>
  </p:normalViewPr>
  <p:slideViewPr>
    <p:cSldViewPr>
      <p:cViewPr>
        <p:scale>
          <a:sx n="40" d="100"/>
          <a:sy n="40" d="100"/>
        </p:scale>
        <p:origin x="-966" y="-924"/>
      </p:cViewPr>
      <p:guideLst>
        <p:guide orient="horz" pos="312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3B0EEF-563F-4DA3-956A-5F6441F70E1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87ABFD16-0055-4BDB-9CBB-D4C0DE44AB69}">
      <dgm:prSet phldrT="[Text]" custT="1"/>
      <dgm:spPr/>
      <dgm:t>
        <a:bodyPr/>
        <a:lstStyle/>
        <a:p>
          <a:pPr marL="915988" indent="0" algn="l"/>
          <a:r>
            <a:rPr lang="en-US" sz="2000" dirty="0" smtClean="0"/>
            <a:t>Two Windows Server 2008 R2 Enterprise Edition licenses</a:t>
          </a:r>
          <a:endParaRPr lang="en-US" sz="2000" dirty="0"/>
        </a:p>
      </dgm:t>
    </dgm:pt>
    <dgm:pt modelId="{B2190143-348C-4269-88BC-7CF0C2E8BC84}" type="parTrans" cxnId="{5EADBFD4-930F-4F86-91CC-49A812A7D8AE}">
      <dgm:prSet/>
      <dgm:spPr/>
      <dgm:t>
        <a:bodyPr/>
        <a:lstStyle/>
        <a:p>
          <a:endParaRPr lang="en-US" sz="2000"/>
        </a:p>
      </dgm:t>
    </dgm:pt>
    <dgm:pt modelId="{3C738C3C-64BB-4FC4-BF4B-5C3E2B14C1F4}" type="sibTrans" cxnId="{5EADBFD4-930F-4F86-91CC-49A812A7D8AE}">
      <dgm:prSet/>
      <dgm:spPr/>
      <dgm:t>
        <a:bodyPr/>
        <a:lstStyle/>
        <a:p>
          <a:endParaRPr lang="en-US" sz="2000"/>
        </a:p>
      </dgm:t>
    </dgm:pt>
    <dgm:pt modelId="{46B3A0CC-492B-4716-B35B-BF5B69C44F37}">
      <dgm:prSet phldrT="[Text]" custT="1"/>
      <dgm:spPr/>
      <dgm:t>
        <a:bodyPr/>
        <a:lstStyle/>
        <a:p>
          <a:pPr marL="915988" indent="0" algn="l"/>
          <a:r>
            <a:rPr lang="en-US" sz="2000" dirty="0" smtClean="0"/>
            <a:t>Exchange 2010 Server* and quick deployment tools</a:t>
          </a:r>
          <a:endParaRPr lang="en-US" sz="2000" dirty="0"/>
        </a:p>
      </dgm:t>
    </dgm:pt>
    <dgm:pt modelId="{EC3DB8EB-BEE6-47F9-9968-E9568C68F733}" type="parTrans" cxnId="{79078124-000F-4EC8-86DF-B117BA667B68}">
      <dgm:prSet/>
      <dgm:spPr/>
      <dgm:t>
        <a:bodyPr/>
        <a:lstStyle/>
        <a:p>
          <a:endParaRPr lang="en-US" sz="2000"/>
        </a:p>
      </dgm:t>
    </dgm:pt>
    <dgm:pt modelId="{BA1B2A41-45BF-40AB-95A0-5E0FDEF2DE5C}" type="sibTrans" cxnId="{79078124-000F-4EC8-86DF-B117BA667B68}">
      <dgm:prSet/>
      <dgm:spPr/>
      <dgm:t>
        <a:bodyPr/>
        <a:lstStyle/>
        <a:p>
          <a:endParaRPr lang="en-US" sz="2000"/>
        </a:p>
      </dgm:t>
    </dgm:pt>
    <dgm:pt modelId="{F3ADF20C-60BA-4560-9166-65B04DF3C02A}">
      <dgm:prSet phldrT="[Text]" custT="1"/>
      <dgm:spPr/>
      <dgm:t>
        <a:bodyPr/>
        <a:lstStyle/>
        <a:p>
          <a:pPr marL="915988" indent="0" algn="l">
            <a:spcAft>
              <a:spcPts val="600"/>
            </a:spcAft>
            <a:tabLst/>
          </a:pPr>
          <a:r>
            <a:rPr lang="en-US" sz="2000" dirty="0" smtClean="0"/>
            <a:t>Single solution support contract</a:t>
          </a:r>
        </a:p>
      </dgm:t>
    </dgm:pt>
    <dgm:pt modelId="{1A204681-2124-4E49-AC69-2A5F6A2D9133}" type="parTrans" cxnId="{5247A76C-757C-44AF-AFD2-DFE2723873D7}">
      <dgm:prSet/>
      <dgm:spPr/>
      <dgm:t>
        <a:bodyPr/>
        <a:lstStyle/>
        <a:p>
          <a:endParaRPr lang="en-US" sz="2000"/>
        </a:p>
      </dgm:t>
    </dgm:pt>
    <dgm:pt modelId="{553720CE-34D1-4460-BE1D-DDCD803673F2}" type="sibTrans" cxnId="{5247A76C-757C-44AF-AFD2-DFE2723873D7}">
      <dgm:prSet/>
      <dgm:spPr/>
      <dgm:t>
        <a:bodyPr/>
        <a:lstStyle/>
        <a:p>
          <a:endParaRPr lang="en-US" sz="2000"/>
        </a:p>
      </dgm:t>
    </dgm:pt>
    <dgm:pt modelId="{86ED633B-775E-40E4-862F-77F80BF099CA}">
      <dgm:prSet phldrT="[Text]" custT="1"/>
      <dgm:spPr/>
      <dgm:t>
        <a:bodyPr/>
        <a:lstStyle/>
        <a:p>
          <a:pPr marL="915988" indent="0" algn="l"/>
          <a:r>
            <a:rPr lang="en-US" sz="2000" dirty="0" smtClean="0"/>
            <a:t>Pre-tested, pre-configured, using best practices from both HP and Microsoft</a:t>
          </a:r>
          <a:endParaRPr lang="en-US" sz="2000" dirty="0"/>
        </a:p>
      </dgm:t>
    </dgm:pt>
    <dgm:pt modelId="{AA900750-B2CD-4D87-8C08-9241248F44B5}" type="parTrans" cxnId="{B24A783D-8F75-4536-9750-CF8ACA995B58}">
      <dgm:prSet/>
      <dgm:spPr/>
      <dgm:t>
        <a:bodyPr/>
        <a:lstStyle/>
        <a:p>
          <a:endParaRPr lang="en-US" sz="2000"/>
        </a:p>
      </dgm:t>
    </dgm:pt>
    <dgm:pt modelId="{BBF7EBB6-D116-4F0E-8683-0AA579B5483C}" type="sibTrans" cxnId="{B24A783D-8F75-4536-9750-CF8ACA995B58}">
      <dgm:prSet/>
      <dgm:spPr/>
      <dgm:t>
        <a:bodyPr/>
        <a:lstStyle/>
        <a:p>
          <a:endParaRPr lang="en-US" sz="2000"/>
        </a:p>
      </dgm:t>
    </dgm:pt>
    <dgm:pt modelId="{74BD1169-9400-4741-A2BA-73AF63FD7C72}">
      <dgm:prSet phldrT="[Text]" custT="1"/>
      <dgm:spPr/>
      <dgm:t>
        <a:bodyPr/>
        <a:lstStyle/>
        <a:p>
          <a:endParaRPr lang="en-US" sz="2000" dirty="0"/>
        </a:p>
      </dgm:t>
    </dgm:pt>
    <dgm:pt modelId="{F912FD8B-E711-4B54-A261-950E1DA27A90}" type="sibTrans" cxnId="{A3881484-CF89-4661-97DC-E23E5BE7EC3C}">
      <dgm:prSet/>
      <dgm:spPr/>
      <dgm:t>
        <a:bodyPr/>
        <a:lstStyle/>
        <a:p>
          <a:endParaRPr lang="en-US" sz="2000"/>
        </a:p>
      </dgm:t>
    </dgm:pt>
    <dgm:pt modelId="{B330767E-E45E-46DA-AC22-B39AEFD90217}" type="parTrans" cxnId="{A3881484-CF89-4661-97DC-E23E5BE7EC3C}">
      <dgm:prSet/>
      <dgm:spPr/>
      <dgm:t>
        <a:bodyPr/>
        <a:lstStyle/>
        <a:p>
          <a:endParaRPr lang="en-US" sz="2000"/>
        </a:p>
      </dgm:t>
    </dgm:pt>
    <dgm:pt modelId="{283ACF75-CBF5-41FC-A496-BF2CA8D9F01F}" type="pres">
      <dgm:prSet presAssocID="{C73B0EEF-563F-4DA3-956A-5F6441F70E13}" presName="diagram" presStyleCnt="0">
        <dgm:presLayoutVars>
          <dgm:chMax val="1"/>
          <dgm:dir/>
          <dgm:animLvl val="ctr"/>
          <dgm:resizeHandles val="exact"/>
        </dgm:presLayoutVars>
      </dgm:prSet>
      <dgm:spPr/>
      <dgm:t>
        <a:bodyPr/>
        <a:lstStyle/>
        <a:p>
          <a:endParaRPr lang="en-US"/>
        </a:p>
      </dgm:t>
    </dgm:pt>
    <dgm:pt modelId="{129361AD-5BC8-4808-9B4A-0E41E18C2789}" type="pres">
      <dgm:prSet presAssocID="{C73B0EEF-563F-4DA3-956A-5F6441F70E13}" presName="matrix" presStyleCnt="0"/>
      <dgm:spPr/>
    </dgm:pt>
    <dgm:pt modelId="{8EF9EB93-DA07-4887-B990-1976F9AE0F1C}" type="pres">
      <dgm:prSet presAssocID="{C73B0EEF-563F-4DA3-956A-5F6441F70E13}" presName="tile1" presStyleLbl="node1" presStyleIdx="0" presStyleCnt="4"/>
      <dgm:spPr/>
      <dgm:t>
        <a:bodyPr/>
        <a:lstStyle/>
        <a:p>
          <a:endParaRPr lang="en-US"/>
        </a:p>
      </dgm:t>
    </dgm:pt>
    <dgm:pt modelId="{455615F9-85E1-404E-ACDB-D3E8F5AAE331}" type="pres">
      <dgm:prSet presAssocID="{C73B0EEF-563F-4DA3-956A-5F6441F70E13}" presName="tile1text" presStyleLbl="node1" presStyleIdx="0" presStyleCnt="4">
        <dgm:presLayoutVars>
          <dgm:chMax val="0"/>
          <dgm:chPref val="0"/>
          <dgm:bulletEnabled val="1"/>
        </dgm:presLayoutVars>
      </dgm:prSet>
      <dgm:spPr/>
      <dgm:t>
        <a:bodyPr/>
        <a:lstStyle/>
        <a:p>
          <a:endParaRPr lang="en-US"/>
        </a:p>
      </dgm:t>
    </dgm:pt>
    <dgm:pt modelId="{A77998FE-216B-4C87-A5D0-3E07F5973D96}" type="pres">
      <dgm:prSet presAssocID="{C73B0EEF-563F-4DA3-956A-5F6441F70E13}" presName="tile2" presStyleLbl="node1" presStyleIdx="1" presStyleCnt="4" custLinFactNeighborY="-3750"/>
      <dgm:spPr/>
      <dgm:t>
        <a:bodyPr/>
        <a:lstStyle/>
        <a:p>
          <a:endParaRPr lang="en-US"/>
        </a:p>
      </dgm:t>
    </dgm:pt>
    <dgm:pt modelId="{A2D5A404-9E4E-4BDD-8228-14A796E38557}" type="pres">
      <dgm:prSet presAssocID="{C73B0EEF-563F-4DA3-956A-5F6441F70E13}" presName="tile2text" presStyleLbl="node1" presStyleIdx="1" presStyleCnt="4">
        <dgm:presLayoutVars>
          <dgm:chMax val="0"/>
          <dgm:chPref val="0"/>
          <dgm:bulletEnabled val="1"/>
        </dgm:presLayoutVars>
      </dgm:prSet>
      <dgm:spPr/>
      <dgm:t>
        <a:bodyPr/>
        <a:lstStyle/>
        <a:p>
          <a:endParaRPr lang="en-US"/>
        </a:p>
      </dgm:t>
    </dgm:pt>
    <dgm:pt modelId="{D1F960DB-0E2B-4877-9806-A2E530A1ED60}" type="pres">
      <dgm:prSet presAssocID="{C73B0EEF-563F-4DA3-956A-5F6441F70E13}" presName="tile3" presStyleLbl="node1" presStyleIdx="2" presStyleCnt="4"/>
      <dgm:spPr/>
      <dgm:t>
        <a:bodyPr/>
        <a:lstStyle/>
        <a:p>
          <a:endParaRPr lang="en-US"/>
        </a:p>
      </dgm:t>
    </dgm:pt>
    <dgm:pt modelId="{31C246BF-77A3-4CFC-B382-519E2B16142F}" type="pres">
      <dgm:prSet presAssocID="{C73B0EEF-563F-4DA3-956A-5F6441F70E13}" presName="tile3text" presStyleLbl="node1" presStyleIdx="2" presStyleCnt="4">
        <dgm:presLayoutVars>
          <dgm:chMax val="0"/>
          <dgm:chPref val="0"/>
          <dgm:bulletEnabled val="1"/>
        </dgm:presLayoutVars>
      </dgm:prSet>
      <dgm:spPr/>
      <dgm:t>
        <a:bodyPr/>
        <a:lstStyle/>
        <a:p>
          <a:endParaRPr lang="en-US"/>
        </a:p>
      </dgm:t>
    </dgm:pt>
    <dgm:pt modelId="{9F962A5A-8B30-42A7-9212-80CBA5E87F40}" type="pres">
      <dgm:prSet presAssocID="{C73B0EEF-563F-4DA3-956A-5F6441F70E13}" presName="tile4" presStyleLbl="node1" presStyleIdx="3" presStyleCnt="4"/>
      <dgm:spPr/>
      <dgm:t>
        <a:bodyPr/>
        <a:lstStyle/>
        <a:p>
          <a:endParaRPr lang="en-US"/>
        </a:p>
      </dgm:t>
    </dgm:pt>
    <dgm:pt modelId="{75A8F5F8-73D8-4FB3-8314-C2E1A8ABC968}" type="pres">
      <dgm:prSet presAssocID="{C73B0EEF-563F-4DA3-956A-5F6441F70E13}" presName="tile4text" presStyleLbl="node1" presStyleIdx="3" presStyleCnt="4">
        <dgm:presLayoutVars>
          <dgm:chMax val="0"/>
          <dgm:chPref val="0"/>
          <dgm:bulletEnabled val="1"/>
        </dgm:presLayoutVars>
      </dgm:prSet>
      <dgm:spPr/>
      <dgm:t>
        <a:bodyPr/>
        <a:lstStyle/>
        <a:p>
          <a:endParaRPr lang="en-US"/>
        </a:p>
      </dgm:t>
    </dgm:pt>
    <dgm:pt modelId="{DB6A7DED-89EF-48ED-87B2-39C81A9A00F3}" type="pres">
      <dgm:prSet presAssocID="{C73B0EEF-563F-4DA3-956A-5F6441F70E13}" presName="centerTile" presStyleLbl="fgShp" presStyleIdx="0" presStyleCnt="1" custScaleX="140187">
        <dgm:presLayoutVars>
          <dgm:chMax val="0"/>
          <dgm:chPref val="0"/>
        </dgm:presLayoutVars>
      </dgm:prSet>
      <dgm:spPr/>
      <dgm:t>
        <a:bodyPr/>
        <a:lstStyle/>
        <a:p>
          <a:endParaRPr lang="en-US"/>
        </a:p>
      </dgm:t>
    </dgm:pt>
  </dgm:ptLst>
  <dgm:cxnLst>
    <dgm:cxn modelId="{C7811454-1DD3-48E5-AA46-A4352EBB96B2}" type="presOf" srcId="{87ABFD16-0055-4BDB-9CBB-D4C0DE44AB69}" destId="{8EF9EB93-DA07-4887-B990-1976F9AE0F1C}" srcOrd="0" destOrd="0" presId="urn:microsoft.com/office/officeart/2005/8/layout/matrix1"/>
    <dgm:cxn modelId="{76A75F50-DAB4-483E-B7C4-2F22680B68EB}" type="presOf" srcId="{46B3A0CC-492B-4716-B35B-BF5B69C44F37}" destId="{A2D5A404-9E4E-4BDD-8228-14A796E38557}" srcOrd="1" destOrd="0" presId="urn:microsoft.com/office/officeart/2005/8/layout/matrix1"/>
    <dgm:cxn modelId="{5247A76C-757C-44AF-AFD2-DFE2723873D7}" srcId="{74BD1169-9400-4741-A2BA-73AF63FD7C72}" destId="{F3ADF20C-60BA-4560-9166-65B04DF3C02A}" srcOrd="2" destOrd="0" parTransId="{1A204681-2124-4E49-AC69-2A5F6A2D9133}" sibTransId="{553720CE-34D1-4460-BE1D-DDCD803673F2}"/>
    <dgm:cxn modelId="{CB306303-F76A-4CC3-BB3E-F06078722C78}" type="presOf" srcId="{74BD1169-9400-4741-A2BA-73AF63FD7C72}" destId="{DB6A7DED-89EF-48ED-87B2-39C81A9A00F3}" srcOrd="0" destOrd="0" presId="urn:microsoft.com/office/officeart/2005/8/layout/matrix1"/>
    <dgm:cxn modelId="{A3BB9502-5C3F-4DAB-82AA-7F7A90D7B60C}" type="presOf" srcId="{46B3A0CC-492B-4716-B35B-BF5B69C44F37}" destId="{A77998FE-216B-4C87-A5D0-3E07F5973D96}" srcOrd="0" destOrd="0" presId="urn:microsoft.com/office/officeart/2005/8/layout/matrix1"/>
    <dgm:cxn modelId="{A6EF51F7-F011-4F4E-B1BE-2E26B7B170A7}" type="presOf" srcId="{F3ADF20C-60BA-4560-9166-65B04DF3C02A}" destId="{31C246BF-77A3-4CFC-B382-519E2B16142F}" srcOrd="1" destOrd="0" presId="urn:microsoft.com/office/officeart/2005/8/layout/matrix1"/>
    <dgm:cxn modelId="{AAD207CD-81BD-47D9-A120-445543C3E90C}" type="presOf" srcId="{86ED633B-775E-40E4-862F-77F80BF099CA}" destId="{75A8F5F8-73D8-4FB3-8314-C2E1A8ABC968}" srcOrd="1" destOrd="0" presId="urn:microsoft.com/office/officeart/2005/8/layout/matrix1"/>
    <dgm:cxn modelId="{A3881484-CF89-4661-97DC-E23E5BE7EC3C}" srcId="{C73B0EEF-563F-4DA3-956A-5F6441F70E13}" destId="{74BD1169-9400-4741-A2BA-73AF63FD7C72}" srcOrd="0" destOrd="0" parTransId="{B330767E-E45E-46DA-AC22-B39AEFD90217}" sibTransId="{F912FD8B-E711-4B54-A261-950E1DA27A90}"/>
    <dgm:cxn modelId="{41114029-1C92-4562-857E-072C61B6BDEC}" type="presOf" srcId="{87ABFD16-0055-4BDB-9CBB-D4C0DE44AB69}" destId="{455615F9-85E1-404E-ACDB-D3E8F5AAE331}" srcOrd="1" destOrd="0" presId="urn:microsoft.com/office/officeart/2005/8/layout/matrix1"/>
    <dgm:cxn modelId="{B24A783D-8F75-4536-9750-CF8ACA995B58}" srcId="{74BD1169-9400-4741-A2BA-73AF63FD7C72}" destId="{86ED633B-775E-40E4-862F-77F80BF099CA}" srcOrd="3" destOrd="0" parTransId="{AA900750-B2CD-4D87-8C08-9241248F44B5}" sibTransId="{BBF7EBB6-D116-4F0E-8683-0AA579B5483C}"/>
    <dgm:cxn modelId="{5EADBFD4-930F-4F86-91CC-49A812A7D8AE}" srcId="{74BD1169-9400-4741-A2BA-73AF63FD7C72}" destId="{87ABFD16-0055-4BDB-9CBB-D4C0DE44AB69}" srcOrd="0" destOrd="0" parTransId="{B2190143-348C-4269-88BC-7CF0C2E8BC84}" sibTransId="{3C738C3C-64BB-4FC4-BF4B-5C3E2B14C1F4}"/>
    <dgm:cxn modelId="{DDD4EE06-E889-400D-9EBC-8A61425496E5}" type="presOf" srcId="{C73B0EEF-563F-4DA3-956A-5F6441F70E13}" destId="{283ACF75-CBF5-41FC-A496-BF2CA8D9F01F}" srcOrd="0" destOrd="0" presId="urn:microsoft.com/office/officeart/2005/8/layout/matrix1"/>
    <dgm:cxn modelId="{AB0EE933-A41F-4E41-9130-F1374DDD6E5A}" type="presOf" srcId="{86ED633B-775E-40E4-862F-77F80BF099CA}" destId="{9F962A5A-8B30-42A7-9212-80CBA5E87F40}" srcOrd="0" destOrd="0" presId="urn:microsoft.com/office/officeart/2005/8/layout/matrix1"/>
    <dgm:cxn modelId="{79078124-000F-4EC8-86DF-B117BA667B68}" srcId="{74BD1169-9400-4741-A2BA-73AF63FD7C72}" destId="{46B3A0CC-492B-4716-B35B-BF5B69C44F37}" srcOrd="1" destOrd="0" parTransId="{EC3DB8EB-BEE6-47F9-9968-E9568C68F733}" sibTransId="{BA1B2A41-45BF-40AB-95A0-5E0FDEF2DE5C}"/>
    <dgm:cxn modelId="{1E552C49-5BB4-48F4-B86D-E25E608734C2}" type="presOf" srcId="{F3ADF20C-60BA-4560-9166-65B04DF3C02A}" destId="{D1F960DB-0E2B-4877-9806-A2E530A1ED60}" srcOrd="0" destOrd="0" presId="urn:microsoft.com/office/officeart/2005/8/layout/matrix1"/>
    <dgm:cxn modelId="{FD444062-3F43-48A3-B771-6C4A674705CE}" type="presParOf" srcId="{283ACF75-CBF5-41FC-A496-BF2CA8D9F01F}" destId="{129361AD-5BC8-4808-9B4A-0E41E18C2789}" srcOrd="0" destOrd="0" presId="urn:microsoft.com/office/officeart/2005/8/layout/matrix1"/>
    <dgm:cxn modelId="{D124FDA9-79A8-4FFD-BFED-4AEA4028C915}" type="presParOf" srcId="{129361AD-5BC8-4808-9B4A-0E41E18C2789}" destId="{8EF9EB93-DA07-4887-B990-1976F9AE0F1C}" srcOrd="0" destOrd="0" presId="urn:microsoft.com/office/officeart/2005/8/layout/matrix1"/>
    <dgm:cxn modelId="{7EC8A779-41E8-4982-9C29-C8D0AC2E2DE2}" type="presParOf" srcId="{129361AD-5BC8-4808-9B4A-0E41E18C2789}" destId="{455615F9-85E1-404E-ACDB-D3E8F5AAE331}" srcOrd="1" destOrd="0" presId="urn:microsoft.com/office/officeart/2005/8/layout/matrix1"/>
    <dgm:cxn modelId="{91427E95-581C-48CB-9E5A-5D12AED55B5E}" type="presParOf" srcId="{129361AD-5BC8-4808-9B4A-0E41E18C2789}" destId="{A77998FE-216B-4C87-A5D0-3E07F5973D96}" srcOrd="2" destOrd="0" presId="urn:microsoft.com/office/officeart/2005/8/layout/matrix1"/>
    <dgm:cxn modelId="{C1E226AD-0451-4E67-9F0D-BDFE12ECC2DE}" type="presParOf" srcId="{129361AD-5BC8-4808-9B4A-0E41E18C2789}" destId="{A2D5A404-9E4E-4BDD-8228-14A796E38557}" srcOrd="3" destOrd="0" presId="urn:microsoft.com/office/officeart/2005/8/layout/matrix1"/>
    <dgm:cxn modelId="{E5BCABD2-9FA5-4918-88AA-7C255800F1A3}" type="presParOf" srcId="{129361AD-5BC8-4808-9B4A-0E41E18C2789}" destId="{D1F960DB-0E2B-4877-9806-A2E530A1ED60}" srcOrd="4" destOrd="0" presId="urn:microsoft.com/office/officeart/2005/8/layout/matrix1"/>
    <dgm:cxn modelId="{6BF7EB1C-59BA-4C96-9C72-52344B9AE0A8}" type="presParOf" srcId="{129361AD-5BC8-4808-9B4A-0E41E18C2789}" destId="{31C246BF-77A3-4CFC-B382-519E2B16142F}" srcOrd="5" destOrd="0" presId="urn:microsoft.com/office/officeart/2005/8/layout/matrix1"/>
    <dgm:cxn modelId="{7BCB0094-265F-4E8B-B55B-3403B89B98F4}" type="presParOf" srcId="{129361AD-5BC8-4808-9B4A-0E41E18C2789}" destId="{9F962A5A-8B30-42A7-9212-80CBA5E87F40}" srcOrd="6" destOrd="0" presId="urn:microsoft.com/office/officeart/2005/8/layout/matrix1"/>
    <dgm:cxn modelId="{302CA87B-EABD-49BA-81EC-CD590D621987}" type="presParOf" srcId="{129361AD-5BC8-4808-9B4A-0E41E18C2789}" destId="{75A8F5F8-73D8-4FB3-8314-C2E1A8ABC968}" srcOrd="7" destOrd="0" presId="urn:microsoft.com/office/officeart/2005/8/layout/matrix1"/>
    <dgm:cxn modelId="{039E6362-73A2-4375-AF33-BE76E402444B}" type="presParOf" srcId="{283ACF75-CBF5-41FC-A496-BF2CA8D9F01F}" destId="{DB6A7DED-89EF-48ED-87B2-39C81A9A00F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9EB93-DA07-4887-B990-1976F9AE0F1C}">
      <dsp:nvSpPr>
        <dsp:cNvPr id="0" name=""/>
        <dsp:cNvSpPr/>
      </dsp:nvSpPr>
      <dsp:spPr>
        <a:xfrm rot="16200000">
          <a:off x="890197" y="-890197"/>
          <a:ext cx="1770124" cy="355051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915988" lvl="0" indent="0" algn="l" defTabSz="889000">
            <a:lnSpc>
              <a:spcPct val="90000"/>
            </a:lnSpc>
            <a:spcBef>
              <a:spcPct val="0"/>
            </a:spcBef>
            <a:spcAft>
              <a:spcPct val="35000"/>
            </a:spcAft>
          </a:pPr>
          <a:r>
            <a:rPr lang="en-US" sz="2000" kern="1200" dirty="0" smtClean="0"/>
            <a:t>Two Windows Server 2008 R2 Enterprise Edition licenses</a:t>
          </a:r>
          <a:endParaRPr lang="en-US" sz="2000" kern="1200" dirty="0"/>
        </a:p>
      </dsp:txBody>
      <dsp:txXfrm rot="5400000">
        <a:off x="0" y="0"/>
        <a:ext cx="3550518" cy="1327593"/>
      </dsp:txXfrm>
    </dsp:sp>
    <dsp:sp modelId="{A77998FE-216B-4C87-A5D0-3E07F5973D96}">
      <dsp:nvSpPr>
        <dsp:cNvPr id="0" name=""/>
        <dsp:cNvSpPr/>
      </dsp:nvSpPr>
      <dsp:spPr>
        <a:xfrm>
          <a:off x="3550518" y="0"/>
          <a:ext cx="3550518" cy="177012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915988" lvl="0" indent="0" algn="l" defTabSz="889000">
            <a:lnSpc>
              <a:spcPct val="90000"/>
            </a:lnSpc>
            <a:spcBef>
              <a:spcPct val="0"/>
            </a:spcBef>
            <a:spcAft>
              <a:spcPct val="35000"/>
            </a:spcAft>
          </a:pPr>
          <a:r>
            <a:rPr lang="en-US" sz="2000" kern="1200" dirty="0" smtClean="0"/>
            <a:t>Exchange 2010 Server* and quick deployment tools</a:t>
          </a:r>
          <a:endParaRPr lang="en-US" sz="2000" kern="1200" dirty="0"/>
        </a:p>
      </dsp:txBody>
      <dsp:txXfrm>
        <a:off x="3550518" y="0"/>
        <a:ext cx="3550518" cy="1327593"/>
      </dsp:txXfrm>
    </dsp:sp>
    <dsp:sp modelId="{D1F960DB-0E2B-4877-9806-A2E530A1ED60}">
      <dsp:nvSpPr>
        <dsp:cNvPr id="0" name=""/>
        <dsp:cNvSpPr/>
      </dsp:nvSpPr>
      <dsp:spPr>
        <a:xfrm rot="10800000">
          <a:off x="0" y="1770124"/>
          <a:ext cx="3550518" cy="177012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915988" lvl="0" indent="0" algn="l" defTabSz="889000">
            <a:lnSpc>
              <a:spcPct val="90000"/>
            </a:lnSpc>
            <a:spcBef>
              <a:spcPct val="0"/>
            </a:spcBef>
            <a:spcAft>
              <a:spcPts val="600"/>
            </a:spcAft>
            <a:tabLst/>
          </a:pPr>
          <a:r>
            <a:rPr lang="en-US" sz="2000" kern="1200" dirty="0" smtClean="0"/>
            <a:t>Single solution support contract</a:t>
          </a:r>
        </a:p>
      </dsp:txBody>
      <dsp:txXfrm rot="10800000">
        <a:off x="0" y="2212654"/>
        <a:ext cx="3550518" cy="1327593"/>
      </dsp:txXfrm>
    </dsp:sp>
    <dsp:sp modelId="{9F962A5A-8B30-42A7-9212-80CBA5E87F40}">
      <dsp:nvSpPr>
        <dsp:cNvPr id="0" name=""/>
        <dsp:cNvSpPr/>
      </dsp:nvSpPr>
      <dsp:spPr>
        <a:xfrm rot="5400000">
          <a:off x="4440715" y="879927"/>
          <a:ext cx="1770124" cy="355051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915988" lvl="0" indent="0" algn="l" defTabSz="889000">
            <a:lnSpc>
              <a:spcPct val="90000"/>
            </a:lnSpc>
            <a:spcBef>
              <a:spcPct val="0"/>
            </a:spcBef>
            <a:spcAft>
              <a:spcPct val="35000"/>
            </a:spcAft>
          </a:pPr>
          <a:r>
            <a:rPr lang="en-US" sz="2000" kern="1200" dirty="0" smtClean="0"/>
            <a:t>Pre-tested, pre-configured, using best practices from both HP and Microsoft</a:t>
          </a:r>
          <a:endParaRPr lang="en-US" sz="2000" kern="1200" dirty="0"/>
        </a:p>
      </dsp:txBody>
      <dsp:txXfrm rot="-5400000">
        <a:off x="3550518" y="2212654"/>
        <a:ext cx="3550518" cy="1327593"/>
      </dsp:txXfrm>
    </dsp:sp>
    <dsp:sp modelId="{DB6A7DED-89EF-48ED-87B2-39C81A9A00F3}">
      <dsp:nvSpPr>
        <dsp:cNvPr id="0" name=""/>
        <dsp:cNvSpPr/>
      </dsp:nvSpPr>
      <dsp:spPr>
        <a:xfrm>
          <a:off x="2057308" y="1327593"/>
          <a:ext cx="2986418" cy="885062"/>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kern="1200" dirty="0"/>
        </a:p>
      </dsp:txBody>
      <dsp:txXfrm>
        <a:off x="2100513" y="1370798"/>
        <a:ext cx="2900008" cy="79865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1/09/2011</a:t>
            </a:fld>
            <a:endParaRPr lang="en-AU"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auto" latinLnBrk="0" hangingPunct="1"/>
            <a:endParaRPr lang="en-US" sz="1200" b="0" i="0" u="none" strike="noStrike" kern="1200" dirty="0">
              <a:solidFill>
                <a:schemeClr val="tx1"/>
              </a:solidFill>
              <a:latin typeface="Futura Bk" pitchFamily="34" charset="0"/>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1 September 2011</a:t>
            </a:fld>
            <a:endParaRPr lang="en-US" dirty="0"/>
          </a:p>
        </p:txBody>
      </p:sp>
      <p:sp>
        <p:nvSpPr>
          <p:cNvPr id="6" name="Footer Placeholder 5"/>
          <p:cNvSpPr>
            <a:spLocks noGrp="1"/>
          </p:cNvSpPr>
          <p:nvPr>
            <p:ph type="ftr" sz="quarter" idx="12"/>
          </p:nvPr>
        </p:nvSpPr>
        <p:spPr/>
        <p:txBody>
          <a:bodyPr/>
          <a:lstStyle/>
          <a:p>
            <a:r>
              <a:rPr lang="en-US" dirty="0" smtClean="0"/>
              <a:t>HP Confidential</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GB" sz="10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5"/>
          </p:nvPr>
        </p:nvSpPr>
        <p:spPr/>
        <p:txBody>
          <a:bodyPr/>
          <a:lstStyle/>
          <a:p>
            <a:pPr>
              <a:defRPr/>
            </a:pPr>
            <a:fld id="{8A87BDD9-7002-412E-B2D2-7D973DB613E6}" type="slidenum">
              <a:rPr lang="en-US" smtClean="0"/>
              <a:pPr>
                <a:defRPr/>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GB" sz="10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5"/>
          </p:nvPr>
        </p:nvSpPr>
        <p:spPr/>
        <p:txBody>
          <a:bodyPr/>
          <a:lstStyle/>
          <a:p>
            <a:pPr>
              <a:defRPr/>
            </a:pPr>
            <a:fld id="{8A87BDD9-7002-412E-B2D2-7D973DB613E6}" type="slidenum">
              <a:rPr lang="en-US" smtClean="0"/>
              <a:pPr>
                <a:defRPr/>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endParaRPr lang="en-GB" dirty="0"/>
          </a:p>
        </p:txBody>
      </p:sp>
      <p:sp>
        <p:nvSpPr>
          <p:cNvPr id="321539" name="Slide Number Placeholder 3"/>
          <p:cNvSpPr txBox="1">
            <a:spLocks noGrp="1"/>
          </p:cNvSpPr>
          <p:nvPr/>
        </p:nvSpPr>
        <p:spPr bwMode="auto">
          <a:xfrm>
            <a:off x="3123903" y="8864299"/>
            <a:ext cx="596800" cy="26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a:defRPr>
                <a:solidFill>
                  <a:schemeClr val="tx1"/>
                </a:solidFill>
                <a:latin typeface="Arial" pitchFamily="34" charset="0"/>
              </a:defRPr>
            </a:lvl1pPr>
            <a:lvl2pPr marL="785813" indent="-303213" defTabSz="966788">
              <a:defRPr>
                <a:solidFill>
                  <a:schemeClr val="tx1"/>
                </a:solidFill>
                <a:latin typeface="Arial" pitchFamily="34" charset="0"/>
              </a:defRPr>
            </a:lvl2pPr>
            <a:lvl3pPr marL="1208088" indent="-241300" defTabSz="966788">
              <a:defRPr>
                <a:solidFill>
                  <a:schemeClr val="tx1"/>
                </a:solidFill>
                <a:latin typeface="Arial" pitchFamily="34" charset="0"/>
              </a:defRPr>
            </a:lvl3pPr>
            <a:lvl4pPr marL="1692275" indent="-242888" defTabSz="966788">
              <a:defRPr>
                <a:solidFill>
                  <a:schemeClr val="tx1"/>
                </a:solidFill>
                <a:latin typeface="Arial" pitchFamily="34" charset="0"/>
              </a:defRPr>
            </a:lvl4pPr>
            <a:lvl5pPr marL="2174875" indent="-241300" defTabSz="966788">
              <a:defRPr>
                <a:solidFill>
                  <a:schemeClr val="tx1"/>
                </a:solidFill>
                <a:latin typeface="Arial" pitchFamily="34" charset="0"/>
              </a:defRPr>
            </a:lvl5pPr>
            <a:lvl6pPr marL="2632075" indent="-241300" defTabSz="966788" fontAlgn="base">
              <a:spcBef>
                <a:spcPct val="0"/>
              </a:spcBef>
              <a:spcAft>
                <a:spcPct val="0"/>
              </a:spcAft>
              <a:defRPr>
                <a:solidFill>
                  <a:schemeClr val="tx1"/>
                </a:solidFill>
                <a:latin typeface="Arial" pitchFamily="34" charset="0"/>
              </a:defRPr>
            </a:lvl6pPr>
            <a:lvl7pPr marL="3089275" indent="-241300" defTabSz="966788" fontAlgn="base">
              <a:spcBef>
                <a:spcPct val="0"/>
              </a:spcBef>
              <a:spcAft>
                <a:spcPct val="0"/>
              </a:spcAft>
              <a:defRPr>
                <a:solidFill>
                  <a:schemeClr val="tx1"/>
                </a:solidFill>
                <a:latin typeface="Arial" pitchFamily="34" charset="0"/>
              </a:defRPr>
            </a:lvl7pPr>
            <a:lvl8pPr marL="3546475" indent="-241300" defTabSz="966788" fontAlgn="base">
              <a:spcBef>
                <a:spcPct val="0"/>
              </a:spcBef>
              <a:spcAft>
                <a:spcPct val="0"/>
              </a:spcAft>
              <a:defRPr>
                <a:solidFill>
                  <a:schemeClr val="tx1"/>
                </a:solidFill>
                <a:latin typeface="Arial" pitchFamily="34" charset="0"/>
              </a:defRPr>
            </a:lvl8pPr>
            <a:lvl9pPr marL="4003675" indent="-241300" defTabSz="966788" fontAlgn="base">
              <a:spcBef>
                <a:spcPct val="0"/>
              </a:spcBef>
              <a:spcAft>
                <a:spcPct val="0"/>
              </a:spcAft>
              <a:defRPr>
                <a:solidFill>
                  <a:schemeClr val="tx1"/>
                </a:solidFill>
                <a:latin typeface="Arial" pitchFamily="34" charset="0"/>
              </a:defRPr>
            </a:lvl9pPr>
          </a:lstStyle>
          <a:p>
            <a:pPr algn="ctr"/>
            <a:fld id="{5BD63950-675D-4DE1-A7E3-61B49E5246AA}" type="slidenum">
              <a:rPr lang="en-US" sz="800">
                <a:latin typeface="Futura Bk" pitchFamily="34" charset="0"/>
              </a:rPr>
              <a:pPr algn="ctr"/>
              <a:t>18</a:t>
            </a:fld>
            <a:endParaRPr lang="en-US" sz="800">
              <a:latin typeface="Futura Bk"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19</a:t>
            </a:fld>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20</a:t>
            </a:fld>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21</a:t>
            </a:fld>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DA43AC2E-F1E1-47BF-93FE-35C0DE1BEA68}" type="slidenum">
              <a:rPr lang="en-US" smtClean="0"/>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43AC2E-F1E1-47BF-93FE-35C0DE1BEA68}" type="slidenum">
              <a:rPr lang="en-US" smtClean="0"/>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24</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a:xfrm>
            <a:off x="381000" y="685800"/>
            <a:ext cx="6096000" cy="3429000"/>
          </a:xfrm>
          <a:ln/>
        </p:spPr>
      </p:sp>
      <p:sp>
        <p:nvSpPr>
          <p:cNvPr id="108546" name="Notes Placeholder 2"/>
          <p:cNvSpPr>
            <a:spLocks noGrp="1"/>
          </p:cNvSpPr>
          <p:nvPr>
            <p:ph type="body" idx="1"/>
          </p:nvPr>
        </p:nvSpPr>
        <p:spPr>
          <a:noFill/>
          <a:ln/>
        </p:spPr>
        <p:txBody>
          <a:bodyPr>
            <a:normAutofit fontScale="25000" lnSpcReduction="20000"/>
          </a:bodyPr>
          <a:lstStyle/>
          <a:p>
            <a:endParaRPr lang="en-US" dirty="0"/>
          </a:p>
        </p:txBody>
      </p:sp>
      <p:sp>
        <p:nvSpPr>
          <p:cNvPr id="108547" name="Rectangle 4"/>
          <p:cNvSpPr>
            <a:spLocks noChangeArrowheads="1"/>
          </p:cNvSpPr>
          <p:nvPr/>
        </p:nvSpPr>
        <p:spPr bwMode="auto">
          <a:xfrm>
            <a:off x="412755" y="309175"/>
            <a:ext cx="4100513" cy="1402205"/>
          </a:xfrm>
          <a:prstGeom prst="rect">
            <a:avLst/>
          </a:prstGeom>
          <a:solidFill>
            <a:srgbClr val="FFFFFF"/>
          </a:solidFill>
          <a:ln w="9525">
            <a:solidFill>
              <a:srgbClr val="FF0000"/>
            </a:solidFill>
            <a:miter lim="800000"/>
            <a:headEnd/>
            <a:tailEnd/>
          </a:ln>
        </p:spPr>
        <p:txBody>
          <a:bodyPr lIns="85683" tIns="42842" rIns="85683" bIns="42842"/>
          <a:lstStyle/>
          <a:p>
            <a:r>
              <a:rPr lang="en-US" altLang="ja-JP" sz="1100" u="sng" dirty="0">
                <a:latin typeface="Times New Roman" pitchFamily="18" charset="0"/>
                <a:ea typeface="MS Mincho"/>
                <a:cs typeface="MS Mincho"/>
              </a:rPr>
              <a:t>Coaching tips:</a:t>
            </a:r>
            <a:r>
              <a:rPr lang="en-US" altLang="ja-JP" sz="1100" dirty="0">
                <a:latin typeface="Times New Roman" pitchFamily="18" charset="0"/>
                <a:ea typeface="MS Mincho"/>
                <a:cs typeface="MS Mincho"/>
              </a:rPr>
              <a:t> </a:t>
            </a:r>
            <a:br>
              <a:rPr lang="en-US" altLang="ja-JP" sz="1100" dirty="0">
                <a:latin typeface="Times New Roman" pitchFamily="18" charset="0"/>
                <a:ea typeface="MS Mincho"/>
                <a:cs typeface="MS Mincho"/>
              </a:rPr>
            </a:br>
            <a:r>
              <a:rPr lang="en-US" altLang="ja-JP" sz="1100" dirty="0">
                <a:latin typeface="Times New Roman" pitchFamily="18" charset="0"/>
                <a:ea typeface="MS Mincho"/>
                <a:cs typeface="MS Mincho"/>
              </a:rPr>
              <a:t>Make sure you drive home that HP has been leading this path with real investments in customer environments today. Paint the big picture of convergence, more than HW, but process, tools all the way to facilities.  It is the mega-trend and the right architectural strategy to take maximum advantage of virtualization, cloud/as-a-service, and Green IT and other strategic customer initiatives.</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idx="1"/>
          </p:nvPr>
        </p:nvSpPr>
        <p:spPr>
          <a:ln/>
        </p:spPr>
        <p:txBody>
          <a:bodyPr/>
          <a:lstStyle/>
          <a:p>
            <a:fld id="{9951E4D6-2FCD-492F-B28C-FDCB9CD917B5}" type="datetime3">
              <a:rPr lang="en-US"/>
              <a:pPr/>
              <a:t>1 September 2011</a:t>
            </a:fld>
            <a:endParaRPr lang="en-US"/>
          </a:p>
        </p:txBody>
      </p:sp>
      <p:sp>
        <p:nvSpPr>
          <p:cNvPr id="6" name="Footer Placeholder 5"/>
          <p:cNvSpPr>
            <a:spLocks noGrp="1"/>
          </p:cNvSpPr>
          <p:nvPr>
            <p:ph type="ftr" sz="quarter" idx="4"/>
          </p:nvPr>
        </p:nvSpPr>
        <p:spPr>
          <a:ln/>
        </p:spPr>
        <p:txBody>
          <a:bodyPr/>
          <a:lstStyle/>
          <a:p>
            <a:r>
              <a:rPr lang="en-US"/>
              <a:t>HP Confidential</a:t>
            </a:r>
          </a:p>
        </p:txBody>
      </p:sp>
      <p:sp>
        <p:nvSpPr>
          <p:cNvPr id="7" name="Slide Number Placeholder 6"/>
          <p:cNvSpPr>
            <a:spLocks noGrp="1"/>
          </p:cNvSpPr>
          <p:nvPr>
            <p:ph type="sldNum" sz="quarter" idx="5"/>
          </p:nvPr>
        </p:nvSpPr>
        <p:spPr>
          <a:ln/>
        </p:spPr>
        <p:txBody>
          <a:bodyPr/>
          <a:lstStyle/>
          <a:p>
            <a:fld id="{5CE0845E-664C-4AE2-B50C-382962B4FE2C}" type="slidenum">
              <a:rPr lang="en-US"/>
              <a:pPr/>
              <a:t>26</a:t>
            </a:fld>
            <a:endParaRPr lang="en-US"/>
          </a:p>
        </p:txBody>
      </p:sp>
      <p:sp>
        <p:nvSpPr>
          <p:cNvPr id="648194" name="Rectangle 2"/>
          <p:cNvSpPr>
            <a:spLocks noGrp="1" noRot="1" noChangeAspect="1" noTextEdit="1"/>
          </p:cNvSpPr>
          <p:nvPr>
            <p:ph type="sldImg"/>
          </p:nvPr>
        </p:nvSpPr>
        <p:spPr bwMode="auto">
          <a:xfrm>
            <a:off x="382588" y="685800"/>
            <a:ext cx="6096000" cy="3429000"/>
          </a:xfrm>
          <a:noFill/>
          <a:ln>
            <a:solidFill>
              <a:srgbClr val="000000"/>
            </a:solidFill>
            <a:miter lim="800000"/>
            <a:headEnd/>
            <a:tailEnd/>
          </a:ln>
        </p:spPr>
      </p:sp>
      <p:sp>
        <p:nvSpPr>
          <p:cNvPr id="648195" name="Rectangle 3"/>
          <p:cNvSpPr>
            <a:spLocks noGrp="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sz="900" dirty="0">
              <a:solidFill>
                <a:srgbClr val="FFFFFF"/>
              </a:solidFill>
              <a:latin typeface="Arial" pitchFamily="34" charset="0"/>
              <a:cs typeface="Arial" pitchFamily="34" charset="0"/>
            </a:endParaRPr>
          </a:p>
        </p:txBody>
      </p:sp>
      <p:sp>
        <p:nvSpPr>
          <p:cNvPr id="308227" name="Slide Number Placeholder 3"/>
          <p:cNvSpPr>
            <a:spLocks noGrp="1"/>
          </p:cNvSpPr>
          <p:nvPr>
            <p:ph type="sldNum" sz="quarter" idx="5"/>
          </p:nvPr>
        </p:nvSpPr>
        <p:spPr>
          <a:noFill/>
        </p:spPr>
        <p:txBody>
          <a:bodyPr/>
          <a:lstStyle>
            <a:lvl1pPr defTabSz="914485">
              <a:defRPr>
                <a:solidFill>
                  <a:schemeClr val="tx1"/>
                </a:solidFill>
                <a:latin typeface="Arial" pitchFamily="34" charset="0"/>
              </a:defRPr>
            </a:lvl1pPr>
            <a:lvl2pPr marL="743301" indent="-286809" defTabSz="914485">
              <a:defRPr>
                <a:solidFill>
                  <a:schemeClr val="tx1"/>
                </a:solidFill>
                <a:latin typeface="Arial" pitchFamily="34" charset="0"/>
              </a:defRPr>
            </a:lvl2pPr>
            <a:lvl3pPr marL="1142730" indent="-228246" defTabSz="914485">
              <a:defRPr>
                <a:solidFill>
                  <a:schemeClr val="tx1"/>
                </a:solidFill>
                <a:latin typeface="Arial" pitchFamily="34" charset="0"/>
              </a:defRPr>
            </a:lvl3pPr>
            <a:lvl4pPr marL="1600723" indent="-229748" defTabSz="914485">
              <a:defRPr>
                <a:solidFill>
                  <a:schemeClr val="tx1"/>
                </a:solidFill>
                <a:latin typeface="Arial" pitchFamily="34" charset="0"/>
              </a:defRPr>
            </a:lvl4pPr>
            <a:lvl5pPr marL="2057214" indent="-228246" defTabSz="914485">
              <a:defRPr>
                <a:solidFill>
                  <a:schemeClr val="tx1"/>
                </a:solidFill>
                <a:latin typeface="Arial" pitchFamily="34" charset="0"/>
              </a:defRPr>
            </a:lvl5pPr>
            <a:lvl6pPr marL="2489680" indent="-228246" defTabSz="914485" fontAlgn="base">
              <a:spcBef>
                <a:spcPct val="0"/>
              </a:spcBef>
              <a:spcAft>
                <a:spcPct val="0"/>
              </a:spcAft>
              <a:defRPr>
                <a:solidFill>
                  <a:schemeClr val="tx1"/>
                </a:solidFill>
                <a:latin typeface="Arial" pitchFamily="34" charset="0"/>
              </a:defRPr>
            </a:lvl6pPr>
            <a:lvl7pPr marL="2922145" indent="-228246" defTabSz="914485" fontAlgn="base">
              <a:spcBef>
                <a:spcPct val="0"/>
              </a:spcBef>
              <a:spcAft>
                <a:spcPct val="0"/>
              </a:spcAft>
              <a:defRPr>
                <a:solidFill>
                  <a:schemeClr val="tx1"/>
                </a:solidFill>
                <a:latin typeface="Arial" pitchFamily="34" charset="0"/>
              </a:defRPr>
            </a:lvl7pPr>
            <a:lvl8pPr marL="3354611" indent="-228246" defTabSz="914485" fontAlgn="base">
              <a:spcBef>
                <a:spcPct val="0"/>
              </a:spcBef>
              <a:spcAft>
                <a:spcPct val="0"/>
              </a:spcAft>
              <a:defRPr>
                <a:solidFill>
                  <a:schemeClr val="tx1"/>
                </a:solidFill>
                <a:latin typeface="Arial" pitchFamily="34" charset="0"/>
              </a:defRPr>
            </a:lvl8pPr>
            <a:lvl9pPr marL="3787076" indent="-228246" defTabSz="914485" fontAlgn="base">
              <a:spcBef>
                <a:spcPct val="0"/>
              </a:spcBef>
              <a:spcAft>
                <a:spcPct val="0"/>
              </a:spcAft>
              <a:defRPr>
                <a:solidFill>
                  <a:schemeClr val="tx1"/>
                </a:solidFill>
                <a:latin typeface="Arial" pitchFamily="34" charset="0"/>
              </a:defRPr>
            </a:lvl9pPr>
          </a:lstStyle>
          <a:p>
            <a:fld id="{84C7F87D-094E-4126-B22E-6191AD374C66}" type="slidenum">
              <a:rPr lang="en-US">
                <a:latin typeface="Futura Bk" pitchFamily="34" charset="0"/>
              </a:rPr>
              <a:pPr/>
              <a:t>28</a:t>
            </a:fld>
            <a:endParaRPr lang="en-US">
              <a:latin typeface="Futura Bk"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2:50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1 September 2011</a:t>
            </a:fld>
            <a:endParaRPr lang="en-US" dirty="0"/>
          </a:p>
        </p:txBody>
      </p:sp>
      <p:sp>
        <p:nvSpPr>
          <p:cNvPr id="6" name="Footer Placeholder 5"/>
          <p:cNvSpPr>
            <a:spLocks noGrp="1"/>
          </p:cNvSpPr>
          <p:nvPr>
            <p:ph type="ftr" sz="quarter" idx="12"/>
          </p:nvPr>
        </p:nvSpPr>
        <p:spPr/>
        <p:txBody>
          <a:bodyPr/>
          <a:lstStyle/>
          <a:p>
            <a:r>
              <a:rPr lang="en-US" smtClean="0"/>
              <a:t>HP Confidential</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4</a:t>
            </a:fld>
            <a:endParaRPr lang="en-US" dirty="0"/>
          </a:p>
        </p:txBody>
      </p:sp>
    </p:spTree>
    <p:extLst>
      <p:ext uri="{BB962C8B-B14F-4D97-AF65-F5344CB8AC3E}">
        <p14:creationId xmlns:p14="http://schemas.microsoft.com/office/powerpoint/2010/main" val="1294782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a:xfrm>
            <a:off x="381000" y="685800"/>
            <a:ext cx="6096000" cy="3429000"/>
          </a:xfrm>
          <a:ln/>
        </p:spPr>
      </p:sp>
      <p:sp>
        <p:nvSpPr>
          <p:cNvPr id="108546" name="Notes Placeholder 2"/>
          <p:cNvSpPr>
            <a:spLocks noGrp="1"/>
          </p:cNvSpPr>
          <p:nvPr>
            <p:ph type="body" idx="1"/>
          </p:nvPr>
        </p:nvSpPr>
        <p:spPr>
          <a:noFill/>
          <a:ln/>
        </p:spPr>
        <p:txBody>
          <a:bodyPr>
            <a:normAutofit fontScale="25000" lnSpcReduction="20000"/>
          </a:bodyPr>
          <a:lstStyle/>
          <a:p>
            <a:pPr>
              <a:buFontTx/>
              <a:buNone/>
            </a:pPr>
            <a:endParaRPr lang="en-US" dirty="0"/>
          </a:p>
        </p:txBody>
      </p:sp>
      <p:sp>
        <p:nvSpPr>
          <p:cNvPr id="108547" name="Rectangle 4"/>
          <p:cNvSpPr>
            <a:spLocks noChangeArrowheads="1"/>
          </p:cNvSpPr>
          <p:nvPr/>
        </p:nvSpPr>
        <p:spPr bwMode="auto">
          <a:xfrm>
            <a:off x="412755" y="309175"/>
            <a:ext cx="4100513" cy="1402205"/>
          </a:xfrm>
          <a:prstGeom prst="rect">
            <a:avLst/>
          </a:prstGeom>
          <a:solidFill>
            <a:srgbClr val="FFFFFF"/>
          </a:solidFill>
          <a:ln w="9525">
            <a:solidFill>
              <a:srgbClr val="FF0000"/>
            </a:solidFill>
            <a:miter lim="800000"/>
            <a:headEnd/>
            <a:tailEnd/>
          </a:ln>
        </p:spPr>
        <p:txBody>
          <a:bodyPr lIns="85683" tIns="42842" rIns="85683" bIns="42842"/>
          <a:lstStyle/>
          <a:p>
            <a:r>
              <a:rPr lang="en-US" altLang="ja-JP" sz="1100" u="sng" dirty="0">
                <a:latin typeface="Times New Roman" pitchFamily="18" charset="0"/>
                <a:ea typeface="MS Mincho"/>
                <a:cs typeface="MS Mincho"/>
              </a:rPr>
              <a:t>Coaching tips:</a:t>
            </a:r>
            <a:r>
              <a:rPr lang="en-US" altLang="ja-JP" sz="1100" dirty="0">
                <a:latin typeface="Times New Roman" pitchFamily="18" charset="0"/>
                <a:ea typeface="MS Mincho"/>
                <a:cs typeface="MS Mincho"/>
              </a:rPr>
              <a:t> </a:t>
            </a:r>
            <a:br>
              <a:rPr lang="en-US" altLang="ja-JP" sz="1100" dirty="0">
                <a:latin typeface="Times New Roman" pitchFamily="18" charset="0"/>
                <a:ea typeface="MS Mincho"/>
                <a:cs typeface="MS Mincho"/>
              </a:rPr>
            </a:br>
            <a:r>
              <a:rPr lang="en-US" altLang="ja-JP" sz="1100" dirty="0">
                <a:latin typeface="Times New Roman" pitchFamily="18" charset="0"/>
                <a:ea typeface="MS Mincho"/>
                <a:cs typeface="MS Mincho"/>
              </a:rPr>
              <a:t>Make sure you drive home that HP has been leading this path with real investments in customer environments today. Paint the big picture of convergence, more than HW, but process, tools all the way to facilities.  It is the mega-trend and the right architectural strategy to take maximum advantage of virtualization, cloud/as-a-service, and Green IT and other strategic customer initiatives.</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1 September 2011</a:t>
            </a:fld>
            <a:endParaRPr lang="en-US" dirty="0"/>
          </a:p>
        </p:txBody>
      </p:sp>
      <p:sp>
        <p:nvSpPr>
          <p:cNvPr id="6" name="Footer Placeholder 5"/>
          <p:cNvSpPr>
            <a:spLocks noGrp="1"/>
          </p:cNvSpPr>
          <p:nvPr>
            <p:ph type="ftr" sz="quarter" idx="12"/>
          </p:nvPr>
        </p:nvSpPr>
        <p:spPr/>
        <p:txBody>
          <a:bodyPr/>
          <a:lstStyle/>
          <a:p>
            <a:r>
              <a:rPr lang="en-US" dirty="0" smtClean="0"/>
              <a:t>HP Confidential</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1 September 2011</a:t>
            </a:fld>
            <a:endParaRPr lang="en-US" dirty="0"/>
          </a:p>
        </p:txBody>
      </p:sp>
      <p:sp>
        <p:nvSpPr>
          <p:cNvPr id="6" name="Footer Placeholder 5"/>
          <p:cNvSpPr>
            <a:spLocks noGrp="1"/>
          </p:cNvSpPr>
          <p:nvPr>
            <p:ph type="ftr" sz="quarter" idx="12"/>
          </p:nvPr>
        </p:nvSpPr>
        <p:spPr/>
        <p:txBody>
          <a:bodyPr/>
          <a:lstStyle/>
          <a:p>
            <a:r>
              <a:rPr lang="en-US" dirty="0" smtClean="0"/>
              <a:t>HP Confidential</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1 September 2011</a:t>
            </a:fld>
            <a:endParaRPr lang="en-US" dirty="0"/>
          </a:p>
        </p:txBody>
      </p:sp>
      <p:sp>
        <p:nvSpPr>
          <p:cNvPr id="6" name="Footer Placeholder 5"/>
          <p:cNvSpPr>
            <a:spLocks noGrp="1"/>
          </p:cNvSpPr>
          <p:nvPr>
            <p:ph type="ftr" sz="quarter" idx="12"/>
          </p:nvPr>
        </p:nvSpPr>
        <p:spPr/>
        <p:txBody>
          <a:bodyPr/>
          <a:lstStyle/>
          <a:p>
            <a:r>
              <a:rPr lang="en-US" smtClean="0"/>
              <a:t>HP Confidential</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1 September 2011</a:t>
            </a:fld>
            <a:endParaRPr lang="en-US" dirty="0"/>
          </a:p>
        </p:txBody>
      </p:sp>
      <p:sp>
        <p:nvSpPr>
          <p:cNvPr id="6" name="Footer Placeholder 5"/>
          <p:cNvSpPr>
            <a:spLocks noGrp="1"/>
          </p:cNvSpPr>
          <p:nvPr>
            <p:ph type="ftr" sz="quarter" idx="12"/>
          </p:nvPr>
        </p:nvSpPr>
        <p:spPr/>
        <p:txBody>
          <a:bodyPr/>
          <a:lstStyle/>
          <a:p>
            <a:r>
              <a:rPr lang="en-US" dirty="0" smtClean="0"/>
              <a:t>HP Confidential</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1 September 2011</a:t>
            </a:fld>
            <a:endParaRPr lang="en-US" dirty="0"/>
          </a:p>
        </p:txBody>
      </p:sp>
      <p:sp>
        <p:nvSpPr>
          <p:cNvPr id="6" name="Footer Placeholder 5"/>
          <p:cNvSpPr>
            <a:spLocks noGrp="1"/>
          </p:cNvSpPr>
          <p:nvPr>
            <p:ph type="ftr" sz="quarter" idx="12"/>
          </p:nvPr>
        </p:nvSpPr>
        <p:spPr/>
        <p:txBody>
          <a:bodyPr/>
          <a:lstStyle/>
          <a:p>
            <a:r>
              <a:rPr lang="en-US" dirty="0" smtClean="0"/>
              <a:t>HP Confidential</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5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Discover 2011">
    <p:bg bwMode="ltGray">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2527637" y="3885342"/>
            <a:ext cx="5818909" cy="579970"/>
          </a:xfrm>
          <a:prstGeom prst="rect">
            <a:avLst/>
          </a:prstGeom>
        </p:spPr>
        <p:txBody>
          <a:bodyPr anchor="b">
            <a:noAutofit/>
          </a:bodyPr>
          <a:lstStyle>
            <a:lvl1pPr marL="0" marR="0" indent="0" algn="l" defTabSz="914400" rtl="0" eaLnBrk="1" fontAlgn="auto" latinLnBrk="0" hangingPunct="1">
              <a:lnSpc>
                <a:spcPct val="120000"/>
              </a:lnSpc>
              <a:spcBef>
                <a:spcPts val="0"/>
              </a:spcBef>
              <a:spcAft>
                <a:spcPts val="0"/>
              </a:spcAft>
              <a:buClrTx/>
              <a:buSzPct val="100000"/>
              <a:buFontTx/>
              <a:buNone/>
              <a:tabLst/>
              <a:defRPr sz="1800" b="0" i="0" cap="all">
                <a:solidFill>
                  <a:schemeClr val="bg1"/>
                </a:solidFill>
                <a:latin typeface="Futura 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5" name="TextBox 4"/>
          <p:cNvSpPr txBox="1"/>
          <p:nvPr/>
        </p:nvSpPr>
        <p:spPr>
          <a:xfrm>
            <a:off x="7112000" y="590550"/>
            <a:ext cx="914400" cy="685800"/>
          </a:xfrm>
          <a:prstGeom prst="rect">
            <a:avLst/>
          </a:prstGeom>
          <a:noFill/>
        </p:spPr>
        <p:txBody>
          <a:bodyPr wrap="none" rtlCol="0">
            <a:noAutofit/>
          </a:bodyPr>
          <a:lstStyle/>
          <a:p>
            <a:endParaRPr lang="en-US" sz="2000" dirty="0" smtClean="0">
              <a:solidFill>
                <a:srgbClr val="000000"/>
              </a:solidFill>
              <a:latin typeface="Futura Lt"/>
            </a:endParaRPr>
          </a:p>
        </p:txBody>
      </p:sp>
    </p:spTree>
    <p:extLst>
      <p:ext uri="{BB962C8B-B14F-4D97-AF65-F5344CB8AC3E}">
        <p14:creationId xmlns:p14="http://schemas.microsoft.com/office/powerpoint/2010/main" val="2866819535"/>
      </p:ext>
    </p:extLst>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5" name="Title 8"/>
          <p:cNvSpPr>
            <a:spLocks noGrp="1"/>
          </p:cNvSpPr>
          <p:nvPr>
            <p:ph type="title" hasCustomPrompt="1"/>
          </p:nvPr>
        </p:nvSpPr>
        <p:spPr>
          <a:xfrm>
            <a:off x="371856" y="1142620"/>
            <a:ext cx="2792349" cy="344233"/>
          </a:xfrm>
          <a:prstGeom prst="rect">
            <a:avLst/>
          </a:prstGeom>
        </p:spPr>
        <p:txBody>
          <a:bodyPr anchor="t" anchorCtr="0">
            <a:no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2000" kern="1200" dirty="0" smtClean="0">
                <a:solidFill>
                  <a:schemeClr val="accent1"/>
                </a:solidFill>
                <a:latin typeface="Futura Bk" pitchFamily="34" charset="0"/>
                <a:ea typeface="+mn-ea"/>
                <a:cs typeface="+mn-cs"/>
              </a:defRPr>
            </a:lvl1pPr>
          </a:lstStyle>
          <a:p>
            <a:r>
              <a:rPr lang="en-US" dirty="0" smtClean="0"/>
              <a:t>Objective</a:t>
            </a:r>
            <a:endParaRPr lang="en-US" dirty="0"/>
          </a:p>
        </p:txBody>
      </p:sp>
      <p:sp>
        <p:nvSpPr>
          <p:cNvPr id="26" name="Text Placeholder 18"/>
          <p:cNvSpPr>
            <a:spLocks noGrp="1"/>
          </p:cNvSpPr>
          <p:nvPr>
            <p:ph type="body" sz="quarter" idx="13"/>
          </p:nvPr>
        </p:nvSpPr>
        <p:spPr>
          <a:xfrm>
            <a:off x="366933" y="1544904"/>
            <a:ext cx="2805320" cy="3134595"/>
          </a:xfrm>
          <a:prstGeom prst="rect">
            <a:avLst/>
          </a:prstGeom>
        </p:spPr>
        <p:txBody>
          <a:bodyPr>
            <a:noAutofit/>
          </a:bodyPr>
          <a:lstStyle>
            <a:lvl1pPr marL="0" indent="0">
              <a:lnSpc>
                <a:spcPct val="110000"/>
              </a:lnSpc>
              <a:spcBef>
                <a:spcPts val="1000"/>
              </a:spcBef>
              <a:buClrTx/>
              <a:buFont typeface="Futura Bk" pitchFamily="34" charset="0"/>
              <a:buNone/>
              <a:defRPr sz="1800">
                <a:solidFill>
                  <a:srgbClr val="FFFFFF"/>
                </a:solidFill>
                <a:latin typeface="Futura Bk" pitchFamily="34" charset="0"/>
              </a:defRPr>
            </a:lvl1pPr>
            <a:lvl2pPr marL="227013" indent="1588">
              <a:lnSpc>
                <a:spcPct val="100000"/>
              </a:lnSpc>
              <a:spcBef>
                <a:spcPts val="0"/>
              </a:spcBef>
              <a:defRPr sz="2000">
                <a:solidFill>
                  <a:schemeClr val="bg1"/>
                </a:solidFill>
                <a:latin typeface="Futura Bk" pitchFamily="34" charset="0"/>
              </a:defRPr>
            </a:lvl2pPr>
            <a:lvl3pPr marL="284163" indent="0">
              <a:lnSpc>
                <a:spcPct val="100000"/>
              </a:lnSpc>
              <a:buNone/>
              <a:defRPr sz="2000">
                <a:solidFill>
                  <a:schemeClr val="bg1"/>
                </a:solidFill>
                <a:latin typeface="Futura Bk" pitchFamily="34" charset="0"/>
              </a:defRPr>
            </a:lvl3pPr>
            <a:lvl4pPr marL="396875" indent="0">
              <a:lnSpc>
                <a:spcPct val="100000"/>
              </a:lnSpc>
              <a:buNone/>
              <a:defRPr sz="2000">
                <a:solidFill>
                  <a:schemeClr val="bg1"/>
                </a:solidFill>
                <a:latin typeface="Futura Bk" pitchFamily="34" charset="0"/>
              </a:defRPr>
            </a:lvl4pPr>
            <a:lvl5pPr marL="517525" marR="0" indent="0" algn="l" defTabSz="914400" rtl="0" eaLnBrk="1" fontAlgn="auto" latinLnBrk="0" hangingPunct="1">
              <a:lnSpc>
                <a:spcPct val="100000"/>
              </a:lnSpc>
              <a:spcBef>
                <a:spcPct val="20000"/>
              </a:spcBef>
              <a:spcAft>
                <a:spcPts val="0"/>
              </a:spcAft>
              <a:buClrTx/>
              <a:buSzTx/>
              <a:buFont typeface="Arial" pitchFamily="34" charset="0"/>
              <a:buNone/>
              <a:tabLst/>
              <a:defRPr sz="2000">
                <a:solidFill>
                  <a:schemeClr val="bg1"/>
                </a:solidFill>
                <a:latin typeface="Futura Bk" pitchFamily="34" charset="0"/>
              </a:defRPr>
            </a:lvl5pPr>
          </a:lstStyle>
          <a:p>
            <a:pPr lvl="0"/>
            <a:r>
              <a:rPr lang="en-US" smtClean="0"/>
              <a:t>Click to edit Master text styles</a:t>
            </a:r>
          </a:p>
        </p:txBody>
      </p:sp>
      <p:sp>
        <p:nvSpPr>
          <p:cNvPr id="27" name="Text Placeholder 21"/>
          <p:cNvSpPr>
            <a:spLocks noGrp="1"/>
          </p:cNvSpPr>
          <p:nvPr>
            <p:ph type="body" sz="quarter" idx="15" hasCustomPrompt="1"/>
          </p:nvPr>
        </p:nvSpPr>
        <p:spPr>
          <a:xfrm>
            <a:off x="3378283" y="1136905"/>
            <a:ext cx="2686050" cy="344233"/>
          </a:xfrm>
          <a:prstGeom prst="rect">
            <a:avLst/>
          </a:prstGeom>
        </p:spPr>
        <p:txBody>
          <a:bodyPr vert="horz" lIns="91440" tIns="45720" rIns="91440" bIns="45720" rtlCol="0" anchor="t" anchorCtr="0">
            <a:no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2000" kern="1200" cap="none" baseline="0" dirty="0">
                <a:solidFill>
                  <a:schemeClr val="accent1"/>
                </a:solidFill>
                <a:latin typeface="Futura Bk" pitchFamily="34" charset="0"/>
                <a:ea typeface="+mn-ea"/>
                <a:cs typeface="+mn-cs"/>
              </a:defRPr>
            </a:lvl1pPr>
            <a:lvl2pPr>
              <a:defRPr kumimoji="0" lang="en-US" sz="1800" b="0" i="0" u="none" strike="noStrike" kern="1200" cap="none" spc="0" normalizeH="0" baseline="0" noProof="0" dirty="0" smtClean="0">
                <a:ln>
                  <a:noFill/>
                </a:ln>
                <a:solidFill>
                  <a:srgbClr val="05A6FF"/>
                </a:solidFill>
                <a:effectLst/>
                <a:uLnTx/>
                <a:uFillTx/>
                <a:latin typeface="Futura Bk" pitchFamily="34" charset="0"/>
                <a:ea typeface="+mn-ea"/>
                <a:cs typeface="+mn-cs"/>
              </a:defRPr>
            </a:lvl2pPr>
            <a:lvl3pPr>
              <a:defRPr kumimoji="0" lang="en-US" sz="1800" b="0" i="0" u="none" strike="noStrike" kern="1200" cap="none" spc="0" normalizeH="0" baseline="0" noProof="0" dirty="0" smtClean="0">
                <a:ln>
                  <a:noFill/>
                </a:ln>
                <a:solidFill>
                  <a:srgbClr val="05A6FF"/>
                </a:solidFill>
                <a:effectLst/>
                <a:uLnTx/>
                <a:uFillTx/>
                <a:latin typeface="Futura Bk" pitchFamily="34" charset="0"/>
                <a:ea typeface="+mn-ea"/>
                <a:cs typeface="+mn-cs"/>
              </a:defRPr>
            </a:lvl3pPr>
            <a:lvl4pPr>
              <a:defRPr kumimoji="0" lang="en-US" sz="1800" b="0" i="0" u="none" strike="noStrike" kern="1200" cap="none" spc="0" normalizeH="0" baseline="0" noProof="0" dirty="0" smtClean="0">
                <a:ln>
                  <a:noFill/>
                </a:ln>
                <a:solidFill>
                  <a:srgbClr val="05A6FF"/>
                </a:solidFill>
                <a:effectLst/>
                <a:uLnTx/>
                <a:uFillTx/>
                <a:latin typeface="Futura Bk" pitchFamily="34" charset="0"/>
                <a:ea typeface="+mn-ea"/>
                <a:cs typeface="+mn-cs"/>
              </a:defRPr>
            </a:lvl4pPr>
            <a:lvl5pPr>
              <a:defRPr kumimoji="0" lang="en-US" sz="1800" b="0" i="0" u="none" strike="noStrike" kern="1200" cap="none" spc="0" normalizeH="0" baseline="0" noProof="0" dirty="0" smtClean="0">
                <a:ln>
                  <a:noFill/>
                </a:ln>
                <a:solidFill>
                  <a:srgbClr val="05A6FF"/>
                </a:solidFill>
                <a:effectLst/>
                <a:uLnTx/>
                <a:uFillTx/>
                <a:latin typeface="Futura Bk" pitchFamily="34" charset="0"/>
                <a:ea typeface="+mn-ea"/>
                <a:cs typeface="+mn-cs"/>
              </a:defRPr>
            </a:lvl5pPr>
          </a:lstStyle>
          <a:p>
            <a:pPr lvl="0"/>
            <a:r>
              <a:rPr lang="en-US" dirty="0" smtClean="0"/>
              <a:t>Situation</a:t>
            </a:r>
            <a:endParaRPr lang="en-US" dirty="0"/>
          </a:p>
        </p:txBody>
      </p:sp>
      <p:sp>
        <p:nvSpPr>
          <p:cNvPr id="18" name="Text Placeholder 17"/>
          <p:cNvSpPr>
            <a:spLocks noGrp="1"/>
          </p:cNvSpPr>
          <p:nvPr>
            <p:ph type="body" sz="quarter" idx="16" hasCustomPrompt="1"/>
          </p:nvPr>
        </p:nvSpPr>
        <p:spPr>
          <a:xfrm>
            <a:off x="338328" y="315467"/>
            <a:ext cx="8242300" cy="877713"/>
          </a:xfrm>
          <a:prstGeom prst="rect">
            <a:avLst/>
          </a:prstGeom>
        </p:spPr>
        <p:txBody>
          <a:bodyPr>
            <a:noAutofit/>
          </a:bodyPr>
          <a:lstStyle>
            <a:lvl1pPr marL="0" indent="0">
              <a:lnSpc>
                <a:spcPts val="3300"/>
              </a:lnSpc>
              <a:buClrTx/>
              <a:buFontTx/>
              <a:buNone/>
              <a:defRPr sz="2800" cap="none" baseline="0">
                <a:solidFill>
                  <a:srgbClr val="FFFFFF"/>
                </a:solidFill>
              </a:defRPr>
            </a:lvl1pPr>
            <a:lvl2pPr>
              <a:buFontTx/>
              <a:buNone/>
              <a:defRPr/>
            </a:lvl2pPr>
            <a:lvl3pPr>
              <a:buFontTx/>
              <a:buNone/>
              <a:defRPr/>
            </a:lvl3pPr>
            <a:lvl4pPr>
              <a:buFontTx/>
              <a:buNone/>
              <a:defRPr/>
            </a:lvl4pPr>
            <a:lvl5pPr>
              <a:buFontTx/>
              <a:buNone/>
              <a:defRPr/>
            </a:lvl5pPr>
          </a:lstStyle>
          <a:p>
            <a:pPr lvl="0"/>
            <a:r>
              <a:rPr lang="en-US" dirty="0" smtClean="0"/>
              <a:t>Double line title</a:t>
            </a:r>
            <a:br>
              <a:rPr lang="en-US" dirty="0" smtClean="0"/>
            </a:br>
            <a:r>
              <a:rPr lang="en-US" dirty="0" smtClean="0"/>
              <a:t>for added content</a:t>
            </a:r>
          </a:p>
        </p:txBody>
      </p:sp>
      <p:sp>
        <p:nvSpPr>
          <p:cNvPr id="13" name="Text Placeholder 26"/>
          <p:cNvSpPr>
            <a:spLocks noGrp="1"/>
          </p:cNvSpPr>
          <p:nvPr>
            <p:ph type="body" sz="quarter" idx="10"/>
          </p:nvPr>
        </p:nvSpPr>
        <p:spPr>
          <a:xfrm>
            <a:off x="3374136" y="1543050"/>
            <a:ext cx="5120640" cy="3136526"/>
          </a:xfrm>
          <a:prstGeom prst="rect">
            <a:avLst/>
          </a:prstGeom>
        </p:spPr>
        <p:txBody>
          <a:bodyPr>
            <a:noAutofit/>
          </a:bodyPr>
          <a:lstStyle>
            <a:lvl1pPr>
              <a:lnSpc>
                <a:spcPct val="110000"/>
              </a:lnSpc>
              <a:spcBef>
                <a:spcPts val="1000"/>
              </a:spcBef>
              <a:buClr>
                <a:schemeClr val="bg1"/>
              </a:buClr>
              <a:buSzPct val="80000"/>
              <a:buFont typeface="Arial" pitchFamily="34" charset="0"/>
              <a:buChar char="•"/>
              <a:defRPr sz="1800">
                <a:solidFill>
                  <a:srgbClr val="FFFFFF"/>
                </a:solidFill>
              </a:defRPr>
            </a:lvl1pPr>
            <a:lvl2pPr marL="342900" indent="-114300">
              <a:lnSpc>
                <a:spcPct val="110000"/>
              </a:lnSpc>
              <a:spcBef>
                <a:spcPts val="500"/>
              </a:spcBef>
              <a:buClr>
                <a:schemeClr val="bg1"/>
              </a:buClr>
              <a:buSzPct val="80000"/>
              <a:buFont typeface="Futura Bk" pitchFamily="34" charset="0"/>
              <a:buChar char="–"/>
              <a:defRPr sz="1400">
                <a:solidFill>
                  <a:srgbClr val="FFFFFF"/>
                </a:solidFill>
              </a:defRPr>
            </a:lvl2pPr>
            <a:lvl3pPr marL="571500" indent="-168275">
              <a:lnSpc>
                <a:spcPct val="110000"/>
              </a:lnSpc>
              <a:spcBef>
                <a:spcPts val="400"/>
              </a:spcBef>
              <a:buClr>
                <a:schemeClr val="bg1"/>
              </a:buClr>
              <a:buSzPct val="80000"/>
              <a:buFont typeface="Arial" pitchFamily="34" charset="0"/>
              <a:buChar char="•"/>
              <a:defRPr sz="1000">
                <a:solidFill>
                  <a:srgbClr val="FFFFFF"/>
                </a:solidFill>
              </a:defRPr>
            </a:lvl3pPr>
            <a:lvl4pPr marL="800100" indent="-114300">
              <a:lnSpc>
                <a:spcPct val="110000"/>
              </a:lnSpc>
              <a:spcBef>
                <a:spcPts val="400"/>
              </a:spcBef>
              <a:buClr>
                <a:schemeClr val="bg1"/>
              </a:buClr>
              <a:buSzPct val="80000"/>
              <a:buFont typeface="Futura Bk" pitchFamily="34" charset="0"/>
              <a:buChar char="–"/>
              <a:defRPr sz="1000">
                <a:solidFill>
                  <a:srgbClr val="FFFFFF"/>
                </a:solidFill>
              </a:defRPr>
            </a:lvl4pPr>
            <a:lvl5pPr marL="1028700" indent="-174625">
              <a:lnSpc>
                <a:spcPct val="110000"/>
              </a:lnSpc>
              <a:spcBef>
                <a:spcPts val="400"/>
              </a:spcBef>
              <a:buClr>
                <a:schemeClr val="bg1"/>
              </a:buClr>
              <a:buSzPct val="80000"/>
              <a:buFont typeface="Arial" pitchFamily="34" charset="0"/>
              <a:buChar char="•"/>
              <a:defRPr sz="100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10"/>
          <p:cNvSpPr>
            <a:spLocks noGrp="1"/>
          </p:cNvSpPr>
          <p:nvPr>
            <p:ph type="dt" sz="half" idx="17"/>
          </p:nvPr>
        </p:nvSpPr>
        <p:spPr/>
        <p:txBody>
          <a:bodyPr/>
          <a:lstStyle/>
          <a:p>
            <a:fld id="{B24337E1-F739-B844-B1EB-B06A4F252E45}" type="datetime1">
              <a:rPr/>
              <a:pPr/>
              <a:t>8/29/2011</a:t>
            </a:fld>
            <a:endParaRPr dirty="0"/>
          </a:p>
        </p:txBody>
      </p:sp>
      <p:sp>
        <p:nvSpPr>
          <p:cNvPr id="12" name="Slide Number Placeholder 11"/>
          <p:cNvSpPr>
            <a:spLocks noGrp="1"/>
          </p:cNvSpPr>
          <p:nvPr>
            <p:ph type="sldNum" sz="quarter" idx="18"/>
          </p:nvPr>
        </p:nvSpPr>
        <p:spPr/>
        <p:txBody>
          <a:bodyPr/>
          <a:lstStyle/>
          <a:p>
            <a:fld id="{39FE57C1-99E3-4342-90AE-63D315326D4A}" type="slidenum">
              <a:rPr/>
              <a:pPr/>
              <a:t>‹#›</a:t>
            </a:fld>
            <a:endParaRPr dirty="0"/>
          </a:p>
        </p:txBody>
      </p:sp>
      <p:sp>
        <p:nvSpPr>
          <p:cNvPr id="14" name="Footer Placeholder 13"/>
          <p:cNvSpPr>
            <a:spLocks noGrp="1"/>
          </p:cNvSpPr>
          <p:nvPr>
            <p:ph type="ftr" sz="quarter" idx="19"/>
          </p:nvPr>
        </p:nvSpPr>
        <p:spPr/>
        <p:txBody>
          <a:bodyPr/>
          <a:lstStyle/>
          <a:p>
            <a:r>
              <a:t>HP Confidential  |  NDA until June 6  </a:t>
            </a:r>
            <a:endParaRPr/>
          </a:p>
        </p:txBody>
      </p:sp>
    </p:spTree>
    <p:extLst>
      <p:ext uri="{BB962C8B-B14F-4D97-AF65-F5344CB8AC3E}">
        <p14:creationId xmlns:p14="http://schemas.microsoft.com/office/powerpoint/2010/main" val="2802173437"/>
      </p:ext>
    </p:extLst>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sp>
        <p:nvSpPr>
          <p:cNvPr id="30" name="Text Placeholder 11"/>
          <p:cNvSpPr>
            <a:spLocks noGrp="1"/>
          </p:cNvSpPr>
          <p:nvPr>
            <p:ph type="body" sz="quarter" idx="17" hasCustomPrompt="1"/>
          </p:nvPr>
        </p:nvSpPr>
        <p:spPr>
          <a:xfrm>
            <a:off x="371476" y="1140552"/>
            <a:ext cx="2705099" cy="34377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Pct val="100000"/>
              <a:buFontTx/>
              <a:buNone/>
              <a:tabLst/>
              <a:defRPr lang="en-US" sz="2000" kern="1200" cap="none" baseline="0" dirty="0" smtClean="0">
                <a:solidFill>
                  <a:srgbClr val="F39900"/>
                </a:solidFill>
                <a:latin typeface="Futura Bk" pitchFamily="34" charset="0"/>
                <a:ea typeface="+mn-ea"/>
                <a:cs typeface="+mn-cs"/>
              </a:defRPr>
            </a:lvl1pPr>
            <a:lvl2pPr>
              <a:defRPr sz="2000"/>
            </a:lvl2pPr>
            <a:lvl3pPr>
              <a:defRPr sz="2000"/>
            </a:lvl3pPr>
            <a:lvl4pPr>
              <a:defRPr sz="2000"/>
            </a:lvl4pPr>
            <a:lvl5pPr>
              <a:defRPr sz="2000"/>
            </a:lvl5pPr>
          </a:lstStyle>
          <a:p>
            <a:pPr lvl="0"/>
            <a:r>
              <a:rPr lang="en-US" cap="none" baseline="0" dirty="0" smtClean="0"/>
              <a:t>Column header</a:t>
            </a:r>
            <a:endParaRPr lang="en-US" dirty="0"/>
          </a:p>
        </p:txBody>
      </p:sp>
      <p:sp>
        <p:nvSpPr>
          <p:cNvPr id="31" name="Text Placeholder 11"/>
          <p:cNvSpPr>
            <a:spLocks noGrp="1"/>
          </p:cNvSpPr>
          <p:nvPr>
            <p:ph type="body" sz="quarter" idx="18" hasCustomPrompt="1"/>
          </p:nvPr>
        </p:nvSpPr>
        <p:spPr>
          <a:xfrm>
            <a:off x="3190876" y="1140552"/>
            <a:ext cx="2705100" cy="34377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Pct val="100000"/>
              <a:buFontTx/>
              <a:buNone/>
              <a:tabLst/>
              <a:defRPr lang="en-US" sz="2000" kern="1200" cap="none" baseline="0" dirty="0" smtClean="0">
                <a:solidFill>
                  <a:srgbClr val="F39900"/>
                </a:solidFill>
                <a:latin typeface="Futura Bk" pitchFamily="34" charset="0"/>
                <a:ea typeface="+mn-ea"/>
                <a:cs typeface="+mn-cs"/>
              </a:defRPr>
            </a:lvl1pPr>
            <a:lvl2pPr>
              <a:defRPr sz="2000"/>
            </a:lvl2pPr>
            <a:lvl3pPr>
              <a:defRPr sz="2000"/>
            </a:lvl3pPr>
            <a:lvl4pPr>
              <a:defRPr sz="2000"/>
            </a:lvl4pPr>
            <a:lvl5pPr>
              <a:defRPr sz="2000"/>
            </a:lvl5pPr>
          </a:lstStyle>
          <a:p>
            <a:pPr lvl="0"/>
            <a:r>
              <a:rPr lang="en-US" dirty="0" smtClean="0"/>
              <a:t>Column header</a:t>
            </a:r>
            <a:endParaRPr lang="en-US" dirty="0"/>
          </a:p>
        </p:txBody>
      </p:sp>
      <p:sp>
        <p:nvSpPr>
          <p:cNvPr id="32" name="Text Placeholder 11"/>
          <p:cNvSpPr>
            <a:spLocks noGrp="1"/>
          </p:cNvSpPr>
          <p:nvPr>
            <p:ph type="body" sz="quarter" idx="19" hasCustomPrompt="1"/>
          </p:nvPr>
        </p:nvSpPr>
        <p:spPr>
          <a:xfrm>
            <a:off x="6013451" y="1140552"/>
            <a:ext cx="2705100" cy="34377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Pct val="100000"/>
              <a:buFontTx/>
              <a:buNone/>
              <a:tabLst/>
              <a:defRPr lang="en-US" sz="2000" kern="1200" cap="none" baseline="0" dirty="0" smtClean="0">
                <a:solidFill>
                  <a:srgbClr val="F39900"/>
                </a:solidFill>
                <a:latin typeface="Futura Bk" pitchFamily="34" charset="0"/>
                <a:ea typeface="+mn-ea"/>
                <a:cs typeface="+mn-cs"/>
              </a:defRPr>
            </a:lvl1pPr>
            <a:lvl2pPr>
              <a:defRPr sz="2000"/>
            </a:lvl2pPr>
            <a:lvl3pPr>
              <a:defRPr sz="2000"/>
            </a:lvl3pPr>
            <a:lvl4pPr>
              <a:defRPr sz="2000"/>
            </a:lvl4pPr>
            <a:lvl5pPr>
              <a:defRPr sz="2000"/>
            </a:lvl5pPr>
          </a:lstStyle>
          <a:p>
            <a:pPr lvl="0"/>
            <a:r>
              <a:rPr lang="en-US" dirty="0" smtClean="0"/>
              <a:t>Column header</a:t>
            </a:r>
            <a:endParaRPr lang="en-US" dirty="0"/>
          </a:p>
        </p:txBody>
      </p:sp>
      <p:sp>
        <p:nvSpPr>
          <p:cNvPr id="16" name="Text Placeholder 26"/>
          <p:cNvSpPr>
            <a:spLocks noGrp="1"/>
          </p:cNvSpPr>
          <p:nvPr>
            <p:ph type="body" sz="quarter" idx="10"/>
          </p:nvPr>
        </p:nvSpPr>
        <p:spPr>
          <a:xfrm>
            <a:off x="371476" y="1543050"/>
            <a:ext cx="2707004" cy="3011805"/>
          </a:xfrm>
          <a:prstGeom prst="rect">
            <a:avLst/>
          </a:prstGeom>
        </p:spPr>
        <p:txBody>
          <a:bodyPr>
            <a:noAutofit/>
          </a:bodyPr>
          <a:lstStyle>
            <a:lvl1pPr>
              <a:lnSpc>
                <a:spcPct val="110000"/>
              </a:lnSpc>
              <a:spcBef>
                <a:spcPts val="600"/>
              </a:spcBef>
              <a:buClr>
                <a:schemeClr val="bg1"/>
              </a:buClr>
              <a:buSzPct val="80000"/>
              <a:buFont typeface="Arial" pitchFamily="34" charset="0"/>
              <a:buChar char="•"/>
              <a:defRPr sz="1400">
                <a:solidFill>
                  <a:srgbClr val="FFFFFF"/>
                </a:solidFill>
              </a:defRPr>
            </a:lvl1pPr>
            <a:lvl2pPr marL="342900" indent="-114300">
              <a:lnSpc>
                <a:spcPct val="110000"/>
              </a:lnSpc>
              <a:spcBef>
                <a:spcPts val="400"/>
              </a:spcBef>
              <a:buClr>
                <a:schemeClr val="bg1"/>
              </a:buClr>
              <a:buSzPct val="80000"/>
              <a:buFont typeface="Futura Bk" pitchFamily="34" charset="0"/>
              <a:buChar char="–"/>
              <a:defRPr sz="1200">
                <a:solidFill>
                  <a:srgbClr val="FFFFFF"/>
                </a:solidFill>
              </a:defRPr>
            </a:lvl2pPr>
            <a:lvl3pPr marL="571500" indent="-168275">
              <a:lnSpc>
                <a:spcPct val="110000"/>
              </a:lnSpc>
              <a:spcBef>
                <a:spcPts val="400"/>
              </a:spcBef>
              <a:buClr>
                <a:schemeClr val="bg1"/>
              </a:buClr>
              <a:buSzPct val="80000"/>
              <a:buFont typeface="Arial" pitchFamily="34" charset="0"/>
              <a:buChar char="•"/>
              <a:defRPr sz="1000">
                <a:solidFill>
                  <a:srgbClr val="FFFFFF"/>
                </a:solidFill>
              </a:defRPr>
            </a:lvl3pPr>
            <a:lvl4pPr marL="746125" indent="-114300">
              <a:lnSpc>
                <a:spcPct val="110000"/>
              </a:lnSpc>
              <a:spcBef>
                <a:spcPts val="400"/>
              </a:spcBef>
              <a:buClr>
                <a:schemeClr val="bg1"/>
              </a:buClr>
              <a:buSzPct val="80000"/>
              <a:buFont typeface="Futura Bk" pitchFamily="34" charset="0"/>
              <a:buChar char="–"/>
              <a:defRPr sz="1000">
                <a:solidFill>
                  <a:srgbClr val="FFFFFF"/>
                </a:solidFill>
              </a:defRPr>
            </a:lvl4pPr>
            <a:lvl5pPr marL="974725" indent="-174625">
              <a:lnSpc>
                <a:spcPct val="110000"/>
              </a:lnSpc>
              <a:spcBef>
                <a:spcPts val="400"/>
              </a:spcBef>
              <a:buClr>
                <a:schemeClr val="bg1"/>
              </a:buClr>
              <a:buSzPct val="80000"/>
              <a:buFont typeface="Arial" pitchFamily="34" charset="0"/>
              <a:buChar char="•"/>
              <a:defRPr sz="100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26"/>
          <p:cNvSpPr>
            <a:spLocks noGrp="1"/>
          </p:cNvSpPr>
          <p:nvPr>
            <p:ph type="body" sz="quarter" idx="20"/>
          </p:nvPr>
        </p:nvSpPr>
        <p:spPr>
          <a:xfrm>
            <a:off x="3190876" y="1543050"/>
            <a:ext cx="2707004" cy="3011805"/>
          </a:xfrm>
          <a:prstGeom prst="rect">
            <a:avLst/>
          </a:prstGeom>
        </p:spPr>
        <p:txBody>
          <a:bodyPr>
            <a:noAutofit/>
          </a:bodyPr>
          <a:lstStyle>
            <a:lvl1pPr>
              <a:lnSpc>
                <a:spcPct val="110000"/>
              </a:lnSpc>
              <a:spcBef>
                <a:spcPts val="600"/>
              </a:spcBef>
              <a:buClr>
                <a:schemeClr val="bg1"/>
              </a:buClr>
              <a:buSzPct val="80000"/>
              <a:buFont typeface="Arial" pitchFamily="34" charset="0"/>
              <a:buChar char="•"/>
              <a:defRPr sz="1400">
                <a:solidFill>
                  <a:srgbClr val="FFFFFF"/>
                </a:solidFill>
              </a:defRPr>
            </a:lvl1pPr>
            <a:lvl2pPr marL="342900" indent="-114300">
              <a:lnSpc>
                <a:spcPct val="110000"/>
              </a:lnSpc>
              <a:spcBef>
                <a:spcPts val="400"/>
              </a:spcBef>
              <a:buClr>
                <a:schemeClr val="bg1"/>
              </a:buClr>
              <a:buSzPct val="80000"/>
              <a:buFont typeface="Futura Bk" pitchFamily="34" charset="0"/>
              <a:buChar char="–"/>
              <a:defRPr sz="1200">
                <a:solidFill>
                  <a:srgbClr val="FFFFFF"/>
                </a:solidFill>
              </a:defRPr>
            </a:lvl2pPr>
            <a:lvl3pPr marL="571500" indent="-168275">
              <a:lnSpc>
                <a:spcPct val="110000"/>
              </a:lnSpc>
              <a:spcBef>
                <a:spcPts val="400"/>
              </a:spcBef>
              <a:buClr>
                <a:schemeClr val="bg1"/>
              </a:buClr>
              <a:buSzPct val="80000"/>
              <a:buFont typeface="Arial" pitchFamily="34" charset="0"/>
              <a:buChar char="•"/>
              <a:defRPr sz="1000">
                <a:solidFill>
                  <a:srgbClr val="FFFFFF"/>
                </a:solidFill>
              </a:defRPr>
            </a:lvl3pPr>
            <a:lvl4pPr marL="746125" indent="-114300">
              <a:lnSpc>
                <a:spcPct val="110000"/>
              </a:lnSpc>
              <a:spcBef>
                <a:spcPts val="400"/>
              </a:spcBef>
              <a:buClr>
                <a:schemeClr val="bg1"/>
              </a:buClr>
              <a:buSzPct val="80000"/>
              <a:buFont typeface="Futura Bk" pitchFamily="34" charset="0"/>
              <a:buChar char="–"/>
              <a:defRPr sz="1000">
                <a:solidFill>
                  <a:srgbClr val="FFFFFF"/>
                </a:solidFill>
              </a:defRPr>
            </a:lvl4pPr>
            <a:lvl5pPr marL="974725" indent="-174625">
              <a:lnSpc>
                <a:spcPct val="110000"/>
              </a:lnSpc>
              <a:spcBef>
                <a:spcPts val="400"/>
              </a:spcBef>
              <a:buClr>
                <a:schemeClr val="bg1"/>
              </a:buClr>
              <a:buSzPct val="80000"/>
              <a:buFont typeface="Arial" pitchFamily="34" charset="0"/>
              <a:buChar char="•"/>
              <a:defRPr sz="100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26"/>
          <p:cNvSpPr>
            <a:spLocks noGrp="1"/>
          </p:cNvSpPr>
          <p:nvPr>
            <p:ph type="body" sz="quarter" idx="21"/>
          </p:nvPr>
        </p:nvSpPr>
        <p:spPr>
          <a:xfrm>
            <a:off x="6010276" y="1543050"/>
            <a:ext cx="2707004" cy="3011805"/>
          </a:xfrm>
          <a:prstGeom prst="rect">
            <a:avLst/>
          </a:prstGeom>
        </p:spPr>
        <p:txBody>
          <a:bodyPr>
            <a:noAutofit/>
          </a:bodyPr>
          <a:lstStyle>
            <a:lvl1pPr>
              <a:lnSpc>
                <a:spcPct val="110000"/>
              </a:lnSpc>
              <a:spcBef>
                <a:spcPts val="600"/>
              </a:spcBef>
              <a:buClr>
                <a:schemeClr val="bg1"/>
              </a:buClr>
              <a:buSzPct val="80000"/>
              <a:buFont typeface="Arial" pitchFamily="34" charset="0"/>
              <a:buChar char="•"/>
              <a:defRPr sz="1400">
                <a:solidFill>
                  <a:srgbClr val="FFFFFF"/>
                </a:solidFill>
              </a:defRPr>
            </a:lvl1pPr>
            <a:lvl2pPr marL="342900" indent="-114300">
              <a:lnSpc>
                <a:spcPct val="110000"/>
              </a:lnSpc>
              <a:spcBef>
                <a:spcPts val="400"/>
              </a:spcBef>
              <a:buClr>
                <a:schemeClr val="bg1"/>
              </a:buClr>
              <a:buSzPct val="80000"/>
              <a:buFont typeface="Futura Bk" pitchFamily="34" charset="0"/>
              <a:buChar char="–"/>
              <a:defRPr sz="1200">
                <a:solidFill>
                  <a:srgbClr val="FFFFFF"/>
                </a:solidFill>
              </a:defRPr>
            </a:lvl2pPr>
            <a:lvl3pPr marL="571500" indent="-168275">
              <a:lnSpc>
                <a:spcPct val="110000"/>
              </a:lnSpc>
              <a:spcBef>
                <a:spcPts val="400"/>
              </a:spcBef>
              <a:buClr>
                <a:schemeClr val="bg1"/>
              </a:buClr>
              <a:buSzPct val="80000"/>
              <a:buFont typeface="Arial" pitchFamily="34" charset="0"/>
              <a:buChar char="•"/>
              <a:defRPr sz="1000">
                <a:solidFill>
                  <a:srgbClr val="FFFFFF"/>
                </a:solidFill>
              </a:defRPr>
            </a:lvl3pPr>
            <a:lvl4pPr marL="746125" indent="-114300">
              <a:lnSpc>
                <a:spcPct val="110000"/>
              </a:lnSpc>
              <a:spcBef>
                <a:spcPts val="400"/>
              </a:spcBef>
              <a:buClr>
                <a:schemeClr val="bg1"/>
              </a:buClr>
              <a:buSzPct val="80000"/>
              <a:buFont typeface="Futura Bk" pitchFamily="34" charset="0"/>
              <a:buChar char="–"/>
              <a:defRPr sz="1000">
                <a:solidFill>
                  <a:srgbClr val="FFFFFF"/>
                </a:solidFill>
              </a:defRPr>
            </a:lvl4pPr>
            <a:lvl5pPr marL="974725" indent="-174625">
              <a:lnSpc>
                <a:spcPct val="110000"/>
              </a:lnSpc>
              <a:spcBef>
                <a:spcPts val="400"/>
              </a:spcBef>
              <a:buClr>
                <a:schemeClr val="bg1"/>
              </a:buClr>
              <a:buSzPct val="80000"/>
              <a:buFont typeface="Arial" pitchFamily="34" charset="0"/>
              <a:buChar char="•"/>
              <a:defRPr sz="100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Date Placeholder 12"/>
          <p:cNvSpPr>
            <a:spLocks noGrp="1"/>
          </p:cNvSpPr>
          <p:nvPr>
            <p:ph type="dt" sz="half" idx="22"/>
          </p:nvPr>
        </p:nvSpPr>
        <p:spPr/>
        <p:txBody>
          <a:bodyPr/>
          <a:lstStyle/>
          <a:p>
            <a:fld id="{3F9EF053-53F3-A242-8CB7-BC56B4A801F0}" type="datetime1">
              <a:rPr/>
              <a:pPr/>
              <a:t>8/29/2011</a:t>
            </a:fld>
            <a:endParaRPr dirty="0"/>
          </a:p>
        </p:txBody>
      </p:sp>
      <p:sp>
        <p:nvSpPr>
          <p:cNvPr id="14" name="Slide Number Placeholder 13"/>
          <p:cNvSpPr>
            <a:spLocks noGrp="1"/>
          </p:cNvSpPr>
          <p:nvPr>
            <p:ph type="sldNum" sz="quarter" idx="23"/>
          </p:nvPr>
        </p:nvSpPr>
        <p:spPr/>
        <p:txBody>
          <a:bodyPr/>
          <a:lstStyle/>
          <a:p>
            <a:fld id="{39FE57C1-99E3-4342-90AE-63D315326D4A}" type="slidenum">
              <a:rPr/>
              <a:pPr/>
              <a:t>‹#›</a:t>
            </a:fld>
            <a:endParaRPr dirty="0"/>
          </a:p>
        </p:txBody>
      </p:sp>
      <p:sp>
        <p:nvSpPr>
          <p:cNvPr id="15" name="Footer Placeholder 14"/>
          <p:cNvSpPr>
            <a:spLocks noGrp="1"/>
          </p:cNvSpPr>
          <p:nvPr>
            <p:ph type="ftr" sz="quarter" idx="24"/>
          </p:nvPr>
        </p:nvSpPr>
        <p:spPr/>
        <p:txBody>
          <a:bodyPr/>
          <a:lstStyle/>
          <a:p>
            <a:r>
              <a:t>HP Confidential  |  NDA until June 6  </a:t>
            </a:r>
            <a:endParaRPr/>
          </a:p>
        </p:txBody>
      </p:sp>
      <p:sp>
        <p:nvSpPr>
          <p:cNvPr id="12" name="Text Placeholder 17"/>
          <p:cNvSpPr>
            <a:spLocks noGrp="1"/>
          </p:cNvSpPr>
          <p:nvPr>
            <p:ph type="body" sz="quarter" idx="16" hasCustomPrompt="1"/>
          </p:nvPr>
        </p:nvSpPr>
        <p:spPr>
          <a:xfrm>
            <a:off x="338328" y="315467"/>
            <a:ext cx="8242300" cy="877713"/>
          </a:xfrm>
          <a:prstGeom prst="rect">
            <a:avLst/>
          </a:prstGeom>
        </p:spPr>
        <p:txBody>
          <a:bodyPr>
            <a:noAutofit/>
          </a:bodyPr>
          <a:lstStyle>
            <a:lvl1pPr marL="0" indent="0">
              <a:lnSpc>
                <a:spcPts val="3300"/>
              </a:lnSpc>
              <a:buClrTx/>
              <a:buFontTx/>
              <a:buNone/>
              <a:defRPr sz="2800" cap="none" baseline="0">
                <a:solidFill>
                  <a:srgbClr val="FFFFFF"/>
                </a:solidFill>
              </a:defRPr>
            </a:lvl1pPr>
            <a:lvl2pPr>
              <a:buFontTx/>
              <a:buNone/>
              <a:defRPr/>
            </a:lvl2pPr>
            <a:lvl3pPr>
              <a:buFontTx/>
              <a:buNone/>
              <a:defRPr/>
            </a:lvl3pPr>
            <a:lvl4pPr>
              <a:buFontTx/>
              <a:buNone/>
              <a:defRPr/>
            </a:lvl4pPr>
            <a:lvl5pPr>
              <a:buFontTx/>
              <a:buNone/>
              <a:defRPr/>
            </a:lvl5pPr>
          </a:lstStyle>
          <a:p>
            <a:pPr lvl="0"/>
            <a:r>
              <a:rPr lang="en-US" dirty="0" smtClean="0"/>
              <a:t>Double line title</a:t>
            </a:r>
            <a:br>
              <a:rPr lang="en-US" dirty="0" smtClean="0"/>
            </a:br>
            <a:r>
              <a:rPr lang="en-US" dirty="0" smtClean="0"/>
              <a:t>for added content</a:t>
            </a:r>
          </a:p>
        </p:txBody>
      </p:sp>
    </p:spTree>
    <p:extLst>
      <p:ext uri="{BB962C8B-B14F-4D97-AF65-F5344CB8AC3E}">
        <p14:creationId xmlns:p14="http://schemas.microsoft.com/office/powerpoint/2010/main" val="555128880"/>
      </p:ext>
    </p:extLst>
  </p:cSld>
  <p:clrMapOvr>
    <a:masterClrMapping/>
  </p:clrMapOvr>
  <p:transition>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Date Placeholder 7"/>
          <p:cNvSpPr>
            <a:spLocks noGrp="1"/>
          </p:cNvSpPr>
          <p:nvPr>
            <p:ph type="dt" sz="half" idx="11"/>
          </p:nvPr>
        </p:nvSpPr>
        <p:spPr/>
        <p:txBody>
          <a:bodyPr/>
          <a:lstStyle/>
          <a:p>
            <a:fld id="{0FAA60FB-1DAF-1F41-BC2F-F550571836EA}" type="datetime1">
              <a:rPr/>
              <a:pPr/>
              <a:t>8/29/2011</a:t>
            </a:fld>
            <a:endParaRPr dirty="0"/>
          </a:p>
        </p:txBody>
      </p:sp>
      <p:sp>
        <p:nvSpPr>
          <p:cNvPr id="10" name="Slide Number Placeholder 9"/>
          <p:cNvSpPr>
            <a:spLocks noGrp="1"/>
          </p:cNvSpPr>
          <p:nvPr>
            <p:ph type="sldNum" sz="quarter" idx="12"/>
          </p:nvPr>
        </p:nvSpPr>
        <p:spPr/>
        <p:txBody>
          <a:bodyPr/>
          <a:lstStyle/>
          <a:p>
            <a:fld id="{39FE57C1-99E3-4342-90AE-63D315326D4A}" type="slidenum">
              <a:rPr/>
              <a:pPr/>
              <a:t>‹#›</a:t>
            </a:fld>
            <a:endParaRPr dirty="0"/>
          </a:p>
        </p:txBody>
      </p:sp>
      <p:sp>
        <p:nvSpPr>
          <p:cNvPr id="12" name="Footer Placeholder 11"/>
          <p:cNvSpPr>
            <a:spLocks noGrp="1"/>
          </p:cNvSpPr>
          <p:nvPr>
            <p:ph type="ftr" sz="quarter" idx="13"/>
          </p:nvPr>
        </p:nvSpPr>
        <p:spPr/>
        <p:txBody>
          <a:bodyPr/>
          <a:lstStyle/>
          <a:p>
            <a:r>
              <a:t>HP Confidential  |  NDA until June 6  </a:t>
            </a:r>
            <a:endParaRPr/>
          </a:p>
        </p:txBody>
      </p:sp>
      <p:sp>
        <p:nvSpPr>
          <p:cNvPr id="13" name="Content Placeholder 12"/>
          <p:cNvSpPr>
            <a:spLocks noGrp="1"/>
          </p:cNvSpPr>
          <p:nvPr>
            <p:ph sz="quarter" idx="14"/>
          </p:nvPr>
        </p:nvSpPr>
        <p:spPr>
          <a:xfrm>
            <a:off x="365760" y="1293541"/>
            <a:ext cx="8321040" cy="3291840"/>
          </a:xfrm>
        </p:spPr>
        <p:txBody>
          <a:bodyPr/>
          <a:lstStyle>
            <a:lvl1pPr>
              <a:buSzPct val="80000"/>
              <a:buFont typeface="Arial" pitchFamily="34" charset="0"/>
              <a:buChar char="•"/>
              <a:defRPr sz="1800"/>
            </a:lvl1pPr>
            <a:lvl2pPr>
              <a:buSzPct val="80000"/>
              <a:buFont typeface="Futura Bk" pitchFamily="34" charset="0"/>
              <a:buChar char="–"/>
              <a:defRPr sz="1400"/>
            </a:lvl2pPr>
            <a:lvl3pPr>
              <a:buSzPct val="80000"/>
              <a:buFont typeface="Arial" pitchFamily="34" charset="0"/>
              <a:buChar char="•"/>
              <a:defRPr sz="1000"/>
            </a:lvl3pPr>
            <a:lvl4pPr>
              <a:buSzPct val="80000"/>
              <a:buFont typeface="Futura Bk" pitchFamily="34" charset="0"/>
              <a:buChar char="–"/>
              <a:defRPr sz="1000"/>
            </a:lvl4pPr>
            <a:lvl5pPr>
              <a:buSzPct val="80000"/>
              <a:buFont typeface="Arial" pitchFamily="34"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7"/>
          <p:cNvSpPr>
            <a:spLocks noGrp="1"/>
          </p:cNvSpPr>
          <p:nvPr>
            <p:ph type="body" sz="quarter" idx="16" hasCustomPrompt="1"/>
          </p:nvPr>
        </p:nvSpPr>
        <p:spPr>
          <a:xfrm>
            <a:off x="338328" y="315467"/>
            <a:ext cx="8242300" cy="877713"/>
          </a:xfrm>
          <a:prstGeom prst="rect">
            <a:avLst/>
          </a:prstGeom>
        </p:spPr>
        <p:txBody>
          <a:bodyPr>
            <a:noAutofit/>
          </a:bodyPr>
          <a:lstStyle>
            <a:lvl1pPr marL="0" indent="0">
              <a:lnSpc>
                <a:spcPts val="3300"/>
              </a:lnSpc>
              <a:buClrTx/>
              <a:buFontTx/>
              <a:buNone/>
              <a:defRPr sz="2800" cap="none" baseline="0">
                <a:solidFill>
                  <a:srgbClr val="FFFFFF"/>
                </a:solidFill>
              </a:defRPr>
            </a:lvl1pPr>
            <a:lvl2pPr>
              <a:buFontTx/>
              <a:buNone/>
              <a:defRPr/>
            </a:lvl2pPr>
            <a:lvl3pPr>
              <a:buFontTx/>
              <a:buNone/>
              <a:defRPr/>
            </a:lvl3pPr>
            <a:lvl4pPr>
              <a:buFontTx/>
              <a:buNone/>
              <a:defRPr/>
            </a:lvl4pPr>
            <a:lvl5pPr>
              <a:buFontTx/>
              <a:buNone/>
              <a:defRPr/>
            </a:lvl5pPr>
          </a:lstStyle>
          <a:p>
            <a:pPr lvl="0"/>
            <a:r>
              <a:rPr lang="en-US" dirty="0" smtClean="0"/>
              <a:t>Double line title</a:t>
            </a:r>
            <a:br>
              <a:rPr lang="en-US" dirty="0" smtClean="0"/>
            </a:br>
            <a:r>
              <a:rPr lang="en-US" dirty="0" smtClean="0"/>
              <a:t>for added content</a:t>
            </a:r>
          </a:p>
        </p:txBody>
      </p:sp>
    </p:spTree>
    <p:extLst>
      <p:ext uri="{BB962C8B-B14F-4D97-AF65-F5344CB8AC3E}">
        <p14:creationId xmlns:p14="http://schemas.microsoft.com/office/powerpoint/2010/main" val="925641827"/>
      </p:ext>
    </p:extLst>
  </p:cSld>
  <p:clrMapOvr>
    <a:masterClrMapping/>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1"/>
          </p:nvPr>
        </p:nvSpPr>
        <p:spPr/>
        <p:txBody>
          <a:bodyPr/>
          <a:lstStyle/>
          <a:p>
            <a:fld id="{3B0A71A8-676F-9F44-AABC-2DC284F094EC}" type="datetime1">
              <a:rPr/>
              <a:pPr/>
              <a:t>8/29/2011</a:t>
            </a:fld>
            <a:endParaRPr dirty="0"/>
          </a:p>
        </p:txBody>
      </p:sp>
      <p:sp>
        <p:nvSpPr>
          <p:cNvPr id="10" name="Slide Number Placeholder 9"/>
          <p:cNvSpPr>
            <a:spLocks noGrp="1"/>
          </p:cNvSpPr>
          <p:nvPr>
            <p:ph type="sldNum" sz="quarter" idx="12"/>
          </p:nvPr>
        </p:nvSpPr>
        <p:spPr/>
        <p:txBody>
          <a:bodyPr/>
          <a:lstStyle/>
          <a:p>
            <a:fld id="{39FE57C1-99E3-4342-90AE-63D315326D4A}" type="slidenum">
              <a:rPr/>
              <a:pPr/>
              <a:t>‹#›</a:t>
            </a:fld>
            <a:endParaRPr dirty="0"/>
          </a:p>
        </p:txBody>
      </p:sp>
      <p:sp>
        <p:nvSpPr>
          <p:cNvPr id="12" name="Footer Placeholder 11"/>
          <p:cNvSpPr>
            <a:spLocks noGrp="1"/>
          </p:cNvSpPr>
          <p:nvPr>
            <p:ph type="ftr" sz="quarter" idx="13"/>
          </p:nvPr>
        </p:nvSpPr>
        <p:spPr/>
        <p:txBody>
          <a:bodyPr/>
          <a:lstStyle/>
          <a:p>
            <a:r>
              <a:t>HP Confidential  |  NDA until June 6  </a:t>
            </a:r>
            <a:endParaRPr/>
          </a:p>
        </p:txBody>
      </p:sp>
      <p:sp>
        <p:nvSpPr>
          <p:cNvPr id="13" name="Content Placeholder 12"/>
          <p:cNvSpPr>
            <a:spLocks noGrp="1"/>
          </p:cNvSpPr>
          <p:nvPr>
            <p:ph sz="quarter" idx="14"/>
          </p:nvPr>
        </p:nvSpPr>
        <p:spPr>
          <a:xfrm>
            <a:off x="365760" y="1293541"/>
            <a:ext cx="4023360" cy="3254986"/>
          </a:xfrm>
        </p:spPr>
        <p:txBody>
          <a:bodyPr/>
          <a:lstStyle>
            <a:lvl1pPr>
              <a:buSzPct val="80000"/>
              <a:buFont typeface="Arial" pitchFamily="34" charset="0"/>
              <a:buChar char="•"/>
              <a:defRPr sz="1800"/>
            </a:lvl1pPr>
            <a:lvl2pPr>
              <a:buSzPct val="80000"/>
              <a:buFont typeface="Futura Bk" pitchFamily="34" charset="0"/>
              <a:buChar char="–"/>
              <a:defRPr sz="1400"/>
            </a:lvl2pPr>
            <a:lvl3pPr>
              <a:buSzPct val="80000"/>
              <a:buFont typeface="Arial" pitchFamily="34" charset="0"/>
              <a:buChar char="•"/>
              <a:defRPr sz="1000"/>
            </a:lvl3pPr>
            <a:lvl4pPr>
              <a:buSzPct val="80000"/>
              <a:buFont typeface="Futura Bk" pitchFamily="34" charset="0"/>
              <a:buChar char="–"/>
              <a:defRPr sz="1000"/>
            </a:lvl4pPr>
            <a:lvl5pPr>
              <a:buSzPct val="80000"/>
              <a:buFont typeface="Arial" pitchFamily="34"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12"/>
          <p:cNvSpPr>
            <a:spLocks noGrp="1"/>
          </p:cNvSpPr>
          <p:nvPr>
            <p:ph sz="quarter" idx="15"/>
          </p:nvPr>
        </p:nvSpPr>
        <p:spPr>
          <a:xfrm>
            <a:off x="4704080" y="1293541"/>
            <a:ext cx="4023360" cy="3254986"/>
          </a:xfrm>
        </p:spPr>
        <p:txBody>
          <a:bodyPr/>
          <a:lstStyle>
            <a:lvl1pPr>
              <a:buSzPct val="80000"/>
              <a:buFont typeface="Arial" pitchFamily="34" charset="0"/>
              <a:buChar char="•"/>
              <a:defRPr sz="1800"/>
            </a:lvl1pPr>
            <a:lvl2pPr>
              <a:buSzPct val="80000"/>
              <a:buFont typeface="Futura Bk" pitchFamily="34" charset="0"/>
              <a:buChar char="–"/>
              <a:defRPr sz="1400"/>
            </a:lvl2pPr>
            <a:lvl3pPr>
              <a:buSzPct val="80000"/>
              <a:buFont typeface="Arial" pitchFamily="34" charset="0"/>
              <a:buChar char="•"/>
              <a:defRPr sz="1000"/>
            </a:lvl3pPr>
            <a:lvl4pPr>
              <a:buSzPct val="80000"/>
              <a:buFont typeface="Futura Bk" pitchFamily="34" charset="0"/>
              <a:buChar char="–"/>
              <a:defRPr sz="1000"/>
            </a:lvl4pPr>
            <a:lvl5pPr>
              <a:buSzPct val="80000"/>
              <a:buFont typeface="Arial" pitchFamily="34"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7"/>
          <p:cNvSpPr>
            <a:spLocks noGrp="1"/>
          </p:cNvSpPr>
          <p:nvPr>
            <p:ph type="body" sz="quarter" idx="16" hasCustomPrompt="1"/>
          </p:nvPr>
        </p:nvSpPr>
        <p:spPr>
          <a:xfrm>
            <a:off x="338328" y="315467"/>
            <a:ext cx="8242300" cy="877713"/>
          </a:xfrm>
          <a:prstGeom prst="rect">
            <a:avLst/>
          </a:prstGeom>
        </p:spPr>
        <p:txBody>
          <a:bodyPr>
            <a:noAutofit/>
          </a:bodyPr>
          <a:lstStyle>
            <a:lvl1pPr marL="0" indent="0">
              <a:lnSpc>
                <a:spcPts val="3300"/>
              </a:lnSpc>
              <a:buClrTx/>
              <a:buFontTx/>
              <a:buNone/>
              <a:defRPr sz="2800" cap="none" baseline="0">
                <a:solidFill>
                  <a:srgbClr val="FFFFFF"/>
                </a:solidFill>
              </a:defRPr>
            </a:lvl1pPr>
            <a:lvl2pPr>
              <a:buFontTx/>
              <a:buNone/>
              <a:defRPr/>
            </a:lvl2pPr>
            <a:lvl3pPr>
              <a:buFontTx/>
              <a:buNone/>
              <a:defRPr/>
            </a:lvl3pPr>
            <a:lvl4pPr>
              <a:buFontTx/>
              <a:buNone/>
              <a:defRPr/>
            </a:lvl4pPr>
            <a:lvl5pPr>
              <a:buFontTx/>
              <a:buNone/>
              <a:defRPr/>
            </a:lvl5pPr>
          </a:lstStyle>
          <a:p>
            <a:pPr lvl="0"/>
            <a:r>
              <a:rPr lang="en-US" dirty="0" smtClean="0"/>
              <a:t>Double line title</a:t>
            </a:r>
            <a:br>
              <a:rPr lang="en-US" dirty="0" smtClean="0"/>
            </a:br>
            <a:r>
              <a:rPr lang="en-US" dirty="0" smtClean="0"/>
              <a:t>for added content</a:t>
            </a:r>
          </a:p>
        </p:txBody>
      </p:sp>
    </p:spTree>
    <p:extLst>
      <p:ext uri="{BB962C8B-B14F-4D97-AF65-F5344CB8AC3E}">
        <p14:creationId xmlns:p14="http://schemas.microsoft.com/office/powerpoint/2010/main" val="1014938803"/>
      </p:ext>
    </p:extLst>
  </p:cSld>
  <p:clrMapOvr>
    <a:masterClrMapping/>
  </p:clrMapOvr>
  <p:transition>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8" name="Date Placeholder 7"/>
          <p:cNvSpPr>
            <a:spLocks noGrp="1"/>
          </p:cNvSpPr>
          <p:nvPr>
            <p:ph type="dt" sz="half" idx="11"/>
          </p:nvPr>
        </p:nvSpPr>
        <p:spPr/>
        <p:txBody>
          <a:bodyPr/>
          <a:lstStyle/>
          <a:p>
            <a:fld id="{B7849A06-3EF4-EC4D-8440-7141B215AFFC}" type="datetime1">
              <a:rPr/>
              <a:pPr/>
              <a:t>8/29/2011</a:t>
            </a:fld>
            <a:endParaRPr dirty="0"/>
          </a:p>
        </p:txBody>
      </p:sp>
      <p:sp>
        <p:nvSpPr>
          <p:cNvPr id="10" name="Slide Number Placeholder 9"/>
          <p:cNvSpPr>
            <a:spLocks noGrp="1"/>
          </p:cNvSpPr>
          <p:nvPr>
            <p:ph type="sldNum" sz="quarter" idx="12"/>
          </p:nvPr>
        </p:nvSpPr>
        <p:spPr/>
        <p:txBody>
          <a:bodyPr/>
          <a:lstStyle/>
          <a:p>
            <a:fld id="{39FE57C1-99E3-4342-90AE-63D315326D4A}" type="slidenum">
              <a:rPr/>
              <a:pPr/>
              <a:t>‹#›</a:t>
            </a:fld>
            <a:endParaRPr dirty="0"/>
          </a:p>
        </p:txBody>
      </p:sp>
      <p:sp>
        <p:nvSpPr>
          <p:cNvPr id="12" name="Footer Placeholder 11"/>
          <p:cNvSpPr>
            <a:spLocks noGrp="1"/>
          </p:cNvSpPr>
          <p:nvPr>
            <p:ph type="ftr" sz="quarter" idx="13"/>
          </p:nvPr>
        </p:nvSpPr>
        <p:spPr/>
        <p:txBody>
          <a:bodyPr/>
          <a:lstStyle/>
          <a:p>
            <a:r>
              <a:t>HP Confidential  |  NDA until June 6  </a:t>
            </a:r>
            <a:endParaRPr/>
          </a:p>
        </p:txBody>
      </p:sp>
      <p:sp>
        <p:nvSpPr>
          <p:cNvPr id="7" name="Content Placeholder 12"/>
          <p:cNvSpPr>
            <a:spLocks noGrp="1"/>
          </p:cNvSpPr>
          <p:nvPr>
            <p:ph sz="quarter" idx="15"/>
          </p:nvPr>
        </p:nvSpPr>
        <p:spPr>
          <a:xfrm>
            <a:off x="4704080" y="1293541"/>
            <a:ext cx="4023360" cy="3254987"/>
          </a:xfrm>
        </p:spPr>
        <p:txBody>
          <a:bodyPr/>
          <a:lstStyle>
            <a:lvl1pPr>
              <a:buSzPct val="80000"/>
              <a:buFont typeface="Arial" pitchFamily="34" charset="0"/>
              <a:buChar char="•"/>
              <a:defRPr sz="1800"/>
            </a:lvl1pPr>
            <a:lvl2pPr>
              <a:buSzPct val="80000"/>
              <a:buFont typeface="Futura Bk" pitchFamily="34" charset="0"/>
              <a:buChar char="–"/>
              <a:defRPr sz="1400"/>
            </a:lvl2pPr>
            <a:lvl3pPr>
              <a:buSzPct val="80000"/>
              <a:buFont typeface="Arial" pitchFamily="34" charset="0"/>
              <a:buChar char="•"/>
              <a:defRPr sz="1000"/>
            </a:lvl3pPr>
            <a:lvl4pPr>
              <a:buSzPct val="80000"/>
              <a:buFont typeface="Futura Bk" pitchFamily="34" charset="0"/>
              <a:buChar char="–"/>
              <a:defRPr sz="1000"/>
            </a:lvl4pPr>
            <a:lvl5pPr>
              <a:buSzPct val="80000"/>
              <a:buFont typeface="Arial" pitchFamily="34"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3"/>
          <p:cNvSpPr>
            <a:spLocks noGrp="1"/>
          </p:cNvSpPr>
          <p:nvPr>
            <p:ph type="body" sz="quarter" idx="16"/>
          </p:nvPr>
        </p:nvSpPr>
        <p:spPr>
          <a:xfrm>
            <a:off x="365760" y="1293541"/>
            <a:ext cx="4023360" cy="3254987"/>
          </a:xfrm>
        </p:spPr>
        <p:txBody>
          <a:bodyPr/>
          <a:lstStyle>
            <a:lvl1pPr>
              <a:buSzPct val="80000"/>
              <a:buFont typeface="Arial" pitchFamily="34" charset="0"/>
              <a:buChar char="•"/>
              <a:defRPr sz="1800"/>
            </a:lvl1pPr>
            <a:lvl2pPr>
              <a:buSzPct val="80000"/>
              <a:buFont typeface="Futura Bk" pitchFamily="34" charset="0"/>
              <a:buChar char="–"/>
              <a:defRPr sz="1400"/>
            </a:lvl2pPr>
            <a:lvl3pPr>
              <a:buSzPct val="80000"/>
              <a:buFont typeface="Arial" pitchFamily="34" charset="0"/>
              <a:buChar char="•"/>
              <a:defRPr sz="1000"/>
            </a:lvl3pPr>
            <a:lvl4pPr>
              <a:buSzPct val="80000"/>
              <a:buFont typeface="Futura Bk" pitchFamily="34" charset="0"/>
              <a:buChar char="–"/>
              <a:defRPr sz="1000"/>
            </a:lvl4pPr>
            <a:lvl5pPr>
              <a:buSzPct val="80000"/>
              <a:buFont typeface="Arial" pitchFamily="34"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7"/>
          <p:cNvSpPr>
            <a:spLocks noGrp="1"/>
          </p:cNvSpPr>
          <p:nvPr>
            <p:ph type="body" sz="quarter" idx="17" hasCustomPrompt="1"/>
          </p:nvPr>
        </p:nvSpPr>
        <p:spPr>
          <a:xfrm>
            <a:off x="338328" y="315467"/>
            <a:ext cx="8242300" cy="877713"/>
          </a:xfrm>
          <a:prstGeom prst="rect">
            <a:avLst/>
          </a:prstGeom>
        </p:spPr>
        <p:txBody>
          <a:bodyPr>
            <a:noAutofit/>
          </a:bodyPr>
          <a:lstStyle>
            <a:lvl1pPr marL="0" indent="0">
              <a:lnSpc>
                <a:spcPts val="3300"/>
              </a:lnSpc>
              <a:buClrTx/>
              <a:buFontTx/>
              <a:buNone/>
              <a:defRPr sz="2800" cap="none" baseline="0">
                <a:solidFill>
                  <a:srgbClr val="FFFFFF"/>
                </a:solidFill>
              </a:defRPr>
            </a:lvl1pPr>
            <a:lvl2pPr>
              <a:buFontTx/>
              <a:buNone/>
              <a:defRPr/>
            </a:lvl2pPr>
            <a:lvl3pPr>
              <a:buFontTx/>
              <a:buNone/>
              <a:defRPr/>
            </a:lvl3pPr>
            <a:lvl4pPr>
              <a:buFontTx/>
              <a:buNone/>
              <a:defRPr/>
            </a:lvl4pPr>
            <a:lvl5pPr>
              <a:buFontTx/>
              <a:buNone/>
              <a:defRPr/>
            </a:lvl5pPr>
          </a:lstStyle>
          <a:p>
            <a:pPr lvl="0"/>
            <a:r>
              <a:rPr lang="en-US" dirty="0" smtClean="0"/>
              <a:t>Double line title</a:t>
            </a:r>
            <a:br>
              <a:rPr lang="en-US" dirty="0" smtClean="0"/>
            </a:br>
            <a:r>
              <a:rPr lang="en-US" dirty="0" smtClean="0"/>
              <a:t>for added content</a:t>
            </a:r>
          </a:p>
        </p:txBody>
      </p:sp>
    </p:spTree>
    <p:extLst>
      <p:ext uri="{BB962C8B-B14F-4D97-AF65-F5344CB8AC3E}">
        <p14:creationId xmlns:p14="http://schemas.microsoft.com/office/powerpoint/2010/main" val="4055215952"/>
      </p:ext>
    </p:extLst>
  </p:cSld>
  <p:clrMapOvr>
    <a:masterClrMapping/>
  </p:clrMapOvr>
  <p:transition>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Stacked">
    <p:spTree>
      <p:nvGrpSpPr>
        <p:cNvPr id="1" name=""/>
        <p:cNvGrpSpPr/>
        <p:nvPr/>
      </p:nvGrpSpPr>
      <p:grpSpPr>
        <a:xfrm>
          <a:off x="0" y="0"/>
          <a:ext cx="0" cy="0"/>
          <a:chOff x="0" y="0"/>
          <a:chExt cx="0" cy="0"/>
        </a:xfrm>
      </p:grpSpPr>
      <p:sp>
        <p:nvSpPr>
          <p:cNvPr id="8" name="Date Placeholder 7"/>
          <p:cNvSpPr>
            <a:spLocks noGrp="1"/>
          </p:cNvSpPr>
          <p:nvPr>
            <p:ph type="dt" sz="half" idx="11"/>
          </p:nvPr>
        </p:nvSpPr>
        <p:spPr/>
        <p:txBody>
          <a:bodyPr/>
          <a:lstStyle/>
          <a:p>
            <a:fld id="{AAC4202D-DFE2-354B-A827-AA6E1CC6AED9}" type="datetime1">
              <a:rPr/>
              <a:pPr/>
              <a:t>8/29/2011</a:t>
            </a:fld>
            <a:endParaRPr dirty="0"/>
          </a:p>
        </p:txBody>
      </p:sp>
      <p:sp>
        <p:nvSpPr>
          <p:cNvPr id="10" name="Slide Number Placeholder 9"/>
          <p:cNvSpPr>
            <a:spLocks noGrp="1"/>
          </p:cNvSpPr>
          <p:nvPr>
            <p:ph type="sldNum" sz="quarter" idx="12"/>
          </p:nvPr>
        </p:nvSpPr>
        <p:spPr/>
        <p:txBody>
          <a:bodyPr/>
          <a:lstStyle/>
          <a:p>
            <a:fld id="{39FE57C1-99E3-4342-90AE-63D315326D4A}" type="slidenum">
              <a:rPr/>
              <a:pPr/>
              <a:t>‹#›</a:t>
            </a:fld>
            <a:endParaRPr dirty="0"/>
          </a:p>
        </p:txBody>
      </p:sp>
      <p:sp>
        <p:nvSpPr>
          <p:cNvPr id="12" name="Footer Placeholder 11"/>
          <p:cNvSpPr>
            <a:spLocks noGrp="1"/>
          </p:cNvSpPr>
          <p:nvPr>
            <p:ph type="ftr" sz="quarter" idx="13"/>
          </p:nvPr>
        </p:nvSpPr>
        <p:spPr/>
        <p:txBody>
          <a:bodyPr/>
          <a:lstStyle/>
          <a:p>
            <a:r>
              <a:t>HP Confidential  |  NDA until June 6  </a:t>
            </a:r>
            <a:endParaRPr/>
          </a:p>
        </p:txBody>
      </p:sp>
      <p:sp>
        <p:nvSpPr>
          <p:cNvPr id="13" name="Content Placeholder 12"/>
          <p:cNvSpPr>
            <a:spLocks noGrp="1"/>
          </p:cNvSpPr>
          <p:nvPr>
            <p:ph sz="quarter" idx="14"/>
          </p:nvPr>
        </p:nvSpPr>
        <p:spPr>
          <a:xfrm>
            <a:off x="365760" y="1219050"/>
            <a:ext cx="8348472" cy="1666494"/>
          </a:xfrm>
        </p:spPr>
        <p:txBody>
          <a:bodyPr/>
          <a:lstStyle>
            <a:lvl1pPr>
              <a:buSzPct val="80000"/>
              <a:buFont typeface="Arial" pitchFamily="34" charset="0"/>
              <a:buChar char="•"/>
              <a:defRPr sz="1800"/>
            </a:lvl1pPr>
            <a:lvl2pPr>
              <a:buSzPct val="80000"/>
              <a:buFont typeface="Futura Bk" pitchFamily="34" charset="0"/>
              <a:buChar char="–"/>
              <a:defRPr sz="1400"/>
            </a:lvl2pPr>
            <a:lvl3pPr>
              <a:buSzPct val="80000"/>
              <a:buFont typeface="Arial" pitchFamily="34" charset="0"/>
              <a:buChar char="•"/>
              <a:defRPr sz="1000"/>
            </a:lvl3pPr>
            <a:lvl4pPr>
              <a:buSzPct val="80000"/>
              <a:buFont typeface="Futura Bk" pitchFamily="34" charset="0"/>
              <a:buChar char="–"/>
              <a:defRPr sz="1000"/>
            </a:lvl4pPr>
            <a:lvl5pPr>
              <a:buSzPct val="80000"/>
              <a:buFont typeface="Arial" pitchFamily="34"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12"/>
          <p:cNvSpPr>
            <a:spLocks noGrp="1"/>
          </p:cNvSpPr>
          <p:nvPr>
            <p:ph sz="quarter" idx="15"/>
          </p:nvPr>
        </p:nvSpPr>
        <p:spPr>
          <a:xfrm>
            <a:off x="365760" y="2955798"/>
            <a:ext cx="8348472" cy="1666494"/>
          </a:xfrm>
        </p:spPr>
        <p:txBody>
          <a:bodyPr/>
          <a:lstStyle>
            <a:lvl1pPr>
              <a:buSzPct val="80000"/>
              <a:buFont typeface="Arial" pitchFamily="34" charset="0"/>
              <a:buChar char="•"/>
              <a:defRPr sz="1800"/>
            </a:lvl1pPr>
            <a:lvl2pPr>
              <a:buSzPct val="80000"/>
              <a:buFont typeface="Futura Bk" pitchFamily="34" charset="0"/>
              <a:buChar char="–"/>
              <a:defRPr sz="1400"/>
            </a:lvl2pPr>
            <a:lvl3pPr>
              <a:buSzPct val="80000"/>
              <a:buFont typeface="Arial" pitchFamily="34" charset="0"/>
              <a:buChar char="•"/>
              <a:defRPr sz="1000"/>
            </a:lvl3pPr>
            <a:lvl4pPr>
              <a:buSzPct val="80000"/>
              <a:buFont typeface="Futura Bk" pitchFamily="34" charset="0"/>
              <a:buChar char="–"/>
              <a:defRPr sz="1000"/>
            </a:lvl4pPr>
            <a:lvl5pPr>
              <a:buSzPct val="80000"/>
              <a:buFont typeface="Arial" pitchFamily="34"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7"/>
          <p:cNvSpPr>
            <a:spLocks noGrp="1"/>
          </p:cNvSpPr>
          <p:nvPr>
            <p:ph type="body" sz="quarter" idx="16" hasCustomPrompt="1"/>
          </p:nvPr>
        </p:nvSpPr>
        <p:spPr>
          <a:xfrm>
            <a:off x="338328" y="315467"/>
            <a:ext cx="8242300" cy="877713"/>
          </a:xfrm>
          <a:prstGeom prst="rect">
            <a:avLst/>
          </a:prstGeom>
        </p:spPr>
        <p:txBody>
          <a:bodyPr>
            <a:noAutofit/>
          </a:bodyPr>
          <a:lstStyle>
            <a:lvl1pPr marL="0" indent="0">
              <a:lnSpc>
                <a:spcPts val="3300"/>
              </a:lnSpc>
              <a:buClrTx/>
              <a:buFontTx/>
              <a:buNone/>
              <a:defRPr sz="2800" cap="none" baseline="0">
                <a:solidFill>
                  <a:srgbClr val="FFFFFF"/>
                </a:solidFill>
              </a:defRPr>
            </a:lvl1pPr>
            <a:lvl2pPr>
              <a:buFontTx/>
              <a:buNone/>
              <a:defRPr/>
            </a:lvl2pPr>
            <a:lvl3pPr>
              <a:buFontTx/>
              <a:buNone/>
              <a:defRPr/>
            </a:lvl3pPr>
            <a:lvl4pPr>
              <a:buFontTx/>
              <a:buNone/>
              <a:defRPr/>
            </a:lvl4pPr>
            <a:lvl5pPr>
              <a:buFontTx/>
              <a:buNone/>
              <a:defRPr/>
            </a:lvl5pPr>
          </a:lstStyle>
          <a:p>
            <a:pPr lvl="0"/>
            <a:r>
              <a:rPr lang="en-US" dirty="0" smtClean="0"/>
              <a:t>Double line title</a:t>
            </a:r>
            <a:br>
              <a:rPr lang="en-US" dirty="0" smtClean="0"/>
            </a:br>
            <a:r>
              <a:rPr lang="en-US" dirty="0" smtClean="0"/>
              <a:t>for added content</a:t>
            </a:r>
          </a:p>
        </p:txBody>
      </p:sp>
    </p:spTree>
    <p:extLst>
      <p:ext uri="{BB962C8B-B14F-4D97-AF65-F5344CB8AC3E}">
        <p14:creationId xmlns:p14="http://schemas.microsoft.com/office/powerpoint/2010/main" val="2546014027"/>
      </p:ext>
    </p:extLst>
  </p:cSld>
  <p:clrMapOvr>
    <a:masterClrMapping/>
  </p:clrMapOvr>
  <p:transition>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9" name="Date Placeholder 8"/>
          <p:cNvSpPr>
            <a:spLocks noGrp="1"/>
          </p:cNvSpPr>
          <p:nvPr>
            <p:ph type="dt" sz="half" idx="15"/>
          </p:nvPr>
        </p:nvSpPr>
        <p:spPr/>
        <p:txBody>
          <a:bodyPr/>
          <a:lstStyle/>
          <a:p>
            <a:fld id="{79522846-CEB8-2748-99FA-CBF782547FED}" type="datetime1">
              <a:rPr/>
              <a:pPr/>
              <a:t>8/29/2011</a:t>
            </a:fld>
            <a:endParaRPr dirty="0"/>
          </a:p>
        </p:txBody>
      </p:sp>
      <p:sp>
        <p:nvSpPr>
          <p:cNvPr id="10" name="Slide Number Placeholder 9"/>
          <p:cNvSpPr>
            <a:spLocks noGrp="1"/>
          </p:cNvSpPr>
          <p:nvPr>
            <p:ph type="sldNum" sz="quarter" idx="16"/>
          </p:nvPr>
        </p:nvSpPr>
        <p:spPr/>
        <p:txBody>
          <a:bodyPr/>
          <a:lstStyle/>
          <a:p>
            <a:fld id="{39FE57C1-99E3-4342-90AE-63D315326D4A}" type="slidenum">
              <a:rPr/>
              <a:pPr/>
              <a:t>‹#›</a:t>
            </a:fld>
            <a:endParaRPr dirty="0"/>
          </a:p>
        </p:txBody>
      </p:sp>
      <p:sp>
        <p:nvSpPr>
          <p:cNvPr id="13" name="Footer Placeholder 12"/>
          <p:cNvSpPr>
            <a:spLocks noGrp="1"/>
          </p:cNvSpPr>
          <p:nvPr>
            <p:ph type="ftr" sz="quarter" idx="17"/>
          </p:nvPr>
        </p:nvSpPr>
        <p:spPr/>
        <p:txBody>
          <a:bodyPr/>
          <a:lstStyle/>
          <a:p>
            <a:r>
              <a:t>HP Confidential  |  NDA until June 6  </a:t>
            </a:r>
            <a:endParaRPr/>
          </a:p>
        </p:txBody>
      </p:sp>
      <p:sp>
        <p:nvSpPr>
          <p:cNvPr id="8" name="Content Placeholder 12"/>
          <p:cNvSpPr>
            <a:spLocks noGrp="1"/>
          </p:cNvSpPr>
          <p:nvPr>
            <p:ph sz="quarter" idx="18"/>
          </p:nvPr>
        </p:nvSpPr>
        <p:spPr>
          <a:xfrm>
            <a:off x="365760" y="1583473"/>
            <a:ext cx="8348472" cy="3031960"/>
          </a:xfrm>
        </p:spPr>
        <p:txBody>
          <a:bodyPr/>
          <a:lstStyle>
            <a:lvl1pPr>
              <a:buSzPct val="80000"/>
              <a:buFont typeface="Arial" pitchFamily="34" charset="0"/>
              <a:buChar char="•"/>
              <a:defRPr sz="1800"/>
            </a:lvl1pPr>
            <a:lvl2pPr>
              <a:buSzPct val="80000"/>
              <a:buFont typeface="Futura Bk" pitchFamily="34" charset="0"/>
              <a:buChar char="–"/>
              <a:defRPr sz="1400"/>
            </a:lvl2pPr>
            <a:lvl3pPr>
              <a:buSzPct val="80000"/>
              <a:buFont typeface="Arial" pitchFamily="34" charset="0"/>
              <a:buChar char="•"/>
              <a:defRPr sz="1000"/>
            </a:lvl3pPr>
            <a:lvl4pPr>
              <a:buSzPct val="80000"/>
              <a:buFont typeface="Futura Bk" pitchFamily="34" charset="0"/>
              <a:buChar char="–"/>
              <a:defRPr sz="1000"/>
            </a:lvl4pPr>
            <a:lvl5pPr>
              <a:buSzPct val="80000"/>
              <a:buFont typeface="Arial" pitchFamily="34"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7"/>
          <p:cNvSpPr>
            <a:spLocks noGrp="1"/>
          </p:cNvSpPr>
          <p:nvPr>
            <p:ph type="body" sz="quarter" idx="19" hasCustomPrompt="1"/>
          </p:nvPr>
        </p:nvSpPr>
        <p:spPr>
          <a:xfrm>
            <a:off x="338328" y="315467"/>
            <a:ext cx="8242300" cy="877713"/>
          </a:xfrm>
          <a:prstGeom prst="rect">
            <a:avLst/>
          </a:prstGeom>
        </p:spPr>
        <p:txBody>
          <a:bodyPr>
            <a:noAutofit/>
          </a:bodyPr>
          <a:lstStyle>
            <a:lvl1pPr marL="0" indent="0">
              <a:lnSpc>
                <a:spcPts val="3300"/>
              </a:lnSpc>
              <a:buClrTx/>
              <a:buFontTx/>
              <a:buNone/>
              <a:defRPr sz="2800" cap="none" baseline="0">
                <a:solidFill>
                  <a:srgbClr val="FFFFFF"/>
                </a:solidFill>
              </a:defRPr>
            </a:lvl1pPr>
            <a:lvl2pPr>
              <a:buFontTx/>
              <a:buNone/>
              <a:defRPr/>
            </a:lvl2pPr>
            <a:lvl3pPr>
              <a:buFontTx/>
              <a:buNone/>
              <a:defRPr/>
            </a:lvl3pPr>
            <a:lvl4pPr>
              <a:buFontTx/>
              <a:buNone/>
              <a:defRPr/>
            </a:lvl4pPr>
            <a:lvl5pPr>
              <a:buFontTx/>
              <a:buNone/>
              <a:defRPr/>
            </a:lvl5pPr>
          </a:lstStyle>
          <a:p>
            <a:pPr lvl="0"/>
            <a:r>
              <a:rPr lang="en-US" dirty="0" smtClean="0"/>
              <a:t>Double line title</a:t>
            </a:r>
            <a:br>
              <a:rPr lang="en-US" dirty="0" smtClean="0"/>
            </a:br>
            <a:r>
              <a:rPr lang="en-US" dirty="0" smtClean="0"/>
              <a:t>for added content</a:t>
            </a:r>
          </a:p>
        </p:txBody>
      </p:sp>
      <p:sp>
        <p:nvSpPr>
          <p:cNvPr id="15" name="Text Placeholder 12"/>
          <p:cNvSpPr>
            <a:spLocks noGrp="1"/>
          </p:cNvSpPr>
          <p:nvPr>
            <p:ph type="body" sz="quarter" idx="14" hasCustomPrompt="1"/>
          </p:nvPr>
        </p:nvSpPr>
        <p:spPr>
          <a:xfrm>
            <a:off x="358775" y="1172268"/>
            <a:ext cx="8370380" cy="294965"/>
          </a:xfrm>
          <a:prstGeom prst="rect">
            <a:avLst/>
          </a:prstGeom>
        </p:spPr>
        <p:txBody>
          <a:bodyPr>
            <a:noAutofit/>
          </a:bodyPr>
          <a:lstStyle>
            <a:lvl1pPr marL="0" indent="0">
              <a:lnSpc>
                <a:spcPct val="100000"/>
              </a:lnSpc>
              <a:buNone/>
              <a:defRPr lang="en-US" sz="2000" kern="1200" dirty="0" smtClean="0">
                <a:solidFill>
                  <a:srgbClr val="7B7B79"/>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Subtitle placeholder here</a:t>
            </a:r>
          </a:p>
        </p:txBody>
      </p:sp>
    </p:spTree>
    <p:extLst>
      <p:ext uri="{BB962C8B-B14F-4D97-AF65-F5344CB8AC3E}">
        <p14:creationId xmlns:p14="http://schemas.microsoft.com/office/powerpoint/2010/main" val="3595475594"/>
      </p:ext>
    </p:extLst>
  </p:cSld>
  <p:clrMapOvr>
    <a:masterClrMapping/>
  </p:clrMapOvr>
  <p:transition>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4" name="Date Placeholder 3"/>
          <p:cNvSpPr>
            <a:spLocks noGrp="1"/>
          </p:cNvSpPr>
          <p:nvPr>
            <p:ph type="dt" sz="half" idx="15"/>
          </p:nvPr>
        </p:nvSpPr>
        <p:spPr/>
        <p:txBody>
          <a:bodyPr/>
          <a:lstStyle/>
          <a:p>
            <a:fld id="{0A6A0CCE-B54F-5440-8559-A3372B8E0BA9}" type="datetime1">
              <a:rPr/>
              <a:pPr/>
              <a:t>8/29/2011</a:t>
            </a:fld>
            <a:endParaRPr dirty="0"/>
          </a:p>
        </p:txBody>
      </p:sp>
      <p:sp>
        <p:nvSpPr>
          <p:cNvPr id="5" name="Slide Number Placeholder 4"/>
          <p:cNvSpPr>
            <a:spLocks noGrp="1"/>
          </p:cNvSpPr>
          <p:nvPr>
            <p:ph type="sldNum" sz="quarter" idx="16"/>
          </p:nvPr>
        </p:nvSpPr>
        <p:spPr/>
        <p:txBody>
          <a:bodyPr/>
          <a:lstStyle/>
          <a:p>
            <a:fld id="{39FE57C1-99E3-4342-90AE-63D315326D4A}" type="slidenum">
              <a:rPr/>
              <a:pPr/>
              <a:t>‹#›</a:t>
            </a:fld>
            <a:endParaRPr dirty="0"/>
          </a:p>
        </p:txBody>
      </p:sp>
      <p:sp>
        <p:nvSpPr>
          <p:cNvPr id="6" name="Footer Placeholder 5"/>
          <p:cNvSpPr>
            <a:spLocks noGrp="1"/>
          </p:cNvSpPr>
          <p:nvPr>
            <p:ph type="ftr" sz="quarter" idx="17"/>
          </p:nvPr>
        </p:nvSpPr>
        <p:spPr/>
        <p:txBody>
          <a:bodyPr/>
          <a:lstStyle/>
          <a:p>
            <a:r>
              <a:t>HP Confidential  |  NDA until June 6  </a:t>
            </a:r>
            <a:endParaRPr/>
          </a:p>
        </p:txBody>
      </p:sp>
      <p:sp>
        <p:nvSpPr>
          <p:cNvPr id="7" name="Text Placeholder 17"/>
          <p:cNvSpPr>
            <a:spLocks noGrp="1"/>
          </p:cNvSpPr>
          <p:nvPr>
            <p:ph type="body" sz="quarter" idx="18" hasCustomPrompt="1"/>
          </p:nvPr>
        </p:nvSpPr>
        <p:spPr>
          <a:xfrm>
            <a:off x="338328" y="315467"/>
            <a:ext cx="8242300" cy="877713"/>
          </a:xfrm>
          <a:prstGeom prst="rect">
            <a:avLst/>
          </a:prstGeom>
        </p:spPr>
        <p:txBody>
          <a:bodyPr>
            <a:noAutofit/>
          </a:bodyPr>
          <a:lstStyle>
            <a:lvl1pPr marL="0" indent="0">
              <a:lnSpc>
                <a:spcPts val="3300"/>
              </a:lnSpc>
              <a:buClrTx/>
              <a:buFontTx/>
              <a:buNone/>
              <a:defRPr sz="2800" cap="none" baseline="0">
                <a:solidFill>
                  <a:srgbClr val="FFFFFF"/>
                </a:solidFill>
              </a:defRPr>
            </a:lvl1pPr>
            <a:lvl2pPr>
              <a:buFontTx/>
              <a:buNone/>
              <a:defRPr/>
            </a:lvl2pPr>
            <a:lvl3pPr>
              <a:buFontTx/>
              <a:buNone/>
              <a:defRPr/>
            </a:lvl3pPr>
            <a:lvl4pPr>
              <a:buFontTx/>
              <a:buNone/>
              <a:defRPr/>
            </a:lvl4pPr>
            <a:lvl5pPr>
              <a:buFontTx/>
              <a:buNone/>
              <a:defRPr/>
            </a:lvl5pPr>
          </a:lstStyle>
          <a:p>
            <a:pPr lvl="0"/>
            <a:r>
              <a:rPr lang="en-US" dirty="0" smtClean="0"/>
              <a:t>Double line title</a:t>
            </a:r>
            <a:br>
              <a:rPr lang="en-US" dirty="0" smtClean="0"/>
            </a:br>
            <a:r>
              <a:rPr lang="en-US" dirty="0" smtClean="0"/>
              <a:t>for added content</a:t>
            </a:r>
          </a:p>
        </p:txBody>
      </p:sp>
      <p:sp>
        <p:nvSpPr>
          <p:cNvPr id="8" name="Text Placeholder 12"/>
          <p:cNvSpPr>
            <a:spLocks noGrp="1"/>
          </p:cNvSpPr>
          <p:nvPr>
            <p:ph type="body" sz="quarter" idx="14" hasCustomPrompt="1"/>
          </p:nvPr>
        </p:nvSpPr>
        <p:spPr>
          <a:xfrm>
            <a:off x="358775" y="1172268"/>
            <a:ext cx="8370380" cy="294965"/>
          </a:xfrm>
          <a:prstGeom prst="rect">
            <a:avLst/>
          </a:prstGeom>
        </p:spPr>
        <p:txBody>
          <a:bodyPr>
            <a:noAutofit/>
          </a:bodyPr>
          <a:lstStyle>
            <a:lvl1pPr marL="0" indent="0">
              <a:lnSpc>
                <a:spcPct val="100000"/>
              </a:lnSpc>
              <a:buNone/>
              <a:defRPr lang="en-US" sz="2000" kern="1200" dirty="0" smtClean="0">
                <a:solidFill>
                  <a:srgbClr val="7B7B79"/>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Subtitle placeholder here</a:t>
            </a:r>
          </a:p>
        </p:txBody>
      </p:sp>
    </p:spTree>
    <p:extLst>
      <p:ext uri="{BB962C8B-B14F-4D97-AF65-F5344CB8AC3E}">
        <p14:creationId xmlns:p14="http://schemas.microsoft.com/office/powerpoint/2010/main" val="710942516"/>
      </p:ext>
    </p:extLst>
  </p:cSld>
  <p:clrMapOvr>
    <a:masterClrMapping/>
  </p:clrMapOvr>
  <p:transition>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1CB18F9-3810-5D47-B322-8E44DC6658D5}" type="datetime1">
              <a:rPr/>
              <a:pPr/>
              <a:t>8/29/2011</a:t>
            </a:fld>
            <a:endParaRPr dirty="0"/>
          </a:p>
        </p:txBody>
      </p:sp>
      <p:sp>
        <p:nvSpPr>
          <p:cNvPr id="9" name="Slide Number Placeholder 8"/>
          <p:cNvSpPr>
            <a:spLocks noGrp="1"/>
          </p:cNvSpPr>
          <p:nvPr>
            <p:ph type="sldNum" sz="quarter" idx="11"/>
          </p:nvPr>
        </p:nvSpPr>
        <p:spPr/>
        <p:txBody>
          <a:bodyPr/>
          <a:lstStyle/>
          <a:p>
            <a:fld id="{39FE57C1-99E3-4342-90AE-63D315326D4A}" type="slidenum">
              <a:rPr/>
              <a:pPr/>
              <a:t>‹#›</a:t>
            </a:fld>
            <a:endParaRPr dirty="0"/>
          </a:p>
        </p:txBody>
      </p:sp>
      <p:sp>
        <p:nvSpPr>
          <p:cNvPr id="10" name="Footer Placeholder 9"/>
          <p:cNvSpPr>
            <a:spLocks noGrp="1"/>
          </p:cNvSpPr>
          <p:nvPr>
            <p:ph type="ftr" sz="quarter" idx="12"/>
          </p:nvPr>
        </p:nvSpPr>
        <p:spPr/>
        <p:txBody>
          <a:bodyPr/>
          <a:lstStyle/>
          <a:p>
            <a:r>
              <a:t>HP Confidential  |  NDA until June 6  </a:t>
            </a:r>
            <a:endParaRPr/>
          </a:p>
        </p:txBody>
      </p:sp>
      <p:sp>
        <p:nvSpPr>
          <p:cNvPr id="6" name="Text Placeholder 17"/>
          <p:cNvSpPr>
            <a:spLocks noGrp="1"/>
          </p:cNvSpPr>
          <p:nvPr>
            <p:ph type="body" sz="quarter" idx="16" hasCustomPrompt="1"/>
          </p:nvPr>
        </p:nvSpPr>
        <p:spPr>
          <a:xfrm>
            <a:off x="338328" y="315467"/>
            <a:ext cx="8242300" cy="877713"/>
          </a:xfrm>
          <a:prstGeom prst="rect">
            <a:avLst/>
          </a:prstGeom>
        </p:spPr>
        <p:txBody>
          <a:bodyPr>
            <a:noAutofit/>
          </a:bodyPr>
          <a:lstStyle>
            <a:lvl1pPr marL="0" indent="0">
              <a:lnSpc>
                <a:spcPts val="3300"/>
              </a:lnSpc>
              <a:buClrTx/>
              <a:buFontTx/>
              <a:buNone/>
              <a:defRPr sz="2800" cap="none" baseline="0">
                <a:solidFill>
                  <a:srgbClr val="FFFFFF"/>
                </a:solidFill>
              </a:defRPr>
            </a:lvl1pPr>
            <a:lvl2pPr>
              <a:buFontTx/>
              <a:buNone/>
              <a:defRPr/>
            </a:lvl2pPr>
            <a:lvl3pPr>
              <a:buFontTx/>
              <a:buNone/>
              <a:defRPr/>
            </a:lvl3pPr>
            <a:lvl4pPr>
              <a:buFontTx/>
              <a:buNone/>
              <a:defRPr/>
            </a:lvl4pPr>
            <a:lvl5pPr>
              <a:buFontTx/>
              <a:buNone/>
              <a:defRPr/>
            </a:lvl5pPr>
          </a:lstStyle>
          <a:p>
            <a:pPr lvl="0"/>
            <a:r>
              <a:rPr lang="en-US" dirty="0" smtClean="0"/>
              <a:t>Double line title</a:t>
            </a:r>
            <a:br>
              <a:rPr lang="en-US" dirty="0" smtClean="0"/>
            </a:br>
            <a:r>
              <a:rPr lang="en-US" dirty="0" smtClean="0"/>
              <a:t>for added content</a:t>
            </a:r>
          </a:p>
        </p:txBody>
      </p:sp>
    </p:spTree>
    <p:extLst>
      <p:ext uri="{BB962C8B-B14F-4D97-AF65-F5344CB8AC3E}">
        <p14:creationId xmlns:p14="http://schemas.microsoft.com/office/powerpoint/2010/main" val="741382580"/>
      </p:ext>
    </p:extLst>
  </p:cSld>
  <p:clrMapOvr>
    <a:masterClrMapping/>
  </p:clrMapOvr>
  <p:transition>
    <p:fade thruBlk="1"/>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3EC802C-9C85-874C-A03D-9F4CFEE88369}" type="datetime1">
              <a:rPr/>
              <a:pPr/>
              <a:t>8/29/2011</a:t>
            </a:fld>
            <a:endParaRPr dirty="0"/>
          </a:p>
        </p:txBody>
      </p:sp>
      <p:sp>
        <p:nvSpPr>
          <p:cNvPr id="9" name="Slide Number Placeholder 8"/>
          <p:cNvSpPr>
            <a:spLocks noGrp="1"/>
          </p:cNvSpPr>
          <p:nvPr>
            <p:ph type="sldNum" sz="quarter" idx="11"/>
          </p:nvPr>
        </p:nvSpPr>
        <p:spPr/>
        <p:txBody>
          <a:bodyPr/>
          <a:lstStyle/>
          <a:p>
            <a:fld id="{39FE57C1-99E3-4342-90AE-63D315326D4A}" type="slidenum">
              <a:rPr/>
              <a:pPr/>
              <a:t>‹#›</a:t>
            </a:fld>
            <a:endParaRPr dirty="0"/>
          </a:p>
        </p:txBody>
      </p:sp>
      <p:sp>
        <p:nvSpPr>
          <p:cNvPr id="10" name="Footer Placeholder 9"/>
          <p:cNvSpPr>
            <a:spLocks noGrp="1"/>
          </p:cNvSpPr>
          <p:nvPr>
            <p:ph type="ftr" sz="quarter" idx="12"/>
          </p:nvPr>
        </p:nvSpPr>
        <p:spPr/>
        <p:txBody>
          <a:bodyPr/>
          <a:lstStyle/>
          <a:p>
            <a:r>
              <a:t>HP Confidential  |  NDA until June 6  </a:t>
            </a:r>
            <a:endParaRPr/>
          </a:p>
        </p:txBody>
      </p:sp>
      <p:sp>
        <p:nvSpPr>
          <p:cNvPr id="11" name="Table Placeholder 10"/>
          <p:cNvSpPr>
            <a:spLocks noGrp="1"/>
          </p:cNvSpPr>
          <p:nvPr>
            <p:ph type="tbl" sz="quarter" idx="13"/>
          </p:nvPr>
        </p:nvSpPr>
        <p:spPr>
          <a:xfrm>
            <a:off x="365125" y="1293540"/>
            <a:ext cx="8348472" cy="3321893"/>
          </a:xfrm>
        </p:spPr>
        <p:txBody>
          <a:bodyPr>
            <a:noAutofit/>
          </a:bodyPr>
          <a:lstStyle>
            <a:lvl1pPr>
              <a:buSzPct val="80000"/>
              <a:buFont typeface="Arial" pitchFamily="34" charset="0"/>
              <a:buChar char="•"/>
              <a:defRPr sz="1800"/>
            </a:lvl1pPr>
          </a:lstStyle>
          <a:p>
            <a:r>
              <a:rPr lang="en-US" dirty="0" smtClean="0"/>
              <a:t>Click icon to add table</a:t>
            </a:r>
            <a:endParaRPr lang="en-US" dirty="0"/>
          </a:p>
        </p:txBody>
      </p:sp>
      <p:sp>
        <p:nvSpPr>
          <p:cNvPr id="12" name="Text Placeholder 17"/>
          <p:cNvSpPr>
            <a:spLocks noGrp="1"/>
          </p:cNvSpPr>
          <p:nvPr>
            <p:ph type="body" sz="quarter" idx="16" hasCustomPrompt="1"/>
          </p:nvPr>
        </p:nvSpPr>
        <p:spPr>
          <a:xfrm>
            <a:off x="338328" y="315467"/>
            <a:ext cx="8242300" cy="877713"/>
          </a:xfrm>
          <a:prstGeom prst="rect">
            <a:avLst/>
          </a:prstGeom>
        </p:spPr>
        <p:txBody>
          <a:bodyPr>
            <a:noAutofit/>
          </a:bodyPr>
          <a:lstStyle>
            <a:lvl1pPr marL="0" indent="0">
              <a:lnSpc>
                <a:spcPts val="3300"/>
              </a:lnSpc>
              <a:buClrTx/>
              <a:buFontTx/>
              <a:buNone/>
              <a:defRPr sz="2800" cap="none" baseline="0">
                <a:solidFill>
                  <a:srgbClr val="FFFFFF"/>
                </a:solidFill>
              </a:defRPr>
            </a:lvl1pPr>
            <a:lvl2pPr>
              <a:buFontTx/>
              <a:buNone/>
              <a:defRPr/>
            </a:lvl2pPr>
            <a:lvl3pPr>
              <a:buFontTx/>
              <a:buNone/>
              <a:defRPr/>
            </a:lvl3pPr>
            <a:lvl4pPr>
              <a:buFontTx/>
              <a:buNone/>
              <a:defRPr/>
            </a:lvl4pPr>
            <a:lvl5pPr>
              <a:buFontTx/>
              <a:buNone/>
              <a:defRPr/>
            </a:lvl5pPr>
          </a:lstStyle>
          <a:p>
            <a:pPr lvl="0"/>
            <a:r>
              <a:rPr lang="en-US" dirty="0" smtClean="0"/>
              <a:t>Double line title</a:t>
            </a:r>
            <a:br>
              <a:rPr lang="en-US" dirty="0" smtClean="0"/>
            </a:br>
            <a:r>
              <a:rPr lang="en-US" dirty="0" smtClean="0"/>
              <a:t>for added content</a:t>
            </a:r>
          </a:p>
        </p:txBody>
      </p:sp>
    </p:spTree>
    <p:extLst>
      <p:ext uri="{BB962C8B-B14F-4D97-AF65-F5344CB8AC3E}">
        <p14:creationId xmlns:p14="http://schemas.microsoft.com/office/powerpoint/2010/main" val="1096732093"/>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Verb">
    <p:bg>
      <p:bgPr>
        <a:solidFill>
          <a:srgbClr val="000000"/>
        </a:solidFill>
        <a:effectLst/>
      </p:bgPr>
    </p:bg>
    <p:spTree>
      <p:nvGrpSpPr>
        <p:cNvPr id="1" name=""/>
        <p:cNvGrpSpPr/>
        <p:nvPr/>
      </p:nvGrpSpPr>
      <p:grpSpPr>
        <a:xfrm>
          <a:off x="0" y="0"/>
          <a:ext cx="0" cy="0"/>
          <a:chOff x="0" y="0"/>
          <a:chExt cx="0" cy="0"/>
        </a:xfrm>
      </p:grpSpPr>
      <p:pic>
        <p:nvPicPr>
          <p:cNvPr id="9" name="Picture 8" descr="iStock_000015292928Small-crop.jpg"/>
          <p:cNvPicPr>
            <a:picLocks noChangeAspect="1"/>
          </p:cNvPicPr>
          <p:nvPr userDrawn="1"/>
        </p:nvPicPr>
        <p:blipFill>
          <a:blip r:embed="rId2" cstate="print"/>
          <a:stretch>
            <a:fillRect/>
          </a:stretch>
        </p:blipFill>
        <p:spPr>
          <a:xfrm>
            <a:off x="0" y="0"/>
            <a:ext cx="9134476" cy="5143500"/>
          </a:xfrm>
          <a:prstGeom prst="rect">
            <a:avLst/>
          </a:prstGeom>
        </p:spPr>
      </p:pic>
      <p:sp>
        <p:nvSpPr>
          <p:cNvPr id="12" name="Freeform 11"/>
          <p:cNvSpPr>
            <a:spLocks noChangeAspect="1"/>
          </p:cNvSpPr>
          <p:nvPr/>
        </p:nvSpPr>
        <p:spPr>
          <a:xfrm>
            <a:off x="0" y="0"/>
            <a:ext cx="5854700" cy="5143500"/>
          </a:xfrm>
          <a:custGeom>
            <a:avLst/>
            <a:gdLst>
              <a:gd name="connsiteX0" fmla="*/ 0 w 5683170"/>
              <a:gd name="connsiteY0" fmla="*/ 0 h 6858000"/>
              <a:gd name="connsiteX1" fmla="*/ 5683170 w 5683170"/>
              <a:gd name="connsiteY1" fmla="*/ 0 h 6858000"/>
              <a:gd name="connsiteX2" fmla="*/ 5683170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166886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070294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093570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103095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093316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100651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490723 w 5683170"/>
              <a:gd name="connsiteY2" fmla="*/ 6858000 h 6858000"/>
              <a:gd name="connsiteX3" fmla="*/ 0 w 5683170"/>
              <a:gd name="connsiteY3" fmla="*/ 6858000 h 6858000"/>
              <a:gd name="connsiteX4" fmla="*/ 0 w 568317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170" h="6858000">
                <a:moveTo>
                  <a:pt x="0" y="0"/>
                </a:moveTo>
                <a:lnTo>
                  <a:pt x="5683170" y="0"/>
                </a:lnTo>
                <a:lnTo>
                  <a:pt x="4490723" y="6858000"/>
                </a:lnTo>
                <a:lnTo>
                  <a:pt x="0" y="6858000"/>
                </a:lnTo>
                <a:lnTo>
                  <a:pt x="0" y="0"/>
                </a:lnTo>
                <a:close/>
              </a:path>
            </a:pathLst>
          </a:custGeom>
          <a:blipFill rotWithShape="1">
            <a:blip r:embed="rId3" cstate="email">
              <a:alphaModFix amt="90000"/>
              <a:extLst>
                <a:ext uri="{28A0092B-C50C-407E-A947-70E740481C1C}">
                  <a14:useLocalDpi xmlns:a14="http://schemas.microsoft.com/office/drawing/2010/main"/>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smtClean="0">
              <a:solidFill>
                <a:prstClr val="white"/>
              </a:solidFill>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75904" y="4562856"/>
            <a:ext cx="429768" cy="429768"/>
          </a:xfrm>
          <a:prstGeom prst="rect">
            <a:avLst/>
          </a:prstGeom>
        </p:spPr>
      </p:pic>
      <p:sp>
        <p:nvSpPr>
          <p:cNvPr id="3" name="Subtitle 2"/>
          <p:cNvSpPr>
            <a:spLocks noGrp="1"/>
          </p:cNvSpPr>
          <p:nvPr>
            <p:ph type="subTitle" idx="1" hasCustomPrompt="1"/>
          </p:nvPr>
        </p:nvSpPr>
        <p:spPr bwMode="black">
          <a:xfrm>
            <a:off x="357089" y="3858421"/>
            <a:ext cx="4426784" cy="701763"/>
          </a:xfrm>
          <a:prstGeom prst="rect">
            <a:avLst/>
          </a:prstGeom>
        </p:spPr>
        <p:txBody>
          <a:bodyPr anchor="b" anchorCtr="0">
            <a:noAutofit/>
          </a:bodyPr>
          <a:lstStyle>
            <a:lvl1pPr marL="0" marR="0" indent="0" algn="l" defTabSz="914400" rtl="0" eaLnBrk="1" fontAlgn="auto" latinLnBrk="0" hangingPunct="1">
              <a:lnSpc>
                <a:spcPct val="120000"/>
              </a:lnSpc>
              <a:spcBef>
                <a:spcPts val="0"/>
              </a:spcBef>
              <a:spcAft>
                <a:spcPts val="0"/>
              </a:spcAft>
              <a:buClrTx/>
              <a:buSzPct val="100000"/>
              <a:buFontTx/>
              <a:buNone/>
              <a:tabLst/>
              <a:defRPr sz="1400">
                <a:solidFill>
                  <a:srgbClr val="FFFFFF"/>
                </a:solidFill>
                <a:latin typeface="Futura B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Name  </a:t>
            </a:r>
          </a:p>
          <a:p>
            <a:r>
              <a:rPr lang="en-US" dirty="0" smtClean="0"/>
              <a:t>Title</a:t>
            </a:r>
          </a:p>
        </p:txBody>
      </p:sp>
      <p:sp>
        <p:nvSpPr>
          <p:cNvPr id="6" name="TextBox 5"/>
          <p:cNvSpPr txBox="1"/>
          <p:nvPr/>
        </p:nvSpPr>
        <p:spPr bwMode="gray">
          <a:xfrm>
            <a:off x="357089" y="4740302"/>
            <a:ext cx="3010579" cy="307777"/>
          </a:xfrm>
          <a:prstGeom prst="rect">
            <a:avLst/>
          </a:prstGeom>
          <a:noFill/>
        </p:spPr>
        <p:txBody>
          <a:bodyPr wrap="square" rtlCol="0">
            <a:spAutoFit/>
          </a:bodyPr>
          <a:lstStyle/>
          <a:p>
            <a:r>
              <a:rPr lang="en-US" sz="700" dirty="0" smtClean="0">
                <a:solidFill>
                  <a:srgbClr val="FFFFFF"/>
                </a:solidFill>
              </a:rPr>
              <a:t>© 2011 Hewlett-Packard Development Company, L.P. </a:t>
            </a:r>
          </a:p>
          <a:p>
            <a:r>
              <a:rPr lang="en-US" sz="700" dirty="0" smtClean="0">
                <a:solidFill>
                  <a:srgbClr val="FFFFFF"/>
                </a:solidFill>
              </a:rPr>
              <a:t>The information contained herein is subject to change without notice. </a:t>
            </a:r>
            <a:endParaRPr lang="en-US" sz="700" dirty="0">
              <a:solidFill>
                <a:srgbClr val="FFFFFF"/>
              </a:solidFill>
            </a:endParaRPr>
          </a:p>
        </p:txBody>
      </p:sp>
      <p:sp>
        <p:nvSpPr>
          <p:cNvPr id="11" name="Title 10"/>
          <p:cNvSpPr>
            <a:spLocks noGrp="1"/>
          </p:cNvSpPr>
          <p:nvPr>
            <p:ph type="title" hasCustomPrompt="1"/>
          </p:nvPr>
        </p:nvSpPr>
        <p:spPr bwMode="black">
          <a:xfrm>
            <a:off x="316841" y="436640"/>
            <a:ext cx="5057324" cy="1148885"/>
          </a:xfrm>
          <a:prstGeom prst="rect">
            <a:avLst/>
          </a:prstGeom>
        </p:spPr>
        <p:txBody>
          <a:bodyPr anchor="b" anchorCtr="0">
            <a:normAutofit/>
          </a:bodyPr>
          <a:lstStyle>
            <a:lvl1pPr algn="l">
              <a:lnSpc>
                <a:spcPts val="4000"/>
              </a:lnSpc>
              <a:defRPr sz="7200" i="1" strike="noStrike" cap="all" baseline="0">
                <a:solidFill>
                  <a:srgbClr val="C10042"/>
                </a:solidFill>
                <a:latin typeface="+mn-lt"/>
              </a:defRPr>
            </a:lvl1pPr>
          </a:lstStyle>
          <a:p>
            <a:r>
              <a:rPr lang="en-US" strike="noStrike" dirty="0" smtClean="0"/>
              <a:t>VERB</a:t>
            </a:r>
            <a:endParaRPr lang="en-US" dirty="0"/>
          </a:p>
        </p:txBody>
      </p:sp>
      <p:sp>
        <p:nvSpPr>
          <p:cNvPr id="8" name="Text Placeholder 12"/>
          <p:cNvSpPr>
            <a:spLocks noGrp="1"/>
          </p:cNvSpPr>
          <p:nvPr>
            <p:ph type="body" sz="quarter" idx="14" hasCustomPrompt="1"/>
          </p:nvPr>
        </p:nvSpPr>
        <p:spPr>
          <a:xfrm>
            <a:off x="1115306" y="1514555"/>
            <a:ext cx="4109838" cy="575509"/>
          </a:xfrm>
          <a:prstGeom prst="rect">
            <a:avLst/>
          </a:prstGeom>
        </p:spPr>
        <p:txBody>
          <a:bodyPr>
            <a:noAutofit/>
          </a:bodyPr>
          <a:lstStyle>
            <a:lvl1pPr marL="0" indent="0">
              <a:lnSpc>
                <a:spcPct val="100000"/>
              </a:lnSpc>
              <a:buNone/>
              <a:defRPr lang="en-US" sz="1600" i="1" kern="1200" dirty="0" smtClean="0">
                <a:solidFill>
                  <a:srgbClr val="C10042"/>
                </a:solidFill>
                <a:latin typeface="+mn-lt"/>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Subtitle goes here</a:t>
            </a:r>
          </a:p>
        </p:txBody>
      </p:sp>
    </p:spTree>
    <p:extLst>
      <p:ext uri="{BB962C8B-B14F-4D97-AF65-F5344CB8AC3E}">
        <p14:creationId xmlns:p14="http://schemas.microsoft.com/office/powerpoint/2010/main" val="2262258383"/>
      </p:ext>
    </p:extLst>
  </p:cSld>
  <p:clrMapOvr>
    <a:masterClrMapping/>
  </p:clrMapOvr>
  <p:transition>
    <p:fade thruBlk="1"/>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8" name="Date Placeholder 7"/>
          <p:cNvSpPr>
            <a:spLocks noGrp="1"/>
          </p:cNvSpPr>
          <p:nvPr>
            <p:ph type="dt" sz="half" idx="11"/>
          </p:nvPr>
        </p:nvSpPr>
        <p:spPr/>
        <p:txBody>
          <a:bodyPr/>
          <a:lstStyle/>
          <a:p>
            <a:fld id="{9A81DA9F-3576-BF41-BC3D-A6F88445DDA3}" type="datetime1">
              <a:rPr/>
              <a:pPr/>
              <a:t>8/29/2011</a:t>
            </a:fld>
            <a:endParaRPr dirty="0"/>
          </a:p>
        </p:txBody>
      </p:sp>
      <p:sp>
        <p:nvSpPr>
          <p:cNvPr id="10" name="Slide Number Placeholder 9"/>
          <p:cNvSpPr>
            <a:spLocks noGrp="1"/>
          </p:cNvSpPr>
          <p:nvPr>
            <p:ph type="sldNum" sz="quarter" idx="12"/>
          </p:nvPr>
        </p:nvSpPr>
        <p:spPr/>
        <p:txBody>
          <a:bodyPr/>
          <a:lstStyle/>
          <a:p>
            <a:fld id="{39FE57C1-99E3-4342-90AE-63D315326D4A}" type="slidenum">
              <a:rPr/>
              <a:pPr/>
              <a:t>‹#›</a:t>
            </a:fld>
            <a:endParaRPr dirty="0"/>
          </a:p>
        </p:txBody>
      </p:sp>
      <p:sp>
        <p:nvSpPr>
          <p:cNvPr id="12" name="Footer Placeholder 11"/>
          <p:cNvSpPr>
            <a:spLocks noGrp="1"/>
          </p:cNvSpPr>
          <p:nvPr>
            <p:ph type="ftr" sz="quarter" idx="13"/>
          </p:nvPr>
        </p:nvSpPr>
        <p:spPr/>
        <p:txBody>
          <a:bodyPr/>
          <a:lstStyle/>
          <a:p>
            <a:r>
              <a:t>HP Confidential  |  NDA until June 6  </a:t>
            </a:r>
            <a:endParaRPr/>
          </a:p>
        </p:txBody>
      </p:sp>
      <p:sp>
        <p:nvSpPr>
          <p:cNvPr id="11" name="Chart Placeholder 10"/>
          <p:cNvSpPr>
            <a:spLocks noGrp="1"/>
          </p:cNvSpPr>
          <p:nvPr>
            <p:ph type="chart" sz="quarter" idx="14"/>
          </p:nvPr>
        </p:nvSpPr>
        <p:spPr>
          <a:xfrm>
            <a:off x="365125" y="1293540"/>
            <a:ext cx="8348472" cy="3321891"/>
          </a:xfrm>
        </p:spPr>
        <p:txBody>
          <a:bodyPr>
            <a:noAutofit/>
          </a:bodyPr>
          <a:lstStyle>
            <a:lvl1pPr>
              <a:buSzPct val="80000"/>
              <a:buFont typeface="Arial" pitchFamily="34" charset="0"/>
              <a:buChar char="•"/>
              <a:defRPr sz="1800"/>
            </a:lvl1pPr>
          </a:lstStyle>
          <a:p>
            <a:r>
              <a:rPr lang="en-US" dirty="0" smtClean="0"/>
              <a:t>Click icon to add chart</a:t>
            </a:r>
            <a:endParaRPr lang="en-US" dirty="0"/>
          </a:p>
        </p:txBody>
      </p:sp>
      <p:sp>
        <p:nvSpPr>
          <p:cNvPr id="7" name="Text Placeholder 17"/>
          <p:cNvSpPr>
            <a:spLocks noGrp="1"/>
          </p:cNvSpPr>
          <p:nvPr>
            <p:ph type="body" sz="quarter" idx="16" hasCustomPrompt="1"/>
          </p:nvPr>
        </p:nvSpPr>
        <p:spPr>
          <a:xfrm>
            <a:off x="338328" y="315467"/>
            <a:ext cx="8242300" cy="877713"/>
          </a:xfrm>
          <a:prstGeom prst="rect">
            <a:avLst/>
          </a:prstGeom>
        </p:spPr>
        <p:txBody>
          <a:bodyPr>
            <a:noAutofit/>
          </a:bodyPr>
          <a:lstStyle>
            <a:lvl1pPr marL="0" indent="0">
              <a:lnSpc>
                <a:spcPts val="3300"/>
              </a:lnSpc>
              <a:buClrTx/>
              <a:buFontTx/>
              <a:buNone/>
              <a:defRPr sz="2800" cap="none" baseline="0">
                <a:solidFill>
                  <a:srgbClr val="FFFFFF"/>
                </a:solidFill>
              </a:defRPr>
            </a:lvl1pPr>
            <a:lvl2pPr>
              <a:buFontTx/>
              <a:buNone/>
              <a:defRPr/>
            </a:lvl2pPr>
            <a:lvl3pPr>
              <a:buFontTx/>
              <a:buNone/>
              <a:defRPr/>
            </a:lvl3pPr>
            <a:lvl4pPr>
              <a:buFontTx/>
              <a:buNone/>
              <a:defRPr/>
            </a:lvl4pPr>
            <a:lvl5pPr>
              <a:buFontTx/>
              <a:buNone/>
              <a:defRPr/>
            </a:lvl5pPr>
          </a:lstStyle>
          <a:p>
            <a:pPr lvl="0"/>
            <a:r>
              <a:rPr lang="en-US" dirty="0" smtClean="0"/>
              <a:t>Double line title</a:t>
            </a:r>
            <a:br>
              <a:rPr lang="en-US" dirty="0" smtClean="0"/>
            </a:br>
            <a:r>
              <a:rPr lang="en-US" dirty="0" smtClean="0"/>
              <a:t>for added content</a:t>
            </a:r>
          </a:p>
        </p:txBody>
      </p:sp>
    </p:spTree>
    <p:extLst>
      <p:ext uri="{BB962C8B-B14F-4D97-AF65-F5344CB8AC3E}">
        <p14:creationId xmlns:p14="http://schemas.microsoft.com/office/powerpoint/2010/main" val="1565870117"/>
      </p:ext>
    </p:extLst>
  </p:cSld>
  <p:clrMapOvr>
    <a:masterClrMapping/>
  </p:clrMapOvr>
  <p:transition>
    <p:fade thruBlk="1"/>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Ending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Title 10"/>
          <p:cNvSpPr>
            <a:spLocks noGrp="1"/>
          </p:cNvSpPr>
          <p:nvPr>
            <p:ph type="title"/>
          </p:nvPr>
        </p:nvSpPr>
        <p:spPr bwMode="black">
          <a:xfrm>
            <a:off x="1009650" y="2221262"/>
            <a:ext cx="7124700" cy="700988"/>
          </a:xfrm>
          <a:prstGeom prst="rect">
            <a:avLst/>
          </a:prstGeom>
        </p:spPr>
        <p:txBody>
          <a:bodyPr anchor="ctr">
            <a:noAutofit/>
          </a:bodyPr>
          <a:lstStyle>
            <a:lvl1pPr algn="ctr">
              <a:lnSpc>
                <a:spcPts val="5000"/>
              </a:lnSpc>
              <a:defRPr sz="2600" b="0" i="1" cap="all" baseline="0">
                <a:solidFill>
                  <a:srgbClr val="C10042"/>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8375904" y="4562856"/>
            <a:ext cx="429768" cy="429768"/>
          </a:xfrm>
          <a:prstGeom prst="rect">
            <a:avLst/>
          </a:prstGeom>
        </p:spPr>
      </p:pic>
    </p:spTree>
    <p:extLst>
      <p:ext uri="{BB962C8B-B14F-4D97-AF65-F5344CB8AC3E}">
        <p14:creationId xmlns:p14="http://schemas.microsoft.com/office/powerpoint/2010/main" val="3372746303"/>
      </p:ext>
    </p:extLst>
  </p:cSld>
  <p:clrMapOvr>
    <a:masterClrMapping/>
  </p:clrMapOvr>
  <p:transition>
    <p:fade thruBlk="1"/>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Instant On End Slide">
    <p:bg bwMode="auto">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734607"/>
      </p:ext>
    </p:extLst>
  </p:cSld>
  <p:clrMapOvr>
    <a:masterClrMapping/>
  </p:clrMapOvr>
  <p:transition>
    <p:fade thruBlk="1"/>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848633"/>
      </p:ext>
    </p:extLst>
  </p:cSld>
  <p:clrMapOvr>
    <a:masterClrMapping/>
  </p:clrMapOvr>
  <p:transition>
    <p:fade thruBlk="1"/>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1470" y="660169"/>
            <a:ext cx="8229600" cy="477054"/>
          </a:xfrm>
          <a:prstGeom prst="rect">
            <a:avLst/>
          </a:prstGeom>
        </p:spPr>
        <p:txBody>
          <a:bodyPr>
            <a:spAutoFit/>
          </a:bodyPr>
          <a:lstStyle>
            <a:lvl1pPr marL="0" indent="0" algn="l">
              <a:lnSpc>
                <a:spcPts val="3000"/>
              </a:lnSpc>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sp>
        <p:nvSpPr>
          <p:cNvPr id="7" name="Title 6"/>
          <p:cNvSpPr>
            <a:spLocks noGrp="1"/>
          </p:cNvSpPr>
          <p:nvPr>
            <p:ph type="title"/>
          </p:nvPr>
        </p:nvSpPr>
        <p:spPr>
          <a:xfrm>
            <a:off x="331470" y="270149"/>
            <a:ext cx="8229600" cy="392415"/>
          </a:xfrm>
        </p:spPr>
        <p:txBody>
          <a:bodyPr/>
          <a:lstStyle/>
          <a:p>
            <a:r>
              <a:rPr lang="en-US" noProof="0" smtClean="0"/>
              <a:t>Click to edit Master title style</a:t>
            </a:r>
            <a:endParaRPr lang="en-US" noProof="0"/>
          </a:p>
        </p:txBody>
      </p:sp>
      <p:sp>
        <p:nvSpPr>
          <p:cNvPr id="5" name="Slide Number Placeholder 4"/>
          <p:cNvSpPr>
            <a:spLocks noGrp="1"/>
          </p:cNvSpPr>
          <p:nvPr>
            <p:ph type="sldNum" sz="quarter" idx="11"/>
          </p:nvPr>
        </p:nvSpPr>
        <p:spPr>
          <a:xfrm>
            <a:off x="348905" y="4697523"/>
            <a:ext cx="182186" cy="107722"/>
          </a:xfrm>
          <a:prstGeom prst="rect">
            <a:avLst/>
          </a:prstGeom>
        </p:spPr>
        <p:txBody>
          <a:bodyPr/>
          <a:lstStyle/>
          <a:p>
            <a:fld id="{33088DE5-1DDF-C242-AF39-BA25983D68D6}" type="slidenum">
              <a:rPr>
                <a:solidFill>
                  <a:srgbClr val="000000"/>
                </a:solidFill>
              </a:rPr>
              <a:pPr/>
              <a:t>‹#›</a:t>
            </a:fld>
            <a:endParaRPr dirty="0">
              <a:solidFill>
                <a:srgbClr val="000000"/>
              </a:solidFill>
            </a:endParaRPr>
          </a:p>
        </p:txBody>
      </p:sp>
      <p:sp>
        <p:nvSpPr>
          <p:cNvPr id="9" name="Footer Placeholder 8"/>
          <p:cNvSpPr>
            <a:spLocks noGrp="1"/>
          </p:cNvSpPr>
          <p:nvPr>
            <p:ph type="ftr" sz="quarter" idx="12"/>
          </p:nvPr>
        </p:nvSpPr>
        <p:spPr>
          <a:xfrm>
            <a:off x="536402" y="4680426"/>
            <a:ext cx="3365675" cy="253061"/>
          </a:xfrm>
          <a:prstGeom prst="rect">
            <a:avLst/>
          </a:prstGeom>
        </p:spPr>
        <p:txBody>
          <a:bodyPr/>
          <a:lstStyle/>
          <a:p>
            <a:pPr>
              <a:lnSpc>
                <a:spcPts val="1000"/>
              </a:lnSpc>
            </a:pPr>
            <a:r>
              <a:rPr>
                <a:solidFill>
                  <a:srgbClr val="000000"/>
                </a:solidFill>
              </a:rPr>
              <a:t>Footer goes here</a:t>
            </a:r>
          </a:p>
        </p:txBody>
      </p:sp>
    </p:spTree>
    <p:extLst>
      <p:ext uri="{BB962C8B-B14F-4D97-AF65-F5344CB8AC3E}">
        <p14:creationId xmlns:p14="http://schemas.microsoft.com/office/powerpoint/2010/main" val="14047428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losing Slide_blue textur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3464" y="2260800"/>
            <a:ext cx="7772400" cy="646331"/>
          </a:xfrm>
          <a:prstGeom prst="rect">
            <a:avLst/>
          </a:prstGeom>
        </p:spPr>
        <p:txBody>
          <a:bodyPr lIns="0" tIns="0" rIns="0" bIns="0" anchor="b" anchorCtr="0">
            <a:spAutoFit/>
          </a:bodyPr>
          <a:lstStyle>
            <a:lvl1pPr algn="l">
              <a:lnSpc>
                <a:spcPct val="106000"/>
              </a:lnSpc>
              <a:defRPr sz="4000">
                <a:solidFill>
                  <a:schemeClr val="bg1"/>
                </a:solidFill>
                <a:latin typeface="Futura Hv"/>
                <a:cs typeface="Futura"/>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1707410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_blue_textur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3464" y="2262566"/>
            <a:ext cx="7772400" cy="646331"/>
          </a:xfrm>
          <a:prstGeom prst="rect">
            <a:avLst/>
          </a:prstGeom>
        </p:spPr>
        <p:txBody>
          <a:bodyPr wrap="square" lIns="0" tIns="0" rIns="0" bIns="0" anchor="b" anchorCtr="0">
            <a:noAutofit/>
          </a:bodyPr>
          <a:lstStyle>
            <a:lvl1pPr algn="l">
              <a:lnSpc>
                <a:spcPct val="106000"/>
              </a:lnSpc>
              <a:defRPr sz="4000">
                <a:solidFill>
                  <a:schemeClr val="bg1"/>
                </a:solidFill>
                <a:latin typeface="Futura Hv"/>
                <a:cs typeface="Futura"/>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373464" y="3835718"/>
            <a:ext cx="7772400" cy="222924"/>
          </a:xfrm>
          <a:prstGeom prst="rect">
            <a:avLst/>
          </a:prstGeom>
        </p:spPr>
        <p:txBody>
          <a:bodyPr wrap="square" lIns="0" tIns="0" rIns="0" bIns="0">
            <a:noAutofit/>
          </a:bodyPr>
          <a:lstStyle>
            <a:lvl1pPr marL="0" indent="0" algn="l">
              <a:lnSpc>
                <a:spcPts val="1750"/>
              </a:lnSpc>
              <a:spcBef>
                <a:spcPts val="0"/>
              </a:spcBef>
              <a:buNone/>
              <a:defRPr sz="1400">
                <a:solidFill>
                  <a:srgbClr val="FFFFFF"/>
                </a:solidFill>
                <a:latin typeface="Futura B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spTree>
    <p:extLst>
      <p:ext uri="{BB962C8B-B14F-4D97-AF65-F5344CB8AC3E}">
        <p14:creationId xmlns:p14="http://schemas.microsoft.com/office/powerpoint/2010/main" val="633042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61660"/>
            <a:ext cx="7772400" cy="1102519"/>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3361258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92"/>
            <a:ext cx="8229600" cy="85725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721943D-A7F9-4474-AC48-B5E8E9B2DDB3}" type="slidenum">
              <a:rPr lang="en-AU" smtClean="0">
                <a:solidFill>
                  <a:srgbClr val="000000"/>
                </a:solidFill>
              </a:rPr>
              <a:pPr/>
              <a:t>‹#›</a:t>
            </a:fld>
            <a:endParaRPr lang="en-AU" dirty="0">
              <a:solidFill>
                <a:srgbClr val="000000"/>
              </a:solidFill>
            </a:endParaRPr>
          </a:p>
        </p:txBody>
      </p:sp>
    </p:spTree>
    <p:extLst>
      <p:ext uri="{BB962C8B-B14F-4D97-AF65-F5344CB8AC3E}">
        <p14:creationId xmlns:p14="http://schemas.microsoft.com/office/powerpoint/2010/main" val="346328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9" descr="102679_TEMPLATE_16.9(1).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249492"/>
            <a:ext cx="8229600" cy="85725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p>
            <a:r>
              <a:rPr lang="en-AU" dirty="0"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3147134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No Photo">
    <p:bg>
      <p:bgPr>
        <a:solidFill>
          <a:srgbClr val="000000"/>
        </a:solid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0" y="0"/>
            <a:ext cx="5854700" cy="5143500"/>
          </a:xfrm>
          <a:custGeom>
            <a:avLst/>
            <a:gdLst>
              <a:gd name="connsiteX0" fmla="*/ 0 w 5683170"/>
              <a:gd name="connsiteY0" fmla="*/ 0 h 6858000"/>
              <a:gd name="connsiteX1" fmla="*/ 5683170 w 5683170"/>
              <a:gd name="connsiteY1" fmla="*/ 0 h 6858000"/>
              <a:gd name="connsiteX2" fmla="*/ 5683170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166886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070294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093570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103095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093316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100651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490723 w 5683170"/>
              <a:gd name="connsiteY2" fmla="*/ 6858000 h 6858000"/>
              <a:gd name="connsiteX3" fmla="*/ 0 w 5683170"/>
              <a:gd name="connsiteY3" fmla="*/ 6858000 h 6858000"/>
              <a:gd name="connsiteX4" fmla="*/ 0 w 568317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170" h="6858000">
                <a:moveTo>
                  <a:pt x="0" y="0"/>
                </a:moveTo>
                <a:lnTo>
                  <a:pt x="5683170" y="0"/>
                </a:lnTo>
                <a:lnTo>
                  <a:pt x="4490723" y="6858000"/>
                </a:lnTo>
                <a:lnTo>
                  <a:pt x="0" y="6858000"/>
                </a:lnTo>
                <a:lnTo>
                  <a:pt x="0" y="0"/>
                </a:lnTo>
                <a:close/>
              </a:path>
            </a:pathLst>
          </a:custGeom>
          <a:blipFill rotWithShape="1">
            <a:blip r:embed="rId2" cstate="email">
              <a:extLst>
                <a:ext uri="{28A0092B-C50C-407E-A947-70E740481C1C}">
                  <a14:useLocalDpi xmlns:a14="http://schemas.microsoft.com/office/drawing/2010/main"/>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smtClean="0">
              <a:solidFill>
                <a:prstClr val="white"/>
              </a:solidFill>
            </a:endParaRPr>
          </a:p>
        </p:txBody>
      </p:sp>
      <p:sp>
        <p:nvSpPr>
          <p:cNvPr id="11" name="Title 10"/>
          <p:cNvSpPr>
            <a:spLocks noGrp="1"/>
          </p:cNvSpPr>
          <p:nvPr>
            <p:ph type="title" hasCustomPrompt="1"/>
          </p:nvPr>
        </p:nvSpPr>
        <p:spPr bwMode="black">
          <a:xfrm>
            <a:off x="328716" y="412890"/>
            <a:ext cx="5057324" cy="1148885"/>
          </a:xfrm>
          <a:prstGeom prst="rect">
            <a:avLst/>
          </a:prstGeom>
        </p:spPr>
        <p:txBody>
          <a:bodyPr anchor="b" anchorCtr="0">
            <a:normAutofit/>
          </a:bodyPr>
          <a:lstStyle>
            <a:lvl1pPr algn="l">
              <a:lnSpc>
                <a:spcPts val="4000"/>
              </a:lnSpc>
              <a:defRPr sz="2800" i="1" strike="noStrike" cap="all" baseline="0">
                <a:solidFill>
                  <a:srgbClr val="C10042"/>
                </a:solidFill>
                <a:latin typeface="+mn-lt"/>
              </a:defRPr>
            </a:lvl1pPr>
          </a:lstStyle>
          <a:p>
            <a:r>
              <a:rPr lang="en-US" strike="noStrike" dirty="0" smtClean="0"/>
              <a:t>PRESENTATION TITLE</a:t>
            </a:r>
            <a:endParaRPr lang="en-US" dirty="0"/>
          </a:p>
        </p:txBody>
      </p:sp>
      <p:sp>
        <p:nvSpPr>
          <p:cNvPr id="8" name="Text Placeholder 12"/>
          <p:cNvSpPr>
            <a:spLocks noGrp="1"/>
          </p:cNvSpPr>
          <p:nvPr>
            <p:ph type="body" sz="quarter" idx="14" hasCustomPrompt="1"/>
          </p:nvPr>
        </p:nvSpPr>
        <p:spPr>
          <a:xfrm>
            <a:off x="414664" y="1550182"/>
            <a:ext cx="4859864" cy="413543"/>
          </a:xfrm>
          <a:prstGeom prst="rect">
            <a:avLst/>
          </a:prstGeom>
        </p:spPr>
        <p:txBody>
          <a:bodyPr>
            <a:noAutofit/>
          </a:bodyPr>
          <a:lstStyle>
            <a:lvl1pPr marL="0" indent="0">
              <a:lnSpc>
                <a:spcPct val="100000"/>
              </a:lnSpc>
              <a:buNone/>
              <a:defRPr lang="en-US" sz="1600" i="1" kern="1200" dirty="0" smtClean="0">
                <a:solidFill>
                  <a:srgbClr val="C10042"/>
                </a:solidFill>
                <a:latin typeface="+mn-lt"/>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Subtitle goes here</a:t>
            </a:r>
          </a:p>
        </p:txBody>
      </p:sp>
      <p:sp>
        <p:nvSpPr>
          <p:cNvPr id="3" name="Subtitle 2"/>
          <p:cNvSpPr>
            <a:spLocks noGrp="1"/>
          </p:cNvSpPr>
          <p:nvPr>
            <p:ph type="subTitle" idx="1" hasCustomPrompt="1"/>
          </p:nvPr>
        </p:nvSpPr>
        <p:spPr bwMode="black">
          <a:xfrm>
            <a:off x="357089" y="3858421"/>
            <a:ext cx="4426784" cy="701763"/>
          </a:xfrm>
          <a:prstGeom prst="rect">
            <a:avLst/>
          </a:prstGeom>
        </p:spPr>
        <p:txBody>
          <a:bodyPr anchor="b" anchorCtr="0">
            <a:noAutofit/>
          </a:bodyPr>
          <a:lstStyle>
            <a:lvl1pPr marL="0" marR="0" indent="0" algn="l" defTabSz="914400" rtl="0" eaLnBrk="1" fontAlgn="auto" latinLnBrk="0" hangingPunct="1">
              <a:lnSpc>
                <a:spcPct val="120000"/>
              </a:lnSpc>
              <a:spcBef>
                <a:spcPts val="0"/>
              </a:spcBef>
              <a:spcAft>
                <a:spcPts val="0"/>
              </a:spcAft>
              <a:buClrTx/>
              <a:buSzPct val="100000"/>
              <a:buFontTx/>
              <a:buNone/>
              <a:tabLst/>
              <a:defRPr sz="1400">
                <a:solidFill>
                  <a:schemeClr val="bg1"/>
                </a:solidFill>
                <a:latin typeface="Futura B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Name </a:t>
            </a:r>
          </a:p>
          <a:p>
            <a:r>
              <a:rPr lang="en-US" dirty="0" smtClean="0"/>
              <a:t>Title</a:t>
            </a:r>
          </a:p>
        </p:txBody>
      </p:sp>
      <p:sp>
        <p:nvSpPr>
          <p:cNvPr id="6" name="TextBox 5"/>
          <p:cNvSpPr txBox="1"/>
          <p:nvPr/>
        </p:nvSpPr>
        <p:spPr bwMode="gray">
          <a:xfrm>
            <a:off x="357089" y="4740302"/>
            <a:ext cx="3010579" cy="307777"/>
          </a:xfrm>
          <a:prstGeom prst="rect">
            <a:avLst/>
          </a:prstGeom>
          <a:noFill/>
        </p:spPr>
        <p:txBody>
          <a:bodyPr wrap="square" rtlCol="0">
            <a:spAutoFit/>
          </a:bodyPr>
          <a:lstStyle/>
          <a:p>
            <a:r>
              <a:rPr lang="en-US" sz="700" dirty="0" smtClean="0">
                <a:solidFill>
                  <a:srgbClr val="FFFFFF"/>
                </a:solidFill>
              </a:rPr>
              <a:t>© 2011 Hewlett-Packard Development Company, L.P. </a:t>
            </a:r>
          </a:p>
          <a:p>
            <a:r>
              <a:rPr lang="en-US" sz="700" dirty="0" smtClean="0">
                <a:solidFill>
                  <a:srgbClr val="FFFFFF"/>
                </a:solidFill>
              </a:rPr>
              <a:t>The information contained herein is subject to change without notice. </a:t>
            </a:r>
            <a:endParaRPr lang="en-US" sz="700" dirty="0">
              <a:solidFill>
                <a:srgbClr val="FFFFFF"/>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black">
          <a:xfrm>
            <a:off x="8375904" y="4562856"/>
            <a:ext cx="429768" cy="429768"/>
          </a:xfrm>
          <a:prstGeom prst="rect">
            <a:avLst/>
          </a:prstGeom>
        </p:spPr>
      </p:pic>
    </p:spTree>
    <p:extLst>
      <p:ext uri="{BB962C8B-B14F-4D97-AF65-F5344CB8AC3E}">
        <p14:creationId xmlns:p14="http://schemas.microsoft.com/office/powerpoint/2010/main" val="2480525860"/>
      </p:ext>
    </p:extLst>
  </p:cSld>
  <p:clrMapOvr>
    <a:masterClrMapping/>
  </p:clrMapOvr>
  <p:transition>
    <p:fade thruBlk="1"/>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descr="102679_TEMPLATE_16.9(2).jpg"/>
          <p:cNvPicPr>
            <a:picLocks noChangeAspect="1"/>
          </p:cNvPicPr>
          <p:nvPr userDrawn="1"/>
        </p:nvPicPr>
        <p:blipFill>
          <a:blip r:embed="rId2"/>
          <a:stretch>
            <a:fillRect/>
          </a:stretch>
        </p:blipFill>
        <p:spPr>
          <a:xfrm>
            <a:off x="3760" y="0"/>
            <a:ext cx="913648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1707655"/>
            <a:ext cx="8229600" cy="2886968"/>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Tree>
    <p:extLst>
      <p:ext uri="{BB962C8B-B14F-4D97-AF65-F5344CB8AC3E}">
        <p14:creationId xmlns:p14="http://schemas.microsoft.com/office/powerpoint/2010/main" val="42645675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sp>
        <p:nvSpPr>
          <p:cNvPr id="2" name="Title 1"/>
          <p:cNvSpPr>
            <a:spLocks noGrp="1"/>
          </p:cNvSpPr>
          <p:nvPr>
            <p:ph type="title" hasCustomPrompt="1"/>
          </p:nvPr>
        </p:nvSpPr>
        <p:spPr>
          <a:xfrm>
            <a:off x="722313" y="3305176"/>
            <a:ext cx="7772400" cy="1021556"/>
          </a:xfrm>
        </p:spPr>
        <p:txBody>
          <a:bodyPr anchor="t"/>
          <a:lstStyle>
            <a:lvl1pPr algn="l">
              <a:defRPr sz="4000" b="1" cap="all"/>
            </a:lvl1pPr>
          </a:lstStyle>
          <a:p>
            <a:r>
              <a:rPr lang="en-US" dirty="0" smtClean="0"/>
              <a:t>Click to edit Master </a:t>
            </a:r>
            <a:br>
              <a:rPr lang="en-US" dirty="0" smtClean="0"/>
            </a:br>
            <a:r>
              <a:rPr lang="en-US" dirty="0" smtClean="0"/>
              <a:t>title style</a:t>
            </a:r>
            <a:endParaRPr lang="en-AU"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Tech·Ed_LOGO.png"/>
          <p:cNvPicPr>
            <a:picLocks noChangeAspect="1"/>
          </p:cNvPicPr>
          <p:nvPr userDrawn="1"/>
        </p:nvPicPr>
        <p:blipFill>
          <a:blip r:embed="rId4"/>
          <a:stretch>
            <a:fillRect/>
          </a:stretch>
        </p:blipFill>
        <p:spPr>
          <a:xfrm>
            <a:off x="6019800" y="590550"/>
            <a:ext cx="2447922" cy="995766"/>
          </a:xfrm>
          <a:prstGeom prst="rect">
            <a:avLst/>
          </a:prstGeom>
        </p:spPr>
      </p:pic>
    </p:spTree>
    <p:extLst>
      <p:ext uri="{BB962C8B-B14F-4D97-AF65-F5344CB8AC3E}">
        <p14:creationId xmlns:p14="http://schemas.microsoft.com/office/powerpoint/2010/main" val="37080207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spTree>
    <p:extLst>
      <p:ext uri="{BB962C8B-B14F-4D97-AF65-F5344CB8AC3E}">
        <p14:creationId xmlns:p14="http://schemas.microsoft.com/office/powerpoint/2010/main" val="5781404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0344"/>
            <a:ext cx="8229600" cy="85725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41651857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0344"/>
            <a:ext cx="8229600" cy="857250"/>
          </a:xfrm>
        </p:spPr>
        <p:txBody>
          <a:bodyPr/>
          <a:lstStyle>
            <a:lvl1pPr>
              <a:defRPr/>
            </a:lvl1pPr>
          </a:lstStyle>
          <a:p>
            <a:r>
              <a:rPr lang="en-US" smtClean="0"/>
              <a:t>Click to edit Master title style</a:t>
            </a:r>
            <a:endParaRPr lang="en-AU"/>
          </a:p>
        </p:txBody>
      </p:sp>
      <p:sp>
        <p:nvSpPr>
          <p:cNvPr id="4" name="Content Placeholder 3"/>
          <p:cNvSpPr>
            <a:spLocks noGrp="1"/>
          </p:cNvSpPr>
          <p:nvPr>
            <p:ph sz="half" idx="2"/>
          </p:nvPr>
        </p:nvSpPr>
        <p:spPr>
          <a:xfrm>
            <a:off x="457200" y="1200150"/>
            <a:ext cx="4114800" cy="3124200"/>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13923785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92"/>
            <a:ext cx="8229600" cy="85725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2721943D-A7F9-4474-AC48-B5E8E9B2DDB3}" type="slidenum">
              <a:rPr lang="en-AU" smtClean="0">
                <a:solidFill>
                  <a:srgbClr val="000000"/>
                </a:solidFill>
              </a:rPr>
              <a:pPr/>
              <a:t>‹#›</a:t>
            </a:fld>
            <a:endParaRPr lang="en-AU" dirty="0">
              <a:solidFill>
                <a:srgbClr val="000000"/>
              </a:solidFill>
            </a:endParaRPr>
          </a:p>
        </p:txBody>
      </p:sp>
    </p:spTree>
    <p:extLst>
      <p:ext uri="{BB962C8B-B14F-4D97-AF65-F5344CB8AC3E}">
        <p14:creationId xmlns:p14="http://schemas.microsoft.com/office/powerpoint/2010/main" val="24650443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41134441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35426166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21425944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pic>
        <p:nvPicPr>
          <p:cNvPr id="4" name="Picture 3" descr="Tech·Ed_LOGO.png"/>
          <p:cNvPicPr>
            <a:picLocks noChangeAspect="1"/>
          </p:cNvPicPr>
          <p:nvPr userDrawn="1"/>
        </p:nvPicPr>
        <p:blipFill>
          <a:blip r:embed="rId4"/>
          <a:stretch>
            <a:fillRect/>
          </a:stretch>
        </p:blipFill>
        <p:spPr>
          <a:xfrm>
            <a:off x="990599" y="1428750"/>
            <a:ext cx="4870445" cy="1981200"/>
          </a:xfrm>
          <a:prstGeom prst="rect">
            <a:avLst/>
          </a:prstGeom>
        </p:spPr>
      </p:pic>
    </p:spTree>
    <p:extLst>
      <p:ext uri="{BB962C8B-B14F-4D97-AF65-F5344CB8AC3E}">
        <p14:creationId xmlns:p14="http://schemas.microsoft.com/office/powerpoint/2010/main" val="1413382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ransition Slide No Photo">
    <p:bg>
      <p:bgPr>
        <a:solidFill>
          <a:srgbClr val="000000"/>
        </a:solidFill>
        <a:effectLst/>
      </p:bgPr>
    </p:bg>
    <p:spTree>
      <p:nvGrpSpPr>
        <p:cNvPr id="1" name=""/>
        <p:cNvGrpSpPr/>
        <p:nvPr/>
      </p:nvGrpSpPr>
      <p:grpSpPr>
        <a:xfrm>
          <a:off x="0" y="0"/>
          <a:ext cx="0" cy="0"/>
          <a:chOff x="0" y="0"/>
          <a:chExt cx="0" cy="0"/>
        </a:xfrm>
      </p:grpSpPr>
      <p:sp>
        <p:nvSpPr>
          <p:cNvPr id="6" name="Freeform 5"/>
          <p:cNvSpPr>
            <a:spLocks noChangeAspect="1"/>
          </p:cNvSpPr>
          <p:nvPr/>
        </p:nvSpPr>
        <p:spPr>
          <a:xfrm>
            <a:off x="0" y="0"/>
            <a:ext cx="5854700" cy="5143500"/>
          </a:xfrm>
          <a:custGeom>
            <a:avLst/>
            <a:gdLst>
              <a:gd name="connsiteX0" fmla="*/ 0 w 5683170"/>
              <a:gd name="connsiteY0" fmla="*/ 0 h 6858000"/>
              <a:gd name="connsiteX1" fmla="*/ 5683170 w 5683170"/>
              <a:gd name="connsiteY1" fmla="*/ 0 h 6858000"/>
              <a:gd name="connsiteX2" fmla="*/ 5683170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166886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070294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093570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103095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093316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100651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490723 w 5683170"/>
              <a:gd name="connsiteY2" fmla="*/ 6858000 h 6858000"/>
              <a:gd name="connsiteX3" fmla="*/ 0 w 5683170"/>
              <a:gd name="connsiteY3" fmla="*/ 6858000 h 6858000"/>
              <a:gd name="connsiteX4" fmla="*/ 0 w 568317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170" h="6858000">
                <a:moveTo>
                  <a:pt x="0" y="0"/>
                </a:moveTo>
                <a:lnTo>
                  <a:pt x="5683170" y="0"/>
                </a:lnTo>
                <a:lnTo>
                  <a:pt x="4490723" y="6858000"/>
                </a:lnTo>
                <a:lnTo>
                  <a:pt x="0" y="6858000"/>
                </a:lnTo>
                <a:lnTo>
                  <a:pt x="0" y="0"/>
                </a:lnTo>
                <a:close/>
              </a:path>
            </a:pathLst>
          </a:custGeom>
          <a:blipFill rotWithShape="1">
            <a:blip r:embed="rId2" cstate="email">
              <a:extLst>
                <a:ext uri="{28A0092B-C50C-407E-A947-70E740481C1C}">
                  <a14:useLocalDpi xmlns:a14="http://schemas.microsoft.com/office/drawing/2010/main"/>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smtClean="0">
              <a:solidFill>
                <a:prstClr val="white"/>
              </a:solidFill>
            </a:endParaRPr>
          </a:p>
        </p:txBody>
      </p:sp>
      <p:sp>
        <p:nvSpPr>
          <p:cNvPr id="12" name="Title 19"/>
          <p:cNvSpPr>
            <a:spLocks noGrp="1"/>
          </p:cNvSpPr>
          <p:nvPr>
            <p:ph type="title" hasCustomPrompt="1"/>
          </p:nvPr>
        </p:nvSpPr>
        <p:spPr bwMode="black">
          <a:xfrm>
            <a:off x="340302" y="369308"/>
            <a:ext cx="6548178" cy="1150734"/>
          </a:xfrm>
          <a:prstGeom prst="rect">
            <a:avLst/>
          </a:prstGeom>
        </p:spPr>
        <p:txBody>
          <a:bodyPr vert="horz" lIns="91440" tIns="45720" rIns="91440" bIns="45720" rtlCol="0" anchor="b" anchorCtr="0">
            <a:noAutofit/>
          </a:bodyPr>
          <a:lstStyle>
            <a:lvl1pPr algn="l" defTabSz="914400" rtl="0" eaLnBrk="1" latinLnBrk="0" hangingPunct="1">
              <a:lnSpc>
                <a:spcPts val="3300"/>
              </a:lnSpc>
              <a:spcBef>
                <a:spcPct val="0"/>
              </a:spcBef>
              <a:buNone/>
              <a:defRPr lang="en-US" sz="3200" b="0" i="1" kern="1200" cap="all" baseline="0" dirty="0">
                <a:solidFill>
                  <a:srgbClr val="C10042"/>
                </a:solidFill>
                <a:latin typeface="+mn-lt"/>
                <a:ea typeface="+mj-ea"/>
                <a:cs typeface="+mj-cs"/>
              </a:defRPr>
            </a:lvl1pPr>
          </a:lstStyle>
          <a:p>
            <a:r>
              <a:rPr lang="en-US" dirty="0" smtClean="0"/>
              <a:t>TRANSITION Title</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black">
          <a:xfrm>
            <a:off x="8375904" y="4562856"/>
            <a:ext cx="429768" cy="429768"/>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8375904" y="4562856"/>
            <a:ext cx="429768" cy="429768"/>
          </a:xfrm>
          <a:prstGeom prst="rect">
            <a:avLst/>
          </a:prstGeom>
        </p:spPr>
      </p:pic>
    </p:spTree>
    <p:extLst>
      <p:ext uri="{BB962C8B-B14F-4D97-AF65-F5344CB8AC3E}">
        <p14:creationId xmlns:p14="http://schemas.microsoft.com/office/powerpoint/2010/main" val="2126553902"/>
      </p:ext>
    </p:extLst>
  </p:cSld>
  <p:clrMapOvr>
    <a:masterClrMapping/>
  </p:clrMapOvr>
  <p:transition>
    <p:fade thruBlk="1"/>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Line Title Only">
    <p:spTree>
      <p:nvGrpSpPr>
        <p:cNvPr id="1" name=""/>
        <p:cNvGrpSpPr/>
        <p:nvPr/>
      </p:nvGrpSpPr>
      <p:grpSpPr>
        <a:xfrm>
          <a:off x="0" y="0"/>
          <a:ext cx="0" cy="0"/>
          <a:chOff x="0" y="0"/>
          <a:chExt cx="0" cy="0"/>
        </a:xfrm>
      </p:grpSpPr>
      <p:sp>
        <p:nvSpPr>
          <p:cNvPr id="20" name="Title 8"/>
          <p:cNvSpPr>
            <a:spLocks noGrp="1"/>
          </p:cNvSpPr>
          <p:nvPr>
            <p:ph type="title" hasCustomPrompt="1"/>
          </p:nvPr>
        </p:nvSpPr>
        <p:spPr>
          <a:xfrm>
            <a:off x="234950" y="292608"/>
            <a:ext cx="8375650" cy="503992"/>
          </a:xfrm>
          <a:prstGeom prst="rect">
            <a:avLst/>
          </a:prstGeom>
        </p:spPr>
        <p:txBody>
          <a:bodyPr anchor="t" anchorCtr="0">
            <a:noAutofit/>
          </a:bodyPr>
          <a:lstStyle>
            <a:lvl1pPr marL="0" marR="0" indent="0" algn="l" defTabSz="914400" rtl="0" eaLnBrk="1" fontAlgn="auto" latinLnBrk="0" hangingPunct="1">
              <a:lnSpc>
                <a:spcPts val="3100"/>
              </a:lnSpc>
              <a:spcBef>
                <a:spcPct val="0"/>
              </a:spcBef>
              <a:spcAft>
                <a:spcPts val="0"/>
              </a:spcAft>
              <a:buClrTx/>
              <a:buSzTx/>
              <a:buFontTx/>
              <a:buNone/>
              <a:tabLst/>
              <a:defRPr sz="3200" baseline="0">
                <a:solidFill>
                  <a:schemeClr val="bg1"/>
                </a:solidFill>
                <a:latin typeface="Futura Bk" pitchFamily="34" charset="0"/>
              </a:defRPr>
            </a:lvl1pPr>
          </a:lstStyle>
          <a:p>
            <a:r>
              <a:rPr lang="en-US" dirty="0" smtClean="0"/>
              <a:t>Title</a:t>
            </a:r>
            <a:endParaRPr lang="en-US" dirty="0"/>
          </a:p>
        </p:txBody>
      </p:sp>
      <p:sp>
        <p:nvSpPr>
          <p:cNvPr id="21" name="Text Placeholder 12"/>
          <p:cNvSpPr>
            <a:spLocks noGrp="1"/>
          </p:cNvSpPr>
          <p:nvPr>
            <p:ph type="body" sz="quarter" idx="14" hasCustomPrompt="1"/>
          </p:nvPr>
        </p:nvSpPr>
        <p:spPr>
          <a:xfrm>
            <a:off x="246888" y="697558"/>
            <a:ext cx="8366760" cy="399680"/>
          </a:xfrm>
          <a:prstGeom prst="rect">
            <a:avLst/>
          </a:prstGeom>
        </p:spPr>
        <p:txBody>
          <a:bodyPr/>
          <a:lstStyle>
            <a:lvl1pPr marL="0" indent="0">
              <a:lnSpc>
                <a:spcPct val="100000"/>
              </a:lnSpc>
              <a:spcBef>
                <a:spcPts val="0"/>
              </a:spcBef>
              <a:buNone/>
              <a:defRPr sz="2000">
                <a:solidFill>
                  <a:schemeClr val="bg1">
                    <a:lumMod val="95000"/>
                  </a:schemeClr>
                </a:solidFill>
                <a:latin typeface="Futura Hv" pitchFamily="34" charset="0"/>
              </a:defRPr>
            </a:lvl1pPr>
            <a:lvl2pPr>
              <a:defRPr>
                <a:solidFill>
                  <a:schemeClr val="bg1"/>
                </a:solidFill>
                <a:latin typeface="Futura Bk" pitchFamily="34" charset="0"/>
              </a:defRPr>
            </a:lvl2pPr>
            <a:lvl3pPr>
              <a:defRPr>
                <a:solidFill>
                  <a:schemeClr val="bg1"/>
                </a:solidFill>
                <a:latin typeface="Futura Bk" pitchFamily="34" charset="0"/>
              </a:defRPr>
            </a:lvl3pPr>
            <a:lvl4pPr>
              <a:defRPr>
                <a:solidFill>
                  <a:schemeClr val="bg1"/>
                </a:solidFill>
                <a:latin typeface="Futura Bk" pitchFamily="34" charset="0"/>
              </a:defRPr>
            </a:lvl4pPr>
            <a:lvl5pPr>
              <a:defRPr>
                <a:solidFill>
                  <a:schemeClr val="bg1"/>
                </a:solidFill>
                <a:latin typeface="Futura Bk" pitchFamily="34" charset="0"/>
              </a:defRPr>
            </a:lvl5pPr>
          </a:lstStyle>
          <a:p>
            <a:pPr lvl="0"/>
            <a:r>
              <a:rPr lang="en-US" dirty="0" smtClean="0"/>
              <a:t>Subtitle Placeholder Here</a:t>
            </a:r>
          </a:p>
        </p:txBody>
      </p:sp>
    </p:spTree>
    <p:extLst>
      <p:ext uri="{BB962C8B-B14F-4D97-AF65-F5344CB8AC3E}">
        <p14:creationId xmlns:p14="http://schemas.microsoft.com/office/powerpoint/2010/main" val="2788416596"/>
      </p:ext>
    </p:extLst>
  </p:cSld>
  <p:clrMapOvr>
    <a:masterClrMapping/>
  </p:clrMapOvr>
  <p:transition spd="med">
    <p:wipe dir="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Line, Subtitle and Content">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358775" y="759965"/>
            <a:ext cx="8370380" cy="294965"/>
          </a:xfrm>
          <a:prstGeom prst="rect">
            <a:avLst/>
          </a:prstGeom>
        </p:spPr>
        <p:txBody>
          <a:bodyPr>
            <a:noAutofit/>
          </a:bodyPr>
          <a:lstStyle>
            <a:lvl1pPr marL="0" indent="0">
              <a:lnSpc>
                <a:spcPct val="100000"/>
              </a:lnSpc>
              <a:buNone/>
              <a:defRPr lang="en-US" sz="2000" kern="1200" dirty="0" smtClean="0">
                <a:solidFill>
                  <a:srgbClr val="7B7B79"/>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Subtitle placeholder here</a:t>
            </a:r>
          </a:p>
        </p:txBody>
      </p:sp>
      <p:sp>
        <p:nvSpPr>
          <p:cNvPr id="9" name="Date Placeholder 8"/>
          <p:cNvSpPr>
            <a:spLocks noGrp="1"/>
          </p:cNvSpPr>
          <p:nvPr>
            <p:ph type="dt" sz="half" idx="15"/>
          </p:nvPr>
        </p:nvSpPr>
        <p:spPr>
          <a:xfrm>
            <a:off x="4023360" y="4855464"/>
            <a:ext cx="1097280" cy="150876"/>
          </a:xfrm>
          <a:prstGeom prst="rect">
            <a:avLst/>
          </a:prstGeom>
        </p:spPr>
        <p:txBody>
          <a:bodyPr/>
          <a:lstStyle/>
          <a:p>
            <a:fld id="{B7DADEFB-AEF8-4CC4-98AD-BC3441F07242}" type="datetime1">
              <a:rPr lang="en-US" smtClean="0"/>
              <a:pPr/>
              <a:t>9/1/2011</a:t>
            </a:fld>
            <a:endParaRPr lang="en-US" dirty="0"/>
          </a:p>
        </p:txBody>
      </p:sp>
      <p:sp>
        <p:nvSpPr>
          <p:cNvPr id="10" name="Slide Number Placeholder 9"/>
          <p:cNvSpPr>
            <a:spLocks noGrp="1"/>
          </p:cNvSpPr>
          <p:nvPr>
            <p:ph type="sldNum" sz="quarter" idx="16"/>
          </p:nvPr>
        </p:nvSpPr>
        <p:spPr>
          <a:xfrm>
            <a:off x="365760" y="4855464"/>
            <a:ext cx="320040" cy="150876"/>
          </a:xfrm>
          <a:prstGeom prst="rect">
            <a:avLst/>
          </a:prstGeom>
        </p:spPr>
        <p:txBody>
          <a:bodyPr/>
          <a:lstStyle/>
          <a:p>
            <a:fld id="{39FE57C1-99E3-4342-90AE-63D315326D4A}" type="slidenum">
              <a:rPr lang="en-US" smtClean="0"/>
              <a:pPr/>
              <a:t>‹#›</a:t>
            </a:fld>
            <a:endParaRPr lang="en-US" dirty="0"/>
          </a:p>
        </p:txBody>
      </p:sp>
      <p:sp>
        <p:nvSpPr>
          <p:cNvPr id="11" name="Footer Placeholder 10"/>
          <p:cNvSpPr>
            <a:spLocks noGrp="1"/>
          </p:cNvSpPr>
          <p:nvPr>
            <p:ph type="ftr" sz="quarter" idx="17"/>
          </p:nvPr>
        </p:nvSpPr>
        <p:spPr/>
        <p:txBody>
          <a:bodyPr/>
          <a:lstStyle/>
          <a:p>
            <a:r>
              <a:rPr lang="en-US" dirty="0" smtClean="0"/>
              <a:t>Footer goes here</a:t>
            </a:r>
            <a:endParaRPr lang="en-US" dirty="0"/>
          </a:p>
        </p:txBody>
      </p:sp>
      <p:sp>
        <p:nvSpPr>
          <p:cNvPr id="8" name="Content Placeholder 12"/>
          <p:cNvSpPr>
            <a:spLocks noGrp="1"/>
          </p:cNvSpPr>
          <p:nvPr>
            <p:ph sz="quarter" idx="18"/>
          </p:nvPr>
        </p:nvSpPr>
        <p:spPr>
          <a:xfrm>
            <a:off x="365760" y="1196817"/>
            <a:ext cx="8321040" cy="3383280"/>
          </a:xfrm>
        </p:spPr>
        <p:txBody>
          <a:bodyPr/>
          <a:lstStyle>
            <a:lvl1pPr>
              <a:buSzPct val="80000"/>
              <a:buFont typeface="Arial" pitchFamily="34" charset="0"/>
              <a:buChar char="•"/>
              <a:defRPr sz="1800"/>
            </a:lvl1pPr>
            <a:lvl2pPr>
              <a:buSzPct val="80000"/>
              <a:buFont typeface="Futura Bk" pitchFamily="34" charset="0"/>
              <a:buChar char="–"/>
              <a:defRPr sz="1400"/>
            </a:lvl2pPr>
            <a:lvl3pPr>
              <a:buSzPct val="80000"/>
              <a:buFont typeface="Arial" pitchFamily="34" charset="0"/>
              <a:buChar char="•"/>
              <a:defRPr sz="1000"/>
            </a:lvl3pPr>
            <a:lvl4pPr>
              <a:buSzPct val="80000"/>
              <a:buFont typeface="Futura Bk" pitchFamily="34" charset="0"/>
              <a:buChar char="–"/>
              <a:defRPr sz="1000"/>
            </a:lvl4pPr>
            <a:lvl5pPr>
              <a:buSzPct val="80000"/>
              <a:buFont typeface="Arial"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8"/>
          <p:cNvSpPr>
            <a:spLocks noGrp="1"/>
          </p:cNvSpPr>
          <p:nvPr>
            <p:ph type="title" hasCustomPrompt="1"/>
          </p:nvPr>
        </p:nvSpPr>
        <p:spPr>
          <a:xfrm>
            <a:off x="339725" y="304710"/>
            <a:ext cx="8375650" cy="469840"/>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2800" baseline="0">
                <a:solidFill>
                  <a:schemeClr val="bg1"/>
                </a:solidFill>
                <a:latin typeface="Futura Bk" pitchFamily="34" charset="0"/>
              </a:defRPr>
            </a:lvl1pPr>
          </a:lstStyle>
          <a:p>
            <a:r>
              <a:rPr lang="en-US" dirty="0" smtClean="0"/>
              <a:t>Single line title</a:t>
            </a:r>
            <a:endParaRPr lang="en-US" dirty="0"/>
          </a:p>
        </p:txBody>
      </p:sp>
    </p:spTree>
    <p:extLst>
      <p:ext uri="{BB962C8B-B14F-4D97-AF65-F5344CB8AC3E}">
        <p14:creationId xmlns:p14="http://schemas.microsoft.com/office/powerpoint/2010/main" val="2804296474"/>
      </p:ext>
    </p:extLst>
  </p:cSld>
  <p:clrMapOvr>
    <a:masterClrMapping/>
  </p:clrMapOvr>
  <p:transition spd="med">
    <p:wipe dir="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1Line, Subtitle and Content">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358775" y="659607"/>
            <a:ext cx="8370380" cy="294965"/>
          </a:xfrm>
          <a:prstGeom prst="rect">
            <a:avLst/>
          </a:prstGeom>
        </p:spPr>
        <p:txBody>
          <a:bodyPr/>
          <a:lstStyle>
            <a:lvl1pPr>
              <a:buNone/>
              <a:defRPr lang="en-US" sz="2000" kern="1200" dirty="0" smtClean="0">
                <a:solidFill>
                  <a:schemeClr val="bg1">
                    <a:lumMod val="75000"/>
                  </a:schemeClr>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Subtitle Placeholder Here</a:t>
            </a:r>
          </a:p>
        </p:txBody>
      </p:sp>
      <p:sp>
        <p:nvSpPr>
          <p:cNvPr id="15" name="Title 8"/>
          <p:cNvSpPr>
            <a:spLocks noGrp="1"/>
          </p:cNvSpPr>
          <p:nvPr>
            <p:ph type="title" hasCustomPrompt="1"/>
          </p:nvPr>
        </p:nvSpPr>
        <p:spPr>
          <a:xfrm>
            <a:off x="339725" y="315469"/>
            <a:ext cx="8375650" cy="329803"/>
          </a:xfrm>
          <a:prstGeom prst="rect">
            <a:avLst/>
          </a:prstGeom>
        </p:spPr>
        <p:txBody>
          <a:bodyPr anchor="t" anchorCtr="0">
            <a:noAutofit/>
          </a:bodyPr>
          <a:lstStyle>
            <a:lvl1pPr marL="0" marR="0" indent="0" algn="l" defTabSz="914202" rtl="0" eaLnBrk="1" fontAlgn="auto" latinLnBrk="0" hangingPunct="1">
              <a:lnSpc>
                <a:spcPts val="3299"/>
              </a:lnSpc>
              <a:spcBef>
                <a:spcPct val="0"/>
              </a:spcBef>
              <a:spcAft>
                <a:spcPts val="0"/>
              </a:spcAft>
              <a:buClr>
                <a:srgbClr val="000000"/>
              </a:buClr>
              <a:buSzTx/>
              <a:buFontTx/>
              <a:buNone/>
              <a:tabLst/>
              <a:defRPr sz="3300" baseline="0">
                <a:solidFill>
                  <a:schemeClr val="bg1"/>
                </a:solidFill>
                <a:latin typeface="Futura Bk" pitchFamily="34" charset="0"/>
              </a:defRPr>
            </a:lvl1pPr>
          </a:lstStyle>
          <a:p>
            <a:r>
              <a:rPr lang="en-US" dirty="0" smtClean="0"/>
              <a:t>SINGLE LINE TITLE</a:t>
            </a:r>
            <a:endParaRPr lang="en-US" dirty="0"/>
          </a:p>
        </p:txBody>
      </p:sp>
    </p:spTree>
    <p:extLst>
      <p:ext uri="{BB962C8B-B14F-4D97-AF65-F5344CB8AC3E}">
        <p14:creationId xmlns:p14="http://schemas.microsoft.com/office/powerpoint/2010/main" val="577312755"/>
      </p:ext>
    </p:extLst>
  </p:cSld>
  <p:clrMapOvr>
    <a:masterClrMapping/>
  </p:clrMapOvr>
  <p:transition spd="med">
    <p:wipe dir="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Line with Subtitle">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4023360" y="4855464"/>
            <a:ext cx="1097280" cy="150876"/>
          </a:xfrm>
          <a:prstGeom prst="rect">
            <a:avLst/>
          </a:prstGeom>
        </p:spPr>
        <p:txBody>
          <a:bodyPr/>
          <a:lstStyle/>
          <a:p>
            <a:fld id="{E7BE63F3-BD24-F04B-9699-59DC76E654B3}" type="datetime1">
              <a:rPr lang="en-US" smtClean="0"/>
              <a:pPr/>
              <a:t>9/1/2011</a:t>
            </a:fld>
            <a:endParaRPr lang="en-US" dirty="0"/>
          </a:p>
        </p:txBody>
      </p:sp>
      <p:sp>
        <p:nvSpPr>
          <p:cNvPr id="9" name="Slide Number Placeholder 8"/>
          <p:cNvSpPr>
            <a:spLocks noGrp="1"/>
          </p:cNvSpPr>
          <p:nvPr>
            <p:ph type="sldNum" sz="quarter" idx="16"/>
          </p:nvPr>
        </p:nvSpPr>
        <p:spPr>
          <a:xfrm>
            <a:off x="365760" y="4855464"/>
            <a:ext cx="320040" cy="150876"/>
          </a:xfrm>
          <a:prstGeom prst="rect">
            <a:avLst/>
          </a:prstGeom>
        </p:spPr>
        <p:txBody>
          <a:bodyPr/>
          <a:lstStyle/>
          <a:p>
            <a:fld id="{39FE57C1-99E3-4342-90AE-63D315326D4A}" type="slidenum">
              <a:rPr lang="en-US" smtClean="0"/>
              <a:pPr/>
              <a:t>‹#›</a:t>
            </a:fld>
            <a:endParaRPr lang="en-US" dirty="0"/>
          </a:p>
        </p:txBody>
      </p:sp>
      <p:sp>
        <p:nvSpPr>
          <p:cNvPr id="10" name="Footer Placeholder 9"/>
          <p:cNvSpPr>
            <a:spLocks noGrp="1"/>
          </p:cNvSpPr>
          <p:nvPr>
            <p:ph type="ftr" sz="quarter" idx="17"/>
          </p:nvPr>
        </p:nvSpPr>
        <p:spPr/>
        <p:txBody>
          <a:bodyPr/>
          <a:lstStyle/>
          <a:p>
            <a:r>
              <a:rPr lang="en-US" dirty="0" smtClean="0"/>
              <a:t>HP Confidential  |  NDA until June 6  </a:t>
            </a:r>
            <a:endParaRPr lang="en-US" dirty="0"/>
          </a:p>
        </p:txBody>
      </p:sp>
      <p:sp>
        <p:nvSpPr>
          <p:cNvPr id="7" name="Text Placeholder 12"/>
          <p:cNvSpPr>
            <a:spLocks noGrp="1"/>
          </p:cNvSpPr>
          <p:nvPr>
            <p:ph type="body" sz="quarter" idx="14" hasCustomPrompt="1"/>
          </p:nvPr>
        </p:nvSpPr>
        <p:spPr>
          <a:xfrm>
            <a:off x="358775" y="759965"/>
            <a:ext cx="8370380" cy="294965"/>
          </a:xfrm>
          <a:prstGeom prst="rect">
            <a:avLst/>
          </a:prstGeom>
        </p:spPr>
        <p:txBody>
          <a:bodyPr>
            <a:noAutofit/>
          </a:bodyPr>
          <a:lstStyle>
            <a:lvl1pPr marL="0" indent="0">
              <a:lnSpc>
                <a:spcPct val="100000"/>
              </a:lnSpc>
              <a:buNone/>
              <a:defRPr lang="en-US" sz="2000" kern="1200" dirty="0" smtClean="0">
                <a:solidFill>
                  <a:srgbClr val="7B7B79"/>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Subtitle placeholder here</a:t>
            </a:r>
          </a:p>
        </p:txBody>
      </p:sp>
      <p:sp>
        <p:nvSpPr>
          <p:cNvPr id="11" name="Title 8"/>
          <p:cNvSpPr>
            <a:spLocks noGrp="1"/>
          </p:cNvSpPr>
          <p:nvPr>
            <p:ph type="title" hasCustomPrompt="1"/>
          </p:nvPr>
        </p:nvSpPr>
        <p:spPr>
          <a:xfrm>
            <a:off x="333375" y="317410"/>
            <a:ext cx="8375650" cy="469840"/>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2800" baseline="0">
                <a:solidFill>
                  <a:srgbClr val="FFFFFF"/>
                </a:solidFill>
                <a:latin typeface="Futura Bk" pitchFamily="34" charset="0"/>
              </a:defRPr>
            </a:lvl1pPr>
          </a:lstStyle>
          <a:p>
            <a:r>
              <a:rPr lang="en-US" dirty="0" smtClean="0"/>
              <a:t>Single line title</a:t>
            </a:r>
            <a:endParaRPr lang="en-US" dirty="0"/>
          </a:p>
        </p:txBody>
      </p:sp>
    </p:spTree>
    <p:extLst>
      <p:ext uri="{BB962C8B-B14F-4D97-AF65-F5344CB8AC3E}">
        <p14:creationId xmlns:p14="http://schemas.microsoft.com/office/powerpoint/2010/main" val="1819031396"/>
      </p:ext>
    </p:extLst>
  </p:cSld>
  <p:clrMapOvr>
    <a:masterClrMapping/>
  </p:clrMapOvr>
  <p:transition>
    <p:fade thruBlk="1"/>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Line with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8494714" y="4691062"/>
            <a:ext cx="401637" cy="301229"/>
          </a:xfrm>
          <a:prstGeom prst="rect">
            <a:avLst/>
          </a:prstGeom>
          <a:noFill/>
          <a:ln w="9525">
            <a:noFill/>
            <a:miter lim="800000"/>
            <a:headEnd/>
            <a:tailEnd/>
          </a:ln>
        </p:spPr>
      </p:pic>
      <p:sp>
        <p:nvSpPr>
          <p:cNvPr id="9" name="Title 8"/>
          <p:cNvSpPr>
            <a:spLocks noGrp="1"/>
          </p:cNvSpPr>
          <p:nvPr>
            <p:ph type="title"/>
          </p:nvPr>
        </p:nvSpPr>
        <p:spPr>
          <a:xfrm>
            <a:off x="339725" y="315468"/>
            <a:ext cx="8375650" cy="329803"/>
          </a:xfrm>
          <a:prstGeom prst="rect">
            <a:avLst/>
          </a:prstGeom>
        </p:spPr>
        <p:txBody>
          <a:bodyPr>
            <a:noAutofit/>
          </a:bodyPr>
          <a:lstStyle>
            <a:lvl1pPr marL="0" marR="0" indent="0" algn="l" defTabSz="914400" rtl="0" eaLnBrk="1" fontAlgn="auto" latinLnBrk="0" hangingPunct="1">
              <a:lnSpc>
                <a:spcPts val="3300"/>
              </a:lnSpc>
              <a:spcBef>
                <a:spcPct val="0"/>
              </a:spcBef>
              <a:spcAft>
                <a:spcPts val="0"/>
              </a:spcAft>
              <a:buClrTx/>
              <a:buSzTx/>
              <a:buFontTx/>
              <a:buNone/>
              <a:tabLst/>
              <a:defRPr sz="3300" baseline="0">
                <a:solidFill>
                  <a:srgbClr val="000000"/>
                </a:solidFill>
                <a:latin typeface="Futura Bk" pitchFamily="34" charset="0"/>
              </a:defRPr>
            </a:lvl1pPr>
          </a:lstStyle>
          <a:p>
            <a:r>
              <a:rPr lang="en-US" dirty="0" smtClean="0"/>
              <a:t>Click to edit Master title style</a:t>
            </a:r>
            <a:endParaRPr lang="en-US" dirty="0"/>
          </a:p>
        </p:txBody>
      </p:sp>
      <p:sp>
        <p:nvSpPr>
          <p:cNvPr id="27" name="Text Placeholder 26"/>
          <p:cNvSpPr>
            <a:spLocks noGrp="1"/>
          </p:cNvSpPr>
          <p:nvPr>
            <p:ph type="body" sz="quarter" idx="10"/>
          </p:nvPr>
        </p:nvSpPr>
        <p:spPr>
          <a:xfrm>
            <a:off x="365760" y="857250"/>
            <a:ext cx="8348472" cy="3755231"/>
          </a:xfrm>
          <a:prstGeom prst="rect">
            <a:avLst/>
          </a:prstGeom>
        </p:spPr>
        <p:txBody>
          <a:bodyPr>
            <a:normAutofit/>
          </a:bodyPr>
          <a:lstStyle>
            <a:lvl1pPr>
              <a:lnSpc>
                <a:spcPct val="110000"/>
              </a:lnSpc>
              <a:spcBef>
                <a:spcPts val="1000"/>
              </a:spcBef>
              <a:buClr>
                <a:srgbClr val="000000"/>
              </a:buClr>
              <a:defRPr>
                <a:solidFill>
                  <a:srgbClr val="000000"/>
                </a:solidFill>
              </a:defRPr>
            </a:lvl1pPr>
            <a:lvl2pPr marL="342900" indent="-114300">
              <a:lnSpc>
                <a:spcPct val="110000"/>
              </a:lnSpc>
              <a:spcBef>
                <a:spcPts val="500"/>
              </a:spcBef>
              <a:buSzPct val="80000"/>
              <a:buFont typeface="Arial" pitchFamily="34" charset="0"/>
              <a:buChar char="•"/>
              <a:defRPr>
                <a:solidFill>
                  <a:srgbClr val="000000"/>
                </a:solidFill>
              </a:defRPr>
            </a:lvl2pPr>
            <a:lvl3pPr marL="571500" indent="-168275">
              <a:lnSpc>
                <a:spcPct val="110000"/>
              </a:lnSpc>
              <a:spcBef>
                <a:spcPts val="400"/>
              </a:spcBef>
              <a:buFont typeface="Futura Bk" pitchFamily="34" charset="0"/>
              <a:buChar char="−"/>
              <a:defRPr sz="1200">
                <a:solidFill>
                  <a:srgbClr val="000000"/>
                </a:solidFill>
              </a:defRPr>
            </a:lvl3pPr>
            <a:lvl4pPr marL="800100" indent="-114300">
              <a:lnSpc>
                <a:spcPct val="110000"/>
              </a:lnSpc>
              <a:spcBef>
                <a:spcPts val="400"/>
              </a:spcBef>
              <a:buSzPct val="80000"/>
              <a:buFont typeface="Arial" pitchFamily="34" charset="0"/>
              <a:buChar char="•"/>
              <a:defRPr sz="1200">
                <a:solidFill>
                  <a:srgbClr val="000000"/>
                </a:solidFill>
              </a:defRPr>
            </a:lvl4pPr>
            <a:lvl5pPr marL="1028700" indent="-174625">
              <a:lnSpc>
                <a:spcPct val="110000"/>
              </a:lnSpc>
              <a:spcBef>
                <a:spcPts val="400"/>
              </a:spcBef>
              <a:buFont typeface="Futura Bk" pitchFamily="34" charset="0"/>
              <a:buChar char="−"/>
              <a:defRPr sz="12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65916082"/>
      </p:ext>
    </p:extLst>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0344"/>
            <a:ext cx="8229600" cy="857250"/>
          </a:xfrm>
        </p:spPr>
        <p:txBody>
          <a:bodyPr/>
          <a:lstStyle>
            <a:lvl1pPr>
              <a:defRPr/>
            </a:lvl1pPr>
          </a:lstStyle>
          <a:p>
            <a:r>
              <a:rPr lang="en-US" smtClean="0"/>
              <a:t>Click to edit Master title style</a:t>
            </a:r>
            <a:endParaRPr lang="en-AU"/>
          </a:p>
        </p:txBody>
      </p:sp>
      <p:sp>
        <p:nvSpPr>
          <p:cNvPr id="4" name="Content Placeholder 3"/>
          <p:cNvSpPr>
            <a:spLocks noGrp="1"/>
          </p:cNvSpPr>
          <p:nvPr>
            <p:ph sz="half" idx="2"/>
          </p:nvPr>
        </p:nvSpPr>
        <p:spPr>
          <a:xfrm>
            <a:off x="457200" y="1200150"/>
            <a:ext cx="4114800" cy="3124200"/>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pic>
        <p:nvPicPr>
          <p:cNvPr id="4" name="Picture 3" descr="Tech·Ed_LOGO.png"/>
          <p:cNvPicPr>
            <a:picLocks noChangeAspect="1"/>
          </p:cNvPicPr>
          <p:nvPr userDrawn="1"/>
        </p:nvPicPr>
        <p:blipFill>
          <a:blip r:embed="rId4"/>
          <a:stretch>
            <a:fillRect/>
          </a:stretch>
        </p:blipFill>
        <p:spPr>
          <a:xfrm>
            <a:off x="990599" y="1428750"/>
            <a:ext cx="4870445" cy="1981200"/>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Line Title with Subtitle Only">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341313" y="253747"/>
            <a:ext cx="8503920" cy="656033"/>
          </a:xfrm>
          <a:prstGeom prst="rect">
            <a:avLst/>
          </a:prstGeom>
        </p:spPr>
        <p:txBody>
          <a:bodyPr anchor="t" anchorCtr="0">
            <a:noAutofit/>
          </a:bodyPr>
          <a:lstStyle>
            <a:lvl1pPr marL="0" marR="0" indent="0" algn="l" defTabSz="914400" rtl="0" eaLnBrk="1" fontAlgn="auto" latinLnBrk="0" hangingPunct="1">
              <a:lnSpc>
                <a:spcPct val="100000"/>
              </a:lnSpc>
              <a:spcBef>
                <a:spcPct val="0"/>
              </a:spcBef>
              <a:spcAft>
                <a:spcPts val="0"/>
              </a:spcAft>
              <a:buClrTx/>
              <a:buSzTx/>
              <a:buFontTx/>
              <a:buNone/>
              <a:tabLst/>
              <a:defRPr sz="2800" baseline="0">
                <a:solidFill>
                  <a:srgbClr val="000000"/>
                </a:solidFill>
                <a:latin typeface="Futura Bk" pitchFamily="34" charset="0"/>
              </a:defRPr>
            </a:lvl1pPr>
          </a:lstStyle>
          <a:p>
            <a:r>
              <a:rPr lang="en-US" dirty="0" smtClean="0"/>
              <a:t>DOUBLE-LINE TITLE</a:t>
            </a:r>
            <a:br>
              <a:rPr lang="en-US" dirty="0" smtClean="0"/>
            </a:br>
            <a:r>
              <a:rPr lang="en-US" dirty="0" smtClean="0"/>
              <a:t>FOR long titles</a:t>
            </a:r>
            <a:endParaRPr lang="en-US" dirty="0"/>
          </a:p>
        </p:txBody>
      </p:sp>
      <p:sp>
        <p:nvSpPr>
          <p:cNvPr id="5" name="Text Placeholder 12"/>
          <p:cNvSpPr>
            <a:spLocks noGrp="1"/>
          </p:cNvSpPr>
          <p:nvPr>
            <p:ph type="body" sz="quarter" idx="14" hasCustomPrompt="1"/>
          </p:nvPr>
        </p:nvSpPr>
        <p:spPr bwMode="gray">
          <a:xfrm>
            <a:off x="358775" y="909637"/>
            <a:ext cx="8503920" cy="294965"/>
          </a:xfrm>
          <a:prstGeom prst="rect">
            <a:avLst/>
          </a:prstGeom>
        </p:spPr>
        <p:txBody>
          <a:bodyPr/>
          <a:lstStyle>
            <a:lvl1pPr marL="0" indent="0">
              <a:lnSpc>
                <a:spcPct val="100000"/>
              </a:lnSpc>
              <a:spcBef>
                <a:spcPts val="0"/>
              </a:spcBef>
              <a:buNone/>
              <a:defRPr lang="en-US" sz="2000" kern="1200" dirty="0" smtClean="0">
                <a:solidFill>
                  <a:schemeClr val="bg2"/>
                </a:solidFill>
                <a:latin typeface="+mn-lt"/>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Subtitle placeholder</a:t>
            </a:r>
          </a:p>
        </p:txBody>
      </p:sp>
    </p:spTree>
    <p:extLst>
      <p:ext uri="{BB962C8B-B14F-4D97-AF65-F5344CB8AC3E}">
        <p14:creationId xmlns:p14="http://schemas.microsoft.com/office/powerpoint/2010/main" val="1420778227"/>
      </p:ext>
    </p:extLst>
  </p:cSld>
  <p:clrMapOvr>
    <a:masterClrMapping/>
  </p:clrMapOv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61660"/>
            <a:ext cx="7772400" cy="1102519"/>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42536997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92"/>
            <a:ext cx="8229600" cy="85725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721943D-A7F9-4474-AC48-B5E8E9B2DDB3}" type="slidenum">
              <a:rPr lang="en-AU" smtClean="0">
                <a:solidFill>
                  <a:srgbClr val="000000"/>
                </a:solidFill>
              </a:rPr>
              <a:pPr/>
              <a:t>‹#›</a:t>
            </a:fld>
            <a:endParaRPr lang="en-AU" dirty="0">
              <a:solidFill>
                <a:srgbClr val="000000"/>
              </a:solidFill>
            </a:endParaRPr>
          </a:p>
        </p:txBody>
      </p:sp>
    </p:spTree>
    <p:extLst>
      <p:ext uri="{BB962C8B-B14F-4D97-AF65-F5344CB8AC3E}">
        <p14:creationId xmlns:p14="http://schemas.microsoft.com/office/powerpoint/2010/main" val="1483527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Quot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itle 10"/>
          <p:cNvSpPr>
            <a:spLocks noGrp="1"/>
          </p:cNvSpPr>
          <p:nvPr>
            <p:ph type="title" hasCustomPrompt="1"/>
          </p:nvPr>
        </p:nvSpPr>
        <p:spPr bwMode="black">
          <a:xfrm>
            <a:off x="474562" y="529542"/>
            <a:ext cx="8090704" cy="3125165"/>
          </a:xfrm>
          <a:prstGeom prst="rect">
            <a:avLst/>
          </a:prstGeom>
        </p:spPr>
        <p:txBody>
          <a:bodyPr anchor="t" anchorCtr="0"/>
          <a:lstStyle>
            <a:lvl1pPr marL="177800" indent="-177800" algn="l">
              <a:lnSpc>
                <a:spcPct val="100000"/>
              </a:lnSpc>
              <a:defRPr sz="2800" strike="noStrike" cap="none" baseline="0">
                <a:solidFill>
                  <a:srgbClr val="C10042"/>
                </a:solidFill>
                <a:latin typeface="Futura Lt" pitchFamily="34" charset="0"/>
              </a:defRPr>
            </a:lvl1pPr>
          </a:lstStyle>
          <a:p>
            <a:r>
              <a:rPr lang="en-US" strike="noStrike" dirty="0" smtClean="0"/>
              <a:t>“This is a sample quote slide. Select and type your quote inside the quote marks.”</a:t>
            </a:r>
            <a:endParaRPr lang="en-US" dirty="0"/>
          </a:p>
        </p:txBody>
      </p:sp>
      <p:sp>
        <p:nvSpPr>
          <p:cNvPr id="7" name="Text Placeholder 12"/>
          <p:cNvSpPr>
            <a:spLocks noGrp="1"/>
          </p:cNvSpPr>
          <p:nvPr>
            <p:ph type="body" sz="quarter" idx="14" hasCustomPrompt="1"/>
          </p:nvPr>
        </p:nvSpPr>
        <p:spPr>
          <a:xfrm>
            <a:off x="597854" y="3950221"/>
            <a:ext cx="7018845" cy="576858"/>
          </a:xfrm>
          <a:prstGeom prst="rect">
            <a:avLst/>
          </a:prstGeom>
        </p:spPr>
        <p:txBody>
          <a:bodyPr>
            <a:noAutofit/>
          </a:bodyPr>
          <a:lstStyle>
            <a:lvl1pPr marL="0" indent="0">
              <a:lnSpc>
                <a:spcPct val="100000"/>
              </a:lnSpc>
              <a:spcBef>
                <a:spcPts val="600"/>
              </a:spcBef>
              <a:buNone/>
              <a:defRPr lang="en-US" sz="1400" kern="1200" dirty="0" smtClean="0">
                <a:solidFill>
                  <a:schemeClr val="bg1"/>
                </a:solidFill>
                <a:latin typeface="+mn-lt"/>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Speakers Name</a:t>
            </a:r>
          </a:p>
          <a:p>
            <a:pPr lvl="0"/>
            <a:r>
              <a:rPr lang="en-US" dirty="0" smtClean="0"/>
              <a:t>ABC Company</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black">
          <a:xfrm>
            <a:off x="8375904" y="4562856"/>
            <a:ext cx="429768" cy="429768"/>
          </a:xfrm>
          <a:prstGeom prst="rect">
            <a:avLst/>
          </a:prstGeom>
        </p:spPr>
      </p:pic>
    </p:spTree>
    <p:extLst>
      <p:ext uri="{BB962C8B-B14F-4D97-AF65-F5344CB8AC3E}">
        <p14:creationId xmlns:p14="http://schemas.microsoft.com/office/powerpoint/2010/main" val="3955102022"/>
      </p:ext>
    </p:extLst>
  </p:cSld>
  <p:clrMapOvr>
    <a:masterClrMapping/>
  </p:clrMapOvr>
  <p:transition>
    <p:fade thruBlk="1"/>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9" descr="102679_TEMPLATE_16.9(1).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249492"/>
            <a:ext cx="8229600" cy="85725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p>
            <a:r>
              <a:rPr lang="en-AU" dirty="0"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1124084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descr="102679_TEMPLATE_16.9(2).jpg"/>
          <p:cNvPicPr>
            <a:picLocks noChangeAspect="1"/>
          </p:cNvPicPr>
          <p:nvPr userDrawn="1"/>
        </p:nvPicPr>
        <p:blipFill>
          <a:blip r:embed="rId2"/>
          <a:stretch>
            <a:fillRect/>
          </a:stretch>
        </p:blipFill>
        <p:spPr>
          <a:xfrm>
            <a:off x="3760" y="0"/>
            <a:ext cx="913648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1707655"/>
            <a:ext cx="8229600" cy="2886968"/>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Tree>
    <p:extLst>
      <p:ext uri="{BB962C8B-B14F-4D97-AF65-F5344CB8AC3E}">
        <p14:creationId xmlns:p14="http://schemas.microsoft.com/office/powerpoint/2010/main" val="14115227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sp>
        <p:nvSpPr>
          <p:cNvPr id="2" name="Title 1"/>
          <p:cNvSpPr>
            <a:spLocks noGrp="1"/>
          </p:cNvSpPr>
          <p:nvPr>
            <p:ph type="title" hasCustomPrompt="1"/>
          </p:nvPr>
        </p:nvSpPr>
        <p:spPr>
          <a:xfrm>
            <a:off x="722313" y="3305176"/>
            <a:ext cx="7772400" cy="1021556"/>
          </a:xfrm>
        </p:spPr>
        <p:txBody>
          <a:bodyPr anchor="t"/>
          <a:lstStyle>
            <a:lvl1pPr algn="l">
              <a:defRPr sz="4000" b="1" cap="all"/>
            </a:lvl1pPr>
          </a:lstStyle>
          <a:p>
            <a:r>
              <a:rPr lang="en-US" dirty="0" smtClean="0"/>
              <a:t>Click to edit Master </a:t>
            </a:r>
            <a:br>
              <a:rPr lang="en-US" dirty="0" smtClean="0"/>
            </a:br>
            <a:r>
              <a:rPr lang="en-US" dirty="0" smtClean="0"/>
              <a:t>title style</a:t>
            </a:r>
            <a:endParaRPr lang="en-AU"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Tech·Ed_LOGO.png"/>
          <p:cNvPicPr>
            <a:picLocks noChangeAspect="1"/>
          </p:cNvPicPr>
          <p:nvPr userDrawn="1"/>
        </p:nvPicPr>
        <p:blipFill>
          <a:blip r:embed="rId4"/>
          <a:stretch>
            <a:fillRect/>
          </a:stretch>
        </p:blipFill>
        <p:spPr>
          <a:xfrm>
            <a:off x="6019800" y="590550"/>
            <a:ext cx="2447922" cy="995766"/>
          </a:xfrm>
          <a:prstGeom prst="rect">
            <a:avLst/>
          </a:prstGeom>
        </p:spPr>
      </p:pic>
    </p:spTree>
    <p:extLst>
      <p:ext uri="{BB962C8B-B14F-4D97-AF65-F5344CB8AC3E}">
        <p14:creationId xmlns:p14="http://schemas.microsoft.com/office/powerpoint/2010/main" val="30187086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spTree>
    <p:extLst>
      <p:ext uri="{BB962C8B-B14F-4D97-AF65-F5344CB8AC3E}">
        <p14:creationId xmlns:p14="http://schemas.microsoft.com/office/powerpoint/2010/main" val="7616160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0344"/>
            <a:ext cx="8229600" cy="85725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20466097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0344"/>
            <a:ext cx="8229600" cy="857250"/>
          </a:xfrm>
        </p:spPr>
        <p:txBody>
          <a:bodyPr/>
          <a:lstStyle>
            <a:lvl1pPr>
              <a:defRPr/>
            </a:lvl1pPr>
          </a:lstStyle>
          <a:p>
            <a:r>
              <a:rPr lang="en-US" smtClean="0"/>
              <a:t>Click to edit Master title style</a:t>
            </a:r>
            <a:endParaRPr lang="en-AU"/>
          </a:p>
        </p:txBody>
      </p:sp>
      <p:sp>
        <p:nvSpPr>
          <p:cNvPr id="4" name="Content Placeholder 3"/>
          <p:cNvSpPr>
            <a:spLocks noGrp="1"/>
          </p:cNvSpPr>
          <p:nvPr>
            <p:ph sz="half" idx="2"/>
          </p:nvPr>
        </p:nvSpPr>
        <p:spPr>
          <a:xfrm>
            <a:off x="457200" y="1200150"/>
            <a:ext cx="4114800" cy="3124200"/>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2306512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92"/>
            <a:ext cx="8229600" cy="85725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2721943D-A7F9-4474-AC48-B5E8E9B2DDB3}" type="slidenum">
              <a:rPr lang="en-AU" smtClean="0">
                <a:solidFill>
                  <a:srgbClr val="000000"/>
                </a:solidFill>
              </a:rPr>
              <a:pPr/>
              <a:t>‹#›</a:t>
            </a:fld>
            <a:endParaRPr lang="en-AU" dirty="0">
              <a:solidFill>
                <a:srgbClr val="000000"/>
              </a:solidFill>
            </a:endParaRPr>
          </a:p>
        </p:txBody>
      </p:sp>
    </p:spTree>
    <p:extLst>
      <p:ext uri="{BB962C8B-B14F-4D97-AF65-F5344CB8AC3E}">
        <p14:creationId xmlns:p14="http://schemas.microsoft.com/office/powerpoint/2010/main" val="11358897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32392563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33876545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1379945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Line with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33375" y="317410"/>
            <a:ext cx="8375650" cy="469840"/>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2800" baseline="0">
                <a:solidFill>
                  <a:srgbClr val="FFFFFF"/>
                </a:solidFill>
                <a:latin typeface="Futura Bk" pitchFamily="34" charset="0"/>
              </a:defRPr>
            </a:lvl1pPr>
          </a:lstStyle>
          <a:p>
            <a:r>
              <a:rPr lang="en-US" dirty="0" smtClean="0"/>
              <a:t>Single line title</a:t>
            </a:r>
            <a:endParaRPr lang="en-US" dirty="0"/>
          </a:p>
        </p:txBody>
      </p:sp>
      <p:sp>
        <p:nvSpPr>
          <p:cNvPr id="12" name="Date Placeholder 11"/>
          <p:cNvSpPr>
            <a:spLocks noGrp="1"/>
          </p:cNvSpPr>
          <p:nvPr>
            <p:ph type="dt" sz="half" idx="11"/>
          </p:nvPr>
        </p:nvSpPr>
        <p:spPr/>
        <p:txBody>
          <a:bodyPr/>
          <a:lstStyle/>
          <a:p>
            <a:fld id="{372736CF-2ECD-6E47-8366-37BD208A17F8}" type="datetime1">
              <a:rPr/>
              <a:pPr/>
              <a:t>8/29/2011</a:t>
            </a:fld>
            <a:endParaRPr dirty="0"/>
          </a:p>
        </p:txBody>
      </p:sp>
      <p:sp>
        <p:nvSpPr>
          <p:cNvPr id="13" name="Slide Number Placeholder 12"/>
          <p:cNvSpPr>
            <a:spLocks noGrp="1"/>
          </p:cNvSpPr>
          <p:nvPr>
            <p:ph type="sldNum" sz="quarter" idx="12"/>
          </p:nvPr>
        </p:nvSpPr>
        <p:spPr/>
        <p:txBody>
          <a:bodyPr/>
          <a:lstStyle/>
          <a:p>
            <a:fld id="{39FE57C1-99E3-4342-90AE-63D315326D4A}" type="slidenum">
              <a:rPr/>
              <a:pPr/>
              <a:t>‹#›</a:t>
            </a:fld>
            <a:endParaRPr dirty="0"/>
          </a:p>
        </p:txBody>
      </p:sp>
      <p:sp>
        <p:nvSpPr>
          <p:cNvPr id="14" name="Footer Placeholder 13"/>
          <p:cNvSpPr>
            <a:spLocks noGrp="1"/>
          </p:cNvSpPr>
          <p:nvPr>
            <p:ph type="ftr" sz="quarter" idx="13"/>
          </p:nvPr>
        </p:nvSpPr>
        <p:spPr/>
        <p:txBody>
          <a:bodyPr/>
          <a:lstStyle/>
          <a:p>
            <a:r>
              <a:t>HP Confidential  |  NDA until June 6  </a:t>
            </a:r>
            <a:endParaRPr/>
          </a:p>
        </p:txBody>
      </p:sp>
      <p:sp>
        <p:nvSpPr>
          <p:cNvPr id="7" name="Content Placeholder 12"/>
          <p:cNvSpPr>
            <a:spLocks noGrp="1"/>
          </p:cNvSpPr>
          <p:nvPr>
            <p:ph sz="quarter" idx="14"/>
          </p:nvPr>
        </p:nvSpPr>
        <p:spPr>
          <a:xfrm>
            <a:off x="365760" y="928746"/>
            <a:ext cx="8321040" cy="3657600"/>
          </a:xfrm>
        </p:spPr>
        <p:txBody>
          <a:bodyPr/>
          <a:lstStyle>
            <a:lvl1pPr>
              <a:buSzPct val="80000"/>
              <a:buFont typeface="Arial" pitchFamily="34" charset="0"/>
              <a:buChar char="•"/>
              <a:defRPr sz="1800">
                <a:solidFill>
                  <a:srgbClr val="FFFFFF"/>
                </a:solidFill>
              </a:defRPr>
            </a:lvl1pPr>
            <a:lvl2pPr>
              <a:buSzPct val="80000"/>
              <a:buFont typeface="Futura Bk" pitchFamily="34" charset="0"/>
              <a:buChar char="–"/>
              <a:defRPr sz="1400">
                <a:solidFill>
                  <a:srgbClr val="FFFFFF"/>
                </a:solidFill>
              </a:defRPr>
            </a:lvl2pPr>
            <a:lvl3pPr>
              <a:buSzPct val="80000"/>
              <a:buFont typeface="Arial" pitchFamily="34" charset="0"/>
              <a:buChar char="•"/>
              <a:defRPr sz="1000">
                <a:solidFill>
                  <a:srgbClr val="FFFFFF"/>
                </a:solidFill>
              </a:defRPr>
            </a:lvl3pPr>
            <a:lvl4pPr>
              <a:buSzPct val="80000"/>
              <a:buFont typeface="Futura Bk" pitchFamily="34" charset="0"/>
              <a:buChar char="–"/>
              <a:defRPr sz="1000">
                <a:solidFill>
                  <a:srgbClr val="FFFFFF"/>
                </a:solidFill>
              </a:defRPr>
            </a:lvl4pPr>
            <a:lvl5pPr>
              <a:buSzPct val="80000"/>
              <a:buFont typeface="Arial" pitchFamily="34" charset="0"/>
              <a:buChar char="•"/>
              <a:defRPr sz="1000">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619064"/>
      </p:ext>
    </p:extLst>
  </p:cSld>
  <p:clrMapOvr>
    <a:masterClrMapping/>
  </p:clrMapOvr>
  <p:transition>
    <p:fade thruBlk="1"/>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pic>
        <p:nvPicPr>
          <p:cNvPr id="4" name="Picture 3" descr="Tech·Ed_LOGO.png"/>
          <p:cNvPicPr>
            <a:picLocks noChangeAspect="1"/>
          </p:cNvPicPr>
          <p:nvPr userDrawn="1"/>
        </p:nvPicPr>
        <p:blipFill>
          <a:blip r:embed="rId4"/>
          <a:stretch>
            <a:fillRect/>
          </a:stretch>
        </p:blipFill>
        <p:spPr>
          <a:xfrm>
            <a:off x="990599" y="1428750"/>
            <a:ext cx="4870445" cy="1981200"/>
          </a:xfrm>
          <a:prstGeom prst="rect">
            <a:avLst/>
          </a:prstGeom>
        </p:spPr>
      </p:pic>
    </p:spTree>
    <p:extLst>
      <p:ext uri="{BB962C8B-B14F-4D97-AF65-F5344CB8AC3E}">
        <p14:creationId xmlns:p14="http://schemas.microsoft.com/office/powerpoint/2010/main" val="282771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Line, Subtitle and Content">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358775" y="759965"/>
            <a:ext cx="8370380" cy="294965"/>
          </a:xfrm>
          <a:prstGeom prst="rect">
            <a:avLst/>
          </a:prstGeom>
        </p:spPr>
        <p:txBody>
          <a:bodyPr>
            <a:noAutofit/>
          </a:bodyPr>
          <a:lstStyle>
            <a:lvl1pPr marL="0" indent="0">
              <a:lnSpc>
                <a:spcPct val="100000"/>
              </a:lnSpc>
              <a:buNone/>
              <a:defRPr lang="en-US" sz="2000" kern="1200" dirty="0" smtClean="0">
                <a:solidFill>
                  <a:srgbClr val="7B7B79"/>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Subtitle placeholder here</a:t>
            </a:r>
          </a:p>
        </p:txBody>
      </p:sp>
      <p:sp>
        <p:nvSpPr>
          <p:cNvPr id="9" name="Date Placeholder 8"/>
          <p:cNvSpPr>
            <a:spLocks noGrp="1"/>
          </p:cNvSpPr>
          <p:nvPr>
            <p:ph type="dt" sz="half" idx="15"/>
          </p:nvPr>
        </p:nvSpPr>
        <p:spPr/>
        <p:txBody>
          <a:bodyPr/>
          <a:lstStyle/>
          <a:p>
            <a:fld id="{5F3F1CAC-28E2-5E4B-B4A3-680F0AF8D1B9}" type="datetime1">
              <a:rPr/>
              <a:pPr/>
              <a:t>8/29/2011</a:t>
            </a:fld>
            <a:endParaRPr dirty="0"/>
          </a:p>
        </p:txBody>
      </p:sp>
      <p:sp>
        <p:nvSpPr>
          <p:cNvPr id="10" name="Slide Number Placeholder 9"/>
          <p:cNvSpPr>
            <a:spLocks noGrp="1"/>
          </p:cNvSpPr>
          <p:nvPr>
            <p:ph type="sldNum" sz="quarter" idx="16"/>
          </p:nvPr>
        </p:nvSpPr>
        <p:spPr/>
        <p:txBody>
          <a:bodyPr/>
          <a:lstStyle/>
          <a:p>
            <a:fld id="{39FE57C1-99E3-4342-90AE-63D315326D4A}" type="slidenum">
              <a:rPr/>
              <a:pPr/>
              <a:t>‹#›</a:t>
            </a:fld>
            <a:endParaRPr dirty="0"/>
          </a:p>
        </p:txBody>
      </p:sp>
      <p:sp>
        <p:nvSpPr>
          <p:cNvPr id="11" name="Footer Placeholder 10"/>
          <p:cNvSpPr>
            <a:spLocks noGrp="1"/>
          </p:cNvSpPr>
          <p:nvPr>
            <p:ph type="ftr" sz="quarter" idx="17"/>
          </p:nvPr>
        </p:nvSpPr>
        <p:spPr/>
        <p:txBody>
          <a:bodyPr/>
          <a:lstStyle/>
          <a:p>
            <a:r>
              <a:t>HP Confidential  |  NDA until June 6  </a:t>
            </a:r>
            <a:endParaRPr/>
          </a:p>
        </p:txBody>
      </p:sp>
      <p:sp>
        <p:nvSpPr>
          <p:cNvPr id="8" name="Content Placeholder 12"/>
          <p:cNvSpPr>
            <a:spLocks noGrp="1"/>
          </p:cNvSpPr>
          <p:nvPr>
            <p:ph sz="quarter" idx="18"/>
          </p:nvPr>
        </p:nvSpPr>
        <p:spPr>
          <a:xfrm>
            <a:off x="365760" y="1196817"/>
            <a:ext cx="8321040" cy="3383280"/>
          </a:xfrm>
        </p:spPr>
        <p:txBody>
          <a:bodyPr/>
          <a:lstStyle>
            <a:lvl1pPr>
              <a:buSzPct val="80000"/>
              <a:buFont typeface="Arial" pitchFamily="34" charset="0"/>
              <a:buChar char="•"/>
              <a:defRPr sz="1800">
                <a:solidFill>
                  <a:srgbClr val="FFFFFF"/>
                </a:solidFill>
              </a:defRPr>
            </a:lvl1pPr>
            <a:lvl2pPr>
              <a:buSzPct val="80000"/>
              <a:buFont typeface="Futura Bk" pitchFamily="34" charset="0"/>
              <a:buChar char="–"/>
              <a:defRPr sz="1400">
                <a:solidFill>
                  <a:srgbClr val="FFFFFF"/>
                </a:solidFill>
              </a:defRPr>
            </a:lvl2pPr>
            <a:lvl3pPr>
              <a:buSzPct val="80000"/>
              <a:buFont typeface="Arial" pitchFamily="34" charset="0"/>
              <a:buChar char="•"/>
              <a:defRPr sz="1000">
                <a:solidFill>
                  <a:srgbClr val="FFFFFF"/>
                </a:solidFill>
              </a:defRPr>
            </a:lvl3pPr>
            <a:lvl4pPr>
              <a:buSzPct val="80000"/>
              <a:buFont typeface="Futura Bk" pitchFamily="34" charset="0"/>
              <a:buChar char="–"/>
              <a:defRPr sz="1000">
                <a:solidFill>
                  <a:srgbClr val="FFFFFF"/>
                </a:solidFill>
              </a:defRPr>
            </a:lvl4pPr>
            <a:lvl5pPr>
              <a:buSzPct val="80000"/>
              <a:buFont typeface="Arial" pitchFamily="34" charset="0"/>
              <a:buChar char="•"/>
              <a:defRPr sz="1000">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itle 8"/>
          <p:cNvSpPr>
            <a:spLocks noGrp="1"/>
          </p:cNvSpPr>
          <p:nvPr>
            <p:ph type="title" hasCustomPrompt="1"/>
          </p:nvPr>
        </p:nvSpPr>
        <p:spPr>
          <a:xfrm>
            <a:off x="333375" y="317410"/>
            <a:ext cx="8375650" cy="469840"/>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2800" baseline="0">
                <a:solidFill>
                  <a:srgbClr val="FFFFFF"/>
                </a:solidFill>
                <a:latin typeface="Futura Bk" pitchFamily="34" charset="0"/>
              </a:defRPr>
            </a:lvl1pPr>
          </a:lstStyle>
          <a:p>
            <a:r>
              <a:rPr lang="en-US" dirty="0" smtClean="0"/>
              <a:t>Single line title</a:t>
            </a:r>
            <a:endParaRPr lang="en-US" dirty="0"/>
          </a:p>
        </p:txBody>
      </p:sp>
    </p:spTree>
    <p:extLst>
      <p:ext uri="{BB962C8B-B14F-4D97-AF65-F5344CB8AC3E}">
        <p14:creationId xmlns:p14="http://schemas.microsoft.com/office/powerpoint/2010/main" val="3219019682"/>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Line with Subtitle">
    <p:spTree>
      <p:nvGrpSpPr>
        <p:cNvPr id="1" name=""/>
        <p:cNvGrpSpPr/>
        <p:nvPr/>
      </p:nvGrpSpPr>
      <p:grpSpPr>
        <a:xfrm>
          <a:off x="0" y="0"/>
          <a:ext cx="0" cy="0"/>
          <a:chOff x="0" y="0"/>
          <a:chExt cx="0" cy="0"/>
        </a:xfrm>
      </p:grpSpPr>
      <p:sp>
        <p:nvSpPr>
          <p:cNvPr id="8" name="Date Placeholder 7"/>
          <p:cNvSpPr>
            <a:spLocks noGrp="1"/>
          </p:cNvSpPr>
          <p:nvPr>
            <p:ph type="dt" sz="half" idx="15"/>
          </p:nvPr>
        </p:nvSpPr>
        <p:spPr/>
        <p:txBody>
          <a:bodyPr/>
          <a:lstStyle/>
          <a:p>
            <a:fld id="{E7BE63F3-BD24-F04B-9699-59DC76E654B3}" type="datetime1">
              <a:rPr/>
              <a:pPr/>
              <a:t>8/29/2011</a:t>
            </a:fld>
            <a:endParaRPr dirty="0"/>
          </a:p>
        </p:txBody>
      </p:sp>
      <p:sp>
        <p:nvSpPr>
          <p:cNvPr id="9" name="Slide Number Placeholder 8"/>
          <p:cNvSpPr>
            <a:spLocks noGrp="1"/>
          </p:cNvSpPr>
          <p:nvPr>
            <p:ph type="sldNum" sz="quarter" idx="16"/>
          </p:nvPr>
        </p:nvSpPr>
        <p:spPr/>
        <p:txBody>
          <a:bodyPr/>
          <a:lstStyle/>
          <a:p>
            <a:fld id="{39FE57C1-99E3-4342-90AE-63D315326D4A}" type="slidenum">
              <a:rPr/>
              <a:pPr/>
              <a:t>‹#›</a:t>
            </a:fld>
            <a:endParaRPr dirty="0"/>
          </a:p>
        </p:txBody>
      </p:sp>
      <p:sp>
        <p:nvSpPr>
          <p:cNvPr id="10" name="Footer Placeholder 9"/>
          <p:cNvSpPr>
            <a:spLocks noGrp="1"/>
          </p:cNvSpPr>
          <p:nvPr>
            <p:ph type="ftr" sz="quarter" idx="17"/>
          </p:nvPr>
        </p:nvSpPr>
        <p:spPr/>
        <p:txBody>
          <a:bodyPr/>
          <a:lstStyle/>
          <a:p>
            <a:r>
              <a:t>HP Confidential  |  NDA until June 6  </a:t>
            </a:r>
            <a:endParaRPr/>
          </a:p>
        </p:txBody>
      </p:sp>
      <p:sp>
        <p:nvSpPr>
          <p:cNvPr id="7" name="Text Placeholder 12"/>
          <p:cNvSpPr>
            <a:spLocks noGrp="1"/>
          </p:cNvSpPr>
          <p:nvPr>
            <p:ph type="body" sz="quarter" idx="14" hasCustomPrompt="1"/>
          </p:nvPr>
        </p:nvSpPr>
        <p:spPr>
          <a:xfrm>
            <a:off x="358775" y="759965"/>
            <a:ext cx="8370380" cy="294965"/>
          </a:xfrm>
          <a:prstGeom prst="rect">
            <a:avLst/>
          </a:prstGeom>
        </p:spPr>
        <p:txBody>
          <a:bodyPr>
            <a:noAutofit/>
          </a:bodyPr>
          <a:lstStyle>
            <a:lvl1pPr marL="0" indent="0">
              <a:lnSpc>
                <a:spcPct val="100000"/>
              </a:lnSpc>
              <a:buNone/>
              <a:defRPr lang="en-US" sz="2000" kern="1200" dirty="0" smtClean="0">
                <a:solidFill>
                  <a:srgbClr val="7B7B79"/>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Subtitle placeholder here</a:t>
            </a:r>
          </a:p>
        </p:txBody>
      </p:sp>
      <p:sp>
        <p:nvSpPr>
          <p:cNvPr id="11" name="Title 8"/>
          <p:cNvSpPr>
            <a:spLocks noGrp="1"/>
          </p:cNvSpPr>
          <p:nvPr>
            <p:ph type="title" hasCustomPrompt="1"/>
          </p:nvPr>
        </p:nvSpPr>
        <p:spPr>
          <a:xfrm>
            <a:off x="333375" y="317410"/>
            <a:ext cx="8375650" cy="469840"/>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2800" baseline="0">
                <a:solidFill>
                  <a:srgbClr val="FFFFFF"/>
                </a:solidFill>
                <a:latin typeface="Futura Bk" pitchFamily="34" charset="0"/>
              </a:defRPr>
            </a:lvl1pPr>
          </a:lstStyle>
          <a:p>
            <a:r>
              <a:rPr lang="en-US" dirty="0" smtClean="0"/>
              <a:t>Single line title</a:t>
            </a:r>
            <a:endParaRPr lang="en-US" dirty="0"/>
          </a:p>
        </p:txBody>
      </p:sp>
    </p:spTree>
    <p:extLst>
      <p:ext uri="{BB962C8B-B14F-4D97-AF65-F5344CB8AC3E}">
        <p14:creationId xmlns:p14="http://schemas.microsoft.com/office/powerpoint/2010/main" val="1819031396"/>
      </p:ext>
    </p:extLst>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Line Only">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53D76E3-7A37-A243-84A6-A111E4D3B3BC}" type="datetime1">
              <a:rPr/>
              <a:pPr/>
              <a:t>8/29/2011</a:t>
            </a:fld>
            <a:endParaRPr dirty="0"/>
          </a:p>
        </p:txBody>
      </p:sp>
      <p:sp>
        <p:nvSpPr>
          <p:cNvPr id="8" name="Slide Number Placeholder 7"/>
          <p:cNvSpPr>
            <a:spLocks noGrp="1"/>
          </p:cNvSpPr>
          <p:nvPr>
            <p:ph type="sldNum" sz="quarter" idx="11"/>
          </p:nvPr>
        </p:nvSpPr>
        <p:spPr/>
        <p:txBody>
          <a:bodyPr/>
          <a:lstStyle/>
          <a:p>
            <a:fld id="{39FE57C1-99E3-4342-90AE-63D315326D4A}" type="slidenum">
              <a:rPr/>
              <a:pPr/>
              <a:t>‹#›</a:t>
            </a:fld>
            <a:endParaRPr dirty="0"/>
          </a:p>
        </p:txBody>
      </p:sp>
      <p:sp>
        <p:nvSpPr>
          <p:cNvPr id="10" name="Footer Placeholder 9"/>
          <p:cNvSpPr>
            <a:spLocks noGrp="1"/>
          </p:cNvSpPr>
          <p:nvPr>
            <p:ph type="ftr" sz="quarter" idx="12"/>
          </p:nvPr>
        </p:nvSpPr>
        <p:spPr/>
        <p:txBody>
          <a:bodyPr/>
          <a:lstStyle/>
          <a:p>
            <a:r>
              <a:t>HP Confidential  |  NDA until June 6  </a:t>
            </a:r>
            <a:endParaRPr/>
          </a:p>
        </p:txBody>
      </p:sp>
      <p:sp>
        <p:nvSpPr>
          <p:cNvPr id="6" name="Title 8"/>
          <p:cNvSpPr>
            <a:spLocks noGrp="1"/>
          </p:cNvSpPr>
          <p:nvPr>
            <p:ph type="title" hasCustomPrompt="1"/>
          </p:nvPr>
        </p:nvSpPr>
        <p:spPr>
          <a:xfrm>
            <a:off x="333375" y="317410"/>
            <a:ext cx="8375650" cy="469840"/>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2800" baseline="0">
                <a:solidFill>
                  <a:srgbClr val="FFFFFF"/>
                </a:solidFill>
                <a:latin typeface="Futura Bk" pitchFamily="34" charset="0"/>
              </a:defRPr>
            </a:lvl1pPr>
          </a:lstStyle>
          <a:p>
            <a:r>
              <a:rPr lang="en-US" dirty="0" smtClean="0"/>
              <a:t>Single line title</a:t>
            </a:r>
            <a:endParaRPr lang="en-US" dirty="0"/>
          </a:p>
        </p:txBody>
      </p:sp>
    </p:spTree>
    <p:extLst>
      <p:ext uri="{BB962C8B-B14F-4D97-AF65-F5344CB8AC3E}">
        <p14:creationId xmlns:p14="http://schemas.microsoft.com/office/powerpoint/2010/main" val="1424107122"/>
      </p:ext>
    </p:extLst>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image" Target="../media/image10.png"/><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microsoft.com/office/2007/relationships/hdphoto" Target="../media/hdphoto1.wdp"/><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9.jpe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10.png"/><Relationship Id="rId2" Type="http://schemas.openxmlformats.org/officeDocument/2006/relationships/slideLayout" Target="../slideLayouts/slideLayout49.xml"/><Relationship Id="rId16" Type="http://schemas.microsoft.com/office/2007/relationships/hdphoto" Target="../media/hdphoto1.wdp"/><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9.jpe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2" name="Date Placeholder 11"/>
          <p:cNvSpPr>
            <a:spLocks noGrp="1"/>
          </p:cNvSpPr>
          <p:nvPr>
            <p:ph type="dt" sz="half" idx="2"/>
          </p:nvPr>
        </p:nvSpPr>
        <p:spPr>
          <a:xfrm>
            <a:off x="4023360" y="4855464"/>
            <a:ext cx="1097280" cy="150876"/>
          </a:xfrm>
          <a:prstGeom prst="rect">
            <a:avLst/>
          </a:prstGeom>
        </p:spPr>
        <p:txBody>
          <a:bodyPr vert="horz" wrap="none" lIns="91440" tIns="45720" rIns="91440" bIns="45720" rtlCol="0" anchor="ctr"/>
          <a:lstStyle>
            <a:lvl1pPr algn="ctr">
              <a:defRPr lang="en-US" sz="700" kern="1200" smtClean="0">
                <a:solidFill>
                  <a:srgbClr val="858689"/>
                </a:solidFill>
                <a:latin typeface="Futura Bk" pitchFamily="34" charset="0"/>
                <a:ea typeface="+mn-ea"/>
                <a:cs typeface="+mn-cs"/>
              </a:defRPr>
            </a:lvl1pPr>
          </a:lstStyle>
          <a:p>
            <a:fld id="{B578BD15-1DD7-4A4A-BD5C-0E512B926035}" type="datetime1">
              <a:rPr/>
              <a:pPr/>
              <a:t>8/29/2011</a:t>
            </a:fld>
            <a:endParaRPr dirty="0"/>
          </a:p>
        </p:txBody>
      </p:sp>
      <p:sp>
        <p:nvSpPr>
          <p:cNvPr id="13" name="Footer Placeholder 12"/>
          <p:cNvSpPr>
            <a:spLocks noGrp="1"/>
          </p:cNvSpPr>
          <p:nvPr>
            <p:ph type="ftr" sz="quarter" idx="3"/>
          </p:nvPr>
        </p:nvSpPr>
        <p:spPr>
          <a:xfrm>
            <a:off x="694944" y="4855464"/>
            <a:ext cx="3291840" cy="150876"/>
          </a:xfrm>
          <a:prstGeom prst="rect">
            <a:avLst/>
          </a:prstGeom>
        </p:spPr>
        <p:txBody>
          <a:bodyPr vert="horz" lIns="0" tIns="45720" rIns="91440" bIns="45720" rtlCol="0" anchor="ctr"/>
          <a:lstStyle>
            <a:lvl1pPr algn="l">
              <a:defRPr lang="en-US" sz="700" kern="1200" dirty="0" smtClean="0">
                <a:solidFill>
                  <a:srgbClr val="858689"/>
                </a:solidFill>
                <a:latin typeface="Futura Bk" pitchFamily="34" charset="0"/>
                <a:ea typeface="+mn-ea"/>
                <a:cs typeface="+mn-cs"/>
              </a:defRPr>
            </a:lvl1pPr>
          </a:lstStyle>
          <a:p>
            <a:r>
              <a:t>HP Confidential  |  NDA until June 6  </a:t>
            </a:r>
            <a:endParaRPr/>
          </a:p>
        </p:txBody>
      </p:sp>
      <p:sp>
        <p:nvSpPr>
          <p:cNvPr id="14" name="Slide Number Placeholder 13"/>
          <p:cNvSpPr>
            <a:spLocks noGrp="1"/>
          </p:cNvSpPr>
          <p:nvPr>
            <p:ph type="sldNum" sz="quarter" idx="4"/>
          </p:nvPr>
        </p:nvSpPr>
        <p:spPr>
          <a:xfrm>
            <a:off x="365760" y="4855464"/>
            <a:ext cx="320040" cy="150876"/>
          </a:xfrm>
          <a:prstGeom prst="rect">
            <a:avLst/>
          </a:prstGeom>
        </p:spPr>
        <p:txBody>
          <a:bodyPr vert="horz" lIns="91440" tIns="45720" rIns="91440" bIns="45720" rtlCol="0" anchor="ctr"/>
          <a:lstStyle>
            <a:lvl1pPr marL="0" algn="l" defTabSz="914400" rtl="0" eaLnBrk="1" fontAlgn="base" latinLnBrk="0" hangingPunct="1">
              <a:spcBef>
                <a:spcPct val="0"/>
              </a:spcBef>
              <a:spcAft>
                <a:spcPct val="0"/>
              </a:spcAft>
              <a:defRPr lang="en-US" sz="700" kern="1200" smtClean="0">
                <a:solidFill>
                  <a:srgbClr val="858689"/>
                </a:solidFill>
                <a:latin typeface="Futura Bk" pitchFamily="34" charset="0"/>
                <a:ea typeface="+mn-ea"/>
                <a:cs typeface="+mn-cs"/>
              </a:defRPr>
            </a:lvl1pPr>
          </a:lstStyle>
          <a:p>
            <a:fld id="{39FE57C1-99E3-4342-90AE-63D315326D4A}" type="slidenum">
              <a:rPr/>
              <a:pPr/>
              <a:t>‹#›</a:t>
            </a:fld>
            <a:endParaRPr dirty="0"/>
          </a:p>
        </p:txBody>
      </p:sp>
      <p:sp>
        <p:nvSpPr>
          <p:cNvPr id="17" name="Title Placeholder 16"/>
          <p:cNvSpPr>
            <a:spLocks noGrp="1"/>
          </p:cNvSpPr>
          <p:nvPr>
            <p:ph type="title"/>
          </p:nvPr>
        </p:nvSpPr>
        <p:spPr>
          <a:xfrm>
            <a:off x="338328" y="315468"/>
            <a:ext cx="8375904" cy="65836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8" name="Text Placeholder 17"/>
          <p:cNvSpPr>
            <a:spLocks noGrp="1"/>
          </p:cNvSpPr>
          <p:nvPr>
            <p:ph type="body" idx="1"/>
          </p:nvPr>
        </p:nvSpPr>
        <p:spPr>
          <a:xfrm>
            <a:off x="365760" y="1152144"/>
            <a:ext cx="8348472" cy="346329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bwMode="black">
          <a:xfrm>
            <a:off x="8375904" y="4562856"/>
            <a:ext cx="429768" cy="429768"/>
          </a:xfrm>
          <a:prstGeom prst="rect">
            <a:avLst/>
          </a:prstGeom>
        </p:spPr>
      </p:pic>
    </p:spTree>
    <p:extLst>
      <p:ext uri="{BB962C8B-B14F-4D97-AF65-F5344CB8AC3E}">
        <p14:creationId xmlns:p14="http://schemas.microsoft.com/office/powerpoint/2010/main" val="317538581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Lst>
  <p:transition>
    <p:fade thruBlk="1"/>
  </p:transition>
  <p:timing>
    <p:tnLst>
      <p:par>
        <p:cTn id="1" dur="indefinite" restart="never" nodeType="tmRoot"/>
      </p:par>
    </p:tnLst>
  </p:timing>
  <p:hf hdr="0" dt="0"/>
  <p:txStyles>
    <p:titleStyle>
      <a:lvl1pPr algn="l" defTabSz="914400" rtl="0" eaLnBrk="1" latinLnBrk="0" hangingPunct="1">
        <a:lnSpc>
          <a:spcPts val="3300"/>
        </a:lnSpc>
        <a:spcBef>
          <a:spcPct val="0"/>
        </a:spcBef>
        <a:buNone/>
        <a:defRPr kumimoji="0" lang="en-US" sz="3100" b="0" i="0" u="none" strike="noStrike" kern="1200" cap="none" spc="0" normalizeH="0" baseline="0" noProof="0" dirty="0" smtClean="0">
          <a:ln>
            <a:noFill/>
          </a:ln>
          <a:solidFill>
            <a:schemeClr val="bg1"/>
          </a:solidFill>
          <a:effectLst/>
          <a:uLnTx/>
          <a:uFillTx/>
          <a:latin typeface="Futura Bk" pitchFamily="34" charset="0"/>
          <a:ea typeface="+mj-ea"/>
          <a:cs typeface="+mj-cs"/>
        </a:defRPr>
      </a:lvl1pPr>
    </p:titleStyle>
    <p:bodyStyle>
      <a:lvl1pPr marL="225425" marR="0" indent="-225425" algn="l" defTabSz="914400" rtl="0" eaLnBrk="1" fontAlgn="auto" latinLnBrk="0" hangingPunct="1">
        <a:lnSpc>
          <a:spcPct val="110000"/>
        </a:lnSpc>
        <a:spcBef>
          <a:spcPts val="1000"/>
        </a:spcBef>
        <a:spcAft>
          <a:spcPts val="0"/>
        </a:spcAft>
        <a:buClr>
          <a:schemeClr val="bg1"/>
        </a:buClr>
        <a:buSzPct val="80000"/>
        <a:buFont typeface="Arial" pitchFamily="34" charset="0"/>
        <a:buChar char="•"/>
        <a:tabLst/>
        <a:defRPr sz="2000" kern="1200">
          <a:solidFill>
            <a:schemeClr val="bg1"/>
          </a:solidFill>
          <a:latin typeface="+mn-lt"/>
          <a:ea typeface="+mn-ea"/>
          <a:cs typeface="+mn-cs"/>
        </a:defRPr>
      </a:lvl1pPr>
      <a:lvl2pPr marL="342900" marR="0" indent="-114300" algn="l" defTabSz="914400" rtl="0" eaLnBrk="1" fontAlgn="auto" latinLnBrk="0" hangingPunct="1">
        <a:lnSpc>
          <a:spcPct val="110000"/>
        </a:lnSpc>
        <a:spcBef>
          <a:spcPts val="500"/>
        </a:spcBef>
        <a:spcAft>
          <a:spcPts val="0"/>
        </a:spcAft>
        <a:buClr>
          <a:schemeClr val="bg1"/>
        </a:buClr>
        <a:buSzPct val="80000"/>
        <a:buFont typeface="Futura Bk" pitchFamily="34" charset="0"/>
        <a:buChar char="–"/>
        <a:tabLst/>
        <a:defRPr sz="1600" kern="1200">
          <a:solidFill>
            <a:schemeClr val="bg1"/>
          </a:solidFill>
          <a:latin typeface="+mn-lt"/>
          <a:ea typeface="+mn-ea"/>
          <a:cs typeface="+mn-cs"/>
        </a:defRPr>
      </a:lvl2pPr>
      <a:lvl3pPr marL="571500" marR="0" indent="-168275" algn="l" defTabSz="914400" rtl="0" eaLnBrk="1" fontAlgn="auto" latinLnBrk="0" hangingPunct="1">
        <a:lnSpc>
          <a:spcPct val="110000"/>
        </a:lnSpc>
        <a:spcBef>
          <a:spcPts val="400"/>
        </a:spcBef>
        <a:spcAft>
          <a:spcPts val="0"/>
        </a:spcAft>
        <a:buClr>
          <a:schemeClr val="bg1"/>
        </a:buClr>
        <a:buSzPct val="80000"/>
        <a:buFont typeface="Arial" pitchFamily="34" charset="0"/>
        <a:buChar char="•"/>
        <a:tabLst/>
        <a:defRPr sz="1200" kern="1200">
          <a:solidFill>
            <a:schemeClr val="bg1"/>
          </a:solidFill>
          <a:latin typeface="+mn-lt"/>
          <a:ea typeface="+mn-ea"/>
          <a:cs typeface="+mn-cs"/>
        </a:defRPr>
      </a:lvl3pPr>
      <a:lvl4pPr marL="800100" marR="0" indent="-114300" algn="l" defTabSz="914400" rtl="0" eaLnBrk="1" fontAlgn="auto" latinLnBrk="0" hangingPunct="1">
        <a:lnSpc>
          <a:spcPct val="110000"/>
        </a:lnSpc>
        <a:spcBef>
          <a:spcPts val="400"/>
        </a:spcBef>
        <a:spcAft>
          <a:spcPts val="0"/>
        </a:spcAft>
        <a:buClr>
          <a:schemeClr val="bg1"/>
        </a:buClr>
        <a:buSzPct val="80000"/>
        <a:buFont typeface="Futura Bk" pitchFamily="34" charset="0"/>
        <a:buChar char="–"/>
        <a:tabLst/>
        <a:defRPr sz="1200" kern="1200">
          <a:solidFill>
            <a:schemeClr val="bg1"/>
          </a:solidFill>
          <a:latin typeface="+mn-lt"/>
          <a:ea typeface="+mn-ea"/>
          <a:cs typeface="+mn-cs"/>
        </a:defRPr>
      </a:lvl4pPr>
      <a:lvl5pPr marL="1028700" marR="0" indent="-174625" algn="l" defTabSz="914400" rtl="0" eaLnBrk="1" fontAlgn="auto" latinLnBrk="0" hangingPunct="1">
        <a:lnSpc>
          <a:spcPct val="110000"/>
        </a:lnSpc>
        <a:spcBef>
          <a:spcPts val="400"/>
        </a:spcBef>
        <a:spcAft>
          <a:spcPts val="0"/>
        </a:spcAft>
        <a:buClr>
          <a:schemeClr val="bg1"/>
        </a:buClr>
        <a:buSzPct val="80000"/>
        <a:buFont typeface="Arial" pitchFamily="34" charset="0"/>
        <a:buChar char="•"/>
        <a:tabLst/>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102679_TEMPLATE_16.9(1).jpg"/>
          <p:cNvPicPr>
            <a:picLocks noChangeAspect="1"/>
          </p:cNvPicPr>
          <p:nvPr userDrawn="1"/>
        </p:nvPicPr>
        <p:blipFill>
          <a:blip r:embed="rId23">
            <a:extLst>
              <a:ext uri="{BEBA8EAE-BF5A-486C-A8C5-ECC9F3942E4B}">
                <a14:imgProps xmlns:a14="http://schemas.microsoft.com/office/drawing/2010/main">
                  <a14:imgLayer r:embed="rId24">
                    <a14:imgEffect>
                      <a14:colorTemperature colorTemp="7200"/>
                    </a14:imgEffect>
                    <a14:imgEffect>
                      <a14:saturation sat="200000"/>
                    </a14:imgEffect>
                  </a14:imgLayer>
                </a14:imgProps>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56338"/>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3"/>
          </p:nvPr>
        </p:nvSpPr>
        <p:spPr>
          <a:xfrm>
            <a:off x="5943600" y="4767263"/>
            <a:ext cx="2895600" cy="273844"/>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r>
              <a:rPr lang="en-AU" dirty="0" smtClean="0">
                <a:solidFill>
                  <a:srgbClr val="FFFFFF"/>
                </a:solidFill>
              </a:rPr>
              <a:t>(</a:t>
            </a:r>
            <a:r>
              <a:rPr lang="en-AU" dirty="0" err="1" smtClean="0">
                <a:solidFill>
                  <a:srgbClr val="FFFFFF"/>
                </a:solidFill>
              </a:rPr>
              <a:t>c</a:t>
            </a:r>
            <a:r>
              <a:rPr lang="en-AU" dirty="0" smtClean="0">
                <a:solidFill>
                  <a:srgbClr val="FFFFFF"/>
                </a:solidFill>
              </a:rPr>
              <a:t>) 2011 Microsoft. All rights reserved.</a:t>
            </a:r>
            <a:endParaRPr lang="en-AU" dirty="0">
              <a:solidFill>
                <a:srgbClr val="FFFFFF"/>
              </a:solidFill>
            </a:endParaRPr>
          </a:p>
        </p:txBody>
      </p:sp>
      <p:pic>
        <p:nvPicPr>
          <p:cNvPr id="9" name="Picture 8" descr="Tech·Ed_LOGO.png"/>
          <p:cNvPicPr>
            <a:picLocks noChangeAspect="1"/>
          </p:cNvPicPr>
          <p:nvPr userDrawn="1"/>
        </p:nvPicPr>
        <p:blipFill>
          <a:blip r:embed="rId25"/>
          <a:stretch>
            <a:fillRect/>
          </a:stretch>
        </p:blipFill>
        <p:spPr>
          <a:xfrm>
            <a:off x="457201" y="4552951"/>
            <a:ext cx="990599" cy="402956"/>
          </a:xfrm>
          <a:prstGeom prst="rect">
            <a:avLst/>
          </a:prstGeom>
        </p:spPr>
      </p:pic>
    </p:spTree>
    <p:extLst>
      <p:ext uri="{BB962C8B-B14F-4D97-AF65-F5344CB8AC3E}">
        <p14:creationId xmlns:p14="http://schemas.microsoft.com/office/powerpoint/2010/main" val="28873272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5" r:id="rId14"/>
    <p:sldLayoutId id="2147483716" r:id="rId15"/>
    <p:sldLayoutId id="2147483717" r:id="rId16"/>
    <p:sldLayoutId id="2147483718" r:id="rId17"/>
    <p:sldLayoutId id="2147483719" r:id="rId18"/>
    <p:sldLayoutId id="2147483653" r:id="rId19"/>
    <p:sldLayoutId id="2147483660" r:id="rId20"/>
    <p:sldLayoutId id="2147483692" r:id="rId21"/>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102679_TEMPLATE_16.9(1).jpg"/>
          <p:cNvPicPr>
            <a:picLocks noChangeAspect="1"/>
          </p:cNvPicPr>
          <p:nvPr userDrawn="1"/>
        </p:nvPicPr>
        <p:blipFill>
          <a:blip r:embed="rId15">
            <a:extLst>
              <a:ext uri="{BEBA8EAE-BF5A-486C-A8C5-ECC9F3942E4B}">
                <a14:imgProps xmlns:a14="http://schemas.microsoft.com/office/drawing/2010/main">
                  <a14:imgLayer r:embed="rId16">
                    <a14:imgEffect>
                      <a14:colorTemperature colorTemp="7200"/>
                    </a14:imgEffect>
                    <a14:imgEffect>
                      <a14:saturation sat="200000"/>
                    </a14:imgEffect>
                  </a14:imgLayer>
                </a14:imgProps>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56338"/>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3"/>
          </p:nvPr>
        </p:nvSpPr>
        <p:spPr>
          <a:xfrm>
            <a:off x="5943600" y="4767263"/>
            <a:ext cx="2895600" cy="273844"/>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r>
              <a:rPr lang="en-AU" dirty="0" smtClean="0">
                <a:solidFill>
                  <a:srgbClr val="FFFFFF"/>
                </a:solidFill>
              </a:rPr>
              <a:t>(</a:t>
            </a:r>
            <a:r>
              <a:rPr lang="en-AU" dirty="0" err="1" smtClean="0">
                <a:solidFill>
                  <a:srgbClr val="FFFFFF"/>
                </a:solidFill>
              </a:rPr>
              <a:t>c</a:t>
            </a:r>
            <a:r>
              <a:rPr lang="en-AU" dirty="0" smtClean="0">
                <a:solidFill>
                  <a:srgbClr val="FFFFFF"/>
                </a:solidFill>
              </a:rPr>
              <a:t>) 2011 Microsoft. All rights reserved.</a:t>
            </a:r>
            <a:endParaRPr lang="en-AU" dirty="0">
              <a:solidFill>
                <a:srgbClr val="FFFFFF"/>
              </a:solidFill>
            </a:endParaRPr>
          </a:p>
        </p:txBody>
      </p:sp>
      <p:pic>
        <p:nvPicPr>
          <p:cNvPr id="9" name="Picture 8" descr="Tech·Ed_LOGO.png"/>
          <p:cNvPicPr>
            <a:picLocks noChangeAspect="1"/>
          </p:cNvPicPr>
          <p:nvPr userDrawn="1"/>
        </p:nvPicPr>
        <p:blipFill>
          <a:blip r:embed="rId17"/>
          <a:stretch>
            <a:fillRect/>
          </a:stretch>
        </p:blipFill>
        <p:spPr>
          <a:xfrm>
            <a:off x="457201" y="4552951"/>
            <a:ext cx="990599" cy="402956"/>
          </a:xfrm>
          <a:prstGeom prst="rect">
            <a:avLst/>
          </a:prstGeom>
        </p:spPr>
      </p:pic>
    </p:spTree>
    <p:extLst>
      <p:ext uri="{BB962C8B-B14F-4D97-AF65-F5344CB8AC3E}">
        <p14:creationId xmlns:p14="http://schemas.microsoft.com/office/powerpoint/2010/main" val="99328473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43.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1.emf"/><Relationship Id="rId9" Type="http://schemas.openxmlformats.org/officeDocument/2006/relationships/image" Target="../media/image53.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6.png"/><Relationship Id="rId7"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43.xml"/><Relationship Id="rId6" Type="http://schemas.openxmlformats.org/officeDocument/2006/relationships/image" Target="../media/image58.png"/><Relationship Id="rId11" Type="http://schemas.openxmlformats.org/officeDocument/2006/relationships/image" Target="../media/image55.png"/><Relationship Id="rId5" Type="http://schemas.openxmlformats.org/officeDocument/2006/relationships/image" Target="../media/image57.png"/><Relationship Id="rId10" Type="http://schemas.openxmlformats.org/officeDocument/2006/relationships/image" Target="../media/image59.png"/><Relationship Id="rId4" Type="http://schemas.openxmlformats.org/officeDocument/2006/relationships/image" Target="../media/image49.png"/><Relationship Id="rId9" Type="http://schemas.openxmlformats.org/officeDocument/2006/relationships/image" Target="../media/image54.png"/></Relationships>
</file>

<file path=ppt/slides/_rels/slide1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10.xml"/><Relationship Id="rId7" Type="http://schemas.openxmlformats.org/officeDocument/2006/relationships/image" Target="../media/image62.png"/><Relationship Id="rId2" Type="http://schemas.openxmlformats.org/officeDocument/2006/relationships/slideLayout" Target="../slideLayouts/slideLayout43.xml"/><Relationship Id="rId1" Type="http://schemas.openxmlformats.org/officeDocument/2006/relationships/vmlDrawing" Target="../drawings/vmlDrawing1.vml"/><Relationship Id="rId6" Type="http://schemas.openxmlformats.org/officeDocument/2006/relationships/image" Target="../media/image60.emf"/><Relationship Id="rId11" Type="http://schemas.openxmlformats.org/officeDocument/2006/relationships/image" Target="../media/image66.png"/><Relationship Id="rId5" Type="http://schemas.openxmlformats.org/officeDocument/2006/relationships/oleObject" Target="../embeddings/oleObject1.bin"/><Relationship Id="rId10" Type="http://schemas.openxmlformats.org/officeDocument/2006/relationships/image" Target="../media/image65.png"/><Relationship Id="rId4" Type="http://schemas.openxmlformats.org/officeDocument/2006/relationships/image" Target="../media/image61.png"/><Relationship Id="rId9" Type="http://schemas.openxmlformats.org/officeDocument/2006/relationships/image" Target="../media/image64.jpeg"/></Relationships>
</file>

<file path=ppt/slides/_rels/slide1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43.xml"/><Relationship Id="rId4" Type="http://schemas.openxmlformats.org/officeDocument/2006/relationships/image" Target="../media/image67.png"/></Relationships>
</file>

<file path=ppt/slides/_rels/slide1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43.xml"/><Relationship Id="rId4" Type="http://schemas.openxmlformats.org/officeDocument/2006/relationships/image" Target="../media/image66.png"/></Relationships>
</file>

<file path=ppt/slides/_rels/slide1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2.xml"/><Relationship Id="rId1" Type="http://schemas.openxmlformats.org/officeDocument/2006/relationships/slideLayout" Target="../slideLayouts/slideLayout43.xml"/><Relationship Id="rId4" Type="http://schemas.openxmlformats.org/officeDocument/2006/relationships/image" Target="../media/image70.png"/></Relationships>
</file>

<file path=ppt/slides/_rels/slide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3.xml"/><Relationship Id="rId4" Type="http://schemas.openxmlformats.org/officeDocument/2006/relationships/image" Target="../media/image70.png"/></Relationships>
</file>

<file path=ppt/slides/_rels/slide1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3.xml"/><Relationship Id="rId4" Type="http://schemas.openxmlformats.org/officeDocument/2006/relationships/image" Target="../media/image70.png"/></Relationships>
</file>

<file path=ppt/slides/_rels/slide1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3.png"/><Relationship Id="rId7" Type="http://schemas.openxmlformats.org/officeDocument/2006/relationships/image" Target="../media/image76.png"/><Relationship Id="rId2" Type="http://schemas.openxmlformats.org/officeDocument/2006/relationships/notesSlide" Target="../notesSlides/notesSlide13.xml"/><Relationship Id="rId1" Type="http://schemas.openxmlformats.org/officeDocument/2006/relationships/slideLayout" Target="../slideLayouts/slideLayout36.xml"/><Relationship Id="rId6" Type="http://schemas.openxmlformats.org/officeDocument/2006/relationships/image" Target="../media/image64.jpeg"/><Relationship Id="rId5" Type="http://schemas.openxmlformats.org/officeDocument/2006/relationships/image" Target="../media/image75.png"/><Relationship Id="rId4" Type="http://schemas.openxmlformats.org/officeDocument/2006/relationships/image" Target="../media/image74.png"/></Relationships>
</file>

<file path=ppt/slides/_rels/slide1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image" Target="../media/image81.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5.xml"/><Relationship Id="rId1" Type="http://schemas.openxmlformats.org/officeDocument/2006/relationships/slideLayout" Target="../slideLayouts/slideLayout28.xml"/><Relationship Id="rId5" Type="http://schemas.openxmlformats.org/officeDocument/2006/relationships/image" Target="../media/image88.png"/><Relationship Id="rId4" Type="http://schemas.openxmlformats.org/officeDocument/2006/relationships/image" Target="../media/image87.png"/></Relationships>
</file>

<file path=ppt/slides/_rels/slide2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8" Type="http://schemas.openxmlformats.org/officeDocument/2006/relationships/image" Target="../media/image90.jpeg"/><Relationship Id="rId13" Type="http://schemas.openxmlformats.org/officeDocument/2006/relationships/image" Target="../media/image9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3.png"/><Relationship Id="rId2" Type="http://schemas.openxmlformats.org/officeDocument/2006/relationships/notesSlide" Target="../notesSlides/notesSlide17.xml"/><Relationship Id="rId1" Type="http://schemas.openxmlformats.org/officeDocument/2006/relationships/slideLayout" Target="../slideLayouts/slideLayout43.xml"/><Relationship Id="rId6" Type="http://schemas.openxmlformats.org/officeDocument/2006/relationships/diagramColors" Target="../diagrams/colors1.xml"/><Relationship Id="rId11" Type="http://schemas.openxmlformats.org/officeDocument/2006/relationships/image" Target="../media/image92.png"/><Relationship Id="rId5" Type="http://schemas.openxmlformats.org/officeDocument/2006/relationships/diagramQuickStyle" Target="../diagrams/quickStyle1.xml"/><Relationship Id="rId10" Type="http://schemas.openxmlformats.org/officeDocument/2006/relationships/image" Target="../media/image91.png"/><Relationship Id="rId4" Type="http://schemas.openxmlformats.org/officeDocument/2006/relationships/diagramLayout" Target="../diagrams/layout1.xml"/><Relationship Id="rId9" Type="http://schemas.openxmlformats.org/officeDocument/2006/relationships/image" Target="../media/image87.png"/></Relationships>
</file>

<file path=ppt/slides/_rels/slide2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8.xml"/><Relationship Id="rId1" Type="http://schemas.openxmlformats.org/officeDocument/2006/relationships/slideLayout" Target="../slideLayouts/slideLayout44.xml"/><Relationship Id="rId5" Type="http://schemas.openxmlformats.org/officeDocument/2006/relationships/image" Target="../media/image95.png"/><Relationship Id="rId4" Type="http://schemas.openxmlformats.org/officeDocument/2006/relationships/image" Target="../media/image87.png"/></Relationships>
</file>

<file path=ppt/slides/_rels/slide24.xml.rels><?xml version="1.0" encoding="UTF-8" standalone="yes"?>
<Relationships xmlns="http://schemas.openxmlformats.org/package/2006/relationships"><Relationship Id="rId3" Type="http://schemas.openxmlformats.org/officeDocument/2006/relationships/image" Target="../media/image84.jpeg"/><Relationship Id="rId7"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28.xml"/><Relationship Id="rId6" Type="http://schemas.openxmlformats.org/officeDocument/2006/relationships/image" Target="../media/image97.png"/><Relationship Id="rId5" Type="http://schemas.openxmlformats.org/officeDocument/2006/relationships/image" Target="../media/image96.jpeg"/><Relationship Id="rId4" Type="http://schemas.openxmlformats.org/officeDocument/2006/relationships/image" Target="../media/image85.png"/></Relationships>
</file>

<file path=ppt/slides/_rels/slide25.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image" Target="../media/image98.png"/><Relationship Id="rId1" Type="http://schemas.openxmlformats.org/officeDocument/2006/relationships/slideLayout" Target="../slideLayouts/slideLayout28.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 Id="rId9" Type="http://schemas.openxmlformats.org/officeDocument/2006/relationships/image" Target="../media/image105.png"/></Relationships>
</file>

<file path=ppt/slides/_rels/slide26.xml.rels><?xml version="1.0" encoding="UTF-8" standalone="yes"?>
<Relationships xmlns="http://schemas.openxmlformats.org/package/2006/relationships"><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notesSlide" Target="../notesSlides/notesSlide20.xml"/><Relationship Id="rId1" Type="http://schemas.openxmlformats.org/officeDocument/2006/relationships/slideLayout" Target="../slideLayouts/slideLayout35.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27.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notesSlide" Target="../notesSlides/notesSlide21.xml"/><Relationship Id="rId1" Type="http://schemas.openxmlformats.org/officeDocument/2006/relationships/slideLayout" Target="../slideLayouts/slideLayout43.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29.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22.xml"/><Relationship Id="rId1" Type="http://schemas.openxmlformats.org/officeDocument/2006/relationships/slideLayout" Target="../slideLayouts/slideLayout36.xml"/><Relationship Id="rId4" Type="http://schemas.openxmlformats.org/officeDocument/2006/relationships/image" Target="../media/image120.png"/></Relationships>
</file>

<file path=ppt/slides/_rels/slide31.xml.rels><?xml version="1.0" encoding="UTF-8" standalone="yes"?>
<Relationships xmlns="http://schemas.openxmlformats.org/package/2006/relationships"><Relationship Id="rId8" Type="http://schemas.openxmlformats.org/officeDocument/2006/relationships/hyperlink" Target="http://msdn.microsoft.com/en-au" TargetMode="External"/><Relationship Id="rId3" Type="http://schemas.openxmlformats.org/officeDocument/2006/relationships/image" Target="../media/image121.png"/><Relationship Id="rId7" Type="http://schemas.openxmlformats.org/officeDocument/2006/relationships/image" Target="../media/image123.png"/><Relationship Id="rId2" Type="http://schemas.openxmlformats.org/officeDocument/2006/relationships/notesSlide" Target="../notesSlides/notesSlide23.xml"/><Relationship Id="rId1" Type="http://schemas.openxmlformats.org/officeDocument/2006/relationships/slideLayout" Target="../slideLayouts/slideLayout35.xml"/><Relationship Id="rId6" Type="http://schemas.openxmlformats.org/officeDocument/2006/relationships/image" Target="../media/image122.png"/><Relationship Id="rId11" Type="http://schemas.openxmlformats.org/officeDocument/2006/relationships/image" Target="../media/image125.png"/><Relationship Id="rId5" Type="http://schemas.openxmlformats.org/officeDocument/2006/relationships/hyperlink" Target="http://technet.microsoft.com/en-au" TargetMode="External"/><Relationship Id="rId10" Type="http://schemas.openxmlformats.org/officeDocument/2006/relationships/image" Target="../media/image124.emf"/><Relationship Id="rId4" Type="http://schemas.openxmlformats.org/officeDocument/2006/relationships/hyperlink" Target="http://www.msteched.com/Australia" TargetMode="External"/><Relationship Id="rId9" Type="http://schemas.openxmlformats.org/officeDocument/2006/relationships/hyperlink" Target="http://www.microsoft.com/australia/learn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http://www.dilbert.com/dyn/str_strip/000000000/00000000/0000000/000000/60000/3000/300/63349/63349.strip.sunday.gif" TargetMode="External"/><Relationship Id="rId2" Type="http://schemas.openxmlformats.org/officeDocument/2006/relationships/image" Target="../media/image25.gif"/><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image" Target="../media/image30.png"/><Relationship Id="rId3" Type="http://schemas.openxmlformats.org/officeDocument/2006/relationships/tags" Target="../tags/tag3.xml"/><Relationship Id="rId7" Type="http://schemas.openxmlformats.org/officeDocument/2006/relationships/slideLayout" Target="../slideLayouts/slideLayout41.xml"/><Relationship Id="rId12" Type="http://schemas.openxmlformats.org/officeDocument/2006/relationships/image" Target="../media/image2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8.png"/><Relationship Id="rId5" Type="http://schemas.openxmlformats.org/officeDocument/2006/relationships/tags" Target="../tags/tag5.xml"/><Relationship Id="rId10" Type="http://schemas.openxmlformats.org/officeDocument/2006/relationships/image" Target="../media/image27.png"/><Relationship Id="rId4" Type="http://schemas.openxmlformats.org/officeDocument/2006/relationships/tags" Target="../tags/tag4.xml"/><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19.png"/><Relationship Id="rId12"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41.xml"/><Relationship Id="rId6" Type="http://schemas.openxmlformats.org/officeDocument/2006/relationships/image" Target="../media/image34.png"/><Relationship Id="rId11" Type="http://schemas.openxmlformats.org/officeDocument/2006/relationships/image" Target="../media/image18.png"/><Relationship Id="rId5" Type="http://schemas.openxmlformats.org/officeDocument/2006/relationships/image" Target="../media/image33.png"/><Relationship Id="rId10" Type="http://schemas.openxmlformats.org/officeDocument/2006/relationships/image" Target="../media/image21.png"/><Relationship Id="rId4" Type="http://schemas.openxmlformats.org/officeDocument/2006/relationships/image" Target="../media/image32.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4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jpe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4167187"/>
            <a:ext cx="9144000" cy="621181"/>
          </a:xfrm>
          <a:prstGeom prst="rect">
            <a:avLst/>
          </a:prstGeom>
          <a:gradFill flip="none" rotWithShape="1">
            <a:gsLst>
              <a:gs pos="100000">
                <a:schemeClr val="tx1">
                  <a:lumMod val="85000"/>
                  <a:lumOff val="15000"/>
                </a:schemeClr>
              </a:gs>
              <a:gs pos="0">
                <a:schemeClr val="tx1"/>
              </a:gs>
            </a:gsLst>
            <a:lin ang="16200000" scaled="0"/>
            <a:tileRect/>
          </a:gradFill>
          <a:ln w="9525" cap="flat" cmpd="sng" algn="ctr">
            <a:noFill/>
            <a:prstDash val="solid"/>
            <a:miter lim="800000"/>
            <a:headEnd/>
            <a:tailEnd/>
          </a:ln>
          <a:effectLst/>
        </p:spPr>
        <p:txBody>
          <a:bodyPr wrap="square" tIns="73152" rtlCol="0" anchor="ctr">
            <a:noAutofit/>
          </a:bodyPr>
          <a:lstStyle/>
          <a:p>
            <a:pPr algn="ctr"/>
            <a:endParaRPr lang="en-US" sz="1000" kern="0" dirty="0" smtClean="0">
              <a:solidFill>
                <a:srgbClr val="FFFFFF"/>
              </a:solidFill>
              <a:latin typeface="Futura Hv" pitchFamily="34" charset="0"/>
            </a:endParaRPr>
          </a:p>
        </p:txBody>
      </p:sp>
      <p:pic>
        <p:nvPicPr>
          <p:cNvPr id="30" name="Picture 29" descr="server reflection.png"/>
          <p:cNvPicPr>
            <a:picLocks/>
          </p:cNvPicPr>
          <p:nvPr/>
        </p:nvPicPr>
        <p:blipFill>
          <a:blip r:embed="rId3" cstate="email"/>
          <a:srcRect/>
          <a:stretch>
            <a:fillRect/>
          </a:stretch>
        </p:blipFill>
        <p:spPr>
          <a:xfrm>
            <a:off x="4153076" y="4186767"/>
            <a:ext cx="2094472" cy="956733"/>
          </a:xfrm>
          <a:prstGeom prst="rect">
            <a:avLst/>
          </a:prstGeom>
        </p:spPr>
      </p:pic>
      <p:pic>
        <p:nvPicPr>
          <p:cNvPr id="31" name="Picture 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black">
          <a:xfrm>
            <a:off x="8375904" y="4562856"/>
            <a:ext cx="429768" cy="429768"/>
          </a:xfrm>
          <a:prstGeom prst="rect">
            <a:avLst/>
          </a:prstGeom>
        </p:spPr>
      </p:pic>
      <p:pic>
        <p:nvPicPr>
          <p:cNvPr id="24" name="Picture 23" descr="server with hole-02.png"/>
          <p:cNvPicPr>
            <a:picLocks/>
          </p:cNvPicPr>
          <p:nvPr/>
        </p:nvPicPr>
        <p:blipFill>
          <a:blip r:embed="rId5" cstate="email"/>
          <a:stretch>
            <a:fillRect/>
          </a:stretch>
        </p:blipFill>
        <p:spPr>
          <a:xfrm>
            <a:off x="4112479" y="1347701"/>
            <a:ext cx="2130711" cy="3328504"/>
          </a:xfrm>
          <a:prstGeom prst="rect">
            <a:avLst/>
          </a:prstGeom>
        </p:spPr>
      </p:pic>
      <p:pic>
        <p:nvPicPr>
          <p:cNvPr id="36" name="Picture 35" descr="server with hole-01.png"/>
          <p:cNvPicPr>
            <a:picLocks/>
          </p:cNvPicPr>
          <p:nvPr/>
        </p:nvPicPr>
        <p:blipFill>
          <a:blip r:embed="rId6" cstate="email"/>
          <a:stretch>
            <a:fillRect/>
          </a:stretch>
        </p:blipFill>
        <p:spPr>
          <a:xfrm>
            <a:off x="4123843" y="1356188"/>
            <a:ext cx="2131863" cy="3316861"/>
          </a:xfrm>
          <a:prstGeom prst="rect">
            <a:avLst/>
          </a:prstGeom>
        </p:spPr>
      </p:pic>
      <p:pic>
        <p:nvPicPr>
          <p:cNvPr id="18" name="Picture 17" descr="arrow.png"/>
          <p:cNvPicPr>
            <a:picLocks noChangeAspect="1"/>
          </p:cNvPicPr>
          <p:nvPr/>
        </p:nvPicPr>
        <p:blipFill>
          <a:blip r:embed="rId7" cstate="email"/>
          <a:stretch>
            <a:fillRect/>
          </a:stretch>
        </p:blipFill>
        <p:spPr>
          <a:xfrm>
            <a:off x="3718930" y="1920366"/>
            <a:ext cx="391778" cy="2357542"/>
          </a:xfrm>
          <a:prstGeom prst="rect">
            <a:avLst/>
          </a:prstGeom>
        </p:spPr>
      </p:pic>
      <p:sp>
        <p:nvSpPr>
          <p:cNvPr id="2" name="Slide Number Placeholder 1"/>
          <p:cNvSpPr>
            <a:spLocks noGrp="1"/>
          </p:cNvSpPr>
          <p:nvPr>
            <p:ph type="sldNum" sz="quarter" idx="16"/>
          </p:nvPr>
        </p:nvSpPr>
        <p:spPr/>
        <p:txBody>
          <a:bodyPr/>
          <a:lstStyle/>
          <a:p>
            <a:fld id="{39FE57C1-99E3-4342-90AE-63D315326D4A}" type="slidenum">
              <a:rPr lang="en-US" smtClean="0"/>
              <a:pPr/>
              <a:t>10</a:t>
            </a:fld>
            <a:endParaRPr lang="en-US" dirty="0"/>
          </a:p>
        </p:txBody>
      </p:sp>
      <p:sp>
        <p:nvSpPr>
          <p:cNvPr id="3" name="Footer Placeholder 2"/>
          <p:cNvSpPr>
            <a:spLocks noGrp="1"/>
          </p:cNvSpPr>
          <p:nvPr>
            <p:ph type="ftr" sz="quarter" idx="17"/>
          </p:nvPr>
        </p:nvSpPr>
        <p:spPr/>
        <p:txBody>
          <a:bodyPr/>
          <a:lstStyle/>
          <a:p>
            <a:r>
              <a:rPr lang="en-US" dirty="0" smtClean="0"/>
              <a:t>HP Confidential  |  NDA until June 6  </a:t>
            </a:r>
            <a:endParaRPr lang="en-US" dirty="0"/>
          </a:p>
        </p:txBody>
      </p:sp>
      <p:sp>
        <p:nvSpPr>
          <p:cNvPr id="9" name="Text Placeholder 8"/>
          <p:cNvSpPr>
            <a:spLocks noGrp="1"/>
          </p:cNvSpPr>
          <p:nvPr>
            <p:ph type="body" sz="quarter" idx="14"/>
          </p:nvPr>
        </p:nvSpPr>
        <p:spPr>
          <a:xfrm>
            <a:off x="220408" y="699542"/>
            <a:ext cx="8370380" cy="294965"/>
          </a:xfrm>
        </p:spPr>
        <p:txBody>
          <a:bodyPr/>
          <a:lstStyle/>
          <a:p>
            <a:r>
              <a:rPr lang="en-US" dirty="0">
                <a:solidFill>
                  <a:schemeClr val="accent1">
                    <a:lumMod val="20000"/>
                    <a:lumOff val="80000"/>
                  </a:schemeClr>
                </a:solidFill>
              </a:rPr>
              <a:t>C</a:t>
            </a:r>
            <a:r>
              <a:rPr lang="en-US" dirty="0" smtClean="0">
                <a:solidFill>
                  <a:schemeClr val="accent1">
                    <a:lumMod val="20000"/>
                    <a:lumOff val="80000"/>
                  </a:schemeClr>
                </a:solidFill>
              </a:rPr>
              <a:t>hanging </a:t>
            </a:r>
            <a:r>
              <a:rPr lang="en-US" dirty="0">
                <a:solidFill>
                  <a:schemeClr val="accent1">
                    <a:lumMod val="20000"/>
                    <a:lumOff val="80000"/>
                  </a:schemeClr>
                </a:solidFill>
              </a:rPr>
              <a:t>expectations of what </a:t>
            </a:r>
            <a:r>
              <a:rPr lang="en-US" dirty="0" err="1" smtClean="0">
                <a:solidFill>
                  <a:schemeClr val="accent1">
                    <a:lumMod val="20000"/>
                    <a:lumOff val="80000"/>
                  </a:schemeClr>
                </a:solidFill>
              </a:rPr>
              <a:t>virtualised</a:t>
            </a:r>
            <a:r>
              <a:rPr lang="en-US" dirty="0" smtClean="0">
                <a:solidFill>
                  <a:schemeClr val="accent1">
                    <a:lumMod val="20000"/>
                    <a:lumOff val="80000"/>
                  </a:schemeClr>
                </a:solidFill>
              </a:rPr>
              <a:t> </a:t>
            </a:r>
            <a:r>
              <a:rPr lang="en-US" dirty="0">
                <a:solidFill>
                  <a:schemeClr val="accent1">
                    <a:lumMod val="20000"/>
                    <a:lumOff val="80000"/>
                  </a:schemeClr>
                </a:solidFill>
              </a:rPr>
              <a:t>solutions</a:t>
            </a:r>
            <a:r>
              <a:rPr lang="en-US" dirty="0" smtClean="0">
                <a:solidFill>
                  <a:schemeClr val="accent1">
                    <a:lumMod val="20000"/>
                    <a:lumOff val="80000"/>
                  </a:schemeClr>
                </a:solidFill>
              </a:rPr>
              <a:t> should be</a:t>
            </a:r>
            <a:endParaRPr lang="en-US" dirty="0">
              <a:solidFill>
                <a:schemeClr val="accent1">
                  <a:lumMod val="20000"/>
                  <a:lumOff val="80000"/>
                </a:schemeClr>
              </a:solidFill>
            </a:endParaRPr>
          </a:p>
        </p:txBody>
      </p:sp>
      <p:sp>
        <p:nvSpPr>
          <p:cNvPr id="8" name="Title 7"/>
          <p:cNvSpPr>
            <a:spLocks noGrp="1"/>
          </p:cNvSpPr>
          <p:nvPr>
            <p:ph type="title"/>
          </p:nvPr>
        </p:nvSpPr>
        <p:spPr>
          <a:xfrm>
            <a:off x="205663" y="195486"/>
            <a:ext cx="8375650" cy="469840"/>
          </a:xfrm>
        </p:spPr>
        <p:txBody>
          <a:bodyPr/>
          <a:lstStyle/>
          <a:p>
            <a:r>
              <a:rPr lang="en-US" dirty="0" smtClean="0"/>
              <a:t>HP VirtualSystem</a:t>
            </a:r>
            <a:endParaRPr lang="en-US" dirty="0"/>
          </a:p>
        </p:txBody>
      </p:sp>
      <p:sp>
        <p:nvSpPr>
          <p:cNvPr id="33" name="Rectangle 32"/>
          <p:cNvSpPr/>
          <p:nvPr/>
        </p:nvSpPr>
        <p:spPr>
          <a:xfrm>
            <a:off x="282211" y="2309933"/>
            <a:ext cx="3000346" cy="1102866"/>
          </a:xfrm>
          <a:prstGeom prst="rect">
            <a:avLst/>
          </a:prstGeom>
        </p:spPr>
        <p:txBody>
          <a:bodyPr wrap="square">
            <a:spAutoFit/>
          </a:bodyPr>
          <a:lstStyle/>
          <a:p>
            <a:pPr algn="ctr">
              <a:lnSpc>
                <a:spcPct val="110000"/>
              </a:lnSpc>
              <a:spcBef>
                <a:spcPts val="600"/>
              </a:spcBef>
              <a:buClr>
                <a:schemeClr val="tx2"/>
              </a:buClr>
              <a:buSzPct val="80000"/>
              <a:defRPr/>
            </a:pPr>
            <a:r>
              <a:rPr lang="en-US" sz="2000" dirty="0" smtClean="0">
                <a:solidFill>
                  <a:srgbClr val="F59431"/>
                </a:solidFill>
                <a:effectLst/>
                <a:latin typeface="Futura Hv" pitchFamily="34" charset="0"/>
              </a:rPr>
              <a:t>Highly integrated, highly </a:t>
            </a:r>
            <a:r>
              <a:rPr lang="en-US" sz="2000" dirty="0" err="1" smtClean="0">
                <a:solidFill>
                  <a:srgbClr val="F59431"/>
                </a:solidFill>
                <a:effectLst/>
                <a:latin typeface="Futura Hv" pitchFamily="34" charset="0"/>
              </a:rPr>
              <a:t>optimised</a:t>
            </a:r>
            <a:r>
              <a:rPr lang="en-US" sz="2000" dirty="0" smtClean="0">
                <a:solidFill>
                  <a:srgbClr val="F59431"/>
                </a:solidFill>
                <a:effectLst/>
                <a:latin typeface="Futura Hv" pitchFamily="34" charset="0"/>
              </a:rPr>
              <a:t> systems delivered as one</a:t>
            </a:r>
          </a:p>
        </p:txBody>
      </p:sp>
      <p:grpSp>
        <p:nvGrpSpPr>
          <p:cNvPr id="5" name="Group 25"/>
          <p:cNvGrpSpPr/>
          <p:nvPr/>
        </p:nvGrpSpPr>
        <p:grpSpPr>
          <a:xfrm>
            <a:off x="3715816" y="1852392"/>
            <a:ext cx="2514758" cy="2319992"/>
            <a:chOff x="2319348" y="1617158"/>
            <a:chExt cx="2821644" cy="2603109"/>
          </a:xfrm>
        </p:grpSpPr>
        <p:sp>
          <p:nvSpPr>
            <p:cNvPr id="12" name="Rectangle 11"/>
            <p:cNvSpPr/>
            <p:nvPr/>
          </p:nvSpPr>
          <p:spPr>
            <a:xfrm>
              <a:off x="3302153" y="3840398"/>
              <a:ext cx="1379368" cy="379869"/>
            </a:xfrm>
            <a:prstGeom prst="rect">
              <a:avLst/>
            </a:prstGeom>
          </p:spPr>
          <p:txBody>
            <a:bodyPr wrap="square">
              <a:spAutoFit/>
            </a:bodyPr>
            <a:lstStyle/>
            <a:p>
              <a:pPr algn="ctr">
                <a:spcAft>
                  <a:spcPts val="1000"/>
                </a:spcAft>
                <a:defRPr/>
              </a:pPr>
              <a:r>
                <a:rPr lang="en-US" sz="1600" dirty="0" smtClean="0">
                  <a:solidFill>
                    <a:prstClr val="white"/>
                  </a:solidFill>
                  <a:effectLst>
                    <a:outerShdw blurRad="38100" dist="38100" dir="2700000" algn="tl">
                      <a:srgbClr val="000000">
                        <a:alpha val="43137"/>
                      </a:srgbClr>
                    </a:outerShdw>
                  </a:effectLst>
                </a:rPr>
                <a:t>Servers</a:t>
              </a:r>
            </a:p>
          </p:txBody>
        </p:sp>
        <p:sp>
          <p:nvSpPr>
            <p:cNvPr id="13" name="Rectangle 12"/>
            <p:cNvSpPr/>
            <p:nvPr/>
          </p:nvSpPr>
          <p:spPr>
            <a:xfrm>
              <a:off x="3230637" y="3395752"/>
              <a:ext cx="1462320" cy="379869"/>
            </a:xfrm>
            <a:prstGeom prst="rect">
              <a:avLst/>
            </a:prstGeom>
          </p:spPr>
          <p:txBody>
            <a:bodyPr wrap="square">
              <a:spAutoFit/>
            </a:bodyPr>
            <a:lstStyle/>
            <a:p>
              <a:pPr lvl="0" algn="ctr">
                <a:spcAft>
                  <a:spcPts val="1000"/>
                </a:spcAft>
                <a:defRPr/>
              </a:pPr>
              <a:r>
                <a:rPr lang="en-US" sz="1600" dirty="0" smtClean="0">
                  <a:solidFill>
                    <a:prstClr val="white"/>
                  </a:solidFill>
                  <a:effectLst>
                    <a:outerShdw blurRad="38100" dist="38100" dir="2700000" algn="tl">
                      <a:srgbClr val="000000">
                        <a:alpha val="43137"/>
                      </a:srgbClr>
                    </a:outerShdw>
                  </a:effectLst>
                </a:rPr>
                <a:t>Storage</a:t>
              </a:r>
            </a:p>
          </p:txBody>
        </p:sp>
        <p:sp>
          <p:nvSpPr>
            <p:cNvPr id="14" name="Rectangle 13"/>
            <p:cNvSpPr/>
            <p:nvPr/>
          </p:nvSpPr>
          <p:spPr>
            <a:xfrm>
              <a:off x="2855819" y="2951104"/>
              <a:ext cx="2254292" cy="379869"/>
            </a:xfrm>
            <a:prstGeom prst="rect">
              <a:avLst/>
            </a:prstGeom>
          </p:spPr>
          <p:txBody>
            <a:bodyPr wrap="square">
              <a:spAutoFit/>
            </a:bodyPr>
            <a:lstStyle/>
            <a:p>
              <a:pPr lvl="0" algn="ctr">
                <a:spcAft>
                  <a:spcPts val="1000"/>
                </a:spcAft>
                <a:defRPr/>
              </a:pPr>
              <a:r>
                <a:rPr lang="en-US" sz="1600" dirty="0" smtClean="0">
                  <a:solidFill>
                    <a:prstClr val="white"/>
                  </a:solidFill>
                  <a:effectLst>
                    <a:outerShdw blurRad="38100" dist="38100" dir="2700000" algn="tl">
                      <a:srgbClr val="000000">
                        <a:alpha val="43137"/>
                      </a:srgbClr>
                    </a:outerShdw>
                  </a:effectLst>
                </a:rPr>
                <a:t>Networking</a:t>
              </a:r>
            </a:p>
          </p:txBody>
        </p:sp>
        <p:sp>
          <p:nvSpPr>
            <p:cNvPr id="15" name="Rectangle 14"/>
            <p:cNvSpPr/>
            <p:nvPr/>
          </p:nvSpPr>
          <p:spPr>
            <a:xfrm>
              <a:off x="2828790" y="2061807"/>
              <a:ext cx="2312202" cy="379869"/>
            </a:xfrm>
            <a:prstGeom prst="rect">
              <a:avLst/>
            </a:prstGeom>
          </p:spPr>
          <p:txBody>
            <a:bodyPr wrap="square">
              <a:spAutoFit/>
            </a:bodyPr>
            <a:lstStyle/>
            <a:p>
              <a:pPr lvl="0" algn="ctr">
                <a:spcAft>
                  <a:spcPts val="1000"/>
                </a:spcAft>
                <a:defRPr/>
              </a:pPr>
              <a:r>
                <a:rPr lang="en-US" sz="1600" dirty="0" smtClean="0">
                  <a:solidFill>
                    <a:prstClr val="white"/>
                  </a:solidFill>
                  <a:effectLst>
                    <a:outerShdw blurRad="38100" dist="38100" dir="2700000" algn="tl">
                      <a:srgbClr val="000000">
                        <a:alpha val="43137"/>
                      </a:srgbClr>
                    </a:outerShdw>
                  </a:effectLst>
                </a:rPr>
                <a:t>Management</a:t>
              </a:r>
            </a:p>
          </p:txBody>
        </p:sp>
        <p:sp>
          <p:nvSpPr>
            <p:cNvPr id="16" name="Rectangle 15"/>
            <p:cNvSpPr/>
            <p:nvPr/>
          </p:nvSpPr>
          <p:spPr>
            <a:xfrm>
              <a:off x="2907288" y="1617158"/>
              <a:ext cx="2178964" cy="379869"/>
            </a:xfrm>
            <a:prstGeom prst="rect">
              <a:avLst/>
            </a:prstGeom>
          </p:spPr>
          <p:txBody>
            <a:bodyPr wrap="square">
              <a:spAutoFit/>
            </a:bodyPr>
            <a:lstStyle/>
            <a:p>
              <a:pPr lvl="0" algn="ctr">
                <a:spcAft>
                  <a:spcPts val="1000"/>
                </a:spcAft>
                <a:defRPr/>
              </a:pPr>
              <a:r>
                <a:rPr lang="en-US" sz="1600" dirty="0" smtClean="0">
                  <a:solidFill>
                    <a:srgbClr val="FFFFFF"/>
                  </a:solidFill>
                  <a:effectLst>
                    <a:outerShdw blurRad="38100" dist="38100" dir="2700000" algn="tl">
                      <a:srgbClr val="000000">
                        <a:alpha val="43137"/>
                      </a:srgbClr>
                    </a:outerShdw>
                  </a:effectLst>
                  <a:latin typeface="+mj-lt"/>
                  <a:cs typeface="Futura Hv"/>
                </a:rPr>
                <a:t>Hypervisor</a:t>
              </a:r>
            </a:p>
          </p:txBody>
        </p:sp>
        <p:sp>
          <p:nvSpPr>
            <p:cNvPr id="17" name="Rectangle 16"/>
            <p:cNvSpPr/>
            <p:nvPr/>
          </p:nvSpPr>
          <p:spPr>
            <a:xfrm rot="16200000">
              <a:off x="1948514" y="2879963"/>
              <a:ext cx="1121538" cy="379869"/>
            </a:xfrm>
            <a:prstGeom prst="rect">
              <a:avLst/>
            </a:prstGeom>
            <a:effectLst>
              <a:outerShdw blurRad="190500" dist="38100" dir="2700000">
                <a:srgbClr val="000000"/>
              </a:outerShdw>
            </a:effectLst>
          </p:spPr>
          <p:txBody>
            <a:bodyPr wrap="square">
              <a:spAutoFit/>
            </a:bodyPr>
            <a:lstStyle/>
            <a:p>
              <a:pPr lvl="0" algn="ctr">
                <a:spcAft>
                  <a:spcPts val="1000"/>
                </a:spcAft>
                <a:defRPr/>
              </a:pPr>
              <a:r>
                <a:rPr lang="en-US" sz="1600" dirty="0" smtClean="0">
                  <a:solidFill>
                    <a:prstClr val="white"/>
                  </a:solidFill>
                  <a:effectLst>
                    <a:outerShdw blurRad="38100" dist="38100" dir="2700000" algn="tl">
                      <a:srgbClr val="000000">
                        <a:alpha val="43137"/>
                      </a:srgbClr>
                    </a:outerShdw>
                  </a:effectLst>
                </a:rPr>
                <a:t>Services</a:t>
              </a:r>
            </a:p>
          </p:txBody>
        </p:sp>
        <p:sp>
          <p:nvSpPr>
            <p:cNvPr id="46" name="Rectangle 45"/>
            <p:cNvSpPr/>
            <p:nvPr/>
          </p:nvSpPr>
          <p:spPr>
            <a:xfrm>
              <a:off x="2828790" y="2506455"/>
              <a:ext cx="2312202" cy="379869"/>
            </a:xfrm>
            <a:prstGeom prst="rect">
              <a:avLst/>
            </a:prstGeom>
          </p:spPr>
          <p:txBody>
            <a:bodyPr wrap="square">
              <a:spAutoFit/>
            </a:bodyPr>
            <a:lstStyle/>
            <a:p>
              <a:pPr lvl="0" algn="ctr">
                <a:spcAft>
                  <a:spcPts val="1000"/>
                </a:spcAft>
                <a:defRPr/>
              </a:pPr>
              <a:r>
                <a:rPr lang="en-US" sz="1600" dirty="0" smtClean="0">
                  <a:solidFill>
                    <a:prstClr val="white"/>
                  </a:solidFill>
                  <a:effectLst>
                    <a:outerShdw blurRad="38100" dist="38100" dir="2700000" algn="tl">
                      <a:srgbClr val="000000">
                        <a:alpha val="43137"/>
                      </a:srgbClr>
                    </a:outerShdw>
                  </a:effectLst>
                </a:rPr>
                <a:t>Security</a:t>
              </a:r>
            </a:p>
          </p:txBody>
        </p:sp>
      </p:grpSp>
      <p:cxnSp>
        <p:nvCxnSpPr>
          <p:cNvPr id="19" name="Straight Connector 18"/>
          <p:cNvCxnSpPr/>
          <p:nvPr/>
        </p:nvCxnSpPr>
        <p:spPr>
          <a:xfrm>
            <a:off x="5883256" y="2226903"/>
            <a:ext cx="736458" cy="1415"/>
          </a:xfrm>
          <a:prstGeom prst="line">
            <a:avLst/>
          </a:prstGeom>
          <a:ln w="6350">
            <a:gradFill flip="none" rotWithShape="1">
              <a:gsLst>
                <a:gs pos="0">
                  <a:srgbClr val="FFFFFF">
                    <a:alpha val="0"/>
                  </a:srgbClr>
                </a:gs>
                <a:gs pos="80000">
                  <a:schemeClr val="accent1"/>
                </a:gs>
                <a:gs pos="2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04569" y="2250514"/>
            <a:ext cx="1628879" cy="1415"/>
          </a:xfrm>
          <a:prstGeom prst="line">
            <a:avLst/>
          </a:prstGeom>
          <a:ln w="6350">
            <a:gradFill flip="none" rotWithShape="1">
              <a:gsLst>
                <a:gs pos="0">
                  <a:srgbClr val="FFFFFF">
                    <a:alpha val="0"/>
                  </a:srgbClr>
                </a:gs>
                <a:gs pos="100000">
                  <a:srgbClr val="000000">
                    <a:alpha val="0"/>
                  </a:srgbClr>
                </a:gs>
                <a:gs pos="80000">
                  <a:schemeClr val="accent1"/>
                </a:gs>
                <a:gs pos="2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38" name="Picture 2"/>
          <p:cNvPicPr>
            <a:picLocks noChangeAspect="1" noChangeArrowheads="1"/>
          </p:cNvPicPr>
          <p:nvPr/>
        </p:nvPicPr>
        <p:blipFill>
          <a:blip r:embed="rId8" cstate="email"/>
          <a:srcRect/>
          <a:stretch>
            <a:fillRect/>
          </a:stretch>
        </p:blipFill>
        <p:spPr bwMode="auto">
          <a:xfrm>
            <a:off x="6740059" y="2739308"/>
            <a:ext cx="988055" cy="149873"/>
          </a:xfrm>
          <a:prstGeom prst="rect">
            <a:avLst/>
          </a:prstGeom>
          <a:noFill/>
          <a:ln w="9525">
            <a:noFill/>
            <a:miter lim="800000"/>
            <a:headEnd/>
            <a:tailEnd/>
          </a:ln>
          <a:effectLst/>
        </p:spPr>
      </p:pic>
      <p:pic>
        <p:nvPicPr>
          <p:cNvPr id="40" name="Picture 39" descr="citrix_logo_wht.png"/>
          <p:cNvPicPr>
            <a:picLocks noChangeAspect="1"/>
          </p:cNvPicPr>
          <p:nvPr/>
        </p:nvPicPr>
        <p:blipFill>
          <a:blip r:embed="rId9" cstate="email"/>
          <a:stretch>
            <a:fillRect/>
          </a:stretch>
        </p:blipFill>
        <p:spPr>
          <a:xfrm>
            <a:off x="6761301" y="2375774"/>
            <a:ext cx="798992" cy="313442"/>
          </a:xfrm>
          <a:prstGeom prst="rect">
            <a:avLst/>
          </a:prstGeom>
        </p:spPr>
      </p:pic>
      <p:pic>
        <p:nvPicPr>
          <p:cNvPr id="47" name="Picture 46" descr="server with hole-03.png"/>
          <p:cNvPicPr>
            <a:picLocks/>
          </p:cNvPicPr>
          <p:nvPr/>
        </p:nvPicPr>
        <p:blipFill>
          <a:blip r:embed="rId10" cstate="email"/>
          <a:stretch>
            <a:fillRect/>
          </a:stretch>
        </p:blipFill>
        <p:spPr>
          <a:xfrm>
            <a:off x="4112479" y="1347700"/>
            <a:ext cx="2130711" cy="3328505"/>
          </a:xfrm>
          <a:prstGeom prst="rect">
            <a:avLst/>
          </a:prstGeom>
        </p:spPr>
      </p:pic>
      <p:sp>
        <p:nvSpPr>
          <p:cNvPr id="27" name="Text Placeholder 35"/>
          <p:cNvSpPr txBox="1">
            <a:spLocks/>
          </p:cNvSpPr>
          <p:nvPr/>
        </p:nvSpPr>
        <p:spPr>
          <a:xfrm>
            <a:off x="6356927" y="3109769"/>
            <a:ext cx="2386989" cy="760268"/>
          </a:xfrm>
          <a:prstGeom prst="rect">
            <a:avLst/>
          </a:prstGeom>
        </p:spPr>
        <p:txBody>
          <a:bodyPr vert="horz" lIns="91440" tIns="45720" rIns="91440" bIns="45720" rtlCol="0">
            <a:noAutofit/>
          </a:bodyPr>
          <a:lstStyle/>
          <a:p>
            <a:pPr algn="ctr">
              <a:lnSpc>
                <a:spcPct val="110000"/>
              </a:lnSpc>
              <a:spcBef>
                <a:spcPts val="600"/>
              </a:spcBef>
              <a:buClr>
                <a:srgbClr val="898989"/>
              </a:buClr>
              <a:buSzPct val="80000"/>
              <a:defRPr/>
            </a:pPr>
            <a:r>
              <a:rPr lang="en-US" sz="2000" dirty="0" smtClean="0">
                <a:solidFill>
                  <a:srgbClr val="F59431"/>
                </a:solidFill>
                <a:latin typeface="Futura Hv" pitchFamily="34" charset="0"/>
              </a:rPr>
              <a:t>Best-of-breed partnerships</a:t>
            </a:r>
            <a:endParaRPr lang="en-US" sz="2000" dirty="0">
              <a:solidFill>
                <a:srgbClr val="F59431"/>
              </a:solidFill>
              <a:latin typeface="Futura Hv" pitchFamily="34" charset="0"/>
            </a:endParaRPr>
          </a:p>
        </p:txBody>
      </p:sp>
      <p:pic>
        <p:nvPicPr>
          <p:cNvPr id="28" name="Picture 27" descr="Microsoft_logo_white.png"/>
          <p:cNvPicPr>
            <a:picLocks noChangeAspect="1"/>
          </p:cNvPicPr>
          <p:nvPr/>
        </p:nvPicPr>
        <p:blipFill>
          <a:blip r:embed="rId11" cstate="email"/>
          <a:stretch>
            <a:fillRect/>
          </a:stretch>
        </p:blipFill>
        <p:spPr>
          <a:xfrm>
            <a:off x="6816960" y="1347700"/>
            <a:ext cx="1926956" cy="323231"/>
          </a:xfrm>
          <a:prstGeom prst="rect">
            <a:avLst/>
          </a:prstGeom>
          <a:effectLst>
            <a:reflection stA="50000" endPos="75000" dist="254000" dir="5400000" sy="-100000" algn="bl" rotWithShape="0"/>
          </a:effectLst>
        </p:spPr>
      </p:pic>
    </p:spTree>
    <p:extLst>
      <p:ext uri="{BB962C8B-B14F-4D97-AF65-F5344CB8AC3E}">
        <p14:creationId xmlns:p14="http://schemas.microsoft.com/office/powerpoint/2010/main" val="131553862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1" fill="hold" nodeType="afterEffect">
                                  <p:stCondLst>
                                    <p:cond delay="0"/>
                                  </p:stCondLst>
                                  <p:childTnLst>
                                    <p:animEffect transition="out" filter="wipe(up)">
                                      <p:cBhvr>
                                        <p:cTn id="6" dur="2000"/>
                                        <p:tgtEl>
                                          <p:spTgt spid="47"/>
                                        </p:tgtEl>
                                      </p:cBhvr>
                                    </p:animEffect>
                                    <p:set>
                                      <p:cBhvr>
                                        <p:cTn id="7" dur="1" fill="hold">
                                          <p:stCondLst>
                                            <p:cond delay="1999"/>
                                          </p:stCondLst>
                                        </p:cTn>
                                        <p:tgtEl>
                                          <p:spTgt spid="4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20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erver reflection.png"/>
          <p:cNvPicPr>
            <a:picLocks/>
          </p:cNvPicPr>
          <p:nvPr/>
        </p:nvPicPr>
        <p:blipFill>
          <a:blip r:embed="rId3" cstate="print"/>
          <a:srcRect b="22499"/>
          <a:stretch>
            <a:fillRect/>
          </a:stretch>
        </p:blipFill>
        <p:spPr>
          <a:xfrm>
            <a:off x="3606422" y="4169489"/>
            <a:ext cx="2094472" cy="956733"/>
          </a:xfrm>
          <a:prstGeom prst="rect">
            <a:avLst/>
          </a:prstGeom>
        </p:spPr>
      </p:pic>
      <p:pic>
        <p:nvPicPr>
          <p:cNvPr id="5" name="Picture 4" descr="server with hole-02.png"/>
          <p:cNvPicPr>
            <a:picLocks/>
          </p:cNvPicPr>
          <p:nvPr/>
        </p:nvPicPr>
        <p:blipFill>
          <a:blip r:embed="rId4" cstate="print"/>
          <a:stretch>
            <a:fillRect/>
          </a:stretch>
        </p:blipFill>
        <p:spPr>
          <a:xfrm>
            <a:off x="3566134" y="1347701"/>
            <a:ext cx="2130711" cy="3328504"/>
          </a:xfrm>
          <a:prstGeom prst="rect">
            <a:avLst/>
          </a:prstGeom>
        </p:spPr>
      </p:pic>
      <p:pic>
        <p:nvPicPr>
          <p:cNvPr id="26" name="Picture 25" descr="server with hole-04.png"/>
          <p:cNvPicPr>
            <a:picLocks/>
          </p:cNvPicPr>
          <p:nvPr/>
        </p:nvPicPr>
        <p:blipFill>
          <a:blip r:embed="rId5" cstate="print"/>
          <a:stretch>
            <a:fillRect/>
          </a:stretch>
        </p:blipFill>
        <p:spPr>
          <a:xfrm>
            <a:off x="3594550" y="3337700"/>
            <a:ext cx="2112806" cy="934305"/>
          </a:xfrm>
          <a:prstGeom prst="rect">
            <a:avLst/>
          </a:prstGeom>
        </p:spPr>
      </p:pic>
      <p:sp>
        <p:nvSpPr>
          <p:cNvPr id="4" name="Text Placeholder 3"/>
          <p:cNvSpPr>
            <a:spLocks noGrp="1"/>
          </p:cNvSpPr>
          <p:nvPr>
            <p:ph type="body" sz="quarter" idx="14"/>
          </p:nvPr>
        </p:nvSpPr>
        <p:spPr>
          <a:xfrm>
            <a:off x="234068" y="699542"/>
            <a:ext cx="8370380" cy="294965"/>
          </a:xfrm>
        </p:spPr>
        <p:txBody>
          <a:bodyPr/>
          <a:lstStyle/>
          <a:p>
            <a:r>
              <a:rPr lang="en-US" dirty="0" smtClean="0">
                <a:solidFill>
                  <a:schemeClr val="accent1">
                    <a:lumMod val="40000"/>
                    <a:lumOff val="60000"/>
                  </a:schemeClr>
                </a:solidFill>
              </a:rPr>
              <a:t>Industry-leading </a:t>
            </a:r>
            <a:r>
              <a:rPr lang="en-US" dirty="0">
                <a:solidFill>
                  <a:schemeClr val="accent1">
                    <a:lumMod val="40000"/>
                    <a:lumOff val="60000"/>
                  </a:schemeClr>
                </a:solidFill>
              </a:rPr>
              <a:t>technology at every layer of the stack</a:t>
            </a:r>
          </a:p>
        </p:txBody>
      </p:sp>
      <p:sp>
        <p:nvSpPr>
          <p:cNvPr id="3" name="Title 2"/>
          <p:cNvSpPr>
            <a:spLocks noGrp="1"/>
          </p:cNvSpPr>
          <p:nvPr>
            <p:ph type="title"/>
          </p:nvPr>
        </p:nvSpPr>
        <p:spPr>
          <a:xfrm>
            <a:off x="215138" y="195486"/>
            <a:ext cx="8375650" cy="469840"/>
          </a:xfrm>
        </p:spPr>
        <p:txBody>
          <a:bodyPr/>
          <a:lstStyle/>
          <a:p>
            <a:r>
              <a:rPr lang="en-US" dirty="0" smtClean="0"/>
              <a:t>The Power of Converged Infrastructure</a:t>
            </a:r>
            <a:endParaRPr lang="en-US" dirty="0"/>
          </a:p>
        </p:txBody>
      </p:sp>
      <p:sp>
        <p:nvSpPr>
          <p:cNvPr id="16" name="Rectangle 15"/>
          <p:cNvSpPr/>
          <p:nvPr/>
        </p:nvSpPr>
        <p:spPr>
          <a:xfrm>
            <a:off x="4046388" y="3788874"/>
            <a:ext cx="1229346" cy="338554"/>
          </a:xfrm>
          <a:prstGeom prst="rect">
            <a:avLst/>
          </a:prstGeom>
        </p:spPr>
        <p:txBody>
          <a:bodyPr wrap="square">
            <a:spAutoFit/>
          </a:bodyPr>
          <a:lstStyle/>
          <a:p>
            <a:pPr algn="ctr">
              <a:spcAft>
                <a:spcPts val="1000"/>
              </a:spcAft>
              <a:defRPr/>
            </a:pPr>
            <a:r>
              <a:rPr lang="en-US" sz="1600" dirty="0" smtClean="0">
                <a:solidFill>
                  <a:prstClr val="white"/>
                </a:solidFill>
                <a:effectLst>
                  <a:outerShdw blurRad="38100" dist="38100" dir="2700000" algn="tl">
                    <a:srgbClr val="000000">
                      <a:alpha val="43137"/>
                    </a:srgbClr>
                  </a:outerShdw>
                </a:effectLst>
              </a:rPr>
              <a:t>Servers</a:t>
            </a:r>
          </a:p>
        </p:txBody>
      </p:sp>
      <p:pic>
        <p:nvPicPr>
          <p:cNvPr id="31" name="Picture 30" descr="server with hole-04.png"/>
          <p:cNvPicPr>
            <a:picLocks/>
          </p:cNvPicPr>
          <p:nvPr/>
        </p:nvPicPr>
        <p:blipFill>
          <a:blip r:embed="rId5" cstate="print"/>
          <a:stretch>
            <a:fillRect/>
          </a:stretch>
        </p:blipFill>
        <p:spPr>
          <a:xfrm>
            <a:off x="3594550" y="2929835"/>
            <a:ext cx="2112806" cy="934305"/>
          </a:xfrm>
          <a:prstGeom prst="rect">
            <a:avLst/>
          </a:prstGeom>
        </p:spPr>
      </p:pic>
      <p:sp>
        <p:nvSpPr>
          <p:cNvPr id="17" name="Rectangle 16"/>
          <p:cNvSpPr/>
          <p:nvPr/>
        </p:nvSpPr>
        <p:spPr>
          <a:xfrm>
            <a:off x="4009423" y="3355333"/>
            <a:ext cx="1303276" cy="338554"/>
          </a:xfrm>
          <a:prstGeom prst="rect">
            <a:avLst/>
          </a:prstGeom>
        </p:spPr>
        <p:txBody>
          <a:bodyPr wrap="square">
            <a:spAutoFit/>
          </a:bodyPr>
          <a:lstStyle/>
          <a:p>
            <a:pPr algn="ctr">
              <a:spcAft>
                <a:spcPts val="1000"/>
              </a:spcAft>
              <a:defRPr/>
            </a:pPr>
            <a:r>
              <a:rPr lang="en-US" sz="1600" dirty="0" smtClean="0">
                <a:solidFill>
                  <a:prstClr val="white"/>
                </a:solidFill>
                <a:effectLst>
                  <a:outerShdw blurRad="38100" dist="38100" dir="2700000" algn="tl">
                    <a:srgbClr val="000000">
                      <a:alpha val="43137"/>
                    </a:srgbClr>
                  </a:outerShdw>
                </a:effectLst>
              </a:rPr>
              <a:t>Storage</a:t>
            </a:r>
          </a:p>
        </p:txBody>
      </p:sp>
      <p:pic>
        <p:nvPicPr>
          <p:cNvPr id="38" name="Picture 37" descr="server with hole-04.png"/>
          <p:cNvPicPr>
            <a:picLocks/>
          </p:cNvPicPr>
          <p:nvPr/>
        </p:nvPicPr>
        <p:blipFill>
          <a:blip r:embed="rId5" cstate="print"/>
          <a:stretch>
            <a:fillRect/>
          </a:stretch>
        </p:blipFill>
        <p:spPr>
          <a:xfrm>
            <a:off x="3594550" y="2512700"/>
            <a:ext cx="2112806" cy="934305"/>
          </a:xfrm>
          <a:prstGeom prst="rect">
            <a:avLst/>
          </a:prstGeom>
        </p:spPr>
      </p:pic>
      <p:sp>
        <p:nvSpPr>
          <p:cNvPr id="18" name="Rectangle 17"/>
          <p:cNvSpPr/>
          <p:nvPr/>
        </p:nvSpPr>
        <p:spPr>
          <a:xfrm>
            <a:off x="3656505" y="2921791"/>
            <a:ext cx="2009112" cy="338554"/>
          </a:xfrm>
          <a:prstGeom prst="rect">
            <a:avLst/>
          </a:prstGeom>
        </p:spPr>
        <p:txBody>
          <a:bodyPr wrap="square">
            <a:spAutoFit/>
          </a:bodyPr>
          <a:lstStyle/>
          <a:p>
            <a:pPr algn="ctr">
              <a:spcAft>
                <a:spcPts val="1000"/>
              </a:spcAft>
              <a:defRPr/>
            </a:pPr>
            <a:r>
              <a:rPr lang="en-US" sz="1600" dirty="0" smtClean="0">
                <a:solidFill>
                  <a:prstClr val="white"/>
                </a:solidFill>
                <a:effectLst>
                  <a:outerShdw blurRad="38100" dist="38100" dir="2700000" algn="tl">
                    <a:srgbClr val="000000">
                      <a:alpha val="43137"/>
                    </a:srgbClr>
                  </a:outerShdw>
                </a:effectLst>
              </a:rPr>
              <a:t>Networking</a:t>
            </a:r>
          </a:p>
        </p:txBody>
      </p:sp>
      <p:pic>
        <p:nvPicPr>
          <p:cNvPr id="43" name="Picture 42" descr="server with hole-04.png"/>
          <p:cNvPicPr>
            <a:picLocks/>
          </p:cNvPicPr>
          <p:nvPr/>
        </p:nvPicPr>
        <p:blipFill>
          <a:blip r:embed="rId5" cstate="print"/>
          <a:stretch>
            <a:fillRect/>
          </a:stretch>
        </p:blipFill>
        <p:spPr>
          <a:xfrm>
            <a:off x="3594550" y="2104835"/>
            <a:ext cx="2112806" cy="934305"/>
          </a:xfrm>
          <a:prstGeom prst="rect">
            <a:avLst/>
          </a:prstGeom>
        </p:spPr>
      </p:pic>
      <p:sp>
        <p:nvSpPr>
          <p:cNvPr id="19" name="Rectangle 18"/>
          <p:cNvSpPr/>
          <p:nvPr/>
        </p:nvSpPr>
        <p:spPr>
          <a:xfrm>
            <a:off x="3630700" y="2488249"/>
            <a:ext cx="2060723" cy="338554"/>
          </a:xfrm>
          <a:prstGeom prst="rect">
            <a:avLst/>
          </a:prstGeom>
        </p:spPr>
        <p:txBody>
          <a:bodyPr wrap="square">
            <a:spAutoFit/>
          </a:bodyPr>
          <a:lstStyle/>
          <a:p>
            <a:pPr algn="ctr">
              <a:spcAft>
                <a:spcPts val="1000"/>
              </a:spcAft>
              <a:defRPr/>
            </a:pPr>
            <a:r>
              <a:rPr lang="en-US" sz="1600" dirty="0" smtClean="0">
                <a:solidFill>
                  <a:prstClr val="white"/>
                </a:solidFill>
                <a:effectLst>
                  <a:outerShdw blurRad="38100" dist="38100" dir="2700000" algn="tl">
                    <a:srgbClr val="000000">
                      <a:alpha val="43137"/>
                    </a:srgbClr>
                  </a:outerShdw>
                </a:effectLst>
              </a:rPr>
              <a:t>Management</a:t>
            </a:r>
          </a:p>
        </p:txBody>
      </p:sp>
      <p:pic>
        <p:nvPicPr>
          <p:cNvPr id="52" name="Picture 51" descr="server with hole-04.png"/>
          <p:cNvPicPr>
            <a:picLocks/>
          </p:cNvPicPr>
          <p:nvPr/>
        </p:nvPicPr>
        <p:blipFill>
          <a:blip r:embed="rId5" cstate="print"/>
          <a:stretch>
            <a:fillRect/>
          </a:stretch>
        </p:blipFill>
        <p:spPr>
          <a:xfrm>
            <a:off x="3594550" y="1687701"/>
            <a:ext cx="2112806" cy="934305"/>
          </a:xfrm>
          <a:prstGeom prst="rect">
            <a:avLst/>
          </a:prstGeom>
        </p:spPr>
      </p:pic>
      <p:sp>
        <p:nvSpPr>
          <p:cNvPr id="20" name="Rectangle 19"/>
          <p:cNvSpPr/>
          <p:nvPr/>
        </p:nvSpPr>
        <p:spPr>
          <a:xfrm>
            <a:off x="3690073" y="2054707"/>
            <a:ext cx="1941977" cy="338554"/>
          </a:xfrm>
          <a:prstGeom prst="rect">
            <a:avLst/>
          </a:prstGeom>
        </p:spPr>
        <p:txBody>
          <a:bodyPr wrap="square">
            <a:spAutoFit/>
          </a:bodyPr>
          <a:lstStyle/>
          <a:p>
            <a:pPr algn="ctr">
              <a:spcAft>
                <a:spcPts val="1000"/>
              </a:spcAft>
              <a:defRPr/>
            </a:pPr>
            <a:r>
              <a:rPr lang="en-US" sz="1600" dirty="0" smtClean="0">
                <a:solidFill>
                  <a:prstClr val="white"/>
                </a:solidFill>
                <a:effectLst>
                  <a:outerShdw blurRad="38100" dist="38100" dir="2700000" algn="tl">
                    <a:srgbClr val="000000">
                      <a:alpha val="43137"/>
                    </a:srgbClr>
                  </a:outerShdw>
                </a:effectLst>
                <a:cs typeface="Futura Hv"/>
              </a:rPr>
              <a:t>Applications</a:t>
            </a:r>
          </a:p>
        </p:txBody>
      </p:sp>
      <p:pic>
        <p:nvPicPr>
          <p:cNvPr id="25" name="Picture 24" descr="server with hole-front.png"/>
          <p:cNvPicPr>
            <a:picLocks/>
          </p:cNvPicPr>
          <p:nvPr/>
        </p:nvPicPr>
        <p:blipFill>
          <a:blip r:embed="rId6" cstate="print"/>
          <a:stretch>
            <a:fillRect/>
          </a:stretch>
        </p:blipFill>
        <p:spPr>
          <a:xfrm>
            <a:off x="3605067" y="1817034"/>
            <a:ext cx="2094901" cy="2837202"/>
          </a:xfrm>
          <a:prstGeom prst="rect">
            <a:avLst/>
          </a:prstGeom>
        </p:spPr>
      </p:pic>
      <p:sp>
        <p:nvSpPr>
          <p:cNvPr id="49" name="Rectangle 48"/>
          <p:cNvSpPr/>
          <p:nvPr/>
        </p:nvSpPr>
        <p:spPr>
          <a:xfrm>
            <a:off x="651575" y="2419350"/>
            <a:ext cx="2248582" cy="472886"/>
          </a:xfrm>
          <a:prstGeom prst="rect">
            <a:avLst/>
          </a:prstGeom>
        </p:spPr>
        <p:txBody>
          <a:bodyPr wrap="square">
            <a:spAutoFit/>
          </a:bodyPr>
          <a:lstStyle/>
          <a:p>
            <a:pPr algn="ctr">
              <a:lnSpc>
                <a:spcPct val="110000"/>
              </a:lnSpc>
              <a:spcBef>
                <a:spcPts val="600"/>
              </a:spcBef>
              <a:buClr>
                <a:srgbClr val="898989"/>
              </a:buClr>
              <a:buSzPct val="80000"/>
              <a:defRPr/>
            </a:pPr>
            <a:r>
              <a:rPr lang="en-US" sz="2400" dirty="0" smtClean="0">
                <a:solidFill>
                  <a:schemeClr val="accent1">
                    <a:lumMod val="40000"/>
                    <a:lumOff val="60000"/>
                  </a:schemeClr>
                </a:solidFill>
                <a:effectLst>
                  <a:reflection stA="29000" endPos="75000" dist="12700" dir="5400000" sy="-100000" algn="bl" rotWithShape="0"/>
                </a:effectLst>
                <a:latin typeface="Futura Hv" pitchFamily="34" charset="0"/>
              </a:rPr>
              <a:t>HP AppSystems</a:t>
            </a:r>
          </a:p>
        </p:txBody>
      </p:sp>
      <p:sp>
        <p:nvSpPr>
          <p:cNvPr id="54" name="Rectangle 53"/>
          <p:cNvSpPr/>
          <p:nvPr/>
        </p:nvSpPr>
        <p:spPr>
          <a:xfrm>
            <a:off x="6240988" y="2826803"/>
            <a:ext cx="2269139" cy="1107996"/>
          </a:xfrm>
          <a:prstGeom prst="rect">
            <a:avLst/>
          </a:prstGeom>
        </p:spPr>
        <p:txBody>
          <a:bodyPr wrap="square">
            <a:spAutoFit/>
          </a:bodyPr>
          <a:lstStyle/>
          <a:p>
            <a:pPr algn="ctr">
              <a:lnSpc>
                <a:spcPct val="110000"/>
              </a:lnSpc>
              <a:spcBef>
                <a:spcPts val="600"/>
              </a:spcBef>
              <a:buClr>
                <a:srgbClr val="898989"/>
              </a:buClr>
              <a:buSzPct val="80000"/>
              <a:defRPr/>
            </a:pPr>
            <a:r>
              <a:rPr lang="en-US" sz="2000" dirty="0" smtClean="0">
                <a:solidFill>
                  <a:schemeClr val="accent1">
                    <a:lumMod val="40000"/>
                    <a:lumOff val="60000"/>
                  </a:schemeClr>
                </a:solidFill>
                <a:latin typeface="Futura Hv" pitchFamily="34" charset="0"/>
              </a:rPr>
              <a:t>Highly </a:t>
            </a:r>
            <a:r>
              <a:rPr lang="en-US" sz="2000" dirty="0" err="1" smtClean="0">
                <a:solidFill>
                  <a:schemeClr val="accent1">
                    <a:lumMod val="40000"/>
                    <a:lumOff val="60000"/>
                  </a:schemeClr>
                </a:solidFill>
                <a:latin typeface="Futura Hv" pitchFamily="34" charset="0"/>
              </a:rPr>
              <a:t>optimised</a:t>
            </a:r>
            <a:r>
              <a:rPr lang="en-US" sz="2000" dirty="0" smtClean="0">
                <a:solidFill>
                  <a:schemeClr val="accent1">
                    <a:lumMod val="40000"/>
                    <a:lumOff val="60000"/>
                  </a:schemeClr>
                </a:solidFill>
                <a:latin typeface="Futura Hv" pitchFamily="34" charset="0"/>
              </a:rPr>
              <a:t> appliances delivered as one</a:t>
            </a:r>
          </a:p>
        </p:txBody>
      </p:sp>
      <p:pic>
        <p:nvPicPr>
          <p:cNvPr id="27" name="Picture 2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bwMode="black">
          <a:xfrm>
            <a:off x="8375904" y="4562856"/>
            <a:ext cx="429768" cy="429768"/>
          </a:xfrm>
          <a:prstGeom prst="rect">
            <a:avLst/>
          </a:prstGeom>
        </p:spPr>
      </p:pic>
      <p:grpSp>
        <p:nvGrpSpPr>
          <p:cNvPr id="2" name="Group 27"/>
          <p:cNvGrpSpPr/>
          <p:nvPr/>
        </p:nvGrpSpPr>
        <p:grpSpPr>
          <a:xfrm>
            <a:off x="3169471" y="1920366"/>
            <a:ext cx="394892" cy="2357542"/>
            <a:chOff x="3085431" y="1920366"/>
            <a:chExt cx="394892" cy="2357542"/>
          </a:xfrm>
        </p:grpSpPr>
        <p:pic>
          <p:nvPicPr>
            <p:cNvPr id="29" name="Picture 28" descr="arrow.png"/>
            <p:cNvPicPr>
              <a:picLocks noChangeAspect="1"/>
            </p:cNvPicPr>
            <p:nvPr/>
          </p:nvPicPr>
          <p:blipFill>
            <a:blip r:embed="rId8" cstate="print"/>
            <a:stretch>
              <a:fillRect/>
            </a:stretch>
          </p:blipFill>
          <p:spPr>
            <a:xfrm>
              <a:off x="3088545" y="1920366"/>
              <a:ext cx="391778" cy="2357542"/>
            </a:xfrm>
            <a:prstGeom prst="rect">
              <a:avLst/>
            </a:prstGeom>
          </p:spPr>
        </p:pic>
        <p:sp>
          <p:nvSpPr>
            <p:cNvPr id="30" name="Rectangle 29"/>
            <p:cNvSpPr/>
            <p:nvPr/>
          </p:nvSpPr>
          <p:spPr>
            <a:xfrm rot="16200000">
              <a:off x="2754929" y="2977856"/>
              <a:ext cx="999558" cy="338554"/>
            </a:xfrm>
            <a:prstGeom prst="rect">
              <a:avLst/>
            </a:prstGeom>
            <a:effectLst>
              <a:outerShdw blurRad="190500" dist="38100" dir="2700000">
                <a:srgbClr val="000000"/>
              </a:outerShdw>
            </a:effectLst>
          </p:spPr>
          <p:txBody>
            <a:bodyPr wrap="square">
              <a:spAutoFit/>
            </a:bodyPr>
            <a:lstStyle/>
            <a:p>
              <a:pPr lvl="0" algn="ctr">
                <a:spcAft>
                  <a:spcPts val="1000"/>
                </a:spcAft>
                <a:defRPr/>
              </a:pPr>
              <a:r>
                <a:rPr lang="en-US" sz="1600" dirty="0" smtClean="0">
                  <a:solidFill>
                    <a:schemeClr val="bg1"/>
                  </a:solidFill>
                  <a:effectLst>
                    <a:outerShdw blurRad="38100" dist="38100" dir="2700000" algn="tl">
                      <a:srgbClr val="000000">
                        <a:alpha val="43137"/>
                      </a:srgbClr>
                    </a:outerShdw>
                  </a:effectLst>
                </a:rPr>
                <a:t>Services</a:t>
              </a:r>
            </a:p>
          </p:txBody>
        </p:sp>
      </p:grpSp>
      <p:pic>
        <p:nvPicPr>
          <p:cNvPr id="74" name="Picture 73" descr="server with hole-03.png"/>
          <p:cNvPicPr>
            <a:picLocks/>
          </p:cNvPicPr>
          <p:nvPr/>
        </p:nvPicPr>
        <p:blipFill>
          <a:blip r:embed="rId9" cstate="print"/>
          <a:stretch>
            <a:fillRect/>
          </a:stretch>
        </p:blipFill>
        <p:spPr>
          <a:xfrm>
            <a:off x="3566138" y="1347700"/>
            <a:ext cx="2130711" cy="3328505"/>
          </a:xfrm>
          <a:prstGeom prst="rect">
            <a:avLst/>
          </a:prstGeom>
          <a:effectLst>
            <a:outerShdw blurRad="203200" dist="38100" dir="2700000">
              <a:srgbClr val="000000">
                <a:alpha val="43000"/>
              </a:srgbClr>
            </a:outerShdw>
          </a:effectLst>
        </p:spPr>
      </p:pic>
      <p:pic>
        <p:nvPicPr>
          <p:cNvPr id="48" name="Picture 47" descr="plain-app-globe.png"/>
          <p:cNvPicPr>
            <a:picLocks noChangeAspect="1"/>
          </p:cNvPicPr>
          <p:nvPr/>
        </p:nvPicPr>
        <p:blipFill>
          <a:blip r:embed="rId10" cstate="print"/>
          <a:stretch>
            <a:fillRect/>
          </a:stretch>
        </p:blipFill>
        <p:spPr>
          <a:xfrm>
            <a:off x="1684240" y="2952750"/>
            <a:ext cx="2599022" cy="1860663"/>
          </a:xfrm>
          <a:prstGeom prst="rect">
            <a:avLst/>
          </a:prstGeom>
          <a:effectLst/>
        </p:spPr>
      </p:pic>
      <p:pic>
        <p:nvPicPr>
          <p:cNvPr id="28" name="Picture 27" descr="Microsoft_logo_white.png"/>
          <p:cNvPicPr>
            <a:picLocks noChangeAspect="1"/>
          </p:cNvPicPr>
          <p:nvPr/>
        </p:nvPicPr>
        <p:blipFill>
          <a:blip r:embed="rId11" cstate="email"/>
          <a:stretch>
            <a:fillRect/>
          </a:stretch>
        </p:blipFill>
        <p:spPr>
          <a:xfrm>
            <a:off x="6491374" y="1799158"/>
            <a:ext cx="1822307" cy="305677"/>
          </a:xfrm>
          <a:prstGeom prst="rect">
            <a:avLst/>
          </a:prstGeom>
          <a:effectLst>
            <a:reflection stA="50000" endPos="75000" dist="254000" dir="5400000" sy="-100000" algn="bl" rotWithShape="0"/>
          </a:effectLst>
        </p:spPr>
      </p:pic>
    </p:spTree>
    <p:extLst>
      <p:ext uri="{BB962C8B-B14F-4D97-AF65-F5344CB8AC3E}">
        <p14:creationId xmlns:p14="http://schemas.microsoft.com/office/powerpoint/2010/main" val="25679103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2" presetClass="entr" presetSubtype="1"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up)">
                                      <p:cBhvr>
                                        <p:cTn id="7" dur="1000"/>
                                        <p:tgtEl>
                                          <p:spTgt spid="74"/>
                                        </p:tgtEl>
                                      </p:cBhvr>
                                    </p:animEffect>
                                  </p:childTnLst>
                                </p:cTn>
                              </p:par>
                              <p:par>
                                <p:cTn id="8" presetID="10" presetClass="exit" presetSubtype="0" fill="hold" nodeType="withEffect">
                                  <p:stCondLst>
                                    <p:cond delay="0"/>
                                  </p:stCondLst>
                                  <p:childTnLst>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2000"/>
                                        <p:tgtEl>
                                          <p:spTgt spid="49"/>
                                        </p:tgtEl>
                                      </p:cBhvr>
                                    </p:animEffect>
                                  </p:childTnLst>
                                </p:cTn>
                              </p:par>
                              <p:par>
                                <p:cTn id="15" presetID="10"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2000"/>
                                        <p:tgtEl>
                                          <p:spTgt spid="48"/>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2455830" y="2493594"/>
            <a:ext cx="4407422" cy="553034"/>
          </a:xfrm>
          <a:prstGeom prst="rect">
            <a:avLst/>
          </a:prstGeom>
          <a:gradFill flip="none" rotWithShape="1">
            <a:gsLst>
              <a:gs pos="100000">
                <a:schemeClr val="accent2">
                  <a:alpha val="49000"/>
                </a:schemeClr>
              </a:gs>
              <a:gs pos="0">
                <a:srgbClr val="001B22">
                  <a:alpha val="49000"/>
                </a:srgbClr>
              </a:gs>
            </a:gsLst>
            <a:lin ang="5400000" scaled="0"/>
            <a:tileRect/>
          </a:gradFill>
          <a:ln w="9525" cap="flat" cmpd="sng" algn="ctr">
            <a:noFill/>
            <a:prstDash val="solid"/>
            <a:miter lim="800000"/>
            <a:headEnd/>
            <a:tailEnd/>
          </a:ln>
          <a:effectLst/>
        </p:spPr>
        <p:txBody>
          <a:bodyPr wrap="square" tIns="73152" rtlCol="0" anchor="ctr">
            <a:noAutofit/>
          </a:bodyPr>
          <a:lstStyle/>
          <a:p>
            <a:pPr algn="ctr"/>
            <a:endParaRPr lang="en-US" sz="1000" kern="0" dirty="0" smtClean="0">
              <a:solidFill>
                <a:srgbClr val="FFFFFF"/>
              </a:solidFill>
              <a:latin typeface="Futura Hv" pitchFamily="34" charset="0"/>
            </a:endParaRPr>
          </a:p>
        </p:txBody>
      </p:sp>
      <p:sp>
        <p:nvSpPr>
          <p:cNvPr id="66" name="Freeform 65"/>
          <p:cNvSpPr/>
          <p:nvPr/>
        </p:nvSpPr>
        <p:spPr>
          <a:xfrm flipH="1">
            <a:off x="6864350" y="2495701"/>
            <a:ext cx="2279650" cy="550927"/>
          </a:xfrm>
          <a:custGeom>
            <a:avLst/>
            <a:gdLst>
              <a:gd name="connsiteX0" fmla="*/ 0 w 2451100"/>
              <a:gd name="connsiteY0" fmla="*/ 400050 h 400050"/>
              <a:gd name="connsiteX1" fmla="*/ 342900 w 2451100"/>
              <a:gd name="connsiteY1" fmla="*/ 0 h 400050"/>
              <a:gd name="connsiteX2" fmla="*/ 2451100 w 2451100"/>
              <a:gd name="connsiteY2" fmla="*/ 19050 h 400050"/>
              <a:gd name="connsiteX3" fmla="*/ 2451100 w 2451100"/>
              <a:gd name="connsiteY3" fmla="*/ 400050 h 400050"/>
              <a:gd name="connsiteX4" fmla="*/ 0 w 2451100"/>
              <a:gd name="connsiteY4" fmla="*/ 400050 h 4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100" h="400050">
                <a:moveTo>
                  <a:pt x="0" y="400050"/>
                </a:moveTo>
                <a:lnTo>
                  <a:pt x="342900" y="0"/>
                </a:lnTo>
                <a:lnTo>
                  <a:pt x="2451100" y="19050"/>
                </a:lnTo>
                <a:lnTo>
                  <a:pt x="2451100" y="400050"/>
                </a:lnTo>
                <a:lnTo>
                  <a:pt x="0" y="400050"/>
                </a:lnTo>
                <a:close/>
              </a:path>
            </a:pathLst>
          </a:custGeom>
          <a:gradFill flip="none" rotWithShape="1">
            <a:gsLst>
              <a:gs pos="100000">
                <a:schemeClr val="accent4">
                  <a:alpha val="52000"/>
                </a:schemeClr>
              </a:gs>
              <a:gs pos="0">
                <a:srgbClr val="0D1D0D">
                  <a:alpha val="55000"/>
                </a:srgbClr>
              </a:gs>
            </a:gsLst>
            <a:lin ang="5400000" scaled="0"/>
            <a:tileRect/>
          </a:gradFill>
          <a:ln w="9525" cap="flat" cmpd="sng" algn="ctr">
            <a:noFill/>
            <a:prstDash val="solid"/>
            <a:miter lim="800000"/>
            <a:headEnd/>
            <a:tailEnd/>
          </a:ln>
          <a:effectLst/>
        </p:spPr>
        <p:txBody>
          <a:bodyPr wrap="square" tIns="73152" rtlCol="0" anchor="ctr">
            <a:noAutofit/>
          </a:bodyPr>
          <a:lstStyle/>
          <a:p>
            <a:pPr algn="ctr"/>
            <a:endParaRPr lang="en-US" sz="1000" kern="0" dirty="0" smtClean="0">
              <a:solidFill>
                <a:srgbClr val="FFFFFF"/>
              </a:solidFill>
              <a:latin typeface="Futura Hv" pitchFamily="34" charset="0"/>
            </a:endParaRPr>
          </a:p>
        </p:txBody>
      </p:sp>
      <p:sp>
        <p:nvSpPr>
          <p:cNvPr id="61" name="Freeform 60"/>
          <p:cNvSpPr/>
          <p:nvPr/>
        </p:nvSpPr>
        <p:spPr>
          <a:xfrm>
            <a:off x="0" y="2495701"/>
            <a:ext cx="2451100" cy="550927"/>
          </a:xfrm>
          <a:custGeom>
            <a:avLst/>
            <a:gdLst>
              <a:gd name="connsiteX0" fmla="*/ 0 w 2451100"/>
              <a:gd name="connsiteY0" fmla="*/ 400050 h 400050"/>
              <a:gd name="connsiteX1" fmla="*/ 342900 w 2451100"/>
              <a:gd name="connsiteY1" fmla="*/ 0 h 400050"/>
              <a:gd name="connsiteX2" fmla="*/ 2451100 w 2451100"/>
              <a:gd name="connsiteY2" fmla="*/ 19050 h 400050"/>
              <a:gd name="connsiteX3" fmla="*/ 2451100 w 2451100"/>
              <a:gd name="connsiteY3" fmla="*/ 400050 h 400050"/>
              <a:gd name="connsiteX4" fmla="*/ 0 w 2451100"/>
              <a:gd name="connsiteY4" fmla="*/ 400050 h 4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1100" h="400050">
                <a:moveTo>
                  <a:pt x="0" y="400050"/>
                </a:moveTo>
                <a:lnTo>
                  <a:pt x="342900" y="0"/>
                </a:lnTo>
                <a:lnTo>
                  <a:pt x="2451100" y="19050"/>
                </a:lnTo>
                <a:lnTo>
                  <a:pt x="2451100" y="400050"/>
                </a:lnTo>
                <a:lnTo>
                  <a:pt x="0" y="400050"/>
                </a:lnTo>
                <a:close/>
              </a:path>
            </a:pathLst>
          </a:custGeom>
          <a:gradFill flip="none" rotWithShape="1">
            <a:gsLst>
              <a:gs pos="100000">
                <a:schemeClr val="accent1">
                  <a:alpha val="51000"/>
                </a:schemeClr>
              </a:gs>
              <a:gs pos="1000">
                <a:srgbClr val="241500">
                  <a:alpha val="51000"/>
                </a:srgbClr>
              </a:gs>
            </a:gsLst>
            <a:lin ang="5400000" scaled="0"/>
            <a:tileRect/>
          </a:gradFill>
          <a:ln w="9525" cap="flat" cmpd="sng" algn="ctr">
            <a:noFill/>
            <a:prstDash val="solid"/>
            <a:miter lim="800000"/>
            <a:headEnd/>
            <a:tailEnd/>
          </a:ln>
          <a:effectLst/>
        </p:spPr>
        <p:txBody>
          <a:bodyPr wrap="square" tIns="73152" rtlCol="0" anchor="ctr">
            <a:noAutofit/>
          </a:bodyPr>
          <a:lstStyle/>
          <a:p>
            <a:pPr algn="ctr"/>
            <a:endParaRPr lang="en-US" sz="1000" kern="0" dirty="0" smtClean="0">
              <a:solidFill>
                <a:srgbClr val="FFFFFF"/>
              </a:solidFill>
              <a:latin typeface="Futura Hv" pitchFamily="34" charset="0"/>
            </a:endParaRPr>
          </a:p>
        </p:txBody>
      </p:sp>
      <p:grpSp>
        <p:nvGrpSpPr>
          <p:cNvPr id="2" name="Group 59"/>
          <p:cNvGrpSpPr/>
          <p:nvPr/>
        </p:nvGrpSpPr>
        <p:grpSpPr>
          <a:xfrm>
            <a:off x="0" y="3032950"/>
            <a:ext cx="9143999" cy="359783"/>
            <a:chOff x="0" y="1419810"/>
            <a:chExt cx="9143999" cy="307922"/>
          </a:xfrm>
        </p:grpSpPr>
        <p:grpSp>
          <p:nvGrpSpPr>
            <p:cNvPr id="5" name="Group 42"/>
            <p:cNvGrpSpPr/>
            <p:nvPr/>
          </p:nvGrpSpPr>
          <p:grpSpPr>
            <a:xfrm>
              <a:off x="0" y="1419810"/>
              <a:ext cx="9143999" cy="307922"/>
              <a:chOff x="0" y="1"/>
              <a:chExt cx="9143999" cy="378494"/>
            </a:xfrm>
          </p:grpSpPr>
          <p:sp>
            <p:nvSpPr>
              <p:cNvPr id="44" name="Rectangle 43"/>
              <p:cNvSpPr/>
              <p:nvPr/>
            </p:nvSpPr>
            <p:spPr>
              <a:xfrm>
                <a:off x="0" y="1"/>
                <a:ext cx="2455830" cy="378494"/>
              </a:xfrm>
              <a:prstGeom prst="rect">
                <a:avLst/>
              </a:prstGeom>
              <a:gradFill flip="none" rotWithShape="1">
                <a:gsLst>
                  <a:gs pos="0">
                    <a:schemeClr val="accent1">
                      <a:alpha val="71000"/>
                    </a:schemeClr>
                  </a:gs>
                  <a:gs pos="88000">
                    <a:srgbClr val="241500">
                      <a:alpha val="82000"/>
                    </a:srgbClr>
                  </a:gs>
                </a:gsLst>
                <a:lin ang="5400000" scaled="0"/>
                <a:tileRect/>
              </a:gradFill>
              <a:ln w="9525" cap="flat" cmpd="sng" algn="ctr">
                <a:noFill/>
                <a:prstDash val="solid"/>
                <a:miter lim="800000"/>
                <a:headEnd/>
                <a:tailEnd/>
              </a:ln>
              <a:effectLst/>
            </p:spPr>
            <p:txBody>
              <a:bodyPr wrap="square" tIns="73152" rtlCol="0" anchor="ctr">
                <a:noAutofit/>
              </a:bodyPr>
              <a:lstStyle/>
              <a:p>
                <a:pPr algn="ctr"/>
                <a:endParaRPr lang="en-US" sz="1000" kern="0" dirty="0" smtClean="0">
                  <a:solidFill>
                    <a:srgbClr val="FFFFFF"/>
                  </a:solidFill>
                  <a:latin typeface="Futura Hv" pitchFamily="34" charset="0"/>
                </a:endParaRPr>
              </a:p>
            </p:txBody>
          </p:sp>
          <p:sp>
            <p:nvSpPr>
              <p:cNvPr id="46" name="Rectangle 45"/>
              <p:cNvSpPr/>
              <p:nvPr/>
            </p:nvSpPr>
            <p:spPr>
              <a:xfrm>
                <a:off x="2455831" y="1"/>
                <a:ext cx="4407422" cy="378494"/>
              </a:xfrm>
              <a:prstGeom prst="rect">
                <a:avLst/>
              </a:prstGeom>
              <a:gradFill flip="none" rotWithShape="1">
                <a:gsLst>
                  <a:gs pos="0">
                    <a:schemeClr val="accent2">
                      <a:alpha val="61000"/>
                    </a:schemeClr>
                  </a:gs>
                  <a:gs pos="100000">
                    <a:srgbClr val="001B22">
                      <a:alpha val="64000"/>
                    </a:srgbClr>
                  </a:gs>
                </a:gsLst>
                <a:lin ang="5400000" scaled="0"/>
                <a:tileRect/>
              </a:gradFill>
              <a:ln w="9525" cap="flat" cmpd="sng" algn="ctr">
                <a:noFill/>
                <a:prstDash val="solid"/>
                <a:miter lim="800000"/>
                <a:headEnd/>
                <a:tailEnd/>
              </a:ln>
              <a:effectLst/>
            </p:spPr>
            <p:txBody>
              <a:bodyPr wrap="square" tIns="73152" rtlCol="0" anchor="ctr">
                <a:noAutofit/>
              </a:bodyPr>
              <a:lstStyle/>
              <a:p>
                <a:pPr algn="ctr"/>
                <a:endParaRPr lang="en-US" sz="1000" kern="0" dirty="0" smtClean="0">
                  <a:solidFill>
                    <a:srgbClr val="FFFFFF"/>
                  </a:solidFill>
                  <a:latin typeface="Futura Hv" pitchFamily="34" charset="0"/>
                </a:endParaRPr>
              </a:p>
            </p:txBody>
          </p:sp>
          <p:sp>
            <p:nvSpPr>
              <p:cNvPr id="51" name="Rectangle 50"/>
              <p:cNvSpPr/>
              <p:nvPr/>
            </p:nvSpPr>
            <p:spPr>
              <a:xfrm>
                <a:off x="6863252" y="1"/>
                <a:ext cx="2280747" cy="378494"/>
              </a:xfrm>
              <a:prstGeom prst="rect">
                <a:avLst/>
              </a:prstGeom>
              <a:gradFill flip="none" rotWithShape="1">
                <a:gsLst>
                  <a:gs pos="0">
                    <a:schemeClr val="accent4">
                      <a:alpha val="62000"/>
                    </a:schemeClr>
                  </a:gs>
                  <a:gs pos="96000">
                    <a:srgbClr val="0D1D0D">
                      <a:alpha val="72000"/>
                    </a:srgbClr>
                  </a:gs>
                </a:gsLst>
                <a:lin ang="5400000" scaled="0"/>
                <a:tileRect/>
              </a:gradFill>
              <a:ln w="9525" cap="flat" cmpd="sng" algn="ctr">
                <a:noFill/>
                <a:prstDash val="solid"/>
                <a:miter lim="800000"/>
                <a:headEnd/>
                <a:tailEnd/>
              </a:ln>
              <a:effectLst/>
            </p:spPr>
            <p:txBody>
              <a:bodyPr wrap="square" tIns="73152" rtlCol="0" anchor="ctr">
                <a:noAutofit/>
              </a:bodyPr>
              <a:lstStyle/>
              <a:p>
                <a:pPr algn="ctr"/>
                <a:endParaRPr lang="en-US" sz="1000" kern="0" dirty="0" smtClean="0">
                  <a:solidFill>
                    <a:srgbClr val="FFFFFF"/>
                  </a:solidFill>
                  <a:latin typeface="Futura Hv" pitchFamily="34" charset="0"/>
                </a:endParaRPr>
              </a:p>
            </p:txBody>
          </p:sp>
        </p:grpSp>
        <p:sp>
          <p:nvSpPr>
            <p:cNvPr id="57" name="Rectangle 56"/>
            <p:cNvSpPr/>
            <p:nvPr/>
          </p:nvSpPr>
          <p:spPr>
            <a:xfrm>
              <a:off x="792996" y="1445550"/>
              <a:ext cx="921481" cy="263412"/>
            </a:xfrm>
            <a:prstGeom prst="rect">
              <a:avLst/>
            </a:prstGeom>
          </p:spPr>
          <p:txBody>
            <a:bodyPr wrap="square">
              <a:spAutoFit/>
            </a:bodyPr>
            <a:lstStyle/>
            <a:p>
              <a:pPr lvl="0" algn="ctr">
                <a:defRPr/>
              </a:pPr>
              <a:r>
                <a:rPr lang="en-US" sz="1400" i="1" dirty="0" smtClean="0">
                  <a:solidFill>
                    <a:schemeClr val="bg1"/>
                  </a:solidFill>
                </a:rPr>
                <a:t>Analytics</a:t>
              </a:r>
            </a:p>
          </p:txBody>
        </p:sp>
        <p:sp>
          <p:nvSpPr>
            <p:cNvPr id="58" name="Rectangle 57"/>
            <p:cNvSpPr/>
            <p:nvPr/>
          </p:nvSpPr>
          <p:spPr>
            <a:xfrm>
              <a:off x="3896507" y="1445550"/>
              <a:ext cx="1683252" cy="263412"/>
            </a:xfrm>
            <a:prstGeom prst="rect">
              <a:avLst/>
            </a:prstGeom>
          </p:spPr>
          <p:txBody>
            <a:bodyPr wrap="square">
              <a:spAutoFit/>
            </a:bodyPr>
            <a:lstStyle/>
            <a:p>
              <a:pPr lvl="0" algn="ctr">
                <a:defRPr/>
              </a:pPr>
              <a:r>
                <a:rPr lang="en-US" sz="1400" i="1" dirty="0" smtClean="0">
                  <a:solidFill>
                    <a:schemeClr val="bg1"/>
                  </a:solidFill>
                </a:rPr>
                <a:t>Data Management</a:t>
              </a:r>
            </a:p>
          </p:txBody>
        </p:sp>
        <p:sp>
          <p:nvSpPr>
            <p:cNvPr id="59" name="Rectangle 58"/>
            <p:cNvSpPr/>
            <p:nvPr/>
          </p:nvSpPr>
          <p:spPr>
            <a:xfrm>
              <a:off x="7206405" y="1445550"/>
              <a:ext cx="1262291" cy="263412"/>
            </a:xfrm>
            <a:prstGeom prst="rect">
              <a:avLst/>
            </a:prstGeom>
          </p:spPr>
          <p:txBody>
            <a:bodyPr wrap="square">
              <a:spAutoFit/>
            </a:bodyPr>
            <a:lstStyle/>
            <a:p>
              <a:r>
                <a:rPr lang="en-US" sz="1400" i="1" dirty="0" smtClean="0">
                  <a:solidFill>
                    <a:schemeClr val="bg1"/>
                  </a:solidFill>
                </a:rPr>
                <a:t>Collaboration</a:t>
              </a:r>
              <a:endParaRPr lang="en-US" sz="1400" dirty="0">
                <a:solidFill>
                  <a:schemeClr val="bg1"/>
                </a:solidFill>
              </a:endParaRPr>
            </a:p>
          </p:txBody>
        </p:sp>
      </p:grpSp>
      <p:sp>
        <p:nvSpPr>
          <p:cNvPr id="8" name="Text Placeholder 7"/>
          <p:cNvSpPr>
            <a:spLocks noGrp="1"/>
          </p:cNvSpPr>
          <p:nvPr>
            <p:ph type="body" sz="quarter" idx="14"/>
          </p:nvPr>
        </p:nvSpPr>
        <p:spPr>
          <a:xfrm>
            <a:off x="107504" y="555526"/>
            <a:ext cx="8370380" cy="294965"/>
          </a:xfrm>
        </p:spPr>
        <p:txBody>
          <a:bodyPr/>
          <a:lstStyle/>
          <a:p>
            <a:r>
              <a:rPr lang="en-US" dirty="0" smtClean="0">
                <a:solidFill>
                  <a:schemeClr val="accent1">
                    <a:lumMod val="20000"/>
                    <a:lumOff val="80000"/>
                  </a:schemeClr>
                </a:solidFill>
              </a:rPr>
              <a:t>Performance-</a:t>
            </a:r>
            <a:r>
              <a:rPr lang="en-US" dirty="0" err="1" smtClean="0">
                <a:solidFill>
                  <a:schemeClr val="accent1">
                    <a:lumMod val="20000"/>
                    <a:lumOff val="80000"/>
                  </a:schemeClr>
                </a:solidFill>
              </a:rPr>
              <a:t>optimised</a:t>
            </a:r>
            <a:r>
              <a:rPr lang="en-US" dirty="0" smtClean="0">
                <a:solidFill>
                  <a:schemeClr val="accent1">
                    <a:lumMod val="20000"/>
                    <a:lumOff val="80000"/>
                  </a:schemeClr>
                </a:solidFill>
              </a:rPr>
              <a:t> </a:t>
            </a:r>
            <a:r>
              <a:rPr lang="en-US" dirty="0">
                <a:solidFill>
                  <a:schemeClr val="accent1">
                    <a:lumMod val="20000"/>
                    <a:lumOff val="80000"/>
                  </a:schemeClr>
                </a:solidFill>
              </a:rPr>
              <a:t>solutions for </a:t>
            </a:r>
            <a:r>
              <a:rPr lang="en-US" dirty="0" smtClean="0">
                <a:solidFill>
                  <a:schemeClr val="accent1">
                    <a:lumMod val="20000"/>
                    <a:lumOff val="80000"/>
                  </a:schemeClr>
                </a:solidFill>
              </a:rPr>
              <a:t>business-critical applications</a:t>
            </a:r>
            <a:endParaRPr lang="en-US" dirty="0">
              <a:solidFill>
                <a:schemeClr val="accent1">
                  <a:lumMod val="20000"/>
                  <a:lumOff val="80000"/>
                </a:schemeClr>
              </a:solidFill>
            </a:endParaRPr>
          </a:p>
        </p:txBody>
      </p:sp>
      <p:sp>
        <p:nvSpPr>
          <p:cNvPr id="7" name="Title 6"/>
          <p:cNvSpPr>
            <a:spLocks noGrp="1"/>
          </p:cNvSpPr>
          <p:nvPr>
            <p:ph type="title"/>
          </p:nvPr>
        </p:nvSpPr>
        <p:spPr>
          <a:xfrm>
            <a:off x="107504" y="85686"/>
            <a:ext cx="8768120" cy="469840"/>
          </a:xfrm>
        </p:spPr>
        <p:txBody>
          <a:bodyPr/>
          <a:lstStyle/>
          <a:p>
            <a:r>
              <a:rPr lang="en-US" dirty="0" smtClean="0"/>
              <a:t>Introducing HP </a:t>
            </a:r>
            <a:r>
              <a:rPr lang="en-US" dirty="0" err="1" smtClean="0"/>
              <a:t>AppSystems</a:t>
            </a:r>
            <a:r>
              <a:rPr lang="en-US" dirty="0" smtClean="0"/>
              <a:t> for Microsoft environments</a:t>
            </a:r>
          </a:p>
        </p:txBody>
      </p:sp>
      <p:grpSp>
        <p:nvGrpSpPr>
          <p:cNvPr id="10" name="Group 67"/>
          <p:cNvGrpSpPr/>
          <p:nvPr/>
        </p:nvGrpSpPr>
        <p:grpSpPr>
          <a:xfrm>
            <a:off x="6866467" y="2376445"/>
            <a:ext cx="1899605" cy="617585"/>
            <a:chOff x="7116232" y="1876777"/>
            <a:chExt cx="1471591" cy="478432"/>
          </a:xfrm>
        </p:grpSpPr>
        <p:grpSp>
          <p:nvGrpSpPr>
            <p:cNvPr id="11" name="Group 45"/>
            <p:cNvGrpSpPr/>
            <p:nvPr/>
          </p:nvGrpSpPr>
          <p:grpSpPr>
            <a:xfrm>
              <a:off x="7116232" y="1876777"/>
              <a:ext cx="1439333" cy="445911"/>
              <a:chOff x="7116232" y="1848556"/>
              <a:chExt cx="1439333" cy="445911"/>
            </a:xfrm>
          </p:grpSpPr>
          <p:sp>
            <p:nvSpPr>
              <p:cNvPr id="40" name="Freeform 39"/>
              <p:cNvSpPr/>
              <p:nvPr/>
            </p:nvSpPr>
            <p:spPr>
              <a:xfrm flipH="1">
                <a:off x="7116232" y="1848556"/>
                <a:ext cx="1439333" cy="122297"/>
              </a:xfrm>
              <a:custGeom>
                <a:avLst/>
                <a:gdLst>
                  <a:gd name="connsiteX0" fmla="*/ 0 w 1467556"/>
                  <a:gd name="connsiteY0" fmla="*/ 103482 h 122297"/>
                  <a:gd name="connsiteX1" fmla="*/ 197556 w 1467556"/>
                  <a:gd name="connsiteY1" fmla="*/ 0 h 122297"/>
                  <a:gd name="connsiteX2" fmla="*/ 1467556 w 1467556"/>
                  <a:gd name="connsiteY2" fmla="*/ 0 h 122297"/>
                  <a:gd name="connsiteX3" fmla="*/ 1335852 w 1467556"/>
                  <a:gd name="connsiteY3" fmla="*/ 112889 h 122297"/>
                  <a:gd name="connsiteX4" fmla="*/ 47037 w 1467556"/>
                  <a:gd name="connsiteY4" fmla="*/ 122297 h 122297"/>
                  <a:gd name="connsiteX5" fmla="*/ 0 w 1467556"/>
                  <a:gd name="connsiteY5" fmla="*/ 103482 h 12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7556" h="122297">
                    <a:moveTo>
                      <a:pt x="0" y="103482"/>
                    </a:moveTo>
                    <a:lnTo>
                      <a:pt x="197556" y="0"/>
                    </a:lnTo>
                    <a:lnTo>
                      <a:pt x="1467556" y="0"/>
                    </a:lnTo>
                    <a:lnTo>
                      <a:pt x="1335852" y="112889"/>
                    </a:lnTo>
                    <a:lnTo>
                      <a:pt x="47037" y="122297"/>
                    </a:lnTo>
                    <a:lnTo>
                      <a:pt x="0" y="103482"/>
                    </a:lnTo>
                    <a:close/>
                  </a:path>
                </a:pathLst>
              </a:custGeom>
              <a:gradFill flip="none" rotWithShape="1">
                <a:gsLst>
                  <a:gs pos="0">
                    <a:schemeClr val="tx1">
                      <a:lumMod val="75000"/>
                      <a:lumOff val="25000"/>
                    </a:schemeClr>
                  </a:gs>
                  <a:gs pos="100000">
                    <a:schemeClr val="tx1">
                      <a:lumMod val="85000"/>
                      <a:lumOff val="15000"/>
                    </a:schemeClr>
                  </a:gs>
                </a:gsLst>
                <a:lin ang="16200000" scaled="0"/>
                <a:tileRect/>
              </a:gradFill>
              <a:ln w="9525" cap="flat" cmpd="sng" algn="ctr">
                <a:noFill/>
                <a:prstDash val="solid"/>
                <a:miter lim="800000"/>
                <a:headEnd/>
                <a:tailEnd/>
              </a:ln>
              <a:effectLst/>
            </p:spPr>
            <p:txBody>
              <a:bodyPr wrap="square" tIns="73152" rtlCol="0" anchor="ctr">
                <a:noAutofit/>
              </a:bodyPr>
              <a:lstStyle/>
              <a:p>
                <a:pPr algn="ctr"/>
                <a:endParaRPr lang="en-US" sz="1000" kern="0" dirty="0" smtClean="0">
                  <a:solidFill>
                    <a:srgbClr val="FFFFFF"/>
                  </a:solidFill>
                  <a:latin typeface="Futura Hv" pitchFamily="34" charset="0"/>
                </a:endParaRPr>
              </a:p>
            </p:txBody>
          </p:sp>
          <p:sp>
            <p:nvSpPr>
              <p:cNvPr id="45" name="Freeform 44"/>
              <p:cNvSpPr/>
              <p:nvPr/>
            </p:nvSpPr>
            <p:spPr>
              <a:xfrm>
                <a:off x="7124700" y="1854200"/>
                <a:ext cx="127000" cy="440267"/>
              </a:xfrm>
              <a:custGeom>
                <a:avLst/>
                <a:gdLst>
                  <a:gd name="connsiteX0" fmla="*/ 122767 w 127000"/>
                  <a:gd name="connsiteY0" fmla="*/ 440267 h 440267"/>
                  <a:gd name="connsiteX1" fmla="*/ 4233 w 127000"/>
                  <a:gd name="connsiteY1" fmla="*/ 334433 h 440267"/>
                  <a:gd name="connsiteX2" fmla="*/ 0 w 127000"/>
                  <a:gd name="connsiteY2" fmla="*/ 0 h 440267"/>
                  <a:gd name="connsiteX3" fmla="*/ 127000 w 127000"/>
                  <a:gd name="connsiteY3" fmla="*/ 105833 h 440267"/>
                  <a:gd name="connsiteX4" fmla="*/ 122767 w 127000"/>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0" h="440267">
                    <a:moveTo>
                      <a:pt x="122767" y="440267"/>
                    </a:moveTo>
                    <a:lnTo>
                      <a:pt x="4233" y="334433"/>
                    </a:lnTo>
                    <a:lnTo>
                      <a:pt x="0" y="0"/>
                    </a:lnTo>
                    <a:lnTo>
                      <a:pt x="127000" y="105833"/>
                    </a:lnTo>
                    <a:lnTo>
                      <a:pt x="122767" y="440267"/>
                    </a:lnTo>
                    <a:close/>
                  </a:path>
                </a:pathLst>
              </a:custGeom>
              <a:gradFill flip="none" rotWithShape="1">
                <a:gsLst>
                  <a:gs pos="0">
                    <a:schemeClr val="tx1">
                      <a:lumMod val="75000"/>
                      <a:lumOff val="25000"/>
                    </a:schemeClr>
                  </a:gs>
                  <a:gs pos="100000">
                    <a:schemeClr val="tx1">
                      <a:lumMod val="85000"/>
                      <a:lumOff val="15000"/>
                    </a:schemeClr>
                  </a:gs>
                </a:gsLst>
                <a:lin ang="16200000" scaled="0"/>
                <a:tileRect/>
              </a:gradFill>
              <a:ln w="9525" cap="flat" cmpd="sng" algn="ctr">
                <a:noFill/>
                <a:prstDash val="solid"/>
                <a:miter lim="800000"/>
                <a:headEnd/>
                <a:tailEnd/>
              </a:ln>
              <a:effectLst/>
            </p:spPr>
            <p:txBody>
              <a:bodyPr wrap="square" tIns="73152" rtlCol="0" anchor="ctr">
                <a:noAutofit/>
              </a:bodyPr>
              <a:lstStyle/>
              <a:p>
                <a:pPr algn="ctr"/>
                <a:endParaRPr lang="en-US" sz="1000" kern="0" dirty="0" smtClean="0">
                  <a:solidFill>
                    <a:srgbClr val="FFFFFF"/>
                  </a:solidFill>
                  <a:latin typeface="Futura Hv" pitchFamily="34" charset="0"/>
                </a:endParaRPr>
              </a:p>
            </p:txBody>
          </p:sp>
        </p:grpSp>
        <p:pic>
          <p:nvPicPr>
            <p:cNvPr id="16" name="Picture 15" descr="E5000.png"/>
            <p:cNvPicPr>
              <a:picLocks noChangeAspect="1"/>
            </p:cNvPicPr>
            <p:nvPr/>
          </p:nvPicPr>
          <p:blipFill>
            <a:blip r:embed="rId4" cstate="email"/>
            <a:srcRect t="27186" b="11539"/>
            <a:stretch>
              <a:fillRect/>
            </a:stretch>
          </p:blipFill>
          <p:spPr>
            <a:xfrm>
              <a:off x="7195855" y="1988197"/>
              <a:ext cx="1391968" cy="367012"/>
            </a:xfrm>
            <a:prstGeom prst="rect">
              <a:avLst/>
            </a:prstGeom>
          </p:spPr>
        </p:pic>
      </p:grpSp>
      <p:grpSp>
        <p:nvGrpSpPr>
          <p:cNvPr id="14" name="Group 73"/>
          <p:cNvGrpSpPr/>
          <p:nvPr/>
        </p:nvGrpSpPr>
        <p:grpSpPr>
          <a:xfrm>
            <a:off x="2806771" y="2218941"/>
            <a:ext cx="1689006" cy="756643"/>
            <a:chOff x="5015854" y="1934369"/>
            <a:chExt cx="1128380" cy="505493"/>
          </a:xfrm>
        </p:grpSpPr>
        <p:graphicFrame>
          <p:nvGraphicFramePr>
            <p:cNvPr id="20" name="Object 2"/>
            <p:cNvGraphicFramePr>
              <a:graphicFrameLocks noChangeAspect="1"/>
            </p:cNvGraphicFramePr>
            <p:nvPr/>
          </p:nvGraphicFramePr>
          <p:xfrm>
            <a:off x="5015854" y="2024758"/>
            <a:ext cx="1128380" cy="415104"/>
          </p:xfrm>
          <a:graphic>
            <a:graphicData uri="http://schemas.openxmlformats.org/presentationml/2006/ole">
              <mc:AlternateContent xmlns:mc="http://schemas.openxmlformats.org/markup-compatibility/2006">
                <mc:Choice xmlns:v="urn:schemas-microsoft-com:vml" Requires="v">
                  <p:oleObj spid="_x0000_s1069" name="Visio" r:id="rId5" imgW="1783945" imgH="657698" progId="">
                    <p:embed/>
                  </p:oleObj>
                </mc:Choice>
                <mc:Fallback>
                  <p:oleObj name="Visio" r:id="rId5" imgW="1783945" imgH="657698"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5854" y="2024758"/>
                          <a:ext cx="1128380" cy="41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 name="Freeform 71"/>
            <p:cNvSpPr/>
            <p:nvPr/>
          </p:nvSpPr>
          <p:spPr>
            <a:xfrm>
              <a:off x="5029030" y="1934369"/>
              <a:ext cx="1092200" cy="115711"/>
            </a:xfrm>
            <a:custGeom>
              <a:avLst/>
              <a:gdLst>
                <a:gd name="connsiteX0" fmla="*/ 0 w 1092200"/>
                <a:gd name="connsiteY0" fmla="*/ 76200 h 76200"/>
                <a:gd name="connsiteX1" fmla="*/ 160866 w 1092200"/>
                <a:gd name="connsiteY1" fmla="*/ 0 h 76200"/>
                <a:gd name="connsiteX2" fmla="*/ 960966 w 1092200"/>
                <a:gd name="connsiteY2" fmla="*/ 0 h 76200"/>
                <a:gd name="connsiteX3" fmla="*/ 1092200 w 1092200"/>
                <a:gd name="connsiteY3" fmla="*/ 76200 h 76200"/>
                <a:gd name="connsiteX4" fmla="*/ 0 w 1092200"/>
                <a:gd name="connsiteY4" fmla="*/ 762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200" h="76200">
                  <a:moveTo>
                    <a:pt x="0" y="76200"/>
                  </a:moveTo>
                  <a:lnTo>
                    <a:pt x="160866" y="0"/>
                  </a:lnTo>
                  <a:lnTo>
                    <a:pt x="960966" y="0"/>
                  </a:lnTo>
                  <a:lnTo>
                    <a:pt x="1092200" y="76200"/>
                  </a:lnTo>
                  <a:lnTo>
                    <a:pt x="0" y="76200"/>
                  </a:lnTo>
                  <a:close/>
                </a:path>
              </a:pathLst>
            </a:custGeom>
            <a:gradFill flip="none" rotWithShape="1">
              <a:gsLst>
                <a:gs pos="0">
                  <a:schemeClr val="tx1">
                    <a:lumMod val="75000"/>
                    <a:lumOff val="25000"/>
                  </a:schemeClr>
                </a:gs>
                <a:gs pos="100000">
                  <a:schemeClr val="tx1">
                    <a:lumMod val="85000"/>
                    <a:lumOff val="15000"/>
                  </a:schemeClr>
                </a:gs>
              </a:gsLst>
              <a:lin ang="16200000" scaled="0"/>
              <a:tileRect/>
            </a:gradFill>
            <a:ln w="9525" cap="flat" cmpd="sng" algn="ctr">
              <a:noFill/>
              <a:prstDash val="solid"/>
              <a:miter lim="800000"/>
              <a:headEnd/>
              <a:tailEnd/>
            </a:ln>
            <a:effectLst/>
          </p:spPr>
          <p:txBody>
            <a:bodyPr wrap="square" tIns="73152" rtlCol="0" anchor="ctr">
              <a:noAutofit/>
            </a:bodyPr>
            <a:lstStyle/>
            <a:p>
              <a:pPr algn="ctr"/>
              <a:endParaRPr lang="en-US" sz="1000" kern="0" dirty="0" smtClean="0">
                <a:solidFill>
                  <a:srgbClr val="FFFFFF"/>
                </a:solidFill>
                <a:latin typeface="Futura Hv" pitchFamily="34" charset="0"/>
              </a:endParaRPr>
            </a:p>
          </p:txBody>
        </p:sp>
        <p:pic>
          <p:nvPicPr>
            <p:cNvPr id="73" name="Picture 72" descr="coming soon banner-02.png"/>
            <p:cNvPicPr>
              <a:picLocks noChangeAspect="1"/>
            </p:cNvPicPr>
            <p:nvPr/>
          </p:nvPicPr>
          <p:blipFill>
            <a:blip r:embed="rId7" cstate="screen"/>
            <a:stretch>
              <a:fillRect/>
            </a:stretch>
          </p:blipFill>
          <p:spPr>
            <a:xfrm>
              <a:off x="5767039" y="1937125"/>
              <a:ext cx="353808" cy="352119"/>
            </a:xfrm>
            <a:prstGeom prst="rect">
              <a:avLst/>
            </a:prstGeom>
            <a:effectLst>
              <a:outerShdw blurRad="50800" dist="38100" dir="2700000">
                <a:srgbClr val="000000">
                  <a:alpha val="43000"/>
                </a:srgbClr>
              </a:outerShdw>
            </a:effectLst>
          </p:spPr>
        </p:pic>
      </p:grpSp>
      <p:grpSp>
        <p:nvGrpSpPr>
          <p:cNvPr id="15" name="Group 86"/>
          <p:cNvGrpSpPr/>
          <p:nvPr/>
        </p:nvGrpSpPr>
        <p:grpSpPr>
          <a:xfrm>
            <a:off x="272815" y="1875077"/>
            <a:ext cx="8636000" cy="244593"/>
            <a:chOff x="272815" y="1586029"/>
            <a:chExt cx="8636000" cy="244593"/>
          </a:xfrm>
        </p:grpSpPr>
        <p:sp>
          <p:nvSpPr>
            <p:cNvPr id="88" name="Rectangle 87"/>
            <p:cNvSpPr/>
            <p:nvPr/>
          </p:nvSpPr>
          <p:spPr>
            <a:xfrm>
              <a:off x="272815" y="1586029"/>
              <a:ext cx="8636000" cy="244593"/>
            </a:xfrm>
            <a:prstGeom prst="rect">
              <a:avLst/>
            </a:prstGeom>
            <a:gradFill flip="none" rotWithShape="1">
              <a:gsLst>
                <a:gs pos="37000">
                  <a:schemeClr val="tx1">
                    <a:lumMod val="50000"/>
                    <a:lumOff val="50000"/>
                    <a:alpha val="50000"/>
                  </a:schemeClr>
                </a:gs>
                <a:gs pos="99000">
                  <a:schemeClr val="tx2">
                    <a:alpha val="0"/>
                  </a:schemeClr>
                </a:gs>
                <a:gs pos="0">
                  <a:schemeClr val="tx2">
                    <a:alpha val="0"/>
                  </a:schemeClr>
                </a:gs>
                <a:gs pos="60000">
                  <a:schemeClr val="tx1">
                    <a:lumMod val="50000"/>
                    <a:lumOff val="50000"/>
                    <a:alpha val="50000"/>
                  </a:schemeClr>
                </a:gs>
              </a:gsLst>
              <a:lin ang="0" scaled="1"/>
              <a:tileRect/>
            </a:gradFill>
            <a:ln w="9525" cap="flat" cmpd="sng" algn="ctr">
              <a:noFill/>
              <a:prstDash val="solid"/>
              <a:miter lim="800000"/>
              <a:headEnd/>
              <a:tailEnd/>
            </a:ln>
            <a:effectLst/>
          </p:spPr>
          <p:txBody>
            <a:bodyPr wrap="square" tIns="73152" rtlCol="0" anchor="ctr">
              <a:noAutofit/>
            </a:bodyPr>
            <a:lstStyle/>
            <a:p>
              <a:pPr algn="ctr"/>
              <a:endParaRPr lang="en-US" sz="1000" kern="0" dirty="0" smtClean="0">
                <a:solidFill>
                  <a:srgbClr val="FFFFFF"/>
                </a:solidFill>
                <a:latin typeface="Futura Hv" pitchFamily="34" charset="0"/>
              </a:endParaRPr>
            </a:p>
          </p:txBody>
        </p:sp>
        <p:pic>
          <p:nvPicPr>
            <p:cNvPr id="89" name="Picture 9" descr="Microsoft_Logo.png"/>
            <p:cNvPicPr>
              <a:picLocks noChangeAspect="1"/>
            </p:cNvPicPr>
            <p:nvPr/>
          </p:nvPicPr>
          <p:blipFill>
            <a:blip r:embed="rId8" cstate="email">
              <a:clrChange>
                <a:clrFrom>
                  <a:srgbClr val="000000"/>
                </a:clrFrom>
                <a:clrTo>
                  <a:srgbClr val="000000">
                    <a:alpha val="0"/>
                  </a:srgbClr>
                </a:clrTo>
              </a:clrChange>
            </a:blip>
            <a:stretch>
              <a:fillRect/>
            </a:stretch>
          </p:blipFill>
          <p:spPr bwMode="gray">
            <a:xfrm>
              <a:off x="4004370" y="1598947"/>
              <a:ext cx="915702" cy="217002"/>
            </a:xfrm>
            <a:prstGeom prst="rect">
              <a:avLst/>
            </a:prstGeom>
            <a:noFill/>
            <a:ln>
              <a:noFill/>
            </a:ln>
          </p:spPr>
        </p:pic>
      </p:grpSp>
      <p:sp>
        <p:nvSpPr>
          <p:cNvPr id="90" name="Rectangle 89"/>
          <p:cNvSpPr/>
          <p:nvPr/>
        </p:nvSpPr>
        <p:spPr>
          <a:xfrm>
            <a:off x="253334" y="3579862"/>
            <a:ext cx="2103120" cy="914400"/>
          </a:xfrm>
          <a:prstGeom prst="rect">
            <a:avLst/>
          </a:prstGeom>
        </p:spPr>
        <p:txBody>
          <a:bodyPr wrap="square">
            <a:spAutoFit/>
          </a:bodyPr>
          <a:lstStyle/>
          <a:p>
            <a:pPr lvl="0" algn="ctr">
              <a:defRPr/>
            </a:pPr>
            <a:r>
              <a:rPr lang="en-US" dirty="0" smtClean="0">
                <a:solidFill>
                  <a:srgbClr val="FFFFFF"/>
                </a:solidFill>
                <a:latin typeface="Futura Hv"/>
                <a:cs typeface="Futura Hv"/>
              </a:rPr>
              <a:t>HP Business Decision Appliance</a:t>
            </a:r>
          </a:p>
        </p:txBody>
      </p:sp>
      <p:sp>
        <p:nvSpPr>
          <p:cNvPr id="91" name="Rectangle 90"/>
          <p:cNvSpPr/>
          <p:nvPr/>
        </p:nvSpPr>
        <p:spPr>
          <a:xfrm>
            <a:off x="4659542" y="3579862"/>
            <a:ext cx="2103120" cy="646331"/>
          </a:xfrm>
          <a:prstGeom prst="rect">
            <a:avLst/>
          </a:prstGeom>
        </p:spPr>
        <p:txBody>
          <a:bodyPr wrap="square">
            <a:spAutoFit/>
          </a:bodyPr>
          <a:lstStyle/>
          <a:p>
            <a:pPr lvl="0" algn="ctr">
              <a:defRPr/>
            </a:pPr>
            <a:r>
              <a:rPr lang="en-US" dirty="0" smtClean="0">
                <a:solidFill>
                  <a:srgbClr val="FFFFFF"/>
                </a:solidFill>
                <a:latin typeface="Futura Hv"/>
                <a:cs typeface="Futura Hv"/>
              </a:rPr>
              <a:t>HP Enterprise Data Warehouse</a:t>
            </a:r>
          </a:p>
        </p:txBody>
      </p:sp>
      <p:sp>
        <p:nvSpPr>
          <p:cNvPr id="92" name="Rectangle 91"/>
          <p:cNvSpPr/>
          <p:nvPr/>
        </p:nvSpPr>
        <p:spPr>
          <a:xfrm>
            <a:off x="2529541" y="3596217"/>
            <a:ext cx="2103120" cy="646331"/>
          </a:xfrm>
          <a:prstGeom prst="rect">
            <a:avLst/>
          </a:prstGeom>
        </p:spPr>
        <p:txBody>
          <a:bodyPr wrap="square">
            <a:spAutoFit/>
          </a:bodyPr>
          <a:lstStyle/>
          <a:p>
            <a:pPr lvl="0" algn="ctr">
              <a:defRPr/>
            </a:pPr>
            <a:r>
              <a:rPr lang="en-US" dirty="0" smtClean="0">
                <a:solidFill>
                  <a:srgbClr val="FFFFFF"/>
                </a:solidFill>
                <a:latin typeface="Futura Hv"/>
                <a:cs typeface="Futura Hv"/>
              </a:rPr>
              <a:t>HP Business Data Warehouse</a:t>
            </a:r>
          </a:p>
        </p:txBody>
      </p:sp>
      <p:sp>
        <p:nvSpPr>
          <p:cNvPr id="93" name="Rectangle 92"/>
          <p:cNvSpPr/>
          <p:nvPr/>
        </p:nvSpPr>
        <p:spPr>
          <a:xfrm>
            <a:off x="6838296" y="3579862"/>
            <a:ext cx="2103120" cy="646331"/>
          </a:xfrm>
          <a:prstGeom prst="rect">
            <a:avLst/>
          </a:prstGeom>
        </p:spPr>
        <p:txBody>
          <a:bodyPr wrap="square">
            <a:spAutoFit/>
          </a:bodyPr>
          <a:lstStyle/>
          <a:p>
            <a:pPr lvl="0" algn="ctr">
              <a:defRPr/>
            </a:pPr>
            <a:r>
              <a:rPr lang="en-US" dirty="0" smtClean="0">
                <a:solidFill>
                  <a:srgbClr val="FFFFFF"/>
                </a:solidFill>
                <a:latin typeface="Futura Hv"/>
                <a:cs typeface="Futura Hv"/>
              </a:rPr>
              <a:t>HP E5000 Messaging System</a:t>
            </a:r>
          </a:p>
        </p:txBody>
      </p:sp>
      <p:grpSp>
        <p:nvGrpSpPr>
          <p:cNvPr id="47" name="Group 37"/>
          <p:cNvGrpSpPr/>
          <p:nvPr/>
        </p:nvGrpSpPr>
        <p:grpSpPr>
          <a:xfrm>
            <a:off x="4920072" y="1237568"/>
            <a:ext cx="1483160" cy="1859013"/>
            <a:chOff x="6560160" y="1495095"/>
            <a:chExt cx="1856527" cy="2265653"/>
          </a:xfrm>
        </p:grpSpPr>
        <p:sp>
          <p:nvSpPr>
            <p:cNvPr id="48" name="Freeform 47"/>
            <p:cNvSpPr/>
            <p:nvPr/>
          </p:nvSpPr>
          <p:spPr>
            <a:xfrm>
              <a:off x="6560160" y="3240866"/>
              <a:ext cx="1856527" cy="519882"/>
            </a:xfrm>
            <a:custGeom>
              <a:avLst/>
              <a:gdLst>
                <a:gd name="connsiteX0" fmla="*/ 480785 w 3592285"/>
                <a:gd name="connsiteY0" fmla="*/ 81643 h 607786"/>
                <a:gd name="connsiteX1" fmla="*/ 0 w 3592285"/>
                <a:gd name="connsiteY1" fmla="*/ 498928 h 607786"/>
                <a:gd name="connsiteX2" fmla="*/ 18142 w 3592285"/>
                <a:gd name="connsiteY2" fmla="*/ 589643 h 607786"/>
                <a:gd name="connsiteX3" fmla="*/ 2902857 w 3592285"/>
                <a:gd name="connsiteY3" fmla="*/ 607786 h 607786"/>
                <a:gd name="connsiteX4" fmla="*/ 3574142 w 3592285"/>
                <a:gd name="connsiteY4" fmla="*/ 172357 h 607786"/>
                <a:gd name="connsiteX5" fmla="*/ 3592285 w 3592285"/>
                <a:gd name="connsiteY5" fmla="*/ 0 h 607786"/>
                <a:gd name="connsiteX6" fmla="*/ 480785 w 3592285"/>
                <a:gd name="connsiteY6" fmla="*/ 81643 h 60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2285" h="607786">
                  <a:moveTo>
                    <a:pt x="480785" y="81643"/>
                  </a:moveTo>
                  <a:lnTo>
                    <a:pt x="0" y="498928"/>
                  </a:lnTo>
                  <a:lnTo>
                    <a:pt x="18142" y="589643"/>
                  </a:lnTo>
                  <a:lnTo>
                    <a:pt x="2902857" y="607786"/>
                  </a:lnTo>
                  <a:lnTo>
                    <a:pt x="3574142" y="172357"/>
                  </a:lnTo>
                  <a:lnTo>
                    <a:pt x="3592285" y="0"/>
                  </a:lnTo>
                  <a:lnTo>
                    <a:pt x="480785" y="81643"/>
                  </a:lnTo>
                  <a:close/>
                </a:path>
              </a:pathLst>
            </a:custGeom>
            <a:solidFill>
              <a:schemeClr val="tx1"/>
            </a:solidFill>
            <a:ln w="6350">
              <a:noFill/>
            </a:ln>
            <a:effectLst>
              <a:softEdge rad="139700"/>
            </a:effectLst>
          </p:spPr>
          <p:style>
            <a:lnRef idx="1">
              <a:schemeClr val="accent1"/>
            </a:lnRef>
            <a:fillRef idx="0">
              <a:schemeClr val="accent1"/>
            </a:fillRef>
            <a:effectRef idx="0">
              <a:schemeClr val="accent1"/>
            </a:effectRef>
            <a:fontRef idx="minor">
              <a:schemeClr val="tx1"/>
            </a:fontRef>
          </p:style>
          <p:txBody>
            <a:bodyPr rtlCol="0" anchor="ctr"/>
            <a:lstStyle/>
            <a:p>
              <a:pPr algn="ctr">
                <a:lnSpc>
                  <a:spcPct val="85000"/>
                </a:lnSpc>
              </a:pPr>
              <a:endParaRPr lang="en-US" dirty="0" smtClean="0">
                <a:solidFill>
                  <a:schemeClr val="tx1"/>
                </a:solidFill>
              </a:endParaRPr>
            </a:p>
          </p:txBody>
        </p:sp>
        <p:grpSp>
          <p:nvGrpSpPr>
            <p:cNvPr id="49" name="Group 26"/>
            <p:cNvGrpSpPr/>
            <p:nvPr/>
          </p:nvGrpSpPr>
          <p:grpSpPr>
            <a:xfrm>
              <a:off x="6735817" y="1495095"/>
              <a:ext cx="1424543" cy="2069454"/>
              <a:chOff x="6172201" y="1543049"/>
              <a:chExt cx="1889121" cy="2744353"/>
            </a:xfrm>
          </p:grpSpPr>
          <p:grpSp>
            <p:nvGrpSpPr>
              <p:cNvPr id="54" name="Group 32"/>
              <p:cNvGrpSpPr/>
              <p:nvPr/>
            </p:nvGrpSpPr>
            <p:grpSpPr>
              <a:xfrm>
                <a:off x="6172201" y="1543049"/>
                <a:ext cx="1889121" cy="2744040"/>
                <a:chOff x="6172201" y="1543049"/>
                <a:chExt cx="1889121" cy="2744040"/>
              </a:xfrm>
            </p:grpSpPr>
            <p:sp>
              <p:nvSpPr>
                <p:cNvPr id="62" name="Freeform 61"/>
                <p:cNvSpPr/>
                <p:nvPr/>
              </p:nvSpPr>
              <p:spPr>
                <a:xfrm>
                  <a:off x="6172201" y="1550436"/>
                  <a:ext cx="1888996" cy="191095"/>
                </a:xfrm>
                <a:custGeom>
                  <a:avLst/>
                  <a:gdLst>
                    <a:gd name="connsiteX0" fmla="*/ 0 w 1467556"/>
                    <a:gd name="connsiteY0" fmla="*/ 103482 h 122297"/>
                    <a:gd name="connsiteX1" fmla="*/ 197556 w 1467556"/>
                    <a:gd name="connsiteY1" fmla="*/ 0 h 122297"/>
                    <a:gd name="connsiteX2" fmla="*/ 1467556 w 1467556"/>
                    <a:gd name="connsiteY2" fmla="*/ 0 h 122297"/>
                    <a:gd name="connsiteX3" fmla="*/ 1335852 w 1467556"/>
                    <a:gd name="connsiteY3" fmla="*/ 112889 h 122297"/>
                    <a:gd name="connsiteX4" fmla="*/ 47037 w 1467556"/>
                    <a:gd name="connsiteY4" fmla="*/ 122297 h 122297"/>
                    <a:gd name="connsiteX5" fmla="*/ 0 w 1467556"/>
                    <a:gd name="connsiteY5" fmla="*/ 103482 h 12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7556" h="122297">
                      <a:moveTo>
                        <a:pt x="0" y="103482"/>
                      </a:moveTo>
                      <a:lnTo>
                        <a:pt x="197556" y="0"/>
                      </a:lnTo>
                      <a:lnTo>
                        <a:pt x="1467556" y="0"/>
                      </a:lnTo>
                      <a:lnTo>
                        <a:pt x="1335852" y="112889"/>
                      </a:lnTo>
                      <a:lnTo>
                        <a:pt x="47037" y="122297"/>
                      </a:lnTo>
                      <a:lnTo>
                        <a:pt x="0" y="103482"/>
                      </a:lnTo>
                      <a:close/>
                    </a:path>
                  </a:pathLst>
                </a:custGeom>
                <a:gradFill flip="none" rotWithShape="1">
                  <a:gsLst>
                    <a:gs pos="0">
                      <a:schemeClr val="tx1">
                        <a:lumMod val="75000"/>
                        <a:lumOff val="25000"/>
                      </a:schemeClr>
                    </a:gs>
                    <a:gs pos="100000">
                      <a:schemeClr val="tx1">
                        <a:lumMod val="85000"/>
                        <a:lumOff val="15000"/>
                      </a:schemeClr>
                    </a:gs>
                  </a:gsLst>
                  <a:lin ang="16200000" scaled="0"/>
                  <a:tileRect/>
                </a:gradFill>
                <a:ln w="9525" cap="flat" cmpd="sng" algn="ctr">
                  <a:noFill/>
                  <a:prstDash val="solid"/>
                  <a:miter lim="800000"/>
                  <a:headEnd/>
                  <a:tailEnd/>
                </a:ln>
                <a:effectLst/>
              </p:spPr>
              <p:txBody>
                <a:bodyPr wrap="square" tIns="73152" rtlCol="0" anchor="ctr">
                  <a:noAutofit/>
                </a:bodyPr>
                <a:lstStyle/>
                <a:p>
                  <a:pPr algn="ctr"/>
                  <a:endParaRPr lang="en-US" sz="1000" kern="0" dirty="0" smtClean="0">
                    <a:solidFill>
                      <a:srgbClr val="FFFFFF"/>
                    </a:solidFill>
                    <a:latin typeface="Futura Hv" pitchFamily="34" charset="0"/>
                  </a:endParaRPr>
                </a:p>
              </p:txBody>
            </p:sp>
            <p:sp>
              <p:nvSpPr>
                <p:cNvPr id="63" name="Parallelogram 62"/>
                <p:cNvSpPr/>
                <p:nvPr/>
              </p:nvSpPr>
              <p:spPr>
                <a:xfrm rot="16200000" flipV="1">
                  <a:off x="6602848" y="2828614"/>
                  <a:ext cx="2744040" cy="172909"/>
                </a:xfrm>
                <a:prstGeom prst="parallelogram">
                  <a:avLst>
                    <a:gd name="adj" fmla="val 105794"/>
                  </a:avLst>
                </a:prstGeom>
                <a:gradFill flip="none" rotWithShape="1">
                  <a:gsLst>
                    <a:gs pos="0">
                      <a:schemeClr val="tx1">
                        <a:lumMod val="75000"/>
                        <a:lumOff val="25000"/>
                      </a:schemeClr>
                    </a:gs>
                    <a:gs pos="100000">
                      <a:schemeClr val="tx1">
                        <a:lumMod val="85000"/>
                        <a:lumOff val="15000"/>
                      </a:schemeClr>
                    </a:gs>
                  </a:gsLst>
                  <a:lin ang="16200000" scaled="0"/>
                  <a:tileRect/>
                </a:gradFill>
                <a:ln w="9525" cap="flat" cmpd="sng" algn="ctr">
                  <a:noFill/>
                  <a:prstDash val="solid"/>
                  <a:miter lim="800000"/>
                  <a:headEnd/>
                  <a:tailEnd/>
                </a:ln>
                <a:effectLst/>
              </p:spPr>
              <p:txBody>
                <a:bodyPr wrap="square" tIns="73152" rtlCol="0" anchor="ctr">
                  <a:noAutofit/>
                </a:bodyPr>
                <a:lstStyle/>
                <a:p>
                  <a:pPr algn="ctr"/>
                  <a:endParaRPr lang="en-US" sz="1000" kern="0" dirty="0" smtClean="0">
                    <a:solidFill>
                      <a:srgbClr val="FFFFFF"/>
                    </a:solidFill>
                    <a:latin typeface="Futura Hv" pitchFamily="34" charset="0"/>
                  </a:endParaRPr>
                </a:p>
              </p:txBody>
            </p:sp>
          </p:grpSp>
          <p:grpSp>
            <p:nvGrpSpPr>
              <p:cNvPr id="55" name="Group 13"/>
              <p:cNvGrpSpPr/>
              <p:nvPr/>
            </p:nvGrpSpPr>
            <p:grpSpPr>
              <a:xfrm>
                <a:off x="6181907" y="1721270"/>
                <a:ext cx="1704596" cy="2566132"/>
                <a:chOff x="2519363" y="1729614"/>
                <a:chExt cx="2357786" cy="5182222"/>
              </a:xfrm>
            </p:grpSpPr>
            <p:pic>
              <p:nvPicPr>
                <p:cNvPr id="56" name="Picture 55" descr="10642 G2 Rack front view lower res.jpg"/>
                <p:cNvPicPr>
                  <a:picLocks noChangeAspect="1"/>
                </p:cNvPicPr>
                <p:nvPr/>
              </p:nvPicPr>
              <p:blipFill>
                <a:blip r:embed="rId9" cstate="email"/>
                <a:srcRect t="740" b="929"/>
                <a:stretch>
                  <a:fillRect/>
                </a:stretch>
              </p:blipFill>
              <p:spPr>
                <a:xfrm>
                  <a:off x="2519363" y="1729614"/>
                  <a:ext cx="1180604" cy="5182167"/>
                </a:xfrm>
                <a:prstGeom prst="rect">
                  <a:avLst/>
                </a:prstGeom>
              </p:spPr>
            </p:pic>
            <p:pic>
              <p:nvPicPr>
                <p:cNvPr id="60" name="Picture 59" descr="10642 G2 Rack front view lower res.jpg"/>
                <p:cNvPicPr>
                  <a:picLocks noChangeAspect="1"/>
                </p:cNvPicPr>
                <p:nvPr/>
              </p:nvPicPr>
              <p:blipFill>
                <a:blip r:embed="rId9" cstate="email"/>
                <a:srcRect t="739" b="929"/>
                <a:stretch>
                  <a:fillRect/>
                </a:stretch>
              </p:blipFill>
              <p:spPr>
                <a:xfrm>
                  <a:off x="3696545" y="1729616"/>
                  <a:ext cx="1180604" cy="5182220"/>
                </a:xfrm>
                <a:prstGeom prst="rect">
                  <a:avLst/>
                </a:prstGeom>
              </p:spPr>
            </p:pic>
          </p:grpSp>
        </p:grpSp>
      </p:grpSp>
      <p:pic>
        <p:nvPicPr>
          <p:cNvPr id="50" name="Picture 49" descr="coming soon banner-02.png"/>
          <p:cNvPicPr>
            <a:picLocks noChangeAspect="1"/>
          </p:cNvPicPr>
          <p:nvPr/>
        </p:nvPicPr>
        <p:blipFill>
          <a:blip r:embed="rId7" cstate="screen"/>
          <a:stretch>
            <a:fillRect/>
          </a:stretch>
        </p:blipFill>
        <p:spPr>
          <a:xfrm>
            <a:off x="5527727" y="1360376"/>
            <a:ext cx="583088" cy="580306"/>
          </a:xfrm>
          <a:prstGeom prst="rect">
            <a:avLst/>
          </a:prstGeom>
          <a:effectLst>
            <a:outerShdw blurRad="50800" dist="38100" dir="2700000">
              <a:srgbClr val="000000">
                <a:alpha val="43000"/>
              </a:srgbClr>
            </a:outerShdw>
          </a:effectLst>
        </p:spPr>
      </p:pic>
      <p:grpSp>
        <p:nvGrpSpPr>
          <p:cNvPr id="52" name="Group 47"/>
          <p:cNvGrpSpPr>
            <a:grpSpLocks noChangeAspect="1"/>
          </p:cNvGrpSpPr>
          <p:nvPr/>
        </p:nvGrpSpPr>
        <p:grpSpPr>
          <a:xfrm>
            <a:off x="162810" y="2529655"/>
            <a:ext cx="2248950" cy="402135"/>
            <a:chOff x="3898814" y="2912533"/>
            <a:chExt cx="1460165" cy="261093"/>
          </a:xfrm>
        </p:grpSpPr>
        <p:sp>
          <p:nvSpPr>
            <p:cNvPr id="53" name="Freeform 52"/>
            <p:cNvSpPr/>
            <p:nvPr/>
          </p:nvSpPr>
          <p:spPr>
            <a:xfrm>
              <a:off x="3955619" y="2912533"/>
              <a:ext cx="1337734" cy="160867"/>
            </a:xfrm>
            <a:custGeom>
              <a:avLst/>
              <a:gdLst>
                <a:gd name="connsiteX0" fmla="*/ 0 w 1337733"/>
                <a:gd name="connsiteY0" fmla="*/ 127000 h 160867"/>
                <a:gd name="connsiteX1" fmla="*/ 194733 w 1337733"/>
                <a:gd name="connsiteY1" fmla="*/ 0 h 160867"/>
                <a:gd name="connsiteX2" fmla="*/ 1100666 w 1337733"/>
                <a:gd name="connsiteY2" fmla="*/ 0 h 160867"/>
                <a:gd name="connsiteX3" fmla="*/ 1337733 w 1337733"/>
                <a:gd name="connsiteY3" fmla="*/ 160867 h 160867"/>
                <a:gd name="connsiteX4" fmla="*/ 0 w 1337733"/>
                <a:gd name="connsiteY4" fmla="*/ 127000 h 160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733" h="160867">
                  <a:moveTo>
                    <a:pt x="0" y="127000"/>
                  </a:moveTo>
                  <a:lnTo>
                    <a:pt x="194733" y="0"/>
                  </a:lnTo>
                  <a:lnTo>
                    <a:pt x="1100666" y="0"/>
                  </a:lnTo>
                  <a:lnTo>
                    <a:pt x="1337733" y="160867"/>
                  </a:lnTo>
                  <a:lnTo>
                    <a:pt x="0" y="127000"/>
                  </a:lnTo>
                  <a:close/>
                </a:path>
              </a:pathLst>
            </a:custGeom>
            <a:gradFill flip="none" rotWithShape="1">
              <a:gsLst>
                <a:gs pos="0">
                  <a:schemeClr val="tx1">
                    <a:lumMod val="75000"/>
                    <a:lumOff val="25000"/>
                  </a:schemeClr>
                </a:gs>
                <a:gs pos="100000">
                  <a:schemeClr val="tx1">
                    <a:lumMod val="85000"/>
                    <a:lumOff val="15000"/>
                  </a:schemeClr>
                </a:gs>
              </a:gsLst>
              <a:lin ang="16200000" scaled="0"/>
              <a:tileRect/>
            </a:gradFill>
            <a:ln w="9525" cap="flat" cmpd="sng" algn="ctr">
              <a:noFill/>
              <a:prstDash val="solid"/>
              <a:miter lim="800000"/>
              <a:headEnd/>
              <a:tailEnd/>
            </a:ln>
            <a:effectLst/>
          </p:spPr>
          <p:txBody>
            <a:bodyPr wrap="square" tIns="73152" rtlCol="0" anchor="ctr">
              <a:noAutofit/>
            </a:bodyPr>
            <a:lstStyle/>
            <a:p>
              <a:pPr algn="ctr"/>
              <a:endParaRPr lang="en-US" sz="1000" kern="0" dirty="0" smtClean="0">
                <a:solidFill>
                  <a:srgbClr val="FFFFFF"/>
                </a:solidFill>
                <a:latin typeface="Futura Hv" pitchFamily="34" charset="0"/>
              </a:endParaRPr>
            </a:p>
          </p:txBody>
        </p:sp>
        <p:pic>
          <p:nvPicPr>
            <p:cNvPr id="64" name="Picture 63" descr="new server.png"/>
            <p:cNvPicPr>
              <a:picLocks noChangeAspect="1"/>
            </p:cNvPicPr>
            <p:nvPr/>
          </p:nvPicPr>
          <p:blipFill>
            <a:blip r:embed="rId10" cstate="screen"/>
            <a:srcRect t="57973"/>
            <a:stretch>
              <a:fillRect/>
            </a:stretch>
          </p:blipFill>
          <p:spPr>
            <a:xfrm>
              <a:off x="3898814" y="3031067"/>
              <a:ext cx="1460165" cy="142559"/>
            </a:xfrm>
            <a:prstGeom prst="rect">
              <a:avLst/>
            </a:prstGeom>
          </p:spPr>
        </p:pic>
      </p:grpSp>
      <p:pic>
        <p:nvPicPr>
          <p:cNvPr id="65" name="Picture 23" descr="WS08R2_white"/>
          <p:cNvPicPr>
            <a:picLocks noChangeAspect="1" noChangeArrowheads="1"/>
          </p:cNvPicPr>
          <p:nvPr/>
        </p:nvPicPr>
        <p:blipFill>
          <a:blip r:embed="rId11">
            <a:extLst>
              <a:ext uri="{28A0092B-C50C-407E-A947-70E740481C1C}">
                <a14:useLocalDpi xmlns:a14="http://schemas.microsoft.com/office/drawing/2010/main" val="0"/>
              </a:ext>
            </a:extLst>
          </a:blip>
          <a:srcRect b="14717"/>
          <a:stretch>
            <a:fillRect/>
          </a:stretch>
        </p:blipFill>
        <p:spPr bwMode="auto">
          <a:xfrm>
            <a:off x="272814" y="1297496"/>
            <a:ext cx="2389553" cy="3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5660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sz="quarter" idx="14"/>
          </p:nvPr>
        </p:nvSpPr>
        <p:spPr>
          <a:xfrm>
            <a:off x="35496" y="659297"/>
            <a:ext cx="8370380" cy="294965"/>
          </a:xfrm>
        </p:spPr>
        <p:txBody>
          <a:bodyPr/>
          <a:lstStyle/>
          <a:p>
            <a:pPr lvl="0"/>
            <a:r>
              <a:rPr lang="en-US" dirty="0" smtClean="0">
                <a:solidFill>
                  <a:schemeClr val="accent1">
                    <a:lumMod val="20000"/>
                    <a:lumOff val="80000"/>
                  </a:schemeClr>
                </a:solidFill>
              </a:rPr>
              <a:t>Pre-configured, tested and </a:t>
            </a:r>
            <a:r>
              <a:rPr lang="en-US" dirty="0" err="1" smtClean="0">
                <a:solidFill>
                  <a:schemeClr val="accent1">
                    <a:lumMod val="20000"/>
                    <a:lumOff val="80000"/>
                  </a:schemeClr>
                </a:solidFill>
              </a:rPr>
              <a:t>optimised</a:t>
            </a:r>
            <a:r>
              <a:rPr lang="en-US" dirty="0" smtClean="0">
                <a:solidFill>
                  <a:schemeClr val="accent1">
                    <a:lumMod val="20000"/>
                    <a:lumOff val="80000"/>
                  </a:schemeClr>
                </a:solidFill>
              </a:rPr>
              <a:t> jointly with Microsoft</a:t>
            </a:r>
            <a:endParaRPr lang="en-US" dirty="0">
              <a:solidFill>
                <a:schemeClr val="accent1">
                  <a:lumMod val="20000"/>
                  <a:lumOff val="80000"/>
                </a:schemeClr>
              </a:solidFill>
            </a:endParaRPr>
          </a:p>
        </p:txBody>
      </p:sp>
      <p:sp>
        <p:nvSpPr>
          <p:cNvPr id="36866" name="Title 2"/>
          <p:cNvSpPr>
            <a:spLocks noGrp="1"/>
          </p:cNvSpPr>
          <p:nvPr>
            <p:ph type="title"/>
          </p:nvPr>
        </p:nvSpPr>
        <p:spPr>
          <a:xfrm>
            <a:off x="35496" y="141241"/>
            <a:ext cx="8375650" cy="469840"/>
          </a:xfrm>
        </p:spPr>
        <p:txBody>
          <a:bodyPr/>
          <a:lstStyle/>
          <a:p>
            <a:r>
              <a:rPr lang="en-US" dirty="0" smtClean="0"/>
              <a:t>HP Business Decision Appliance</a:t>
            </a:r>
          </a:p>
        </p:txBody>
      </p:sp>
      <p:grpSp>
        <p:nvGrpSpPr>
          <p:cNvPr id="6" name="Group 47"/>
          <p:cNvGrpSpPr>
            <a:grpSpLocks noChangeAspect="1"/>
          </p:cNvGrpSpPr>
          <p:nvPr/>
        </p:nvGrpSpPr>
        <p:grpSpPr>
          <a:xfrm>
            <a:off x="467544" y="1454223"/>
            <a:ext cx="5469167" cy="977943"/>
            <a:chOff x="3898814" y="2912533"/>
            <a:chExt cx="1460165" cy="261093"/>
          </a:xfrm>
        </p:grpSpPr>
        <p:sp>
          <p:nvSpPr>
            <p:cNvPr id="55" name="Freeform 54"/>
            <p:cNvSpPr/>
            <p:nvPr/>
          </p:nvSpPr>
          <p:spPr>
            <a:xfrm>
              <a:off x="3955619" y="2912533"/>
              <a:ext cx="1337734" cy="160867"/>
            </a:xfrm>
            <a:custGeom>
              <a:avLst/>
              <a:gdLst>
                <a:gd name="connsiteX0" fmla="*/ 0 w 1337733"/>
                <a:gd name="connsiteY0" fmla="*/ 127000 h 160867"/>
                <a:gd name="connsiteX1" fmla="*/ 194733 w 1337733"/>
                <a:gd name="connsiteY1" fmla="*/ 0 h 160867"/>
                <a:gd name="connsiteX2" fmla="*/ 1100666 w 1337733"/>
                <a:gd name="connsiteY2" fmla="*/ 0 h 160867"/>
                <a:gd name="connsiteX3" fmla="*/ 1337733 w 1337733"/>
                <a:gd name="connsiteY3" fmla="*/ 160867 h 160867"/>
                <a:gd name="connsiteX4" fmla="*/ 0 w 1337733"/>
                <a:gd name="connsiteY4" fmla="*/ 127000 h 160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733" h="160867">
                  <a:moveTo>
                    <a:pt x="0" y="127000"/>
                  </a:moveTo>
                  <a:lnTo>
                    <a:pt x="194733" y="0"/>
                  </a:lnTo>
                  <a:lnTo>
                    <a:pt x="1100666" y="0"/>
                  </a:lnTo>
                  <a:lnTo>
                    <a:pt x="1337733" y="160867"/>
                  </a:lnTo>
                  <a:lnTo>
                    <a:pt x="0" y="127000"/>
                  </a:lnTo>
                  <a:close/>
                </a:path>
              </a:pathLst>
            </a:custGeom>
            <a:gradFill flip="none" rotWithShape="1">
              <a:gsLst>
                <a:gs pos="0">
                  <a:schemeClr val="tx1">
                    <a:lumMod val="75000"/>
                    <a:lumOff val="25000"/>
                  </a:schemeClr>
                </a:gs>
                <a:gs pos="100000">
                  <a:schemeClr val="tx1">
                    <a:lumMod val="85000"/>
                    <a:lumOff val="15000"/>
                  </a:schemeClr>
                </a:gs>
              </a:gsLst>
              <a:lin ang="16200000" scaled="0"/>
              <a:tileRect/>
            </a:gradFill>
            <a:ln w="9525" cap="flat" cmpd="sng" algn="ctr">
              <a:noFill/>
              <a:prstDash val="solid"/>
              <a:miter lim="800000"/>
              <a:headEnd/>
              <a:tailEnd/>
            </a:ln>
            <a:effectLst/>
          </p:spPr>
          <p:txBody>
            <a:bodyPr wrap="square" tIns="73152" rtlCol="0" anchor="ctr">
              <a:noAutofit/>
            </a:bodyPr>
            <a:lstStyle/>
            <a:p>
              <a:pPr algn="ctr"/>
              <a:endParaRPr lang="en-US" sz="1000" kern="0" dirty="0" smtClean="0">
                <a:solidFill>
                  <a:srgbClr val="FFFFFF"/>
                </a:solidFill>
                <a:latin typeface="Futura Hv" pitchFamily="34" charset="0"/>
              </a:endParaRPr>
            </a:p>
          </p:txBody>
        </p:sp>
        <p:pic>
          <p:nvPicPr>
            <p:cNvPr id="56" name="Picture 55" descr="new server.png"/>
            <p:cNvPicPr>
              <a:picLocks noChangeAspect="1"/>
            </p:cNvPicPr>
            <p:nvPr/>
          </p:nvPicPr>
          <p:blipFill>
            <a:blip r:embed="rId3" cstate="screen"/>
            <a:srcRect t="57973"/>
            <a:stretch>
              <a:fillRect/>
            </a:stretch>
          </p:blipFill>
          <p:spPr>
            <a:xfrm>
              <a:off x="3898814" y="3031067"/>
              <a:ext cx="1460165" cy="142559"/>
            </a:xfrm>
            <a:prstGeom prst="rect">
              <a:avLst/>
            </a:prstGeom>
          </p:spPr>
        </p:pic>
      </p:grpSp>
      <p:sp>
        <p:nvSpPr>
          <p:cNvPr id="61" name="Rectangle 60"/>
          <p:cNvSpPr/>
          <p:nvPr/>
        </p:nvSpPr>
        <p:spPr>
          <a:xfrm>
            <a:off x="1368152" y="2791333"/>
            <a:ext cx="7596336" cy="2084673"/>
          </a:xfrm>
          <a:prstGeom prst="rect">
            <a:avLst/>
          </a:prstGeom>
        </p:spPr>
        <p:txBody>
          <a:bodyPr wrap="square" lIns="0" tIns="0" rIns="0" bIns="0">
            <a:spAutoFit/>
          </a:bodyPr>
          <a:lstStyle/>
          <a:p>
            <a:pPr marL="171450" lvl="1" indent="-171450">
              <a:lnSpc>
                <a:spcPct val="110000"/>
              </a:lnSpc>
              <a:spcAft>
                <a:spcPts val="400"/>
              </a:spcAft>
              <a:buSzPct val="80000"/>
              <a:buFont typeface="Futura Bk" pitchFamily="34" charset="0"/>
              <a:buChar char="–"/>
              <a:defRPr/>
            </a:pPr>
            <a:r>
              <a:rPr lang="en-US" dirty="0">
                <a:solidFill>
                  <a:schemeClr val="bg1"/>
                </a:solidFill>
              </a:rPr>
              <a:t>HP </a:t>
            </a:r>
            <a:r>
              <a:rPr lang="en-US" dirty="0" err="1">
                <a:solidFill>
                  <a:schemeClr val="bg1"/>
                </a:solidFill>
              </a:rPr>
              <a:t>ProLiant</a:t>
            </a:r>
            <a:r>
              <a:rPr lang="en-US" dirty="0">
                <a:solidFill>
                  <a:schemeClr val="bg1"/>
                </a:solidFill>
              </a:rPr>
              <a:t> DL360 Generation </a:t>
            </a:r>
            <a:r>
              <a:rPr lang="en-US" dirty="0" smtClean="0">
                <a:solidFill>
                  <a:schemeClr val="bg1"/>
                </a:solidFill>
              </a:rPr>
              <a:t>7 + HP </a:t>
            </a:r>
            <a:r>
              <a:rPr lang="en-US" dirty="0">
                <a:solidFill>
                  <a:schemeClr val="bg1"/>
                </a:solidFill>
              </a:rPr>
              <a:t>Insight Control </a:t>
            </a:r>
            <a:r>
              <a:rPr lang="en-US" dirty="0" smtClean="0">
                <a:solidFill>
                  <a:schemeClr val="bg1"/>
                </a:solidFill>
              </a:rPr>
              <a:t>management suite</a:t>
            </a:r>
          </a:p>
          <a:p>
            <a:pPr marL="0" lvl="1">
              <a:lnSpc>
                <a:spcPct val="110000"/>
              </a:lnSpc>
              <a:spcAft>
                <a:spcPts val="400"/>
              </a:spcAft>
              <a:buSzPct val="80000"/>
              <a:defRPr/>
            </a:pPr>
            <a:r>
              <a:rPr lang="en-US" i="1" dirty="0" smtClean="0">
                <a:solidFill>
                  <a:schemeClr val="bg1"/>
                </a:solidFill>
              </a:rPr>
              <a:t>(2 x Intel X5650 6-core CPUs, 96GB RAM, 8 x 300GB disks, RPS, iLO3 management)</a:t>
            </a:r>
            <a:endParaRPr lang="en-US" i="1" dirty="0">
              <a:solidFill>
                <a:schemeClr val="bg1"/>
              </a:solidFill>
            </a:endParaRPr>
          </a:p>
          <a:p>
            <a:pPr marL="171450" lvl="1" indent="-171450">
              <a:lnSpc>
                <a:spcPct val="110000"/>
              </a:lnSpc>
              <a:spcAft>
                <a:spcPts val="400"/>
              </a:spcAft>
              <a:buSzPct val="80000"/>
              <a:buFont typeface="Futura Bk" pitchFamily="34" charset="0"/>
              <a:buChar char="–"/>
              <a:defRPr/>
            </a:pPr>
            <a:r>
              <a:rPr lang="en-US" dirty="0" smtClean="0">
                <a:solidFill>
                  <a:schemeClr val="bg1"/>
                </a:solidFill>
              </a:rPr>
              <a:t>Microsoft </a:t>
            </a:r>
            <a:r>
              <a:rPr lang="en-US" dirty="0">
                <a:solidFill>
                  <a:schemeClr val="bg1"/>
                </a:solidFill>
              </a:rPr>
              <a:t>Windows Server 2008 R2 Enterprise Edition</a:t>
            </a:r>
          </a:p>
          <a:p>
            <a:pPr marL="171450" lvl="1" indent="-171450">
              <a:lnSpc>
                <a:spcPct val="110000"/>
              </a:lnSpc>
              <a:spcAft>
                <a:spcPts val="400"/>
              </a:spcAft>
              <a:buSzPct val="80000"/>
              <a:buFont typeface="Futura Bk" pitchFamily="34" charset="0"/>
              <a:buChar char="–"/>
              <a:defRPr/>
            </a:pPr>
            <a:r>
              <a:rPr lang="en-US" dirty="0">
                <a:solidFill>
                  <a:schemeClr val="bg1"/>
                </a:solidFill>
              </a:rPr>
              <a:t>Microsoft SharePoint Server </a:t>
            </a:r>
            <a:r>
              <a:rPr lang="en-US" dirty="0" smtClean="0">
                <a:solidFill>
                  <a:schemeClr val="bg1"/>
                </a:solidFill>
              </a:rPr>
              <a:t>2010*</a:t>
            </a:r>
            <a:endParaRPr lang="en-US" dirty="0">
              <a:solidFill>
                <a:schemeClr val="bg1"/>
              </a:solidFill>
            </a:endParaRPr>
          </a:p>
          <a:p>
            <a:pPr marL="171450" lvl="1" indent="-171450">
              <a:lnSpc>
                <a:spcPct val="110000"/>
              </a:lnSpc>
              <a:spcAft>
                <a:spcPts val="400"/>
              </a:spcAft>
              <a:buSzPct val="80000"/>
              <a:buFont typeface="Futura Bk" pitchFamily="34" charset="0"/>
              <a:buChar char="–"/>
              <a:defRPr/>
            </a:pPr>
            <a:r>
              <a:rPr lang="en-US" dirty="0">
                <a:solidFill>
                  <a:schemeClr val="bg1"/>
                </a:solidFill>
              </a:rPr>
              <a:t>Microsoft SQL Server 2008 R2 </a:t>
            </a:r>
            <a:r>
              <a:rPr lang="en-US" dirty="0" smtClean="0">
                <a:solidFill>
                  <a:schemeClr val="bg1"/>
                </a:solidFill>
              </a:rPr>
              <a:t>Enterprise*</a:t>
            </a:r>
          </a:p>
          <a:p>
            <a:pPr marL="171450" lvl="1" indent="-171450">
              <a:lnSpc>
                <a:spcPct val="110000"/>
              </a:lnSpc>
              <a:spcAft>
                <a:spcPts val="400"/>
              </a:spcAft>
              <a:buSzPct val="80000"/>
              <a:buFont typeface="Futura Bk" pitchFamily="34" charset="0"/>
              <a:buChar char="–"/>
              <a:defRPr/>
            </a:pPr>
            <a:r>
              <a:rPr lang="en-US" dirty="0" smtClean="0">
                <a:solidFill>
                  <a:schemeClr val="bg1"/>
                </a:solidFill>
              </a:rPr>
              <a:t>HP </a:t>
            </a:r>
            <a:r>
              <a:rPr lang="en-US" dirty="0">
                <a:solidFill>
                  <a:schemeClr val="bg1"/>
                </a:solidFill>
              </a:rPr>
              <a:t>support services for HP and Microsoft components</a:t>
            </a:r>
            <a:endParaRPr lang="en-US" dirty="0" smtClean="0">
              <a:solidFill>
                <a:schemeClr val="bg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5970" y="123478"/>
            <a:ext cx="2388518" cy="2548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0669677"/>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0052" y="548593"/>
            <a:ext cx="8370380" cy="294965"/>
          </a:xfrm>
        </p:spPr>
        <p:txBody>
          <a:bodyPr/>
          <a:lstStyle/>
          <a:p>
            <a:r>
              <a:rPr lang="en-AU" dirty="0" smtClean="0">
                <a:solidFill>
                  <a:schemeClr val="accent1">
                    <a:lumMod val="40000"/>
                    <a:lumOff val="60000"/>
                  </a:schemeClr>
                </a:solidFill>
              </a:rPr>
              <a:t>Purpose configured hardware built around HP-Microsoft best practises</a:t>
            </a:r>
            <a:endParaRPr lang="en-AU" dirty="0">
              <a:solidFill>
                <a:schemeClr val="accent1">
                  <a:lumMod val="40000"/>
                  <a:lumOff val="60000"/>
                </a:schemeClr>
              </a:solidFill>
            </a:endParaRPr>
          </a:p>
        </p:txBody>
      </p:sp>
      <p:sp>
        <p:nvSpPr>
          <p:cNvPr id="4" name="Title 3"/>
          <p:cNvSpPr>
            <a:spLocks noGrp="1"/>
          </p:cNvSpPr>
          <p:nvPr>
            <p:ph type="title"/>
          </p:nvPr>
        </p:nvSpPr>
        <p:spPr>
          <a:xfrm>
            <a:off x="84782" y="51470"/>
            <a:ext cx="8375650" cy="469840"/>
          </a:xfrm>
        </p:spPr>
        <p:txBody>
          <a:bodyPr/>
          <a:lstStyle/>
          <a:p>
            <a:r>
              <a:rPr lang="en-AU" dirty="0" smtClean="0"/>
              <a:t>HP Business Data Warehouse Appliance</a:t>
            </a:r>
            <a:endParaRPr lang="en-AU" dirty="0"/>
          </a:p>
        </p:txBody>
      </p:sp>
      <p:pic>
        <p:nvPicPr>
          <p:cNvPr id="5" name="Picture 19" descr="BDW_Image_600GB_purp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31590"/>
            <a:ext cx="4032448" cy="14472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2" descr="ms-sql-server-logo_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894730"/>
            <a:ext cx="1557235" cy="397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WS08R2_white"/>
          <p:cNvPicPr>
            <a:picLocks noChangeAspect="1" noChangeArrowheads="1"/>
          </p:cNvPicPr>
          <p:nvPr/>
        </p:nvPicPr>
        <p:blipFill>
          <a:blip r:embed="rId4">
            <a:extLst>
              <a:ext uri="{28A0092B-C50C-407E-A947-70E740481C1C}">
                <a14:useLocalDpi xmlns:a14="http://schemas.microsoft.com/office/drawing/2010/main" val="0"/>
              </a:ext>
            </a:extLst>
          </a:blip>
          <a:srcRect b="14717"/>
          <a:stretch>
            <a:fillRect/>
          </a:stretch>
        </p:blipFill>
        <p:spPr bwMode="auto">
          <a:xfrm>
            <a:off x="4499992" y="1347614"/>
            <a:ext cx="2389553" cy="3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547664" y="2787774"/>
            <a:ext cx="7596336" cy="1881541"/>
          </a:xfrm>
          <a:prstGeom prst="rect">
            <a:avLst/>
          </a:prstGeom>
        </p:spPr>
        <p:txBody>
          <a:bodyPr wrap="square" lIns="0" tIns="0" rIns="0" bIns="0">
            <a:spAutoFit/>
          </a:bodyPr>
          <a:lstStyle/>
          <a:p>
            <a:pPr marL="171450" lvl="1" indent="-171450">
              <a:lnSpc>
                <a:spcPct val="110000"/>
              </a:lnSpc>
              <a:spcAft>
                <a:spcPts val="400"/>
              </a:spcAft>
              <a:buSzPct val="80000"/>
              <a:buFont typeface="Futura Bk" pitchFamily="34" charset="0"/>
              <a:buChar char="–"/>
              <a:defRPr/>
            </a:pPr>
            <a:r>
              <a:rPr lang="en-US" sz="1600" dirty="0">
                <a:solidFill>
                  <a:schemeClr val="bg1"/>
                </a:solidFill>
              </a:rPr>
              <a:t>HP </a:t>
            </a:r>
            <a:r>
              <a:rPr lang="en-US" sz="1600" dirty="0" err="1">
                <a:solidFill>
                  <a:schemeClr val="bg1"/>
                </a:solidFill>
              </a:rPr>
              <a:t>ProLiant</a:t>
            </a:r>
            <a:r>
              <a:rPr lang="en-US" sz="1600" dirty="0">
                <a:solidFill>
                  <a:schemeClr val="bg1"/>
                </a:solidFill>
              </a:rPr>
              <a:t> </a:t>
            </a:r>
            <a:r>
              <a:rPr lang="en-US" sz="1600" dirty="0" smtClean="0">
                <a:solidFill>
                  <a:schemeClr val="bg1"/>
                </a:solidFill>
              </a:rPr>
              <a:t>DL370 G6 + HP </a:t>
            </a:r>
            <a:r>
              <a:rPr lang="en-US" sz="1600" dirty="0">
                <a:solidFill>
                  <a:schemeClr val="bg1"/>
                </a:solidFill>
              </a:rPr>
              <a:t>Insight Control </a:t>
            </a:r>
            <a:r>
              <a:rPr lang="en-US" sz="1600" dirty="0" smtClean="0">
                <a:solidFill>
                  <a:schemeClr val="bg1"/>
                </a:solidFill>
              </a:rPr>
              <a:t>management suite</a:t>
            </a:r>
          </a:p>
          <a:p>
            <a:pPr marL="0" lvl="1">
              <a:lnSpc>
                <a:spcPct val="110000"/>
              </a:lnSpc>
              <a:spcAft>
                <a:spcPts val="400"/>
              </a:spcAft>
              <a:buSzPct val="80000"/>
              <a:defRPr/>
            </a:pPr>
            <a:r>
              <a:rPr lang="en-US" sz="1600" i="1" dirty="0" smtClean="0">
                <a:solidFill>
                  <a:schemeClr val="bg1"/>
                </a:solidFill>
              </a:rPr>
              <a:t>(2 x Intel X5675 6-core CPUs, 96GB RAM, 2 x 300GB + 22 x 600GB disks, RPS, iLO3)</a:t>
            </a:r>
            <a:endParaRPr lang="en-US" sz="1600" i="1" dirty="0">
              <a:solidFill>
                <a:schemeClr val="bg1"/>
              </a:solidFill>
            </a:endParaRPr>
          </a:p>
          <a:p>
            <a:pPr marL="171450" lvl="1" indent="-171450">
              <a:lnSpc>
                <a:spcPct val="110000"/>
              </a:lnSpc>
              <a:spcAft>
                <a:spcPts val="400"/>
              </a:spcAft>
              <a:buSzPct val="80000"/>
              <a:buFont typeface="Futura Bk" pitchFamily="34" charset="0"/>
              <a:buChar char="–"/>
              <a:defRPr/>
            </a:pPr>
            <a:r>
              <a:rPr lang="en-US" sz="1600" dirty="0" smtClean="0">
                <a:solidFill>
                  <a:schemeClr val="bg1"/>
                </a:solidFill>
              </a:rPr>
              <a:t>Microsoft </a:t>
            </a:r>
            <a:r>
              <a:rPr lang="en-US" sz="1600" dirty="0">
                <a:solidFill>
                  <a:schemeClr val="bg1"/>
                </a:solidFill>
              </a:rPr>
              <a:t>Windows Server 2008 R2 Enterprise </a:t>
            </a:r>
            <a:r>
              <a:rPr lang="en-US" sz="1600" dirty="0" smtClean="0">
                <a:solidFill>
                  <a:schemeClr val="bg1"/>
                </a:solidFill>
              </a:rPr>
              <a:t>Edition</a:t>
            </a:r>
          </a:p>
          <a:p>
            <a:pPr marL="171450" lvl="1" indent="-171450">
              <a:lnSpc>
                <a:spcPct val="110000"/>
              </a:lnSpc>
              <a:spcAft>
                <a:spcPts val="400"/>
              </a:spcAft>
              <a:buSzPct val="80000"/>
              <a:buFont typeface="Futura Bk" pitchFamily="34" charset="0"/>
              <a:buChar char="–"/>
              <a:defRPr/>
            </a:pPr>
            <a:r>
              <a:rPr lang="en-US" sz="1600" dirty="0">
                <a:solidFill>
                  <a:schemeClr val="bg1"/>
                </a:solidFill>
              </a:rPr>
              <a:t>Microsoft SQL Server 2008 R2 </a:t>
            </a:r>
            <a:r>
              <a:rPr lang="en-US" sz="1600" dirty="0" smtClean="0">
                <a:solidFill>
                  <a:schemeClr val="bg1"/>
                </a:solidFill>
              </a:rPr>
              <a:t>Enterprise*</a:t>
            </a:r>
          </a:p>
          <a:p>
            <a:pPr marL="171450" lvl="1" indent="-171450">
              <a:lnSpc>
                <a:spcPct val="110000"/>
              </a:lnSpc>
              <a:spcAft>
                <a:spcPts val="400"/>
              </a:spcAft>
              <a:buSzPct val="80000"/>
              <a:buFont typeface="Futura Bk" pitchFamily="34" charset="0"/>
              <a:buChar char="–"/>
              <a:defRPr/>
            </a:pPr>
            <a:r>
              <a:rPr lang="en-GB" sz="1600" dirty="0" smtClean="0">
                <a:solidFill>
                  <a:schemeClr val="bg1"/>
                </a:solidFill>
              </a:rPr>
              <a:t>HP </a:t>
            </a:r>
            <a:r>
              <a:rPr lang="en-GB" sz="1600" dirty="0">
                <a:solidFill>
                  <a:schemeClr val="bg1"/>
                </a:solidFill>
              </a:rPr>
              <a:t>Quick Deployment </a:t>
            </a:r>
            <a:r>
              <a:rPr lang="en-GB" sz="1600" dirty="0" smtClean="0">
                <a:solidFill>
                  <a:schemeClr val="bg1"/>
                </a:solidFill>
              </a:rPr>
              <a:t>Tool + HP </a:t>
            </a:r>
            <a:r>
              <a:rPr lang="en-GB" sz="1600" dirty="0">
                <a:solidFill>
                  <a:schemeClr val="bg1"/>
                </a:solidFill>
              </a:rPr>
              <a:t>Business Data Warehouse DDL and Data Load Wizard</a:t>
            </a:r>
          </a:p>
          <a:p>
            <a:pPr marL="171450" lvl="1" indent="-171450">
              <a:lnSpc>
                <a:spcPct val="110000"/>
              </a:lnSpc>
              <a:spcAft>
                <a:spcPts val="400"/>
              </a:spcAft>
              <a:buSzPct val="80000"/>
              <a:buFont typeface="Futura Bk" pitchFamily="34" charset="0"/>
              <a:buChar char="–"/>
              <a:defRPr/>
            </a:pPr>
            <a:r>
              <a:rPr lang="en-US" sz="1600" dirty="0" smtClean="0">
                <a:solidFill>
                  <a:schemeClr val="bg1"/>
                </a:solidFill>
              </a:rPr>
              <a:t>HP </a:t>
            </a:r>
            <a:r>
              <a:rPr lang="en-US" sz="1600" dirty="0">
                <a:solidFill>
                  <a:schemeClr val="bg1"/>
                </a:solidFill>
              </a:rPr>
              <a:t>support services for HP and Microsoft components</a:t>
            </a:r>
            <a:endParaRPr lang="en-US" sz="1600" dirty="0" smtClean="0">
              <a:solidFill>
                <a:schemeClr val="bg1"/>
              </a:solidFill>
            </a:endParaRPr>
          </a:p>
        </p:txBody>
      </p:sp>
    </p:spTree>
    <p:extLst>
      <p:ext uri="{BB962C8B-B14F-4D97-AF65-F5344CB8AC3E}">
        <p14:creationId xmlns:p14="http://schemas.microsoft.com/office/powerpoint/2010/main" val="3276105626"/>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sz="quarter" idx="14"/>
          </p:nvPr>
        </p:nvSpPr>
        <p:spPr>
          <a:xfrm>
            <a:off x="186674" y="667686"/>
            <a:ext cx="8370380" cy="294965"/>
          </a:xfrm>
        </p:spPr>
        <p:txBody>
          <a:bodyPr/>
          <a:lstStyle/>
          <a:p>
            <a:pPr lvl="0"/>
            <a:r>
              <a:rPr lang="en-US" dirty="0" smtClean="0">
                <a:solidFill>
                  <a:schemeClr val="accent1">
                    <a:lumMod val="40000"/>
                    <a:lumOff val="60000"/>
                  </a:schemeClr>
                </a:solidFill>
              </a:rPr>
              <a:t>Massive parallel scale-out query processing</a:t>
            </a:r>
            <a:endParaRPr lang="en-US" dirty="0">
              <a:solidFill>
                <a:schemeClr val="accent1">
                  <a:lumMod val="40000"/>
                  <a:lumOff val="60000"/>
                </a:schemeClr>
              </a:solidFill>
            </a:endParaRPr>
          </a:p>
        </p:txBody>
      </p:sp>
      <p:sp>
        <p:nvSpPr>
          <p:cNvPr id="36866" name="Title 2"/>
          <p:cNvSpPr>
            <a:spLocks noGrp="1"/>
          </p:cNvSpPr>
          <p:nvPr>
            <p:ph type="title"/>
          </p:nvPr>
        </p:nvSpPr>
        <p:spPr>
          <a:xfrm>
            <a:off x="154937" y="132852"/>
            <a:ext cx="8375650" cy="469840"/>
          </a:xfrm>
        </p:spPr>
        <p:txBody>
          <a:bodyPr/>
          <a:lstStyle/>
          <a:p>
            <a:r>
              <a:rPr lang="en-US" dirty="0" smtClean="0"/>
              <a:t>HP Enterprise Data Warehouse Appliance</a:t>
            </a:r>
          </a:p>
        </p:txBody>
      </p:sp>
      <p:grpSp>
        <p:nvGrpSpPr>
          <p:cNvPr id="2" name="Group 37"/>
          <p:cNvGrpSpPr/>
          <p:nvPr/>
        </p:nvGrpSpPr>
        <p:grpSpPr>
          <a:xfrm>
            <a:off x="6832495" y="2391661"/>
            <a:ext cx="2011880" cy="2453674"/>
            <a:chOff x="6560160" y="1495095"/>
            <a:chExt cx="1856527" cy="2265653"/>
          </a:xfrm>
        </p:grpSpPr>
        <p:sp>
          <p:nvSpPr>
            <p:cNvPr id="40" name="Freeform 39"/>
            <p:cNvSpPr/>
            <p:nvPr/>
          </p:nvSpPr>
          <p:spPr>
            <a:xfrm>
              <a:off x="6560160" y="3240866"/>
              <a:ext cx="1856527" cy="519882"/>
            </a:xfrm>
            <a:custGeom>
              <a:avLst/>
              <a:gdLst>
                <a:gd name="connsiteX0" fmla="*/ 480785 w 3592285"/>
                <a:gd name="connsiteY0" fmla="*/ 81643 h 607786"/>
                <a:gd name="connsiteX1" fmla="*/ 0 w 3592285"/>
                <a:gd name="connsiteY1" fmla="*/ 498928 h 607786"/>
                <a:gd name="connsiteX2" fmla="*/ 18142 w 3592285"/>
                <a:gd name="connsiteY2" fmla="*/ 589643 h 607786"/>
                <a:gd name="connsiteX3" fmla="*/ 2902857 w 3592285"/>
                <a:gd name="connsiteY3" fmla="*/ 607786 h 607786"/>
                <a:gd name="connsiteX4" fmla="*/ 3574142 w 3592285"/>
                <a:gd name="connsiteY4" fmla="*/ 172357 h 607786"/>
                <a:gd name="connsiteX5" fmla="*/ 3592285 w 3592285"/>
                <a:gd name="connsiteY5" fmla="*/ 0 h 607786"/>
                <a:gd name="connsiteX6" fmla="*/ 480785 w 3592285"/>
                <a:gd name="connsiteY6" fmla="*/ 81643 h 60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2285" h="607786">
                  <a:moveTo>
                    <a:pt x="480785" y="81643"/>
                  </a:moveTo>
                  <a:lnTo>
                    <a:pt x="0" y="498928"/>
                  </a:lnTo>
                  <a:lnTo>
                    <a:pt x="18142" y="589643"/>
                  </a:lnTo>
                  <a:lnTo>
                    <a:pt x="2902857" y="607786"/>
                  </a:lnTo>
                  <a:lnTo>
                    <a:pt x="3574142" y="172357"/>
                  </a:lnTo>
                  <a:lnTo>
                    <a:pt x="3592285" y="0"/>
                  </a:lnTo>
                  <a:lnTo>
                    <a:pt x="480785" y="81643"/>
                  </a:lnTo>
                  <a:close/>
                </a:path>
              </a:pathLst>
            </a:custGeom>
            <a:solidFill>
              <a:schemeClr val="tx1"/>
            </a:solidFill>
            <a:ln w="6350">
              <a:noFill/>
            </a:ln>
            <a:effectLst>
              <a:softEdge rad="139700"/>
            </a:effectLst>
          </p:spPr>
          <p:style>
            <a:lnRef idx="1">
              <a:schemeClr val="accent1"/>
            </a:lnRef>
            <a:fillRef idx="0">
              <a:schemeClr val="accent1"/>
            </a:fillRef>
            <a:effectRef idx="0">
              <a:schemeClr val="accent1"/>
            </a:effectRef>
            <a:fontRef idx="minor">
              <a:schemeClr val="tx1"/>
            </a:fontRef>
          </p:style>
          <p:txBody>
            <a:bodyPr rtlCol="0" anchor="ctr"/>
            <a:lstStyle/>
            <a:p>
              <a:pPr algn="ctr">
                <a:lnSpc>
                  <a:spcPct val="85000"/>
                </a:lnSpc>
              </a:pPr>
              <a:endParaRPr lang="en-US" dirty="0" smtClean="0">
                <a:solidFill>
                  <a:schemeClr val="tx1"/>
                </a:solidFill>
              </a:endParaRPr>
            </a:p>
          </p:txBody>
        </p:sp>
        <p:grpSp>
          <p:nvGrpSpPr>
            <p:cNvPr id="3" name="Group 26"/>
            <p:cNvGrpSpPr/>
            <p:nvPr/>
          </p:nvGrpSpPr>
          <p:grpSpPr>
            <a:xfrm>
              <a:off x="6735817" y="1495095"/>
              <a:ext cx="1424543" cy="2069454"/>
              <a:chOff x="6172201" y="1543049"/>
              <a:chExt cx="1889121" cy="2744353"/>
            </a:xfrm>
          </p:grpSpPr>
          <p:grpSp>
            <p:nvGrpSpPr>
              <p:cNvPr id="4" name="Group 32"/>
              <p:cNvGrpSpPr/>
              <p:nvPr/>
            </p:nvGrpSpPr>
            <p:grpSpPr>
              <a:xfrm>
                <a:off x="6172201" y="1543049"/>
                <a:ext cx="1889121" cy="2744040"/>
                <a:chOff x="6172201" y="1543049"/>
                <a:chExt cx="1889121" cy="2744040"/>
              </a:xfrm>
            </p:grpSpPr>
            <p:sp>
              <p:nvSpPr>
                <p:cNvPr id="50" name="Freeform 49"/>
                <p:cNvSpPr/>
                <p:nvPr/>
              </p:nvSpPr>
              <p:spPr>
                <a:xfrm>
                  <a:off x="6172201" y="1550436"/>
                  <a:ext cx="1888996" cy="191095"/>
                </a:xfrm>
                <a:custGeom>
                  <a:avLst/>
                  <a:gdLst>
                    <a:gd name="connsiteX0" fmla="*/ 0 w 1467556"/>
                    <a:gd name="connsiteY0" fmla="*/ 103482 h 122297"/>
                    <a:gd name="connsiteX1" fmla="*/ 197556 w 1467556"/>
                    <a:gd name="connsiteY1" fmla="*/ 0 h 122297"/>
                    <a:gd name="connsiteX2" fmla="*/ 1467556 w 1467556"/>
                    <a:gd name="connsiteY2" fmla="*/ 0 h 122297"/>
                    <a:gd name="connsiteX3" fmla="*/ 1335852 w 1467556"/>
                    <a:gd name="connsiteY3" fmla="*/ 112889 h 122297"/>
                    <a:gd name="connsiteX4" fmla="*/ 47037 w 1467556"/>
                    <a:gd name="connsiteY4" fmla="*/ 122297 h 122297"/>
                    <a:gd name="connsiteX5" fmla="*/ 0 w 1467556"/>
                    <a:gd name="connsiteY5" fmla="*/ 103482 h 12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7556" h="122297">
                      <a:moveTo>
                        <a:pt x="0" y="103482"/>
                      </a:moveTo>
                      <a:lnTo>
                        <a:pt x="197556" y="0"/>
                      </a:lnTo>
                      <a:lnTo>
                        <a:pt x="1467556" y="0"/>
                      </a:lnTo>
                      <a:lnTo>
                        <a:pt x="1335852" y="112889"/>
                      </a:lnTo>
                      <a:lnTo>
                        <a:pt x="47037" y="122297"/>
                      </a:lnTo>
                      <a:lnTo>
                        <a:pt x="0" y="103482"/>
                      </a:lnTo>
                      <a:close/>
                    </a:path>
                  </a:pathLst>
                </a:custGeom>
                <a:gradFill flip="none" rotWithShape="1">
                  <a:gsLst>
                    <a:gs pos="0">
                      <a:schemeClr val="tx1">
                        <a:lumMod val="75000"/>
                        <a:lumOff val="25000"/>
                      </a:schemeClr>
                    </a:gs>
                    <a:gs pos="100000">
                      <a:schemeClr val="tx1">
                        <a:lumMod val="85000"/>
                        <a:lumOff val="15000"/>
                      </a:schemeClr>
                    </a:gs>
                  </a:gsLst>
                  <a:lin ang="16200000" scaled="0"/>
                  <a:tileRect/>
                </a:gradFill>
                <a:ln w="9525" cap="flat" cmpd="sng" algn="ctr">
                  <a:noFill/>
                  <a:prstDash val="solid"/>
                  <a:miter lim="800000"/>
                  <a:headEnd/>
                  <a:tailEnd/>
                </a:ln>
                <a:effectLst/>
              </p:spPr>
              <p:txBody>
                <a:bodyPr wrap="square" tIns="73152" rtlCol="0" anchor="ctr">
                  <a:noAutofit/>
                </a:bodyPr>
                <a:lstStyle/>
                <a:p>
                  <a:pPr algn="ctr"/>
                  <a:endParaRPr lang="en-US" sz="1000" kern="0" dirty="0" smtClean="0">
                    <a:solidFill>
                      <a:srgbClr val="FFFFFF"/>
                    </a:solidFill>
                    <a:latin typeface="Futura Hv" pitchFamily="34" charset="0"/>
                  </a:endParaRPr>
                </a:p>
              </p:txBody>
            </p:sp>
            <p:sp>
              <p:nvSpPr>
                <p:cNvPr id="51" name="Parallelogram 50"/>
                <p:cNvSpPr/>
                <p:nvPr/>
              </p:nvSpPr>
              <p:spPr>
                <a:xfrm rot="16200000" flipV="1">
                  <a:off x="6602848" y="2828614"/>
                  <a:ext cx="2744040" cy="172909"/>
                </a:xfrm>
                <a:prstGeom prst="parallelogram">
                  <a:avLst>
                    <a:gd name="adj" fmla="val 105794"/>
                  </a:avLst>
                </a:prstGeom>
                <a:gradFill flip="none" rotWithShape="1">
                  <a:gsLst>
                    <a:gs pos="0">
                      <a:schemeClr val="tx1">
                        <a:lumMod val="75000"/>
                        <a:lumOff val="25000"/>
                      </a:schemeClr>
                    </a:gs>
                    <a:gs pos="100000">
                      <a:schemeClr val="tx1">
                        <a:lumMod val="85000"/>
                        <a:lumOff val="15000"/>
                      </a:schemeClr>
                    </a:gs>
                  </a:gsLst>
                  <a:lin ang="16200000" scaled="0"/>
                  <a:tileRect/>
                </a:gradFill>
                <a:ln w="9525" cap="flat" cmpd="sng" algn="ctr">
                  <a:noFill/>
                  <a:prstDash val="solid"/>
                  <a:miter lim="800000"/>
                  <a:headEnd/>
                  <a:tailEnd/>
                </a:ln>
                <a:effectLst/>
              </p:spPr>
              <p:txBody>
                <a:bodyPr wrap="square" tIns="73152" rtlCol="0" anchor="ctr">
                  <a:noAutofit/>
                </a:bodyPr>
                <a:lstStyle/>
                <a:p>
                  <a:pPr algn="ctr"/>
                  <a:endParaRPr lang="en-US" sz="1000" kern="0" dirty="0" smtClean="0">
                    <a:solidFill>
                      <a:srgbClr val="FFFFFF"/>
                    </a:solidFill>
                    <a:latin typeface="Futura Hv" pitchFamily="34" charset="0"/>
                  </a:endParaRPr>
                </a:p>
              </p:txBody>
            </p:sp>
          </p:grpSp>
          <p:grpSp>
            <p:nvGrpSpPr>
              <p:cNvPr id="5" name="Group 13"/>
              <p:cNvGrpSpPr/>
              <p:nvPr/>
            </p:nvGrpSpPr>
            <p:grpSpPr>
              <a:xfrm>
                <a:off x="6181907" y="1721270"/>
                <a:ext cx="1704596" cy="2566132"/>
                <a:chOff x="2519363" y="1729614"/>
                <a:chExt cx="2357786" cy="5182222"/>
              </a:xfrm>
            </p:grpSpPr>
            <p:pic>
              <p:nvPicPr>
                <p:cNvPr id="48" name="Picture 47" descr="10642 G2 Rack front view lower res.jpg"/>
                <p:cNvPicPr>
                  <a:picLocks noChangeAspect="1"/>
                </p:cNvPicPr>
                <p:nvPr/>
              </p:nvPicPr>
              <p:blipFill>
                <a:blip r:embed="rId3" cstate="email"/>
                <a:srcRect t="740" b="929"/>
                <a:stretch>
                  <a:fillRect/>
                </a:stretch>
              </p:blipFill>
              <p:spPr>
                <a:xfrm>
                  <a:off x="2519363" y="1729614"/>
                  <a:ext cx="1180604" cy="5182167"/>
                </a:xfrm>
                <a:prstGeom prst="rect">
                  <a:avLst/>
                </a:prstGeom>
              </p:spPr>
            </p:pic>
            <p:pic>
              <p:nvPicPr>
                <p:cNvPr id="49" name="Picture 48" descr="10642 G2 Rack front view lower res.jpg"/>
                <p:cNvPicPr>
                  <a:picLocks noChangeAspect="1"/>
                </p:cNvPicPr>
                <p:nvPr/>
              </p:nvPicPr>
              <p:blipFill>
                <a:blip r:embed="rId3" cstate="email"/>
                <a:srcRect t="739" b="929"/>
                <a:stretch>
                  <a:fillRect/>
                </a:stretch>
              </p:blipFill>
              <p:spPr>
                <a:xfrm>
                  <a:off x="3696545" y="1729616"/>
                  <a:ext cx="1180604" cy="5182220"/>
                </a:xfrm>
                <a:prstGeom prst="rect">
                  <a:avLst/>
                </a:prstGeom>
              </p:spPr>
            </p:pic>
          </p:grpSp>
        </p:grpSp>
      </p:grpSp>
      <p:pic>
        <p:nvPicPr>
          <p:cNvPr id="52" name="Picture 51" descr="SQL08R2-PDW_h_rgb_r.png"/>
          <p:cNvPicPr>
            <a:picLocks noChangeAspect="1"/>
          </p:cNvPicPr>
          <p:nvPr/>
        </p:nvPicPr>
        <p:blipFill>
          <a:blip r:embed="rId4" cstate="screen"/>
          <a:stretch>
            <a:fillRect/>
          </a:stretch>
        </p:blipFill>
        <p:spPr>
          <a:xfrm>
            <a:off x="6914569" y="339502"/>
            <a:ext cx="1969935" cy="492484"/>
          </a:xfrm>
          <a:prstGeom prst="rect">
            <a:avLst/>
          </a:prstGeom>
        </p:spPr>
      </p:pic>
      <p:sp>
        <p:nvSpPr>
          <p:cNvPr id="60" name="Text Placeholder 15"/>
          <p:cNvSpPr txBox="1">
            <a:spLocks/>
          </p:cNvSpPr>
          <p:nvPr/>
        </p:nvSpPr>
        <p:spPr>
          <a:xfrm>
            <a:off x="311477" y="1419622"/>
            <a:ext cx="6580975" cy="2708434"/>
          </a:xfrm>
          <a:prstGeom prst="rect">
            <a:avLst/>
          </a:prstGeom>
        </p:spPr>
        <p:txBody>
          <a:bodyPr vert="horz" wrap="square" lIns="0" tIns="0" rIns="0" bIns="0" rtlCol="0" anchor="b" anchorCtr="0">
            <a:spAutoFit/>
          </a:bodyPr>
          <a:lstStyle/>
          <a:p>
            <a:pPr marL="171450" marR="0" lvl="1" indent="-171450" algn="l" defTabSz="914400" rtl="0" eaLnBrk="1" fontAlgn="auto" latinLnBrk="0" hangingPunct="1">
              <a:spcBef>
                <a:spcPts val="0"/>
              </a:spcBef>
              <a:spcAft>
                <a:spcPts val="200"/>
              </a:spcAft>
              <a:buClr>
                <a:schemeClr val="bg1"/>
              </a:buClr>
              <a:buSzPct val="80000"/>
              <a:buFont typeface="Futura Bk" pitchFamily="34" charset="0"/>
              <a:buChar char="–"/>
              <a:tabLst/>
              <a:defRPr/>
            </a:pPr>
            <a:r>
              <a:rPr kumimoji="0" lang="en-US" sz="1600" b="0" i="0" u="none" strike="noStrike" kern="1200" cap="none" spc="0" normalizeH="0" baseline="0" noProof="0" dirty="0" smtClean="0">
                <a:ln>
                  <a:noFill/>
                </a:ln>
                <a:solidFill>
                  <a:schemeClr val="bg1"/>
                </a:solidFill>
                <a:effectLst/>
                <a:uLnTx/>
                <a:uFillTx/>
                <a:latin typeface="+mn-lt"/>
                <a:ea typeface="+mn-ea"/>
                <a:cs typeface="+mn-cs"/>
              </a:rPr>
              <a:t>Up to </a:t>
            </a:r>
            <a:r>
              <a:rPr lang="en-US" dirty="0" smtClean="0">
                <a:solidFill>
                  <a:schemeClr val="accent5">
                    <a:lumMod val="40000"/>
                    <a:lumOff val="60000"/>
                  </a:schemeClr>
                </a:solidFill>
                <a:latin typeface="Futura Hv" pitchFamily="34" charset="0"/>
              </a:rPr>
              <a:t>200x</a:t>
            </a:r>
            <a:r>
              <a:rPr kumimoji="0" lang="en-US" sz="1600" b="0" i="0" u="none" strike="noStrike" kern="1200" cap="none" spc="0" normalizeH="0" baseline="0" noProof="0" dirty="0" smtClean="0">
                <a:ln>
                  <a:noFill/>
                </a:ln>
                <a:solidFill>
                  <a:schemeClr val="accent5">
                    <a:lumMod val="40000"/>
                    <a:lumOff val="60000"/>
                  </a:schemeClr>
                </a:solidFill>
                <a:effectLst/>
                <a:uLnTx/>
                <a:uFillTx/>
                <a:latin typeface="+mn-lt"/>
                <a:ea typeface="+mn-ea"/>
                <a:cs typeface="+mn-cs"/>
              </a:rPr>
              <a:t> </a:t>
            </a:r>
            <a:r>
              <a:rPr kumimoji="0" lang="en-US" sz="1600" b="0" i="0" u="none" strike="noStrike" kern="1200" cap="none" spc="0" normalizeH="0" baseline="0" noProof="0" dirty="0" smtClean="0">
                <a:ln>
                  <a:noFill/>
                </a:ln>
                <a:solidFill>
                  <a:schemeClr val="bg1"/>
                </a:solidFill>
                <a:effectLst/>
                <a:uLnTx/>
                <a:uFillTx/>
                <a:latin typeface="+mn-lt"/>
                <a:ea typeface="+mn-ea"/>
                <a:cs typeface="+mn-cs"/>
              </a:rPr>
              <a:t>faster queries</a:t>
            </a:r>
            <a:r>
              <a:rPr kumimoji="0" lang="en-US" sz="1600" b="0" i="0" u="none" strike="noStrike" kern="1200" cap="none" spc="0" normalizeH="0" baseline="30000" noProof="0" dirty="0" smtClean="0">
                <a:ln>
                  <a:noFill/>
                </a:ln>
                <a:solidFill>
                  <a:schemeClr val="bg1"/>
                </a:solidFill>
                <a:effectLst/>
                <a:uLnTx/>
                <a:uFillTx/>
                <a:latin typeface="+mn-lt"/>
                <a:ea typeface="+mn-ea"/>
                <a:cs typeface="+mn-cs"/>
              </a:rPr>
              <a:t>1</a:t>
            </a:r>
            <a:endParaRPr lang="en-US" dirty="0" smtClean="0">
              <a:solidFill>
                <a:schemeClr val="accent4"/>
              </a:solidFill>
              <a:latin typeface="Futura Hv" pitchFamily="34" charset="0"/>
            </a:endParaRPr>
          </a:p>
          <a:p>
            <a:pPr marL="171450" marR="0" lvl="1" indent="-171450" algn="l" defTabSz="914400" rtl="0" eaLnBrk="1" fontAlgn="auto" latinLnBrk="0" hangingPunct="1">
              <a:spcBef>
                <a:spcPts val="0"/>
              </a:spcBef>
              <a:spcAft>
                <a:spcPts val="200"/>
              </a:spcAft>
              <a:buClr>
                <a:schemeClr val="bg1"/>
              </a:buClr>
              <a:buSzPct val="80000"/>
              <a:buFont typeface="Futura Bk" pitchFamily="34" charset="0"/>
              <a:buChar char="–"/>
              <a:tabLst/>
              <a:defRPr/>
            </a:pPr>
            <a:r>
              <a:rPr lang="en-US" sz="1600" dirty="0">
                <a:solidFill>
                  <a:schemeClr val="bg1"/>
                </a:solidFill>
              </a:rPr>
              <a:t>HP and Microsoft joint offering with </a:t>
            </a:r>
            <a:r>
              <a:rPr lang="en-US" sz="1600" dirty="0" err="1">
                <a:solidFill>
                  <a:schemeClr val="bg1"/>
                </a:solidFill>
              </a:rPr>
              <a:t>ProLiant</a:t>
            </a:r>
            <a:r>
              <a:rPr lang="en-US" sz="1600" dirty="0">
                <a:solidFill>
                  <a:schemeClr val="bg1"/>
                </a:solidFill>
              </a:rPr>
              <a:t> infrastructure and MPP software layer to function as a single entity</a:t>
            </a:r>
          </a:p>
          <a:p>
            <a:pPr marL="171450" marR="0" lvl="1" indent="-171450" algn="l" defTabSz="914400" rtl="0" eaLnBrk="1" fontAlgn="auto" latinLnBrk="0" hangingPunct="1">
              <a:spcBef>
                <a:spcPts val="0"/>
              </a:spcBef>
              <a:spcAft>
                <a:spcPts val="200"/>
              </a:spcAft>
              <a:buClr>
                <a:schemeClr val="bg1"/>
              </a:buClr>
              <a:buSzPct val="80000"/>
              <a:buFont typeface="Futura Bk" pitchFamily="34" charset="0"/>
              <a:buChar char="–"/>
              <a:tabLst/>
              <a:defRPr/>
            </a:pPr>
            <a:r>
              <a:rPr lang="en-US" dirty="0" smtClean="0">
                <a:solidFill>
                  <a:schemeClr val="accent5">
                    <a:lumMod val="40000"/>
                    <a:lumOff val="60000"/>
                  </a:schemeClr>
                </a:solidFill>
                <a:latin typeface="Futura Hv" pitchFamily="34" charset="0"/>
              </a:rPr>
              <a:t>10x</a:t>
            </a:r>
            <a:r>
              <a:rPr kumimoji="0" lang="en-US" sz="1600" b="0" i="0" u="none" strike="noStrike" kern="1200" cap="none" spc="0" normalizeH="0" baseline="0" noProof="0" dirty="0" smtClean="0">
                <a:ln>
                  <a:noFill/>
                </a:ln>
                <a:solidFill>
                  <a:schemeClr val="accent5">
                    <a:lumMod val="40000"/>
                    <a:lumOff val="60000"/>
                  </a:schemeClr>
                </a:solidFill>
                <a:effectLst/>
                <a:uLnTx/>
                <a:uFillTx/>
                <a:latin typeface="+mn-lt"/>
                <a:ea typeface="+mn-ea"/>
                <a:cs typeface="+mn-cs"/>
              </a:rPr>
              <a:t> </a:t>
            </a:r>
            <a:r>
              <a:rPr kumimoji="0" lang="en-US" sz="1600" b="0" i="0" u="none" strike="noStrike" kern="1200" cap="none" spc="0" normalizeH="0" baseline="0" noProof="0" dirty="0" smtClean="0">
                <a:ln>
                  <a:noFill/>
                </a:ln>
                <a:solidFill>
                  <a:schemeClr val="bg1"/>
                </a:solidFill>
                <a:effectLst/>
                <a:uLnTx/>
                <a:uFillTx/>
                <a:latin typeface="+mn-lt"/>
                <a:ea typeface="+mn-ea"/>
                <a:cs typeface="+mn-cs"/>
              </a:rPr>
              <a:t>better scalability than SMP—to 509 TB</a:t>
            </a:r>
            <a:r>
              <a:rPr kumimoji="0" lang="en-US" sz="1600" b="0" i="0" u="none" strike="noStrike" kern="1200" cap="none" spc="0" normalizeH="0" baseline="30000" noProof="0" dirty="0" smtClean="0">
                <a:ln>
                  <a:noFill/>
                </a:ln>
                <a:solidFill>
                  <a:schemeClr val="bg1"/>
                </a:solidFill>
                <a:effectLst/>
                <a:uLnTx/>
                <a:uFillTx/>
                <a:latin typeface="+mn-lt"/>
                <a:ea typeface="+mn-ea"/>
                <a:cs typeface="+mn-cs"/>
              </a:rPr>
              <a:t>1</a:t>
            </a:r>
            <a:r>
              <a:rPr lang="en-US" sz="1600" dirty="0">
                <a:solidFill>
                  <a:schemeClr val="bg1"/>
                </a:solidFill>
              </a:rPr>
              <a:t> </a:t>
            </a:r>
            <a:r>
              <a:rPr kumimoji="0" lang="en-US" sz="1600" b="0" i="0" u="none" strike="noStrike" kern="1200" cap="none" spc="0" normalizeH="0" baseline="0" noProof="0" dirty="0" smtClean="0">
                <a:ln>
                  <a:noFill/>
                </a:ln>
                <a:solidFill>
                  <a:schemeClr val="bg1"/>
                </a:solidFill>
                <a:effectLst/>
                <a:uLnTx/>
                <a:uFillTx/>
                <a:latin typeface="+mn-lt"/>
                <a:ea typeface="+mn-ea"/>
                <a:cs typeface="+mn-cs"/>
              </a:rPr>
              <a:t>(1 control rack and up</a:t>
            </a:r>
            <a:r>
              <a:rPr kumimoji="0" lang="en-US" sz="1600" b="0" i="0" u="none" strike="noStrike" kern="1200" cap="none" spc="0" normalizeH="0" noProof="0" dirty="0" smtClean="0">
                <a:ln>
                  <a:noFill/>
                </a:ln>
                <a:solidFill>
                  <a:schemeClr val="bg1"/>
                </a:solidFill>
                <a:effectLst/>
                <a:uLnTx/>
                <a:uFillTx/>
                <a:latin typeface="+mn-lt"/>
                <a:ea typeface="+mn-ea"/>
                <a:cs typeface="+mn-cs"/>
              </a:rPr>
              <a:t> </a:t>
            </a:r>
            <a:br>
              <a:rPr kumimoji="0" lang="en-US" sz="1600" b="0" i="0" u="none" strike="noStrike" kern="1200" cap="none" spc="0" normalizeH="0" noProof="0" dirty="0" smtClean="0">
                <a:ln>
                  <a:noFill/>
                </a:ln>
                <a:solidFill>
                  <a:schemeClr val="bg1"/>
                </a:solidFill>
                <a:effectLst/>
                <a:uLnTx/>
                <a:uFillTx/>
                <a:latin typeface="+mn-lt"/>
                <a:ea typeface="+mn-ea"/>
                <a:cs typeface="+mn-cs"/>
              </a:rPr>
            </a:br>
            <a:r>
              <a:rPr kumimoji="0" lang="en-US" sz="1600" b="0" i="0" u="none" strike="noStrike" kern="1200" cap="none" spc="0" normalizeH="0" noProof="0" dirty="0" smtClean="0">
                <a:ln>
                  <a:noFill/>
                </a:ln>
                <a:solidFill>
                  <a:schemeClr val="bg1"/>
                </a:solidFill>
                <a:effectLst/>
                <a:uLnTx/>
                <a:uFillTx/>
                <a:latin typeface="+mn-lt"/>
                <a:ea typeface="+mn-ea"/>
                <a:cs typeface="+mn-cs"/>
              </a:rPr>
              <a:t>to 4</a:t>
            </a:r>
            <a:r>
              <a:rPr kumimoji="0" lang="en-US" sz="1600" b="0" i="0" u="none" strike="noStrike" kern="1200" cap="none" spc="0" normalizeH="0" baseline="0" noProof="0" dirty="0" smtClean="0">
                <a:ln>
                  <a:noFill/>
                </a:ln>
                <a:solidFill>
                  <a:schemeClr val="bg1"/>
                </a:solidFill>
                <a:effectLst/>
                <a:uLnTx/>
                <a:uFillTx/>
                <a:latin typeface="+mn-lt"/>
                <a:ea typeface="+mn-ea"/>
                <a:cs typeface="+mn-cs"/>
              </a:rPr>
              <a:t> data racks)</a:t>
            </a:r>
          </a:p>
          <a:p>
            <a:pPr marL="171450" marR="0" lvl="1" indent="-171450" algn="l" defTabSz="914400" rtl="0" eaLnBrk="1" fontAlgn="auto" latinLnBrk="0" hangingPunct="1">
              <a:spcBef>
                <a:spcPts val="0"/>
              </a:spcBef>
              <a:spcAft>
                <a:spcPts val="200"/>
              </a:spcAft>
              <a:buClr>
                <a:schemeClr val="bg1"/>
              </a:buClr>
              <a:buSzPct val="80000"/>
              <a:buFont typeface="Futura Bk" pitchFamily="34" charset="0"/>
              <a:buChar char="–"/>
              <a:tabLst/>
              <a:defRPr/>
            </a:pPr>
            <a:r>
              <a:rPr lang="en-US" sz="1600" dirty="0" smtClean="0">
                <a:solidFill>
                  <a:schemeClr val="bg1"/>
                </a:solidFill>
              </a:rPr>
              <a:t>High speed, low latency interconnects (</a:t>
            </a:r>
            <a:r>
              <a:rPr lang="en-US" sz="1600" dirty="0" err="1" smtClean="0">
                <a:solidFill>
                  <a:schemeClr val="bg1"/>
                </a:solidFill>
              </a:rPr>
              <a:t>Infiniband</a:t>
            </a:r>
            <a:r>
              <a:rPr lang="en-US" sz="1600" dirty="0" smtClean="0">
                <a:solidFill>
                  <a:schemeClr val="bg1"/>
                </a:solidFill>
              </a:rPr>
              <a:t>)</a:t>
            </a:r>
            <a:endParaRPr kumimoji="0" lang="en-US" sz="1600" b="0" i="0" u="none" strike="noStrike" kern="1200" cap="none" spc="0" normalizeH="0" baseline="0" noProof="0" dirty="0" smtClean="0">
              <a:ln>
                <a:noFill/>
              </a:ln>
              <a:solidFill>
                <a:schemeClr val="bg1"/>
              </a:solidFill>
              <a:effectLst/>
              <a:uLnTx/>
              <a:uFillTx/>
              <a:latin typeface="+mn-lt"/>
              <a:ea typeface="+mn-ea"/>
              <a:cs typeface="+mn-cs"/>
            </a:endParaRPr>
          </a:p>
          <a:p>
            <a:pPr marL="171450" marR="0" lvl="1" indent="-171450" algn="l" defTabSz="914400" rtl="0" eaLnBrk="1" fontAlgn="auto" latinLnBrk="0" hangingPunct="1">
              <a:spcBef>
                <a:spcPts val="0"/>
              </a:spcBef>
              <a:spcAft>
                <a:spcPts val="200"/>
              </a:spcAft>
              <a:buClr>
                <a:schemeClr val="bg1"/>
              </a:buClr>
              <a:buSzPct val="80000"/>
              <a:buFont typeface="Futura Bk" pitchFamily="34" charset="0"/>
              <a:buChar char="–"/>
              <a:tabLst/>
              <a:defRPr/>
            </a:pPr>
            <a:r>
              <a:rPr lang="en-US" sz="1600" dirty="0" smtClean="0">
                <a:solidFill>
                  <a:schemeClr val="bg1"/>
                </a:solidFill>
              </a:rPr>
              <a:t>SQL Server 2008 R2 Parallel Data Warehouse Edition* + Microsoft HPC Pack*</a:t>
            </a:r>
            <a:endParaRPr lang="en-US" dirty="0" smtClean="0">
              <a:solidFill>
                <a:schemeClr val="accent4"/>
              </a:solidFill>
              <a:latin typeface="Futura Hv" pitchFamily="34" charset="0"/>
            </a:endParaRPr>
          </a:p>
          <a:p>
            <a:pPr marL="171450" marR="0" lvl="1" indent="-171450" algn="l" defTabSz="914400" rtl="0" eaLnBrk="1" fontAlgn="auto" latinLnBrk="0" hangingPunct="1">
              <a:spcBef>
                <a:spcPts val="0"/>
              </a:spcBef>
              <a:spcAft>
                <a:spcPts val="200"/>
              </a:spcAft>
              <a:buClr>
                <a:schemeClr val="bg1"/>
              </a:buClr>
              <a:buSzPct val="80000"/>
              <a:buFont typeface="Futura Bk" pitchFamily="34" charset="0"/>
              <a:buChar char="–"/>
              <a:tabLst/>
              <a:defRPr/>
            </a:pPr>
            <a:r>
              <a:rPr lang="en-US" dirty="0" smtClean="0">
                <a:solidFill>
                  <a:schemeClr val="accent5">
                    <a:lumMod val="40000"/>
                    <a:lumOff val="60000"/>
                  </a:schemeClr>
                </a:solidFill>
                <a:latin typeface="Futura Hv" pitchFamily="34" charset="0"/>
              </a:rPr>
              <a:t>Push-button</a:t>
            </a:r>
            <a:r>
              <a:rPr lang="en-US" dirty="0" smtClean="0">
                <a:solidFill>
                  <a:schemeClr val="accent4"/>
                </a:solidFill>
                <a:latin typeface="Futura Hv" pitchFamily="34" charset="0"/>
              </a:rPr>
              <a:t> </a:t>
            </a:r>
            <a:r>
              <a:rPr kumimoji="0" lang="en-US" sz="1600" b="0" i="0" u="none" strike="noStrike" kern="1200" cap="none" spc="0" normalizeH="0" baseline="0" noProof="0" dirty="0" smtClean="0">
                <a:ln>
                  <a:noFill/>
                </a:ln>
                <a:solidFill>
                  <a:schemeClr val="bg1"/>
                </a:solidFill>
                <a:effectLst/>
                <a:uLnTx/>
                <a:uFillTx/>
                <a:latin typeface="+mn-lt"/>
                <a:ea typeface="+mn-ea"/>
                <a:cs typeface="+mn-cs"/>
              </a:rPr>
              <a:t>update technology</a:t>
            </a:r>
          </a:p>
          <a:p>
            <a:pPr marL="171450" marR="0" lvl="1" indent="-171450" algn="l" defTabSz="914400" rtl="0" eaLnBrk="1" fontAlgn="auto" latinLnBrk="0" hangingPunct="1">
              <a:spcBef>
                <a:spcPts val="0"/>
              </a:spcBef>
              <a:spcAft>
                <a:spcPts val="200"/>
              </a:spcAft>
              <a:buClr>
                <a:schemeClr val="bg1"/>
              </a:buClr>
              <a:buSzPct val="80000"/>
              <a:buFont typeface="Futura Bk" pitchFamily="34" charset="0"/>
              <a:buChar char="–"/>
              <a:tabLst/>
              <a:defRPr/>
            </a:pPr>
            <a:r>
              <a:rPr lang="en-US" sz="1600" dirty="0" smtClean="0">
                <a:solidFill>
                  <a:schemeClr val="bg1"/>
                </a:solidFill>
              </a:rPr>
              <a:t>Factory integration, site assessment, Installation and Support Services included</a:t>
            </a:r>
            <a:endParaRPr kumimoji="0" lang="en-US" sz="16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62" name="Footer Placeholder 32"/>
          <p:cNvSpPr txBox="1">
            <a:spLocks/>
          </p:cNvSpPr>
          <p:nvPr/>
        </p:nvSpPr>
        <p:spPr>
          <a:xfrm>
            <a:off x="1635324" y="4845335"/>
            <a:ext cx="3291840" cy="150876"/>
          </a:xfrm>
          <a:prstGeom prst="rect">
            <a:avLst/>
          </a:prstGeom>
        </p:spPr>
        <p:txBody>
          <a:bodyPr vert="horz" lIns="0" tIns="45720" rIns="91440" bIns="45720" rtlCol="0" anchor="ctr"/>
          <a:lstStyle/>
          <a:p>
            <a:pPr lvl="0">
              <a:defRPr/>
            </a:pPr>
            <a:r>
              <a:rPr kumimoji="0" lang="en-US" sz="800" b="0" i="0" u="none" strike="noStrike" kern="1200" cap="none" spc="0" normalizeH="0" baseline="0" noProof="0" dirty="0" smtClean="0">
                <a:ln>
                  <a:noFill/>
                </a:ln>
                <a:solidFill>
                  <a:schemeClr val="accent1">
                    <a:lumMod val="40000"/>
                    <a:lumOff val="60000"/>
                  </a:schemeClr>
                </a:solidFill>
                <a:effectLst/>
                <a:uLnTx/>
                <a:uFillTx/>
                <a:latin typeface="Futura Bk" pitchFamily="34" charset="0"/>
              </a:rPr>
              <a:t>1. </a:t>
            </a:r>
            <a:r>
              <a:rPr lang="en-US" sz="800" dirty="0" smtClean="0">
                <a:solidFill>
                  <a:schemeClr val="accent1">
                    <a:lumMod val="40000"/>
                    <a:lumOff val="60000"/>
                  </a:schemeClr>
                </a:solidFill>
                <a:latin typeface="Futura Bk" pitchFamily="34" charset="0"/>
              </a:rPr>
              <a:t>Compared to existing SMP SQL</a:t>
            </a:r>
          </a:p>
        </p:txBody>
      </p:sp>
    </p:spTree>
    <p:extLst>
      <p:ext uri="{BB962C8B-B14F-4D97-AF65-F5344CB8AC3E}">
        <p14:creationId xmlns:p14="http://schemas.microsoft.com/office/powerpoint/2010/main" val="4226416886"/>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51470"/>
            <a:ext cx="8375650" cy="469840"/>
          </a:xfrm>
        </p:spPr>
        <p:txBody>
          <a:bodyPr/>
          <a:lstStyle/>
          <a:p>
            <a:r>
              <a:rPr lang="en-AU" sz="2400" dirty="0" smtClean="0"/>
              <a:t>HP Enterprise Data Warehouse Physical View</a:t>
            </a:r>
            <a:endParaRPr lang="en-AU" sz="2400" dirty="0"/>
          </a:p>
        </p:txBody>
      </p:sp>
      <p:sp>
        <p:nvSpPr>
          <p:cNvPr id="5" name="Rectangle 4"/>
          <p:cNvSpPr/>
          <p:nvPr/>
        </p:nvSpPr>
        <p:spPr>
          <a:xfrm>
            <a:off x="2195736" y="4646364"/>
            <a:ext cx="2606804" cy="369332"/>
          </a:xfrm>
          <a:prstGeom prst="rect">
            <a:avLst/>
          </a:prstGeom>
        </p:spPr>
        <p:txBody>
          <a:bodyPr wrap="none">
            <a:spAutoFit/>
          </a:bodyPr>
          <a:lstStyle/>
          <a:p>
            <a:r>
              <a:rPr lang="en-US" dirty="0" smtClean="0">
                <a:solidFill>
                  <a:schemeClr val="accent1">
                    <a:lumMod val="40000"/>
                    <a:lumOff val="60000"/>
                  </a:schemeClr>
                </a:solidFill>
              </a:rPr>
              <a:t>Control Rack – Front View</a:t>
            </a:r>
            <a:endParaRPr lang="en-AU" dirty="0">
              <a:solidFill>
                <a:schemeClr val="accent1">
                  <a:lumMod val="40000"/>
                  <a:lumOff val="60000"/>
                </a:schemeClr>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6441" y="738116"/>
            <a:ext cx="1185394" cy="3878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38185" y="2677154"/>
            <a:ext cx="2405595" cy="1477328"/>
          </a:xfrm>
          <a:prstGeom prst="rect">
            <a:avLst/>
          </a:prstGeom>
        </p:spPr>
        <p:txBody>
          <a:bodyPr wrap="none">
            <a:spAutoFit/>
          </a:bodyPr>
          <a:lstStyle/>
          <a:p>
            <a:r>
              <a:rPr lang="en-US" dirty="0" smtClean="0">
                <a:solidFill>
                  <a:schemeClr val="accent1">
                    <a:lumMod val="40000"/>
                    <a:lumOff val="60000"/>
                  </a:schemeClr>
                </a:solidFill>
              </a:rPr>
              <a:t>Management Nodes (2)</a:t>
            </a:r>
          </a:p>
          <a:p>
            <a:r>
              <a:rPr lang="en-US" dirty="0" smtClean="0">
                <a:solidFill>
                  <a:schemeClr val="accent1">
                    <a:lumMod val="40000"/>
                    <a:lumOff val="60000"/>
                  </a:schemeClr>
                </a:solidFill>
              </a:rPr>
              <a:t>Landing Zone (1)</a:t>
            </a:r>
          </a:p>
          <a:p>
            <a:r>
              <a:rPr lang="en-US" dirty="0" smtClean="0">
                <a:solidFill>
                  <a:schemeClr val="accent1">
                    <a:lumMod val="40000"/>
                    <a:lumOff val="60000"/>
                  </a:schemeClr>
                </a:solidFill>
              </a:rPr>
              <a:t>Control Nodes (2)</a:t>
            </a:r>
          </a:p>
          <a:p>
            <a:r>
              <a:rPr lang="en-US" dirty="0" smtClean="0">
                <a:solidFill>
                  <a:schemeClr val="accent1">
                    <a:lumMod val="40000"/>
                    <a:lumOff val="60000"/>
                  </a:schemeClr>
                </a:solidFill>
              </a:rPr>
              <a:t>Backup Node (1)</a:t>
            </a:r>
          </a:p>
          <a:p>
            <a:r>
              <a:rPr lang="en-US" dirty="0" smtClean="0">
                <a:solidFill>
                  <a:schemeClr val="accent1">
                    <a:lumMod val="40000"/>
                    <a:lumOff val="60000"/>
                  </a:schemeClr>
                </a:solidFill>
              </a:rPr>
              <a:t>P2000 G3 Storage (2)</a:t>
            </a:r>
            <a:endParaRPr lang="en-AU" dirty="0">
              <a:solidFill>
                <a:schemeClr val="accent1">
                  <a:lumMod val="40000"/>
                  <a:lumOff val="60000"/>
                </a:schemeClr>
              </a:solidFill>
            </a:endParaRPr>
          </a:p>
        </p:txBody>
      </p:sp>
      <p:grpSp>
        <p:nvGrpSpPr>
          <p:cNvPr id="6" name="Group 5"/>
          <p:cNvGrpSpPr/>
          <p:nvPr/>
        </p:nvGrpSpPr>
        <p:grpSpPr>
          <a:xfrm>
            <a:off x="4958686" y="738116"/>
            <a:ext cx="3933794" cy="4281906"/>
            <a:chOff x="4958686" y="738116"/>
            <a:chExt cx="3933794" cy="4281906"/>
          </a:xfrm>
        </p:grpSpPr>
        <p:sp>
          <p:nvSpPr>
            <p:cNvPr id="8" name="Rectangle 7"/>
            <p:cNvSpPr/>
            <p:nvPr/>
          </p:nvSpPr>
          <p:spPr>
            <a:xfrm>
              <a:off x="4958686" y="4650690"/>
              <a:ext cx="2349618" cy="369332"/>
            </a:xfrm>
            <a:prstGeom prst="rect">
              <a:avLst/>
            </a:prstGeom>
          </p:spPr>
          <p:txBody>
            <a:bodyPr wrap="none">
              <a:spAutoFit/>
            </a:bodyPr>
            <a:lstStyle/>
            <a:p>
              <a:r>
                <a:rPr lang="en-US" dirty="0" smtClean="0">
                  <a:solidFill>
                    <a:schemeClr val="accent1">
                      <a:lumMod val="40000"/>
                      <a:lumOff val="60000"/>
                    </a:schemeClr>
                  </a:solidFill>
                </a:rPr>
                <a:t>Data Rack – Front View</a:t>
              </a:r>
              <a:endParaRPr lang="en-AU" dirty="0">
                <a:solidFill>
                  <a:schemeClr val="accent1">
                    <a:lumMod val="40000"/>
                    <a:lumOff val="60000"/>
                  </a:schemeClr>
                </a:solidFill>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738116"/>
              <a:ext cx="1185393" cy="3878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6845060" y="2677154"/>
              <a:ext cx="2047420" cy="584775"/>
            </a:xfrm>
            <a:prstGeom prst="rect">
              <a:avLst/>
            </a:prstGeom>
          </p:spPr>
          <p:txBody>
            <a:bodyPr wrap="none">
              <a:spAutoFit/>
            </a:bodyPr>
            <a:lstStyle/>
            <a:p>
              <a:r>
                <a:rPr lang="en-US" sz="1600" dirty="0" smtClean="0">
                  <a:solidFill>
                    <a:schemeClr val="accent1">
                      <a:lumMod val="40000"/>
                      <a:lumOff val="60000"/>
                    </a:schemeClr>
                  </a:solidFill>
                </a:rPr>
                <a:t>Compute Nodes (11)</a:t>
              </a:r>
            </a:p>
            <a:p>
              <a:r>
                <a:rPr lang="en-US" sz="1600" dirty="0" smtClean="0">
                  <a:solidFill>
                    <a:schemeClr val="accent1">
                      <a:lumMod val="40000"/>
                      <a:lumOff val="60000"/>
                    </a:schemeClr>
                  </a:solidFill>
                </a:rPr>
                <a:t>P2000 G3 Storage (10)</a:t>
              </a:r>
              <a:endParaRPr lang="en-AU" sz="1600" dirty="0">
                <a:solidFill>
                  <a:schemeClr val="accent1">
                    <a:lumMod val="40000"/>
                    <a:lumOff val="60000"/>
                  </a:schemeClr>
                </a:solidFill>
              </a:endParaRPr>
            </a:p>
          </p:txBody>
        </p:sp>
      </p:grpSp>
      <p:pic>
        <p:nvPicPr>
          <p:cNvPr id="13" name="Picture 12" descr="SQL08R2-PDW_h_rgb_r.png"/>
          <p:cNvPicPr>
            <a:picLocks noChangeAspect="1"/>
          </p:cNvPicPr>
          <p:nvPr/>
        </p:nvPicPr>
        <p:blipFill>
          <a:blip r:embed="rId4" cstate="screen"/>
          <a:stretch>
            <a:fillRect/>
          </a:stretch>
        </p:blipFill>
        <p:spPr>
          <a:xfrm>
            <a:off x="225801" y="915566"/>
            <a:ext cx="1969935" cy="492484"/>
          </a:xfrm>
          <a:prstGeom prst="rect">
            <a:avLst/>
          </a:prstGeom>
        </p:spPr>
      </p:pic>
    </p:spTree>
    <p:extLst>
      <p:ext uri="{BB962C8B-B14F-4D97-AF65-F5344CB8AC3E}">
        <p14:creationId xmlns:p14="http://schemas.microsoft.com/office/powerpoint/2010/main" val="394642396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961" y="31789"/>
            <a:ext cx="8375650" cy="469840"/>
          </a:xfrm>
        </p:spPr>
        <p:txBody>
          <a:bodyPr/>
          <a:lstStyle/>
          <a:p>
            <a:r>
              <a:rPr lang="en-AU" sz="2400" dirty="0" smtClean="0"/>
              <a:t>HP Enterprise Data Warehouse Physical View (max. </a:t>
            </a:r>
            <a:r>
              <a:rPr lang="en-AU" sz="2400" dirty="0" err="1" smtClean="0"/>
              <a:t>config</a:t>
            </a:r>
            <a:r>
              <a:rPr lang="en-AU" sz="2400" dirty="0" smtClean="0"/>
              <a:t>)</a:t>
            </a:r>
            <a:endParaRPr lang="en-AU" sz="2400" dirty="0"/>
          </a:p>
        </p:txBody>
      </p:sp>
      <p:sp>
        <p:nvSpPr>
          <p:cNvPr id="5" name="Rectangle 4"/>
          <p:cNvSpPr/>
          <p:nvPr/>
        </p:nvSpPr>
        <p:spPr>
          <a:xfrm>
            <a:off x="2244686" y="4646364"/>
            <a:ext cx="1679242" cy="369332"/>
          </a:xfrm>
          <a:prstGeom prst="rect">
            <a:avLst/>
          </a:prstGeom>
        </p:spPr>
        <p:txBody>
          <a:bodyPr wrap="none">
            <a:spAutoFit/>
          </a:bodyPr>
          <a:lstStyle/>
          <a:p>
            <a:r>
              <a:rPr lang="en-US" dirty="0" smtClean="0">
                <a:solidFill>
                  <a:srgbClr val="03C2F1">
                    <a:lumMod val="40000"/>
                    <a:lumOff val="60000"/>
                  </a:srgbClr>
                </a:solidFill>
              </a:rPr>
              <a:t>Control Rack (1)</a:t>
            </a:r>
            <a:endParaRPr lang="en-AU" dirty="0">
              <a:solidFill>
                <a:srgbClr val="03C2F1">
                  <a:lumMod val="40000"/>
                  <a:lumOff val="60000"/>
                </a:srgbClr>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4664" y="738114"/>
            <a:ext cx="1185394" cy="3878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244359" y="4660571"/>
            <a:ext cx="1509709" cy="369332"/>
          </a:xfrm>
          <a:prstGeom prst="rect">
            <a:avLst/>
          </a:prstGeom>
        </p:spPr>
        <p:txBody>
          <a:bodyPr wrap="none">
            <a:spAutoFit/>
          </a:bodyPr>
          <a:lstStyle/>
          <a:p>
            <a:r>
              <a:rPr lang="en-US" dirty="0" smtClean="0">
                <a:solidFill>
                  <a:srgbClr val="03C2F1">
                    <a:lumMod val="40000"/>
                    <a:lumOff val="60000"/>
                  </a:srgbClr>
                </a:solidFill>
              </a:rPr>
              <a:t>Data Racks (4)</a:t>
            </a:r>
            <a:endParaRPr lang="en-AU" dirty="0">
              <a:solidFill>
                <a:srgbClr val="03C2F1">
                  <a:lumMod val="40000"/>
                  <a:lumOff val="60000"/>
                </a:srgbClr>
              </a:solidFill>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1343" y="738113"/>
            <a:ext cx="1173602" cy="3878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SQL08R2-PDW_h_rgb_r.png"/>
          <p:cNvPicPr>
            <a:picLocks noChangeAspect="1"/>
          </p:cNvPicPr>
          <p:nvPr/>
        </p:nvPicPr>
        <p:blipFill>
          <a:blip r:embed="rId4" cstate="screen"/>
          <a:stretch>
            <a:fillRect/>
          </a:stretch>
        </p:blipFill>
        <p:spPr>
          <a:xfrm>
            <a:off x="34961" y="915566"/>
            <a:ext cx="1969935" cy="492484"/>
          </a:xfrm>
          <a:prstGeom prst="rect">
            <a:avLst/>
          </a:prstGeom>
        </p:spPr>
      </p:pic>
      <p:pic>
        <p:nvPicPr>
          <p:cNvPr id="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563" y="738115"/>
            <a:ext cx="1173602" cy="3878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4850" y="738111"/>
            <a:ext cx="1173602" cy="3878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7165" y="738110"/>
            <a:ext cx="1173602" cy="3878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459889"/>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p:cNvCxnSpPr>
            <a:cxnSpLocks noChangeShapeType="1"/>
          </p:cNvCxnSpPr>
          <p:nvPr/>
        </p:nvCxnSpPr>
        <p:spPr bwMode="auto">
          <a:xfrm rot="16200000" flipH="1">
            <a:off x="1556444" y="2842618"/>
            <a:ext cx="822722" cy="990600"/>
          </a:xfrm>
          <a:prstGeom prst="bentConnector2">
            <a:avLst/>
          </a:prstGeom>
          <a:noFill/>
          <a:ln w="25400" algn="ctr">
            <a:solidFill>
              <a:srgbClr val="EB9113"/>
            </a:solidFill>
            <a:miter lim="800000"/>
            <a:headEnd/>
            <a:tailEnd type="arrow" w="med" len="med"/>
          </a:ln>
          <a:effectLst>
            <a:outerShdw dist="20000" dir="5400000" rotWithShape="0">
              <a:srgbClr val="000000">
                <a:alpha val="37999"/>
              </a:srgbClr>
            </a:outerShdw>
          </a:effectLst>
          <a:extLst/>
        </p:spPr>
      </p:cxnSp>
      <p:sp>
        <p:nvSpPr>
          <p:cNvPr id="320518" name="Title 2"/>
          <p:cNvSpPr>
            <a:spLocks noGrp="1"/>
          </p:cNvSpPr>
          <p:nvPr>
            <p:ph type="title" idx="4294967295"/>
          </p:nvPr>
        </p:nvSpPr>
        <p:spPr>
          <a:xfrm>
            <a:off x="0" y="123825"/>
            <a:ext cx="8375650" cy="330200"/>
          </a:xfrm>
        </p:spPr>
        <p:txBody>
          <a:bodyPr anchor="t">
            <a:normAutofit fontScale="90000"/>
          </a:bodyPr>
          <a:lstStyle/>
          <a:p>
            <a:pPr eaLnBrk="1" hangingPunct="1">
              <a:buClr>
                <a:srgbClr val="000000"/>
              </a:buClr>
            </a:pPr>
            <a:r>
              <a:rPr lang="en-GB" dirty="0" smtClean="0"/>
              <a:t>HP Data Warehouse Appliance Scenarios</a:t>
            </a:r>
          </a:p>
        </p:txBody>
      </p:sp>
      <p:cxnSp>
        <p:nvCxnSpPr>
          <p:cNvPr id="320523" name="Straight Connector 10"/>
          <p:cNvCxnSpPr>
            <a:cxnSpLocks noChangeShapeType="1"/>
          </p:cNvCxnSpPr>
          <p:nvPr/>
        </p:nvCxnSpPr>
        <p:spPr bwMode="auto">
          <a:xfrm rot="5400000" flipH="1" flipV="1">
            <a:off x="2440037" y="2925588"/>
            <a:ext cx="2825353" cy="1587"/>
          </a:xfrm>
          <a:prstGeom prst="line">
            <a:avLst/>
          </a:prstGeom>
          <a:noFill/>
          <a:ln w="9525" algn="ctr">
            <a:solidFill>
              <a:srgbClr val="66686C"/>
            </a:solidFill>
            <a:prstDash val="sysDot"/>
            <a:round/>
            <a:headEnd/>
            <a:tailEnd/>
          </a:ln>
          <a:extLst>
            <a:ext uri="{909E8E84-426E-40DD-AFC4-6F175D3DCCD1}">
              <a14:hiddenFill xmlns:a14="http://schemas.microsoft.com/office/drawing/2010/main">
                <a:noFill/>
              </a14:hiddenFill>
            </a:ext>
          </a:extLst>
        </p:spPr>
      </p:cxnSp>
      <p:grpSp>
        <p:nvGrpSpPr>
          <p:cNvPr id="320552" name="Group 40"/>
          <p:cNvGrpSpPr>
            <a:grpSpLocks/>
          </p:cNvGrpSpPr>
          <p:nvPr/>
        </p:nvGrpSpPr>
        <p:grpSpPr bwMode="auto">
          <a:xfrm>
            <a:off x="5602610" y="2314972"/>
            <a:ext cx="2608262" cy="2516981"/>
            <a:chOff x="3653" y="1661"/>
            <a:chExt cx="1643" cy="2114"/>
          </a:xfrm>
        </p:grpSpPr>
        <p:cxnSp>
          <p:nvCxnSpPr>
            <p:cNvPr id="35" name="Straight Arrow Connector 34"/>
            <p:cNvCxnSpPr>
              <a:cxnSpLocks noChangeShapeType="1"/>
            </p:cNvCxnSpPr>
            <p:nvPr/>
          </p:nvCxnSpPr>
          <p:spPr bwMode="auto">
            <a:xfrm>
              <a:off x="3653" y="3513"/>
              <a:ext cx="360" cy="0"/>
            </a:xfrm>
            <a:prstGeom prst="straightConnector1">
              <a:avLst/>
            </a:prstGeom>
            <a:noFill/>
            <a:ln w="25400" algn="ctr">
              <a:solidFill>
                <a:srgbClr val="EB9113"/>
              </a:solidFill>
              <a:round/>
              <a:headEnd/>
              <a:tailEnd type="arrow" w="med" len="med"/>
            </a:ln>
            <a:effectLst>
              <a:outerShdw dist="20000" dir="5400000" rotWithShape="0">
                <a:srgbClr val="000000">
                  <a:alpha val="37999"/>
                </a:srgbClr>
              </a:outerShdw>
            </a:effectLst>
            <a:extLst/>
          </p:spPr>
        </p:cxnSp>
        <p:cxnSp>
          <p:nvCxnSpPr>
            <p:cNvPr id="29" name="Straight Arrow Connector 20"/>
            <p:cNvCxnSpPr>
              <a:cxnSpLocks noChangeShapeType="1"/>
            </p:cNvCxnSpPr>
            <p:nvPr/>
          </p:nvCxnSpPr>
          <p:spPr bwMode="auto">
            <a:xfrm rot="5400000">
              <a:off x="4815" y="1942"/>
              <a:ext cx="762" cy="200"/>
            </a:xfrm>
            <a:prstGeom prst="bentConnector2">
              <a:avLst/>
            </a:prstGeom>
            <a:noFill/>
            <a:ln w="25400" algn="ctr">
              <a:solidFill>
                <a:srgbClr val="EB9113"/>
              </a:solidFill>
              <a:miter lim="800000"/>
              <a:headEnd/>
              <a:tailEnd type="arrow" w="med" len="med"/>
            </a:ln>
            <a:effectLst>
              <a:outerShdw dist="20000" dir="5400000" rotWithShape="0">
                <a:srgbClr val="000000">
                  <a:alpha val="37999"/>
                </a:srgbClr>
              </a:outerShdw>
            </a:effectLst>
            <a:extLst/>
          </p:spPr>
        </p:cxnSp>
        <p:pic>
          <p:nvPicPr>
            <p:cNvPr id="18" name="Picture 17" descr="EndUsers.png"/>
            <p:cNvPicPr>
              <a:picLocks noChangeAspect="1"/>
            </p:cNvPicPr>
            <p:nvPr/>
          </p:nvPicPr>
          <p:blipFill>
            <a:blip r:embed="rId3" cstate="print"/>
            <a:stretch>
              <a:fillRect/>
            </a:stretch>
          </p:blipFill>
          <p:spPr>
            <a:xfrm flipH="1">
              <a:off x="4122" y="2991"/>
              <a:ext cx="653" cy="727"/>
            </a:xfrm>
            <a:prstGeom prst="rect">
              <a:avLst/>
            </a:prstGeom>
            <a:effectLst>
              <a:outerShdw blurRad="50800" dist="38100" dir="2700000">
                <a:srgbClr val="000000">
                  <a:alpha val="43000"/>
                </a:srgbClr>
              </a:outerShdw>
            </a:effectLst>
            <a:scene3d>
              <a:camera prst="orthographicFront">
                <a:rot lat="0" lon="10800000" rev="0"/>
              </a:camera>
              <a:lightRig rig="threePt" dir="t"/>
            </a:scene3d>
          </p:spPr>
        </p:pic>
        <p:pic>
          <p:nvPicPr>
            <p:cNvPr id="19" name="Picture 18" descr="EndUsers.png"/>
            <p:cNvPicPr>
              <a:picLocks noChangeAspect="1"/>
            </p:cNvPicPr>
            <p:nvPr/>
          </p:nvPicPr>
          <p:blipFill>
            <a:blip r:embed="rId3" cstate="print"/>
            <a:stretch>
              <a:fillRect/>
            </a:stretch>
          </p:blipFill>
          <p:spPr>
            <a:xfrm>
              <a:off x="4443" y="2060"/>
              <a:ext cx="653" cy="726"/>
            </a:xfrm>
            <a:prstGeom prst="rect">
              <a:avLst/>
            </a:prstGeom>
            <a:effectLst>
              <a:outerShdw blurRad="50800" dist="38100" dir="2700000">
                <a:srgbClr val="000000">
                  <a:alpha val="43000"/>
                </a:srgbClr>
              </a:outerShdw>
            </a:effectLst>
            <a:scene3d>
              <a:camera prst="orthographicFront">
                <a:rot lat="0" lon="10800000" rev="0"/>
              </a:camera>
              <a:lightRig rig="threePt" dir="t"/>
            </a:scene3d>
          </p:spPr>
        </p:pic>
      </p:grpSp>
      <p:cxnSp>
        <p:nvCxnSpPr>
          <p:cNvPr id="41" name="Elbow Connector 40"/>
          <p:cNvCxnSpPr>
            <a:cxnSpLocks noChangeShapeType="1"/>
          </p:cNvCxnSpPr>
          <p:nvPr/>
        </p:nvCxnSpPr>
        <p:spPr bwMode="auto">
          <a:xfrm flipV="1">
            <a:off x="5989961" y="2206624"/>
            <a:ext cx="1539875" cy="791766"/>
          </a:xfrm>
          <a:prstGeom prst="bentConnector3">
            <a:avLst>
              <a:gd name="adj1" fmla="val 50000"/>
            </a:avLst>
          </a:prstGeom>
          <a:noFill/>
          <a:ln w="25400" algn="ctr">
            <a:solidFill>
              <a:srgbClr val="EB9113"/>
            </a:solidFill>
            <a:miter lim="800000"/>
            <a:headEnd/>
            <a:tailEnd type="arrow" w="med" len="med"/>
          </a:ln>
          <a:effectLst>
            <a:outerShdw dist="20000" dir="5400000" rotWithShape="0">
              <a:srgbClr val="000000">
                <a:alpha val="37999"/>
              </a:srgbClr>
            </a:outerShdw>
          </a:effectLst>
          <a:extLst/>
        </p:spPr>
      </p:cxnSp>
      <p:cxnSp>
        <p:nvCxnSpPr>
          <p:cNvPr id="37" name="Elbow Connector 36"/>
          <p:cNvCxnSpPr>
            <a:cxnSpLocks noChangeShapeType="1"/>
          </p:cNvCxnSpPr>
          <p:nvPr/>
        </p:nvCxnSpPr>
        <p:spPr bwMode="auto">
          <a:xfrm rot="5400000">
            <a:off x="5464696" y="3561357"/>
            <a:ext cx="991791" cy="401638"/>
          </a:xfrm>
          <a:prstGeom prst="bentConnector3">
            <a:avLst>
              <a:gd name="adj1" fmla="val 50000"/>
            </a:avLst>
          </a:prstGeom>
          <a:noFill/>
          <a:ln w="25400" algn="ctr">
            <a:solidFill>
              <a:srgbClr val="EB9113"/>
            </a:solidFill>
            <a:miter lim="800000"/>
            <a:headEnd/>
            <a:tailEnd type="arrow" w="med" len="med"/>
          </a:ln>
          <a:effectLst>
            <a:outerShdw dist="20000" dir="5400000" rotWithShape="0">
              <a:srgbClr val="000000">
                <a:alpha val="37999"/>
              </a:srgbClr>
            </a:outerShdw>
          </a:effectLst>
          <a:extLst/>
        </p:spPr>
      </p:cxnSp>
      <p:pic>
        <p:nvPicPr>
          <p:cNvPr id="320520" name="Picture 5" descr="Blue Platform.png"/>
          <p:cNvPicPr preferRelativeResize="0">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4685" y="4162822"/>
            <a:ext cx="1565275" cy="71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521" name="Picture 6" descr="Blue Platform.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3461" y="2101850"/>
            <a:ext cx="1565275" cy="71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522" name="Picture 7" descr="Blue Platfor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794" y="2121694"/>
            <a:ext cx="2778125" cy="126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EndUsers.png"/>
          <p:cNvPicPr>
            <a:picLocks noChangeAspect="1"/>
          </p:cNvPicPr>
          <p:nvPr/>
        </p:nvPicPr>
        <p:blipFill>
          <a:blip r:embed="rId3" cstate="print"/>
          <a:stretch>
            <a:fillRect/>
          </a:stretch>
        </p:blipFill>
        <p:spPr>
          <a:xfrm flipH="1">
            <a:off x="2462934" y="3317305"/>
            <a:ext cx="1036489" cy="865040"/>
          </a:xfrm>
          <a:prstGeom prst="rect">
            <a:avLst/>
          </a:prstGeom>
          <a:effectLst>
            <a:outerShdw blurRad="50800" dist="38100" dir="2700000">
              <a:srgbClr val="000000">
                <a:alpha val="43000"/>
              </a:srgbClr>
            </a:outerShdw>
          </a:effectLst>
          <a:scene3d>
            <a:camera prst="orthographicFront">
              <a:rot lat="0" lon="10800000" rev="0"/>
            </a:camera>
            <a:lightRig rig="threePt" dir="t"/>
          </a:scene3d>
        </p:spPr>
      </p:pic>
      <p:sp>
        <p:nvSpPr>
          <p:cNvPr id="320531" name="Rectangle 44"/>
          <p:cNvSpPr>
            <a:spLocks noChangeArrowheads="1"/>
          </p:cNvSpPr>
          <p:nvPr/>
        </p:nvSpPr>
        <p:spPr bwMode="auto">
          <a:xfrm>
            <a:off x="235843" y="1157883"/>
            <a:ext cx="21738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dirty="0">
                <a:solidFill>
                  <a:schemeClr val="bg1"/>
                </a:solidFill>
                <a:latin typeface="Futura Bk" pitchFamily="34" charset="0"/>
              </a:rPr>
              <a:t>Data Mart or Small </a:t>
            </a:r>
            <a:br>
              <a:rPr lang="en-GB" dirty="0">
                <a:solidFill>
                  <a:schemeClr val="bg1"/>
                </a:solidFill>
                <a:latin typeface="Futura Bk" pitchFamily="34" charset="0"/>
              </a:rPr>
            </a:br>
            <a:r>
              <a:rPr lang="en-GB" dirty="0">
                <a:solidFill>
                  <a:schemeClr val="bg1"/>
                </a:solidFill>
                <a:latin typeface="Futura Bk" pitchFamily="34" charset="0"/>
              </a:rPr>
              <a:t>Data Warehouse</a:t>
            </a:r>
          </a:p>
        </p:txBody>
      </p:sp>
      <p:pic>
        <p:nvPicPr>
          <p:cNvPr id="320519" name="Picture 4" descr="Blue Platfor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2430462"/>
            <a:ext cx="27781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0524" name="Group 13"/>
          <p:cNvGrpSpPr>
            <a:grpSpLocks/>
          </p:cNvGrpSpPr>
          <p:nvPr/>
        </p:nvGrpSpPr>
        <p:grpSpPr bwMode="auto">
          <a:xfrm>
            <a:off x="5077147" y="1829197"/>
            <a:ext cx="1049337" cy="1203722"/>
            <a:chOff x="2519363" y="1700213"/>
            <a:chExt cx="2376471" cy="3976687"/>
          </a:xfrm>
        </p:grpSpPr>
        <p:pic>
          <p:nvPicPr>
            <p:cNvPr id="320546" name="Picture 10" descr="10642 G2 Rack front view lower re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19363" y="1700213"/>
              <a:ext cx="1185862"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547" name="Picture 11" descr="10642 G2 Rack front view lower re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09972" y="1700213"/>
              <a:ext cx="1185862"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0532" name="Rectangle 45"/>
          <p:cNvSpPr>
            <a:spLocks noChangeArrowheads="1"/>
          </p:cNvSpPr>
          <p:nvPr/>
        </p:nvSpPr>
        <p:spPr bwMode="auto">
          <a:xfrm>
            <a:off x="4355976" y="832911"/>
            <a:ext cx="4679950" cy="64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dirty="0">
                <a:solidFill>
                  <a:schemeClr val="bg1"/>
                </a:solidFill>
                <a:latin typeface="Futura Bk" pitchFamily="34" charset="0"/>
              </a:rPr>
              <a:t>Spoke in HP Enterprise Data Warehouse  “Hub and  Spoke”  Architecture</a:t>
            </a:r>
          </a:p>
        </p:txBody>
      </p:sp>
      <p:sp>
        <p:nvSpPr>
          <p:cNvPr id="22" name="Foliennummernplatzhalter 3"/>
          <p:cNvSpPr>
            <a:spLocks/>
          </p:cNvSpPr>
          <p:nvPr/>
        </p:nvSpPr>
        <p:spPr bwMode="auto">
          <a:xfrm>
            <a:off x="365126" y="4855369"/>
            <a:ext cx="320675" cy="151210"/>
          </a:xfrm>
          <a:prstGeom prst="rect">
            <a:avLst/>
          </a:prstGeom>
          <a:noFill/>
          <a:ln>
            <a:noFill/>
          </a:ln>
          <a:extLst/>
        </p:spPr>
        <p:txBody>
          <a:bodyPr anchor="ctr"/>
          <a:lstStyle>
            <a:lvl1pPr>
              <a:defRPr/>
            </a:lvl1pPr>
          </a:lstStyle>
          <a:p>
            <a:pPr>
              <a:defRPr/>
            </a:pPr>
            <a:fld id="{975A53F9-12AC-464A-90CC-64A996549B86}" type="slidenum">
              <a:rPr lang="en-US" sz="700">
                <a:solidFill>
                  <a:schemeClr val="tx1">
                    <a:lumMod val="50000"/>
                    <a:lumOff val="50000"/>
                  </a:schemeClr>
                </a:solidFill>
                <a:latin typeface="Futura Bk" pitchFamily="34" charset="0"/>
              </a:rPr>
              <a:pPr>
                <a:defRPr/>
              </a:pPr>
              <a:t>18</a:t>
            </a:fld>
            <a:endParaRPr lang="en-US" sz="700" dirty="0">
              <a:solidFill>
                <a:schemeClr val="tx1">
                  <a:lumMod val="50000"/>
                  <a:lumOff val="50000"/>
                </a:schemeClr>
              </a:solidFill>
              <a:latin typeface="Futura Bk" pitchFamily="34" charset="0"/>
            </a:endParaRPr>
          </a:p>
        </p:txBody>
      </p:sp>
      <p:pic>
        <p:nvPicPr>
          <p:cNvPr id="320553" name="Picture 41" descr="BDW_Image_600GB_purp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4469" y="2093118"/>
            <a:ext cx="1654175" cy="488157"/>
          </a:xfrm>
          <a:prstGeom prst="rect">
            <a:avLst/>
          </a:prstGeom>
          <a:noFill/>
          <a:extLst>
            <a:ext uri="{909E8E84-426E-40DD-AFC4-6F175D3DCCD1}">
              <a14:hiddenFill xmlns:a14="http://schemas.microsoft.com/office/drawing/2010/main">
                <a:solidFill>
                  <a:srgbClr val="FFFFFF"/>
                </a:solidFill>
              </a14:hiddenFill>
            </a:ext>
          </a:extLst>
        </p:spPr>
      </p:pic>
      <p:pic>
        <p:nvPicPr>
          <p:cNvPr id="320554" name="Picture 42" descr="BDW_Image_600GB_purpl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67573" y="4099718"/>
            <a:ext cx="1184275" cy="319088"/>
          </a:xfrm>
          <a:prstGeom prst="rect">
            <a:avLst/>
          </a:prstGeom>
          <a:noFill/>
          <a:extLst>
            <a:ext uri="{909E8E84-426E-40DD-AFC4-6F175D3DCCD1}">
              <a14:hiddenFill xmlns:a14="http://schemas.microsoft.com/office/drawing/2010/main">
                <a:solidFill>
                  <a:srgbClr val="FFFFFF"/>
                </a:solidFill>
              </a14:hiddenFill>
            </a:ext>
          </a:extLst>
        </p:spPr>
      </p:pic>
      <p:pic>
        <p:nvPicPr>
          <p:cNvPr id="320555" name="Picture 43" descr="BDW_Image_600GB_purpl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72698" y="2017315"/>
            <a:ext cx="1184275" cy="31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03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320552"/>
                                        </p:tgtEl>
                                        <p:attrNameLst>
                                          <p:attrName>style.visibility</p:attrName>
                                        </p:attrNameLst>
                                      </p:cBhvr>
                                      <p:to>
                                        <p:strVal val="visible"/>
                                      </p:to>
                                    </p:set>
                                    <p:animEffect transition="in" filter="fade">
                                      <p:cBhvr>
                                        <p:cTn id="12" dur="2000"/>
                                        <p:tgtEl>
                                          <p:spTgt spid="320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288" y="123478"/>
            <a:ext cx="8229600" cy="857250"/>
          </a:xfrm>
        </p:spPr>
        <p:txBody>
          <a:bodyPr>
            <a:normAutofit fontScale="90000"/>
          </a:bodyPr>
          <a:lstStyle/>
          <a:p>
            <a:r>
              <a:rPr lang="nn-NO" dirty="0" smtClean="0">
                <a:solidFill>
                  <a:schemeClr val="bg1"/>
                </a:solidFill>
              </a:rPr>
              <a:t>HP E5000 messaging system for Microsoft Exchange 2010</a:t>
            </a:r>
            <a:endParaRPr lang="en-AU" dirty="0">
              <a:solidFill>
                <a:schemeClr val="bg1"/>
              </a:solidFill>
            </a:endParaRPr>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5" name="Picture 13" descr="SIMPLICITY.png"/>
          <p:cNvPicPr>
            <a:picLocks noChangeAspect="1"/>
          </p:cNvPicPr>
          <p:nvPr/>
        </p:nvPicPr>
        <p:blipFill>
          <a:blip r:embed="rId3" cstate="print"/>
          <a:srcRect/>
          <a:stretch>
            <a:fillRect/>
          </a:stretch>
        </p:blipFill>
        <p:spPr bwMode="auto">
          <a:xfrm>
            <a:off x="543024" y="2296997"/>
            <a:ext cx="1257300" cy="804863"/>
          </a:xfrm>
          <a:prstGeom prst="rect">
            <a:avLst/>
          </a:prstGeom>
          <a:noFill/>
          <a:ln w="9525">
            <a:noFill/>
            <a:miter lim="800000"/>
            <a:headEnd/>
            <a:tailEnd/>
          </a:ln>
        </p:spPr>
      </p:pic>
      <p:pic>
        <p:nvPicPr>
          <p:cNvPr id="6" name="Picture 14" descr="COMPLETE.png"/>
          <p:cNvPicPr>
            <a:picLocks noChangeAspect="1"/>
          </p:cNvPicPr>
          <p:nvPr/>
        </p:nvPicPr>
        <p:blipFill>
          <a:blip r:embed="rId4" cstate="print"/>
          <a:srcRect/>
          <a:stretch>
            <a:fillRect/>
          </a:stretch>
        </p:blipFill>
        <p:spPr bwMode="auto">
          <a:xfrm>
            <a:off x="463650" y="1275606"/>
            <a:ext cx="1516063" cy="767954"/>
          </a:xfrm>
          <a:prstGeom prst="rect">
            <a:avLst/>
          </a:prstGeom>
          <a:noFill/>
          <a:ln w="9525">
            <a:noFill/>
            <a:miter lim="800000"/>
            <a:headEnd/>
            <a:tailEnd/>
          </a:ln>
        </p:spPr>
      </p:pic>
      <p:grpSp>
        <p:nvGrpSpPr>
          <p:cNvPr id="7" name="Group 35"/>
          <p:cNvGrpSpPr>
            <a:grpSpLocks noChangeAspect="1"/>
          </p:cNvGrpSpPr>
          <p:nvPr/>
        </p:nvGrpSpPr>
        <p:grpSpPr>
          <a:xfrm>
            <a:off x="200223" y="3173520"/>
            <a:ext cx="1427573" cy="802386"/>
            <a:chOff x="-187267" y="4799144"/>
            <a:chExt cx="1661000" cy="1244782"/>
          </a:xfrm>
        </p:grpSpPr>
        <p:grpSp>
          <p:nvGrpSpPr>
            <p:cNvPr id="8" name="Group 25"/>
            <p:cNvGrpSpPr/>
            <p:nvPr/>
          </p:nvGrpSpPr>
          <p:grpSpPr>
            <a:xfrm>
              <a:off x="-187267" y="4799144"/>
              <a:ext cx="1661000" cy="1244782"/>
              <a:chOff x="-1220233" y="1278194"/>
              <a:chExt cx="4496833" cy="3370006"/>
            </a:xfrm>
          </p:grpSpPr>
          <p:sp>
            <p:nvSpPr>
              <p:cNvPr id="11" name="Arc 10"/>
              <p:cNvSpPr/>
              <p:nvPr/>
            </p:nvSpPr>
            <p:spPr>
              <a:xfrm rot="4099133">
                <a:off x="-554765" y="693228"/>
                <a:ext cx="2859411" cy="4190348"/>
              </a:xfrm>
              <a:prstGeom prst="arc">
                <a:avLst>
                  <a:gd name="adj1" fmla="val 17062218"/>
                  <a:gd name="adj2" fmla="val 438073"/>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 name="Group 24"/>
              <p:cNvGrpSpPr/>
              <p:nvPr/>
            </p:nvGrpSpPr>
            <p:grpSpPr>
              <a:xfrm>
                <a:off x="538167" y="1278194"/>
                <a:ext cx="2738433" cy="3370006"/>
                <a:chOff x="538167" y="1278194"/>
                <a:chExt cx="2738433" cy="3370006"/>
              </a:xfrm>
            </p:grpSpPr>
            <p:pic>
              <p:nvPicPr>
                <p:cNvPr id="13" name="Picture 2" descr="W:\Fort Collins\Projects\HP\100259980 HEWL S Johnson StorageWorks PPT\Creative\assets\9980_diagrams-12.png"/>
                <p:cNvPicPr>
                  <a:picLocks noChangeAspect="1" noChangeArrowheads="1"/>
                </p:cNvPicPr>
                <p:nvPr/>
              </p:nvPicPr>
              <p:blipFill>
                <a:blip r:embed="rId5" cstate="print"/>
                <a:srcRect/>
                <a:stretch>
                  <a:fillRect/>
                </a:stretch>
              </p:blipFill>
              <p:spPr bwMode="auto">
                <a:xfrm>
                  <a:off x="538167" y="1278194"/>
                  <a:ext cx="2662233" cy="3370006"/>
                </a:xfrm>
                <a:prstGeom prst="rect">
                  <a:avLst/>
                </a:prstGeom>
                <a:noFill/>
              </p:spPr>
            </p:pic>
            <p:pic>
              <p:nvPicPr>
                <p:cNvPr id="14" name="Picture 13" descr="SW_Email_App_SM.png"/>
                <p:cNvPicPr>
                  <a:picLocks noChangeAspect="1"/>
                </p:cNvPicPr>
                <p:nvPr/>
              </p:nvPicPr>
              <p:blipFill>
                <a:blip r:embed="rId6" cstate="print"/>
                <a:stretch>
                  <a:fillRect/>
                </a:stretch>
              </p:blipFill>
              <p:spPr>
                <a:xfrm>
                  <a:off x="2667000" y="1905000"/>
                  <a:ext cx="609600" cy="402384"/>
                </a:xfrm>
                <a:prstGeom prst="rect">
                  <a:avLst/>
                </a:prstGeom>
              </p:spPr>
            </p:pic>
            <p:pic>
              <p:nvPicPr>
                <p:cNvPr id="15" name="Picture 14" descr="SW_Email_App_SM.png"/>
                <p:cNvPicPr>
                  <a:picLocks noChangeAspect="1"/>
                </p:cNvPicPr>
                <p:nvPr/>
              </p:nvPicPr>
              <p:blipFill>
                <a:blip r:embed="rId6" cstate="print"/>
                <a:stretch>
                  <a:fillRect/>
                </a:stretch>
              </p:blipFill>
              <p:spPr>
                <a:xfrm>
                  <a:off x="685800" y="3962400"/>
                  <a:ext cx="609600" cy="402384"/>
                </a:xfrm>
                <a:prstGeom prst="rect">
                  <a:avLst/>
                </a:prstGeom>
              </p:spPr>
            </p:pic>
          </p:grpSp>
        </p:grpSp>
        <p:pic>
          <p:nvPicPr>
            <p:cNvPr id="9" name="Picture 15" descr="ANY SCALE.png"/>
            <p:cNvPicPr>
              <a:picLocks noChangeAspect="1"/>
            </p:cNvPicPr>
            <p:nvPr/>
          </p:nvPicPr>
          <p:blipFill>
            <a:blip r:embed="rId7" cstate="print"/>
            <a:srcRect/>
            <a:stretch>
              <a:fillRect/>
            </a:stretch>
          </p:blipFill>
          <p:spPr bwMode="auto">
            <a:xfrm>
              <a:off x="1053819" y="5540539"/>
              <a:ext cx="395851" cy="250072"/>
            </a:xfrm>
            <a:prstGeom prst="rect">
              <a:avLst/>
            </a:prstGeom>
            <a:noFill/>
            <a:ln w="9525">
              <a:noFill/>
              <a:miter lim="800000"/>
              <a:headEnd/>
              <a:tailEnd/>
            </a:ln>
          </p:spPr>
        </p:pic>
        <p:pic>
          <p:nvPicPr>
            <p:cNvPr id="10" name="Picture 9" descr="SW_Email_App_SM.png"/>
            <p:cNvPicPr>
              <a:picLocks noChangeAspect="1"/>
            </p:cNvPicPr>
            <p:nvPr/>
          </p:nvPicPr>
          <p:blipFill>
            <a:blip r:embed="rId8" cstate="print"/>
            <a:stretch>
              <a:fillRect/>
            </a:stretch>
          </p:blipFill>
          <p:spPr>
            <a:xfrm>
              <a:off x="1132896" y="5714261"/>
              <a:ext cx="231335" cy="152699"/>
            </a:xfrm>
            <a:prstGeom prst="rect">
              <a:avLst/>
            </a:prstGeom>
          </p:spPr>
        </p:pic>
      </p:grpSp>
      <p:sp>
        <p:nvSpPr>
          <p:cNvPr id="16" name="Rectangle 15"/>
          <p:cNvSpPr/>
          <p:nvPr/>
        </p:nvSpPr>
        <p:spPr>
          <a:xfrm>
            <a:off x="2123728" y="1131590"/>
            <a:ext cx="6462464" cy="3034677"/>
          </a:xfrm>
          <a:prstGeom prst="rect">
            <a:avLst/>
          </a:prstGeom>
        </p:spPr>
        <p:txBody>
          <a:bodyPr wrap="square">
            <a:spAutoFit/>
          </a:bodyPr>
          <a:lstStyle/>
          <a:p>
            <a:r>
              <a:rPr lang="en-US" dirty="0" smtClean="0">
                <a:solidFill>
                  <a:schemeClr val="accent2"/>
                </a:solidFill>
              </a:rPr>
              <a:t>Complete Solution Simplifies Planning &amp; Deployment</a:t>
            </a:r>
          </a:p>
          <a:p>
            <a:pPr>
              <a:spcBef>
                <a:spcPts val="0"/>
              </a:spcBef>
            </a:pPr>
            <a:r>
              <a:rPr lang="en-US" sz="1600" dirty="0" smtClean="0">
                <a:solidFill>
                  <a:schemeClr val="bg1"/>
                </a:solidFill>
              </a:rPr>
              <a:t>Turnkey deployment with pre-sized, tested, and </a:t>
            </a:r>
            <a:r>
              <a:rPr lang="en-US" sz="1600" dirty="0" err="1" smtClean="0">
                <a:solidFill>
                  <a:schemeClr val="bg1"/>
                </a:solidFill>
              </a:rPr>
              <a:t>optimised</a:t>
            </a:r>
            <a:r>
              <a:rPr lang="en-US" sz="1600" dirty="0" smtClean="0">
                <a:solidFill>
                  <a:schemeClr val="bg1"/>
                </a:solidFill>
              </a:rPr>
              <a:t> configurations</a:t>
            </a:r>
          </a:p>
          <a:p>
            <a:pPr>
              <a:spcBef>
                <a:spcPts val="0"/>
              </a:spcBef>
            </a:pPr>
            <a:r>
              <a:rPr lang="en-US" sz="1600" dirty="0" smtClean="0">
                <a:solidFill>
                  <a:schemeClr val="bg1"/>
                </a:solidFill>
              </a:rPr>
              <a:t>One part number, single support path</a:t>
            </a:r>
          </a:p>
          <a:p>
            <a:endParaRPr lang="en-US" dirty="0" smtClean="0">
              <a:solidFill>
                <a:schemeClr val="accent2"/>
              </a:solidFill>
            </a:endParaRPr>
          </a:p>
          <a:p>
            <a:r>
              <a:rPr lang="en-US" dirty="0" err="1" smtClean="0">
                <a:solidFill>
                  <a:schemeClr val="accent2"/>
                </a:solidFill>
              </a:rPr>
              <a:t>Optimise</a:t>
            </a:r>
            <a:r>
              <a:rPr lang="en-US" dirty="0" smtClean="0">
                <a:solidFill>
                  <a:schemeClr val="accent2"/>
                </a:solidFill>
              </a:rPr>
              <a:t> Operation</a:t>
            </a:r>
          </a:p>
          <a:p>
            <a:pPr>
              <a:lnSpc>
                <a:spcPct val="110000"/>
              </a:lnSpc>
              <a:spcBef>
                <a:spcPts val="0"/>
              </a:spcBef>
            </a:pPr>
            <a:r>
              <a:rPr lang="en-US" sz="1600" dirty="0" smtClean="0">
                <a:solidFill>
                  <a:schemeClr val="bg1"/>
                </a:solidFill>
              </a:rPr>
              <a:t>Best practices from both Microsoft and HP</a:t>
            </a:r>
          </a:p>
          <a:p>
            <a:pPr>
              <a:lnSpc>
                <a:spcPct val="110000"/>
              </a:lnSpc>
              <a:spcBef>
                <a:spcPts val="0"/>
              </a:spcBef>
            </a:pPr>
            <a:r>
              <a:rPr lang="en-US" sz="1600" dirty="0" smtClean="0">
                <a:solidFill>
                  <a:schemeClr val="bg1"/>
                </a:solidFill>
              </a:rPr>
              <a:t>Management integration from spindle to application</a:t>
            </a:r>
          </a:p>
          <a:p>
            <a:endParaRPr lang="en-US" dirty="0" smtClean="0">
              <a:solidFill>
                <a:schemeClr val="accent2"/>
              </a:solidFill>
            </a:endParaRPr>
          </a:p>
          <a:p>
            <a:r>
              <a:rPr lang="en-US" dirty="0" smtClean="0">
                <a:solidFill>
                  <a:schemeClr val="accent2"/>
                </a:solidFill>
              </a:rPr>
              <a:t>Agility with Scale</a:t>
            </a:r>
          </a:p>
          <a:p>
            <a:pPr>
              <a:spcBef>
                <a:spcPts val="0"/>
              </a:spcBef>
            </a:pPr>
            <a:r>
              <a:rPr lang="en-US" sz="1600" dirty="0" smtClean="0">
                <a:solidFill>
                  <a:schemeClr val="bg1"/>
                </a:solidFill>
              </a:rPr>
              <a:t>Solutions to scale from 100’s to 1000’s of mailboxes </a:t>
            </a:r>
          </a:p>
          <a:p>
            <a:pPr>
              <a:spcBef>
                <a:spcPts val="0"/>
              </a:spcBef>
            </a:pPr>
            <a:r>
              <a:rPr lang="en-US" sz="1600" dirty="0" smtClean="0">
                <a:solidFill>
                  <a:schemeClr val="bg1"/>
                </a:solidFill>
              </a:rPr>
              <a:t>Single site, Multi-site and Remote Office configurations</a:t>
            </a:r>
            <a:endParaRPr lang="en-US" sz="1600" dirty="0">
              <a:solidFill>
                <a:schemeClr val="bg1"/>
              </a:solidFill>
            </a:endParaRPr>
          </a:p>
        </p:txBody>
      </p:sp>
      <p:sp>
        <p:nvSpPr>
          <p:cNvPr id="18" name="Parallelogram 17"/>
          <p:cNvSpPr/>
          <p:nvPr/>
        </p:nvSpPr>
        <p:spPr>
          <a:xfrm>
            <a:off x="5508104" y="4345129"/>
            <a:ext cx="3384376" cy="626650"/>
          </a:xfrm>
          <a:prstGeom prst="parallelogram">
            <a:avLst/>
          </a:prstGeom>
          <a:solidFill>
            <a:schemeClr val="accent6">
              <a:lumMod val="75000"/>
            </a:schemeClr>
          </a:solidFill>
          <a:ln/>
        </p:spPr>
        <p:style>
          <a:lnRef idx="1">
            <a:schemeClr val="accent5"/>
          </a:lnRef>
          <a:fillRef idx="3">
            <a:schemeClr val="accent5"/>
          </a:fillRef>
          <a:effectRef idx="2">
            <a:schemeClr val="accent5"/>
          </a:effectRef>
          <a:fontRef idx="minor">
            <a:schemeClr val="lt1"/>
          </a:fontRef>
        </p:style>
        <p:txBody>
          <a:bodyPr lIns="91440" tIns="45720" rtlCol="0" anchor="ctr"/>
          <a:lstStyle/>
          <a:p>
            <a:pPr algn="ctr">
              <a:lnSpc>
                <a:spcPct val="85000"/>
              </a:lnSpc>
            </a:pPr>
            <a:r>
              <a:rPr lang="en-US" dirty="0">
                <a:solidFill>
                  <a:schemeClr val="bg1"/>
                </a:solidFill>
                <a:latin typeface="Futura Bk" pitchFamily="34" charset="0"/>
              </a:rPr>
              <a:t>P</a:t>
            </a:r>
            <a:r>
              <a:rPr lang="en-US" dirty="0" smtClean="0">
                <a:solidFill>
                  <a:schemeClr val="bg1"/>
                </a:solidFill>
                <a:latin typeface="Futura Bk" pitchFamily="34" charset="0"/>
              </a:rPr>
              <a:t>referred solution for Exchange 2010</a:t>
            </a:r>
            <a:endParaRPr lang="en-US" dirty="0">
              <a:solidFill>
                <a:schemeClr val="bg1"/>
              </a:solidFill>
              <a:latin typeface="Futura Bk" pitchFamily="34" charset="0"/>
            </a:endParaRPr>
          </a:p>
        </p:txBody>
      </p:sp>
      <p:grpSp>
        <p:nvGrpSpPr>
          <p:cNvPr id="19" name="Group 5"/>
          <p:cNvGrpSpPr/>
          <p:nvPr/>
        </p:nvGrpSpPr>
        <p:grpSpPr>
          <a:xfrm>
            <a:off x="1880351" y="4278357"/>
            <a:ext cx="3313112" cy="753547"/>
            <a:chOff x="1697555" y="2520850"/>
            <a:chExt cx="5937665" cy="1649352"/>
          </a:xfrm>
        </p:grpSpPr>
        <p:grpSp>
          <p:nvGrpSpPr>
            <p:cNvPr id="20" name="Group 15"/>
            <p:cNvGrpSpPr/>
            <p:nvPr/>
          </p:nvGrpSpPr>
          <p:grpSpPr>
            <a:xfrm>
              <a:off x="1697555" y="2520850"/>
              <a:ext cx="5937665" cy="1649352"/>
              <a:chOff x="1697555" y="2520850"/>
              <a:chExt cx="5937665" cy="1649352"/>
            </a:xfrm>
          </p:grpSpPr>
          <p:pic>
            <p:nvPicPr>
              <p:cNvPr id="22" name="Picture 2" descr="C:\My documents\00 USD\0Programs\IDP\Penguins\Penguins-front-Rev3.jpg"/>
              <p:cNvPicPr>
                <a:picLocks noChangeAspect="1" noChangeArrowheads="1"/>
              </p:cNvPicPr>
              <p:nvPr/>
            </p:nvPicPr>
            <p:blipFill>
              <a:blip r:embed="rId9" cstate="screen">
                <a:lum bright="10000"/>
              </a:blip>
              <a:srcRect/>
              <a:stretch>
                <a:fillRect/>
              </a:stretch>
            </p:blipFill>
            <p:spPr bwMode="auto">
              <a:xfrm>
                <a:off x="1697555" y="2520850"/>
                <a:ext cx="5937665" cy="1649352"/>
              </a:xfrm>
              <a:prstGeom prst="rect">
                <a:avLst/>
              </a:prstGeom>
              <a:noFill/>
            </p:spPr>
          </p:pic>
          <p:pic>
            <p:nvPicPr>
              <p:cNvPr id="23" name="Picture 3"/>
              <p:cNvPicPr>
                <a:picLocks noChangeAspect="1" noChangeArrowheads="1"/>
              </p:cNvPicPr>
              <p:nvPr/>
            </p:nvPicPr>
            <p:blipFill>
              <a:blip r:embed="rId10" cstate="screen">
                <a:lum bright="-9000"/>
              </a:blip>
              <a:srcRect/>
              <a:stretch>
                <a:fillRect/>
              </a:stretch>
            </p:blipFill>
            <p:spPr bwMode="auto">
              <a:xfrm>
                <a:off x="4876801" y="3366248"/>
                <a:ext cx="2286000" cy="672354"/>
              </a:xfrm>
              <a:prstGeom prst="rect">
                <a:avLst/>
              </a:prstGeom>
              <a:noFill/>
              <a:ln w="9525">
                <a:noFill/>
                <a:miter lim="800000"/>
                <a:headEnd/>
                <a:tailEnd/>
              </a:ln>
            </p:spPr>
          </p:pic>
        </p:grpSp>
        <p:pic>
          <p:nvPicPr>
            <p:cNvPr id="21" name="Picture 3"/>
            <p:cNvPicPr>
              <a:picLocks noChangeAspect="1" noChangeArrowheads="1"/>
            </p:cNvPicPr>
            <p:nvPr/>
          </p:nvPicPr>
          <p:blipFill>
            <a:blip r:embed="rId10" cstate="screen">
              <a:lum bright="-9000"/>
            </a:blip>
            <a:srcRect/>
            <a:stretch>
              <a:fillRect/>
            </a:stretch>
          </p:blipFill>
          <p:spPr bwMode="auto">
            <a:xfrm>
              <a:off x="4876800" y="2667000"/>
              <a:ext cx="2286000" cy="672353"/>
            </a:xfrm>
            <a:prstGeom prst="rect">
              <a:avLst/>
            </a:prstGeom>
            <a:noFill/>
            <a:ln w="9525">
              <a:noFill/>
              <a:miter lim="800000"/>
              <a:headEnd/>
              <a:tailEnd/>
            </a:ln>
          </p:spPr>
        </p:pic>
      </p:grpSp>
    </p:spTree>
    <p:extLst>
      <p:ext uri="{BB962C8B-B14F-4D97-AF65-F5344CB8AC3E}">
        <p14:creationId xmlns:p14="http://schemas.microsoft.com/office/powerpoint/2010/main" val="2029274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05176"/>
            <a:ext cx="7772400" cy="1021556"/>
          </a:xfrm>
        </p:spPr>
        <p:txBody>
          <a:bodyPr>
            <a:noAutofit/>
          </a:bodyPr>
          <a:lstStyle/>
          <a:p>
            <a:r>
              <a:rPr lang="en-US" sz="2800" dirty="0"/>
              <a:t>Building High-Performance Infrastructure for your Applications</a:t>
            </a:r>
            <a:endParaRPr lang="en-AU" sz="2800" dirty="0"/>
          </a:p>
        </p:txBody>
      </p:sp>
      <p:sp>
        <p:nvSpPr>
          <p:cNvPr id="3" name="Text Placeholder 2"/>
          <p:cNvSpPr>
            <a:spLocks noGrp="1"/>
          </p:cNvSpPr>
          <p:nvPr>
            <p:ph type="body" idx="1"/>
          </p:nvPr>
        </p:nvSpPr>
        <p:spPr>
          <a:xfrm>
            <a:off x="381000" y="2180035"/>
            <a:ext cx="7772400" cy="1125140"/>
          </a:xfrm>
        </p:spPr>
        <p:txBody>
          <a:bodyPr>
            <a:normAutofit/>
          </a:bodyPr>
          <a:lstStyle/>
          <a:p>
            <a:pPr lvl="0">
              <a:defRPr/>
            </a:pPr>
            <a:r>
              <a:rPr lang="en-US" sz="1800" b="1" dirty="0" smtClean="0"/>
              <a:t>Paul Lamb</a:t>
            </a:r>
            <a:r>
              <a:rPr lang="en-US" sz="1800" dirty="0" smtClean="0"/>
              <a:t>				</a:t>
            </a:r>
            <a:r>
              <a:rPr lang="en-US" sz="1800" b="1" dirty="0" smtClean="0"/>
              <a:t>Louie Haviaridis</a:t>
            </a:r>
          </a:p>
          <a:p>
            <a:pPr lvl="0">
              <a:defRPr/>
            </a:pPr>
            <a:r>
              <a:rPr lang="en-US" sz="1800" dirty="0" smtClean="0"/>
              <a:t>South Pacific Presales Manager		Technical Specialist</a:t>
            </a:r>
          </a:p>
          <a:p>
            <a:pPr lvl="0">
              <a:defRPr/>
            </a:pPr>
            <a:r>
              <a:rPr lang="en-US" sz="1800" dirty="0" smtClean="0"/>
              <a:t>HP					HP</a:t>
            </a:r>
          </a:p>
        </p:txBody>
      </p:sp>
      <p:sp>
        <p:nvSpPr>
          <p:cNvPr id="5" name="Footer Placeholder 4"/>
          <p:cNvSpPr>
            <a:spLocks noGrp="1"/>
          </p:cNvSpPr>
          <p:nvPr>
            <p:ph type="ftr" sz="quarter" idx="4294967295"/>
          </p:nvPr>
        </p:nvSpPr>
        <p:spPr>
          <a:xfrm>
            <a:off x="6248400" y="4767263"/>
            <a:ext cx="2895600" cy="274637"/>
          </a:xfrm>
        </p:spPr>
        <p:txBody>
          <a:bodyPr/>
          <a:lstStyle/>
          <a:p>
            <a:r>
              <a:rPr lang="en-AU" smtClean="0"/>
              <a:t>(c) 2011 Microsoft. All rights reserved.</a:t>
            </a:r>
            <a:endParaRPr lang="en-AU" dirty="0"/>
          </a:p>
        </p:txBody>
      </p:sp>
      <p:sp>
        <p:nvSpPr>
          <p:cNvPr id="6" name="Title 1"/>
          <p:cNvSpPr txBox="1">
            <a:spLocks/>
          </p:cNvSpPr>
          <p:nvPr/>
        </p:nvSpPr>
        <p:spPr>
          <a:xfrm>
            <a:off x="334201" y="335525"/>
            <a:ext cx="3605471" cy="253916"/>
          </a:xfrm>
          <a:prstGeom prst="rect">
            <a:avLst/>
          </a:prstGeom>
        </p:spPr>
        <p:txBody>
          <a:bodyPr vert="horz" wrap="square" lIns="0" tIns="0" rIns="0" bIns="0" rtlCol="0" anchor="t">
            <a:spAutoFit/>
          </a:bodyPr>
          <a:lstStyle/>
          <a:p>
            <a:pPr lvl="0" defTabSz="914363">
              <a:lnSpc>
                <a:spcPct val="90000"/>
              </a:lnSpc>
              <a:spcBef>
                <a:spcPct val="0"/>
              </a:spcBef>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a:t>
            </a:r>
            <a:r>
              <a:rPr lang="en-AU" b="1" kern="600" spc="40" dirty="0">
                <a:ln w="3175">
                  <a:noFill/>
                </a:ln>
                <a:solidFill>
                  <a:schemeClr val="bg1"/>
                </a:solidFill>
                <a:latin typeface="Calibri" pitchFamily="34" charset="0"/>
                <a:cs typeface="Arial" charset="0"/>
              </a:rPr>
              <a:t>SVR304</a:t>
            </a:r>
            <a:endParaRPr lang="en-US" b="1" kern="600" spc="40" dirty="0">
              <a:ln w="3175">
                <a:noFill/>
              </a:ln>
              <a:solidFill>
                <a:schemeClr val="bg1"/>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2546"/>
            <a:ext cx="8229600" cy="857250"/>
          </a:xfrm>
        </p:spPr>
        <p:txBody>
          <a:bodyPr>
            <a:normAutofit fontScale="90000"/>
          </a:bodyPr>
          <a:lstStyle/>
          <a:p>
            <a:r>
              <a:rPr lang="en-US" dirty="0" smtClean="0">
                <a:solidFill>
                  <a:schemeClr val="bg1"/>
                </a:solidFill>
              </a:rPr>
              <a:t>HP E5000 System Enclosure – Front View</a:t>
            </a:r>
            <a:endParaRPr lang="en-AU" dirty="0">
              <a:solidFill>
                <a:schemeClr val="bg1"/>
              </a:solidFill>
            </a:endParaRPr>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Rectangle 4"/>
          <p:cNvSpPr/>
          <p:nvPr/>
        </p:nvSpPr>
        <p:spPr>
          <a:xfrm>
            <a:off x="107504" y="627534"/>
            <a:ext cx="7200800" cy="400110"/>
          </a:xfrm>
          <a:prstGeom prst="rect">
            <a:avLst/>
          </a:prstGeom>
        </p:spPr>
        <p:txBody>
          <a:bodyPr wrap="square">
            <a:spAutoFit/>
          </a:bodyPr>
          <a:lstStyle/>
          <a:p>
            <a:r>
              <a:rPr lang="en-US" sz="2000" dirty="0" smtClean="0">
                <a:solidFill>
                  <a:schemeClr val="accent4">
                    <a:lumMod val="60000"/>
                    <a:lumOff val="40000"/>
                  </a:schemeClr>
                </a:solidFill>
              </a:rPr>
              <a:t>The Converged Infrastructure for Exchange 2010</a:t>
            </a:r>
          </a:p>
        </p:txBody>
      </p:sp>
      <p:grpSp>
        <p:nvGrpSpPr>
          <p:cNvPr id="6" name="Group 22"/>
          <p:cNvGrpSpPr/>
          <p:nvPr/>
        </p:nvGrpSpPr>
        <p:grpSpPr>
          <a:xfrm>
            <a:off x="1639188" y="2336136"/>
            <a:ext cx="6120816" cy="1171717"/>
            <a:chOff x="1492980" y="2241698"/>
            <a:chExt cx="7651020" cy="2125284"/>
          </a:xfrm>
        </p:grpSpPr>
        <p:grpSp>
          <p:nvGrpSpPr>
            <p:cNvPr id="7" name="Group 21"/>
            <p:cNvGrpSpPr/>
            <p:nvPr/>
          </p:nvGrpSpPr>
          <p:grpSpPr>
            <a:xfrm>
              <a:off x="1492980" y="2241698"/>
              <a:ext cx="7651020" cy="2125284"/>
              <a:chOff x="1492980" y="2241698"/>
              <a:chExt cx="7651020" cy="2125284"/>
            </a:xfrm>
          </p:grpSpPr>
          <p:pic>
            <p:nvPicPr>
              <p:cNvPr id="9" name="Picture 8" descr="C:\My documents\00 USD\0Programs\IDP\Penguins\Penguins-front-Rev3.jpg"/>
              <p:cNvPicPr>
                <a:picLocks noChangeAspect="1" noChangeArrowheads="1"/>
              </p:cNvPicPr>
              <p:nvPr/>
            </p:nvPicPr>
            <p:blipFill>
              <a:blip r:embed="rId3" cstate="print">
                <a:lum bright="12000"/>
              </a:blip>
              <a:srcRect/>
              <a:stretch>
                <a:fillRect/>
              </a:stretch>
            </p:blipFill>
            <p:spPr bwMode="auto">
              <a:xfrm>
                <a:off x="1492980" y="2241698"/>
                <a:ext cx="7651020" cy="2125284"/>
              </a:xfrm>
              <a:prstGeom prst="rect">
                <a:avLst/>
              </a:prstGeom>
              <a:noFill/>
              <a:ln w="38100">
                <a:solidFill>
                  <a:schemeClr val="tx1"/>
                </a:solidFill>
              </a:ln>
            </p:spPr>
          </p:pic>
          <p:pic>
            <p:nvPicPr>
              <p:cNvPr id="10" name="Picture 3"/>
              <p:cNvPicPr>
                <a:picLocks noChangeAspect="1" noChangeArrowheads="1"/>
              </p:cNvPicPr>
              <p:nvPr/>
            </p:nvPicPr>
            <p:blipFill>
              <a:blip r:embed="rId4" cstate="print">
                <a:lum bright="-5000"/>
              </a:blip>
              <a:srcRect/>
              <a:stretch>
                <a:fillRect/>
              </a:stretch>
            </p:blipFill>
            <p:spPr bwMode="auto">
              <a:xfrm>
                <a:off x="5610492" y="2437585"/>
                <a:ext cx="2945641" cy="866365"/>
              </a:xfrm>
              <a:prstGeom prst="rect">
                <a:avLst/>
              </a:prstGeom>
              <a:noFill/>
              <a:ln w="38100">
                <a:solidFill>
                  <a:schemeClr val="tx1"/>
                </a:solidFill>
                <a:miter lim="800000"/>
                <a:headEnd/>
                <a:tailEnd/>
              </a:ln>
            </p:spPr>
          </p:pic>
        </p:grpSp>
        <p:pic>
          <p:nvPicPr>
            <p:cNvPr id="8" name="Picture 3"/>
            <p:cNvPicPr>
              <a:picLocks noChangeAspect="1" noChangeArrowheads="1"/>
            </p:cNvPicPr>
            <p:nvPr/>
          </p:nvPicPr>
          <p:blipFill>
            <a:blip r:embed="rId4" cstate="print">
              <a:lum bright="-5000"/>
            </a:blip>
            <a:srcRect/>
            <a:stretch>
              <a:fillRect/>
            </a:stretch>
          </p:blipFill>
          <p:spPr bwMode="auto">
            <a:xfrm>
              <a:off x="5613081" y="3317404"/>
              <a:ext cx="2945641" cy="849080"/>
            </a:xfrm>
            <a:prstGeom prst="rect">
              <a:avLst/>
            </a:prstGeom>
            <a:noFill/>
            <a:ln w="38100">
              <a:solidFill>
                <a:schemeClr val="tx1"/>
              </a:solidFill>
              <a:miter lim="800000"/>
              <a:headEnd/>
              <a:tailEnd/>
            </a:ln>
          </p:spPr>
        </p:pic>
      </p:grpSp>
      <p:sp>
        <p:nvSpPr>
          <p:cNvPr id="11" name="Rectangle 10"/>
          <p:cNvSpPr/>
          <p:nvPr/>
        </p:nvSpPr>
        <p:spPr>
          <a:xfrm>
            <a:off x="1880196" y="2353923"/>
            <a:ext cx="2786332" cy="1153929"/>
          </a:xfrm>
          <a:prstGeom prst="rect">
            <a:avLst/>
          </a:prstGeom>
          <a:noFill/>
          <a:ln w="3810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smtClean="0">
              <a:solidFill>
                <a:prstClr val="white"/>
              </a:solidFill>
              <a:latin typeface="+mj-lt"/>
            </a:endParaRPr>
          </a:p>
        </p:txBody>
      </p:sp>
      <p:sp>
        <p:nvSpPr>
          <p:cNvPr id="12" name="Rectangle 11"/>
          <p:cNvSpPr/>
          <p:nvPr/>
        </p:nvSpPr>
        <p:spPr>
          <a:xfrm>
            <a:off x="4938386" y="2401681"/>
            <a:ext cx="2378314" cy="995633"/>
          </a:xfrm>
          <a:prstGeom prst="rect">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smtClean="0">
              <a:solidFill>
                <a:prstClr val="white"/>
              </a:solidFill>
              <a:latin typeface="+mj-lt"/>
            </a:endParaRPr>
          </a:p>
        </p:txBody>
      </p:sp>
      <p:pic>
        <p:nvPicPr>
          <p:cNvPr id="13" name="Picture 3"/>
          <p:cNvPicPr>
            <a:picLocks noChangeAspect="1" noChangeArrowheads="1"/>
          </p:cNvPicPr>
          <p:nvPr/>
        </p:nvPicPr>
        <p:blipFill>
          <a:blip r:embed="rId5" cstate="print"/>
          <a:srcRect/>
          <a:stretch>
            <a:fillRect/>
          </a:stretch>
        </p:blipFill>
        <p:spPr bwMode="auto">
          <a:xfrm>
            <a:off x="1614490" y="3580351"/>
            <a:ext cx="6170212" cy="935615"/>
          </a:xfrm>
          <a:prstGeom prst="rect">
            <a:avLst/>
          </a:prstGeom>
          <a:noFill/>
          <a:ln w="9525">
            <a:noFill/>
            <a:miter lim="800000"/>
            <a:headEnd/>
            <a:tailEnd/>
          </a:ln>
        </p:spPr>
      </p:pic>
      <p:sp>
        <p:nvSpPr>
          <p:cNvPr id="14" name="Rounded Rectangular Callout 6"/>
          <p:cNvSpPr>
            <a:spLocks noChangeArrowheads="1"/>
          </p:cNvSpPr>
          <p:nvPr/>
        </p:nvSpPr>
        <p:spPr bwMode="auto">
          <a:xfrm>
            <a:off x="7784702" y="2269050"/>
            <a:ext cx="1379439" cy="725202"/>
          </a:xfrm>
          <a:prstGeom prst="wedgeRoundRectCallout">
            <a:avLst>
              <a:gd name="adj1" fmla="val -78650"/>
              <a:gd name="adj2" fmla="val 33114"/>
              <a:gd name="adj3" fmla="val 16667"/>
            </a:avLst>
          </a:prstGeom>
          <a:solidFill>
            <a:schemeClr val="accent1"/>
          </a:solidFill>
          <a:ln w="25400" algn="ctr">
            <a:noFill/>
            <a:miter lim="800000"/>
            <a:headEnd/>
            <a:tailEnd/>
          </a:ln>
          <a:effectLst/>
          <a:scene3d>
            <a:camera prst="orthographicFront">
              <a:rot lat="0" lon="0" rev="0"/>
            </a:camera>
            <a:lightRig rig="chilly" dir="t">
              <a:rot lat="0" lon="0" rev="18480000"/>
            </a:lightRig>
          </a:scene3d>
          <a:sp3d prstMaterial="clear">
            <a:bevelT h="63500"/>
          </a:sp3d>
        </p:spPr>
        <p:txBody>
          <a:bodyPr anchor="ctr"/>
          <a:lstStyle/>
          <a:p>
            <a:pPr algn="ctr"/>
            <a:r>
              <a:rPr lang="en-US" sz="1400" dirty="0">
                <a:solidFill>
                  <a:schemeClr val="bg1"/>
                </a:solidFill>
                <a:cs typeface="Arial" charset="0"/>
              </a:rPr>
              <a:t>2 x </a:t>
            </a:r>
            <a:r>
              <a:rPr lang="en-US" sz="1400" dirty="0" err="1">
                <a:solidFill>
                  <a:schemeClr val="bg1"/>
                </a:solidFill>
                <a:cs typeface="Arial" charset="0"/>
              </a:rPr>
              <a:t>ProLiant</a:t>
            </a:r>
            <a:r>
              <a:rPr lang="en-US" sz="1400" dirty="0">
                <a:solidFill>
                  <a:schemeClr val="bg1"/>
                </a:solidFill>
                <a:cs typeface="Arial" charset="0"/>
              </a:rPr>
              <a:t> </a:t>
            </a:r>
            <a:r>
              <a:rPr lang="en-US" sz="1400" dirty="0" smtClean="0">
                <a:solidFill>
                  <a:schemeClr val="bg1"/>
                </a:solidFill>
                <a:cs typeface="Arial" charset="0"/>
              </a:rPr>
              <a:t/>
            </a:r>
            <a:br>
              <a:rPr lang="en-US" sz="1400" dirty="0" smtClean="0">
                <a:solidFill>
                  <a:schemeClr val="bg1"/>
                </a:solidFill>
                <a:cs typeface="Arial" charset="0"/>
              </a:rPr>
            </a:br>
            <a:r>
              <a:rPr lang="en-US" sz="1400" dirty="0" smtClean="0">
                <a:solidFill>
                  <a:schemeClr val="bg1"/>
                </a:solidFill>
                <a:cs typeface="Arial" charset="0"/>
              </a:rPr>
              <a:t>BL460c  Blade </a:t>
            </a:r>
            <a:r>
              <a:rPr lang="en-US" sz="1400" dirty="0">
                <a:solidFill>
                  <a:schemeClr val="bg1"/>
                </a:solidFill>
                <a:cs typeface="Arial" charset="0"/>
              </a:rPr>
              <a:t>Servers</a:t>
            </a:r>
          </a:p>
        </p:txBody>
      </p:sp>
      <p:sp>
        <p:nvSpPr>
          <p:cNvPr id="15" name="Rounded Rectangular Callout 6"/>
          <p:cNvSpPr>
            <a:spLocks noChangeArrowheads="1"/>
          </p:cNvSpPr>
          <p:nvPr/>
        </p:nvSpPr>
        <p:spPr bwMode="auto">
          <a:xfrm>
            <a:off x="469901" y="1637494"/>
            <a:ext cx="1597025" cy="538482"/>
          </a:xfrm>
          <a:prstGeom prst="wedgeRoundRectCallout">
            <a:avLst>
              <a:gd name="adj1" fmla="val 56782"/>
              <a:gd name="adj2" fmla="val 106075"/>
              <a:gd name="adj3" fmla="val 16667"/>
            </a:avLst>
          </a:prstGeom>
          <a:solidFill>
            <a:schemeClr val="accent3"/>
          </a:solidFill>
          <a:ln w="25400" algn="ctr">
            <a:noFill/>
            <a:miter lim="800000"/>
            <a:headEnd/>
            <a:tailEnd/>
          </a:ln>
          <a:effectLst/>
          <a:scene3d>
            <a:camera prst="orthographicFront">
              <a:rot lat="0" lon="0" rev="0"/>
            </a:camera>
            <a:lightRig rig="chilly" dir="t">
              <a:rot lat="0" lon="0" rev="18480000"/>
            </a:lightRig>
          </a:scene3d>
          <a:sp3d prstMaterial="clear">
            <a:bevelT h="63500"/>
          </a:sp3d>
        </p:spPr>
        <p:txBody>
          <a:bodyPr anchor="ctr"/>
          <a:lstStyle/>
          <a:p>
            <a:pPr lvl="0" algn="ctr"/>
            <a:r>
              <a:rPr lang="en-US" sz="1400" dirty="0" smtClean="0">
                <a:solidFill>
                  <a:schemeClr val="bg1"/>
                </a:solidFill>
                <a:cs typeface="Arial" charset="0"/>
              </a:rPr>
              <a:t>16 LFF hot </a:t>
            </a:r>
            <a:br>
              <a:rPr lang="en-US" sz="1400" dirty="0" smtClean="0">
                <a:solidFill>
                  <a:schemeClr val="bg1"/>
                </a:solidFill>
                <a:cs typeface="Arial" charset="0"/>
              </a:rPr>
            </a:br>
            <a:r>
              <a:rPr lang="en-US" sz="1400" dirty="0" smtClean="0">
                <a:solidFill>
                  <a:schemeClr val="bg1"/>
                </a:solidFill>
                <a:cs typeface="Arial" charset="0"/>
              </a:rPr>
              <a:t>swap drives</a:t>
            </a:r>
            <a:endParaRPr lang="en-US" sz="1400" dirty="0">
              <a:solidFill>
                <a:schemeClr val="bg1"/>
              </a:solidFill>
              <a:cs typeface="Arial" charset="0"/>
            </a:endParaRPr>
          </a:p>
        </p:txBody>
      </p:sp>
      <p:sp>
        <p:nvSpPr>
          <p:cNvPr id="16" name="Rounded Rectangular Callout 6"/>
          <p:cNvSpPr>
            <a:spLocks noChangeArrowheads="1"/>
          </p:cNvSpPr>
          <p:nvPr/>
        </p:nvSpPr>
        <p:spPr bwMode="auto">
          <a:xfrm>
            <a:off x="107504" y="3666333"/>
            <a:ext cx="1368152" cy="684076"/>
          </a:xfrm>
          <a:prstGeom prst="wedgeRoundRectCallout">
            <a:avLst>
              <a:gd name="adj1" fmla="val 74760"/>
              <a:gd name="adj2" fmla="val 14741"/>
              <a:gd name="adj3" fmla="val 16667"/>
            </a:avLst>
          </a:prstGeom>
          <a:solidFill>
            <a:schemeClr val="bg1"/>
          </a:solidFill>
          <a:ln w="25400" algn="ctr">
            <a:noFill/>
            <a:miter lim="800000"/>
            <a:headEnd/>
            <a:tailEnd/>
          </a:ln>
          <a:effectLst/>
          <a:scene3d>
            <a:camera prst="orthographicFront">
              <a:rot lat="0" lon="0" rev="0"/>
            </a:camera>
            <a:lightRig rig="chilly" dir="t">
              <a:rot lat="0" lon="0" rev="18480000"/>
            </a:lightRig>
          </a:scene3d>
          <a:sp3d prstMaterial="clear">
            <a:bevelT h="63500"/>
          </a:sp3d>
        </p:spPr>
        <p:txBody>
          <a:bodyPr anchor="ctr"/>
          <a:lstStyle/>
          <a:p>
            <a:pPr algn="ctr"/>
            <a:r>
              <a:rPr lang="en-US" sz="1400" dirty="0">
                <a:solidFill>
                  <a:schemeClr val="bg1"/>
                </a:solidFill>
                <a:cs typeface="Arial" charset="0"/>
              </a:rPr>
              <a:t>Expandable with up to 4 disk shelves </a:t>
            </a:r>
          </a:p>
        </p:txBody>
      </p:sp>
      <p:sp>
        <p:nvSpPr>
          <p:cNvPr id="17" name="Rectangle 16"/>
          <p:cNvSpPr/>
          <p:nvPr/>
        </p:nvSpPr>
        <p:spPr>
          <a:xfrm>
            <a:off x="2559475" y="1637493"/>
            <a:ext cx="4214105" cy="646331"/>
          </a:xfrm>
          <a:prstGeom prst="rect">
            <a:avLst/>
          </a:prstGeom>
        </p:spPr>
        <p:txBody>
          <a:bodyPr wrap="square">
            <a:spAutoFit/>
          </a:bodyPr>
          <a:lstStyle/>
          <a:p>
            <a:pPr algn="ctr" eaLnBrk="0" hangingPunct="0">
              <a:lnSpc>
                <a:spcPct val="90000"/>
              </a:lnSpc>
              <a:spcBef>
                <a:spcPct val="25000"/>
              </a:spcBef>
              <a:spcAft>
                <a:spcPct val="10000"/>
              </a:spcAft>
              <a:buClr>
                <a:srgbClr val="ABA69F"/>
              </a:buClr>
              <a:buSzPct val="80000"/>
            </a:pPr>
            <a:r>
              <a:rPr lang="en-US" sz="2000" dirty="0">
                <a:solidFill>
                  <a:schemeClr val="bg1"/>
                </a:solidFill>
              </a:rPr>
              <a:t>x</a:t>
            </a:r>
            <a:r>
              <a:rPr lang="en-US" sz="2000" dirty="0" smtClean="0">
                <a:solidFill>
                  <a:schemeClr val="bg1"/>
                </a:solidFill>
              </a:rPr>
              <a:t>86 compute + dense storage array in a single 3U RM chassis </a:t>
            </a:r>
            <a:endParaRPr lang="en-US" sz="2000" dirty="0">
              <a:solidFill>
                <a:schemeClr val="bg1"/>
              </a:solidFill>
            </a:endParaRPr>
          </a:p>
        </p:txBody>
      </p:sp>
    </p:spTree>
    <p:extLst>
      <p:ext uri="{BB962C8B-B14F-4D97-AF65-F5344CB8AC3E}">
        <p14:creationId xmlns:p14="http://schemas.microsoft.com/office/powerpoint/2010/main" val="1057646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4" y="95114"/>
            <a:ext cx="8229600" cy="857250"/>
          </a:xfrm>
        </p:spPr>
        <p:txBody>
          <a:bodyPr/>
          <a:lstStyle/>
          <a:p>
            <a:r>
              <a:rPr lang="en-US" dirty="0" smtClean="0">
                <a:solidFill>
                  <a:schemeClr val="bg1"/>
                </a:solidFill>
              </a:rPr>
              <a:t>HP E5000 System Enclosure – rear view</a:t>
            </a:r>
            <a:endParaRPr lang="en-AU" dirty="0">
              <a:solidFill>
                <a:schemeClr val="bg1"/>
              </a:solidFill>
            </a:endParaRPr>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Rectangle 4"/>
          <p:cNvSpPr/>
          <p:nvPr/>
        </p:nvSpPr>
        <p:spPr>
          <a:xfrm>
            <a:off x="179512" y="771550"/>
            <a:ext cx="7200800" cy="400110"/>
          </a:xfrm>
          <a:prstGeom prst="rect">
            <a:avLst/>
          </a:prstGeom>
        </p:spPr>
        <p:txBody>
          <a:bodyPr wrap="square">
            <a:spAutoFit/>
          </a:bodyPr>
          <a:lstStyle/>
          <a:p>
            <a:r>
              <a:rPr lang="en-US" sz="2000" dirty="0" smtClean="0">
                <a:solidFill>
                  <a:schemeClr val="accent4">
                    <a:lumMod val="60000"/>
                    <a:lumOff val="40000"/>
                  </a:schemeClr>
                </a:solidFill>
              </a:rPr>
              <a:t>The Converged Infrastructure for Exchange 2010</a:t>
            </a:r>
          </a:p>
        </p:txBody>
      </p:sp>
      <p:pic>
        <p:nvPicPr>
          <p:cNvPr id="18" name="Picture 2" descr="C:\Users\steadmde\AppData\Local\Microsoft\Windows\Temporary Internet Files\Content.Outlook\ZBA50IW6\penguins-9-9-10_jgm-med.jpg"/>
          <p:cNvPicPr>
            <a:picLocks noChangeAspect="1" noChangeArrowheads="1"/>
          </p:cNvPicPr>
          <p:nvPr/>
        </p:nvPicPr>
        <p:blipFill>
          <a:blip r:embed="rId3" cstate="print"/>
          <a:srcRect/>
          <a:stretch>
            <a:fillRect/>
          </a:stretch>
        </p:blipFill>
        <p:spPr bwMode="auto">
          <a:xfrm>
            <a:off x="1154430" y="2424161"/>
            <a:ext cx="7178040" cy="1399614"/>
          </a:xfrm>
          <a:prstGeom prst="rect">
            <a:avLst/>
          </a:prstGeom>
          <a:noFill/>
        </p:spPr>
      </p:pic>
      <p:sp>
        <p:nvSpPr>
          <p:cNvPr id="19" name="Rounded Rectangular Callout 18"/>
          <p:cNvSpPr/>
          <p:nvPr/>
        </p:nvSpPr>
        <p:spPr>
          <a:xfrm>
            <a:off x="3347864" y="3973760"/>
            <a:ext cx="2109642" cy="720080"/>
          </a:xfrm>
          <a:prstGeom prst="wedgeRoundRectCallout">
            <a:avLst>
              <a:gd name="adj1" fmla="val -50319"/>
              <a:gd name="adj2" fmla="val -168905"/>
              <a:gd name="adj3" fmla="val 16667"/>
            </a:avLst>
          </a:prstGeom>
          <a:solidFill>
            <a:schemeClr val="bg1"/>
          </a:solidFill>
          <a:ln w="25400" algn="ctr">
            <a:noFill/>
            <a:miter lim="800000"/>
            <a:headEnd/>
            <a:tailEnd/>
          </a:ln>
          <a:effectLst/>
          <a:scene3d>
            <a:camera prst="orthographicFront">
              <a:rot lat="0" lon="0" rev="0"/>
            </a:camera>
            <a:lightRig rig="chilly" dir="t">
              <a:rot lat="0" lon="0" rev="18480000"/>
            </a:lightRig>
          </a:scene3d>
          <a:sp3d prstMaterial="clear">
            <a:bevelT h="63500"/>
          </a:sp3d>
        </p:spPr>
        <p:txBody>
          <a:bodyPr anchor="ctr"/>
          <a:lstStyle/>
          <a:p>
            <a:pPr algn="ctr"/>
            <a:r>
              <a:rPr lang="en-US" sz="1400" dirty="0">
                <a:solidFill>
                  <a:schemeClr val="bg1"/>
                </a:solidFill>
                <a:cs typeface="Arial" charset="0"/>
              </a:rPr>
              <a:t>PCIe  expansion </a:t>
            </a:r>
            <a:r>
              <a:rPr lang="en-US" sz="1400" dirty="0" smtClean="0">
                <a:solidFill>
                  <a:schemeClr val="bg1"/>
                </a:solidFill>
                <a:cs typeface="Arial" charset="0"/>
              </a:rPr>
              <a:t/>
            </a:r>
            <a:br>
              <a:rPr lang="en-US" sz="1400" dirty="0" smtClean="0">
                <a:solidFill>
                  <a:schemeClr val="bg1"/>
                </a:solidFill>
                <a:cs typeface="Arial" charset="0"/>
              </a:rPr>
            </a:br>
            <a:r>
              <a:rPr lang="en-US" sz="1400" dirty="0" smtClean="0">
                <a:solidFill>
                  <a:schemeClr val="bg1"/>
                </a:solidFill>
                <a:cs typeface="Arial" charset="0"/>
              </a:rPr>
              <a:t>slot </a:t>
            </a:r>
            <a:r>
              <a:rPr lang="en-US" sz="1400" dirty="0">
                <a:solidFill>
                  <a:schemeClr val="bg1"/>
                </a:solidFill>
                <a:cs typeface="Arial" charset="0"/>
              </a:rPr>
              <a:t>for each server</a:t>
            </a:r>
          </a:p>
        </p:txBody>
      </p:sp>
      <p:sp>
        <p:nvSpPr>
          <p:cNvPr id="20" name="Rounded Rectangular Callout 19"/>
          <p:cNvSpPr/>
          <p:nvPr/>
        </p:nvSpPr>
        <p:spPr>
          <a:xfrm>
            <a:off x="485775" y="1635647"/>
            <a:ext cx="3352800" cy="614658"/>
          </a:xfrm>
          <a:prstGeom prst="wedgeRoundRectCallout">
            <a:avLst>
              <a:gd name="adj1" fmla="val 30858"/>
              <a:gd name="adj2" fmla="val 120505"/>
              <a:gd name="adj3" fmla="val 16667"/>
            </a:avLst>
          </a:prstGeom>
          <a:solidFill>
            <a:schemeClr val="bg1"/>
          </a:solidFill>
          <a:ln w="25400" algn="ctr">
            <a:noFill/>
            <a:miter lim="800000"/>
            <a:headEnd/>
            <a:tailEnd/>
          </a:ln>
          <a:effectLst/>
          <a:scene3d>
            <a:camera prst="orthographicFront">
              <a:rot lat="0" lon="0" rev="0"/>
            </a:camera>
            <a:lightRig rig="chilly" dir="t">
              <a:rot lat="0" lon="0" rev="18480000"/>
            </a:lightRig>
          </a:scene3d>
          <a:sp3d prstMaterial="clear">
            <a:bevelT h="63500"/>
          </a:sp3d>
        </p:spPr>
        <p:txBody>
          <a:bodyPr anchor="ctr"/>
          <a:lstStyle/>
          <a:p>
            <a:pPr algn="ctr"/>
            <a:r>
              <a:rPr lang="en-US" sz="1400" dirty="0">
                <a:solidFill>
                  <a:schemeClr val="bg1"/>
                </a:solidFill>
                <a:cs typeface="Arial" charset="0"/>
              </a:rPr>
              <a:t>Redundant LOM (LAN on Motherboard) connectors to match the installed server </a:t>
            </a:r>
          </a:p>
        </p:txBody>
      </p:sp>
      <p:sp>
        <p:nvSpPr>
          <p:cNvPr id="21" name="Rounded Rectangular Callout 20"/>
          <p:cNvSpPr/>
          <p:nvPr/>
        </p:nvSpPr>
        <p:spPr>
          <a:xfrm>
            <a:off x="5724525" y="3939902"/>
            <a:ext cx="2924175" cy="720080"/>
          </a:xfrm>
          <a:prstGeom prst="wedgeRoundRectCallout">
            <a:avLst>
              <a:gd name="adj1" fmla="val -64815"/>
              <a:gd name="adj2" fmla="val -101367"/>
              <a:gd name="adj3" fmla="val 16667"/>
            </a:avLst>
          </a:prstGeom>
          <a:solidFill>
            <a:schemeClr val="bg1"/>
          </a:solidFill>
          <a:ln w="25400" algn="ctr">
            <a:noFill/>
            <a:miter lim="800000"/>
            <a:headEnd/>
            <a:tailEnd/>
          </a:ln>
          <a:effectLst/>
          <a:scene3d>
            <a:camera prst="orthographicFront">
              <a:rot lat="0" lon="0" rev="0"/>
            </a:camera>
            <a:lightRig rig="chilly" dir="t">
              <a:rot lat="0" lon="0" rev="18480000"/>
            </a:lightRig>
          </a:scene3d>
          <a:sp3d prstMaterial="clear">
            <a:bevelT h="63500"/>
          </a:sp3d>
        </p:spPr>
        <p:txBody>
          <a:bodyPr anchor="ctr"/>
          <a:lstStyle/>
          <a:p>
            <a:pPr algn="ctr"/>
            <a:r>
              <a:rPr lang="en-US" sz="1400" dirty="0">
                <a:solidFill>
                  <a:schemeClr val="bg1"/>
                </a:solidFill>
                <a:cs typeface="Arial" charset="0"/>
              </a:rPr>
              <a:t>High availability with redundant, hot swap power &amp; cooling using standard ProLiant components</a:t>
            </a:r>
          </a:p>
        </p:txBody>
      </p:sp>
      <p:sp>
        <p:nvSpPr>
          <p:cNvPr id="22" name="Rounded Rectangular Callout 21"/>
          <p:cNvSpPr/>
          <p:nvPr/>
        </p:nvSpPr>
        <p:spPr>
          <a:xfrm>
            <a:off x="179512" y="3936454"/>
            <a:ext cx="2956516" cy="507504"/>
          </a:xfrm>
          <a:prstGeom prst="wedgeRoundRectCallout">
            <a:avLst>
              <a:gd name="adj1" fmla="val 5278"/>
              <a:gd name="adj2" fmla="val -97972"/>
              <a:gd name="adj3" fmla="val 16667"/>
            </a:avLst>
          </a:prstGeom>
          <a:solidFill>
            <a:schemeClr val="bg1"/>
          </a:solidFill>
          <a:ln w="25400" algn="ctr">
            <a:noFill/>
            <a:miter lim="800000"/>
            <a:headEnd/>
            <a:tailEnd/>
          </a:ln>
          <a:effectLst/>
          <a:scene3d>
            <a:camera prst="orthographicFront">
              <a:rot lat="0" lon="0" rev="0"/>
            </a:camera>
            <a:lightRig rig="chilly" dir="t">
              <a:rot lat="0" lon="0" rev="18480000"/>
            </a:lightRig>
          </a:scene3d>
          <a:sp3d prstMaterial="clear">
            <a:bevelT h="63500"/>
          </a:sp3d>
        </p:spPr>
        <p:txBody>
          <a:bodyPr anchor="ctr"/>
          <a:lstStyle/>
          <a:p>
            <a:pPr algn="ctr"/>
            <a:r>
              <a:rPr lang="en-US" sz="1400" dirty="0" err="1">
                <a:solidFill>
                  <a:schemeClr val="bg1"/>
                </a:solidFill>
                <a:cs typeface="Arial" charset="0"/>
              </a:rPr>
              <a:t>i</a:t>
            </a:r>
            <a:r>
              <a:rPr lang="en-US" sz="1400" dirty="0" err="1" smtClean="0">
                <a:solidFill>
                  <a:schemeClr val="bg1"/>
                </a:solidFill>
                <a:cs typeface="Arial" charset="0"/>
              </a:rPr>
              <a:t>LO</a:t>
            </a:r>
            <a:r>
              <a:rPr lang="en-US" sz="1400" dirty="0" smtClean="0">
                <a:solidFill>
                  <a:schemeClr val="bg1"/>
                </a:solidFill>
                <a:cs typeface="Arial" charset="0"/>
              </a:rPr>
              <a:t> </a:t>
            </a:r>
            <a:r>
              <a:rPr lang="en-US" sz="1400" dirty="0">
                <a:solidFill>
                  <a:schemeClr val="bg1"/>
                </a:solidFill>
                <a:cs typeface="Arial" charset="0"/>
              </a:rPr>
              <a:t>enclosure management-health monitor, onboard admin emulation  </a:t>
            </a:r>
          </a:p>
        </p:txBody>
      </p:sp>
      <p:sp>
        <p:nvSpPr>
          <p:cNvPr id="23" name="Rounded Rectangular Callout 22"/>
          <p:cNvSpPr/>
          <p:nvPr/>
        </p:nvSpPr>
        <p:spPr>
          <a:xfrm>
            <a:off x="4276724" y="1635646"/>
            <a:ext cx="4055746" cy="614657"/>
          </a:xfrm>
          <a:prstGeom prst="wedgeRoundRectCallout">
            <a:avLst>
              <a:gd name="adj1" fmla="val 20774"/>
              <a:gd name="adj2" fmla="val 126590"/>
              <a:gd name="adj3" fmla="val 16667"/>
            </a:avLst>
          </a:prstGeom>
          <a:solidFill>
            <a:schemeClr val="bg1"/>
          </a:solidFill>
          <a:ln w="25400" algn="ctr">
            <a:noFill/>
            <a:miter lim="800000"/>
            <a:headEnd/>
            <a:tailEnd/>
          </a:ln>
          <a:effectLst/>
          <a:scene3d>
            <a:camera prst="orthographicFront">
              <a:rot lat="0" lon="0" rev="0"/>
            </a:camera>
            <a:lightRig rig="chilly" dir="t">
              <a:rot lat="0" lon="0" rev="18480000"/>
            </a:lightRig>
          </a:scene3d>
          <a:sp3d prstMaterial="clear">
            <a:bevelT h="63500"/>
          </a:sp3d>
        </p:spPr>
        <p:txBody>
          <a:bodyPr anchor="ctr"/>
          <a:lstStyle/>
          <a:p>
            <a:pPr algn="ctr"/>
            <a:r>
              <a:rPr lang="en-US" sz="1400" dirty="0">
                <a:solidFill>
                  <a:schemeClr val="bg1"/>
                </a:solidFill>
                <a:cs typeface="Arial" charset="0"/>
              </a:rPr>
              <a:t>Redundant 6Gb SAS ports for scale-up capacity expansion using the P1210m controller</a:t>
            </a:r>
          </a:p>
        </p:txBody>
      </p:sp>
    </p:spTree>
    <p:extLst>
      <p:ext uri="{BB962C8B-B14F-4D97-AF65-F5344CB8AC3E}">
        <p14:creationId xmlns:p14="http://schemas.microsoft.com/office/powerpoint/2010/main" val="27846548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62060" y="627534"/>
            <a:ext cx="8370380" cy="294965"/>
          </a:xfrm>
        </p:spPr>
        <p:txBody>
          <a:bodyPr>
            <a:noAutofit/>
          </a:bodyPr>
          <a:lstStyle/>
          <a:p>
            <a:r>
              <a:rPr lang="en-US" sz="2400" dirty="0">
                <a:solidFill>
                  <a:schemeClr val="accent1">
                    <a:lumMod val="60000"/>
                    <a:lumOff val="40000"/>
                  </a:schemeClr>
                </a:solidFill>
                <a:latin typeface="+mn-lt"/>
              </a:rPr>
              <a:t>HP E5000 all-inclusive configurations</a:t>
            </a:r>
          </a:p>
        </p:txBody>
      </p:sp>
      <p:sp>
        <p:nvSpPr>
          <p:cNvPr id="3" name="Title 2"/>
          <p:cNvSpPr>
            <a:spLocks noGrp="1"/>
          </p:cNvSpPr>
          <p:nvPr>
            <p:ph type="title"/>
          </p:nvPr>
        </p:nvSpPr>
        <p:spPr>
          <a:xfrm>
            <a:off x="107504" y="123478"/>
            <a:ext cx="8375650" cy="469840"/>
          </a:xfrm>
        </p:spPr>
        <p:txBody>
          <a:bodyPr/>
          <a:lstStyle/>
          <a:p>
            <a:r>
              <a:rPr lang="en-US" dirty="0" smtClean="0"/>
              <a:t>What’s in the box?</a:t>
            </a:r>
            <a:endParaRPr lang="en-US" dirty="0"/>
          </a:p>
        </p:txBody>
      </p:sp>
      <p:grpSp>
        <p:nvGrpSpPr>
          <p:cNvPr id="2" name="Group 9"/>
          <p:cNvGrpSpPr/>
          <p:nvPr/>
        </p:nvGrpSpPr>
        <p:grpSpPr>
          <a:xfrm>
            <a:off x="1547664" y="1191742"/>
            <a:ext cx="7101036" cy="3540248"/>
            <a:chOff x="495300" y="1683512"/>
            <a:chExt cx="8153400" cy="4336288"/>
          </a:xfrm>
        </p:grpSpPr>
        <p:graphicFrame>
          <p:nvGraphicFramePr>
            <p:cNvPr id="13" name="Diagram 12"/>
            <p:cNvGraphicFramePr/>
            <p:nvPr>
              <p:extLst>
                <p:ext uri="{D42A27DB-BD31-4B8C-83A1-F6EECF244321}">
                  <p14:modId xmlns:p14="http://schemas.microsoft.com/office/powerpoint/2010/main" val="1857434291"/>
                </p:ext>
              </p:extLst>
            </p:nvPr>
          </p:nvGraphicFramePr>
          <p:xfrm>
            <a:off x="495300" y="1683512"/>
            <a:ext cx="8153400" cy="4336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5"/>
            <p:cNvGrpSpPr/>
            <p:nvPr/>
          </p:nvGrpSpPr>
          <p:grpSpPr>
            <a:xfrm>
              <a:off x="3017520" y="3371534"/>
              <a:ext cx="3108960" cy="960105"/>
              <a:chOff x="1697555" y="2167773"/>
              <a:chExt cx="5937665" cy="2400436"/>
            </a:xfrm>
          </p:grpSpPr>
          <p:grpSp>
            <p:nvGrpSpPr>
              <p:cNvPr id="6" name="Group 15"/>
              <p:cNvGrpSpPr/>
              <p:nvPr/>
            </p:nvGrpSpPr>
            <p:grpSpPr>
              <a:xfrm>
                <a:off x="1697555" y="2167773"/>
                <a:ext cx="5937665" cy="2400436"/>
                <a:chOff x="1697555" y="2167771"/>
                <a:chExt cx="5937665" cy="2400435"/>
              </a:xfrm>
            </p:grpSpPr>
            <p:pic>
              <p:nvPicPr>
                <p:cNvPr id="8" name="Picture 2" descr="C:\My documents\00 USD\0Programs\IDP\Penguins\Penguins-front-Rev3.jpg"/>
                <p:cNvPicPr>
                  <a:picLocks noChangeAspect="1" noChangeArrowheads="1"/>
                </p:cNvPicPr>
                <p:nvPr/>
              </p:nvPicPr>
              <p:blipFill>
                <a:blip r:embed="rId8" cstate="print">
                  <a:lum bright="10000"/>
                </a:blip>
                <a:srcRect/>
                <a:stretch>
                  <a:fillRect/>
                </a:stretch>
              </p:blipFill>
              <p:spPr bwMode="auto">
                <a:xfrm>
                  <a:off x="1697555" y="2167771"/>
                  <a:ext cx="5937665" cy="2400435"/>
                </a:xfrm>
                <a:prstGeom prst="rect">
                  <a:avLst/>
                </a:prstGeom>
                <a:noFill/>
              </p:spPr>
            </p:pic>
            <p:pic>
              <p:nvPicPr>
                <p:cNvPr id="9" name="Picture 3"/>
                <p:cNvPicPr>
                  <a:picLocks noChangeAspect="1" noChangeArrowheads="1"/>
                </p:cNvPicPr>
                <p:nvPr/>
              </p:nvPicPr>
              <p:blipFill>
                <a:blip r:embed="rId9" cstate="print">
                  <a:lum bright="-9000"/>
                </a:blip>
                <a:srcRect/>
                <a:stretch>
                  <a:fillRect/>
                </a:stretch>
              </p:blipFill>
              <p:spPr bwMode="auto">
                <a:xfrm>
                  <a:off x="4876800" y="3366247"/>
                  <a:ext cx="2286000" cy="672353"/>
                </a:xfrm>
                <a:prstGeom prst="rect">
                  <a:avLst/>
                </a:prstGeom>
                <a:noFill/>
                <a:ln w="9525">
                  <a:noFill/>
                  <a:miter lim="800000"/>
                  <a:headEnd/>
                  <a:tailEnd/>
                </a:ln>
              </p:spPr>
            </p:pic>
          </p:grpSp>
          <p:pic>
            <p:nvPicPr>
              <p:cNvPr id="7" name="Picture 3"/>
              <p:cNvPicPr>
                <a:picLocks noChangeAspect="1" noChangeArrowheads="1"/>
              </p:cNvPicPr>
              <p:nvPr/>
            </p:nvPicPr>
            <p:blipFill>
              <a:blip r:embed="rId9" cstate="print">
                <a:lum bright="-9000"/>
              </a:blip>
              <a:srcRect/>
              <a:stretch>
                <a:fillRect/>
              </a:stretch>
            </p:blipFill>
            <p:spPr bwMode="auto">
              <a:xfrm>
                <a:off x="4876800" y="2667000"/>
                <a:ext cx="2286000" cy="672353"/>
              </a:xfrm>
              <a:prstGeom prst="rect">
                <a:avLst/>
              </a:prstGeom>
              <a:noFill/>
              <a:ln w="9525">
                <a:noFill/>
                <a:miter lim="800000"/>
                <a:headEnd/>
                <a:tailEnd/>
              </a:ln>
            </p:spPr>
          </p:pic>
        </p:grpSp>
        <p:pic>
          <p:nvPicPr>
            <p:cNvPr id="67589" name="Picture 5" descr="C:\Users\steadmde\Pictures\HP\BLUE\HPR_S_B_RGB_150_LG.png"/>
            <p:cNvPicPr>
              <a:picLocks noChangeAspect="1" noChangeArrowheads="1"/>
            </p:cNvPicPr>
            <p:nvPr/>
          </p:nvPicPr>
          <p:blipFill>
            <a:blip r:embed="rId10" cstate="print"/>
            <a:srcRect/>
            <a:stretch>
              <a:fillRect/>
            </a:stretch>
          </p:blipFill>
          <p:spPr bwMode="auto">
            <a:xfrm>
              <a:off x="588879" y="4495800"/>
              <a:ext cx="838200" cy="838200"/>
            </a:xfrm>
            <a:prstGeom prst="rect">
              <a:avLst/>
            </a:prstGeom>
            <a:noFill/>
          </p:spPr>
        </p:pic>
        <p:pic>
          <p:nvPicPr>
            <p:cNvPr id="67591" name="Picture 7" descr="http://www.pslweb.org/images/content/pagebuilder/53289.png"/>
            <p:cNvPicPr>
              <a:picLocks noChangeAspect="1" noChangeArrowheads="1"/>
            </p:cNvPicPr>
            <p:nvPr/>
          </p:nvPicPr>
          <p:blipFill>
            <a:blip r:embed="rId11" cstate="print"/>
            <a:srcRect/>
            <a:stretch>
              <a:fillRect/>
            </a:stretch>
          </p:blipFill>
          <p:spPr bwMode="auto">
            <a:xfrm>
              <a:off x="4686300" y="4724400"/>
              <a:ext cx="774062" cy="777875"/>
            </a:xfrm>
            <a:prstGeom prst="rect">
              <a:avLst/>
            </a:prstGeom>
            <a:noFill/>
          </p:spPr>
        </p:pic>
        <p:pic>
          <p:nvPicPr>
            <p:cNvPr id="65538" name="Picture 2"/>
            <p:cNvPicPr>
              <a:picLocks noChangeAspect="1" noChangeArrowheads="1"/>
            </p:cNvPicPr>
            <p:nvPr/>
          </p:nvPicPr>
          <p:blipFill>
            <a:blip r:embed="rId12" cstate="print"/>
            <a:srcRect/>
            <a:stretch>
              <a:fillRect/>
            </a:stretch>
          </p:blipFill>
          <p:spPr bwMode="auto">
            <a:xfrm>
              <a:off x="647700" y="1948690"/>
              <a:ext cx="779379" cy="838200"/>
            </a:xfrm>
            <a:prstGeom prst="rect">
              <a:avLst/>
            </a:prstGeom>
            <a:noFill/>
            <a:ln w="9525">
              <a:noFill/>
              <a:miter lim="800000"/>
              <a:headEnd/>
              <a:tailEnd/>
            </a:ln>
          </p:spPr>
        </p:pic>
        <p:pic>
          <p:nvPicPr>
            <p:cNvPr id="65539" name="Picture 3"/>
            <p:cNvPicPr>
              <a:picLocks noChangeAspect="1" noChangeArrowheads="1"/>
            </p:cNvPicPr>
            <p:nvPr/>
          </p:nvPicPr>
          <p:blipFill>
            <a:blip r:embed="rId13" cstate="print"/>
            <a:srcRect/>
            <a:stretch>
              <a:fillRect/>
            </a:stretch>
          </p:blipFill>
          <p:spPr bwMode="auto">
            <a:xfrm>
              <a:off x="4729722" y="2057400"/>
              <a:ext cx="687217" cy="841248"/>
            </a:xfrm>
            <a:prstGeom prst="rect">
              <a:avLst/>
            </a:prstGeom>
            <a:noFill/>
            <a:ln w="9525">
              <a:noFill/>
              <a:miter lim="800000"/>
              <a:headEnd/>
              <a:tailEnd/>
            </a:ln>
          </p:spPr>
        </p:pic>
      </p:grpSp>
    </p:spTree>
    <p:extLst>
      <p:ext uri="{BB962C8B-B14F-4D97-AF65-F5344CB8AC3E}">
        <p14:creationId xmlns:p14="http://schemas.microsoft.com/office/powerpoint/2010/main" val="3926765915"/>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5723"/>
            <a:ext cx="8686799" cy="329803"/>
          </a:xfrm>
        </p:spPr>
        <p:txBody>
          <a:bodyPr/>
          <a:lstStyle/>
          <a:p>
            <a:r>
              <a:rPr lang="en-US" sz="3200" dirty="0" smtClean="0">
                <a:solidFill>
                  <a:schemeClr val="accent1">
                    <a:lumMod val="20000"/>
                    <a:lumOff val="80000"/>
                  </a:schemeClr>
                </a:solidFill>
              </a:rPr>
              <a:t>E5000 Storage and Database Configuration</a:t>
            </a:r>
            <a:endParaRPr lang="en-US" sz="3200" dirty="0">
              <a:solidFill>
                <a:schemeClr val="accent1">
                  <a:lumMod val="20000"/>
                  <a:lumOff val="80000"/>
                </a:schemeClr>
              </a:solidFill>
            </a:endParaRPr>
          </a:p>
        </p:txBody>
      </p:sp>
      <p:sp>
        <p:nvSpPr>
          <p:cNvPr id="34" name="Text Placeholder 33"/>
          <p:cNvSpPr>
            <a:spLocks noGrp="1"/>
          </p:cNvSpPr>
          <p:nvPr>
            <p:ph type="body" sz="quarter" idx="10"/>
          </p:nvPr>
        </p:nvSpPr>
        <p:spPr>
          <a:xfrm>
            <a:off x="511721" y="849582"/>
            <a:ext cx="8348472" cy="3755231"/>
          </a:xfrm>
        </p:spPr>
        <p:txBody>
          <a:bodyPr>
            <a:normAutofit/>
          </a:bodyPr>
          <a:lstStyle/>
          <a:p>
            <a:r>
              <a:rPr lang="en-US" sz="1800" dirty="0" smtClean="0">
                <a:solidFill>
                  <a:schemeClr val="bg1"/>
                </a:solidFill>
              </a:rPr>
              <a:t>Pre-formatted RAID groups combined with 2-copy DAG configuration for self-contained high availability</a:t>
            </a:r>
          </a:p>
          <a:p>
            <a:r>
              <a:rPr lang="en-US" sz="1800" dirty="0" smtClean="0">
                <a:solidFill>
                  <a:schemeClr val="bg1"/>
                </a:solidFill>
              </a:rPr>
              <a:t>Hot-Spares and Recovery LUNs configured automatically</a:t>
            </a:r>
          </a:p>
        </p:txBody>
      </p:sp>
      <p:pic>
        <p:nvPicPr>
          <p:cNvPr id="3" name="Picture 2" descr="C:\My documents\00 USD\0Programs\IDP\Penguins\Penguins-front-Rev3.jpg"/>
          <p:cNvPicPr>
            <a:picLocks noChangeAspect="1" noChangeArrowheads="1"/>
          </p:cNvPicPr>
          <p:nvPr/>
        </p:nvPicPr>
        <p:blipFill>
          <a:blip r:embed="rId3" cstate="print">
            <a:lum bright="12000"/>
          </a:blip>
          <a:srcRect/>
          <a:stretch>
            <a:fillRect/>
          </a:stretch>
        </p:blipFill>
        <p:spPr bwMode="auto">
          <a:xfrm>
            <a:off x="1040236" y="2497943"/>
            <a:ext cx="7651020" cy="1593963"/>
          </a:xfrm>
          <a:prstGeom prst="rect">
            <a:avLst/>
          </a:prstGeom>
          <a:noFill/>
        </p:spPr>
      </p:pic>
      <p:pic>
        <p:nvPicPr>
          <p:cNvPr id="4" name="Picture 3"/>
          <p:cNvPicPr>
            <a:picLocks noChangeAspect="1" noChangeArrowheads="1"/>
          </p:cNvPicPr>
          <p:nvPr/>
        </p:nvPicPr>
        <p:blipFill>
          <a:blip r:embed="rId4" cstate="print">
            <a:lum bright="-5000"/>
          </a:blip>
          <a:srcRect/>
          <a:stretch>
            <a:fillRect/>
          </a:stretch>
        </p:blipFill>
        <p:spPr bwMode="auto">
          <a:xfrm>
            <a:off x="5086401" y="3271004"/>
            <a:ext cx="2945641" cy="649774"/>
          </a:xfrm>
          <a:prstGeom prst="rect">
            <a:avLst/>
          </a:prstGeom>
          <a:noFill/>
          <a:ln w="9525">
            <a:noFill/>
            <a:miter lim="800000"/>
            <a:headEnd/>
            <a:tailEnd/>
          </a:ln>
        </p:spPr>
      </p:pic>
      <p:pic>
        <p:nvPicPr>
          <p:cNvPr id="5" name="Picture 3"/>
          <p:cNvPicPr>
            <a:picLocks noChangeAspect="1" noChangeArrowheads="1"/>
          </p:cNvPicPr>
          <p:nvPr/>
        </p:nvPicPr>
        <p:blipFill>
          <a:blip r:embed="rId4" cstate="print">
            <a:lum bright="-5000"/>
          </a:blip>
          <a:srcRect/>
          <a:stretch>
            <a:fillRect/>
          </a:stretch>
        </p:blipFill>
        <p:spPr bwMode="auto">
          <a:xfrm>
            <a:off x="5086401" y="2607556"/>
            <a:ext cx="2945641" cy="649774"/>
          </a:xfrm>
          <a:prstGeom prst="rect">
            <a:avLst/>
          </a:prstGeom>
          <a:noFill/>
          <a:ln w="9525">
            <a:noFill/>
            <a:miter lim="800000"/>
            <a:headEnd/>
            <a:tailEnd/>
          </a:ln>
        </p:spPr>
      </p:pic>
      <p:sp>
        <p:nvSpPr>
          <p:cNvPr id="6" name="Can 5"/>
          <p:cNvSpPr/>
          <p:nvPr/>
        </p:nvSpPr>
        <p:spPr>
          <a:xfrm>
            <a:off x="5254830" y="2711626"/>
            <a:ext cx="521615" cy="441634"/>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DB1</a:t>
            </a:r>
            <a:endParaRPr lang="en-US" sz="1200" dirty="0"/>
          </a:p>
        </p:txBody>
      </p:sp>
      <p:sp>
        <p:nvSpPr>
          <p:cNvPr id="7" name="Can 6"/>
          <p:cNvSpPr/>
          <p:nvPr/>
        </p:nvSpPr>
        <p:spPr>
          <a:xfrm>
            <a:off x="6313616" y="2711626"/>
            <a:ext cx="521615" cy="441634"/>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DB2</a:t>
            </a:r>
            <a:endParaRPr lang="en-US" sz="1200" dirty="0"/>
          </a:p>
        </p:txBody>
      </p:sp>
      <p:sp>
        <p:nvSpPr>
          <p:cNvPr id="8" name="Can 7"/>
          <p:cNvSpPr/>
          <p:nvPr/>
        </p:nvSpPr>
        <p:spPr>
          <a:xfrm>
            <a:off x="5254830" y="3374269"/>
            <a:ext cx="521615" cy="441634"/>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DB1</a:t>
            </a:r>
            <a:endParaRPr lang="en-US" sz="1200" dirty="0"/>
          </a:p>
        </p:txBody>
      </p:sp>
      <p:sp>
        <p:nvSpPr>
          <p:cNvPr id="9" name="Can 8"/>
          <p:cNvSpPr/>
          <p:nvPr/>
        </p:nvSpPr>
        <p:spPr>
          <a:xfrm>
            <a:off x="6313616" y="3374269"/>
            <a:ext cx="521615" cy="441634"/>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DB2</a:t>
            </a:r>
            <a:endParaRPr lang="en-US" sz="1200" dirty="0"/>
          </a:p>
        </p:txBody>
      </p:sp>
      <p:sp>
        <p:nvSpPr>
          <p:cNvPr id="42" name="Can 41"/>
          <p:cNvSpPr/>
          <p:nvPr/>
        </p:nvSpPr>
        <p:spPr>
          <a:xfrm>
            <a:off x="7372401" y="3374269"/>
            <a:ext cx="521615" cy="441634"/>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DB3</a:t>
            </a:r>
            <a:endParaRPr lang="en-US" sz="1200" dirty="0"/>
          </a:p>
        </p:txBody>
      </p:sp>
      <p:sp>
        <p:nvSpPr>
          <p:cNvPr id="44" name="Can 43"/>
          <p:cNvSpPr/>
          <p:nvPr/>
        </p:nvSpPr>
        <p:spPr>
          <a:xfrm>
            <a:off x="7372401" y="2711626"/>
            <a:ext cx="521615" cy="441634"/>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DB3</a:t>
            </a:r>
            <a:endParaRPr lang="en-US" sz="1200" dirty="0"/>
          </a:p>
        </p:txBody>
      </p:sp>
      <p:grpSp>
        <p:nvGrpSpPr>
          <p:cNvPr id="10" name="Group 486"/>
          <p:cNvGrpSpPr/>
          <p:nvPr/>
        </p:nvGrpSpPr>
        <p:grpSpPr>
          <a:xfrm>
            <a:off x="5238800" y="4153824"/>
            <a:ext cx="1676400" cy="578166"/>
            <a:chOff x="7400950" y="2427619"/>
            <a:chExt cx="1425686" cy="812566"/>
          </a:xfrm>
        </p:grpSpPr>
        <p:sp>
          <p:nvSpPr>
            <p:cNvPr id="36" name="Can 35"/>
            <p:cNvSpPr/>
            <p:nvPr/>
          </p:nvSpPr>
          <p:spPr>
            <a:xfrm>
              <a:off x="7400950" y="2427619"/>
              <a:ext cx="228600" cy="316764"/>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7628860" y="2427619"/>
              <a:ext cx="1099504" cy="432556"/>
            </a:xfrm>
            <a:prstGeom prst="rect">
              <a:avLst/>
            </a:prstGeom>
            <a:noFill/>
          </p:spPr>
          <p:txBody>
            <a:bodyPr wrap="square" rtlCol="0">
              <a:spAutoFit/>
            </a:bodyPr>
            <a:lstStyle/>
            <a:p>
              <a:r>
                <a:rPr lang="en-US" sz="1400" dirty="0" smtClean="0">
                  <a:solidFill>
                    <a:schemeClr val="bg1"/>
                  </a:solidFill>
                </a:rPr>
                <a:t>Active copy</a:t>
              </a:r>
              <a:endParaRPr lang="en-US" dirty="0">
                <a:solidFill>
                  <a:schemeClr val="bg1"/>
                </a:solidFill>
              </a:endParaRPr>
            </a:p>
          </p:txBody>
        </p:sp>
        <p:sp>
          <p:nvSpPr>
            <p:cNvPr id="38" name="Can 37"/>
            <p:cNvSpPr/>
            <p:nvPr/>
          </p:nvSpPr>
          <p:spPr>
            <a:xfrm>
              <a:off x="7400950" y="2843254"/>
              <a:ext cx="228600" cy="316764"/>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9" name="TextBox 38"/>
            <p:cNvSpPr txBox="1"/>
            <p:nvPr/>
          </p:nvSpPr>
          <p:spPr>
            <a:xfrm>
              <a:off x="7628860" y="2807629"/>
              <a:ext cx="1197776" cy="432556"/>
            </a:xfrm>
            <a:prstGeom prst="rect">
              <a:avLst/>
            </a:prstGeom>
            <a:noFill/>
          </p:spPr>
          <p:txBody>
            <a:bodyPr wrap="square" rtlCol="0">
              <a:spAutoFit/>
            </a:bodyPr>
            <a:lstStyle/>
            <a:p>
              <a:r>
                <a:rPr lang="en-US" sz="1400" dirty="0" smtClean="0">
                  <a:solidFill>
                    <a:schemeClr val="bg1"/>
                  </a:solidFill>
                </a:rPr>
                <a:t>Passive copy</a:t>
              </a:r>
              <a:endParaRPr lang="en-US" dirty="0">
                <a:solidFill>
                  <a:schemeClr val="bg1"/>
                </a:solidFill>
              </a:endParaRPr>
            </a:p>
          </p:txBody>
        </p:sp>
      </p:grpSp>
      <p:grpSp>
        <p:nvGrpSpPr>
          <p:cNvPr id="11" name="Group 67"/>
          <p:cNvGrpSpPr/>
          <p:nvPr/>
        </p:nvGrpSpPr>
        <p:grpSpPr>
          <a:xfrm>
            <a:off x="971600" y="2103199"/>
            <a:ext cx="762000" cy="1200150"/>
            <a:chOff x="533400" y="3200400"/>
            <a:chExt cx="762000" cy="1600200"/>
          </a:xfrm>
        </p:grpSpPr>
        <p:sp>
          <p:nvSpPr>
            <p:cNvPr id="69" name="Rounded Rectangle 68"/>
            <p:cNvSpPr/>
            <p:nvPr/>
          </p:nvSpPr>
          <p:spPr>
            <a:xfrm>
              <a:off x="533400" y="3200400"/>
              <a:ext cx="762000" cy="1600200"/>
            </a:xfrm>
            <a:prstGeom prst="roundRect">
              <a:avLst/>
            </a:prstGeom>
            <a:solidFill>
              <a:schemeClr val="lt1">
                <a:alpha val="0"/>
              </a:schemeClr>
            </a:solidFill>
            <a:ln/>
          </p:spPr>
          <p:style>
            <a:lnRef idx="2">
              <a:schemeClr val="accent1"/>
            </a:lnRef>
            <a:fillRef idx="1">
              <a:schemeClr val="lt1"/>
            </a:fillRef>
            <a:effectRef idx="0">
              <a:schemeClr val="accent1"/>
            </a:effectRef>
            <a:fontRef idx="minor">
              <a:schemeClr val="dk1"/>
            </a:fontRef>
          </p:style>
          <p:txBody>
            <a:bodyPr lIns="91440" tIns="45720" rtlCol="0" anchor="t"/>
            <a:lstStyle/>
            <a:p>
              <a:pPr algn="ctr">
                <a:lnSpc>
                  <a:spcPct val="85000"/>
                </a:lnSpc>
              </a:pPr>
              <a:r>
                <a:rPr lang="en-US" sz="1200" dirty="0" smtClean="0">
                  <a:solidFill>
                    <a:schemeClr val="bg2"/>
                  </a:solidFill>
                  <a:latin typeface="+mj-lt"/>
                </a:rPr>
                <a:t>RAID 1 LUN</a:t>
              </a:r>
            </a:p>
          </p:txBody>
        </p:sp>
        <p:pic>
          <p:nvPicPr>
            <p:cNvPr id="70" name="Picture 18" descr="HDD.png"/>
            <p:cNvPicPr>
              <a:picLocks noChangeAspect="1"/>
            </p:cNvPicPr>
            <p:nvPr/>
          </p:nvPicPr>
          <p:blipFill>
            <a:blip r:embed="rId5" cstate="print"/>
            <a:srcRect/>
            <a:stretch>
              <a:fillRect/>
            </a:stretch>
          </p:blipFill>
          <p:spPr bwMode="auto">
            <a:xfrm>
              <a:off x="612648" y="3810000"/>
              <a:ext cx="603504" cy="603504"/>
            </a:xfrm>
            <a:prstGeom prst="rect">
              <a:avLst/>
            </a:prstGeom>
            <a:noFill/>
            <a:ln w="9525">
              <a:noFill/>
              <a:miter lim="800000"/>
              <a:headEnd/>
              <a:tailEnd/>
            </a:ln>
          </p:spPr>
        </p:pic>
        <p:pic>
          <p:nvPicPr>
            <p:cNvPr id="71" name="Picture 18" descr="HDD.png"/>
            <p:cNvPicPr>
              <a:picLocks noChangeAspect="1"/>
            </p:cNvPicPr>
            <p:nvPr/>
          </p:nvPicPr>
          <p:blipFill>
            <a:blip r:embed="rId5" cstate="print"/>
            <a:srcRect/>
            <a:stretch>
              <a:fillRect/>
            </a:stretch>
          </p:blipFill>
          <p:spPr bwMode="auto">
            <a:xfrm>
              <a:off x="612648" y="4114800"/>
              <a:ext cx="603504" cy="603504"/>
            </a:xfrm>
            <a:prstGeom prst="rect">
              <a:avLst/>
            </a:prstGeom>
            <a:noFill/>
            <a:ln w="9525">
              <a:noFill/>
              <a:miter lim="800000"/>
              <a:headEnd/>
              <a:tailEnd/>
            </a:ln>
          </p:spPr>
        </p:pic>
      </p:grpSp>
      <p:grpSp>
        <p:nvGrpSpPr>
          <p:cNvPr id="12" name="Group 71"/>
          <p:cNvGrpSpPr/>
          <p:nvPr/>
        </p:nvGrpSpPr>
        <p:grpSpPr>
          <a:xfrm>
            <a:off x="3257600" y="2103199"/>
            <a:ext cx="762000" cy="1200150"/>
            <a:chOff x="533400" y="3200400"/>
            <a:chExt cx="762000" cy="1600200"/>
          </a:xfrm>
        </p:grpSpPr>
        <p:sp>
          <p:nvSpPr>
            <p:cNvPr id="73" name="Rounded Rectangle 72"/>
            <p:cNvSpPr/>
            <p:nvPr/>
          </p:nvSpPr>
          <p:spPr>
            <a:xfrm>
              <a:off x="533400" y="3200400"/>
              <a:ext cx="762000" cy="1600200"/>
            </a:xfrm>
            <a:prstGeom prst="roundRect">
              <a:avLst/>
            </a:prstGeom>
            <a:solidFill>
              <a:schemeClr val="lt1">
                <a:alpha val="0"/>
              </a:schemeClr>
            </a:solidFill>
            <a:ln/>
          </p:spPr>
          <p:style>
            <a:lnRef idx="2">
              <a:schemeClr val="accent1"/>
            </a:lnRef>
            <a:fillRef idx="1">
              <a:schemeClr val="lt1"/>
            </a:fillRef>
            <a:effectRef idx="0">
              <a:schemeClr val="accent1"/>
            </a:effectRef>
            <a:fontRef idx="minor">
              <a:schemeClr val="dk1"/>
            </a:fontRef>
          </p:style>
          <p:txBody>
            <a:bodyPr lIns="91440" tIns="45720" rtlCol="0" anchor="t"/>
            <a:lstStyle/>
            <a:p>
              <a:pPr algn="ctr">
                <a:lnSpc>
                  <a:spcPct val="85000"/>
                </a:lnSpc>
              </a:pPr>
              <a:r>
                <a:rPr lang="en-US" sz="1200" dirty="0" err="1" smtClean="0">
                  <a:solidFill>
                    <a:schemeClr val="bg2"/>
                  </a:solidFill>
                  <a:latin typeface="+mj-lt"/>
                </a:rPr>
                <a:t>Recov</a:t>
              </a:r>
              <a:endParaRPr lang="en-US" sz="1200" dirty="0" smtClean="0">
                <a:solidFill>
                  <a:schemeClr val="bg2"/>
                </a:solidFill>
                <a:latin typeface="+mj-lt"/>
              </a:endParaRPr>
            </a:p>
            <a:p>
              <a:pPr algn="ctr">
                <a:lnSpc>
                  <a:spcPct val="85000"/>
                </a:lnSpc>
              </a:pPr>
              <a:r>
                <a:rPr lang="en-US" sz="1200" dirty="0" smtClean="0">
                  <a:solidFill>
                    <a:schemeClr val="bg2"/>
                  </a:solidFill>
                  <a:latin typeface="+mj-lt"/>
                </a:rPr>
                <a:t>LUN</a:t>
              </a:r>
            </a:p>
          </p:txBody>
        </p:sp>
        <p:pic>
          <p:nvPicPr>
            <p:cNvPr id="74" name="Picture 18" descr="HDD.png"/>
            <p:cNvPicPr>
              <a:picLocks noChangeAspect="1"/>
            </p:cNvPicPr>
            <p:nvPr/>
          </p:nvPicPr>
          <p:blipFill>
            <a:blip r:embed="rId5" cstate="print"/>
            <a:srcRect/>
            <a:stretch>
              <a:fillRect/>
            </a:stretch>
          </p:blipFill>
          <p:spPr bwMode="auto">
            <a:xfrm>
              <a:off x="612648" y="3810000"/>
              <a:ext cx="603504" cy="603504"/>
            </a:xfrm>
            <a:prstGeom prst="rect">
              <a:avLst/>
            </a:prstGeom>
            <a:noFill/>
            <a:ln w="9525">
              <a:noFill/>
              <a:miter lim="800000"/>
              <a:headEnd/>
              <a:tailEnd/>
            </a:ln>
          </p:spPr>
        </p:pic>
      </p:grpSp>
      <p:grpSp>
        <p:nvGrpSpPr>
          <p:cNvPr id="13" name="Group 74"/>
          <p:cNvGrpSpPr/>
          <p:nvPr/>
        </p:nvGrpSpPr>
        <p:grpSpPr>
          <a:xfrm>
            <a:off x="2495600" y="2103199"/>
            <a:ext cx="762000" cy="1200150"/>
            <a:chOff x="533400" y="3200400"/>
            <a:chExt cx="762000" cy="1600200"/>
          </a:xfrm>
        </p:grpSpPr>
        <p:sp>
          <p:nvSpPr>
            <p:cNvPr id="76" name="Rounded Rectangle 75"/>
            <p:cNvSpPr/>
            <p:nvPr/>
          </p:nvSpPr>
          <p:spPr>
            <a:xfrm>
              <a:off x="533400" y="3200400"/>
              <a:ext cx="762000" cy="1600200"/>
            </a:xfrm>
            <a:prstGeom prst="roundRect">
              <a:avLst/>
            </a:prstGeom>
            <a:solidFill>
              <a:schemeClr val="lt1">
                <a:alpha val="0"/>
              </a:schemeClr>
            </a:solidFill>
            <a:ln/>
          </p:spPr>
          <p:style>
            <a:lnRef idx="2">
              <a:schemeClr val="accent1"/>
            </a:lnRef>
            <a:fillRef idx="1">
              <a:schemeClr val="lt1"/>
            </a:fillRef>
            <a:effectRef idx="0">
              <a:schemeClr val="accent1"/>
            </a:effectRef>
            <a:fontRef idx="minor">
              <a:schemeClr val="dk1"/>
            </a:fontRef>
          </p:style>
          <p:txBody>
            <a:bodyPr lIns="91440" tIns="45720" rtlCol="0" anchor="t"/>
            <a:lstStyle/>
            <a:p>
              <a:pPr algn="ctr">
                <a:lnSpc>
                  <a:spcPct val="85000"/>
                </a:lnSpc>
              </a:pPr>
              <a:r>
                <a:rPr lang="en-US" sz="1200" dirty="0" smtClean="0">
                  <a:solidFill>
                    <a:schemeClr val="bg2"/>
                  </a:solidFill>
                  <a:latin typeface="+mj-lt"/>
                </a:rPr>
                <a:t>RAID 1</a:t>
              </a:r>
              <a:r>
                <a:rPr lang="en-US" sz="1200" dirty="0" smtClean="0">
                  <a:solidFill>
                    <a:schemeClr val="bg2"/>
                  </a:solidFill>
                </a:rPr>
                <a:t> </a:t>
              </a:r>
              <a:r>
                <a:rPr lang="en-US" sz="1200" dirty="0" smtClean="0">
                  <a:solidFill>
                    <a:schemeClr val="bg2"/>
                  </a:solidFill>
                  <a:latin typeface="+mj-lt"/>
                </a:rPr>
                <a:t>LUN</a:t>
              </a:r>
            </a:p>
          </p:txBody>
        </p:sp>
        <p:pic>
          <p:nvPicPr>
            <p:cNvPr id="77" name="Picture 18" descr="HDD.png"/>
            <p:cNvPicPr>
              <a:picLocks noChangeAspect="1"/>
            </p:cNvPicPr>
            <p:nvPr/>
          </p:nvPicPr>
          <p:blipFill>
            <a:blip r:embed="rId5" cstate="print"/>
            <a:srcRect/>
            <a:stretch>
              <a:fillRect/>
            </a:stretch>
          </p:blipFill>
          <p:spPr bwMode="auto">
            <a:xfrm>
              <a:off x="612648" y="3810000"/>
              <a:ext cx="603504" cy="603504"/>
            </a:xfrm>
            <a:prstGeom prst="rect">
              <a:avLst/>
            </a:prstGeom>
            <a:noFill/>
            <a:ln w="9525">
              <a:noFill/>
              <a:miter lim="800000"/>
              <a:headEnd/>
              <a:tailEnd/>
            </a:ln>
          </p:spPr>
        </p:pic>
        <p:pic>
          <p:nvPicPr>
            <p:cNvPr id="78" name="Picture 18" descr="HDD.png"/>
            <p:cNvPicPr>
              <a:picLocks noChangeAspect="1"/>
            </p:cNvPicPr>
            <p:nvPr/>
          </p:nvPicPr>
          <p:blipFill>
            <a:blip r:embed="rId5" cstate="print"/>
            <a:srcRect/>
            <a:stretch>
              <a:fillRect/>
            </a:stretch>
          </p:blipFill>
          <p:spPr bwMode="auto">
            <a:xfrm>
              <a:off x="612648" y="4114800"/>
              <a:ext cx="603504" cy="603504"/>
            </a:xfrm>
            <a:prstGeom prst="rect">
              <a:avLst/>
            </a:prstGeom>
            <a:noFill/>
            <a:ln w="9525">
              <a:noFill/>
              <a:miter lim="800000"/>
              <a:headEnd/>
              <a:tailEnd/>
            </a:ln>
          </p:spPr>
        </p:pic>
      </p:grpSp>
      <p:grpSp>
        <p:nvGrpSpPr>
          <p:cNvPr id="14" name="Group 78"/>
          <p:cNvGrpSpPr/>
          <p:nvPr/>
        </p:nvGrpSpPr>
        <p:grpSpPr>
          <a:xfrm>
            <a:off x="1733600" y="2103199"/>
            <a:ext cx="762000" cy="1200150"/>
            <a:chOff x="533400" y="3200400"/>
            <a:chExt cx="762000" cy="1600200"/>
          </a:xfrm>
        </p:grpSpPr>
        <p:sp>
          <p:nvSpPr>
            <p:cNvPr id="80" name="Rounded Rectangle 79"/>
            <p:cNvSpPr/>
            <p:nvPr/>
          </p:nvSpPr>
          <p:spPr>
            <a:xfrm>
              <a:off x="533400" y="3200400"/>
              <a:ext cx="762000" cy="1600200"/>
            </a:xfrm>
            <a:prstGeom prst="roundRect">
              <a:avLst/>
            </a:prstGeom>
            <a:solidFill>
              <a:schemeClr val="lt1">
                <a:alpha val="0"/>
              </a:schemeClr>
            </a:solidFill>
            <a:ln/>
          </p:spPr>
          <p:style>
            <a:lnRef idx="2">
              <a:schemeClr val="accent1"/>
            </a:lnRef>
            <a:fillRef idx="1">
              <a:schemeClr val="lt1"/>
            </a:fillRef>
            <a:effectRef idx="0">
              <a:schemeClr val="accent1"/>
            </a:effectRef>
            <a:fontRef idx="minor">
              <a:schemeClr val="dk1"/>
            </a:fontRef>
          </p:style>
          <p:txBody>
            <a:bodyPr lIns="91440" tIns="45720" rtlCol="0" anchor="t"/>
            <a:lstStyle/>
            <a:p>
              <a:pPr algn="ctr">
                <a:lnSpc>
                  <a:spcPct val="85000"/>
                </a:lnSpc>
              </a:pPr>
              <a:r>
                <a:rPr lang="en-US" sz="1200" dirty="0" smtClean="0">
                  <a:solidFill>
                    <a:schemeClr val="bg2"/>
                  </a:solidFill>
                  <a:latin typeface="+mj-lt"/>
                </a:rPr>
                <a:t>RAID 1</a:t>
              </a:r>
              <a:r>
                <a:rPr lang="en-US" sz="1200" dirty="0" smtClean="0">
                  <a:solidFill>
                    <a:schemeClr val="bg2"/>
                  </a:solidFill>
                </a:rPr>
                <a:t> </a:t>
              </a:r>
              <a:r>
                <a:rPr lang="en-US" sz="1200" dirty="0" smtClean="0">
                  <a:solidFill>
                    <a:schemeClr val="bg2"/>
                  </a:solidFill>
                  <a:latin typeface="+mj-lt"/>
                </a:rPr>
                <a:t>LUN</a:t>
              </a:r>
            </a:p>
          </p:txBody>
        </p:sp>
        <p:pic>
          <p:nvPicPr>
            <p:cNvPr id="81" name="Picture 18" descr="HDD.png"/>
            <p:cNvPicPr>
              <a:picLocks noChangeAspect="1"/>
            </p:cNvPicPr>
            <p:nvPr/>
          </p:nvPicPr>
          <p:blipFill>
            <a:blip r:embed="rId5" cstate="print"/>
            <a:srcRect/>
            <a:stretch>
              <a:fillRect/>
            </a:stretch>
          </p:blipFill>
          <p:spPr bwMode="auto">
            <a:xfrm>
              <a:off x="612648" y="3810000"/>
              <a:ext cx="603504" cy="603504"/>
            </a:xfrm>
            <a:prstGeom prst="rect">
              <a:avLst/>
            </a:prstGeom>
            <a:noFill/>
            <a:ln w="9525">
              <a:noFill/>
              <a:miter lim="800000"/>
              <a:headEnd/>
              <a:tailEnd/>
            </a:ln>
          </p:spPr>
        </p:pic>
        <p:pic>
          <p:nvPicPr>
            <p:cNvPr id="82" name="Picture 18" descr="HDD.png"/>
            <p:cNvPicPr>
              <a:picLocks noChangeAspect="1"/>
            </p:cNvPicPr>
            <p:nvPr/>
          </p:nvPicPr>
          <p:blipFill>
            <a:blip r:embed="rId5" cstate="print"/>
            <a:srcRect/>
            <a:stretch>
              <a:fillRect/>
            </a:stretch>
          </p:blipFill>
          <p:spPr bwMode="auto">
            <a:xfrm>
              <a:off x="612648" y="4114800"/>
              <a:ext cx="603504" cy="603504"/>
            </a:xfrm>
            <a:prstGeom prst="rect">
              <a:avLst/>
            </a:prstGeom>
            <a:noFill/>
            <a:ln w="9525">
              <a:noFill/>
              <a:miter lim="800000"/>
              <a:headEnd/>
              <a:tailEnd/>
            </a:ln>
          </p:spPr>
        </p:pic>
      </p:grpSp>
      <p:sp>
        <p:nvSpPr>
          <p:cNvPr id="84" name="Rounded Rectangle 83"/>
          <p:cNvSpPr/>
          <p:nvPr/>
        </p:nvSpPr>
        <p:spPr>
          <a:xfrm>
            <a:off x="4019600" y="2103199"/>
            <a:ext cx="838200" cy="2400300"/>
          </a:xfrm>
          <a:prstGeom prst="roundRect">
            <a:avLst/>
          </a:prstGeom>
          <a:solidFill>
            <a:schemeClr val="lt1">
              <a:alpha val="0"/>
            </a:schemeClr>
          </a:solidFill>
          <a:ln>
            <a:noFill/>
          </a:ln>
        </p:spPr>
        <p:style>
          <a:lnRef idx="2">
            <a:schemeClr val="accent1"/>
          </a:lnRef>
          <a:fillRef idx="1">
            <a:schemeClr val="lt1"/>
          </a:fillRef>
          <a:effectRef idx="0">
            <a:schemeClr val="accent1"/>
          </a:effectRef>
          <a:fontRef idx="minor">
            <a:schemeClr val="dk1"/>
          </a:fontRef>
        </p:style>
        <p:txBody>
          <a:bodyPr lIns="91440" tIns="45720" rtlCol="0" anchor="t"/>
          <a:lstStyle/>
          <a:p>
            <a:pPr algn="ctr">
              <a:lnSpc>
                <a:spcPct val="85000"/>
              </a:lnSpc>
            </a:pPr>
            <a:r>
              <a:rPr lang="en-US" sz="1400" dirty="0" smtClean="0">
                <a:solidFill>
                  <a:schemeClr val="bg2"/>
                </a:solidFill>
                <a:latin typeface="+mj-lt"/>
              </a:rPr>
              <a:t> 2 Hot</a:t>
            </a:r>
          </a:p>
          <a:p>
            <a:pPr algn="ctr">
              <a:lnSpc>
                <a:spcPct val="85000"/>
              </a:lnSpc>
            </a:pPr>
            <a:r>
              <a:rPr lang="en-US" sz="1400" dirty="0" smtClean="0">
                <a:solidFill>
                  <a:schemeClr val="bg2"/>
                </a:solidFill>
                <a:latin typeface="+mj-lt"/>
              </a:rPr>
              <a:t>Spares</a:t>
            </a:r>
          </a:p>
        </p:txBody>
      </p:sp>
      <p:grpSp>
        <p:nvGrpSpPr>
          <p:cNvPr id="15" name="Group 85"/>
          <p:cNvGrpSpPr/>
          <p:nvPr/>
        </p:nvGrpSpPr>
        <p:grpSpPr>
          <a:xfrm>
            <a:off x="971600" y="3303349"/>
            <a:ext cx="762000" cy="1200150"/>
            <a:chOff x="533400" y="3200400"/>
            <a:chExt cx="762000" cy="1600200"/>
          </a:xfrm>
        </p:grpSpPr>
        <p:sp>
          <p:nvSpPr>
            <p:cNvPr id="87" name="Rounded Rectangle 86"/>
            <p:cNvSpPr/>
            <p:nvPr/>
          </p:nvSpPr>
          <p:spPr>
            <a:xfrm>
              <a:off x="533400" y="3200400"/>
              <a:ext cx="762000" cy="1600200"/>
            </a:xfrm>
            <a:prstGeom prst="roundRect">
              <a:avLst/>
            </a:prstGeom>
            <a:solidFill>
              <a:schemeClr val="lt1">
                <a:alpha val="0"/>
              </a:schemeClr>
            </a:solidFill>
            <a:ln/>
          </p:spPr>
          <p:style>
            <a:lnRef idx="2">
              <a:schemeClr val="accent1"/>
            </a:lnRef>
            <a:fillRef idx="1">
              <a:schemeClr val="lt1"/>
            </a:fillRef>
            <a:effectRef idx="0">
              <a:schemeClr val="accent1"/>
            </a:effectRef>
            <a:fontRef idx="minor">
              <a:schemeClr val="dk1"/>
            </a:fontRef>
          </p:style>
          <p:txBody>
            <a:bodyPr lIns="91440" tIns="45720" rtlCol="0" anchor="b"/>
            <a:lstStyle/>
            <a:p>
              <a:pPr algn="ctr">
                <a:lnSpc>
                  <a:spcPct val="85000"/>
                </a:lnSpc>
              </a:pPr>
              <a:r>
                <a:rPr lang="en-US" sz="1200" dirty="0" smtClean="0">
                  <a:solidFill>
                    <a:schemeClr val="bg2"/>
                  </a:solidFill>
                  <a:latin typeface="+mj-lt"/>
                </a:rPr>
                <a:t>RAID 1</a:t>
              </a:r>
              <a:r>
                <a:rPr lang="en-US" sz="1200" dirty="0" smtClean="0">
                  <a:solidFill>
                    <a:schemeClr val="bg2"/>
                  </a:solidFill>
                </a:rPr>
                <a:t> </a:t>
              </a:r>
              <a:r>
                <a:rPr lang="en-US" sz="1200" dirty="0" smtClean="0">
                  <a:solidFill>
                    <a:schemeClr val="bg2"/>
                  </a:solidFill>
                  <a:latin typeface="+mj-lt"/>
                </a:rPr>
                <a:t>LUN</a:t>
              </a:r>
            </a:p>
          </p:txBody>
        </p:sp>
        <p:pic>
          <p:nvPicPr>
            <p:cNvPr id="88" name="Picture 18" descr="HDD.png"/>
            <p:cNvPicPr>
              <a:picLocks noChangeAspect="1"/>
            </p:cNvPicPr>
            <p:nvPr/>
          </p:nvPicPr>
          <p:blipFill>
            <a:blip r:embed="rId5" cstate="print"/>
            <a:srcRect/>
            <a:stretch>
              <a:fillRect/>
            </a:stretch>
          </p:blipFill>
          <p:spPr bwMode="auto">
            <a:xfrm>
              <a:off x="612648" y="3276600"/>
              <a:ext cx="603504" cy="603504"/>
            </a:xfrm>
            <a:prstGeom prst="rect">
              <a:avLst/>
            </a:prstGeom>
            <a:noFill/>
            <a:ln w="9525">
              <a:noFill/>
              <a:miter lim="800000"/>
              <a:headEnd/>
              <a:tailEnd/>
            </a:ln>
          </p:spPr>
        </p:pic>
        <p:pic>
          <p:nvPicPr>
            <p:cNvPr id="89" name="Picture 18" descr="HDD.png"/>
            <p:cNvPicPr>
              <a:picLocks noChangeAspect="1"/>
            </p:cNvPicPr>
            <p:nvPr/>
          </p:nvPicPr>
          <p:blipFill>
            <a:blip r:embed="rId5" cstate="print"/>
            <a:srcRect/>
            <a:stretch>
              <a:fillRect/>
            </a:stretch>
          </p:blipFill>
          <p:spPr bwMode="auto">
            <a:xfrm>
              <a:off x="612648" y="3581400"/>
              <a:ext cx="603504" cy="603504"/>
            </a:xfrm>
            <a:prstGeom prst="rect">
              <a:avLst/>
            </a:prstGeom>
            <a:noFill/>
            <a:ln w="9525">
              <a:noFill/>
              <a:miter lim="800000"/>
              <a:headEnd/>
              <a:tailEnd/>
            </a:ln>
          </p:spPr>
        </p:pic>
      </p:grpSp>
      <p:grpSp>
        <p:nvGrpSpPr>
          <p:cNvPr id="16" name="Group 89"/>
          <p:cNvGrpSpPr/>
          <p:nvPr/>
        </p:nvGrpSpPr>
        <p:grpSpPr>
          <a:xfrm>
            <a:off x="3257600" y="3303349"/>
            <a:ext cx="762000" cy="1200150"/>
            <a:chOff x="533400" y="3200400"/>
            <a:chExt cx="762000" cy="1600200"/>
          </a:xfrm>
        </p:grpSpPr>
        <p:sp>
          <p:nvSpPr>
            <p:cNvPr id="91" name="Rounded Rectangle 90"/>
            <p:cNvSpPr/>
            <p:nvPr/>
          </p:nvSpPr>
          <p:spPr>
            <a:xfrm>
              <a:off x="533400" y="3200400"/>
              <a:ext cx="762000" cy="1600200"/>
            </a:xfrm>
            <a:prstGeom prst="roundRect">
              <a:avLst/>
            </a:prstGeom>
            <a:solidFill>
              <a:schemeClr val="lt1">
                <a:alpha val="0"/>
              </a:schemeClr>
            </a:solidFill>
            <a:ln/>
          </p:spPr>
          <p:style>
            <a:lnRef idx="2">
              <a:schemeClr val="accent1"/>
            </a:lnRef>
            <a:fillRef idx="1">
              <a:schemeClr val="lt1"/>
            </a:fillRef>
            <a:effectRef idx="0">
              <a:schemeClr val="accent1"/>
            </a:effectRef>
            <a:fontRef idx="minor">
              <a:schemeClr val="dk1"/>
            </a:fontRef>
          </p:style>
          <p:txBody>
            <a:bodyPr lIns="91440" tIns="45720" rtlCol="0" anchor="b"/>
            <a:lstStyle/>
            <a:p>
              <a:pPr algn="ctr">
                <a:lnSpc>
                  <a:spcPct val="85000"/>
                </a:lnSpc>
              </a:pPr>
              <a:r>
                <a:rPr lang="en-US" sz="1200" dirty="0" err="1" smtClean="0">
                  <a:solidFill>
                    <a:schemeClr val="bg2"/>
                  </a:solidFill>
                  <a:latin typeface="+mj-lt"/>
                </a:rPr>
                <a:t>Recov</a:t>
              </a:r>
              <a:endParaRPr lang="en-US" sz="1200" dirty="0" smtClean="0">
                <a:solidFill>
                  <a:schemeClr val="bg2"/>
                </a:solidFill>
                <a:latin typeface="+mj-lt"/>
              </a:endParaRPr>
            </a:p>
            <a:p>
              <a:pPr algn="ctr">
                <a:lnSpc>
                  <a:spcPct val="85000"/>
                </a:lnSpc>
              </a:pPr>
              <a:r>
                <a:rPr lang="en-US" sz="1200" dirty="0" smtClean="0">
                  <a:solidFill>
                    <a:schemeClr val="bg2"/>
                  </a:solidFill>
                  <a:latin typeface="+mj-lt"/>
                </a:rPr>
                <a:t>LUN</a:t>
              </a:r>
            </a:p>
          </p:txBody>
        </p:sp>
        <p:pic>
          <p:nvPicPr>
            <p:cNvPr id="92" name="Picture 18" descr="HDD.png"/>
            <p:cNvPicPr>
              <a:picLocks noChangeAspect="1"/>
            </p:cNvPicPr>
            <p:nvPr/>
          </p:nvPicPr>
          <p:blipFill>
            <a:blip r:embed="rId5" cstate="print"/>
            <a:srcRect/>
            <a:stretch>
              <a:fillRect/>
            </a:stretch>
          </p:blipFill>
          <p:spPr bwMode="auto">
            <a:xfrm>
              <a:off x="612648" y="3276600"/>
              <a:ext cx="603504" cy="603504"/>
            </a:xfrm>
            <a:prstGeom prst="rect">
              <a:avLst/>
            </a:prstGeom>
            <a:noFill/>
            <a:ln w="9525">
              <a:noFill/>
              <a:miter lim="800000"/>
              <a:headEnd/>
              <a:tailEnd/>
            </a:ln>
          </p:spPr>
        </p:pic>
      </p:grpSp>
      <p:grpSp>
        <p:nvGrpSpPr>
          <p:cNvPr id="17" name="Group 92"/>
          <p:cNvGrpSpPr/>
          <p:nvPr/>
        </p:nvGrpSpPr>
        <p:grpSpPr>
          <a:xfrm>
            <a:off x="2495600" y="3303349"/>
            <a:ext cx="762000" cy="1200150"/>
            <a:chOff x="533400" y="3200400"/>
            <a:chExt cx="762000" cy="1600200"/>
          </a:xfrm>
        </p:grpSpPr>
        <p:sp>
          <p:nvSpPr>
            <p:cNvPr id="94" name="Rounded Rectangle 93"/>
            <p:cNvSpPr/>
            <p:nvPr/>
          </p:nvSpPr>
          <p:spPr>
            <a:xfrm>
              <a:off x="533400" y="3200400"/>
              <a:ext cx="762000" cy="1600200"/>
            </a:xfrm>
            <a:prstGeom prst="roundRect">
              <a:avLst/>
            </a:prstGeom>
            <a:solidFill>
              <a:schemeClr val="lt1">
                <a:alpha val="0"/>
              </a:schemeClr>
            </a:solidFill>
            <a:ln/>
          </p:spPr>
          <p:style>
            <a:lnRef idx="2">
              <a:schemeClr val="accent1"/>
            </a:lnRef>
            <a:fillRef idx="1">
              <a:schemeClr val="lt1"/>
            </a:fillRef>
            <a:effectRef idx="0">
              <a:schemeClr val="accent1"/>
            </a:effectRef>
            <a:fontRef idx="minor">
              <a:schemeClr val="dk1"/>
            </a:fontRef>
          </p:style>
          <p:txBody>
            <a:bodyPr lIns="91440" tIns="45720" rtlCol="0" anchor="b"/>
            <a:lstStyle/>
            <a:p>
              <a:pPr algn="ctr">
                <a:lnSpc>
                  <a:spcPct val="85000"/>
                </a:lnSpc>
              </a:pPr>
              <a:r>
                <a:rPr lang="en-US" sz="1200" dirty="0" smtClean="0">
                  <a:solidFill>
                    <a:schemeClr val="bg2"/>
                  </a:solidFill>
                  <a:latin typeface="+mj-lt"/>
                </a:rPr>
                <a:t>RAID 1</a:t>
              </a:r>
              <a:r>
                <a:rPr lang="en-US" sz="1200" dirty="0" smtClean="0">
                  <a:solidFill>
                    <a:schemeClr val="bg2"/>
                  </a:solidFill>
                </a:rPr>
                <a:t> </a:t>
              </a:r>
              <a:r>
                <a:rPr lang="en-US" sz="1200" dirty="0" smtClean="0">
                  <a:solidFill>
                    <a:schemeClr val="bg2"/>
                  </a:solidFill>
                  <a:latin typeface="+mj-lt"/>
                </a:rPr>
                <a:t>LUN</a:t>
              </a:r>
            </a:p>
          </p:txBody>
        </p:sp>
        <p:pic>
          <p:nvPicPr>
            <p:cNvPr id="95" name="Picture 18" descr="HDD.png"/>
            <p:cNvPicPr>
              <a:picLocks noChangeAspect="1"/>
            </p:cNvPicPr>
            <p:nvPr/>
          </p:nvPicPr>
          <p:blipFill>
            <a:blip r:embed="rId5" cstate="print"/>
            <a:srcRect/>
            <a:stretch>
              <a:fillRect/>
            </a:stretch>
          </p:blipFill>
          <p:spPr bwMode="auto">
            <a:xfrm>
              <a:off x="612648" y="3276600"/>
              <a:ext cx="603504" cy="603504"/>
            </a:xfrm>
            <a:prstGeom prst="rect">
              <a:avLst/>
            </a:prstGeom>
            <a:noFill/>
            <a:ln w="9525">
              <a:noFill/>
              <a:miter lim="800000"/>
              <a:headEnd/>
              <a:tailEnd/>
            </a:ln>
          </p:spPr>
        </p:pic>
        <p:pic>
          <p:nvPicPr>
            <p:cNvPr id="96" name="Picture 18" descr="HDD.png"/>
            <p:cNvPicPr>
              <a:picLocks noChangeAspect="1"/>
            </p:cNvPicPr>
            <p:nvPr/>
          </p:nvPicPr>
          <p:blipFill>
            <a:blip r:embed="rId5" cstate="print"/>
            <a:srcRect/>
            <a:stretch>
              <a:fillRect/>
            </a:stretch>
          </p:blipFill>
          <p:spPr bwMode="auto">
            <a:xfrm>
              <a:off x="612648" y="3581400"/>
              <a:ext cx="603504" cy="603504"/>
            </a:xfrm>
            <a:prstGeom prst="rect">
              <a:avLst/>
            </a:prstGeom>
            <a:noFill/>
            <a:ln w="9525">
              <a:noFill/>
              <a:miter lim="800000"/>
              <a:headEnd/>
              <a:tailEnd/>
            </a:ln>
          </p:spPr>
        </p:pic>
      </p:grpSp>
      <p:grpSp>
        <p:nvGrpSpPr>
          <p:cNvPr id="18" name="Group 96"/>
          <p:cNvGrpSpPr/>
          <p:nvPr/>
        </p:nvGrpSpPr>
        <p:grpSpPr>
          <a:xfrm>
            <a:off x="1733600" y="3303349"/>
            <a:ext cx="762000" cy="1200150"/>
            <a:chOff x="533400" y="3200400"/>
            <a:chExt cx="762000" cy="1600200"/>
          </a:xfrm>
        </p:grpSpPr>
        <p:sp>
          <p:nvSpPr>
            <p:cNvPr id="98" name="Rounded Rectangle 97"/>
            <p:cNvSpPr/>
            <p:nvPr/>
          </p:nvSpPr>
          <p:spPr>
            <a:xfrm>
              <a:off x="533400" y="3200400"/>
              <a:ext cx="762000" cy="1600200"/>
            </a:xfrm>
            <a:prstGeom prst="roundRect">
              <a:avLst/>
            </a:prstGeom>
            <a:solidFill>
              <a:schemeClr val="lt1">
                <a:alpha val="0"/>
              </a:schemeClr>
            </a:solidFill>
            <a:ln/>
          </p:spPr>
          <p:style>
            <a:lnRef idx="2">
              <a:schemeClr val="accent1"/>
            </a:lnRef>
            <a:fillRef idx="1">
              <a:schemeClr val="lt1"/>
            </a:fillRef>
            <a:effectRef idx="0">
              <a:schemeClr val="accent1"/>
            </a:effectRef>
            <a:fontRef idx="minor">
              <a:schemeClr val="dk1"/>
            </a:fontRef>
          </p:style>
          <p:txBody>
            <a:bodyPr lIns="91440" tIns="45720" rtlCol="0" anchor="b"/>
            <a:lstStyle/>
            <a:p>
              <a:pPr algn="ctr">
                <a:lnSpc>
                  <a:spcPct val="85000"/>
                </a:lnSpc>
              </a:pPr>
              <a:r>
                <a:rPr lang="en-US" sz="1200" dirty="0" smtClean="0">
                  <a:solidFill>
                    <a:schemeClr val="bg2"/>
                  </a:solidFill>
                  <a:latin typeface="+mj-lt"/>
                </a:rPr>
                <a:t>RAID 1</a:t>
              </a:r>
              <a:r>
                <a:rPr lang="en-US" sz="1200" dirty="0" smtClean="0">
                  <a:solidFill>
                    <a:schemeClr val="bg2"/>
                  </a:solidFill>
                </a:rPr>
                <a:t> </a:t>
              </a:r>
              <a:r>
                <a:rPr lang="en-US" sz="1200" dirty="0" smtClean="0">
                  <a:solidFill>
                    <a:schemeClr val="bg2"/>
                  </a:solidFill>
                  <a:latin typeface="+mj-lt"/>
                </a:rPr>
                <a:t>LUN</a:t>
              </a:r>
            </a:p>
          </p:txBody>
        </p:sp>
        <p:pic>
          <p:nvPicPr>
            <p:cNvPr id="99" name="Picture 18" descr="HDD.png"/>
            <p:cNvPicPr>
              <a:picLocks noChangeAspect="1"/>
            </p:cNvPicPr>
            <p:nvPr/>
          </p:nvPicPr>
          <p:blipFill>
            <a:blip r:embed="rId5" cstate="print"/>
            <a:srcRect/>
            <a:stretch>
              <a:fillRect/>
            </a:stretch>
          </p:blipFill>
          <p:spPr bwMode="auto">
            <a:xfrm>
              <a:off x="612648" y="3276600"/>
              <a:ext cx="603504" cy="603504"/>
            </a:xfrm>
            <a:prstGeom prst="rect">
              <a:avLst/>
            </a:prstGeom>
            <a:noFill/>
            <a:ln w="9525">
              <a:noFill/>
              <a:miter lim="800000"/>
              <a:headEnd/>
              <a:tailEnd/>
            </a:ln>
          </p:spPr>
        </p:pic>
        <p:pic>
          <p:nvPicPr>
            <p:cNvPr id="100" name="Picture 18" descr="HDD.png"/>
            <p:cNvPicPr>
              <a:picLocks noChangeAspect="1"/>
            </p:cNvPicPr>
            <p:nvPr/>
          </p:nvPicPr>
          <p:blipFill>
            <a:blip r:embed="rId5" cstate="print"/>
            <a:srcRect/>
            <a:stretch>
              <a:fillRect/>
            </a:stretch>
          </p:blipFill>
          <p:spPr bwMode="auto">
            <a:xfrm>
              <a:off x="612648" y="3581400"/>
              <a:ext cx="603504" cy="603504"/>
            </a:xfrm>
            <a:prstGeom prst="rect">
              <a:avLst/>
            </a:prstGeom>
            <a:noFill/>
            <a:ln w="9525">
              <a:noFill/>
              <a:miter lim="800000"/>
              <a:headEnd/>
              <a:tailEnd/>
            </a:ln>
          </p:spPr>
        </p:pic>
      </p:grpSp>
      <p:grpSp>
        <p:nvGrpSpPr>
          <p:cNvPr id="19" name="Group 50"/>
          <p:cNvGrpSpPr/>
          <p:nvPr/>
        </p:nvGrpSpPr>
        <p:grpSpPr>
          <a:xfrm>
            <a:off x="4136948" y="2954310"/>
            <a:ext cx="638556" cy="681228"/>
            <a:chOff x="3698748" y="3810000"/>
            <a:chExt cx="638556" cy="908304"/>
          </a:xfrm>
        </p:grpSpPr>
        <p:pic>
          <p:nvPicPr>
            <p:cNvPr id="85" name="Picture 18" descr="HDD.png"/>
            <p:cNvPicPr>
              <a:picLocks noChangeAspect="1"/>
            </p:cNvPicPr>
            <p:nvPr/>
          </p:nvPicPr>
          <p:blipFill>
            <a:blip r:embed="rId5" cstate="print"/>
            <a:srcRect/>
            <a:stretch>
              <a:fillRect/>
            </a:stretch>
          </p:blipFill>
          <p:spPr bwMode="auto">
            <a:xfrm>
              <a:off x="3698748" y="3810000"/>
              <a:ext cx="603504" cy="603504"/>
            </a:xfrm>
            <a:prstGeom prst="rect">
              <a:avLst/>
            </a:prstGeom>
            <a:noFill/>
            <a:ln w="9525">
              <a:noFill/>
              <a:miter lim="800000"/>
              <a:headEnd/>
              <a:tailEnd/>
            </a:ln>
          </p:spPr>
        </p:pic>
        <p:pic>
          <p:nvPicPr>
            <p:cNvPr id="104" name="Picture 18" descr="HDD.png"/>
            <p:cNvPicPr>
              <a:picLocks noChangeAspect="1"/>
            </p:cNvPicPr>
            <p:nvPr/>
          </p:nvPicPr>
          <p:blipFill>
            <a:blip r:embed="rId5" cstate="print"/>
            <a:srcRect/>
            <a:stretch>
              <a:fillRect/>
            </a:stretch>
          </p:blipFill>
          <p:spPr bwMode="auto">
            <a:xfrm>
              <a:off x="3733800" y="4114800"/>
              <a:ext cx="603504" cy="603504"/>
            </a:xfrm>
            <a:prstGeom prst="rect">
              <a:avLst/>
            </a:prstGeom>
            <a:noFill/>
            <a:ln w="9525">
              <a:noFill/>
              <a:miter lim="800000"/>
              <a:headEnd/>
              <a:tailEnd/>
            </a:ln>
          </p:spPr>
        </p:pic>
      </p:grpSp>
      <p:sp>
        <p:nvSpPr>
          <p:cNvPr id="53" name="Rounded Rectangle 52"/>
          <p:cNvSpPr/>
          <p:nvPr/>
        </p:nvSpPr>
        <p:spPr>
          <a:xfrm>
            <a:off x="4019600" y="2103199"/>
            <a:ext cx="762000" cy="2400300"/>
          </a:xfrm>
          <a:prstGeom prst="roundRect">
            <a:avLst/>
          </a:prstGeom>
          <a:solidFill>
            <a:schemeClr val="lt1">
              <a:alpha val="0"/>
            </a:schemeClr>
          </a:solidFill>
          <a:ln/>
        </p:spPr>
        <p:style>
          <a:lnRef idx="2">
            <a:schemeClr val="accent1"/>
          </a:lnRef>
          <a:fillRef idx="1">
            <a:schemeClr val="lt1"/>
          </a:fillRef>
          <a:effectRef idx="0">
            <a:schemeClr val="accent1"/>
          </a:effectRef>
          <a:fontRef idx="minor">
            <a:schemeClr val="dk1"/>
          </a:fontRef>
        </p:style>
        <p:txBody>
          <a:bodyPr lIns="91440" tIns="45720" rtlCol="0" anchor="t"/>
          <a:lstStyle/>
          <a:p>
            <a:pPr algn="ctr">
              <a:lnSpc>
                <a:spcPct val="85000"/>
              </a:lnSpc>
            </a:pPr>
            <a:endParaRPr lang="en-US" sz="1400" dirty="0" smtClean="0">
              <a:solidFill>
                <a:schemeClr val="bg2"/>
              </a:solidFill>
              <a:latin typeface="+mj-lt"/>
            </a:endParaRPr>
          </a:p>
        </p:txBody>
      </p:sp>
    </p:spTree>
    <p:extLst>
      <p:ext uri="{BB962C8B-B14F-4D97-AF65-F5344CB8AC3E}">
        <p14:creationId xmlns:p14="http://schemas.microsoft.com/office/powerpoint/2010/main" val="394238512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40" y="95114"/>
            <a:ext cx="8229600" cy="857250"/>
          </a:xfrm>
        </p:spPr>
        <p:txBody>
          <a:bodyPr/>
          <a:lstStyle/>
          <a:p>
            <a:r>
              <a:rPr lang="en-US" dirty="0" smtClean="0">
                <a:solidFill>
                  <a:schemeClr val="bg1"/>
                </a:solidFill>
              </a:rPr>
              <a:t>HP E5000 product Range</a:t>
            </a:r>
            <a:endParaRPr lang="en-AU" dirty="0">
              <a:solidFill>
                <a:schemeClr val="bg1"/>
              </a:solidFill>
            </a:endParaRPr>
          </a:p>
        </p:txBody>
      </p:sp>
      <p:sp>
        <p:nvSpPr>
          <p:cNvPr id="4" name="Footer Placeholder 3"/>
          <p:cNvSpPr>
            <a:spLocks noGrp="1"/>
          </p:cNvSpPr>
          <p:nvPr>
            <p:ph type="ftr" sz="quarter" idx="11"/>
          </p:nvPr>
        </p:nvSpPr>
        <p:spPr>
          <a:xfrm>
            <a:off x="6068888" y="4890194"/>
            <a:ext cx="2895600" cy="273844"/>
          </a:xfrm>
        </p:spPr>
        <p:txBody>
          <a:bodyPr/>
          <a:lstStyle/>
          <a:p>
            <a:r>
              <a:rPr lang="en-AU" smtClean="0"/>
              <a:t>(c) 2011 Microsoft. All rights reserved.</a:t>
            </a:r>
            <a:endParaRPr lang="en-AU" dirty="0"/>
          </a:p>
        </p:txBody>
      </p:sp>
      <p:sp>
        <p:nvSpPr>
          <p:cNvPr id="5" name="Rectangle 4"/>
          <p:cNvSpPr/>
          <p:nvPr/>
        </p:nvSpPr>
        <p:spPr>
          <a:xfrm>
            <a:off x="213605" y="843558"/>
            <a:ext cx="3752887" cy="400110"/>
          </a:xfrm>
          <a:prstGeom prst="rect">
            <a:avLst/>
          </a:prstGeom>
        </p:spPr>
        <p:txBody>
          <a:bodyPr wrap="none">
            <a:spAutoFit/>
          </a:bodyPr>
          <a:lstStyle/>
          <a:p>
            <a:r>
              <a:rPr lang="en-AU" sz="2000" dirty="0" smtClean="0">
                <a:solidFill>
                  <a:schemeClr val="accent2"/>
                </a:solidFill>
              </a:rPr>
              <a:t>Match your solution requirements</a:t>
            </a:r>
            <a:endParaRPr lang="en-US" sz="2000" dirty="0">
              <a:solidFill>
                <a:schemeClr val="accent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964210169"/>
              </p:ext>
            </p:extLst>
          </p:nvPr>
        </p:nvGraphicFramePr>
        <p:xfrm>
          <a:off x="2927352" y="1347614"/>
          <a:ext cx="5645149" cy="2960327"/>
        </p:xfrm>
        <a:graphic>
          <a:graphicData uri="http://schemas.openxmlformats.org/drawingml/2006/table">
            <a:tbl>
              <a:tblPr firstRow="1" firstCol="1" bandRow="1">
                <a:tableStyleId>{5C22544A-7EE6-4342-B048-85BDC9FD1C3A}</a:tableStyleId>
              </a:tblPr>
              <a:tblGrid>
                <a:gridCol w="1035049"/>
                <a:gridCol w="4610100"/>
              </a:tblGrid>
              <a:tr h="579670">
                <a:tc>
                  <a:txBody>
                    <a:bodyPr/>
                    <a:lstStyle/>
                    <a:p>
                      <a:pPr marL="112713" marR="0" indent="0" algn="l" defTabSz="914400" rtl="0" eaLnBrk="1" fontAlgn="b" latinLnBrk="0" hangingPunct="1">
                        <a:lnSpc>
                          <a:spcPct val="100000"/>
                        </a:lnSpc>
                        <a:spcBef>
                          <a:spcPts val="600"/>
                        </a:spcBef>
                        <a:spcAft>
                          <a:spcPts val="0"/>
                        </a:spcAft>
                        <a:buClrTx/>
                        <a:buSzTx/>
                        <a:buFontTx/>
                        <a:buNone/>
                        <a:tabLst/>
                        <a:defRPr/>
                      </a:pPr>
                      <a:r>
                        <a:rPr lang="en-US" sz="1600" b="0" u="none" strike="noStrike" dirty="0" smtClean="0">
                          <a:solidFill>
                            <a:srgbClr val="FFC000"/>
                          </a:solidFill>
                          <a:latin typeface="+mj-lt"/>
                        </a:rPr>
                        <a:t>E5300</a:t>
                      </a:r>
                    </a:p>
                  </a:txBody>
                  <a:tcPr marL="9525" marR="9525" marT="25718" marB="0" anchor="ctr">
                    <a:lnL w="12700" cmpd="sng">
                      <a:noFill/>
                    </a:lnL>
                    <a:lnR w="12700" cap="flat" cmpd="sng" algn="ctr">
                      <a:solidFill>
                        <a:srgbClr val="BEC0C2"/>
                      </a:solidFill>
                      <a:prstDash val="solid"/>
                      <a:round/>
                      <a:headEnd type="none" w="med" len="med"/>
                      <a:tailEnd type="none" w="med" len="med"/>
                    </a:lnR>
                    <a:lnT w="38100" cmpd="sng">
                      <a:noFill/>
                    </a:lnT>
                    <a:lnB w="12700" cap="flat" cmpd="sng" algn="ctr">
                      <a:solidFill>
                        <a:srgbClr val="BEC0C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0" algn="l" defTabSz="914400" rtl="0" eaLnBrk="1" fontAlgn="b" latinLnBrk="0" hangingPunct="1">
                        <a:lnSpc>
                          <a:spcPct val="100000"/>
                        </a:lnSpc>
                        <a:spcBef>
                          <a:spcPts val="600"/>
                        </a:spcBef>
                        <a:spcAft>
                          <a:spcPts val="0"/>
                        </a:spcAft>
                        <a:buClr>
                          <a:schemeClr val="tx2"/>
                        </a:buClr>
                        <a:buSzPct val="80000"/>
                        <a:buFont typeface="Futura Bk" pitchFamily="34" charset="0"/>
                        <a:buNone/>
                        <a:tabLst/>
                        <a:defRPr/>
                      </a:pPr>
                      <a:r>
                        <a:rPr lang="en-US" sz="1400" b="1" i="0" u="none" strike="noStrike" kern="1200" baseline="0" dirty="0" smtClean="0">
                          <a:solidFill>
                            <a:schemeClr val="bg1"/>
                          </a:solidFill>
                          <a:latin typeface="Futura Bk" pitchFamily="34" charset="0"/>
                          <a:ea typeface="+mn-ea"/>
                          <a:cs typeface="+mn-cs"/>
                        </a:rPr>
                        <a:t>500 mailboxes*</a:t>
                      </a:r>
                    </a:p>
                    <a:p>
                      <a:pPr marL="112713" marR="0" indent="0" algn="l" defTabSz="914400" rtl="0" eaLnBrk="1" fontAlgn="b" latinLnBrk="0" hangingPunct="1">
                        <a:lnSpc>
                          <a:spcPct val="100000"/>
                        </a:lnSpc>
                        <a:spcBef>
                          <a:spcPts val="600"/>
                        </a:spcBef>
                        <a:spcAft>
                          <a:spcPts val="0"/>
                        </a:spcAft>
                        <a:buClr>
                          <a:schemeClr val="tx2"/>
                        </a:buClr>
                        <a:buSzPct val="80000"/>
                        <a:buFont typeface="Futura Bk" pitchFamily="34" charset="0"/>
                        <a:buNone/>
                        <a:tabLst/>
                        <a:defRPr/>
                      </a:pPr>
                      <a:r>
                        <a:rPr lang="en-US" sz="1200" b="0" i="0" u="none" strike="noStrike" kern="1200" baseline="0" dirty="0" smtClean="0">
                          <a:solidFill>
                            <a:schemeClr val="bg1"/>
                          </a:solidFill>
                          <a:latin typeface="Futura Bk" pitchFamily="34" charset="0"/>
                          <a:ea typeface="+mn-ea"/>
                          <a:cs typeface="+mn-cs"/>
                        </a:rPr>
                        <a:t>1.75 GB mailboxes w/ 12 TB (12x 1TB drives)</a:t>
                      </a:r>
                    </a:p>
                  </a:txBody>
                  <a:tcPr marL="9525" marR="9525" marT="25718" marB="0" anchor="ctr">
                    <a:lnL w="12700" cap="flat" cmpd="sng" algn="ctr">
                      <a:solidFill>
                        <a:srgbClr val="BEC0C2"/>
                      </a:solidFill>
                      <a:prstDash val="solid"/>
                      <a:round/>
                      <a:headEnd type="none" w="med" len="med"/>
                      <a:tailEnd type="none" w="med" len="med"/>
                    </a:lnL>
                    <a:lnR w="12700" cmpd="sng">
                      <a:noFill/>
                    </a:lnR>
                    <a:lnT w="38100" cmpd="sng">
                      <a:noFill/>
                    </a:lnT>
                    <a:lnB w="12700" cap="flat" cmpd="sng" algn="ctr">
                      <a:solidFill>
                        <a:srgbClr val="BEC0C2"/>
                      </a:solidFill>
                      <a:prstDash val="solid"/>
                      <a:round/>
                      <a:headEnd type="none" w="med" len="med"/>
                      <a:tailEnd type="none" w="med" len="med"/>
                    </a:lnB>
                    <a:lnTlToBr w="12700" cmpd="sng">
                      <a:noFill/>
                      <a:prstDash val="solid"/>
                    </a:lnTlToBr>
                    <a:lnBlToTr w="12700" cmpd="sng">
                      <a:noFill/>
                      <a:prstDash val="solid"/>
                    </a:lnBlToTr>
                    <a:noFill/>
                  </a:tcPr>
                </a:tc>
              </a:tr>
              <a:tr h="774741">
                <a:tc>
                  <a:txBody>
                    <a:bodyPr/>
                    <a:lstStyle/>
                    <a:p>
                      <a:pPr marL="112713" indent="0" algn="l" fontAlgn="b">
                        <a:lnSpc>
                          <a:spcPct val="100000"/>
                        </a:lnSpc>
                        <a:spcBef>
                          <a:spcPts val="600"/>
                        </a:spcBef>
                      </a:pPr>
                      <a:r>
                        <a:rPr lang="en-US" sz="1600" b="0" u="none" strike="noStrike" kern="1200" dirty="0" smtClean="0">
                          <a:solidFill>
                            <a:srgbClr val="FFC000"/>
                          </a:solidFill>
                          <a:latin typeface="+mj-lt"/>
                        </a:rPr>
                        <a:t>E5500</a:t>
                      </a:r>
                    </a:p>
                  </a:txBody>
                  <a:tcPr marL="9525" marR="9525" marT="25718" marB="0" anchor="ctr">
                    <a:lnL w="12700" cmpd="sng">
                      <a:noFill/>
                    </a:lnL>
                    <a:lnR w="12700" cap="flat" cmpd="sng" algn="ctr">
                      <a:solidFill>
                        <a:srgbClr val="BEC0C2"/>
                      </a:solidFill>
                      <a:prstDash val="solid"/>
                      <a:round/>
                      <a:headEnd type="none" w="med" len="med"/>
                      <a:tailEnd type="none" w="med" len="med"/>
                    </a:lnR>
                    <a:lnT w="12700" cap="flat" cmpd="sng" algn="ctr">
                      <a:solidFill>
                        <a:srgbClr val="BEC0C2"/>
                      </a:solidFill>
                      <a:prstDash val="solid"/>
                      <a:round/>
                      <a:headEnd type="none" w="med" len="med"/>
                      <a:tailEnd type="none" w="med" len="med"/>
                    </a:lnT>
                    <a:lnB w="12700" cap="flat" cmpd="sng" algn="ctr">
                      <a:solidFill>
                        <a:srgbClr val="BEC0C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2" indent="0" algn="l" defTabSz="914400" rtl="0" eaLnBrk="1" fontAlgn="b" latinLnBrk="0" hangingPunct="1">
                        <a:buFont typeface="Arial" pitchFamily="34" charset="0"/>
                        <a:buNone/>
                      </a:pPr>
                      <a:r>
                        <a:rPr lang="en-US" sz="1400" b="1" i="0" u="none" strike="noStrike" kern="1200" baseline="0" dirty="0" smtClean="0">
                          <a:solidFill>
                            <a:schemeClr val="bg1"/>
                          </a:solidFill>
                          <a:latin typeface="Futura Bk" pitchFamily="34" charset="0"/>
                          <a:ea typeface="+mn-ea"/>
                          <a:cs typeface="+mn-cs"/>
                        </a:rPr>
                        <a:t>1000 mailboxes*</a:t>
                      </a:r>
                    </a:p>
                    <a:p>
                      <a:pPr marL="112712" indent="0" algn="l" defTabSz="914400" rtl="0" eaLnBrk="1" fontAlgn="b" latinLnBrk="0" hangingPunct="1">
                        <a:buFont typeface="Arial" pitchFamily="34" charset="0"/>
                        <a:buNone/>
                      </a:pPr>
                      <a:r>
                        <a:rPr lang="en-US" sz="1400" b="0" i="0" u="none" strike="noStrike" kern="1200" baseline="0" dirty="0" smtClean="0">
                          <a:solidFill>
                            <a:schemeClr val="bg1"/>
                          </a:solidFill>
                          <a:latin typeface="Futura Bk" pitchFamily="34" charset="0"/>
                          <a:ea typeface="+mn-ea"/>
                          <a:cs typeface="+mn-cs"/>
                        </a:rPr>
                        <a:t>1.25 GB mailboxes w/ 16 TB model (16x 1TB)</a:t>
                      </a:r>
                    </a:p>
                    <a:p>
                      <a:pPr marL="112712" marR="0" indent="0" algn="l" defTabSz="914400" rtl="0" eaLnBrk="1" fontAlgn="b" latinLnBrk="0" hangingPunct="1">
                        <a:lnSpc>
                          <a:spcPct val="100000"/>
                        </a:lnSpc>
                        <a:spcBef>
                          <a:spcPts val="0"/>
                        </a:spcBef>
                        <a:spcAft>
                          <a:spcPts val="0"/>
                        </a:spcAft>
                        <a:buClrTx/>
                        <a:buSzTx/>
                        <a:buFont typeface="Arial" pitchFamily="34" charset="0"/>
                        <a:buNone/>
                        <a:tabLst/>
                        <a:defRPr/>
                      </a:pPr>
                      <a:r>
                        <a:rPr lang="en-US" sz="1400" b="0" i="0" u="none" strike="noStrike" kern="1200" baseline="0" dirty="0" smtClean="0">
                          <a:solidFill>
                            <a:schemeClr val="bg1"/>
                          </a:solidFill>
                          <a:latin typeface="Futura Bk" pitchFamily="34" charset="0"/>
                          <a:ea typeface="+mn-ea"/>
                          <a:cs typeface="+mn-cs"/>
                        </a:rPr>
                        <a:t>2.50 GB mailboxes w/ 32 TB model (16x 2TB)</a:t>
                      </a:r>
                    </a:p>
                  </a:txBody>
                  <a:tcPr marL="9525" marR="9525" marT="25718" marB="0" anchor="ctr">
                    <a:lnL w="12700" cap="flat" cmpd="sng" algn="ctr">
                      <a:solidFill>
                        <a:srgbClr val="BEC0C2"/>
                      </a:solidFill>
                      <a:prstDash val="solid"/>
                      <a:round/>
                      <a:headEnd type="none" w="med" len="med"/>
                      <a:tailEnd type="none" w="med" len="med"/>
                    </a:lnL>
                    <a:lnR w="12700" cmpd="sng">
                      <a:noFill/>
                    </a:lnR>
                    <a:lnT w="12700" cap="flat" cmpd="sng" algn="ctr">
                      <a:solidFill>
                        <a:srgbClr val="BEC0C2"/>
                      </a:solidFill>
                      <a:prstDash val="solid"/>
                      <a:round/>
                      <a:headEnd type="none" w="med" len="med"/>
                      <a:tailEnd type="none" w="med" len="med"/>
                    </a:lnT>
                    <a:lnB w="12700" cap="flat" cmpd="sng" algn="ctr">
                      <a:solidFill>
                        <a:srgbClr val="BEC0C2"/>
                      </a:solidFill>
                      <a:prstDash val="solid"/>
                      <a:round/>
                      <a:headEnd type="none" w="med" len="med"/>
                      <a:tailEnd type="none" w="med" len="med"/>
                    </a:lnB>
                    <a:lnTlToBr w="12700" cmpd="sng">
                      <a:noFill/>
                      <a:prstDash val="solid"/>
                    </a:lnTlToBr>
                    <a:lnBlToTr w="12700" cmpd="sng">
                      <a:noFill/>
                      <a:prstDash val="solid"/>
                    </a:lnBlToTr>
                    <a:noFill/>
                  </a:tcPr>
                </a:tc>
              </a:tr>
              <a:tr h="754152">
                <a:tc>
                  <a:txBody>
                    <a:bodyPr/>
                    <a:lstStyle/>
                    <a:p>
                      <a:pPr marL="112713" indent="0" algn="l" fontAlgn="b">
                        <a:lnSpc>
                          <a:spcPct val="100000"/>
                        </a:lnSpc>
                        <a:spcBef>
                          <a:spcPts val="600"/>
                        </a:spcBef>
                      </a:pPr>
                      <a:r>
                        <a:rPr lang="en-US" sz="1600" b="0" u="none" strike="noStrike" dirty="0" smtClean="0">
                          <a:solidFill>
                            <a:srgbClr val="FFC000"/>
                          </a:solidFill>
                          <a:latin typeface="+mj-lt"/>
                        </a:rPr>
                        <a:t>E5700</a:t>
                      </a:r>
                    </a:p>
                  </a:txBody>
                  <a:tcPr marL="9525" marR="9525" marT="25718" marB="0" anchor="ctr">
                    <a:lnL w="12700" cmpd="sng">
                      <a:noFill/>
                    </a:lnL>
                    <a:lnR w="12700" cap="flat" cmpd="sng" algn="ctr">
                      <a:solidFill>
                        <a:srgbClr val="BEC0C2"/>
                      </a:solidFill>
                      <a:prstDash val="solid"/>
                      <a:round/>
                      <a:headEnd type="none" w="med" len="med"/>
                      <a:tailEnd type="none" w="med" len="med"/>
                    </a:lnR>
                    <a:lnT w="12700" cap="flat" cmpd="sng" algn="ctr">
                      <a:solidFill>
                        <a:srgbClr val="BEC0C2"/>
                      </a:solidFill>
                      <a:prstDash val="solid"/>
                      <a:round/>
                      <a:headEnd type="none" w="med" len="med"/>
                      <a:tailEnd type="none" w="med" len="med"/>
                    </a:lnT>
                    <a:lnB w="12700" cap="flat" cmpd="sng" algn="ctr">
                      <a:solidFill>
                        <a:srgbClr val="BEC0C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2" indent="0" algn="l" defTabSz="914400" rtl="0" eaLnBrk="1" fontAlgn="b" latinLnBrk="0" hangingPunct="1">
                        <a:buFont typeface="Arial" pitchFamily="34" charset="0"/>
                        <a:buNone/>
                      </a:pPr>
                      <a:r>
                        <a:rPr lang="en-US" sz="1400" b="1" i="0" u="none" strike="noStrike" kern="1200" baseline="0" dirty="0" smtClean="0">
                          <a:solidFill>
                            <a:schemeClr val="bg1"/>
                          </a:solidFill>
                          <a:latin typeface="Futura Bk" pitchFamily="34" charset="0"/>
                          <a:ea typeface="+mn-ea"/>
                          <a:cs typeface="+mn-cs"/>
                        </a:rPr>
                        <a:t>3000  mailboxes*</a:t>
                      </a:r>
                    </a:p>
                    <a:p>
                      <a:pPr marL="112712" indent="0" algn="l" defTabSz="914400" rtl="0" eaLnBrk="1" fontAlgn="b" latinLnBrk="0" hangingPunct="1">
                        <a:buFont typeface="Arial" pitchFamily="34" charset="0"/>
                        <a:buNone/>
                      </a:pPr>
                      <a:r>
                        <a:rPr lang="en-US" sz="1400" b="0" i="0" u="none" strike="noStrike" kern="1200" baseline="0" dirty="0" smtClean="0">
                          <a:solidFill>
                            <a:schemeClr val="bg1"/>
                          </a:solidFill>
                          <a:latin typeface="Futura Bk" pitchFamily="34" charset="0"/>
                          <a:ea typeface="+mn-ea"/>
                          <a:cs typeface="+mn-cs"/>
                        </a:rPr>
                        <a:t>1.25 GB mailboxes w/ 40 TB model (40x 1TB)</a:t>
                      </a:r>
                    </a:p>
                    <a:p>
                      <a:pPr marL="112712" marR="0" indent="0" algn="l" defTabSz="914400" rtl="0" eaLnBrk="1" fontAlgn="b" latinLnBrk="0" hangingPunct="1">
                        <a:lnSpc>
                          <a:spcPct val="100000"/>
                        </a:lnSpc>
                        <a:spcBef>
                          <a:spcPts val="0"/>
                        </a:spcBef>
                        <a:spcAft>
                          <a:spcPts val="0"/>
                        </a:spcAft>
                        <a:buClrTx/>
                        <a:buSzTx/>
                        <a:buFont typeface="Arial" pitchFamily="34" charset="0"/>
                        <a:buNone/>
                        <a:tabLst/>
                        <a:defRPr/>
                      </a:pPr>
                      <a:r>
                        <a:rPr lang="en-US" sz="1400" b="0" i="0" u="none" strike="noStrike" kern="1200" baseline="0" dirty="0" smtClean="0">
                          <a:solidFill>
                            <a:schemeClr val="bg1"/>
                          </a:solidFill>
                          <a:latin typeface="Futura Bk" pitchFamily="34" charset="0"/>
                          <a:ea typeface="+mn-ea"/>
                          <a:cs typeface="+mn-cs"/>
                        </a:rPr>
                        <a:t>2.50 GB mailboxes w/ 80 TB model (40x 2TB)</a:t>
                      </a:r>
                    </a:p>
                    <a:p>
                      <a:pPr marL="112712" indent="0" algn="l" defTabSz="914400" rtl="0" eaLnBrk="1" fontAlgn="b" latinLnBrk="0" hangingPunct="1">
                        <a:buFont typeface="Arial" pitchFamily="34" charset="0"/>
                        <a:buNone/>
                      </a:pPr>
                      <a:r>
                        <a:rPr lang="en-US" sz="1400" b="0" i="0" u="none" strike="noStrike" kern="1200" baseline="0" dirty="0" smtClean="0">
                          <a:solidFill>
                            <a:schemeClr val="bg1"/>
                          </a:solidFill>
                          <a:latin typeface="Futura Bk" pitchFamily="34" charset="0"/>
                          <a:ea typeface="+mn-ea"/>
                          <a:cs typeface="+mn-cs"/>
                        </a:rPr>
                        <a:t>Includes 2 x E5000 disk nodes</a:t>
                      </a:r>
                    </a:p>
                    <a:p>
                      <a:pPr marL="112712" marR="0" indent="0" algn="l" defTabSz="914400" rtl="0" eaLnBrk="1" fontAlgn="b" latinLnBrk="0" hangingPunct="1">
                        <a:lnSpc>
                          <a:spcPct val="100000"/>
                        </a:lnSpc>
                        <a:spcBef>
                          <a:spcPts val="0"/>
                        </a:spcBef>
                        <a:spcAft>
                          <a:spcPts val="0"/>
                        </a:spcAft>
                        <a:buClrTx/>
                        <a:buSzTx/>
                        <a:buFont typeface="Arial" pitchFamily="34" charset="0"/>
                        <a:buNone/>
                        <a:tabLst/>
                        <a:defRPr/>
                      </a:pPr>
                      <a:r>
                        <a:rPr lang="en-US" sz="1400" b="0" i="0" u="none" strike="noStrike" kern="1200" baseline="0" dirty="0" smtClean="0">
                          <a:solidFill>
                            <a:schemeClr val="bg1"/>
                          </a:solidFill>
                          <a:latin typeface="Futura Bk" pitchFamily="34" charset="0"/>
                          <a:ea typeface="+mn-ea"/>
                          <a:cs typeface="+mn-cs"/>
                        </a:rPr>
                        <a:t>Scale-up to 4 disk shelves</a:t>
                      </a:r>
                    </a:p>
                  </a:txBody>
                  <a:tcPr marL="9525" marR="9525" marT="25718" marB="0" anchor="ctr">
                    <a:lnL w="12700" cap="flat" cmpd="sng" algn="ctr">
                      <a:solidFill>
                        <a:srgbClr val="BEC0C2"/>
                      </a:solidFill>
                      <a:prstDash val="solid"/>
                      <a:round/>
                      <a:headEnd type="none" w="med" len="med"/>
                      <a:tailEnd type="none" w="med" len="med"/>
                    </a:lnL>
                    <a:lnR w="12700" cmpd="sng">
                      <a:noFill/>
                    </a:lnR>
                    <a:lnT w="12700" cap="flat" cmpd="sng" algn="ctr">
                      <a:solidFill>
                        <a:srgbClr val="BEC0C2"/>
                      </a:solidFill>
                      <a:prstDash val="solid"/>
                      <a:round/>
                      <a:headEnd type="none" w="med" len="med"/>
                      <a:tailEnd type="none" w="med" len="med"/>
                    </a:lnT>
                    <a:lnB w="12700" cap="flat" cmpd="sng" algn="ctr">
                      <a:solidFill>
                        <a:srgbClr val="BEC0C2"/>
                      </a:solidFill>
                      <a:prstDash val="solid"/>
                      <a:round/>
                      <a:headEnd type="none" w="med" len="med"/>
                      <a:tailEnd type="none" w="med" len="med"/>
                    </a:lnB>
                    <a:lnTlToBr w="12700" cmpd="sng">
                      <a:noFill/>
                      <a:prstDash val="solid"/>
                    </a:lnTlToBr>
                    <a:lnBlToTr w="12700" cmpd="sng">
                      <a:noFill/>
                      <a:prstDash val="solid"/>
                    </a:lnBlToTr>
                    <a:noFill/>
                  </a:tcPr>
                </a:tc>
              </a:tr>
              <a:tr h="339710">
                <a:tc>
                  <a:txBody>
                    <a:bodyPr/>
                    <a:lstStyle/>
                    <a:p>
                      <a:pPr marL="112713" indent="0" algn="l" fontAlgn="b">
                        <a:lnSpc>
                          <a:spcPct val="100000"/>
                        </a:lnSpc>
                        <a:spcBef>
                          <a:spcPts val="600"/>
                        </a:spcBef>
                      </a:pPr>
                      <a:r>
                        <a:rPr lang="en-US" sz="1600" b="0" u="none" strike="noStrike" dirty="0" smtClean="0">
                          <a:solidFill>
                            <a:srgbClr val="FFC000"/>
                          </a:solidFill>
                          <a:latin typeface="+mj-lt"/>
                        </a:rPr>
                        <a:t>E5000 disk</a:t>
                      </a:r>
                      <a:r>
                        <a:rPr lang="en-US" sz="1600" b="0" u="none" strike="noStrike" baseline="0" dirty="0" smtClean="0">
                          <a:solidFill>
                            <a:srgbClr val="FFC000"/>
                          </a:solidFill>
                          <a:latin typeface="+mj-lt"/>
                        </a:rPr>
                        <a:t> nodes</a:t>
                      </a:r>
                      <a:endParaRPr lang="en-US" sz="1600" b="0" i="0" u="none" strike="noStrike" dirty="0">
                        <a:solidFill>
                          <a:srgbClr val="FFC000"/>
                        </a:solidFill>
                        <a:latin typeface="+mj-lt"/>
                      </a:endParaRPr>
                    </a:p>
                  </a:txBody>
                  <a:tcPr marL="9525" marR="9525" marT="25718" marB="0" anchor="ctr">
                    <a:lnL w="12700" cmpd="sng">
                      <a:noFill/>
                    </a:lnL>
                    <a:lnR w="12700" cap="flat" cmpd="sng" algn="ctr">
                      <a:solidFill>
                        <a:srgbClr val="BEC0C2"/>
                      </a:solidFill>
                      <a:prstDash val="solid"/>
                      <a:round/>
                      <a:headEnd type="none" w="med" len="med"/>
                      <a:tailEnd type="none" w="med" len="med"/>
                    </a:lnR>
                    <a:lnT w="12700" cap="flat" cmpd="sng" algn="ctr">
                      <a:solidFill>
                        <a:srgbClr val="BEC0C2"/>
                      </a:solidFill>
                      <a:prstDash val="solid"/>
                      <a:round/>
                      <a:headEnd type="none" w="med" len="med"/>
                      <a:tailEnd type="none" w="med" len="med"/>
                    </a:lnT>
                    <a:lnB w="12700" cap="flat" cmpd="sng" algn="ctr">
                      <a:solidFill>
                        <a:srgbClr val="BEC0C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indent="0" algn="l" defTabSz="914400" rtl="0" eaLnBrk="1" fontAlgn="b" latinLnBrk="0" hangingPunct="1">
                        <a:lnSpc>
                          <a:spcPct val="100000"/>
                        </a:lnSpc>
                        <a:spcBef>
                          <a:spcPts val="600"/>
                        </a:spcBef>
                        <a:buClr>
                          <a:schemeClr val="tx2"/>
                        </a:buClr>
                        <a:buSzPct val="80000"/>
                        <a:buFont typeface="Futura Bk" pitchFamily="34" charset="0"/>
                        <a:buNone/>
                      </a:pPr>
                      <a:r>
                        <a:rPr lang="en-US" sz="1600" b="0" u="none" strike="noStrike" kern="1200" baseline="0" dirty="0" smtClean="0">
                          <a:solidFill>
                            <a:schemeClr val="bg1"/>
                          </a:solidFill>
                          <a:latin typeface="Futura Bk" pitchFamily="34" charset="0"/>
                        </a:rPr>
                        <a:t>12 &amp; 24TB Expansion Nodes</a:t>
                      </a:r>
                    </a:p>
                  </a:txBody>
                  <a:tcPr marL="9525" marR="9525" marT="25718" marB="0" anchor="ctr">
                    <a:lnL w="12700" cap="flat" cmpd="sng" algn="ctr">
                      <a:solidFill>
                        <a:srgbClr val="BEC0C2"/>
                      </a:solidFill>
                      <a:prstDash val="solid"/>
                      <a:round/>
                      <a:headEnd type="none" w="med" len="med"/>
                      <a:tailEnd type="none" w="med" len="med"/>
                    </a:lnL>
                    <a:lnR w="12700" cmpd="sng">
                      <a:noFill/>
                    </a:lnR>
                    <a:lnT w="12700" cap="flat" cmpd="sng" algn="ctr">
                      <a:solidFill>
                        <a:srgbClr val="BEC0C2"/>
                      </a:solidFill>
                      <a:prstDash val="solid"/>
                      <a:round/>
                      <a:headEnd type="none" w="med" len="med"/>
                      <a:tailEnd type="none" w="med" len="med"/>
                    </a:lnT>
                    <a:lnB w="12700" cap="flat" cmpd="sng" algn="ctr">
                      <a:solidFill>
                        <a:srgbClr val="BEC0C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7" name="Group 5"/>
          <p:cNvGrpSpPr/>
          <p:nvPr/>
        </p:nvGrpSpPr>
        <p:grpSpPr>
          <a:xfrm>
            <a:off x="482609" y="1419622"/>
            <a:ext cx="2208214" cy="463838"/>
            <a:chOff x="1697555" y="2520850"/>
            <a:chExt cx="5937665" cy="1649352"/>
          </a:xfrm>
        </p:grpSpPr>
        <p:grpSp>
          <p:nvGrpSpPr>
            <p:cNvPr id="8" name="Group 15"/>
            <p:cNvGrpSpPr/>
            <p:nvPr/>
          </p:nvGrpSpPr>
          <p:grpSpPr>
            <a:xfrm>
              <a:off x="1697555" y="2520850"/>
              <a:ext cx="5937665" cy="1649352"/>
              <a:chOff x="1697555" y="2520850"/>
              <a:chExt cx="5937665" cy="1649352"/>
            </a:xfrm>
          </p:grpSpPr>
          <p:pic>
            <p:nvPicPr>
              <p:cNvPr id="10" name="Picture 2" descr="C:\My documents\00 USD\0Programs\IDP\Penguins\Penguins-front-Rev3.jpg"/>
              <p:cNvPicPr>
                <a:picLocks noChangeAspect="1" noChangeArrowheads="1"/>
              </p:cNvPicPr>
              <p:nvPr/>
            </p:nvPicPr>
            <p:blipFill>
              <a:blip r:embed="rId3" cstate="screen">
                <a:lum bright="10000"/>
              </a:blip>
              <a:srcRect/>
              <a:stretch>
                <a:fillRect/>
              </a:stretch>
            </p:blipFill>
            <p:spPr bwMode="auto">
              <a:xfrm>
                <a:off x="1697555" y="2520850"/>
                <a:ext cx="5937665" cy="1649352"/>
              </a:xfrm>
              <a:prstGeom prst="rect">
                <a:avLst/>
              </a:prstGeom>
              <a:noFill/>
            </p:spPr>
          </p:pic>
          <p:pic>
            <p:nvPicPr>
              <p:cNvPr id="11" name="Picture 3"/>
              <p:cNvPicPr>
                <a:picLocks noChangeAspect="1" noChangeArrowheads="1"/>
              </p:cNvPicPr>
              <p:nvPr/>
            </p:nvPicPr>
            <p:blipFill>
              <a:blip r:embed="rId4" cstate="screen">
                <a:lum bright="-9000"/>
              </a:blip>
              <a:srcRect/>
              <a:stretch>
                <a:fillRect/>
              </a:stretch>
            </p:blipFill>
            <p:spPr bwMode="auto">
              <a:xfrm>
                <a:off x="4876800" y="3366247"/>
                <a:ext cx="2286000" cy="672353"/>
              </a:xfrm>
              <a:prstGeom prst="rect">
                <a:avLst/>
              </a:prstGeom>
              <a:noFill/>
              <a:ln w="9525">
                <a:noFill/>
                <a:miter lim="800000"/>
                <a:headEnd/>
                <a:tailEnd/>
              </a:ln>
            </p:spPr>
          </p:pic>
        </p:grpSp>
        <p:pic>
          <p:nvPicPr>
            <p:cNvPr id="9" name="Picture 3"/>
            <p:cNvPicPr>
              <a:picLocks noChangeAspect="1" noChangeArrowheads="1"/>
            </p:cNvPicPr>
            <p:nvPr/>
          </p:nvPicPr>
          <p:blipFill>
            <a:blip r:embed="rId4" cstate="screen">
              <a:lum bright="-9000"/>
            </a:blip>
            <a:srcRect/>
            <a:stretch>
              <a:fillRect/>
            </a:stretch>
          </p:blipFill>
          <p:spPr bwMode="auto">
            <a:xfrm>
              <a:off x="4876800" y="2667000"/>
              <a:ext cx="2286000" cy="672353"/>
            </a:xfrm>
            <a:prstGeom prst="rect">
              <a:avLst/>
            </a:prstGeom>
            <a:noFill/>
            <a:ln w="9525">
              <a:noFill/>
              <a:miter lim="800000"/>
              <a:headEnd/>
              <a:tailEnd/>
            </a:ln>
          </p:spPr>
        </p:pic>
      </p:grpSp>
      <p:grpSp>
        <p:nvGrpSpPr>
          <p:cNvPr id="12" name="Group 22"/>
          <p:cNvGrpSpPr/>
          <p:nvPr/>
        </p:nvGrpSpPr>
        <p:grpSpPr>
          <a:xfrm>
            <a:off x="474133" y="2791206"/>
            <a:ext cx="2214708" cy="782874"/>
            <a:chOff x="5638800" y="4038600"/>
            <a:chExt cx="3120894" cy="1477259"/>
          </a:xfrm>
        </p:grpSpPr>
        <p:pic>
          <p:nvPicPr>
            <p:cNvPr id="13" name="Picture 12" descr="Picture1.jpg"/>
            <p:cNvPicPr>
              <a:picLocks noChangeAspect="1"/>
            </p:cNvPicPr>
            <p:nvPr/>
          </p:nvPicPr>
          <p:blipFill>
            <a:blip r:embed="rId5" cstate="screen"/>
            <a:stretch>
              <a:fillRect/>
            </a:stretch>
          </p:blipFill>
          <p:spPr>
            <a:xfrm>
              <a:off x="5638800" y="4696968"/>
              <a:ext cx="3118104" cy="410459"/>
            </a:xfrm>
            <a:prstGeom prst="rect">
              <a:avLst/>
            </a:prstGeom>
          </p:spPr>
        </p:pic>
        <p:pic>
          <p:nvPicPr>
            <p:cNvPr id="14" name="Picture 13" descr="Picture2.png"/>
            <p:cNvPicPr>
              <a:picLocks noChangeAspect="1"/>
            </p:cNvPicPr>
            <p:nvPr/>
          </p:nvPicPr>
          <p:blipFill>
            <a:blip r:embed="rId6" cstate="screen"/>
            <a:stretch>
              <a:fillRect/>
            </a:stretch>
          </p:blipFill>
          <p:spPr>
            <a:xfrm>
              <a:off x="5638800" y="4038600"/>
              <a:ext cx="3120894" cy="670505"/>
            </a:xfrm>
            <a:prstGeom prst="rect">
              <a:avLst/>
            </a:prstGeom>
          </p:spPr>
        </p:pic>
        <p:pic>
          <p:nvPicPr>
            <p:cNvPr id="15" name="Picture 14" descr="Picture1.jpg"/>
            <p:cNvPicPr>
              <a:picLocks noChangeAspect="1"/>
            </p:cNvPicPr>
            <p:nvPr/>
          </p:nvPicPr>
          <p:blipFill>
            <a:blip r:embed="rId5" cstate="screen"/>
            <a:stretch>
              <a:fillRect/>
            </a:stretch>
          </p:blipFill>
          <p:spPr>
            <a:xfrm>
              <a:off x="5638800" y="5105400"/>
              <a:ext cx="3118104" cy="410459"/>
            </a:xfrm>
            <a:prstGeom prst="rect">
              <a:avLst/>
            </a:prstGeom>
          </p:spPr>
        </p:pic>
      </p:grpSp>
      <p:grpSp>
        <p:nvGrpSpPr>
          <p:cNvPr id="16" name="Group 5"/>
          <p:cNvGrpSpPr/>
          <p:nvPr/>
        </p:nvGrpSpPr>
        <p:grpSpPr>
          <a:xfrm>
            <a:off x="482609" y="2067694"/>
            <a:ext cx="2208214" cy="473287"/>
            <a:chOff x="1697555" y="2520850"/>
            <a:chExt cx="5937665" cy="1649352"/>
          </a:xfrm>
        </p:grpSpPr>
        <p:grpSp>
          <p:nvGrpSpPr>
            <p:cNvPr id="17" name="Group 15"/>
            <p:cNvGrpSpPr/>
            <p:nvPr/>
          </p:nvGrpSpPr>
          <p:grpSpPr>
            <a:xfrm>
              <a:off x="1697555" y="2520850"/>
              <a:ext cx="5937665" cy="1649352"/>
              <a:chOff x="1697555" y="2520850"/>
              <a:chExt cx="5937665" cy="1649352"/>
            </a:xfrm>
          </p:grpSpPr>
          <p:pic>
            <p:nvPicPr>
              <p:cNvPr id="19" name="Picture 2" descr="C:\My documents\00 USD\0Programs\IDP\Penguins\Penguins-front-Rev3.jpg"/>
              <p:cNvPicPr>
                <a:picLocks noChangeAspect="1" noChangeArrowheads="1"/>
              </p:cNvPicPr>
              <p:nvPr/>
            </p:nvPicPr>
            <p:blipFill>
              <a:blip r:embed="rId3" cstate="screen">
                <a:lum bright="10000"/>
              </a:blip>
              <a:srcRect/>
              <a:stretch>
                <a:fillRect/>
              </a:stretch>
            </p:blipFill>
            <p:spPr bwMode="auto">
              <a:xfrm>
                <a:off x="1697555" y="2520850"/>
                <a:ext cx="5937665" cy="1649352"/>
              </a:xfrm>
              <a:prstGeom prst="rect">
                <a:avLst/>
              </a:prstGeom>
              <a:noFill/>
            </p:spPr>
          </p:pic>
          <p:pic>
            <p:nvPicPr>
              <p:cNvPr id="20" name="Picture 3"/>
              <p:cNvPicPr>
                <a:picLocks noChangeAspect="1" noChangeArrowheads="1"/>
              </p:cNvPicPr>
              <p:nvPr/>
            </p:nvPicPr>
            <p:blipFill>
              <a:blip r:embed="rId4" cstate="screen">
                <a:lum bright="-9000"/>
              </a:blip>
              <a:srcRect/>
              <a:stretch>
                <a:fillRect/>
              </a:stretch>
            </p:blipFill>
            <p:spPr bwMode="auto">
              <a:xfrm>
                <a:off x="4876800" y="3366247"/>
                <a:ext cx="2286000" cy="672353"/>
              </a:xfrm>
              <a:prstGeom prst="rect">
                <a:avLst/>
              </a:prstGeom>
              <a:noFill/>
              <a:ln w="9525">
                <a:noFill/>
                <a:miter lim="800000"/>
                <a:headEnd/>
                <a:tailEnd/>
              </a:ln>
            </p:spPr>
          </p:pic>
        </p:grpSp>
        <p:pic>
          <p:nvPicPr>
            <p:cNvPr id="18" name="Picture 3"/>
            <p:cNvPicPr>
              <a:picLocks noChangeAspect="1" noChangeArrowheads="1"/>
            </p:cNvPicPr>
            <p:nvPr/>
          </p:nvPicPr>
          <p:blipFill>
            <a:blip r:embed="rId4" cstate="screen">
              <a:lum bright="-9000"/>
            </a:blip>
            <a:srcRect/>
            <a:stretch>
              <a:fillRect/>
            </a:stretch>
          </p:blipFill>
          <p:spPr bwMode="auto">
            <a:xfrm>
              <a:off x="4876800" y="2667000"/>
              <a:ext cx="2286000" cy="672353"/>
            </a:xfrm>
            <a:prstGeom prst="rect">
              <a:avLst/>
            </a:prstGeom>
            <a:noFill/>
            <a:ln w="9525">
              <a:noFill/>
              <a:miter lim="800000"/>
              <a:headEnd/>
              <a:tailEnd/>
            </a:ln>
          </p:spPr>
        </p:pic>
      </p:grpSp>
      <p:pic>
        <p:nvPicPr>
          <p:cNvPr id="21" name="Picture 20" descr="Picture1.jpg"/>
          <p:cNvPicPr>
            <a:picLocks noChangeAspect="1"/>
          </p:cNvPicPr>
          <p:nvPr/>
        </p:nvPicPr>
        <p:blipFill>
          <a:blip r:embed="rId5" cstate="screen"/>
          <a:stretch>
            <a:fillRect/>
          </a:stretch>
        </p:blipFill>
        <p:spPr>
          <a:xfrm>
            <a:off x="469526" y="3783880"/>
            <a:ext cx="2214706" cy="283816"/>
          </a:xfrm>
          <a:prstGeom prst="rect">
            <a:avLst/>
          </a:prstGeom>
        </p:spPr>
      </p:pic>
      <p:sp>
        <p:nvSpPr>
          <p:cNvPr id="22" name="TextBox 21"/>
          <p:cNvSpPr txBox="1"/>
          <p:nvPr/>
        </p:nvSpPr>
        <p:spPr>
          <a:xfrm>
            <a:off x="1625346" y="4467412"/>
            <a:ext cx="7920308" cy="430887"/>
          </a:xfrm>
          <a:prstGeom prst="rect">
            <a:avLst/>
          </a:prstGeom>
          <a:noFill/>
        </p:spPr>
        <p:txBody>
          <a:bodyPr wrap="square" rtlCol="0">
            <a:spAutoFit/>
          </a:bodyPr>
          <a:lstStyle/>
          <a:p>
            <a:r>
              <a:rPr lang="en-US" sz="1100" dirty="0" smtClean="0">
                <a:solidFill>
                  <a:schemeClr val="bg1"/>
                </a:solidFill>
                <a:latin typeface="Futura Bk" pitchFamily="34" charset="0"/>
              </a:rPr>
              <a:t>*Not limited to this; mailbox sizes and send/receive are configurable using the HP Sizer for Microsoft Exchange</a:t>
            </a:r>
          </a:p>
          <a:p>
            <a:r>
              <a:rPr lang="en-US" sz="1100" dirty="0" smtClean="0">
                <a:solidFill>
                  <a:schemeClr val="bg1"/>
                </a:solidFill>
                <a:latin typeface="Futura Bk" pitchFamily="34" charset="0"/>
                <a:cs typeface="Arial" charset="0"/>
              </a:rPr>
              <a:t>*Microsoft Exchange and Client Access Licenses purchased separately from Microsoft</a:t>
            </a:r>
            <a:r>
              <a:rPr lang="en-US" sz="1100" dirty="0" smtClean="0">
                <a:solidFill>
                  <a:schemeClr val="bg1"/>
                </a:solidFill>
                <a:latin typeface="Futura Bk" pitchFamily="34" charset="0"/>
              </a:rPr>
              <a:t> </a:t>
            </a:r>
            <a:endParaRPr lang="en-US" sz="1100" dirty="0">
              <a:solidFill>
                <a:schemeClr val="bg1"/>
              </a:solidFill>
              <a:latin typeface="Futura Bk" pitchFamily="34" charset="0"/>
            </a:endParaRPr>
          </a:p>
        </p:txBody>
      </p:sp>
      <p:pic>
        <p:nvPicPr>
          <p:cNvPr id="23" name="Picture 23" descr="WS08R2_white"/>
          <p:cNvPicPr>
            <a:picLocks noChangeAspect="1" noChangeArrowheads="1"/>
          </p:cNvPicPr>
          <p:nvPr/>
        </p:nvPicPr>
        <p:blipFill>
          <a:blip r:embed="rId7">
            <a:extLst>
              <a:ext uri="{28A0092B-C50C-407E-A947-70E740481C1C}">
                <a14:useLocalDpi xmlns:a14="http://schemas.microsoft.com/office/drawing/2010/main" val="0"/>
              </a:ext>
            </a:extLst>
          </a:blip>
          <a:srcRect b="14717"/>
          <a:stretch>
            <a:fillRect/>
          </a:stretch>
        </p:blipFill>
        <p:spPr bwMode="auto">
          <a:xfrm>
            <a:off x="6228184" y="339502"/>
            <a:ext cx="2389553" cy="3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45781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71066" y="0"/>
            <a:ext cx="8503920" cy="656033"/>
          </a:xfrm>
        </p:spPr>
        <p:txBody>
          <a:bodyPr>
            <a:normAutofit/>
          </a:bodyPr>
          <a:lstStyle/>
          <a:p>
            <a:r>
              <a:rPr lang="en-US" sz="2800" cap="none" dirty="0" smtClean="0">
                <a:solidFill>
                  <a:schemeClr val="bg1"/>
                </a:solidFill>
              </a:rPr>
              <a:t>Power of Insight </a:t>
            </a:r>
            <a:r>
              <a:rPr lang="en-US" sz="2800" cap="none" dirty="0">
                <a:solidFill>
                  <a:schemeClr val="bg1"/>
                </a:solidFill>
              </a:rPr>
              <a:t>C</a:t>
            </a:r>
            <a:r>
              <a:rPr lang="en-US" sz="2800" cap="none" dirty="0" smtClean="0">
                <a:solidFill>
                  <a:schemeClr val="bg1"/>
                </a:solidFill>
              </a:rPr>
              <a:t>ontrol delivered to System Center</a:t>
            </a:r>
            <a:endParaRPr lang="en-US" sz="2800" cap="none" dirty="0">
              <a:solidFill>
                <a:schemeClr val="bg1"/>
              </a:solidFill>
            </a:endParaRPr>
          </a:p>
        </p:txBody>
      </p:sp>
      <p:sp>
        <p:nvSpPr>
          <p:cNvPr id="6" name="Text Placeholder 4"/>
          <p:cNvSpPr txBox="1">
            <a:spLocks/>
          </p:cNvSpPr>
          <p:nvPr/>
        </p:nvSpPr>
        <p:spPr>
          <a:xfrm>
            <a:off x="71066" y="495232"/>
            <a:ext cx="8503920" cy="294965"/>
          </a:xfrm>
          <a:prstGeom prst="rect">
            <a:avLst/>
          </a:prstGeom>
        </p:spPr>
        <p:txBody>
          <a:bodyPr/>
          <a:lst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p:txBody>
      </p:sp>
      <p:sp>
        <p:nvSpPr>
          <p:cNvPr id="7" name="AutoShape 30"/>
          <p:cNvSpPr>
            <a:spLocks noChangeArrowheads="1"/>
          </p:cNvSpPr>
          <p:nvPr/>
        </p:nvSpPr>
        <p:spPr bwMode="auto">
          <a:xfrm rot="21278915">
            <a:off x="6178009" y="2863795"/>
            <a:ext cx="1783679" cy="1026320"/>
          </a:xfrm>
          <a:prstGeom prst="triangle">
            <a:avLst>
              <a:gd name="adj" fmla="val 51318"/>
            </a:avLst>
          </a:prstGeom>
          <a:gradFill>
            <a:gsLst>
              <a:gs pos="0">
                <a:srgbClr val="00B0F0"/>
              </a:gs>
              <a:gs pos="100000">
                <a:schemeClr val="accent1">
                  <a:lumMod val="75000"/>
                </a:schemeClr>
              </a:gs>
            </a:gsLst>
            <a:lin ang="5400000" scaled="0"/>
          </a:gradFill>
          <a:ln w="9525">
            <a:noFill/>
            <a:miter lim="800000"/>
            <a:headEnd/>
            <a:tailEnd/>
          </a:ln>
        </p:spPr>
        <p:txBody>
          <a:bodyPr wrap="none" anchor="ctr"/>
          <a:lstStyle/>
          <a:p>
            <a:pPr>
              <a:defRPr/>
            </a:pPr>
            <a:endParaRPr lang="en-US" sz="2000" dirty="0">
              <a:solidFill>
                <a:srgbClr val="000000"/>
              </a:solidFill>
            </a:endParaRPr>
          </a:p>
        </p:txBody>
      </p:sp>
      <p:sp>
        <p:nvSpPr>
          <p:cNvPr id="8" name="AutoShape 30"/>
          <p:cNvSpPr>
            <a:spLocks noChangeArrowheads="1"/>
          </p:cNvSpPr>
          <p:nvPr/>
        </p:nvSpPr>
        <p:spPr bwMode="auto">
          <a:xfrm rot="5726686">
            <a:off x="4145974" y="173499"/>
            <a:ext cx="781546" cy="4757503"/>
          </a:xfrm>
          <a:prstGeom prst="triangle">
            <a:avLst>
              <a:gd name="adj" fmla="val 22454"/>
            </a:avLst>
          </a:prstGeom>
          <a:gradFill>
            <a:gsLst>
              <a:gs pos="0">
                <a:srgbClr val="00B0F0"/>
              </a:gs>
              <a:gs pos="100000">
                <a:schemeClr val="accent1">
                  <a:lumMod val="75000"/>
                </a:schemeClr>
              </a:gs>
            </a:gsLst>
            <a:lin ang="5400000" scaled="0"/>
          </a:gradFill>
          <a:ln w="9525">
            <a:noFill/>
            <a:miter lim="800000"/>
            <a:headEnd/>
            <a:tailEnd/>
          </a:ln>
        </p:spPr>
        <p:txBody>
          <a:bodyPr wrap="none" anchor="ctr"/>
          <a:lstStyle/>
          <a:p>
            <a:pPr>
              <a:defRPr/>
            </a:pPr>
            <a:endParaRPr lang="en-US" sz="2000" dirty="0">
              <a:solidFill>
                <a:srgbClr val="000000"/>
              </a:solidFill>
            </a:endParaRPr>
          </a:p>
        </p:txBody>
      </p:sp>
      <p:sp>
        <p:nvSpPr>
          <p:cNvPr id="9" name="AutoShape 30"/>
          <p:cNvSpPr>
            <a:spLocks noChangeArrowheads="1"/>
          </p:cNvSpPr>
          <p:nvPr/>
        </p:nvSpPr>
        <p:spPr bwMode="auto">
          <a:xfrm rot="7582126">
            <a:off x="6081377" y="1596074"/>
            <a:ext cx="473417" cy="1139819"/>
          </a:xfrm>
          <a:prstGeom prst="triangle">
            <a:avLst>
              <a:gd name="adj" fmla="val 55716"/>
            </a:avLst>
          </a:prstGeom>
          <a:gradFill>
            <a:gsLst>
              <a:gs pos="0">
                <a:srgbClr val="00B0F0"/>
              </a:gs>
              <a:gs pos="100000">
                <a:schemeClr val="accent1">
                  <a:lumMod val="75000"/>
                </a:schemeClr>
              </a:gs>
            </a:gsLst>
            <a:lin ang="5400000" scaled="0"/>
          </a:gradFill>
          <a:ln w="9525">
            <a:noFill/>
            <a:miter lim="800000"/>
            <a:headEnd/>
            <a:tailEnd/>
          </a:ln>
        </p:spPr>
        <p:txBody>
          <a:bodyPr wrap="none" anchor="ctr"/>
          <a:lstStyle/>
          <a:p>
            <a:pPr>
              <a:defRPr/>
            </a:pPr>
            <a:endParaRPr lang="en-US" sz="2000" dirty="0">
              <a:solidFill>
                <a:srgbClr val="000000"/>
              </a:solidFill>
            </a:endParaRPr>
          </a:p>
        </p:txBody>
      </p:sp>
      <p:sp>
        <p:nvSpPr>
          <p:cNvPr id="10" name="AutoShape 30"/>
          <p:cNvSpPr>
            <a:spLocks noChangeArrowheads="1"/>
          </p:cNvSpPr>
          <p:nvPr/>
        </p:nvSpPr>
        <p:spPr bwMode="auto">
          <a:xfrm rot="2631048">
            <a:off x="4997684" y="2146925"/>
            <a:ext cx="975822" cy="2405953"/>
          </a:xfrm>
          <a:prstGeom prst="triangle">
            <a:avLst>
              <a:gd name="adj" fmla="val 96799"/>
            </a:avLst>
          </a:prstGeom>
          <a:gradFill>
            <a:gsLst>
              <a:gs pos="0">
                <a:srgbClr val="00B0F0"/>
              </a:gs>
              <a:gs pos="100000">
                <a:schemeClr val="accent1">
                  <a:lumMod val="75000"/>
                </a:schemeClr>
              </a:gs>
            </a:gsLst>
            <a:lin ang="5400000" scaled="0"/>
          </a:gradFill>
          <a:ln w="9525">
            <a:noFill/>
            <a:miter lim="800000"/>
            <a:headEnd/>
            <a:tailEnd/>
          </a:ln>
        </p:spPr>
        <p:txBody>
          <a:bodyPr wrap="none" anchor="ctr"/>
          <a:lstStyle/>
          <a:p>
            <a:pPr>
              <a:defRPr/>
            </a:pPr>
            <a:endParaRPr lang="en-US" sz="2000" dirty="0">
              <a:solidFill>
                <a:srgbClr val="000000"/>
              </a:solidFill>
            </a:endParaRPr>
          </a:p>
        </p:txBody>
      </p:sp>
      <p:sp>
        <p:nvSpPr>
          <p:cNvPr id="11" name="AutoShape 30"/>
          <p:cNvSpPr>
            <a:spLocks noChangeArrowheads="1"/>
          </p:cNvSpPr>
          <p:nvPr/>
        </p:nvSpPr>
        <p:spPr bwMode="auto">
          <a:xfrm rot="3981563" flipH="1">
            <a:off x="4094245" y="316860"/>
            <a:ext cx="745573" cy="5504123"/>
          </a:xfrm>
          <a:prstGeom prst="triangle">
            <a:avLst>
              <a:gd name="adj" fmla="val 0"/>
            </a:avLst>
          </a:prstGeom>
          <a:gradFill>
            <a:gsLst>
              <a:gs pos="0">
                <a:srgbClr val="00B0F0"/>
              </a:gs>
              <a:gs pos="100000">
                <a:schemeClr val="accent1">
                  <a:lumMod val="75000"/>
                </a:schemeClr>
              </a:gs>
            </a:gsLst>
            <a:lin ang="5400000" scaled="0"/>
          </a:gradFill>
          <a:ln w="9525">
            <a:noFill/>
            <a:miter lim="800000"/>
            <a:headEnd/>
            <a:tailEnd/>
          </a:ln>
        </p:spPr>
        <p:txBody>
          <a:bodyPr wrap="none" anchor="ctr"/>
          <a:lstStyle/>
          <a:p>
            <a:pPr>
              <a:defRPr/>
            </a:pPr>
            <a:endParaRPr lang="en-US" sz="2000" dirty="0">
              <a:solidFill>
                <a:srgbClr val="000000"/>
              </a:solidFill>
            </a:endParaRPr>
          </a:p>
        </p:txBody>
      </p:sp>
      <p:sp>
        <p:nvSpPr>
          <p:cNvPr id="12" name="Text Box 22"/>
          <p:cNvSpPr txBox="1">
            <a:spLocks noChangeArrowheads="1"/>
          </p:cNvSpPr>
          <p:nvPr/>
        </p:nvSpPr>
        <p:spPr bwMode="auto">
          <a:xfrm>
            <a:off x="6251484" y="1491630"/>
            <a:ext cx="2501462" cy="807913"/>
          </a:xfrm>
          <a:prstGeom prst="rect">
            <a:avLst/>
          </a:prstGeom>
          <a:noFill/>
          <a:ln w="9525">
            <a:noFill/>
            <a:miter lim="800000"/>
            <a:headEnd/>
            <a:tailEnd/>
          </a:ln>
        </p:spPr>
        <p:txBody>
          <a:bodyPr wrap="square">
            <a:spAutoFit/>
          </a:bodyPr>
          <a:lstStyle/>
          <a:p>
            <a:pPr algn="ctr"/>
            <a:r>
              <a:rPr lang="en-US" b="1" dirty="0">
                <a:solidFill>
                  <a:schemeClr val="accent1">
                    <a:lumMod val="20000"/>
                    <a:lumOff val="80000"/>
                  </a:schemeClr>
                </a:solidFill>
              </a:rPr>
              <a:t>Comprehensive </a:t>
            </a:r>
            <a:r>
              <a:rPr lang="en-US" b="1" dirty="0" smtClean="0">
                <a:solidFill>
                  <a:schemeClr val="accent1">
                    <a:lumMod val="20000"/>
                    <a:lumOff val="80000"/>
                  </a:schemeClr>
                </a:solidFill>
              </a:rPr>
              <a:t/>
            </a:r>
            <a:br>
              <a:rPr lang="en-US" b="1" dirty="0" smtClean="0">
                <a:solidFill>
                  <a:schemeClr val="accent1">
                    <a:lumMod val="20000"/>
                    <a:lumOff val="80000"/>
                  </a:schemeClr>
                </a:solidFill>
              </a:rPr>
            </a:br>
            <a:r>
              <a:rPr lang="en-US" b="1" dirty="0" smtClean="0">
                <a:solidFill>
                  <a:schemeClr val="accent1">
                    <a:lumMod val="20000"/>
                    <a:lumOff val="80000"/>
                  </a:schemeClr>
                </a:solidFill>
              </a:rPr>
              <a:t>Health Monitoring</a:t>
            </a:r>
          </a:p>
          <a:p>
            <a:pPr algn="ctr">
              <a:buFont typeface="Arial" pitchFamily="34" charset="0"/>
              <a:buChar char="•"/>
            </a:pPr>
            <a:r>
              <a:rPr lang="en-US" sz="1100" b="1" dirty="0" smtClean="0">
                <a:solidFill>
                  <a:schemeClr val="accent1">
                    <a:lumMod val="20000"/>
                    <a:lumOff val="80000"/>
                  </a:schemeClr>
                </a:solidFill>
              </a:rPr>
              <a:t> </a:t>
            </a:r>
            <a:endParaRPr lang="en-US" sz="1100" b="1" dirty="0">
              <a:solidFill>
                <a:schemeClr val="accent1">
                  <a:lumMod val="20000"/>
                  <a:lumOff val="80000"/>
                </a:schemeClr>
              </a:solidFill>
            </a:endParaRPr>
          </a:p>
        </p:txBody>
      </p:sp>
      <p:sp>
        <p:nvSpPr>
          <p:cNvPr id="13" name="Text Box 23"/>
          <p:cNvSpPr txBox="1">
            <a:spLocks noChangeArrowheads="1"/>
          </p:cNvSpPr>
          <p:nvPr/>
        </p:nvSpPr>
        <p:spPr bwMode="auto">
          <a:xfrm>
            <a:off x="5968004" y="4416030"/>
            <a:ext cx="2808312" cy="646331"/>
          </a:xfrm>
          <a:prstGeom prst="rect">
            <a:avLst/>
          </a:prstGeom>
          <a:noFill/>
          <a:ln w="9525">
            <a:noFill/>
            <a:miter lim="800000"/>
            <a:headEnd/>
            <a:tailEnd/>
          </a:ln>
        </p:spPr>
        <p:txBody>
          <a:bodyPr wrap="square">
            <a:spAutoFit/>
          </a:bodyPr>
          <a:lstStyle/>
          <a:p>
            <a:pPr algn="ctr"/>
            <a:r>
              <a:rPr lang="en-US" b="1" dirty="0" smtClean="0">
                <a:solidFill>
                  <a:schemeClr val="accent1">
                    <a:lumMod val="20000"/>
                    <a:lumOff val="80000"/>
                  </a:schemeClr>
                </a:solidFill>
              </a:rPr>
              <a:t>Driver and Firmware Updates</a:t>
            </a:r>
            <a:endParaRPr lang="en-US" b="1" dirty="0">
              <a:solidFill>
                <a:schemeClr val="accent1">
                  <a:lumMod val="20000"/>
                  <a:lumOff val="80000"/>
                </a:schemeClr>
              </a:solidFill>
            </a:endParaRPr>
          </a:p>
        </p:txBody>
      </p:sp>
      <p:sp>
        <p:nvSpPr>
          <p:cNvPr id="14" name="Text Box 24"/>
          <p:cNvSpPr txBox="1">
            <a:spLocks noChangeArrowheads="1"/>
          </p:cNvSpPr>
          <p:nvPr/>
        </p:nvSpPr>
        <p:spPr bwMode="auto">
          <a:xfrm>
            <a:off x="3347863" y="771550"/>
            <a:ext cx="2786173" cy="646331"/>
          </a:xfrm>
          <a:prstGeom prst="rect">
            <a:avLst/>
          </a:prstGeom>
          <a:noFill/>
          <a:ln w="9525">
            <a:noFill/>
            <a:miter lim="800000"/>
            <a:headEnd/>
            <a:tailEnd/>
          </a:ln>
        </p:spPr>
        <p:txBody>
          <a:bodyPr wrap="square">
            <a:spAutoFit/>
          </a:bodyPr>
          <a:lstStyle/>
          <a:p>
            <a:pPr algn="ctr"/>
            <a:r>
              <a:rPr lang="en-US" b="1" dirty="0" smtClean="0">
                <a:solidFill>
                  <a:schemeClr val="accent1">
                    <a:lumMod val="20000"/>
                    <a:lumOff val="80000"/>
                  </a:schemeClr>
                </a:solidFill>
              </a:rPr>
              <a:t>Linux and VMware Host Monitoring</a:t>
            </a:r>
            <a:endParaRPr lang="en-US" b="1" dirty="0">
              <a:solidFill>
                <a:schemeClr val="accent1">
                  <a:lumMod val="20000"/>
                  <a:lumOff val="80000"/>
                </a:schemeClr>
              </a:solidFill>
            </a:endParaRPr>
          </a:p>
        </p:txBody>
      </p:sp>
      <p:sp>
        <p:nvSpPr>
          <p:cNvPr id="15" name="Text Box 23"/>
          <p:cNvSpPr txBox="1">
            <a:spLocks noChangeArrowheads="1"/>
          </p:cNvSpPr>
          <p:nvPr/>
        </p:nvSpPr>
        <p:spPr bwMode="auto">
          <a:xfrm>
            <a:off x="251520" y="843558"/>
            <a:ext cx="2438400" cy="646331"/>
          </a:xfrm>
          <a:prstGeom prst="rect">
            <a:avLst/>
          </a:prstGeom>
          <a:noFill/>
          <a:ln w="9525" algn="ctr">
            <a:noFill/>
            <a:miter lim="800000"/>
            <a:headEnd/>
            <a:tailEnd/>
          </a:ln>
        </p:spPr>
        <p:txBody>
          <a:bodyPr>
            <a:spAutoFit/>
          </a:bodyPr>
          <a:lstStyle/>
          <a:p>
            <a:pPr algn="ctr"/>
            <a:r>
              <a:rPr lang="en-US" b="1" dirty="0" smtClean="0">
                <a:solidFill>
                  <a:schemeClr val="accent1">
                    <a:lumMod val="20000"/>
                    <a:lumOff val="80000"/>
                  </a:schemeClr>
                </a:solidFill>
              </a:rPr>
              <a:t>Bare Metal OS Deployment</a:t>
            </a:r>
            <a:endParaRPr lang="en-US" b="1" dirty="0">
              <a:solidFill>
                <a:schemeClr val="accent1">
                  <a:lumMod val="20000"/>
                  <a:lumOff val="80000"/>
                </a:schemeClr>
              </a:solidFill>
            </a:endParaRPr>
          </a:p>
        </p:txBody>
      </p:sp>
      <p:sp>
        <p:nvSpPr>
          <p:cNvPr id="16" name="Text Box 22"/>
          <p:cNvSpPr txBox="1">
            <a:spLocks noChangeArrowheads="1"/>
          </p:cNvSpPr>
          <p:nvPr/>
        </p:nvSpPr>
        <p:spPr bwMode="auto">
          <a:xfrm>
            <a:off x="179512" y="3040403"/>
            <a:ext cx="2415746" cy="646331"/>
          </a:xfrm>
          <a:prstGeom prst="rect">
            <a:avLst/>
          </a:prstGeom>
          <a:noFill/>
          <a:ln w="9525">
            <a:noFill/>
            <a:miter lim="800000"/>
            <a:headEnd/>
            <a:tailEnd/>
          </a:ln>
        </p:spPr>
        <p:txBody>
          <a:bodyPr wrap="square">
            <a:spAutoFit/>
          </a:bodyPr>
          <a:lstStyle/>
          <a:p>
            <a:pPr algn="ctr"/>
            <a:r>
              <a:rPr lang="en-US" b="1" dirty="0" smtClean="0">
                <a:solidFill>
                  <a:schemeClr val="accent1">
                    <a:lumMod val="20000"/>
                    <a:lumOff val="80000"/>
                  </a:schemeClr>
                </a:solidFill>
              </a:rPr>
              <a:t>Automated Virtual Machine Management</a:t>
            </a:r>
            <a:endParaRPr lang="en-US" b="1" dirty="0">
              <a:solidFill>
                <a:schemeClr val="accent1">
                  <a:lumMod val="20000"/>
                  <a:lumOff val="80000"/>
                </a:schemeClr>
              </a:solidFill>
            </a:endParaRPr>
          </a:p>
        </p:txBody>
      </p:sp>
      <p:pic>
        <p:nvPicPr>
          <p:cNvPr id="18" name="Picture 2"/>
          <p:cNvPicPr>
            <a:picLocks noChangeAspect="1" noChangeArrowheads="1"/>
          </p:cNvPicPr>
          <p:nvPr/>
        </p:nvPicPr>
        <p:blipFill>
          <a:blip r:embed="rId2"/>
          <a:srcRect/>
          <a:stretch>
            <a:fillRect/>
          </a:stretch>
        </p:blipFill>
        <p:spPr bwMode="auto">
          <a:xfrm>
            <a:off x="3553867" y="1373761"/>
            <a:ext cx="2591483" cy="1127538"/>
          </a:xfrm>
          <a:prstGeom prst="rect">
            <a:avLst/>
          </a:prstGeom>
          <a:noFill/>
          <a:ln w="9525">
            <a:noFill/>
            <a:miter lim="800000"/>
            <a:headEnd/>
            <a:tailEnd/>
          </a:ln>
          <a:effectLst/>
        </p:spPr>
      </p:pic>
      <p:pic>
        <p:nvPicPr>
          <p:cNvPr id="19" name="Picture 4" descr="HPVmmPRO003"/>
          <p:cNvPicPr>
            <a:picLocks noChangeAspect="1" noChangeArrowheads="1"/>
          </p:cNvPicPr>
          <p:nvPr/>
        </p:nvPicPr>
        <p:blipFill>
          <a:blip r:embed="rId3" cstate="print"/>
          <a:srcRect/>
          <a:stretch>
            <a:fillRect/>
          </a:stretch>
        </p:blipFill>
        <p:spPr bwMode="auto">
          <a:xfrm>
            <a:off x="251520" y="3771164"/>
            <a:ext cx="2170194" cy="1251738"/>
          </a:xfrm>
          <a:prstGeom prst="rect">
            <a:avLst/>
          </a:prstGeom>
          <a:noFill/>
          <a:ln w="9525">
            <a:noFill/>
            <a:miter lim="800000"/>
            <a:headEnd/>
            <a:tailEnd/>
          </a:ln>
        </p:spPr>
      </p:pic>
      <p:pic>
        <p:nvPicPr>
          <p:cNvPr id="20" name="Picture 4"/>
          <p:cNvPicPr>
            <a:picLocks noChangeAspect="1" noChangeArrowheads="1"/>
          </p:cNvPicPr>
          <p:nvPr/>
        </p:nvPicPr>
        <p:blipFill>
          <a:blip r:embed="rId4"/>
          <a:srcRect/>
          <a:stretch>
            <a:fillRect/>
          </a:stretch>
        </p:blipFill>
        <p:spPr bwMode="auto">
          <a:xfrm>
            <a:off x="515053" y="1616488"/>
            <a:ext cx="2256747" cy="1171286"/>
          </a:xfrm>
          <a:prstGeom prst="rect">
            <a:avLst/>
          </a:prstGeom>
          <a:noFill/>
          <a:ln w="9525">
            <a:noFill/>
            <a:miter lim="800000"/>
            <a:headEnd/>
            <a:tailEnd/>
          </a:ln>
        </p:spPr>
      </p:pic>
      <p:pic>
        <p:nvPicPr>
          <p:cNvPr id="21" name="Picture 3"/>
          <p:cNvPicPr>
            <a:picLocks noChangeAspect="1" noChangeArrowheads="1"/>
          </p:cNvPicPr>
          <p:nvPr/>
        </p:nvPicPr>
        <p:blipFill>
          <a:blip r:embed="rId5"/>
          <a:srcRect/>
          <a:stretch>
            <a:fillRect/>
          </a:stretch>
        </p:blipFill>
        <p:spPr bwMode="auto">
          <a:xfrm>
            <a:off x="6134036" y="3448973"/>
            <a:ext cx="2155011" cy="948060"/>
          </a:xfrm>
          <a:prstGeom prst="rect">
            <a:avLst/>
          </a:prstGeom>
          <a:noFill/>
          <a:ln w="9525">
            <a:noFill/>
            <a:miter lim="800000"/>
            <a:headEnd/>
            <a:tailEnd/>
          </a:ln>
        </p:spPr>
      </p:pic>
      <p:pic>
        <p:nvPicPr>
          <p:cNvPr id="22" name="Picture 22"/>
          <p:cNvPicPr>
            <a:picLocks noChangeAspect="1" noChangeArrowheads="1"/>
          </p:cNvPicPr>
          <p:nvPr/>
        </p:nvPicPr>
        <p:blipFill>
          <a:blip r:embed="rId6"/>
          <a:srcRect/>
          <a:stretch>
            <a:fillRect/>
          </a:stretch>
        </p:blipFill>
        <p:spPr bwMode="auto">
          <a:xfrm>
            <a:off x="6781875" y="3818417"/>
            <a:ext cx="2253873" cy="446729"/>
          </a:xfrm>
          <a:prstGeom prst="rect">
            <a:avLst/>
          </a:prstGeom>
          <a:noFill/>
          <a:ln w="9525">
            <a:solidFill>
              <a:schemeClr val="tx1"/>
            </a:solidFill>
            <a:miter lim="800000"/>
            <a:headEnd/>
            <a:tailEnd/>
          </a:ln>
        </p:spPr>
      </p:pic>
      <p:pic>
        <p:nvPicPr>
          <p:cNvPr id="23" name="Picture 7"/>
          <p:cNvPicPr>
            <a:picLocks noChangeAspect="1" noChangeArrowheads="1"/>
          </p:cNvPicPr>
          <p:nvPr/>
        </p:nvPicPr>
        <p:blipFill>
          <a:blip r:embed="rId7"/>
          <a:srcRect/>
          <a:stretch>
            <a:fillRect/>
          </a:stretch>
        </p:blipFill>
        <p:spPr bwMode="auto">
          <a:xfrm>
            <a:off x="6318085" y="2135206"/>
            <a:ext cx="2007160" cy="1031765"/>
          </a:xfrm>
          <a:prstGeom prst="rect">
            <a:avLst/>
          </a:prstGeom>
          <a:noFill/>
          <a:ln w="9525">
            <a:noFill/>
            <a:miter lim="800000"/>
            <a:headEnd/>
            <a:tailEnd/>
          </a:ln>
          <a:effectLst/>
        </p:spPr>
      </p:pic>
      <p:sp>
        <p:nvSpPr>
          <p:cNvPr id="24" name="Rounded Rectangle 23"/>
          <p:cNvSpPr/>
          <p:nvPr/>
        </p:nvSpPr>
        <p:spPr>
          <a:xfrm rot="20345575">
            <a:off x="3504377" y="1476659"/>
            <a:ext cx="688157" cy="164074"/>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r>
              <a:rPr lang="en-US" sz="1400" dirty="0" smtClean="0">
                <a:solidFill>
                  <a:srgbClr val="FFFFFF"/>
                </a:solidFill>
                <a:latin typeface="Futura Hv"/>
              </a:rPr>
              <a:t>New!</a:t>
            </a:r>
          </a:p>
        </p:txBody>
      </p:sp>
      <p:pic>
        <p:nvPicPr>
          <p:cNvPr id="25" name="Picture 3"/>
          <p:cNvPicPr>
            <a:picLocks noChangeAspect="1" noChangeArrowheads="1"/>
          </p:cNvPicPr>
          <p:nvPr/>
        </p:nvPicPr>
        <p:blipFill>
          <a:blip r:embed="rId8"/>
          <a:srcRect/>
          <a:stretch>
            <a:fillRect/>
          </a:stretch>
        </p:blipFill>
        <p:spPr bwMode="auto">
          <a:xfrm>
            <a:off x="3536879" y="3674113"/>
            <a:ext cx="1969403" cy="1127348"/>
          </a:xfrm>
          <a:prstGeom prst="rect">
            <a:avLst/>
          </a:prstGeom>
          <a:noFill/>
          <a:ln w="9525">
            <a:noFill/>
            <a:miter lim="800000"/>
            <a:headEnd/>
            <a:tailEnd/>
          </a:ln>
        </p:spPr>
      </p:pic>
      <p:pic>
        <p:nvPicPr>
          <p:cNvPr id="26" name="Picture 20"/>
          <p:cNvPicPr>
            <a:picLocks noChangeAspect="1" noChangeArrowheads="1"/>
          </p:cNvPicPr>
          <p:nvPr/>
        </p:nvPicPr>
        <p:blipFill>
          <a:blip r:embed="rId9"/>
          <a:srcRect/>
          <a:stretch>
            <a:fillRect/>
          </a:stretch>
        </p:blipFill>
        <p:spPr bwMode="auto">
          <a:xfrm>
            <a:off x="4001642" y="3960024"/>
            <a:ext cx="1206312" cy="874018"/>
          </a:xfrm>
          <a:prstGeom prst="rect">
            <a:avLst/>
          </a:prstGeom>
          <a:noFill/>
          <a:ln w="9525">
            <a:solidFill>
              <a:schemeClr val="tx1"/>
            </a:solidFill>
            <a:miter lim="800000"/>
            <a:headEnd/>
            <a:tailEnd/>
          </a:ln>
        </p:spPr>
      </p:pic>
      <p:sp>
        <p:nvSpPr>
          <p:cNvPr id="27" name="Text Box 23"/>
          <p:cNvSpPr txBox="1">
            <a:spLocks noChangeArrowheads="1"/>
          </p:cNvSpPr>
          <p:nvPr/>
        </p:nvSpPr>
        <p:spPr bwMode="auto">
          <a:xfrm>
            <a:off x="3203848" y="3107744"/>
            <a:ext cx="2637552" cy="400110"/>
          </a:xfrm>
          <a:prstGeom prst="rect">
            <a:avLst/>
          </a:prstGeom>
          <a:noFill/>
          <a:ln w="9525">
            <a:noFill/>
            <a:miter lim="800000"/>
            <a:headEnd/>
            <a:tailEnd/>
          </a:ln>
        </p:spPr>
        <p:txBody>
          <a:bodyPr wrap="square">
            <a:spAutoFit/>
          </a:bodyPr>
          <a:lstStyle/>
          <a:p>
            <a:pPr algn="ctr"/>
            <a:r>
              <a:rPr lang="en-US" sz="2000" b="1" dirty="0" smtClean="0">
                <a:solidFill>
                  <a:schemeClr val="bg1"/>
                </a:solidFill>
              </a:rPr>
              <a:t>Detailed HP Inventory</a:t>
            </a:r>
            <a:endParaRPr lang="en-US" sz="2000" b="1" dirty="0">
              <a:solidFill>
                <a:schemeClr val="bg1"/>
              </a:solidFill>
            </a:endParaRPr>
          </a:p>
        </p:txBody>
      </p:sp>
    </p:spTree>
    <p:extLst>
      <p:ext uri="{BB962C8B-B14F-4D97-AF65-F5344CB8AC3E}">
        <p14:creationId xmlns:p14="http://schemas.microsoft.com/office/powerpoint/2010/main" val="3397799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5" name="Rectangle 15"/>
          <p:cNvSpPr>
            <a:spLocks noGrp="1"/>
          </p:cNvSpPr>
          <p:nvPr>
            <p:ph type="title"/>
          </p:nvPr>
        </p:nvSpPr>
        <p:spPr bwMode="auto">
          <a:xfrm>
            <a:off x="35496" y="48439"/>
            <a:ext cx="8375650" cy="363071"/>
          </a:xfrm>
          <a:ln algn="ctr"/>
        </p:spPr>
        <p:txBody>
          <a:bodyPr anchor="t">
            <a:normAutofit fontScale="90000"/>
          </a:bodyPr>
          <a:lstStyle/>
          <a:p>
            <a:pPr algn="l">
              <a:lnSpc>
                <a:spcPts val="3100"/>
              </a:lnSpc>
            </a:pPr>
            <a:r>
              <a:rPr lang="en-US" dirty="0" smtClean="0">
                <a:solidFill>
                  <a:schemeClr val="accent1">
                    <a:lumMod val="20000"/>
                    <a:lumOff val="80000"/>
                  </a:schemeClr>
                </a:solidFill>
              </a:rPr>
              <a:t>E5000 System Manager (Dashboard)</a:t>
            </a:r>
            <a:endParaRPr lang="en-US" dirty="0" smtClean="0">
              <a:solidFill>
                <a:schemeClr val="accent1">
                  <a:lumMod val="20000"/>
                  <a:lumOff val="80000"/>
                </a:schemeClr>
              </a:solidFill>
              <a:latin typeface="Futura Bk" pitchFamily="34" charset="0"/>
            </a:endParaRPr>
          </a:p>
        </p:txBody>
      </p:sp>
      <p:sp>
        <p:nvSpPr>
          <p:cNvPr id="8" name="Text Placeholder 1"/>
          <p:cNvSpPr txBox="1">
            <a:spLocks/>
          </p:cNvSpPr>
          <p:nvPr/>
        </p:nvSpPr>
        <p:spPr bwMode="auto">
          <a:xfrm>
            <a:off x="-180528" y="411510"/>
            <a:ext cx="9144000" cy="248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225425" marR="0" lvl="0" indent="-225425" algn="l" defTabSz="914400" rtl="0" eaLnBrk="1" fontAlgn="base" latinLnBrk="0" hangingPunct="1">
              <a:lnSpc>
                <a:spcPct val="110000"/>
              </a:lnSpc>
              <a:spcBef>
                <a:spcPts val="1000"/>
              </a:spcBef>
              <a:spcAft>
                <a:spcPct val="0"/>
              </a:spcAft>
              <a:buClr>
                <a:schemeClr val="tx1"/>
              </a:buClr>
              <a:buSzPct val="100000"/>
              <a:buFont typeface="Futura Bk" pitchFamily="34" charset="0"/>
              <a:buNone/>
              <a:tabLst/>
              <a:defRPr/>
            </a:pPr>
            <a:r>
              <a:rPr kumimoji="0" lang="en-US" sz="2200" b="0" i="0" u="none" strike="noStrike" kern="0" cap="none" spc="0" normalizeH="0" baseline="0" noProof="0" dirty="0" smtClean="0">
                <a:ln>
                  <a:noFill/>
                </a:ln>
                <a:solidFill>
                  <a:schemeClr val="accent1">
                    <a:lumMod val="40000"/>
                    <a:lumOff val="60000"/>
                  </a:schemeClr>
                </a:solidFill>
                <a:effectLst/>
                <a:uLnTx/>
                <a:uFillTx/>
                <a:latin typeface="+mn-lt"/>
                <a:ea typeface="+mn-ea"/>
                <a:cs typeface="+mn-cs"/>
              </a:rPr>
              <a:t>	Communicating high level solution health</a:t>
            </a:r>
          </a:p>
        </p:txBody>
      </p:sp>
      <p:graphicFrame>
        <p:nvGraphicFramePr>
          <p:cNvPr id="21" name="Table 20"/>
          <p:cNvGraphicFramePr>
            <a:graphicFrameLocks noGrp="1"/>
          </p:cNvGraphicFramePr>
          <p:nvPr/>
        </p:nvGraphicFramePr>
        <p:xfrm>
          <a:off x="2057400" y="914400"/>
          <a:ext cx="6172200" cy="605790"/>
        </p:xfrm>
        <a:graphic>
          <a:graphicData uri="http://schemas.openxmlformats.org/drawingml/2006/table">
            <a:tbl>
              <a:tblPr firstRow="1" bandRow="1">
                <a:tableStyleId>{5C22544A-7EE6-4342-B048-85BDC9FD1C3A}</a:tableStyleId>
              </a:tblPr>
              <a:tblGrid>
                <a:gridCol w="1295400"/>
                <a:gridCol w="1219200"/>
                <a:gridCol w="1188720"/>
                <a:gridCol w="1234440"/>
                <a:gridCol w="1234440"/>
              </a:tblGrid>
              <a:tr h="605790">
                <a:tc>
                  <a:txBody>
                    <a:bodyPr/>
                    <a:lstStyle/>
                    <a:p>
                      <a:pPr algn="ctr"/>
                      <a:r>
                        <a:rPr lang="en-US" sz="1100" dirty="0" smtClean="0">
                          <a:solidFill>
                            <a:schemeClr val="tx1"/>
                          </a:solidFill>
                        </a:rPr>
                        <a:t>System Summary</a:t>
                      </a:r>
                      <a:endParaRPr lang="en-US" sz="1100" dirty="0">
                        <a:solidFill>
                          <a:schemeClr val="tx1"/>
                        </a:solidFill>
                      </a:endParaRPr>
                    </a:p>
                  </a:txBody>
                  <a:tcPr>
                    <a:solidFill>
                      <a:schemeClr val="bg1">
                        <a:lumMod val="75000"/>
                      </a:schemeClr>
                    </a:solidFill>
                  </a:tcPr>
                </a:tc>
                <a:tc>
                  <a:txBody>
                    <a:bodyPr/>
                    <a:lstStyle/>
                    <a:p>
                      <a:pPr algn="ctr"/>
                      <a:r>
                        <a:rPr lang="en-US" sz="1100" dirty="0" smtClean="0">
                          <a:solidFill>
                            <a:srgbClr val="002060"/>
                          </a:solidFill>
                        </a:rPr>
                        <a:t>Hardware</a:t>
                      </a:r>
                      <a:r>
                        <a:rPr lang="en-US" sz="1100" baseline="0" dirty="0" smtClean="0">
                          <a:solidFill>
                            <a:srgbClr val="002060"/>
                          </a:solidFill>
                        </a:rPr>
                        <a:t> Status</a:t>
                      </a:r>
                      <a:endParaRPr lang="en-US" sz="1100" dirty="0">
                        <a:solidFill>
                          <a:srgbClr val="002060"/>
                        </a:solidFill>
                      </a:endParaRPr>
                    </a:p>
                  </a:txBody>
                  <a:tcPr>
                    <a:solidFill>
                      <a:schemeClr val="bg1">
                        <a:lumMod val="75000"/>
                      </a:schemeClr>
                    </a:solidFill>
                  </a:tcPr>
                </a:tc>
                <a:tc>
                  <a:txBody>
                    <a:bodyPr/>
                    <a:lstStyle/>
                    <a:p>
                      <a:pPr algn="ctr"/>
                      <a:r>
                        <a:rPr lang="en-US" sz="1100" dirty="0" smtClean="0">
                          <a:solidFill>
                            <a:srgbClr val="7030A0"/>
                          </a:solidFill>
                        </a:rPr>
                        <a:t>Exchange Status</a:t>
                      </a:r>
                      <a:endParaRPr lang="en-US" sz="1100" dirty="0">
                        <a:solidFill>
                          <a:srgbClr val="7030A0"/>
                        </a:solidFill>
                      </a:endParaRPr>
                    </a:p>
                  </a:txBody>
                  <a:tcPr>
                    <a:solidFill>
                      <a:schemeClr val="bg1">
                        <a:lumMod val="75000"/>
                      </a:schemeClr>
                    </a:solidFill>
                  </a:tcPr>
                </a:tc>
                <a:tc>
                  <a:txBody>
                    <a:bodyPr/>
                    <a:lstStyle/>
                    <a:p>
                      <a:pPr algn="ctr"/>
                      <a:r>
                        <a:rPr lang="en-US" sz="1100" dirty="0" smtClean="0">
                          <a:solidFill>
                            <a:schemeClr val="accent2">
                              <a:lumMod val="75000"/>
                            </a:schemeClr>
                          </a:solidFill>
                        </a:rPr>
                        <a:t>Firmware</a:t>
                      </a:r>
                      <a:endParaRPr lang="en-US" sz="1100" dirty="0">
                        <a:solidFill>
                          <a:schemeClr val="accent2">
                            <a:lumMod val="75000"/>
                          </a:schemeClr>
                        </a:solidFill>
                      </a:endParaRPr>
                    </a:p>
                  </a:txBody>
                  <a:tcPr anchor="ctr">
                    <a:solidFill>
                      <a:schemeClr val="bg1">
                        <a:lumMod val="75000"/>
                      </a:schemeClr>
                    </a:solidFill>
                  </a:tcPr>
                </a:tc>
                <a:tc>
                  <a:txBody>
                    <a:bodyPr/>
                    <a:lstStyle/>
                    <a:p>
                      <a:pPr algn="ctr"/>
                      <a:r>
                        <a:rPr lang="en-US" sz="1100" dirty="0" smtClean="0">
                          <a:solidFill>
                            <a:schemeClr val="accent1">
                              <a:lumMod val="75000"/>
                            </a:schemeClr>
                          </a:solidFill>
                        </a:rPr>
                        <a:t>Reports</a:t>
                      </a:r>
                      <a:endParaRPr lang="en-US" sz="1100" dirty="0">
                        <a:solidFill>
                          <a:schemeClr val="accent1">
                            <a:lumMod val="75000"/>
                          </a:schemeClr>
                        </a:solidFill>
                      </a:endParaRPr>
                    </a:p>
                  </a:txBody>
                  <a:tcPr anchor="ctr">
                    <a:solidFill>
                      <a:schemeClr val="bg1">
                        <a:lumMod val="75000"/>
                      </a:schemeClr>
                    </a:solidFill>
                  </a:tcPr>
                </a:tc>
              </a:tr>
            </a:tbl>
          </a:graphicData>
        </a:graphic>
      </p:graphicFrame>
      <p:sp>
        <p:nvSpPr>
          <p:cNvPr id="22" name="Trapezoid 21"/>
          <p:cNvSpPr/>
          <p:nvPr/>
        </p:nvSpPr>
        <p:spPr>
          <a:xfrm rot="10800000">
            <a:off x="2057401" y="1492768"/>
            <a:ext cx="6172199" cy="623946"/>
          </a:xfrm>
          <a:prstGeom prst="trapezoid">
            <a:avLst>
              <a:gd name="adj" fmla="val 144736"/>
            </a:avLst>
          </a:prstGeom>
          <a:solidFill>
            <a:srgbClr val="D9E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2152" y="1141646"/>
            <a:ext cx="1855695" cy="3431709"/>
          </a:xfrm>
          <a:prstGeom prst="rect">
            <a:avLst/>
          </a:prstGeom>
        </p:spPr>
        <p:txBody>
          <a:bodyPr wrap="square">
            <a:spAutoFit/>
          </a:bodyPr>
          <a:lstStyle/>
          <a:p>
            <a:pPr marL="225425" indent="-225425" algn="l">
              <a:spcAft>
                <a:spcPts val="600"/>
              </a:spcAft>
              <a:buFont typeface="Arial" pitchFamily="34" charset="0"/>
              <a:buChar char="•"/>
            </a:pPr>
            <a:r>
              <a:rPr lang="en-US" dirty="0" smtClean="0">
                <a:solidFill>
                  <a:schemeClr val="bg1"/>
                </a:solidFill>
              </a:rPr>
              <a:t>High level solution health</a:t>
            </a:r>
          </a:p>
          <a:p>
            <a:pPr marL="225425" indent="-225425" algn="l">
              <a:spcAft>
                <a:spcPts val="600"/>
              </a:spcAft>
              <a:buFont typeface="Arial" pitchFamily="34" charset="0"/>
              <a:buChar char="•"/>
            </a:pPr>
            <a:r>
              <a:rPr lang="en-US" dirty="0" smtClean="0">
                <a:solidFill>
                  <a:schemeClr val="bg1"/>
                </a:solidFill>
              </a:rPr>
              <a:t>Drill down into each area</a:t>
            </a:r>
          </a:p>
          <a:p>
            <a:pPr marL="682625" lvl="1" indent="-225425" algn="l">
              <a:spcAft>
                <a:spcPts val="600"/>
              </a:spcAft>
              <a:buFont typeface="Arial" pitchFamily="34" charset="0"/>
              <a:buChar char="•"/>
            </a:pPr>
            <a:r>
              <a:rPr lang="en-US" sz="1600" dirty="0" smtClean="0">
                <a:solidFill>
                  <a:schemeClr val="bg1"/>
                </a:solidFill>
              </a:rPr>
              <a:t>Hardware</a:t>
            </a:r>
          </a:p>
          <a:p>
            <a:pPr marL="682625" lvl="1" indent="-225425" algn="l">
              <a:spcAft>
                <a:spcPts val="600"/>
              </a:spcAft>
              <a:buFont typeface="Arial" pitchFamily="34" charset="0"/>
              <a:buChar char="•"/>
            </a:pPr>
            <a:r>
              <a:rPr lang="en-US" sz="1600" dirty="0" smtClean="0">
                <a:solidFill>
                  <a:schemeClr val="bg1"/>
                </a:solidFill>
              </a:rPr>
              <a:t>Exchange</a:t>
            </a:r>
          </a:p>
          <a:p>
            <a:pPr marL="682625" lvl="1" indent="-225425" algn="l">
              <a:spcAft>
                <a:spcPts val="600"/>
              </a:spcAft>
              <a:buFont typeface="Arial" pitchFamily="34" charset="0"/>
              <a:buChar char="•"/>
            </a:pPr>
            <a:r>
              <a:rPr lang="en-US" sz="1600" dirty="0" smtClean="0">
                <a:solidFill>
                  <a:schemeClr val="bg1"/>
                </a:solidFill>
              </a:rPr>
              <a:t>Firmware</a:t>
            </a:r>
            <a:endParaRPr lang="en-US" dirty="0" smtClean="0">
              <a:solidFill>
                <a:schemeClr val="bg1"/>
              </a:solidFill>
            </a:endParaRPr>
          </a:p>
          <a:p>
            <a:pPr marL="225425" indent="-225425" algn="l">
              <a:spcAft>
                <a:spcPts val="600"/>
              </a:spcAft>
              <a:buFont typeface="Arial" pitchFamily="34" charset="0"/>
              <a:buChar char="•"/>
            </a:pPr>
            <a:r>
              <a:rPr lang="en-US" dirty="0" smtClean="0">
                <a:solidFill>
                  <a:schemeClr val="bg1"/>
                </a:solidFill>
              </a:rPr>
              <a:t>Generate ‘trouble ticket’ report to submit to HP</a:t>
            </a:r>
          </a:p>
        </p:txBody>
      </p:sp>
      <p:pic>
        <p:nvPicPr>
          <p:cNvPr id="15" name="Picture 2"/>
          <p:cNvPicPr>
            <a:picLocks noChangeAspect="1" noChangeArrowheads="1"/>
          </p:cNvPicPr>
          <p:nvPr/>
        </p:nvPicPr>
        <p:blipFill>
          <a:blip r:embed="rId3" cstate="print"/>
          <a:srcRect/>
          <a:stretch>
            <a:fillRect/>
          </a:stretch>
        </p:blipFill>
        <p:spPr bwMode="auto">
          <a:xfrm>
            <a:off x="1981200" y="1657350"/>
            <a:ext cx="5503204" cy="3486150"/>
          </a:xfrm>
          <a:prstGeom prst="rect">
            <a:avLst/>
          </a:prstGeom>
          <a:noFill/>
          <a:ln w="9525">
            <a:noFill/>
            <a:miter lim="800000"/>
            <a:headEnd/>
            <a:tailEnd/>
          </a:ln>
        </p:spPr>
      </p:pic>
      <p:pic>
        <p:nvPicPr>
          <p:cNvPr id="9" name="Picture 8"/>
          <p:cNvPicPr/>
          <p:nvPr/>
        </p:nvPicPr>
        <p:blipFill>
          <a:blip r:embed="rId4" cstate="print"/>
          <a:srcRect/>
          <a:stretch>
            <a:fillRect/>
          </a:stretch>
        </p:blipFill>
        <p:spPr bwMode="auto">
          <a:xfrm>
            <a:off x="5867400" y="2114550"/>
            <a:ext cx="3099816" cy="627240"/>
          </a:xfrm>
          <a:prstGeom prst="rect">
            <a:avLst/>
          </a:prstGeom>
          <a:noFill/>
          <a:ln w="38100">
            <a:solidFill>
              <a:schemeClr val="tx1"/>
            </a:solidFill>
            <a:miter lim="800000"/>
            <a:headEnd/>
            <a:tailEnd/>
          </a:ln>
        </p:spPr>
      </p:pic>
      <p:pic>
        <p:nvPicPr>
          <p:cNvPr id="14" name="Picture 13"/>
          <p:cNvPicPr/>
          <p:nvPr/>
        </p:nvPicPr>
        <p:blipFill>
          <a:blip r:embed="rId5" cstate="print"/>
          <a:srcRect/>
          <a:stretch>
            <a:fillRect/>
          </a:stretch>
        </p:blipFill>
        <p:spPr bwMode="auto">
          <a:xfrm>
            <a:off x="5867401" y="2857501"/>
            <a:ext cx="3091717" cy="566588"/>
          </a:xfrm>
          <a:prstGeom prst="rect">
            <a:avLst/>
          </a:prstGeom>
          <a:noFill/>
          <a:ln w="38100">
            <a:solidFill>
              <a:srgbClr val="002060"/>
            </a:solidFill>
            <a:miter lim="800000"/>
            <a:headEnd/>
            <a:tailEnd/>
          </a:ln>
        </p:spPr>
      </p:pic>
      <p:pic>
        <p:nvPicPr>
          <p:cNvPr id="16" name="Picture 15"/>
          <p:cNvPicPr/>
          <p:nvPr/>
        </p:nvPicPr>
        <p:blipFill>
          <a:blip r:embed="rId6" cstate="print"/>
          <a:srcRect/>
          <a:stretch>
            <a:fillRect/>
          </a:stretch>
        </p:blipFill>
        <p:spPr bwMode="auto">
          <a:xfrm>
            <a:off x="5867400" y="3543300"/>
            <a:ext cx="3095874" cy="566589"/>
          </a:xfrm>
          <a:prstGeom prst="rect">
            <a:avLst/>
          </a:prstGeom>
          <a:noFill/>
          <a:ln w="38100">
            <a:solidFill>
              <a:srgbClr val="7030A0"/>
            </a:solidFill>
            <a:miter lim="800000"/>
            <a:headEnd/>
            <a:tailEnd/>
          </a:ln>
        </p:spPr>
      </p:pic>
      <p:pic>
        <p:nvPicPr>
          <p:cNvPr id="13" name="Picture 12"/>
          <p:cNvPicPr/>
          <p:nvPr/>
        </p:nvPicPr>
        <p:blipFill>
          <a:blip r:embed="rId7" cstate="print"/>
          <a:srcRect/>
          <a:stretch>
            <a:fillRect/>
          </a:stretch>
        </p:blipFill>
        <p:spPr bwMode="auto">
          <a:xfrm>
            <a:off x="5867400" y="4286250"/>
            <a:ext cx="3099816" cy="485647"/>
          </a:xfrm>
          <a:prstGeom prst="rect">
            <a:avLst/>
          </a:prstGeom>
          <a:noFill/>
          <a:ln w="38100">
            <a:solidFill>
              <a:schemeClr val="accent2"/>
            </a:solidFill>
            <a:miter lim="800000"/>
            <a:headEnd/>
            <a:tailEnd/>
          </a:ln>
        </p:spPr>
      </p:pic>
    </p:spTree>
    <p:extLst>
      <p:ext uri="{BB962C8B-B14F-4D97-AF65-F5344CB8AC3E}">
        <p14:creationId xmlns:p14="http://schemas.microsoft.com/office/powerpoint/2010/main" val="889567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522"/>
            <a:ext cx="8229600" cy="857250"/>
          </a:xfrm>
        </p:spPr>
        <p:txBody>
          <a:bodyPr/>
          <a:lstStyle/>
          <a:p>
            <a:r>
              <a:rPr lang="en-AU" dirty="0" smtClean="0">
                <a:solidFill>
                  <a:schemeClr val="bg1"/>
                </a:solidFill>
              </a:rPr>
              <a:t>Integrated HP Image Recovery</a:t>
            </a:r>
            <a:endParaRPr lang="en-AU" dirty="0">
              <a:solidFill>
                <a:schemeClr val="bg1"/>
              </a:solidFill>
            </a:endParaRPr>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040928"/>
            <a:ext cx="5478355" cy="3547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475656" y="3363838"/>
            <a:ext cx="3672408" cy="864096"/>
          </a:xfrm>
          <a:prstGeom prst="ellipse">
            <a:avLst/>
          </a:prstGeom>
          <a:noFill/>
          <a:ln w="57150">
            <a:solidFill>
              <a:srgbClr val="FF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17290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8" name="TextBox 11"/>
          <p:cNvSpPr txBox="1">
            <a:spLocks noChangeArrowheads="1"/>
          </p:cNvSpPr>
          <p:nvPr/>
        </p:nvSpPr>
        <p:spPr bwMode="auto">
          <a:xfrm>
            <a:off x="115787" y="2414414"/>
            <a:ext cx="238125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177800" indent="-17780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110000"/>
              </a:lnSpc>
              <a:buClr>
                <a:schemeClr val="tx2"/>
              </a:buClr>
              <a:buSzPct val="80000"/>
            </a:pPr>
            <a:r>
              <a:rPr lang="en-US" sz="2000" dirty="0">
                <a:solidFill>
                  <a:schemeClr val="accent1">
                    <a:lumMod val="40000"/>
                    <a:lumOff val="60000"/>
                  </a:schemeClr>
                </a:solidFill>
                <a:latin typeface="Futura Bk" pitchFamily="34" charset="0"/>
              </a:rPr>
              <a:t>Complete</a:t>
            </a:r>
          </a:p>
          <a:p>
            <a:pPr lvl="1">
              <a:spcAft>
                <a:spcPts val="600"/>
              </a:spcAft>
              <a:buClr>
                <a:schemeClr val="tx2"/>
              </a:buClr>
              <a:buSzPct val="80000"/>
              <a:buFontTx/>
              <a:buChar char="•"/>
            </a:pPr>
            <a:r>
              <a:rPr lang="en-US" sz="1400" dirty="0">
                <a:solidFill>
                  <a:schemeClr val="bg1"/>
                </a:solidFill>
                <a:latin typeface="Futura Bk" pitchFamily="34" charset="0"/>
              </a:rPr>
              <a:t>Converged application solution designed, tested and tuned by Microsoft and HP</a:t>
            </a:r>
          </a:p>
          <a:p>
            <a:pPr lvl="1">
              <a:spcAft>
                <a:spcPts val="600"/>
              </a:spcAft>
              <a:buClr>
                <a:schemeClr val="tx2"/>
              </a:buClr>
              <a:buSzPct val="80000"/>
              <a:buFontTx/>
              <a:buChar char="•"/>
            </a:pPr>
            <a:r>
              <a:rPr lang="en-AU" sz="1400" dirty="0">
                <a:solidFill>
                  <a:schemeClr val="bg1"/>
                </a:solidFill>
                <a:latin typeface="Futura Bk" pitchFamily="34" charset="0"/>
              </a:rPr>
              <a:t>Services delivered by HP</a:t>
            </a:r>
          </a:p>
          <a:p>
            <a:pPr lvl="1">
              <a:spcAft>
                <a:spcPts val="600"/>
              </a:spcAft>
              <a:buClr>
                <a:schemeClr val="tx2"/>
              </a:buClr>
              <a:buSzPct val="80000"/>
              <a:buFontTx/>
              <a:buChar char="•"/>
            </a:pPr>
            <a:endParaRPr lang="en-AU" sz="1400" dirty="0">
              <a:solidFill>
                <a:schemeClr val="bg1"/>
              </a:solidFill>
              <a:latin typeface="Futura Bk" pitchFamily="34" charset="0"/>
            </a:endParaRPr>
          </a:p>
        </p:txBody>
      </p:sp>
      <p:pic>
        <p:nvPicPr>
          <p:cNvPr id="307225" name="Picture 25" descr="EnterpriseWarehouseAppliance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87" y="1347614"/>
            <a:ext cx="22796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179512" y="613663"/>
            <a:ext cx="6716712" cy="400110"/>
          </a:xfrm>
          <a:prstGeom prst="rect">
            <a:avLst/>
          </a:prstGeom>
        </p:spPr>
        <p:txBody>
          <a:bodyPr>
            <a:spAutoFit/>
          </a:bodyPr>
          <a:lstStyle/>
          <a:p>
            <a:pPr marL="177800" lvl="1" indent="-177800">
              <a:spcAft>
                <a:spcPts val="600"/>
              </a:spcAft>
              <a:buClr>
                <a:srgbClr val="FFFFFF"/>
              </a:buClr>
              <a:buSzPct val="80000"/>
            </a:pPr>
            <a:r>
              <a:rPr lang="en-AU" sz="2000" dirty="0" smtClean="0">
                <a:solidFill>
                  <a:schemeClr val="accent1">
                    <a:lumMod val="40000"/>
                    <a:lumOff val="60000"/>
                  </a:schemeClr>
                </a:solidFill>
                <a:latin typeface="Futura Bk" pitchFamily="34" charset="0"/>
              </a:rPr>
              <a:t>End-to-end HP and Microsoft integrated solutions</a:t>
            </a:r>
            <a:endParaRPr lang="en-AU" sz="2000" dirty="0">
              <a:solidFill>
                <a:schemeClr val="accent1">
                  <a:lumMod val="40000"/>
                  <a:lumOff val="60000"/>
                </a:schemeClr>
              </a:solidFill>
              <a:latin typeface="Futura Bk" pitchFamily="34" charset="0"/>
            </a:endParaRPr>
          </a:p>
        </p:txBody>
      </p:sp>
      <p:grpSp>
        <p:nvGrpSpPr>
          <p:cNvPr id="2" name="Group 1"/>
          <p:cNvGrpSpPr/>
          <p:nvPr/>
        </p:nvGrpSpPr>
        <p:grpSpPr>
          <a:xfrm>
            <a:off x="2483769" y="1276796"/>
            <a:ext cx="2594076" cy="4503638"/>
            <a:chOff x="2483769" y="1276796"/>
            <a:chExt cx="2594076" cy="4503638"/>
          </a:xfrm>
        </p:grpSpPr>
        <p:cxnSp>
          <p:nvCxnSpPr>
            <p:cNvPr id="307220" name="Straight Connector 10"/>
            <p:cNvCxnSpPr>
              <a:cxnSpLocks noChangeShapeType="1"/>
            </p:cNvCxnSpPr>
            <p:nvPr/>
          </p:nvCxnSpPr>
          <p:spPr bwMode="auto">
            <a:xfrm rot="5400000" flipH="1" flipV="1">
              <a:off x="1514798" y="2921422"/>
              <a:ext cx="1939529" cy="1588"/>
            </a:xfrm>
            <a:prstGeom prst="line">
              <a:avLst/>
            </a:prstGeom>
            <a:noFill/>
            <a:ln w="9525" algn="ctr">
              <a:solidFill>
                <a:srgbClr val="66686C"/>
              </a:solidFill>
              <a:prstDash val="sysDot"/>
              <a:round/>
              <a:headEnd/>
              <a:tailEnd/>
            </a:ln>
            <a:extLst>
              <a:ext uri="{909E8E84-426E-40DD-AFC4-6F175D3DCCD1}">
                <a14:hiddenFill xmlns:a14="http://schemas.microsoft.com/office/drawing/2010/main">
                  <a:noFill/>
                </a14:hiddenFill>
              </a:ext>
            </a:extLst>
          </p:spPr>
        </p:cxnSp>
        <p:pic>
          <p:nvPicPr>
            <p:cNvPr id="307223" name="Picture 23" descr="EnterpriseWarehouseAppliance_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50557" y="1276796"/>
              <a:ext cx="21812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8" name="Text Placeholder 3"/>
            <p:cNvSpPr txBox="1">
              <a:spLocks/>
            </p:cNvSpPr>
            <p:nvPr/>
          </p:nvSpPr>
          <p:spPr bwMode="auto">
            <a:xfrm>
              <a:off x="2629920" y="2343596"/>
              <a:ext cx="2447925" cy="34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119063" indent="-119063">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120000"/>
                </a:lnSpc>
                <a:spcBef>
                  <a:spcPts val="600"/>
                </a:spcBef>
                <a:buClr>
                  <a:schemeClr val="tx2"/>
                </a:buClr>
                <a:buSzPct val="80000"/>
              </a:pPr>
              <a:r>
                <a:rPr lang="en-US" sz="2000" dirty="0" err="1" smtClean="0">
                  <a:solidFill>
                    <a:schemeClr val="accent1">
                      <a:lumMod val="40000"/>
                      <a:lumOff val="60000"/>
                    </a:schemeClr>
                  </a:solidFill>
                  <a:latin typeface="Futura Bk" pitchFamily="34" charset="0"/>
                </a:rPr>
                <a:t>Optimised</a:t>
              </a:r>
              <a:endParaRPr lang="en-US" sz="2000" dirty="0">
                <a:solidFill>
                  <a:schemeClr val="accent1">
                    <a:lumMod val="40000"/>
                    <a:lumOff val="60000"/>
                  </a:schemeClr>
                </a:solidFill>
                <a:latin typeface="Futura Bk" pitchFamily="34" charset="0"/>
              </a:endParaRPr>
            </a:p>
            <a:p>
              <a:pPr lvl="1">
                <a:spcAft>
                  <a:spcPts val="600"/>
                </a:spcAft>
                <a:buClr>
                  <a:schemeClr val="tx2"/>
                </a:buClr>
                <a:buSzPct val="80000"/>
                <a:buFontTx/>
                <a:buChar char="•"/>
              </a:pPr>
              <a:r>
                <a:rPr lang="en-US" sz="1400" dirty="0">
                  <a:solidFill>
                    <a:schemeClr val="bg1"/>
                  </a:solidFill>
                  <a:latin typeface="Futura Bk" pitchFamily="34" charset="0"/>
                </a:rPr>
                <a:t>Balanced design, </a:t>
              </a:r>
              <a:r>
                <a:rPr lang="en-US" sz="1400" dirty="0" smtClean="0">
                  <a:solidFill>
                    <a:schemeClr val="bg1"/>
                  </a:solidFill>
                  <a:latin typeface="Futura Bk" pitchFamily="34" charset="0"/>
                </a:rPr>
                <a:t>high I/O</a:t>
              </a:r>
              <a:br>
                <a:rPr lang="en-US" sz="1400" dirty="0" smtClean="0">
                  <a:solidFill>
                    <a:schemeClr val="bg1"/>
                  </a:solidFill>
                  <a:latin typeface="Futura Bk" pitchFamily="34" charset="0"/>
                </a:rPr>
              </a:br>
              <a:r>
                <a:rPr lang="en-US" sz="1400" dirty="0" smtClean="0">
                  <a:solidFill>
                    <a:schemeClr val="bg1"/>
                  </a:solidFill>
                  <a:latin typeface="Futura Bk" pitchFamily="34" charset="0"/>
                </a:rPr>
                <a:t>performance</a:t>
              </a:r>
            </a:p>
            <a:p>
              <a:pPr lvl="1">
                <a:spcAft>
                  <a:spcPts val="600"/>
                </a:spcAft>
                <a:buClr>
                  <a:schemeClr val="tx2"/>
                </a:buClr>
                <a:buSzPct val="80000"/>
                <a:buFontTx/>
                <a:buChar char="•"/>
              </a:pPr>
              <a:r>
                <a:rPr lang="en-US" sz="1400" dirty="0" smtClean="0">
                  <a:solidFill>
                    <a:schemeClr val="bg1"/>
                  </a:solidFill>
                  <a:latin typeface="Futura Bk" pitchFamily="34" charset="0"/>
                </a:rPr>
                <a:t>Integrated driver, firmware and management tested as </a:t>
              </a:r>
              <a:r>
                <a:rPr lang="en-US" sz="1400" dirty="0">
                  <a:solidFill>
                    <a:schemeClr val="bg1"/>
                  </a:solidFill>
                  <a:latin typeface="Futura Bk" pitchFamily="34" charset="0"/>
                </a:rPr>
                <a:t>a single </a:t>
              </a:r>
              <a:r>
                <a:rPr lang="en-US" sz="1400" dirty="0" smtClean="0">
                  <a:solidFill>
                    <a:schemeClr val="bg1"/>
                  </a:solidFill>
                  <a:latin typeface="Futura Bk" pitchFamily="34" charset="0"/>
                </a:rPr>
                <a:t>entity for optimum performance</a:t>
              </a:r>
            </a:p>
            <a:p>
              <a:pPr lvl="1">
                <a:spcAft>
                  <a:spcPts val="600"/>
                </a:spcAft>
                <a:buClr>
                  <a:schemeClr val="tx2"/>
                </a:buClr>
                <a:buSzPct val="80000"/>
                <a:buFontTx/>
                <a:buChar char="•"/>
              </a:pPr>
              <a:r>
                <a:rPr lang="en-US" sz="1400" dirty="0" smtClean="0">
                  <a:solidFill>
                    <a:schemeClr val="bg1"/>
                  </a:solidFill>
                  <a:latin typeface="Futura Bk" pitchFamily="34" charset="0"/>
                </a:rPr>
                <a:t>Unique infrastructure designed for applications</a:t>
              </a:r>
            </a:p>
            <a:p>
              <a:pPr lvl="1">
                <a:spcAft>
                  <a:spcPts val="600"/>
                </a:spcAft>
                <a:buClr>
                  <a:schemeClr val="tx2"/>
                </a:buClr>
                <a:buSzPct val="80000"/>
                <a:buFontTx/>
                <a:buChar char="•"/>
              </a:pPr>
              <a:endParaRPr lang="en-US" sz="1400" dirty="0" smtClean="0">
                <a:solidFill>
                  <a:schemeClr val="bg1"/>
                </a:solidFill>
                <a:latin typeface="Futura Bk" pitchFamily="34" charset="0"/>
              </a:endParaRPr>
            </a:p>
            <a:p>
              <a:pPr lvl="1">
                <a:spcAft>
                  <a:spcPts val="600"/>
                </a:spcAft>
                <a:buClr>
                  <a:schemeClr val="tx2"/>
                </a:buClr>
                <a:buSzPct val="80000"/>
                <a:buFontTx/>
                <a:buChar char="•"/>
              </a:pPr>
              <a:endParaRPr lang="en-US" sz="1400" dirty="0">
                <a:solidFill>
                  <a:schemeClr val="bg1"/>
                </a:solidFill>
                <a:latin typeface="Futura Bk" pitchFamily="34" charset="0"/>
              </a:endParaRPr>
            </a:p>
            <a:p>
              <a:pPr lvl="1">
                <a:spcAft>
                  <a:spcPts val="600"/>
                </a:spcAft>
                <a:buClr>
                  <a:schemeClr val="tx2"/>
                </a:buClr>
                <a:buSzPct val="80000"/>
                <a:buFontTx/>
                <a:buChar char="•"/>
              </a:pPr>
              <a:endParaRPr lang="en-GB" sz="1400" dirty="0">
                <a:solidFill>
                  <a:schemeClr val="bg1"/>
                </a:solidFill>
                <a:latin typeface="Futura Bk" pitchFamily="34" charset="0"/>
              </a:endParaRPr>
            </a:p>
            <a:p>
              <a:pPr lvl="1">
                <a:spcAft>
                  <a:spcPts val="600"/>
                </a:spcAft>
                <a:buClr>
                  <a:schemeClr val="tx2"/>
                </a:buClr>
                <a:buSzPct val="80000"/>
                <a:buFontTx/>
                <a:buChar char="•"/>
              </a:pPr>
              <a:endParaRPr lang="en-US" sz="1400" baseline="30000" dirty="0">
                <a:solidFill>
                  <a:schemeClr val="bg1"/>
                </a:solidFill>
                <a:latin typeface="Futura Bk" pitchFamily="34" charset="0"/>
              </a:endParaRPr>
            </a:p>
          </p:txBody>
        </p:sp>
      </p:grpSp>
      <p:sp>
        <p:nvSpPr>
          <p:cNvPr id="18" name="TextBox 17"/>
          <p:cNvSpPr txBox="1"/>
          <p:nvPr/>
        </p:nvSpPr>
        <p:spPr>
          <a:xfrm>
            <a:off x="5583238" y="4780160"/>
            <a:ext cx="3470275" cy="246221"/>
          </a:xfrm>
          <a:prstGeom prst="rect">
            <a:avLst/>
          </a:prstGeom>
          <a:noFill/>
        </p:spPr>
        <p:txBody>
          <a:bodyPr>
            <a:spAutoFit/>
          </a:bodyPr>
          <a:lstStyle/>
          <a:p>
            <a:pPr marL="228600" indent="-228600">
              <a:buFontTx/>
              <a:buAutoNum type="arabicParenBoth"/>
              <a:defRPr/>
            </a:pPr>
            <a:r>
              <a:rPr lang="en-US" sz="1000" dirty="0">
                <a:solidFill>
                  <a:schemeClr val="bg1"/>
                </a:solidFill>
                <a:latin typeface="+mj-lt"/>
              </a:rPr>
              <a:t>Compared to existing reference </a:t>
            </a:r>
            <a:r>
              <a:rPr lang="en-US" sz="1000" dirty="0" smtClean="0">
                <a:solidFill>
                  <a:schemeClr val="bg1"/>
                </a:solidFill>
                <a:latin typeface="+mj-lt"/>
              </a:rPr>
              <a:t>architecture</a:t>
            </a:r>
            <a:endParaRPr lang="en-US" sz="1000" dirty="0">
              <a:solidFill>
                <a:schemeClr val="bg1"/>
              </a:solidFill>
              <a:latin typeface="+mj-lt"/>
            </a:endParaRPr>
          </a:p>
        </p:txBody>
      </p:sp>
      <p:sp>
        <p:nvSpPr>
          <p:cNvPr id="22" name="Foliennummernplatzhalter 3"/>
          <p:cNvSpPr>
            <a:spLocks/>
          </p:cNvSpPr>
          <p:nvPr/>
        </p:nvSpPr>
        <p:spPr bwMode="auto">
          <a:xfrm>
            <a:off x="365126" y="4467671"/>
            <a:ext cx="320675" cy="151210"/>
          </a:xfrm>
          <a:prstGeom prst="rect">
            <a:avLst/>
          </a:prstGeom>
          <a:noFill/>
          <a:ln>
            <a:noFill/>
          </a:ln>
          <a:extLst/>
        </p:spPr>
        <p:txBody>
          <a:bodyPr anchor="ctr"/>
          <a:lstStyle>
            <a:lvl1pPr>
              <a:defRPr/>
            </a:lvl1pPr>
          </a:lstStyle>
          <a:p>
            <a:pPr>
              <a:defRPr/>
            </a:pPr>
            <a:fld id="{54040C34-9359-4C33-BA58-EBA87A0F3252}" type="slidenum">
              <a:rPr lang="en-US" sz="700">
                <a:solidFill>
                  <a:schemeClr val="tx1">
                    <a:lumMod val="50000"/>
                    <a:lumOff val="50000"/>
                  </a:schemeClr>
                </a:solidFill>
                <a:latin typeface="Futura Bk" pitchFamily="34" charset="0"/>
              </a:rPr>
              <a:pPr>
                <a:defRPr/>
              </a:pPr>
              <a:t>28</a:t>
            </a:fld>
            <a:endParaRPr lang="en-US" sz="700" dirty="0">
              <a:solidFill>
                <a:schemeClr val="tx1">
                  <a:lumMod val="50000"/>
                  <a:lumOff val="50000"/>
                </a:schemeClr>
              </a:solidFill>
              <a:latin typeface="Futura Bk" pitchFamily="34" charset="0"/>
            </a:endParaRPr>
          </a:p>
        </p:txBody>
      </p:sp>
      <p:sp>
        <p:nvSpPr>
          <p:cNvPr id="5" name="Title 1"/>
          <p:cNvSpPr>
            <a:spLocks/>
          </p:cNvSpPr>
          <p:nvPr/>
        </p:nvSpPr>
        <p:spPr bwMode="auto">
          <a:xfrm>
            <a:off x="107504" y="194072"/>
            <a:ext cx="8375650" cy="47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lnSpc>
                <a:spcPts val="3000"/>
              </a:lnSpc>
            </a:pPr>
            <a:r>
              <a:rPr lang="en-US" sz="3300" dirty="0" smtClean="0">
                <a:solidFill>
                  <a:schemeClr val="bg1"/>
                </a:solidFill>
                <a:latin typeface="HPFutura Book" pitchFamily="50" charset="0"/>
              </a:rPr>
              <a:t>Common HP </a:t>
            </a:r>
            <a:r>
              <a:rPr lang="en-US" sz="3300" dirty="0" err="1" smtClean="0">
                <a:solidFill>
                  <a:schemeClr val="bg1"/>
                </a:solidFill>
                <a:latin typeface="HPFutura Book" pitchFamily="50" charset="0"/>
              </a:rPr>
              <a:t>AppSystem</a:t>
            </a:r>
            <a:r>
              <a:rPr lang="en-US" sz="3300" dirty="0" smtClean="0">
                <a:solidFill>
                  <a:schemeClr val="bg1"/>
                </a:solidFill>
                <a:latin typeface="HPFutura Book" pitchFamily="50" charset="0"/>
              </a:rPr>
              <a:t> characteristics </a:t>
            </a:r>
            <a:endParaRPr lang="en-US" sz="3300" dirty="0">
              <a:solidFill>
                <a:schemeClr val="bg1"/>
              </a:solidFill>
              <a:latin typeface="HPFutura Book" pitchFamily="50" charset="0"/>
            </a:endParaRPr>
          </a:p>
        </p:txBody>
      </p:sp>
      <p:grpSp>
        <p:nvGrpSpPr>
          <p:cNvPr id="3" name="Group 2"/>
          <p:cNvGrpSpPr/>
          <p:nvPr/>
        </p:nvGrpSpPr>
        <p:grpSpPr>
          <a:xfrm>
            <a:off x="5095876" y="1275606"/>
            <a:ext cx="4051299" cy="3250912"/>
            <a:chOff x="5095876" y="1275606"/>
            <a:chExt cx="4051299" cy="3250912"/>
          </a:xfrm>
        </p:grpSpPr>
        <p:sp>
          <p:nvSpPr>
            <p:cNvPr id="307219" name="TextBox 12"/>
            <p:cNvSpPr txBox="1">
              <a:spLocks noChangeArrowheads="1"/>
            </p:cNvSpPr>
            <p:nvPr/>
          </p:nvSpPr>
          <p:spPr bwMode="auto">
            <a:xfrm>
              <a:off x="5214938" y="2356693"/>
              <a:ext cx="3878262"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166688" indent="-166688">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110000"/>
                </a:lnSpc>
                <a:spcBef>
                  <a:spcPts val="600"/>
                </a:spcBef>
                <a:buClr>
                  <a:schemeClr val="tx2"/>
                </a:buClr>
                <a:buSzPct val="80000"/>
              </a:pPr>
              <a:r>
                <a:rPr lang="en-US" sz="2000" dirty="0">
                  <a:solidFill>
                    <a:schemeClr val="accent1">
                      <a:lumMod val="40000"/>
                      <a:lumOff val="60000"/>
                    </a:schemeClr>
                  </a:solidFill>
                  <a:latin typeface="Futura Bk" pitchFamily="34" charset="0"/>
                </a:rPr>
                <a:t>Agile</a:t>
              </a:r>
            </a:p>
            <a:p>
              <a:pPr lvl="1">
                <a:spcAft>
                  <a:spcPts val="600"/>
                </a:spcAft>
                <a:buClr>
                  <a:schemeClr val="tx2"/>
                </a:buClr>
                <a:buSzPct val="80000"/>
                <a:buFontTx/>
                <a:buChar char="•"/>
              </a:pPr>
              <a:r>
                <a:rPr lang="en-US" sz="1400" dirty="0">
                  <a:solidFill>
                    <a:schemeClr val="bg1"/>
                  </a:solidFill>
                  <a:latin typeface="Futura Bk" pitchFamily="34" charset="0"/>
                </a:rPr>
                <a:t>Unique Quick Deployment </a:t>
              </a:r>
              <a:r>
                <a:rPr lang="en-US" sz="1400" dirty="0" smtClean="0">
                  <a:solidFill>
                    <a:schemeClr val="bg1"/>
                  </a:solidFill>
                  <a:latin typeface="Futura Bk" pitchFamily="34" charset="0"/>
                </a:rPr>
                <a:t>Tools reduce implementation </a:t>
              </a:r>
              <a:r>
                <a:rPr lang="en-US" sz="1400" dirty="0">
                  <a:solidFill>
                    <a:schemeClr val="bg1"/>
                  </a:solidFill>
                  <a:latin typeface="Futura Bk" pitchFamily="34" charset="0"/>
                </a:rPr>
                <a:t>time </a:t>
              </a:r>
              <a:r>
                <a:rPr lang="en-US" sz="1400" dirty="0" smtClean="0">
                  <a:solidFill>
                    <a:schemeClr val="bg1"/>
                  </a:solidFill>
                  <a:latin typeface="Futura Bk" pitchFamily="34" charset="0"/>
                </a:rPr>
                <a:t>to hours</a:t>
              </a:r>
              <a:endParaRPr lang="en-US" sz="1400" i="1" dirty="0">
                <a:solidFill>
                  <a:schemeClr val="bg1"/>
                </a:solidFill>
                <a:latin typeface="Futura Bk" pitchFamily="34" charset="0"/>
              </a:endParaRPr>
            </a:p>
            <a:p>
              <a:pPr lvl="1">
                <a:spcAft>
                  <a:spcPts val="600"/>
                </a:spcAft>
                <a:buClr>
                  <a:schemeClr val="tx2"/>
                </a:buClr>
                <a:buSzPct val="80000"/>
                <a:buFontTx/>
                <a:buChar char="•"/>
              </a:pPr>
              <a:r>
                <a:rPr lang="en-US" sz="1400" dirty="0">
                  <a:solidFill>
                    <a:schemeClr val="bg1"/>
                  </a:solidFill>
                  <a:latin typeface="Futura Bk" pitchFamily="34" charset="0"/>
                </a:rPr>
                <a:t>Industry standard components </a:t>
              </a:r>
              <a:r>
                <a:rPr lang="en-US" sz="1400" dirty="0" smtClean="0">
                  <a:solidFill>
                    <a:schemeClr val="bg1"/>
                  </a:solidFill>
                  <a:latin typeface="Futura Bk" pitchFamily="34" charset="0"/>
                </a:rPr>
                <a:t>provide flexibility for growth</a:t>
              </a:r>
            </a:p>
            <a:p>
              <a:pPr lvl="1">
                <a:spcAft>
                  <a:spcPts val="600"/>
                </a:spcAft>
                <a:buClr>
                  <a:schemeClr val="tx2"/>
                </a:buClr>
                <a:buSzPct val="80000"/>
                <a:buFontTx/>
                <a:buChar char="•"/>
              </a:pPr>
              <a:r>
                <a:rPr lang="en-US" sz="1400" dirty="0" smtClean="0">
                  <a:solidFill>
                    <a:schemeClr val="bg1"/>
                  </a:solidFill>
                  <a:latin typeface="Futura Bk" pitchFamily="34" charset="0"/>
                </a:rPr>
                <a:t>Standard integrated recovery tools</a:t>
              </a:r>
            </a:p>
            <a:p>
              <a:pPr lvl="1">
                <a:spcAft>
                  <a:spcPts val="600"/>
                </a:spcAft>
                <a:buClr>
                  <a:schemeClr val="tx2"/>
                </a:buClr>
                <a:buSzPct val="80000"/>
                <a:buFontTx/>
                <a:buChar char="•"/>
              </a:pPr>
              <a:r>
                <a:rPr lang="en-US" sz="1400" dirty="0" smtClean="0">
                  <a:solidFill>
                    <a:schemeClr val="bg1"/>
                  </a:solidFill>
                  <a:latin typeface="Futura Bk" pitchFamily="34" charset="0"/>
                </a:rPr>
                <a:t>Insight Control integration into System Center for central management point</a:t>
              </a:r>
              <a:endParaRPr lang="en-US" sz="1400" dirty="0">
                <a:solidFill>
                  <a:schemeClr val="bg1"/>
                </a:solidFill>
                <a:latin typeface="Futura Bk" pitchFamily="34" charset="0"/>
              </a:endParaRPr>
            </a:p>
          </p:txBody>
        </p:sp>
        <p:cxnSp>
          <p:nvCxnSpPr>
            <p:cNvPr id="307221" name="Straight Connector 10"/>
            <p:cNvCxnSpPr>
              <a:cxnSpLocks noChangeShapeType="1"/>
            </p:cNvCxnSpPr>
            <p:nvPr/>
          </p:nvCxnSpPr>
          <p:spPr bwMode="auto">
            <a:xfrm rot="5400000" flipH="1" flipV="1">
              <a:off x="4153298" y="2850009"/>
              <a:ext cx="1940719" cy="1587"/>
            </a:xfrm>
            <a:prstGeom prst="line">
              <a:avLst/>
            </a:prstGeom>
            <a:noFill/>
            <a:ln w="9525" algn="ctr">
              <a:solidFill>
                <a:srgbClr val="66686C"/>
              </a:solidFill>
              <a:prstDash val="sysDot"/>
              <a:round/>
              <a:headEnd/>
              <a:tailEnd/>
            </a:ln>
            <a:extLst>
              <a:ext uri="{909E8E84-426E-40DD-AFC4-6F175D3DCCD1}">
                <a14:hiddenFill xmlns:a14="http://schemas.microsoft.com/office/drawing/2010/main">
                  <a:noFill/>
                </a14:hiddenFill>
              </a:ext>
            </a:extLst>
          </p:spPr>
        </p:cxnSp>
        <p:pic>
          <p:nvPicPr>
            <p:cNvPr id="307222" name="Picture 15" descr="Blue Platfor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81813" y="1385143"/>
              <a:ext cx="2265362"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4" name="Picture 24" descr="EnterpriseWarehouseAppliance_2.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95876" y="1275606"/>
              <a:ext cx="2136775" cy="121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2" name="Picture 30" descr="ms-sql-server-logo_whi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8376" y="2244775"/>
              <a:ext cx="1431925"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4" name="Picture 34" descr="BDW_Image_600GB_purpl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23125" y="1287512"/>
              <a:ext cx="1601788" cy="4310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1867979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05978"/>
            <a:ext cx="8471316" cy="85725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059582"/>
            <a:ext cx="8471316" cy="800219"/>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b="1" dirty="0" smtClean="0">
                <a:solidFill>
                  <a:srgbClr val="FFFFFF"/>
                </a:solidFill>
                <a:latin typeface="Segoe UI" pitchFamily="34" charset="0"/>
                <a:cs typeface="Segoe UI" pitchFamily="34" charset="0"/>
              </a:rPr>
              <a:t>Why Enroll, other than it being free?</a:t>
            </a:r>
          </a:p>
          <a:p>
            <a:r>
              <a:rPr lang="en-US" sz="1400" dirty="0" smtClean="0">
                <a:solidFill>
                  <a:srgbClr val="FFFFFF"/>
                </a:solidFill>
                <a:latin typeface="Segoe UI" pitchFamily="34" charset="0"/>
                <a:cs typeface="Segoe UI" pitchFamily="34" charset="0"/>
              </a:rPr>
              <a:t>The MVA helps improve </a:t>
            </a:r>
            <a:r>
              <a:rPr lang="en-US" sz="1400" dirty="0">
                <a:solidFill>
                  <a:srgbClr val="FFFFFF"/>
                </a:solidFill>
                <a:latin typeface="Segoe UI" pitchFamily="34" charset="0"/>
                <a:cs typeface="Segoe UI" pitchFamily="34" charset="0"/>
              </a:rPr>
              <a:t>your IT skill set and advance your career with </a:t>
            </a:r>
            <a:r>
              <a:rPr lang="en-US" sz="1400" dirty="0" smtClean="0">
                <a:solidFill>
                  <a:srgbClr val="FFFFFF"/>
                </a:solidFill>
                <a:latin typeface="Segoe UI" pitchFamily="34" charset="0"/>
                <a:cs typeface="Segoe UI" pitchFamily="34" charset="0"/>
              </a:rPr>
              <a:t>a </a:t>
            </a:r>
            <a:r>
              <a:rPr lang="en-US" sz="1400" dirty="0">
                <a:solidFill>
                  <a:srgbClr val="FFFFFF"/>
                </a:solidFill>
                <a:latin typeface="Segoe UI" pitchFamily="34" charset="0"/>
                <a:cs typeface="Segoe UI" pitchFamily="34" charset="0"/>
              </a:rPr>
              <a:t>free, easy to access training portal that allows you to learn at your own pace, focusing on Microsoft </a:t>
            </a:r>
            <a:r>
              <a:rPr lang="en-US" sz="1400" dirty="0" smtClean="0">
                <a:solidFill>
                  <a:srgbClr val="FFFFFF"/>
                </a:solidFill>
                <a:latin typeface="Segoe UI" pitchFamily="34" charset="0"/>
                <a:cs typeface="Segoe UI" pitchFamily="34" charset="0"/>
              </a:rPr>
              <a:t>technologies.</a:t>
            </a:r>
            <a:endParaRPr lang="en-GB" sz="1400" dirty="0">
              <a:solidFill>
                <a:srgbClr val="FFFFFF"/>
              </a:solidFill>
              <a:latin typeface="Segoe UI" pitchFamily="34" charset="0"/>
              <a:cs typeface="Segoe UI" pitchFamily="34" charset="0"/>
            </a:endParaRPr>
          </a:p>
        </p:txBody>
      </p:sp>
      <p:sp>
        <p:nvSpPr>
          <p:cNvPr id="9" name="TextBox 8"/>
          <p:cNvSpPr txBox="1"/>
          <p:nvPr/>
        </p:nvSpPr>
        <p:spPr>
          <a:xfrm>
            <a:off x="493172" y="1935611"/>
            <a:ext cx="8038829" cy="1144929"/>
          </a:xfrm>
          <a:prstGeom prst="rect">
            <a:avLst/>
          </a:prstGeom>
          <a:noFill/>
        </p:spPr>
        <p:txBody>
          <a:bodyPr wrap="square" rtlCol="0">
            <a:spAutoFit/>
          </a:bodyPr>
          <a:lstStyle/>
          <a:p>
            <a:r>
              <a:rPr lang="en-GB" b="1" dirty="0">
                <a:solidFill>
                  <a:srgbClr val="FFFFFF"/>
                </a:solidFill>
                <a:latin typeface="Segoe UI" pitchFamily="34" charset="0"/>
                <a:cs typeface="Segoe UI" pitchFamily="34" charset="0"/>
              </a:rPr>
              <a:t>What Do I </a:t>
            </a:r>
            <a:r>
              <a:rPr lang="en-GB" b="1" dirty="0" smtClean="0">
                <a:solidFill>
                  <a:srgbClr val="FFFFFF"/>
                </a:solidFill>
                <a:latin typeface="Segoe UI" pitchFamily="34" charset="0"/>
                <a:cs typeface="Segoe UI" pitchFamily="34" charset="0"/>
              </a:rPr>
              <a:t>get for enrolment?</a:t>
            </a:r>
            <a:r>
              <a:rPr lang="en-GB" b="1" dirty="0">
                <a:solidFill>
                  <a:srgbClr val="FFFFFF"/>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400" dirty="0">
                <a:solidFill>
                  <a:srgbClr val="FFFFFF"/>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400" dirty="0">
                <a:solidFill>
                  <a:srgbClr val="FFFFFF"/>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400" dirty="0">
                <a:solidFill>
                  <a:srgbClr val="FFFFFF"/>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3092924"/>
            <a:ext cx="7416824" cy="817245"/>
          </a:xfrm>
          <a:prstGeom prst="roundRect">
            <a:avLst/>
          </a:prstGeom>
          <a:noFill/>
        </p:spPr>
        <p:txBody>
          <a:bodyPr wrap="square" rtlCol="0">
            <a:spAutoFit/>
          </a:bodyPr>
          <a:lstStyle/>
          <a:p>
            <a:r>
              <a:rPr lang="en-GB" b="1" dirty="0">
                <a:solidFill>
                  <a:srgbClr val="FFFFFF"/>
                </a:solidFill>
                <a:latin typeface="Segoe UI" pitchFamily="34" charset="0"/>
                <a:cs typeface="Segoe UI" pitchFamily="34" charset="0"/>
              </a:rPr>
              <a:t>Where do I </a:t>
            </a:r>
            <a:r>
              <a:rPr lang="en-GB" b="1" dirty="0" smtClean="0">
                <a:solidFill>
                  <a:srgbClr val="FFFFFF"/>
                </a:solidFill>
                <a:latin typeface="Segoe UI" pitchFamily="34" charset="0"/>
                <a:cs typeface="Segoe UI" pitchFamily="34" charset="0"/>
              </a:rPr>
              <a:t>Enrol?</a:t>
            </a:r>
            <a:endParaRPr lang="en-GB" sz="1600" b="1" dirty="0">
              <a:solidFill>
                <a:srgbClr val="FFFFFF"/>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493172" y="3910169"/>
            <a:ext cx="7416824" cy="369332"/>
          </a:xfrm>
          <a:prstGeom prst="rect">
            <a:avLst/>
          </a:prstGeom>
          <a:noFill/>
        </p:spPr>
        <p:txBody>
          <a:bodyPr wrap="square" rtlCol="0">
            <a:spAutoFit/>
          </a:bodyPr>
          <a:lstStyle/>
          <a:p>
            <a:r>
              <a:rPr lang="en-GB" b="1" dirty="0">
                <a:solidFill>
                  <a:srgbClr val="FFFFFF"/>
                </a:solidFill>
                <a:latin typeface="Segoe UI" pitchFamily="34" charset="0"/>
                <a:cs typeface="Segoe UI" pitchFamily="34" charset="0"/>
              </a:rPr>
              <a:t>Then tell us what you </a:t>
            </a:r>
            <a:r>
              <a:rPr lang="en-GB" b="1" dirty="0" smtClean="0">
                <a:solidFill>
                  <a:srgbClr val="FFFFFF"/>
                </a:solidFill>
                <a:latin typeface="Segoe UI" pitchFamily="34" charset="0"/>
                <a:cs typeface="Segoe UI" pitchFamily="34" charset="0"/>
              </a:rPr>
              <a:t>think. </a:t>
            </a:r>
            <a:r>
              <a:rPr lang="en-GB" sz="1400" dirty="0" smtClean="0">
                <a:solidFill>
                  <a:srgbClr val="FFFFFF"/>
                </a:solidFill>
                <a:latin typeface="Segoe UI" pitchFamily="34" charset="0"/>
                <a:cs typeface="Segoe UI" pitchFamily="34" charset="0"/>
              </a:rPr>
              <a:t>TellTheDean@microsoft.com</a:t>
            </a:r>
          </a:p>
        </p:txBody>
      </p:sp>
      <p:grpSp>
        <p:nvGrpSpPr>
          <p:cNvPr id="5" name="Group 4"/>
          <p:cNvGrpSpPr/>
          <p:nvPr/>
        </p:nvGrpSpPr>
        <p:grpSpPr>
          <a:xfrm>
            <a:off x="6228184" y="2715765"/>
            <a:ext cx="2549302" cy="943655"/>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590400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362546" y="255927"/>
            <a:ext cx="8781454" cy="857250"/>
          </a:xfrm>
          <a:prstGeom prst="rect">
            <a:avLst/>
          </a:prstGeom>
        </p:spPr>
        <p:txBody>
          <a:bodyPr/>
          <a:lstStyle/>
          <a:p>
            <a:pPr>
              <a:lnSpc>
                <a:spcPts val="3500"/>
              </a:lnSpc>
              <a:spcBef>
                <a:spcPts val="1000"/>
              </a:spcBef>
              <a:defRPr/>
            </a:pPr>
            <a:r>
              <a:rPr lang="en-US" sz="3200" dirty="0" smtClean="0">
                <a:latin typeface="+mj-lt"/>
              </a:rPr>
              <a:t>The Instant-On Enterprise</a:t>
            </a:r>
            <a:endParaRPr lang="en-US" sz="3200" dirty="0" smtClean="0">
              <a:solidFill>
                <a:srgbClr val="FFC000"/>
              </a:solidFill>
              <a:latin typeface="+mj-lt"/>
            </a:endParaRPr>
          </a:p>
        </p:txBody>
      </p:sp>
      <p:sp>
        <p:nvSpPr>
          <p:cNvPr id="41" name="Text Placeholder 68"/>
          <p:cNvSpPr>
            <a:spLocks noGrp="1"/>
          </p:cNvSpPr>
          <p:nvPr>
            <p:ph type="body" sz="quarter" idx="14"/>
          </p:nvPr>
        </p:nvSpPr>
        <p:spPr>
          <a:xfrm>
            <a:off x="410887" y="771550"/>
            <a:ext cx="8370888" cy="295275"/>
          </a:xfrm>
        </p:spPr>
        <p:txBody>
          <a:bodyPr>
            <a:noAutofit/>
          </a:bodyPr>
          <a:lstStyle/>
          <a:p>
            <a:pPr marL="0" indent="0">
              <a:lnSpc>
                <a:spcPct val="100000"/>
              </a:lnSpc>
              <a:buNone/>
            </a:pPr>
            <a:r>
              <a:rPr lang="en-US" sz="2000" dirty="0">
                <a:solidFill>
                  <a:schemeClr val="accent1">
                    <a:lumMod val="20000"/>
                    <a:lumOff val="80000"/>
                  </a:schemeClr>
                </a:solidFill>
                <a:latin typeface="Futura Bk" pitchFamily="34" charset="0"/>
              </a:rPr>
              <a:t>IT turns  business  &amp; government “on,” instantly</a:t>
            </a:r>
          </a:p>
        </p:txBody>
      </p:sp>
      <p:graphicFrame>
        <p:nvGraphicFramePr>
          <p:cNvPr id="40" name="Table 39"/>
          <p:cNvGraphicFramePr>
            <a:graphicFrameLocks noGrp="1"/>
          </p:cNvGraphicFramePr>
          <p:nvPr>
            <p:extLst>
              <p:ext uri="{D42A27DB-BD31-4B8C-83A1-F6EECF244321}">
                <p14:modId xmlns:p14="http://schemas.microsoft.com/office/powerpoint/2010/main" val="1909914925"/>
              </p:ext>
            </p:extLst>
          </p:nvPr>
        </p:nvGraphicFramePr>
        <p:xfrm>
          <a:off x="452651" y="1213527"/>
          <a:ext cx="7490346" cy="3115625"/>
        </p:xfrm>
        <a:graphic>
          <a:graphicData uri="http://schemas.openxmlformats.org/drawingml/2006/table">
            <a:tbl>
              <a:tblPr>
                <a:tableStyleId>{5C22544A-7EE6-4342-B048-85BDC9FD1C3A}</a:tableStyleId>
              </a:tblPr>
              <a:tblGrid>
                <a:gridCol w="7490346"/>
              </a:tblGrid>
              <a:tr h="623125">
                <a:tc>
                  <a:txBody>
                    <a:bodyPr/>
                    <a:lstStyle/>
                    <a:p>
                      <a:pPr marL="0" marR="0" indent="0" algn="l" defTabSz="913715" rtl="0" eaLnBrk="1" fontAlgn="auto" latinLnBrk="0" hangingPunct="1">
                        <a:lnSpc>
                          <a:spcPct val="100000"/>
                        </a:lnSpc>
                        <a:spcBef>
                          <a:spcPts val="0"/>
                        </a:spcBef>
                        <a:spcAft>
                          <a:spcPts val="0"/>
                        </a:spcAft>
                        <a:buClrTx/>
                        <a:buSzTx/>
                        <a:buFont typeface="Arial" pitchFamily="34" charset="0"/>
                        <a:buNone/>
                        <a:tabLst/>
                        <a:defRPr/>
                      </a:pPr>
                      <a:r>
                        <a:rPr lang="en-US" sz="1800" dirty="0" smtClean="0">
                          <a:solidFill>
                            <a:schemeClr val="bg1"/>
                          </a:solidFill>
                        </a:rPr>
                        <a:t>Everything &amp; everyone’s </a:t>
                      </a:r>
                      <a:r>
                        <a:rPr lang="en-US" sz="1800" dirty="0" smtClean="0">
                          <a:solidFill>
                            <a:srgbClr val="FF6600"/>
                          </a:solidFill>
                        </a:rPr>
                        <a:t>connected</a:t>
                      </a:r>
                    </a:p>
                  </a:txBody>
                  <a:tcPr marT="45678" marB="45678" anchor="b">
                    <a:lnL w="12700" cmpd="sng">
                      <a:noFill/>
                    </a:lnL>
                    <a:lnR w="12700" cmpd="sng">
                      <a:noFill/>
                    </a:lnR>
                    <a:lnT w="12700" cmpd="sng">
                      <a:noFill/>
                    </a:lnT>
                    <a:lnB w="12700" cap="flat" cmpd="sng" algn="ctr">
                      <a:solidFill>
                        <a:schemeClr val="bg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r>
              <a:tr h="623125">
                <a:tc>
                  <a:txBody>
                    <a:bodyPr/>
                    <a:lstStyle/>
                    <a:p>
                      <a:pPr marL="0" indent="0">
                        <a:buFont typeface="Arial" pitchFamily="34" charset="0"/>
                        <a:buNone/>
                      </a:pPr>
                      <a:r>
                        <a:rPr lang="en-US" sz="1800" dirty="0" smtClean="0">
                          <a:solidFill>
                            <a:schemeClr val="bg1"/>
                          </a:solidFill>
                        </a:rPr>
                        <a:t>Everyone expects </a:t>
                      </a:r>
                      <a:r>
                        <a:rPr lang="en-US" sz="1800" dirty="0" smtClean="0">
                          <a:solidFill>
                            <a:srgbClr val="FF6600"/>
                          </a:solidFill>
                        </a:rPr>
                        <a:t>immediate</a:t>
                      </a:r>
                      <a:r>
                        <a:rPr lang="en-US" sz="1800" dirty="0" smtClean="0">
                          <a:solidFill>
                            <a:schemeClr val="bg1"/>
                          </a:solidFill>
                        </a:rPr>
                        <a:t> gratification &amp; </a:t>
                      </a:r>
                      <a:r>
                        <a:rPr lang="en-US" sz="1800" dirty="0" smtClean="0">
                          <a:solidFill>
                            <a:srgbClr val="FF6600"/>
                          </a:solidFill>
                        </a:rPr>
                        <a:t>instant </a:t>
                      </a:r>
                      <a:r>
                        <a:rPr lang="en-US" sz="1800" dirty="0" smtClean="0">
                          <a:solidFill>
                            <a:schemeClr val="bg1"/>
                          </a:solidFill>
                        </a:rPr>
                        <a:t>results</a:t>
                      </a:r>
                      <a:endParaRPr lang="en-US" sz="1800" dirty="0">
                        <a:solidFill>
                          <a:schemeClr val="bg1"/>
                        </a:solidFill>
                      </a:endParaRPr>
                    </a:p>
                  </a:txBody>
                  <a:tcPr marT="45678" marB="45678" anchor="b">
                    <a:lnL w="12700" cmpd="sng">
                      <a:noFill/>
                    </a:lnL>
                    <a:lnR w="12700" cmpd="sng">
                      <a:noFill/>
                    </a:lnR>
                    <a:lnT w="12700" cap="flat" cmpd="sng" algn="ctr">
                      <a:solidFill>
                        <a:schemeClr val="bg1">
                          <a:lumMod val="75000"/>
                          <a:lumOff val="25000"/>
                        </a:schemeClr>
                      </a:solidFill>
                      <a:prstDash val="solid"/>
                      <a:round/>
                      <a:headEnd type="none" w="med" len="med"/>
                      <a:tailEnd type="none" w="med" len="med"/>
                    </a:lnT>
                    <a:lnB w="12700" cap="flat" cmpd="sng" algn="ctr">
                      <a:solidFill>
                        <a:schemeClr val="bg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r>
              <a:tr h="623125">
                <a:tc>
                  <a:txBody>
                    <a:bodyPr/>
                    <a:lstStyle/>
                    <a:p>
                      <a:pPr marL="0" marR="0" indent="0" algn="l" defTabSz="913715" rtl="0" eaLnBrk="1" fontAlgn="auto" latinLnBrk="0" hangingPunct="1">
                        <a:lnSpc>
                          <a:spcPct val="100000"/>
                        </a:lnSpc>
                        <a:spcBef>
                          <a:spcPts val="0"/>
                        </a:spcBef>
                        <a:spcAft>
                          <a:spcPts val="0"/>
                        </a:spcAft>
                        <a:buClrTx/>
                        <a:buSzTx/>
                        <a:buFont typeface="Arial" pitchFamily="34" charset="0"/>
                        <a:buNone/>
                        <a:tabLst/>
                        <a:defRPr/>
                      </a:pPr>
                      <a:r>
                        <a:rPr lang="en-US" sz="1800" dirty="0" smtClean="0">
                          <a:solidFill>
                            <a:schemeClr val="bg1"/>
                          </a:solidFill>
                        </a:rPr>
                        <a:t>Enterprise &amp; IT are </a:t>
                      </a:r>
                      <a:r>
                        <a:rPr lang="en-US" sz="1800" dirty="0" smtClean="0">
                          <a:solidFill>
                            <a:srgbClr val="FF6600"/>
                          </a:solidFill>
                        </a:rPr>
                        <a:t>one and the same</a:t>
                      </a:r>
                    </a:p>
                  </a:txBody>
                  <a:tcPr marT="45678" marB="45678" anchor="b">
                    <a:lnL w="12700" cmpd="sng">
                      <a:noFill/>
                    </a:lnL>
                    <a:lnR w="12700" cmpd="sng">
                      <a:noFill/>
                    </a:lnR>
                    <a:lnT w="12700" cap="flat" cmpd="sng" algn="ctr">
                      <a:solidFill>
                        <a:schemeClr val="bg1">
                          <a:lumMod val="75000"/>
                          <a:lumOff val="25000"/>
                        </a:schemeClr>
                      </a:solidFill>
                      <a:prstDash val="solid"/>
                      <a:round/>
                      <a:headEnd type="none" w="med" len="med"/>
                      <a:tailEnd type="none" w="med" len="med"/>
                    </a:lnT>
                    <a:lnB w="12700" cap="flat" cmpd="sng" algn="ctr">
                      <a:solidFill>
                        <a:schemeClr val="bg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r>
              <a:tr h="623125">
                <a:tc>
                  <a:txBody>
                    <a:bodyPr/>
                    <a:lstStyle/>
                    <a:p>
                      <a:pPr marL="0" marR="0" indent="0" algn="l" defTabSz="913715" rtl="0" eaLnBrk="1" fontAlgn="auto" latinLnBrk="0" hangingPunct="1">
                        <a:lnSpc>
                          <a:spcPct val="100000"/>
                        </a:lnSpc>
                        <a:spcBef>
                          <a:spcPts val="0"/>
                        </a:spcBef>
                        <a:spcAft>
                          <a:spcPts val="0"/>
                        </a:spcAft>
                        <a:buClrTx/>
                        <a:buSzTx/>
                        <a:buFont typeface="Arial" pitchFamily="34" charset="0"/>
                        <a:buNone/>
                        <a:tabLst/>
                        <a:defRPr/>
                      </a:pPr>
                      <a:r>
                        <a:rPr lang="en-US" sz="1800" dirty="0" smtClean="0">
                          <a:solidFill>
                            <a:schemeClr val="bg1"/>
                          </a:solidFill>
                        </a:rPr>
                        <a:t>Respond to </a:t>
                      </a:r>
                      <a:r>
                        <a:rPr lang="en-US" sz="1800" dirty="0" smtClean="0">
                          <a:solidFill>
                            <a:srgbClr val="FF6600"/>
                          </a:solidFill>
                        </a:rPr>
                        <a:t>continuous opportunity &amp; competition</a:t>
                      </a:r>
                    </a:p>
                  </a:txBody>
                  <a:tcPr marT="45678" marB="45678" anchor="b">
                    <a:lnL w="12700" cmpd="sng">
                      <a:noFill/>
                    </a:lnL>
                    <a:lnR w="12700" cmpd="sng">
                      <a:noFill/>
                    </a:lnR>
                    <a:lnT w="12700" cap="flat" cmpd="sng" algn="ctr">
                      <a:solidFill>
                        <a:schemeClr val="bg1">
                          <a:lumMod val="75000"/>
                          <a:lumOff val="25000"/>
                        </a:schemeClr>
                      </a:solidFill>
                      <a:prstDash val="solid"/>
                      <a:round/>
                      <a:headEnd type="none" w="med" len="med"/>
                      <a:tailEnd type="none" w="med" len="med"/>
                    </a:lnT>
                    <a:lnB w="12700" cap="flat" cmpd="sng" algn="ctr">
                      <a:solidFill>
                        <a:schemeClr val="bg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r>
              <a:tr h="623125">
                <a:tc>
                  <a:txBody>
                    <a:bodyPr/>
                    <a:lstStyle/>
                    <a:p>
                      <a:pPr marL="0" marR="0" indent="0" algn="l" defTabSz="913715" rtl="0" eaLnBrk="1" fontAlgn="auto" latinLnBrk="0" hangingPunct="1">
                        <a:lnSpc>
                          <a:spcPct val="100000"/>
                        </a:lnSpc>
                        <a:spcBef>
                          <a:spcPts val="0"/>
                        </a:spcBef>
                        <a:spcAft>
                          <a:spcPts val="0"/>
                        </a:spcAft>
                        <a:buClrTx/>
                        <a:buSzTx/>
                        <a:buFont typeface="Arial" pitchFamily="34" charset="0"/>
                        <a:buNone/>
                        <a:tabLst/>
                        <a:defRPr/>
                      </a:pPr>
                      <a:r>
                        <a:rPr lang="en-US" sz="1800" dirty="0" smtClean="0">
                          <a:solidFill>
                            <a:schemeClr val="bg1"/>
                          </a:solidFill>
                        </a:rPr>
                        <a:t>Anywhere, Any time, Any way</a:t>
                      </a:r>
                    </a:p>
                  </a:txBody>
                  <a:tcPr marT="45678" marB="45678" anchor="b">
                    <a:lnL w="12700" cmpd="sng">
                      <a:noFill/>
                    </a:lnL>
                    <a:lnR w="12700" cmpd="sng">
                      <a:noFill/>
                    </a:lnR>
                    <a:lnT w="12700" cap="flat" cmpd="sng" algn="ctr">
                      <a:solidFill>
                        <a:schemeClr val="bg1">
                          <a:lumMod val="75000"/>
                          <a:lumOff val="25000"/>
                        </a:schemeClr>
                      </a:solidFill>
                      <a:prstDash val="solid"/>
                      <a:round/>
                      <a:headEnd type="none" w="med" len="med"/>
                      <a:tailEnd type="none" w="med" len="med"/>
                    </a:lnT>
                    <a:lnB w="12700" cap="flat" cmpd="sng" algn="ctr">
                      <a:solidFill>
                        <a:schemeClr val="bg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026" name="Picture 2" descr="http://www.chidalgo.com/Papers/nature2008/CityLif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564" r="28425" b="10995"/>
          <a:stretch/>
        </p:blipFill>
        <p:spPr bwMode="auto">
          <a:xfrm>
            <a:off x="6592186" y="1344267"/>
            <a:ext cx="2190308" cy="2983199"/>
          </a:xfrm>
          <a:prstGeom prst="rect">
            <a:avLst/>
          </a:prstGeom>
          <a:noFill/>
          <a:effectLst>
            <a:glow rad="139700">
              <a:schemeClr val="bg1">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910168"/>
      </p:ext>
    </p:extLst>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3790950"/>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chemeClr val="bg2"/>
                </a:solidFill>
                <a:latin typeface="Calibri" pitchFamily="34" charset="0"/>
                <a:cs typeface="Arial" charset="0"/>
              </a:rPr>
              <a:t>© </a:t>
            </a:r>
            <a:r>
              <a:rPr lang="en-US" sz="800" dirty="0" smtClean="0">
                <a:solidFill>
                  <a:schemeClr val="bg2"/>
                </a:solidFill>
                <a:latin typeface="Calibri" pitchFamily="34" charset="0"/>
                <a:cs typeface="Arial" charset="0"/>
              </a:rPr>
              <a:t>2010 Microsoft </a:t>
            </a:r>
            <a:r>
              <a:rPr lang="en-US" sz="800" dirty="0">
                <a:solidFill>
                  <a:schemeClr val="bg2"/>
                </a:solidFill>
                <a:latin typeface="Calibri" pitchFamily="34" charset="0"/>
                <a:cs typeface="Arial" charset="0"/>
              </a:rPr>
              <a:t>Corporation. All rights reserved. Microsoft, Windows, Windows Vista and other product names are or may be registered trademarks and/or trademarks</a:t>
            </a:r>
            <a:r>
              <a:rPr lang="en-US" sz="800" dirty="0" smtClean="0">
                <a:solidFill>
                  <a:schemeClr val="bg2"/>
                </a:solidFill>
                <a:latin typeface="Calibri" pitchFamily="34" charset="0"/>
                <a:cs typeface="Arial" charset="0"/>
              </a:rPr>
              <a:t> </a:t>
            </a:r>
            <a:br>
              <a:rPr lang="en-US" sz="800" dirty="0" smtClean="0">
                <a:solidFill>
                  <a:schemeClr val="bg2"/>
                </a:solidFill>
                <a:latin typeface="Calibri" pitchFamily="34" charset="0"/>
                <a:cs typeface="Arial" charset="0"/>
              </a:rPr>
            </a:br>
            <a:r>
              <a:rPr lang="en-US" sz="800" dirty="0" smtClean="0">
                <a:solidFill>
                  <a:schemeClr val="bg2"/>
                </a:solidFill>
                <a:latin typeface="Calibri" pitchFamily="34" charset="0"/>
                <a:cs typeface="Arial" charset="0"/>
              </a:rPr>
              <a:t>in </a:t>
            </a:r>
            <a:r>
              <a:rPr lang="en-US" sz="800" dirty="0">
                <a:solidFill>
                  <a:schemeClr val="bg2"/>
                </a:solidFill>
                <a:latin typeface="Calibri" pitchFamily="34" charset="0"/>
                <a:cs typeface="Arial" charset="0"/>
              </a:rPr>
              <a:t>the U.S. and/or other countries.</a:t>
            </a:r>
          </a:p>
          <a:p>
            <a:pPr algn="ctr" defTabSz="914099" eaLnBrk="0" hangingPunct="0"/>
            <a:r>
              <a:rPr lang="en-US" sz="8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chemeClr val="bg2"/>
                </a:solidFill>
                <a:latin typeface="Calibri" pitchFamily="34" charset="0"/>
                <a:cs typeface="Arial" charset="0"/>
              </a:rPr>
              <a:t>MICROSOFT </a:t>
            </a:r>
            <a:r>
              <a:rPr lang="en-US" sz="800" dirty="0">
                <a:solidFill>
                  <a:schemeClr val="bg2"/>
                </a:solidFill>
                <a:latin typeface="Calibri" pitchFamily="34" charset="0"/>
                <a:cs typeface="Arial" charset="0"/>
              </a:rPr>
              <a:t>MAKES NO WARRANTIES, EXPRESS, IMPLIED OR STATUTORY, AS TO THE INFORMATION IN THIS PRESENTATION.</a:t>
            </a:r>
          </a:p>
        </p:txBody>
      </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pic>
        <p:nvPicPr>
          <p:cNvPr id="6" name="Picture 5" descr="mslogo_white.png"/>
          <p:cNvPicPr>
            <a:picLocks noChangeAspect="1"/>
          </p:cNvPicPr>
          <p:nvPr/>
        </p:nvPicPr>
        <p:blipFill>
          <a:blip r:embed="rId3"/>
          <a:stretch>
            <a:fillRect/>
          </a:stretch>
        </p:blipFill>
        <p:spPr>
          <a:xfrm>
            <a:off x="2344861" y="2597273"/>
            <a:ext cx="4400948" cy="71317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32175" y="987574"/>
            <a:ext cx="1026320" cy="1026320"/>
          </a:xfrm>
          <a:prstGeom prst="rect">
            <a:avLst/>
          </a:prstGeom>
          <a:effectLst>
            <a:reflection blurRad="12700" stA="60000" endPos="36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4716017" y="2571750"/>
            <a:ext cx="4297363" cy="864096"/>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50" name="Rounded Rectangle 49"/>
          <p:cNvSpPr/>
          <p:nvPr/>
        </p:nvSpPr>
        <p:spPr bwMode="auto">
          <a:xfrm>
            <a:off x="323529" y="2571750"/>
            <a:ext cx="4297363" cy="864096"/>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48" name="Rounded Rectangle 47"/>
          <p:cNvSpPr/>
          <p:nvPr/>
        </p:nvSpPr>
        <p:spPr bwMode="auto">
          <a:xfrm>
            <a:off x="4644009" y="951570"/>
            <a:ext cx="4297363" cy="864096"/>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29" name="Rounded Rectangle 28"/>
          <p:cNvSpPr/>
          <p:nvPr/>
        </p:nvSpPr>
        <p:spPr bwMode="auto">
          <a:xfrm>
            <a:off x="130622" y="951570"/>
            <a:ext cx="4297363" cy="864096"/>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pic>
        <p:nvPicPr>
          <p:cNvPr id="30724" name="Picture 23" descr="TechNet.png"/>
          <p:cNvPicPr>
            <a:picLocks noChangeAspect="1"/>
          </p:cNvPicPr>
          <p:nvPr/>
        </p:nvPicPr>
        <p:blipFill>
          <a:blip r:embed="rId3" cstate="print"/>
          <a:srcRect/>
          <a:stretch>
            <a:fillRect/>
          </a:stretch>
        </p:blipFill>
        <p:spPr bwMode="black">
          <a:xfrm>
            <a:off x="683569" y="2679762"/>
            <a:ext cx="3624263" cy="553641"/>
          </a:xfrm>
          <a:prstGeom prst="rect">
            <a:avLst/>
          </a:prstGeom>
          <a:noFill/>
          <a:ln w="9525">
            <a:noFill/>
            <a:miter lim="800000"/>
            <a:headEnd/>
            <a:tailEnd/>
          </a:ln>
        </p:spPr>
      </p:pic>
      <p:sp>
        <p:nvSpPr>
          <p:cNvPr id="30729" name="Rectangle 46"/>
          <p:cNvSpPr>
            <a:spLocks noChangeArrowheads="1"/>
          </p:cNvSpPr>
          <p:nvPr/>
        </p:nvSpPr>
        <p:spPr bwMode="auto">
          <a:xfrm>
            <a:off x="838200" y="1741885"/>
            <a:ext cx="3429000" cy="830997"/>
          </a:xfrm>
          <a:prstGeom prst="rect">
            <a:avLst/>
          </a:prstGeom>
          <a:noFill/>
          <a:ln w="9525">
            <a:noFill/>
            <a:miter lim="800000"/>
            <a:headEnd/>
            <a:tailEnd/>
          </a:ln>
        </p:spPr>
        <p:txBody>
          <a:bodyPr wrap="square">
            <a:spAutoFit/>
          </a:bodyPr>
          <a:lstStyle/>
          <a:p>
            <a:pPr>
              <a:spcBef>
                <a:spcPts val="600"/>
              </a:spcBef>
            </a:pPr>
            <a:r>
              <a:rPr lang="en-US" sz="1600" dirty="0" smtClean="0">
                <a:solidFill>
                  <a:schemeClr val="bg2"/>
                </a:solidFill>
                <a:latin typeface="Calibri" pitchFamily="34" charset="0"/>
                <a:hlinkClick r:id="rId4"/>
              </a:rPr>
              <a:t>www.msteched.com/Australia</a:t>
            </a:r>
            <a:r>
              <a:rPr lang="en-US" sz="1600" dirty="0" smtClean="0">
                <a:solidFill>
                  <a:schemeClr val="bg2"/>
                </a:solidFill>
                <a:latin typeface="Calibri" pitchFamily="34" charset="0"/>
              </a:rPr>
              <a:t> </a:t>
            </a:r>
            <a:endParaRPr lang="en-US" sz="1600" dirty="0">
              <a:solidFill>
                <a:schemeClr val="bg2"/>
              </a:solidFill>
              <a:latin typeface="Calibri" pitchFamily="34" charset="0"/>
            </a:endParaRPr>
          </a:p>
          <a:p>
            <a:pPr marL="0" lvl="1" indent="0"/>
            <a:endParaRPr lang="en-US" sz="1600" dirty="0">
              <a:solidFill>
                <a:schemeClr val="bg2"/>
              </a:solidFill>
              <a:latin typeface="Calibri" pitchFamily="34" charset="0"/>
            </a:endParaRPr>
          </a:p>
          <a:p>
            <a:pPr marL="0" lvl="1" indent="0"/>
            <a:r>
              <a:rPr lang="en-US" sz="1600" dirty="0">
                <a:solidFill>
                  <a:schemeClr val="bg2"/>
                </a:solidFill>
                <a:latin typeface="Calibri" pitchFamily="34" charset="0"/>
              </a:rPr>
              <a:t>Sessions On-Demand &amp; Community</a:t>
            </a:r>
          </a:p>
        </p:txBody>
      </p:sp>
      <p:sp>
        <p:nvSpPr>
          <p:cNvPr id="30730" name="Rectangle 47"/>
          <p:cNvSpPr>
            <a:spLocks noChangeArrowheads="1"/>
          </p:cNvSpPr>
          <p:nvPr/>
        </p:nvSpPr>
        <p:spPr bwMode="auto">
          <a:xfrm>
            <a:off x="733426" y="3355182"/>
            <a:ext cx="4067175" cy="830997"/>
          </a:xfrm>
          <a:prstGeom prst="rect">
            <a:avLst/>
          </a:prstGeom>
          <a:noFill/>
          <a:ln w="9525">
            <a:noFill/>
            <a:miter lim="800000"/>
            <a:headEnd/>
            <a:tailEnd/>
          </a:ln>
        </p:spPr>
        <p:txBody>
          <a:bodyPr wrap="square">
            <a:spAutoFit/>
          </a:bodyPr>
          <a:lstStyle/>
          <a:p>
            <a:pPr>
              <a:spcBef>
                <a:spcPts val="600"/>
              </a:spcBef>
              <a:buSzPct val="120000"/>
              <a:tabLst>
                <a:tab pos="1828800" algn="l"/>
              </a:tabLst>
            </a:pPr>
            <a:r>
              <a:rPr lang="en-US" sz="1600" dirty="0">
                <a:solidFill>
                  <a:schemeClr val="bg2"/>
                </a:solidFill>
                <a:latin typeface="Calibri" pitchFamily="34" charset="0"/>
                <a:hlinkClick r:id="rId5"/>
              </a:rPr>
              <a:t>http</a:t>
            </a:r>
            <a:r>
              <a:rPr lang="en-US" sz="1600" dirty="0" smtClean="0">
                <a:solidFill>
                  <a:schemeClr val="bg2"/>
                </a:solidFill>
                <a:latin typeface="Calibri" pitchFamily="34" charset="0"/>
                <a:hlinkClick r:id="rId5"/>
              </a:rPr>
              <a:t>://</a:t>
            </a:r>
            <a:r>
              <a:rPr lang="en-AU" sz="1600" dirty="0" smtClean="0">
                <a:solidFill>
                  <a:schemeClr val="bg2"/>
                </a:solidFill>
                <a:hlinkClick r:id="rId5"/>
              </a:rPr>
              <a:t> technet.microsoft.com/en-au</a:t>
            </a:r>
            <a:r>
              <a:rPr lang="en-US" sz="1600" b="1" dirty="0" smtClean="0">
                <a:solidFill>
                  <a:schemeClr val="bg2"/>
                </a:solidFill>
                <a:latin typeface="Calibri" pitchFamily="34" charset="0"/>
                <a:hlinkClick r:id="rId5"/>
              </a:rPr>
              <a:t>  </a:t>
            </a:r>
            <a:endParaRPr lang="en-US" sz="1600" dirty="0">
              <a:solidFill>
                <a:schemeClr val="bg2"/>
              </a:solidFill>
              <a:latin typeface="Calibri" pitchFamily="34" charset="0"/>
            </a:endParaRPr>
          </a:p>
          <a:p>
            <a:pPr marL="0" lvl="1" indent="0">
              <a:tabLst>
                <a:tab pos="1828800" algn="l"/>
              </a:tabLst>
            </a:pPr>
            <a:endParaRPr lang="en-US" sz="1600" dirty="0">
              <a:solidFill>
                <a:schemeClr val="bg2"/>
              </a:solidFill>
              <a:latin typeface="Calibri" pitchFamily="34" charset="0"/>
            </a:endParaRPr>
          </a:p>
          <a:p>
            <a:pPr marL="0" lvl="1" indent="0">
              <a:tabLst>
                <a:tab pos="1828800" algn="l"/>
              </a:tabLst>
            </a:pPr>
            <a:r>
              <a:rPr lang="en-US" sz="1600" dirty="0">
                <a:solidFill>
                  <a:schemeClr val="bg2"/>
                </a:solidFill>
                <a:latin typeface="Calibri" pitchFamily="34" charset="0"/>
              </a:rPr>
              <a:t>Resources for IT Professionals</a:t>
            </a:r>
          </a:p>
        </p:txBody>
      </p:sp>
      <p:pic>
        <p:nvPicPr>
          <p:cNvPr id="30731" name="Picture 24" descr="TechEd_online.png"/>
          <p:cNvPicPr>
            <a:picLocks noChangeAspect="1"/>
          </p:cNvPicPr>
          <p:nvPr/>
        </p:nvPicPr>
        <p:blipFill>
          <a:blip r:embed="rId6" cstate="print"/>
          <a:srcRect/>
          <a:stretch>
            <a:fillRect/>
          </a:stretch>
        </p:blipFill>
        <p:spPr bwMode="black">
          <a:xfrm>
            <a:off x="914401" y="960835"/>
            <a:ext cx="2409825" cy="807244"/>
          </a:xfrm>
          <a:prstGeom prst="rect">
            <a:avLst/>
          </a:prstGeom>
          <a:noFill/>
          <a:ln w="9525">
            <a:noFill/>
            <a:miter lim="800000"/>
            <a:headEnd/>
            <a:tailEnd/>
          </a:ln>
        </p:spPr>
      </p:pic>
      <p:pic>
        <p:nvPicPr>
          <p:cNvPr id="30733" name="Picture 26" descr="msdn_1inch_rgb.png"/>
          <p:cNvPicPr>
            <a:picLocks noChangeAspect="1"/>
          </p:cNvPicPr>
          <p:nvPr/>
        </p:nvPicPr>
        <p:blipFill>
          <a:blip r:embed="rId7" cstate="print"/>
          <a:srcRect/>
          <a:stretch>
            <a:fillRect/>
          </a:stretch>
        </p:blipFill>
        <p:spPr bwMode="black">
          <a:xfrm>
            <a:off x="5457826" y="2687242"/>
            <a:ext cx="1857375" cy="707231"/>
          </a:xfrm>
          <a:prstGeom prst="rect">
            <a:avLst/>
          </a:prstGeom>
          <a:noFill/>
          <a:ln w="9525">
            <a:noFill/>
            <a:miter lim="800000"/>
            <a:headEnd/>
            <a:tailEnd/>
          </a:ln>
        </p:spPr>
      </p:pic>
      <p:sp>
        <p:nvSpPr>
          <p:cNvPr id="30734" name="Rectangle 27"/>
          <p:cNvSpPr>
            <a:spLocks noChangeArrowheads="1"/>
          </p:cNvSpPr>
          <p:nvPr/>
        </p:nvSpPr>
        <p:spPr bwMode="auto">
          <a:xfrm>
            <a:off x="5218112" y="3355181"/>
            <a:ext cx="3925888" cy="907941"/>
          </a:xfrm>
          <a:prstGeom prst="rect">
            <a:avLst/>
          </a:prstGeom>
          <a:noFill/>
          <a:ln w="9525">
            <a:noFill/>
            <a:miter lim="800000"/>
            <a:headEnd/>
            <a:tailEnd/>
          </a:ln>
        </p:spPr>
        <p:txBody>
          <a:bodyPr wrap="square">
            <a:spAutoFit/>
          </a:bodyPr>
          <a:lstStyle/>
          <a:p>
            <a:pPr>
              <a:spcBef>
                <a:spcPts val="600"/>
              </a:spcBef>
              <a:tabLst>
                <a:tab pos="1828800" algn="l"/>
              </a:tabLst>
            </a:pPr>
            <a:r>
              <a:rPr lang="en-US" sz="1600" dirty="0">
                <a:solidFill>
                  <a:schemeClr val="bg2"/>
                </a:solidFill>
                <a:latin typeface="Calibri" pitchFamily="34" charset="0"/>
                <a:hlinkClick r:id="rId8"/>
              </a:rPr>
              <a:t>http</a:t>
            </a:r>
            <a:r>
              <a:rPr lang="en-US" sz="1600" dirty="0" smtClean="0">
                <a:solidFill>
                  <a:schemeClr val="bg2"/>
                </a:solidFill>
                <a:latin typeface="Calibri" pitchFamily="34" charset="0"/>
                <a:hlinkClick r:id="rId8"/>
              </a:rPr>
              <a:t>://</a:t>
            </a:r>
            <a:r>
              <a:rPr lang="en-AU" sz="1600" dirty="0" smtClean="0">
                <a:solidFill>
                  <a:schemeClr val="bg2"/>
                </a:solidFill>
                <a:hlinkClick r:id="rId8"/>
              </a:rPr>
              <a:t>msdn.microsoft.com/en-au</a:t>
            </a:r>
            <a:endParaRPr lang="en-AU" sz="1600" dirty="0" smtClean="0">
              <a:solidFill>
                <a:schemeClr val="bg2"/>
              </a:solidFill>
            </a:endParaRPr>
          </a:p>
          <a:p>
            <a:pPr>
              <a:spcBef>
                <a:spcPts val="600"/>
              </a:spcBef>
              <a:tabLst>
                <a:tab pos="1828800" algn="l"/>
              </a:tabLst>
            </a:pPr>
            <a:r>
              <a:rPr lang="en-US" sz="1600" b="1" dirty="0" smtClean="0">
                <a:solidFill>
                  <a:schemeClr val="bg2"/>
                </a:solidFill>
                <a:latin typeface="Calibri" pitchFamily="34" charset="0"/>
              </a:rPr>
              <a:t> </a:t>
            </a:r>
            <a:endParaRPr lang="en-US" sz="1600" dirty="0">
              <a:solidFill>
                <a:schemeClr val="bg2"/>
              </a:solidFill>
              <a:latin typeface="Calibri" pitchFamily="34" charset="0"/>
            </a:endParaRPr>
          </a:p>
          <a:p>
            <a:pPr marL="0" lvl="1" indent="0">
              <a:tabLst>
                <a:tab pos="1828800" algn="l"/>
              </a:tabLst>
            </a:pPr>
            <a:r>
              <a:rPr lang="en-US" sz="1600" dirty="0">
                <a:solidFill>
                  <a:schemeClr val="bg2"/>
                </a:solidFill>
                <a:latin typeface="Calibri" pitchFamily="34" charset="0"/>
              </a:rPr>
              <a:t>Resources for Developers</a:t>
            </a:r>
          </a:p>
        </p:txBody>
      </p:sp>
      <p:sp>
        <p:nvSpPr>
          <p:cNvPr id="30748" name="Rectangle 56"/>
          <p:cNvSpPr>
            <a:spLocks noChangeArrowheads="1"/>
          </p:cNvSpPr>
          <p:nvPr/>
        </p:nvSpPr>
        <p:spPr bwMode="auto">
          <a:xfrm>
            <a:off x="4953000" y="1741885"/>
            <a:ext cx="4514850" cy="830997"/>
          </a:xfrm>
          <a:prstGeom prst="rect">
            <a:avLst/>
          </a:prstGeom>
          <a:noFill/>
          <a:ln w="9525">
            <a:noFill/>
            <a:miter lim="800000"/>
            <a:headEnd/>
            <a:tailEnd/>
          </a:ln>
        </p:spPr>
        <p:txBody>
          <a:bodyPr>
            <a:spAutoFit/>
          </a:bodyPr>
          <a:lstStyle/>
          <a:p>
            <a:pPr>
              <a:spcBef>
                <a:spcPts val="600"/>
              </a:spcBef>
            </a:pPr>
            <a:r>
              <a:rPr lang="en-AU" sz="1600" dirty="0" smtClean="0">
                <a:solidFill>
                  <a:schemeClr val="bg2"/>
                </a:solidFill>
                <a:hlinkClick r:id="rId9"/>
              </a:rPr>
              <a:t>www.microsoft.com/australia/learning</a:t>
            </a:r>
            <a:r>
              <a:rPr lang="en-US" sz="1600" dirty="0" smtClean="0">
                <a:solidFill>
                  <a:schemeClr val="bg2"/>
                </a:solidFill>
                <a:latin typeface="Calibri" pitchFamily="34" charset="0"/>
              </a:rPr>
              <a:t>  </a:t>
            </a:r>
            <a:endParaRPr lang="en-US" sz="1600" dirty="0">
              <a:solidFill>
                <a:schemeClr val="bg2"/>
              </a:solidFill>
              <a:latin typeface="Calibri" pitchFamily="34" charset="0"/>
            </a:endParaRPr>
          </a:p>
          <a:p>
            <a:pPr marL="0" lvl="1" indent="0"/>
            <a:endParaRPr lang="en-US" sz="1600" dirty="0">
              <a:solidFill>
                <a:schemeClr val="bg2"/>
              </a:solidFill>
              <a:latin typeface="Calibri" pitchFamily="34" charset="0"/>
            </a:endParaRPr>
          </a:p>
          <a:p>
            <a:r>
              <a:rPr lang="en-US" sz="1600" dirty="0">
                <a:solidFill>
                  <a:schemeClr val="bg2"/>
                </a:solidFill>
                <a:latin typeface="Calibri" pitchFamily="34" charset="0"/>
              </a:rPr>
              <a:t>Microsoft Certification &amp; Training Resources</a:t>
            </a:r>
          </a:p>
        </p:txBody>
      </p:sp>
      <p:sp>
        <p:nvSpPr>
          <p:cNvPr id="54" name="Title 1"/>
          <p:cNvSpPr>
            <a:spLocks noGrp="1"/>
          </p:cNvSpPr>
          <p:nvPr>
            <p:ph type="title"/>
          </p:nvPr>
        </p:nvSpPr>
        <p:spPr/>
        <p:txBody>
          <a:bodyPr/>
          <a:lstStyle/>
          <a:p>
            <a:pPr eaLnBrk="1" hangingPunct="1">
              <a:defRPr/>
            </a:pPr>
            <a:r>
              <a:rPr dirty="0" smtClean="0">
                <a:ln>
                  <a:noFill/>
                </a:ln>
              </a:rPr>
              <a:t>Resources</a:t>
            </a:r>
          </a:p>
        </p:txBody>
      </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grpSp>
        <p:nvGrpSpPr>
          <p:cNvPr id="6" name="Group 57"/>
          <p:cNvGrpSpPr>
            <a:grpSpLocks/>
          </p:cNvGrpSpPr>
          <p:nvPr/>
        </p:nvGrpSpPr>
        <p:grpSpPr bwMode="auto">
          <a:xfrm>
            <a:off x="5148065" y="951570"/>
            <a:ext cx="3476625" cy="578644"/>
            <a:chOff x="5561787" y="0"/>
            <a:chExt cx="3477054" cy="771334"/>
          </a:xfrm>
        </p:grpSpPr>
        <p:pic>
          <p:nvPicPr>
            <p:cNvPr id="30754" name="Picture 55" descr="ms_Learning_w.eps"/>
            <p:cNvPicPr>
              <a:picLocks noChangeAspect="1"/>
            </p:cNvPicPr>
            <p:nvPr/>
          </p:nvPicPr>
          <p:blipFill>
            <a:blip r:embed="rId10" cstate="print"/>
            <a:srcRect l="51466"/>
            <a:stretch>
              <a:fillRect/>
            </a:stretch>
          </p:blipFill>
          <p:spPr bwMode="black">
            <a:xfrm>
              <a:off x="7257327" y="0"/>
              <a:ext cx="1781514" cy="771334"/>
            </a:xfrm>
            <a:prstGeom prst="rect">
              <a:avLst/>
            </a:prstGeom>
            <a:noFill/>
            <a:ln w="9525">
              <a:noFill/>
              <a:miter lim="800000"/>
              <a:headEnd/>
              <a:tailEnd/>
            </a:ln>
          </p:spPr>
        </p:pic>
        <p:pic>
          <p:nvPicPr>
            <p:cNvPr id="30755"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rallelogram 11"/>
          <p:cNvSpPr/>
          <p:nvPr/>
        </p:nvSpPr>
        <p:spPr>
          <a:xfrm>
            <a:off x="4271908" y="1212176"/>
            <a:ext cx="4154643" cy="2359245"/>
          </a:xfrm>
          <a:prstGeom prst="parallelogram">
            <a:avLst>
              <a:gd name="adj" fmla="val 21346"/>
            </a:avLst>
          </a:prstGeom>
          <a:gradFill flip="none" rotWithShape="1">
            <a:gsLst>
              <a:gs pos="27000">
                <a:schemeClr val="tx1"/>
              </a:gs>
              <a:gs pos="81000">
                <a:schemeClr val="tx1">
                  <a:lumMod val="95000"/>
                  <a:lumOff val="5000"/>
                  <a:alpha val="0"/>
                </a:schemeClr>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smtClean="0">
              <a:solidFill>
                <a:prstClr val="white"/>
              </a:solidFill>
            </a:endParaRPr>
          </a:p>
        </p:txBody>
      </p:sp>
      <p:grpSp>
        <p:nvGrpSpPr>
          <p:cNvPr id="2" name="Group 26"/>
          <p:cNvGrpSpPr/>
          <p:nvPr/>
        </p:nvGrpSpPr>
        <p:grpSpPr>
          <a:xfrm>
            <a:off x="4330791" y="1217874"/>
            <a:ext cx="4062131" cy="2366267"/>
            <a:chOff x="4340332" y="1820257"/>
            <a:chExt cx="3985637" cy="1545250"/>
          </a:xfrm>
        </p:grpSpPr>
        <p:cxnSp>
          <p:nvCxnSpPr>
            <p:cNvPr id="14" name="Straight Connector 13"/>
            <p:cNvCxnSpPr/>
            <p:nvPr/>
          </p:nvCxnSpPr>
          <p:spPr>
            <a:xfrm>
              <a:off x="4965448" y="1820257"/>
              <a:ext cx="3360521" cy="778"/>
            </a:xfrm>
            <a:prstGeom prst="line">
              <a:avLst/>
            </a:prstGeom>
            <a:noFill/>
            <a:ln w="6350" cap="flat" cmpd="sng" algn="ctr">
              <a:solidFill>
                <a:schemeClr val="bg1">
                  <a:lumMod val="85000"/>
                </a:schemeClr>
              </a:solidFill>
              <a:prstDash val="dash"/>
            </a:ln>
            <a:effectLst/>
          </p:spPr>
        </p:cxnSp>
        <p:cxnSp>
          <p:nvCxnSpPr>
            <p:cNvPr id="15" name="Straight Connector 14"/>
            <p:cNvCxnSpPr/>
            <p:nvPr/>
          </p:nvCxnSpPr>
          <p:spPr>
            <a:xfrm>
              <a:off x="4823900" y="2124558"/>
              <a:ext cx="3372118" cy="778"/>
            </a:xfrm>
            <a:prstGeom prst="line">
              <a:avLst/>
            </a:prstGeom>
            <a:noFill/>
            <a:ln w="6350" cap="flat" cmpd="sng" algn="ctr">
              <a:solidFill>
                <a:schemeClr val="bg1">
                  <a:lumMod val="85000"/>
                </a:schemeClr>
              </a:solidFill>
              <a:prstDash val="dash"/>
            </a:ln>
            <a:effectLst/>
          </p:spPr>
        </p:cxnSp>
        <p:cxnSp>
          <p:nvCxnSpPr>
            <p:cNvPr id="16" name="Straight Connector 15"/>
            <p:cNvCxnSpPr/>
            <p:nvPr/>
          </p:nvCxnSpPr>
          <p:spPr>
            <a:xfrm>
              <a:off x="4695762" y="2436370"/>
              <a:ext cx="3408605" cy="1676"/>
            </a:xfrm>
            <a:prstGeom prst="line">
              <a:avLst/>
            </a:prstGeom>
            <a:noFill/>
            <a:ln w="6350" cap="flat" cmpd="sng" algn="ctr">
              <a:solidFill>
                <a:schemeClr val="bg1">
                  <a:lumMod val="85000"/>
                </a:schemeClr>
              </a:solidFill>
              <a:prstDash val="dash"/>
            </a:ln>
            <a:effectLst/>
          </p:spPr>
        </p:cxnSp>
        <p:cxnSp>
          <p:nvCxnSpPr>
            <p:cNvPr id="17" name="Straight Connector 16"/>
            <p:cNvCxnSpPr/>
            <p:nvPr/>
          </p:nvCxnSpPr>
          <p:spPr>
            <a:xfrm>
              <a:off x="4604314" y="2740671"/>
              <a:ext cx="3408605" cy="1676"/>
            </a:xfrm>
            <a:prstGeom prst="line">
              <a:avLst/>
            </a:prstGeom>
            <a:noFill/>
            <a:ln w="6350" cap="flat" cmpd="sng" algn="ctr">
              <a:solidFill>
                <a:schemeClr val="bg1">
                  <a:lumMod val="85000"/>
                </a:schemeClr>
              </a:solidFill>
              <a:prstDash val="dash"/>
            </a:ln>
            <a:effectLst/>
          </p:spPr>
        </p:cxnSp>
        <p:cxnSp>
          <p:nvCxnSpPr>
            <p:cNvPr id="18" name="Straight Connector 17"/>
            <p:cNvCxnSpPr/>
            <p:nvPr/>
          </p:nvCxnSpPr>
          <p:spPr>
            <a:xfrm>
              <a:off x="4509990" y="3054158"/>
              <a:ext cx="3408605" cy="1676"/>
            </a:xfrm>
            <a:prstGeom prst="line">
              <a:avLst/>
            </a:prstGeom>
            <a:noFill/>
            <a:ln w="6350" cap="flat" cmpd="sng" algn="ctr">
              <a:solidFill>
                <a:schemeClr val="bg1">
                  <a:lumMod val="85000"/>
                </a:schemeClr>
              </a:solidFill>
              <a:prstDash val="dash"/>
            </a:ln>
            <a:effectLst/>
          </p:spPr>
        </p:cxnSp>
        <p:cxnSp>
          <p:nvCxnSpPr>
            <p:cNvPr id="19" name="Straight Connector 18"/>
            <p:cNvCxnSpPr/>
            <p:nvPr/>
          </p:nvCxnSpPr>
          <p:spPr>
            <a:xfrm>
              <a:off x="4340332" y="3364729"/>
              <a:ext cx="3491121" cy="778"/>
            </a:xfrm>
            <a:prstGeom prst="line">
              <a:avLst/>
            </a:prstGeom>
            <a:noFill/>
            <a:ln w="6350" cap="flat" cmpd="sng" algn="ctr">
              <a:solidFill>
                <a:schemeClr val="bg1">
                  <a:lumMod val="85000"/>
                </a:schemeClr>
              </a:solidFill>
              <a:prstDash val="dash"/>
            </a:ln>
            <a:effectLst/>
          </p:spPr>
        </p:cxnSp>
      </p:grpSp>
      <p:sp>
        <p:nvSpPr>
          <p:cNvPr id="20" name="Freeform 19"/>
          <p:cNvSpPr/>
          <p:nvPr/>
        </p:nvSpPr>
        <p:spPr>
          <a:xfrm>
            <a:off x="4823641" y="1240388"/>
            <a:ext cx="2750140" cy="2075407"/>
          </a:xfrm>
          <a:custGeom>
            <a:avLst/>
            <a:gdLst>
              <a:gd name="connsiteX0" fmla="*/ 0 w 4572000"/>
              <a:gd name="connsiteY0" fmla="*/ 0 h 1545265"/>
              <a:gd name="connsiteX1" fmla="*/ 857693 w 4572000"/>
              <a:gd name="connsiteY1" fmla="*/ 233916 h 1545265"/>
              <a:gd name="connsiteX2" fmla="*/ 1403498 w 4572000"/>
              <a:gd name="connsiteY2" fmla="*/ 588335 h 1545265"/>
              <a:gd name="connsiteX3" fmla="*/ 2055628 w 4572000"/>
              <a:gd name="connsiteY3" fmla="*/ 496186 h 1545265"/>
              <a:gd name="connsiteX4" fmla="*/ 2821172 w 4572000"/>
              <a:gd name="connsiteY4" fmla="*/ 871870 h 1545265"/>
              <a:gd name="connsiteX5" fmla="*/ 3813544 w 4572000"/>
              <a:gd name="connsiteY5" fmla="*/ 999460 h 1545265"/>
              <a:gd name="connsiteX6" fmla="*/ 4572000 w 4572000"/>
              <a:gd name="connsiteY6" fmla="*/ 1545265 h 154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1545265">
                <a:moveTo>
                  <a:pt x="0" y="0"/>
                </a:moveTo>
                <a:lnTo>
                  <a:pt x="857693" y="233916"/>
                </a:lnTo>
                <a:lnTo>
                  <a:pt x="1403498" y="588335"/>
                </a:lnTo>
                <a:lnTo>
                  <a:pt x="2055628" y="496186"/>
                </a:lnTo>
                <a:cubicBezTo>
                  <a:pt x="2309871" y="623308"/>
                  <a:pt x="2536919" y="871870"/>
                  <a:pt x="2821172" y="871870"/>
                </a:cubicBezTo>
                <a:lnTo>
                  <a:pt x="3813544" y="999460"/>
                </a:lnTo>
                <a:lnTo>
                  <a:pt x="4572000" y="1545265"/>
                </a:lnTo>
              </a:path>
            </a:pathLst>
          </a:custGeom>
          <a:noFill/>
          <a:ln w="92075" cap="flat" cmpd="sng" algn="ctr">
            <a:solidFill>
              <a:srgbClr val="E97414">
                <a:alpha val="90000"/>
              </a:srgbClr>
            </a:solidFill>
            <a:prstDash val="solid"/>
            <a:round/>
            <a:headEnd type="none" w="med" len="med"/>
            <a:tailEnd type="triangle" w="med" len="med"/>
          </a:ln>
          <a:effectLst>
            <a:outerShdw blurRad="50800" dist="38100" dir="2700000">
              <a:srgbClr val="000000">
                <a:alpha val="43000"/>
              </a:srgbClr>
            </a:outerShdw>
          </a:effectLst>
        </p:spPr>
        <p:txBody>
          <a:bodyPr rtlCol="0" anchor="ctr"/>
          <a:lstStyle/>
          <a:p>
            <a:pPr algn="ctr">
              <a:defRPr/>
            </a:pPr>
            <a:endParaRPr lang="en-US" kern="0" dirty="0">
              <a:solidFill>
                <a:srgbClr val="000000"/>
              </a:solidFill>
            </a:endParaRPr>
          </a:p>
        </p:txBody>
      </p:sp>
      <p:sp>
        <p:nvSpPr>
          <p:cNvPr id="21" name="Freeform 20"/>
          <p:cNvSpPr/>
          <p:nvPr/>
        </p:nvSpPr>
        <p:spPr>
          <a:xfrm>
            <a:off x="4295718" y="1130172"/>
            <a:ext cx="3877497" cy="2409710"/>
          </a:xfrm>
          <a:custGeom>
            <a:avLst/>
            <a:gdLst>
              <a:gd name="connsiteX0" fmla="*/ 0 w 5280837"/>
              <a:gd name="connsiteY0" fmla="*/ 1644502 h 1644502"/>
              <a:gd name="connsiteX1" fmla="*/ 836428 w 5280837"/>
              <a:gd name="connsiteY1" fmla="*/ 1290083 h 1644502"/>
              <a:gd name="connsiteX2" fmla="*/ 1715386 w 5280837"/>
              <a:gd name="connsiteY2" fmla="*/ 1467293 h 1644502"/>
              <a:gd name="connsiteX3" fmla="*/ 2679405 w 5280837"/>
              <a:gd name="connsiteY3" fmla="*/ 1027814 h 1644502"/>
              <a:gd name="connsiteX4" fmla="*/ 3508744 w 5280837"/>
              <a:gd name="connsiteY4" fmla="*/ 1041990 h 1644502"/>
              <a:gd name="connsiteX5" fmla="*/ 4416056 w 5280837"/>
              <a:gd name="connsiteY5" fmla="*/ 637953 h 1644502"/>
              <a:gd name="connsiteX6" fmla="*/ 5280837 w 5280837"/>
              <a:gd name="connsiteY6" fmla="*/ 0 h 1644502"/>
              <a:gd name="connsiteX0" fmla="*/ 0 w 5280837"/>
              <a:gd name="connsiteY0" fmla="*/ 1644502 h 1644502"/>
              <a:gd name="connsiteX1" fmla="*/ 836428 w 5280837"/>
              <a:gd name="connsiteY1" fmla="*/ 1290083 h 1644502"/>
              <a:gd name="connsiteX2" fmla="*/ 1715386 w 5280837"/>
              <a:gd name="connsiteY2" fmla="*/ 1467293 h 1644502"/>
              <a:gd name="connsiteX3" fmla="*/ 2679405 w 5280837"/>
              <a:gd name="connsiteY3" fmla="*/ 1027814 h 1644502"/>
              <a:gd name="connsiteX4" fmla="*/ 3705751 w 5280837"/>
              <a:gd name="connsiteY4" fmla="*/ 886697 h 1644502"/>
              <a:gd name="connsiteX5" fmla="*/ 4416056 w 5280837"/>
              <a:gd name="connsiteY5" fmla="*/ 637953 h 1644502"/>
              <a:gd name="connsiteX6" fmla="*/ 5280837 w 5280837"/>
              <a:gd name="connsiteY6" fmla="*/ 0 h 164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0837" h="1644502">
                <a:moveTo>
                  <a:pt x="0" y="1644502"/>
                </a:moveTo>
                <a:lnTo>
                  <a:pt x="836428" y="1290083"/>
                </a:lnTo>
                <a:lnTo>
                  <a:pt x="1715386" y="1467293"/>
                </a:lnTo>
                <a:lnTo>
                  <a:pt x="2679405" y="1027814"/>
                </a:lnTo>
                <a:lnTo>
                  <a:pt x="3705751" y="886697"/>
                </a:lnTo>
                <a:lnTo>
                  <a:pt x="4416056" y="637953"/>
                </a:lnTo>
                <a:lnTo>
                  <a:pt x="5280837" y="0"/>
                </a:lnTo>
              </a:path>
            </a:pathLst>
          </a:custGeom>
          <a:noFill/>
          <a:ln w="95250" cap="flat" cmpd="sng" algn="ctr">
            <a:solidFill>
              <a:srgbClr val="EFBA19">
                <a:alpha val="84000"/>
              </a:srgbClr>
            </a:solidFill>
            <a:prstDash val="solid"/>
            <a:round/>
            <a:headEnd type="none" w="med" len="med"/>
            <a:tailEnd type="triangle" w="med" len="med"/>
          </a:ln>
          <a:effectLst>
            <a:outerShdw blurRad="50800" dist="38100" dir="2700000">
              <a:srgbClr val="000000">
                <a:alpha val="43000"/>
              </a:srgbClr>
            </a:outerShdw>
          </a:effectLst>
        </p:spPr>
        <p:txBody>
          <a:bodyPr rtlCol="0" anchor="ctr"/>
          <a:lstStyle/>
          <a:p>
            <a:pPr algn="ctr">
              <a:defRPr/>
            </a:pPr>
            <a:endParaRPr lang="en-US" kern="0" dirty="0">
              <a:solidFill>
                <a:srgbClr val="000000"/>
              </a:solidFill>
            </a:endParaRPr>
          </a:p>
        </p:txBody>
      </p:sp>
      <p:cxnSp>
        <p:nvCxnSpPr>
          <p:cNvPr id="22" name="Straight Connector 21"/>
          <p:cNvCxnSpPr/>
          <p:nvPr/>
        </p:nvCxnSpPr>
        <p:spPr>
          <a:xfrm flipH="1">
            <a:off x="4281433" y="1190490"/>
            <a:ext cx="551733" cy="2404714"/>
          </a:xfrm>
          <a:prstGeom prst="line">
            <a:avLst/>
          </a:prstGeom>
          <a:ln w="73025" cap="flat" cmpd="sng" algn="ctr">
            <a:solidFill>
              <a:schemeClr val="bg1">
                <a:lumMod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itle 1"/>
          <p:cNvSpPr>
            <a:spLocks noGrp="1"/>
          </p:cNvSpPr>
          <p:nvPr>
            <p:ph type="title"/>
          </p:nvPr>
        </p:nvSpPr>
        <p:spPr>
          <a:xfrm>
            <a:off x="142966" y="130631"/>
            <a:ext cx="8375650" cy="460694"/>
          </a:xfrm>
        </p:spPr>
        <p:txBody>
          <a:bodyPr/>
          <a:lstStyle/>
          <a:p>
            <a:r>
              <a:rPr lang="en-US" sz="2800" dirty="0" smtClean="0"/>
              <a:t>What’s stopping you</a:t>
            </a:r>
            <a:r>
              <a:rPr lang="en-US" sz="2800" dirty="0"/>
              <a:t>?   </a:t>
            </a:r>
          </a:p>
        </p:txBody>
      </p:sp>
      <p:sp>
        <p:nvSpPr>
          <p:cNvPr id="24" name="Rectangle 23"/>
          <p:cNvSpPr/>
          <p:nvPr/>
        </p:nvSpPr>
        <p:spPr>
          <a:xfrm>
            <a:off x="428017" y="4077454"/>
            <a:ext cx="8305617" cy="369332"/>
          </a:xfrm>
          <a:prstGeom prst="rect">
            <a:avLst/>
          </a:prstGeom>
        </p:spPr>
        <p:txBody>
          <a:bodyPr wrap="square">
            <a:spAutoFit/>
          </a:bodyPr>
          <a:lstStyle/>
          <a:p>
            <a:pPr algn="ctr"/>
            <a:r>
              <a:rPr lang="en-US" dirty="0" smtClean="0">
                <a:solidFill>
                  <a:prstClr val="white"/>
                </a:solidFill>
              </a:rPr>
              <a:t>Need to flip the ratio from operations to innovation</a:t>
            </a:r>
            <a:endParaRPr lang="en-US" dirty="0">
              <a:solidFill>
                <a:prstClr val="white"/>
              </a:solidFill>
            </a:endParaRPr>
          </a:p>
        </p:txBody>
      </p:sp>
      <p:sp>
        <p:nvSpPr>
          <p:cNvPr id="25" name="TextBox 24"/>
          <p:cNvSpPr txBox="1"/>
          <p:nvPr/>
        </p:nvSpPr>
        <p:spPr>
          <a:xfrm>
            <a:off x="4558500" y="3623779"/>
            <a:ext cx="4152900" cy="400110"/>
          </a:xfrm>
          <a:prstGeom prst="rect">
            <a:avLst/>
          </a:prstGeom>
          <a:noFill/>
        </p:spPr>
        <p:txBody>
          <a:bodyPr wrap="square" rtlCol="0">
            <a:spAutoFit/>
          </a:bodyPr>
          <a:lstStyle/>
          <a:p>
            <a:pPr>
              <a:defRPr/>
            </a:pPr>
            <a:r>
              <a:rPr lang="en-US" sz="2000" kern="0" dirty="0" smtClean="0">
                <a:solidFill>
                  <a:srgbClr val="EFBA19"/>
                </a:solidFill>
                <a:latin typeface="Futura Lt" pitchFamily="34" charset="0"/>
              </a:rPr>
              <a:t>INNOVATION </a:t>
            </a:r>
            <a:r>
              <a:rPr lang="en-US" sz="2000" kern="0" dirty="0" smtClean="0">
                <a:solidFill>
                  <a:srgbClr val="64B900">
                    <a:lumMod val="60000"/>
                    <a:lumOff val="40000"/>
                    <a:alpha val="69000"/>
                  </a:srgbClr>
                </a:solidFill>
                <a:latin typeface="Futura Lt" pitchFamily="34" charset="0"/>
              </a:rPr>
              <a:t> </a:t>
            </a:r>
            <a:r>
              <a:rPr lang="en-US" sz="2000" kern="0" dirty="0" smtClean="0">
                <a:solidFill>
                  <a:srgbClr val="E97414"/>
                </a:solidFill>
                <a:latin typeface="Futura Lt" pitchFamily="34" charset="0"/>
              </a:rPr>
              <a:t>OPERATIONS</a:t>
            </a:r>
          </a:p>
        </p:txBody>
      </p:sp>
      <p:sp>
        <p:nvSpPr>
          <p:cNvPr id="26" name="Pentagon 25"/>
          <p:cNvSpPr/>
          <p:nvPr/>
        </p:nvSpPr>
        <p:spPr>
          <a:xfrm>
            <a:off x="3805899" y="2173352"/>
            <a:ext cx="1017741" cy="403721"/>
          </a:xfrm>
          <a:prstGeom prst="homePlate">
            <a:avLst>
              <a:gd name="adj" fmla="val 32945"/>
            </a:avLst>
          </a:prstGeom>
          <a:gradFill flip="none" rotWithShape="1">
            <a:gsLst>
              <a:gs pos="19000">
                <a:schemeClr val="tx1">
                  <a:lumMod val="95000"/>
                  <a:lumOff val="5000"/>
                  <a:alpha val="94000"/>
                </a:schemeClr>
              </a:gs>
              <a:gs pos="80000">
                <a:schemeClr val="bg1">
                  <a:lumMod val="50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smtClean="0">
              <a:solidFill>
                <a:prstClr val="white"/>
              </a:solidFill>
            </a:endParaRPr>
          </a:p>
        </p:txBody>
      </p:sp>
      <p:pic>
        <p:nvPicPr>
          <p:cNvPr id="27" name="Picture 26" descr="HP_InstantOn_0303b.jpg"/>
          <p:cNvPicPr>
            <a:picLocks noChangeAspect="1"/>
          </p:cNvPicPr>
          <p:nvPr/>
        </p:nvPicPr>
        <p:blipFill>
          <a:blip r:embed="rId3" cstate="email"/>
          <a:stretch>
            <a:fillRect/>
          </a:stretch>
        </p:blipFill>
        <p:spPr>
          <a:xfrm>
            <a:off x="819969" y="1090535"/>
            <a:ext cx="3105367" cy="2814948"/>
          </a:xfrm>
          <a:prstGeom prst="rect">
            <a:avLst/>
          </a:prstGeom>
        </p:spPr>
      </p:pic>
      <p:sp>
        <p:nvSpPr>
          <p:cNvPr id="28" name="TextBox 27"/>
          <p:cNvSpPr txBox="1"/>
          <p:nvPr/>
        </p:nvSpPr>
        <p:spPr>
          <a:xfrm>
            <a:off x="1175806" y="1716818"/>
            <a:ext cx="1386723" cy="461665"/>
          </a:xfrm>
          <a:prstGeom prst="rect">
            <a:avLst/>
          </a:prstGeom>
          <a:noFill/>
        </p:spPr>
        <p:txBody>
          <a:bodyPr wrap="square" rtlCol="0">
            <a:spAutoFit/>
          </a:bodyPr>
          <a:lstStyle/>
          <a:p>
            <a:pPr>
              <a:lnSpc>
                <a:spcPct val="75000"/>
              </a:lnSpc>
            </a:pPr>
            <a:r>
              <a:rPr lang="en-US" sz="3200" b="1" dirty="0" smtClean="0">
                <a:solidFill>
                  <a:prstClr val="white"/>
                </a:solidFill>
              </a:rPr>
              <a:t>30</a:t>
            </a:r>
            <a:r>
              <a:rPr lang="en-US" sz="3200" dirty="0" smtClean="0">
                <a:solidFill>
                  <a:prstClr val="white"/>
                </a:solidFill>
              </a:rPr>
              <a:t>%</a:t>
            </a:r>
          </a:p>
        </p:txBody>
      </p:sp>
      <p:sp>
        <p:nvSpPr>
          <p:cNvPr id="29" name="TextBox 28"/>
          <p:cNvSpPr txBox="1"/>
          <p:nvPr/>
        </p:nvSpPr>
        <p:spPr>
          <a:xfrm>
            <a:off x="2680626" y="2212326"/>
            <a:ext cx="1386723" cy="461665"/>
          </a:xfrm>
          <a:prstGeom prst="rect">
            <a:avLst/>
          </a:prstGeom>
          <a:noFill/>
        </p:spPr>
        <p:txBody>
          <a:bodyPr wrap="square" rtlCol="0">
            <a:spAutoFit/>
          </a:bodyPr>
          <a:lstStyle/>
          <a:p>
            <a:pPr>
              <a:lnSpc>
                <a:spcPct val="75000"/>
              </a:lnSpc>
            </a:pPr>
            <a:r>
              <a:rPr lang="en-US" sz="3200" b="1" dirty="0" smtClean="0">
                <a:solidFill>
                  <a:prstClr val="white"/>
                </a:solidFill>
              </a:rPr>
              <a:t>70</a:t>
            </a:r>
            <a:r>
              <a:rPr lang="en-US" sz="3200" dirty="0" smtClean="0">
                <a:solidFill>
                  <a:prstClr val="white"/>
                </a:solidFill>
              </a:rPr>
              <a:t>%</a:t>
            </a:r>
          </a:p>
        </p:txBody>
      </p:sp>
      <p:sp>
        <p:nvSpPr>
          <p:cNvPr id="30" name="TextBox 29"/>
          <p:cNvSpPr txBox="1"/>
          <p:nvPr/>
        </p:nvSpPr>
        <p:spPr>
          <a:xfrm>
            <a:off x="986941" y="2128612"/>
            <a:ext cx="1841126" cy="461665"/>
          </a:xfrm>
          <a:prstGeom prst="rect">
            <a:avLst/>
          </a:prstGeom>
          <a:noFill/>
        </p:spPr>
        <p:txBody>
          <a:bodyPr wrap="square" rtlCol="0">
            <a:spAutoFit/>
          </a:bodyPr>
          <a:lstStyle/>
          <a:p>
            <a:pPr>
              <a:lnSpc>
                <a:spcPct val="75000"/>
              </a:lnSpc>
            </a:pPr>
            <a:r>
              <a:rPr lang="en-US" sz="1600" dirty="0" smtClean="0">
                <a:solidFill>
                  <a:prstClr val="white"/>
                </a:solidFill>
              </a:rPr>
              <a:t>New IT Project</a:t>
            </a:r>
          </a:p>
          <a:p>
            <a:pPr>
              <a:lnSpc>
                <a:spcPct val="75000"/>
              </a:lnSpc>
            </a:pPr>
            <a:r>
              <a:rPr lang="en-US" sz="1600" dirty="0" smtClean="0">
                <a:solidFill>
                  <a:prstClr val="white"/>
                </a:solidFill>
              </a:rPr>
              <a:t>Initiatives</a:t>
            </a:r>
            <a:endParaRPr lang="en-US" sz="1600" dirty="0" smtClean="0">
              <a:solidFill>
                <a:srgbClr val="000000"/>
              </a:solidFill>
            </a:endParaRPr>
          </a:p>
        </p:txBody>
      </p:sp>
      <p:sp>
        <p:nvSpPr>
          <p:cNvPr id="31" name="TextBox 30"/>
          <p:cNvSpPr txBox="1"/>
          <p:nvPr/>
        </p:nvSpPr>
        <p:spPr>
          <a:xfrm>
            <a:off x="2538684" y="2588377"/>
            <a:ext cx="1436144" cy="461665"/>
          </a:xfrm>
          <a:prstGeom prst="rect">
            <a:avLst/>
          </a:prstGeom>
          <a:noFill/>
        </p:spPr>
        <p:txBody>
          <a:bodyPr wrap="square" rtlCol="0">
            <a:spAutoFit/>
          </a:bodyPr>
          <a:lstStyle/>
          <a:p>
            <a:pPr>
              <a:lnSpc>
                <a:spcPct val="75000"/>
              </a:lnSpc>
            </a:pPr>
            <a:r>
              <a:rPr lang="en-US" sz="1600" dirty="0" smtClean="0">
                <a:solidFill>
                  <a:prstClr val="white"/>
                </a:solidFill>
              </a:rPr>
              <a:t>Ongoing IT Operations</a:t>
            </a:r>
            <a:endParaRPr lang="en-US" sz="1600" dirty="0" smtClean="0">
              <a:solidFill>
                <a:srgbClr val="000000"/>
              </a:solidFill>
            </a:endParaRPr>
          </a:p>
        </p:txBody>
      </p:sp>
      <p:sp>
        <p:nvSpPr>
          <p:cNvPr id="32" name="Text Placeholder 7"/>
          <p:cNvSpPr txBox="1">
            <a:spLocks/>
          </p:cNvSpPr>
          <p:nvPr/>
        </p:nvSpPr>
        <p:spPr>
          <a:xfrm>
            <a:off x="318515" y="624439"/>
            <a:ext cx="8370380" cy="294965"/>
          </a:xfrm>
          <a:prstGeom prst="rect">
            <a:avLst/>
          </a:prstGeom>
        </p:spPr>
        <p:txBody>
          <a:bodyPr/>
          <a:lstStyle>
            <a:lvl1pPr marL="223838" marR="0" indent="-223838" algn="l" defTabSz="914400" rtl="0" eaLnBrk="1" fontAlgn="auto" latinLnBrk="0" hangingPunct="1">
              <a:lnSpc>
                <a:spcPct val="110000"/>
              </a:lnSpc>
              <a:spcBef>
                <a:spcPts val="1000"/>
              </a:spcBef>
              <a:spcAft>
                <a:spcPts val="0"/>
              </a:spcAft>
              <a:buClrTx/>
              <a:buSzPct val="100000"/>
              <a:buFont typeface="Arial"/>
              <a:buChar char="•"/>
              <a:tabLst/>
              <a:defRPr sz="2200" kern="1200">
                <a:solidFill>
                  <a:schemeClr val="tx1"/>
                </a:solidFill>
                <a:latin typeface="+mn-lt"/>
                <a:ea typeface="+mn-ea"/>
                <a:cs typeface="+mn-cs"/>
              </a:defRPr>
            </a:lvl1pPr>
            <a:lvl2pPr marL="347663" marR="0" indent="-119063" algn="l" defTabSz="914400" rtl="0" eaLnBrk="1" fontAlgn="auto" latinLnBrk="0" hangingPunct="1">
              <a:lnSpc>
                <a:spcPct val="110000"/>
              </a:lnSpc>
              <a:spcBef>
                <a:spcPts val="500"/>
              </a:spcBef>
              <a:spcAft>
                <a:spcPts val="0"/>
              </a:spcAft>
              <a:buClrTx/>
              <a:buSzPct val="80000"/>
              <a:buFont typeface="Arial" pitchFamily="34" charset="0"/>
              <a:buChar char="•"/>
              <a:tabLst/>
              <a:defRPr sz="2000" kern="1200">
                <a:solidFill>
                  <a:schemeClr val="tx1"/>
                </a:solidFill>
                <a:latin typeface="+mn-lt"/>
                <a:ea typeface="+mn-ea"/>
                <a:cs typeface="+mn-cs"/>
              </a:defRPr>
            </a:lvl2pPr>
            <a:lvl3pPr marL="571500" indent="-174625" algn="l" defTabSz="914400" rtl="0" eaLnBrk="1" latinLnBrk="0" hangingPunct="1">
              <a:lnSpc>
                <a:spcPct val="110000"/>
              </a:lnSpc>
              <a:spcBef>
                <a:spcPts val="400"/>
              </a:spcBef>
              <a:buFont typeface="Futura Bk" pitchFamily="34" charset="0"/>
              <a:buChar char="−"/>
              <a:defRPr sz="1600" kern="1200">
                <a:solidFill>
                  <a:schemeClr val="tx1"/>
                </a:solidFill>
                <a:latin typeface="+mn-lt"/>
                <a:ea typeface="+mn-ea"/>
                <a:cs typeface="+mn-cs"/>
              </a:defRPr>
            </a:lvl3pPr>
            <a:lvl4pPr marL="800100" indent="-114300" algn="l" defTabSz="914400" rtl="0" eaLnBrk="1" latinLnBrk="0" hangingPunct="1">
              <a:lnSpc>
                <a:spcPct val="110000"/>
              </a:lnSpc>
              <a:spcBef>
                <a:spcPts val="400"/>
              </a:spcBef>
              <a:buSzPct val="80000"/>
              <a:buFont typeface="Arial" pitchFamily="34" charset="0"/>
              <a:buChar char="•"/>
              <a:defRPr sz="1600" kern="1200">
                <a:solidFill>
                  <a:schemeClr val="tx1"/>
                </a:solidFill>
                <a:latin typeface="+mn-lt"/>
                <a:ea typeface="+mn-ea"/>
                <a:cs typeface="+mn-cs"/>
              </a:defRPr>
            </a:lvl4pPr>
            <a:lvl5pPr marL="1028700" indent="-174625" algn="l" defTabSz="914400" rtl="0" eaLnBrk="1" latinLnBrk="0" hangingPunct="1">
              <a:lnSpc>
                <a:spcPct val="110000"/>
              </a:lnSpc>
              <a:spcBef>
                <a:spcPts val="400"/>
              </a:spcBef>
              <a:buFont typeface="Futura Bk"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accent1">
                    <a:lumMod val="20000"/>
                    <a:lumOff val="80000"/>
                  </a:schemeClr>
                </a:solidFill>
                <a:latin typeface="Futura Bk" pitchFamily="34" charset="0"/>
              </a:rPr>
              <a:t>Aging facilities and IT sprawl</a:t>
            </a:r>
            <a:endParaRPr lang="en-US" sz="2000" dirty="0">
              <a:solidFill>
                <a:schemeClr val="accent1">
                  <a:lumMod val="20000"/>
                  <a:lumOff val="80000"/>
                </a:schemeClr>
              </a:solidFill>
              <a:latin typeface="Futura Bk" pitchFamily="34" charset="0"/>
            </a:endParaRPr>
          </a:p>
        </p:txBody>
      </p:sp>
    </p:spTree>
    <p:extLst>
      <p:ext uri="{BB962C8B-B14F-4D97-AF65-F5344CB8AC3E}">
        <p14:creationId xmlns:p14="http://schemas.microsoft.com/office/powerpoint/2010/main" val="82078818"/>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372419" y="1409547"/>
            <a:ext cx="4146216" cy="2983224"/>
            <a:chOff x="4372419" y="1409547"/>
            <a:chExt cx="4146216" cy="2983224"/>
          </a:xfrm>
        </p:grpSpPr>
        <p:sp>
          <p:nvSpPr>
            <p:cNvPr id="63" name="Isosceles Triangle 62"/>
            <p:cNvSpPr/>
            <p:nvPr/>
          </p:nvSpPr>
          <p:spPr>
            <a:xfrm rot="16200000">
              <a:off x="3616823" y="2172458"/>
              <a:ext cx="2564580" cy="1053387"/>
            </a:xfrm>
            <a:prstGeom prst="triangle">
              <a:avLst>
                <a:gd name="adj" fmla="val 51052"/>
              </a:avLst>
            </a:prstGeom>
            <a:gradFill flip="none" rotWithShape="1">
              <a:gsLst>
                <a:gs pos="0">
                  <a:srgbClr val="001F36">
                    <a:alpha val="80000"/>
                  </a:srgbClr>
                </a:gs>
                <a:gs pos="50000">
                  <a:schemeClr val="accent1">
                    <a:lumMod val="75000"/>
                    <a:shade val="67500"/>
                    <a:satMod val="115000"/>
                    <a:alpha val="70000"/>
                  </a:schemeClr>
                </a:gs>
                <a:gs pos="100000">
                  <a:schemeClr val="accent1">
                    <a:lumMod val="75000"/>
                    <a:shade val="100000"/>
                    <a:satMod val="115000"/>
                    <a:alpha val="90000"/>
                  </a:schemeClr>
                </a:gs>
              </a:gsLst>
              <a:lin ang="162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0" rtlCol="0" anchor="ctr"/>
            <a:lstStyle/>
            <a:p>
              <a:pPr marL="112713" indent="-112713" algn="ctr">
                <a:lnSpc>
                  <a:spcPts val="2000"/>
                </a:lnSpc>
              </a:pPr>
              <a:endParaRPr lang="en-US" sz="1400" dirty="0">
                <a:solidFill>
                  <a:schemeClr val="accent1">
                    <a:lumMod val="40000"/>
                    <a:lumOff val="60000"/>
                  </a:schemeClr>
                </a:solidFill>
              </a:endParaRPr>
            </a:p>
          </p:txBody>
        </p:sp>
        <p:grpSp>
          <p:nvGrpSpPr>
            <p:cNvPr id="46" name="Group 47"/>
            <p:cNvGrpSpPr/>
            <p:nvPr/>
          </p:nvGrpSpPr>
          <p:grpSpPr>
            <a:xfrm>
              <a:off x="5424307" y="3938758"/>
              <a:ext cx="3094328" cy="454013"/>
              <a:chOff x="750245" y="4022983"/>
              <a:chExt cx="7589367" cy="587117"/>
            </a:xfrm>
          </p:grpSpPr>
          <p:sp>
            <p:nvSpPr>
              <p:cNvPr id="58" name="Cube 57"/>
              <p:cNvSpPr/>
              <p:nvPr/>
            </p:nvSpPr>
            <p:spPr>
              <a:xfrm>
                <a:off x="750245" y="4048125"/>
                <a:ext cx="7507930" cy="561975"/>
              </a:xfrm>
              <a:prstGeom prst="cube">
                <a:avLst>
                  <a:gd name="adj" fmla="val 7615"/>
                </a:avLst>
              </a:prstGeom>
              <a:gradFill flip="none" rotWithShape="1">
                <a:gsLst>
                  <a:gs pos="0">
                    <a:srgbClr val="001F36">
                      <a:alpha val="80000"/>
                    </a:srgbClr>
                  </a:gs>
                  <a:gs pos="50000">
                    <a:schemeClr val="accent1">
                      <a:lumMod val="75000"/>
                      <a:shade val="67500"/>
                      <a:satMod val="115000"/>
                      <a:alpha val="70000"/>
                    </a:schemeClr>
                  </a:gs>
                  <a:gs pos="100000">
                    <a:schemeClr val="accent1">
                      <a:lumMod val="75000"/>
                      <a:shade val="100000"/>
                      <a:satMod val="115000"/>
                      <a:alpha val="90000"/>
                    </a:schemeClr>
                  </a:gs>
                </a:gsLst>
                <a:lin ang="162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0" rtlCol="0" anchor="ctr"/>
              <a:lstStyle/>
              <a:p>
                <a:pPr marL="112713" lvl="0" indent="-112713" algn="ctr">
                  <a:lnSpc>
                    <a:spcPts val="2000"/>
                  </a:lnSpc>
                </a:pPr>
                <a:endParaRPr lang="en-US" sz="1400" dirty="0" smtClean="0">
                  <a:solidFill>
                    <a:schemeClr val="accent1">
                      <a:lumMod val="40000"/>
                      <a:lumOff val="60000"/>
                    </a:schemeClr>
                  </a:solidFill>
                </a:endParaRPr>
              </a:p>
            </p:txBody>
          </p:sp>
          <p:sp>
            <p:nvSpPr>
              <p:cNvPr id="59" name="Rectangle 58"/>
              <p:cNvSpPr/>
              <p:nvPr/>
            </p:nvSpPr>
            <p:spPr>
              <a:xfrm>
                <a:off x="810021" y="4022983"/>
                <a:ext cx="7529591" cy="577592"/>
              </a:xfrm>
              <a:prstGeom prst="rect">
                <a:avLst/>
              </a:prstGeom>
              <a:noFill/>
              <a:ln w="0" cap="flat" cmpd="sng" algn="ctr">
                <a:noFill/>
                <a:prstDash val="solid"/>
                <a:round/>
                <a:headEnd type="none" w="med" len="med"/>
                <a:tailEnd type="none"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FF"/>
                    </a:solidFill>
                    <a:latin typeface="Futura Bk" pitchFamily="34" charset="0"/>
                    <a:ea typeface="ＭＳ Ｐゴシック"/>
                    <a:cs typeface="Arial"/>
                  </a:rPr>
                  <a:t>KEY STEPS</a:t>
                </a:r>
                <a:endParaRPr kumimoji="0" lang="en-US" sz="1400" b="0" i="0" u="none" strike="noStrike" kern="0" cap="none" spc="0" normalizeH="0" baseline="0" noProof="0" dirty="0">
                  <a:ln>
                    <a:noFill/>
                  </a:ln>
                  <a:solidFill>
                    <a:srgbClr val="FFFFFF"/>
                  </a:solidFill>
                  <a:effectLst/>
                  <a:uLnTx/>
                  <a:uFillTx/>
                  <a:latin typeface="Futura Bk" pitchFamily="34" charset="0"/>
                  <a:ea typeface="ＭＳ Ｐゴシック"/>
                  <a:cs typeface="Arial"/>
                </a:endParaRPr>
              </a:p>
            </p:txBody>
          </p:sp>
        </p:grpSp>
        <p:sp>
          <p:nvSpPr>
            <p:cNvPr id="60" name="Rectangle 59"/>
            <p:cNvSpPr/>
            <p:nvPr/>
          </p:nvSpPr>
          <p:spPr>
            <a:xfrm>
              <a:off x="5424307" y="1409547"/>
              <a:ext cx="3061126" cy="2563032"/>
            </a:xfrm>
            <a:prstGeom prst="rect">
              <a:avLst/>
            </a:prstGeom>
            <a:solidFill>
              <a:schemeClr val="tx1">
                <a:alpha val="40000"/>
              </a:schemeClr>
            </a:solidFill>
            <a:ln w="6350" cap="flat" cmpd="sng" algn="ctr">
              <a:gradFill flip="none" rotWithShape="1">
                <a:gsLst>
                  <a:gs pos="0">
                    <a:schemeClr val="accent1">
                      <a:lumMod val="60000"/>
                      <a:lumOff val="40000"/>
                      <a:alpha val="60000"/>
                    </a:schemeClr>
                  </a:gs>
                  <a:gs pos="100000">
                    <a:schemeClr val="accent1">
                      <a:lumMod val="60000"/>
                      <a:lumOff val="40000"/>
                      <a:alpha val="0"/>
                    </a:schemeClr>
                  </a:gs>
                </a:gsLst>
                <a:lin ang="0" scaled="1"/>
                <a:tileRect/>
              </a:gra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solidFill>
                  <a:srgbClr val="FFFFFF"/>
                </a:solidFill>
              </a:endParaRPr>
            </a:p>
          </p:txBody>
        </p:sp>
        <p:sp>
          <p:nvSpPr>
            <p:cNvPr id="99" name="Rectangle 7"/>
            <p:cNvSpPr>
              <a:spLocks noChangeArrowheads="1"/>
            </p:cNvSpPr>
            <p:nvPr/>
          </p:nvSpPr>
          <p:spPr bwMode="auto">
            <a:xfrm>
              <a:off x="6093997" y="2271005"/>
              <a:ext cx="1809279" cy="846068"/>
            </a:xfrm>
            <a:prstGeom prst="rect">
              <a:avLst/>
            </a:prstGeom>
            <a:gradFill flip="none" rotWithShape="1">
              <a:gsLst>
                <a:gs pos="0">
                  <a:srgbClr val="5F6062"/>
                </a:gs>
                <a:gs pos="100000">
                  <a:srgbClr val="000000"/>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lnSpc>
                  <a:spcPct val="85000"/>
                </a:lnSpc>
              </a:pPr>
              <a:r>
                <a:rPr lang="en-US" i="1" kern="0" dirty="0">
                  <a:solidFill>
                    <a:srgbClr val="FFC000"/>
                  </a:solidFill>
                  <a:latin typeface="Futura Bk" pitchFamily="34" charset="0"/>
                </a:rPr>
                <a:t>VIRTUALIZE</a:t>
              </a:r>
            </a:p>
          </p:txBody>
        </p:sp>
        <p:sp>
          <p:nvSpPr>
            <p:cNvPr id="101" name="Rectangle 7"/>
            <p:cNvSpPr>
              <a:spLocks noChangeArrowheads="1"/>
            </p:cNvSpPr>
            <p:nvPr/>
          </p:nvSpPr>
          <p:spPr bwMode="auto">
            <a:xfrm>
              <a:off x="5440029" y="3122117"/>
              <a:ext cx="1809279" cy="846068"/>
            </a:xfrm>
            <a:prstGeom prst="rect">
              <a:avLst/>
            </a:prstGeom>
            <a:gradFill flip="none" rotWithShape="1">
              <a:gsLst>
                <a:gs pos="0">
                  <a:srgbClr val="5F6062"/>
                </a:gs>
                <a:gs pos="100000">
                  <a:srgbClr val="000000"/>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lnSpc>
                  <a:spcPct val="85000"/>
                </a:lnSpc>
              </a:pPr>
              <a:r>
                <a:rPr lang="en-US" i="1" kern="0" dirty="0" smtClean="0">
                  <a:solidFill>
                    <a:srgbClr val="FFC000"/>
                  </a:solidFill>
                  <a:latin typeface="Futura Bk" pitchFamily="34" charset="0"/>
                </a:rPr>
                <a:t>STANDARDIZE</a:t>
              </a:r>
              <a:endParaRPr lang="en-US" i="1" kern="0" dirty="0">
                <a:solidFill>
                  <a:srgbClr val="FFC000"/>
                </a:solidFill>
                <a:latin typeface="Futura Bk" pitchFamily="34" charset="0"/>
              </a:endParaRPr>
            </a:p>
          </p:txBody>
        </p:sp>
        <p:sp>
          <p:nvSpPr>
            <p:cNvPr id="105" name="Rectangle 7"/>
            <p:cNvSpPr>
              <a:spLocks noChangeArrowheads="1"/>
            </p:cNvSpPr>
            <p:nvPr/>
          </p:nvSpPr>
          <p:spPr bwMode="auto">
            <a:xfrm>
              <a:off x="6676153" y="1424937"/>
              <a:ext cx="1809279" cy="846068"/>
            </a:xfrm>
            <a:prstGeom prst="rect">
              <a:avLst/>
            </a:prstGeom>
            <a:gradFill flip="none" rotWithShape="1">
              <a:gsLst>
                <a:gs pos="0">
                  <a:srgbClr val="5F6062"/>
                </a:gs>
                <a:gs pos="100000">
                  <a:srgbClr val="000000"/>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lnSpc>
                  <a:spcPct val="85000"/>
                </a:lnSpc>
              </a:pPr>
              <a:r>
                <a:rPr lang="en-US" i="1" kern="0" dirty="0">
                  <a:solidFill>
                    <a:srgbClr val="FFC000"/>
                  </a:solidFill>
                  <a:latin typeface="Futura Bk" pitchFamily="34" charset="0"/>
                </a:rPr>
                <a:t>AUTOMATE</a:t>
              </a:r>
            </a:p>
          </p:txBody>
        </p:sp>
      </p:grpSp>
      <p:grpSp>
        <p:nvGrpSpPr>
          <p:cNvPr id="3" name="Group 2"/>
          <p:cNvGrpSpPr/>
          <p:nvPr/>
        </p:nvGrpSpPr>
        <p:grpSpPr>
          <a:xfrm>
            <a:off x="232623" y="966020"/>
            <a:ext cx="3754586" cy="3642610"/>
            <a:chOff x="232623" y="966020"/>
            <a:chExt cx="3754586" cy="3642610"/>
          </a:xfrm>
        </p:grpSpPr>
        <p:sp>
          <p:nvSpPr>
            <p:cNvPr id="71" name="Freeform 70"/>
            <p:cNvSpPr/>
            <p:nvPr/>
          </p:nvSpPr>
          <p:spPr>
            <a:xfrm>
              <a:off x="350874" y="1084524"/>
              <a:ext cx="3636335" cy="3455581"/>
            </a:xfrm>
            <a:custGeom>
              <a:avLst/>
              <a:gdLst>
                <a:gd name="connsiteX0" fmla="*/ 1137684 w 3636335"/>
                <a:gd name="connsiteY0" fmla="*/ 0 h 3455581"/>
                <a:gd name="connsiteX1" fmla="*/ 457200 w 3636335"/>
                <a:gd name="connsiteY1" fmla="*/ 552893 h 3455581"/>
                <a:gd name="connsiteX2" fmla="*/ 202019 w 3636335"/>
                <a:gd name="connsiteY2" fmla="*/ 1275907 h 3455581"/>
                <a:gd name="connsiteX3" fmla="*/ 0 w 3636335"/>
                <a:gd name="connsiteY3" fmla="*/ 1871330 h 3455581"/>
                <a:gd name="connsiteX4" fmla="*/ 255182 w 3636335"/>
                <a:gd name="connsiteY4" fmla="*/ 2498651 h 3455581"/>
                <a:gd name="connsiteX5" fmla="*/ 595424 w 3636335"/>
                <a:gd name="connsiteY5" fmla="*/ 3094074 h 3455581"/>
                <a:gd name="connsiteX6" fmla="*/ 1244010 w 3636335"/>
                <a:gd name="connsiteY6" fmla="*/ 3455581 h 3455581"/>
                <a:gd name="connsiteX7" fmla="*/ 3636335 w 3636335"/>
                <a:gd name="connsiteY7" fmla="*/ 1669311 h 3455581"/>
                <a:gd name="connsiteX8" fmla="*/ 1137684 w 3636335"/>
                <a:gd name="connsiteY8" fmla="*/ 0 h 345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6335" h="3455581">
                  <a:moveTo>
                    <a:pt x="1137684" y="0"/>
                  </a:moveTo>
                  <a:lnTo>
                    <a:pt x="457200" y="552893"/>
                  </a:lnTo>
                  <a:lnTo>
                    <a:pt x="202019" y="1275907"/>
                  </a:lnTo>
                  <a:lnTo>
                    <a:pt x="0" y="1871330"/>
                  </a:lnTo>
                  <a:lnTo>
                    <a:pt x="255182" y="2498651"/>
                  </a:lnTo>
                  <a:lnTo>
                    <a:pt x="595424" y="3094074"/>
                  </a:lnTo>
                  <a:lnTo>
                    <a:pt x="1244010" y="3455581"/>
                  </a:lnTo>
                  <a:lnTo>
                    <a:pt x="3636335" y="1669311"/>
                  </a:lnTo>
                  <a:lnTo>
                    <a:pt x="1137684" y="0"/>
                  </a:lnTo>
                  <a:close/>
                </a:path>
              </a:pathLst>
            </a:custGeom>
            <a:gradFill flip="none" rotWithShape="1">
              <a:gsLst>
                <a:gs pos="85000">
                  <a:schemeClr val="tx1"/>
                </a:gs>
                <a:gs pos="85000">
                  <a:schemeClr val="tx1">
                    <a:alpha val="61000"/>
                  </a:schemeClr>
                </a:gs>
                <a:gs pos="15000">
                  <a:schemeClr val="accent2">
                    <a:lumMod val="50000"/>
                  </a:schemeClr>
                </a:gs>
              </a:gsLst>
              <a:lin ang="10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smtClean="0">
                <a:solidFill>
                  <a:prstClr val="white"/>
                </a:solidFill>
                <a:latin typeface="+mj-lt"/>
              </a:endParaRPr>
            </a:p>
          </p:txBody>
        </p:sp>
        <p:sp>
          <p:nvSpPr>
            <p:cNvPr id="144" name="Oval 143"/>
            <p:cNvSpPr/>
            <p:nvPr/>
          </p:nvSpPr>
          <p:spPr bwMode="auto">
            <a:xfrm>
              <a:off x="232623" y="2898960"/>
              <a:ext cx="762139" cy="220412"/>
            </a:xfrm>
            <a:prstGeom prst="ellipse">
              <a:avLst/>
            </a:prstGeom>
            <a:solidFill>
              <a:schemeClr val="tx2">
                <a:lumMod val="50000"/>
              </a:schemeClr>
            </a:solidFill>
            <a:ln w="6350" cap="flat" cmpd="sng" algn="ctr">
              <a:noFill/>
              <a:prstDash val="solid"/>
              <a:round/>
              <a:headEnd type="none" w="med" len="med"/>
              <a:tailEnd type="none" w="med" len="med"/>
            </a:ln>
            <a:effectLst>
              <a:outerShdw blurRad="25400" dist="26940" dir="5400000" rotWithShape="0">
                <a:schemeClr val="tx1">
                  <a:alpha val="34999"/>
                </a:schemeClr>
              </a:outerShdw>
            </a:effectLst>
          </p:spPr>
          <p:txBody>
            <a:bodyPr anchor="ctr"/>
            <a:lstStyle/>
            <a:p>
              <a:pPr algn="ctr" rtl="0" fontAlgn="base">
                <a:lnSpc>
                  <a:spcPts val="1200"/>
                </a:lnSpc>
                <a:spcBef>
                  <a:spcPct val="0"/>
                </a:spcBef>
                <a:spcAft>
                  <a:spcPct val="0"/>
                </a:spcAft>
                <a:defRPr/>
              </a:pPr>
              <a:endParaRPr lang="en-US" sz="1200" kern="1200" dirty="0">
                <a:solidFill>
                  <a:srgbClr val="FFFFFF"/>
                </a:solidFill>
                <a:latin typeface="Futura Bk" pitchFamily="-107" charset="0"/>
                <a:ea typeface="Arial" pitchFamily="-107" charset="0"/>
                <a:cs typeface="+mn-cs"/>
              </a:endParaRPr>
            </a:p>
          </p:txBody>
        </p:sp>
        <p:sp>
          <p:nvSpPr>
            <p:cNvPr id="145" name="TextBox 23"/>
            <p:cNvSpPr txBox="1">
              <a:spLocks noChangeArrowheads="1"/>
            </p:cNvSpPr>
            <p:nvPr/>
          </p:nvSpPr>
          <p:spPr bwMode="auto">
            <a:xfrm>
              <a:off x="1037601" y="2693520"/>
              <a:ext cx="1180224" cy="400110"/>
            </a:xfrm>
            <a:prstGeom prst="rect">
              <a:avLst/>
            </a:prstGeom>
            <a:noFill/>
            <a:ln w="9525">
              <a:noFill/>
              <a:miter lim="800000"/>
              <a:headEnd/>
              <a:tailEnd/>
            </a:ln>
          </p:spPr>
          <p:txBody>
            <a:bodyPr wrap="square">
              <a:spAutoFit/>
            </a:bodyPr>
            <a:lstStyle/>
            <a:p>
              <a:pPr algn="ctr" rtl="0" fontAlgn="base">
                <a:lnSpc>
                  <a:spcPts val="1200"/>
                </a:lnSpc>
                <a:spcBef>
                  <a:spcPct val="0"/>
                </a:spcBef>
                <a:spcAft>
                  <a:spcPct val="0"/>
                </a:spcAft>
              </a:pPr>
              <a:r>
                <a:rPr lang="en-US" sz="1200" kern="1200" dirty="0" smtClean="0">
                  <a:solidFill>
                    <a:schemeClr val="bg1"/>
                  </a:solidFill>
                  <a:latin typeface="Futura Bk" pitchFamily="34" charset="0"/>
                  <a:ea typeface="+mn-ea"/>
                  <a:cs typeface="+mn-cs"/>
                </a:rPr>
                <a:t>Power, cooling &amp; facilities</a:t>
              </a:r>
              <a:endParaRPr lang="en-US" sz="1200" kern="1200" dirty="0">
                <a:solidFill>
                  <a:schemeClr val="bg1"/>
                </a:solidFill>
                <a:latin typeface="Futura Bk" pitchFamily="34" charset="0"/>
                <a:ea typeface="+mn-ea"/>
                <a:cs typeface="+mn-cs"/>
              </a:endParaRPr>
            </a:p>
          </p:txBody>
        </p:sp>
        <p:pic>
          <p:nvPicPr>
            <p:cNvPr id="146" name="Picture 145" descr="power.png"/>
            <p:cNvPicPr>
              <a:picLocks noChangeAspect="1"/>
            </p:cNvPicPr>
            <p:nvPr/>
          </p:nvPicPr>
          <p:blipFill>
            <a:blip r:embed="rId3" cstate="email"/>
            <a:srcRect/>
            <a:stretch>
              <a:fillRect/>
            </a:stretch>
          </p:blipFill>
          <p:spPr bwMode="auto">
            <a:xfrm>
              <a:off x="400207" y="2554643"/>
              <a:ext cx="567207" cy="537575"/>
            </a:xfrm>
            <a:prstGeom prst="rect">
              <a:avLst/>
            </a:prstGeom>
            <a:noFill/>
            <a:ln w="9525">
              <a:noFill/>
              <a:miter lim="800000"/>
              <a:headEnd/>
              <a:tailEnd/>
            </a:ln>
            <a:effectLst>
              <a:outerShdw blurRad="50800" dist="26940" dir="5400000" algn="tl" rotWithShape="0">
                <a:srgbClr val="0D0D0D">
                  <a:alpha val="42999"/>
                </a:srgbClr>
              </a:outerShdw>
            </a:effectLst>
          </p:spPr>
        </p:pic>
        <p:sp>
          <p:nvSpPr>
            <p:cNvPr id="132" name="Oval 131"/>
            <p:cNvSpPr/>
            <p:nvPr/>
          </p:nvSpPr>
          <p:spPr bwMode="auto">
            <a:xfrm>
              <a:off x="388292" y="2265123"/>
              <a:ext cx="690173" cy="240669"/>
            </a:xfrm>
            <a:prstGeom prst="ellipse">
              <a:avLst/>
            </a:prstGeom>
            <a:solidFill>
              <a:schemeClr val="tx2">
                <a:lumMod val="50000"/>
              </a:schemeClr>
            </a:solidFill>
            <a:ln w="6350" cap="flat" cmpd="sng" algn="ctr">
              <a:noFill/>
              <a:prstDash val="solid"/>
              <a:round/>
              <a:headEnd type="none" w="med" len="med"/>
              <a:tailEnd type="none" w="med" len="med"/>
            </a:ln>
            <a:effectLst>
              <a:outerShdw blurRad="25400" dist="26940" dir="5400000" rotWithShape="0">
                <a:schemeClr val="tx1">
                  <a:alpha val="34999"/>
                </a:schemeClr>
              </a:outerShdw>
            </a:effectLst>
          </p:spPr>
          <p:txBody>
            <a:bodyPr anchor="ctr"/>
            <a:lstStyle/>
            <a:p>
              <a:pPr algn="ctr" rtl="0" fontAlgn="base">
                <a:lnSpc>
                  <a:spcPts val="1200"/>
                </a:lnSpc>
                <a:spcBef>
                  <a:spcPct val="0"/>
                </a:spcBef>
                <a:spcAft>
                  <a:spcPct val="0"/>
                </a:spcAft>
                <a:defRPr/>
              </a:pPr>
              <a:endParaRPr lang="en-US" sz="1200" kern="1200" dirty="0">
                <a:solidFill>
                  <a:srgbClr val="FFFFFF"/>
                </a:solidFill>
                <a:latin typeface="Futura Bk" pitchFamily="-107" charset="0"/>
                <a:ea typeface="Arial" pitchFamily="-107" charset="0"/>
                <a:cs typeface="+mn-cs"/>
              </a:endParaRPr>
            </a:p>
          </p:txBody>
        </p:sp>
        <p:sp>
          <p:nvSpPr>
            <p:cNvPr id="133" name="TextBox 23"/>
            <p:cNvSpPr txBox="1">
              <a:spLocks noChangeArrowheads="1"/>
            </p:cNvSpPr>
            <p:nvPr/>
          </p:nvSpPr>
          <p:spPr bwMode="auto">
            <a:xfrm>
              <a:off x="1160181" y="2256640"/>
              <a:ext cx="758158" cy="246221"/>
            </a:xfrm>
            <a:prstGeom prst="rect">
              <a:avLst/>
            </a:prstGeom>
            <a:noFill/>
            <a:ln w="9525">
              <a:noFill/>
              <a:miter lim="800000"/>
              <a:headEnd/>
              <a:tailEnd/>
            </a:ln>
          </p:spPr>
          <p:txBody>
            <a:bodyPr wrap="square">
              <a:spAutoFit/>
            </a:bodyPr>
            <a:lstStyle/>
            <a:p>
              <a:pPr algn="ctr" rtl="0" fontAlgn="base">
                <a:lnSpc>
                  <a:spcPts val="1200"/>
                </a:lnSpc>
                <a:spcBef>
                  <a:spcPct val="0"/>
                </a:spcBef>
                <a:spcAft>
                  <a:spcPct val="0"/>
                </a:spcAft>
              </a:pPr>
              <a:r>
                <a:rPr lang="en-US" sz="1200" kern="1200" dirty="0">
                  <a:solidFill>
                    <a:schemeClr val="bg1"/>
                  </a:solidFill>
                  <a:latin typeface="Futura Bk" pitchFamily="34" charset="0"/>
                  <a:ea typeface="+mn-ea"/>
                  <a:cs typeface="+mn-cs"/>
                </a:rPr>
                <a:t>Network</a:t>
              </a:r>
            </a:p>
          </p:txBody>
        </p:sp>
        <p:pic>
          <p:nvPicPr>
            <p:cNvPr id="134" name="Picture 133" descr="network2.png"/>
            <p:cNvPicPr>
              <a:picLocks noChangeAspect="1"/>
            </p:cNvPicPr>
            <p:nvPr/>
          </p:nvPicPr>
          <p:blipFill>
            <a:blip r:embed="rId4" cstate="email"/>
            <a:stretch>
              <a:fillRect/>
            </a:stretch>
          </p:blipFill>
          <p:spPr bwMode="auto">
            <a:xfrm>
              <a:off x="467961" y="1939203"/>
              <a:ext cx="659075" cy="542399"/>
            </a:xfrm>
            <a:prstGeom prst="rect">
              <a:avLst/>
            </a:prstGeom>
            <a:noFill/>
            <a:ln>
              <a:noFill/>
            </a:ln>
          </p:spPr>
        </p:pic>
        <p:sp>
          <p:nvSpPr>
            <p:cNvPr id="138" name="TextBox 23"/>
            <p:cNvSpPr txBox="1">
              <a:spLocks noChangeArrowheads="1"/>
            </p:cNvSpPr>
            <p:nvPr/>
          </p:nvSpPr>
          <p:spPr bwMode="auto">
            <a:xfrm>
              <a:off x="1223353" y="1733059"/>
              <a:ext cx="739503" cy="246221"/>
            </a:xfrm>
            <a:prstGeom prst="rect">
              <a:avLst/>
            </a:prstGeom>
            <a:noFill/>
            <a:ln w="9525">
              <a:noFill/>
              <a:miter lim="800000"/>
              <a:headEnd/>
              <a:tailEnd/>
            </a:ln>
          </p:spPr>
          <p:txBody>
            <a:bodyPr wrap="square">
              <a:spAutoFit/>
            </a:bodyPr>
            <a:lstStyle/>
            <a:p>
              <a:pPr algn="ctr" rtl="0" fontAlgn="base">
                <a:lnSpc>
                  <a:spcPts val="1200"/>
                </a:lnSpc>
                <a:spcBef>
                  <a:spcPct val="0"/>
                </a:spcBef>
                <a:spcAft>
                  <a:spcPct val="0"/>
                </a:spcAft>
              </a:pPr>
              <a:r>
                <a:rPr lang="en-US" sz="1200" kern="1200" dirty="0">
                  <a:solidFill>
                    <a:schemeClr val="bg1"/>
                  </a:solidFill>
                  <a:latin typeface="Futura Bk" pitchFamily="34" charset="0"/>
                  <a:ea typeface="+mn-ea"/>
                  <a:cs typeface="+mn-cs"/>
                </a:rPr>
                <a:t>Servers</a:t>
              </a:r>
            </a:p>
          </p:txBody>
        </p:sp>
        <p:sp>
          <p:nvSpPr>
            <p:cNvPr id="139" name="Oval 138"/>
            <p:cNvSpPr/>
            <p:nvPr/>
          </p:nvSpPr>
          <p:spPr bwMode="auto">
            <a:xfrm>
              <a:off x="650215" y="1611647"/>
              <a:ext cx="625677" cy="232123"/>
            </a:xfrm>
            <a:prstGeom prst="ellipse">
              <a:avLst/>
            </a:prstGeom>
            <a:solidFill>
              <a:schemeClr val="tx2">
                <a:lumMod val="50000"/>
              </a:schemeClr>
            </a:solidFill>
            <a:ln w="6350" cap="flat" cmpd="sng" algn="ctr">
              <a:noFill/>
              <a:prstDash val="solid"/>
              <a:round/>
              <a:headEnd type="none" w="med" len="med"/>
              <a:tailEnd type="none" w="med" len="med"/>
            </a:ln>
            <a:effectLst>
              <a:outerShdw blurRad="25400" dist="26940" dir="5400000" rotWithShape="0">
                <a:schemeClr val="tx1">
                  <a:alpha val="34999"/>
                </a:schemeClr>
              </a:outerShdw>
            </a:effectLst>
          </p:spPr>
          <p:txBody>
            <a:bodyPr anchor="ctr"/>
            <a:lstStyle/>
            <a:p>
              <a:pPr algn="ctr" rtl="0" fontAlgn="base">
                <a:lnSpc>
                  <a:spcPts val="1200"/>
                </a:lnSpc>
                <a:spcBef>
                  <a:spcPct val="0"/>
                </a:spcBef>
                <a:spcAft>
                  <a:spcPct val="0"/>
                </a:spcAft>
                <a:defRPr/>
              </a:pPr>
              <a:endParaRPr lang="en-US" sz="1200" kern="1200" dirty="0">
                <a:solidFill>
                  <a:srgbClr val="FFFFFF"/>
                </a:solidFill>
                <a:latin typeface="Futura Bk" pitchFamily="-107" charset="0"/>
                <a:ea typeface="Arial" pitchFamily="-107" charset="0"/>
                <a:cs typeface="+mn-cs"/>
              </a:endParaRPr>
            </a:p>
          </p:txBody>
        </p:sp>
        <p:pic>
          <p:nvPicPr>
            <p:cNvPr id="140" name="Picture 139" descr="Sprawl_server_3a.png"/>
            <p:cNvPicPr>
              <a:picLocks noChangeAspect="1"/>
            </p:cNvPicPr>
            <p:nvPr/>
          </p:nvPicPr>
          <p:blipFill>
            <a:blip r:embed="rId5" cstate="email"/>
            <a:srcRect/>
            <a:stretch>
              <a:fillRect/>
            </a:stretch>
          </p:blipFill>
          <p:spPr bwMode="auto">
            <a:xfrm>
              <a:off x="790810" y="1349335"/>
              <a:ext cx="396463" cy="484372"/>
            </a:xfrm>
            <a:prstGeom prst="rect">
              <a:avLst/>
            </a:prstGeom>
            <a:noFill/>
            <a:ln w="9525">
              <a:noFill/>
              <a:miter lim="800000"/>
              <a:headEnd/>
              <a:tailEnd/>
            </a:ln>
            <a:effectLst>
              <a:outerShdw blurRad="50800" dist="26940" dir="5400000" algn="tl" rotWithShape="0">
                <a:srgbClr val="0D0D0D">
                  <a:alpha val="42999"/>
                </a:srgbClr>
              </a:outerShdw>
            </a:effectLst>
          </p:spPr>
        </p:pic>
        <p:sp>
          <p:nvSpPr>
            <p:cNvPr id="150" name="Oval 149"/>
            <p:cNvSpPr/>
            <p:nvPr/>
          </p:nvSpPr>
          <p:spPr bwMode="auto">
            <a:xfrm>
              <a:off x="1203572" y="1154629"/>
              <a:ext cx="634076" cy="254918"/>
            </a:xfrm>
            <a:prstGeom prst="ellipse">
              <a:avLst/>
            </a:prstGeom>
            <a:solidFill>
              <a:schemeClr val="tx2">
                <a:lumMod val="50000"/>
              </a:schemeClr>
            </a:solidFill>
            <a:ln w="6350" cap="flat" cmpd="sng" algn="ctr">
              <a:noFill/>
              <a:prstDash val="solid"/>
              <a:round/>
              <a:headEnd type="none" w="med" len="med"/>
              <a:tailEnd type="none" w="med" len="med"/>
            </a:ln>
            <a:effectLst>
              <a:outerShdw blurRad="25400" dist="26940" dir="5400000" rotWithShape="0">
                <a:schemeClr val="tx1">
                  <a:alpha val="34999"/>
                </a:schemeClr>
              </a:outerShdw>
            </a:effectLst>
          </p:spPr>
          <p:txBody>
            <a:bodyPr anchor="ctr"/>
            <a:lstStyle/>
            <a:p>
              <a:pPr algn="ctr" rtl="0" fontAlgn="base">
                <a:lnSpc>
                  <a:spcPts val="1200"/>
                </a:lnSpc>
                <a:spcBef>
                  <a:spcPct val="0"/>
                </a:spcBef>
                <a:spcAft>
                  <a:spcPct val="0"/>
                </a:spcAft>
                <a:defRPr/>
              </a:pPr>
              <a:endParaRPr lang="en-US" sz="1200" kern="1200" dirty="0">
                <a:solidFill>
                  <a:srgbClr val="FFFFFF"/>
                </a:solidFill>
                <a:latin typeface="Futura Bk" pitchFamily="-107" charset="0"/>
                <a:ea typeface="Arial" pitchFamily="-107" charset="0"/>
                <a:cs typeface="+mn-cs"/>
              </a:endParaRPr>
            </a:p>
          </p:txBody>
        </p:sp>
        <p:pic>
          <p:nvPicPr>
            <p:cNvPr id="152" name="Picture 151" descr="storage.png"/>
            <p:cNvPicPr>
              <a:picLocks noChangeAspect="1"/>
            </p:cNvPicPr>
            <p:nvPr/>
          </p:nvPicPr>
          <p:blipFill>
            <a:blip r:embed="rId6" cstate="email"/>
            <a:srcRect/>
            <a:stretch>
              <a:fillRect/>
            </a:stretch>
          </p:blipFill>
          <p:spPr bwMode="auto">
            <a:xfrm>
              <a:off x="1387698" y="966020"/>
              <a:ext cx="334110" cy="388270"/>
            </a:xfrm>
            <a:prstGeom prst="rect">
              <a:avLst/>
            </a:prstGeom>
            <a:noFill/>
            <a:ln w="9525">
              <a:noFill/>
              <a:miter lim="800000"/>
              <a:headEnd/>
              <a:tailEnd/>
            </a:ln>
            <a:effectLst>
              <a:outerShdw dist="25400" dir="5400000" algn="tl" rotWithShape="0">
                <a:srgbClr val="0D0D0D">
                  <a:alpha val="42999"/>
                </a:srgbClr>
              </a:outerShdw>
            </a:effectLst>
          </p:spPr>
        </p:pic>
        <p:sp>
          <p:nvSpPr>
            <p:cNvPr id="151" name="TextBox 23"/>
            <p:cNvSpPr txBox="1">
              <a:spLocks noChangeArrowheads="1"/>
            </p:cNvSpPr>
            <p:nvPr/>
          </p:nvSpPr>
          <p:spPr bwMode="auto">
            <a:xfrm>
              <a:off x="1574263" y="1383761"/>
              <a:ext cx="834664" cy="246076"/>
            </a:xfrm>
            <a:prstGeom prst="rect">
              <a:avLst/>
            </a:prstGeom>
            <a:noFill/>
            <a:ln w="9525">
              <a:noFill/>
              <a:miter lim="800000"/>
              <a:headEnd/>
              <a:tailEnd/>
            </a:ln>
          </p:spPr>
          <p:txBody>
            <a:bodyPr wrap="square">
              <a:spAutoFit/>
            </a:bodyPr>
            <a:lstStyle/>
            <a:p>
              <a:pPr algn="ctr" rtl="0" fontAlgn="base">
                <a:lnSpc>
                  <a:spcPts val="1200"/>
                </a:lnSpc>
                <a:spcBef>
                  <a:spcPct val="0"/>
                </a:spcBef>
                <a:spcAft>
                  <a:spcPct val="0"/>
                </a:spcAft>
              </a:pPr>
              <a:r>
                <a:rPr lang="en-US" sz="1200" kern="1200" dirty="0" smtClean="0">
                  <a:solidFill>
                    <a:schemeClr val="bg1"/>
                  </a:solidFill>
                  <a:latin typeface="Futura Bk" pitchFamily="34" charset="0"/>
                  <a:ea typeface="+mn-ea"/>
                  <a:cs typeface="+mn-cs"/>
                </a:rPr>
                <a:t>Storage</a:t>
              </a:r>
              <a:endParaRPr lang="en-US" sz="1200" kern="1200" dirty="0">
                <a:solidFill>
                  <a:schemeClr val="bg1"/>
                </a:solidFill>
                <a:latin typeface="Futura Bk" pitchFamily="34" charset="0"/>
                <a:ea typeface="+mn-ea"/>
                <a:cs typeface="+mn-cs"/>
              </a:endParaRPr>
            </a:p>
          </p:txBody>
        </p:sp>
        <p:sp>
          <p:nvSpPr>
            <p:cNvPr id="32" name="TextBox 23"/>
            <p:cNvSpPr txBox="1">
              <a:spLocks noChangeArrowheads="1"/>
            </p:cNvSpPr>
            <p:nvPr/>
          </p:nvSpPr>
          <p:spPr bwMode="auto">
            <a:xfrm>
              <a:off x="999441" y="3216759"/>
              <a:ext cx="1318421" cy="400110"/>
            </a:xfrm>
            <a:prstGeom prst="rect">
              <a:avLst/>
            </a:prstGeom>
            <a:noFill/>
            <a:ln w="9525">
              <a:noFill/>
              <a:miter lim="800000"/>
              <a:headEnd/>
              <a:tailEnd/>
            </a:ln>
          </p:spPr>
          <p:txBody>
            <a:bodyPr wrap="square">
              <a:spAutoFit/>
            </a:bodyPr>
            <a:lstStyle/>
            <a:p>
              <a:pPr algn="ctr" rtl="0" fontAlgn="base">
                <a:lnSpc>
                  <a:spcPts val="1200"/>
                </a:lnSpc>
                <a:spcBef>
                  <a:spcPct val="0"/>
                </a:spcBef>
                <a:spcAft>
                  <a:spcPct val="0"/>
                </a:spcAft>
              </a:pPr>
              <a:r>
                <a:rPr lang="en-US" sz="1200" kern="1200" dirty="0" smtClean="0">
                  <a:solidFill>
                    <a:schemeClr val="bg1"/>
                  </a:solidFill>
                  <a:latin typeface="Futura Bk" pitchFamily="34" charset="0"/>
                  <a:ea typeface="+mn-ea"/>
                  <a:cs typeface="+mn-cs"/>
                </a:rPr>
                <a:t>Management </a:t>
              </a:r>
              <a:r>
                <a:rPr lang="en-US" sz="1200" kern="1200" dirty="0">
                  <a:solidFill>
                    <a:schemeClr val="bg1"/>
                  </a:solidFill>
                  <a:latin typeface="Futura Bk" pitchFamily="34" charset="0"/>
                  <a:ea typeface="+mn-ea"/>
                  <a:cs typeface="+mn-cs"/>
                </a:rPr>
                <a:t>software</a:t>
              </a:r>
            </a:p>
          </p:txBody>
        </p:sp>
        <p:sp>
          <p:nvSpPr>
            <p:cNvPr id="33" name="Oval 41"/>
            <p:cNvSpPr/>
            <p:nvPr/>
          </p:nvSpPr>
          <p:spPr bwMode="auto">
            <a:xfrm>
              <a:off x="461301" y="3469108"/>
              <a:ext cx="606922" cy="249928"/>
            </a:xfrm>
            <a:prstGeom prst="ellipse">
              <a:avLst/>
            </a:prstGeom>
            <a:solidFill>
              <a:schemeClr val="tx2">
                <a:lumMod val="50000"/>
              </a:schemeClr>
            </a:solidFill>
            <a:ln w="6350" cap="flat" cmpd="sng" algn="ctr">
              <a:noFill/>
              <a:prstDash val="solid"/>
              <a:round/>
              <a:headEnd type="none" w="med" len="med"/>
              <a:tailEnd type="none" w="med" len="med"/>
            </a:ln>
            <a:effectLst>
              <a:outerShdw blurRad="25400" dist="26940" dir="5400000" rotWithShape="0">
                <a:schemeClr val="tx1">
                  <a:alpha val="34999"/>
                </a:schemeClr>
              </a:outerShdw>
            </a:effectLst>
          </p:spPr>
          <p:txBody>
            <a:bodyPr anchor="ctr"/>
            <a:lstStyle/>
            <a:p>
              <a:pPr algn="ctr" rtl="0" fontAlgn="base">
                <a:lnSpc>
                  <a:spcPts val="1200"/>
                </a:lnSpc>
                <a:spcBef>
                  <a:spcPct val="0"/>
                </a:spcBef>
                <a:spcAft>
                  <a:spcPct val="0"/>
                </a:spcAft>
                <a:defRPr/>
              </a:pPr>
              <a:endParaRPr lang="en-US" sz="1200" kern="1200" dirty="0">
                <a:solidFill>
                  <a:srgbClr val="FFFFFF"/>
                </a:solidFill>
                <a:latin typeface="Futura Bk" pitchFamily="-107" charset="0"/>
                <a:ea typeface="Arial" pitchFamily="-107" charset="0"/>
                <a:cs typeface="+mn-cs"/>
              </a:endParaRPr>
            </a:p>
          </p:txBody>
        </p:sp>
        <p:pic>
          <p:nvPicPr>
            <p:cNvPr id="34" name="Picture 33" descr="network2.png"/>
            <p:cNvPicPr>
              <a:picLocks noChangeAspect="1"/>
            </p:cNvPicPr>
            <p:nvPr/>
          </p:nvPicPr>
          <p:blipFill>
            <a:blip r:embed="rId7" cstate="email"/>
            <a:stretch>
              <a:fillRect/>
            </a:stretch>
          </p:blipFill>
          <p:spPr bwMode="auto">
            <a:xfrm>
              <a:off x="636094" y="3145375"/>
              <a:ext cx="540394" cy="544640"/>
            </a:xfrm>
            <a:prstGeom prst="rect">
              <a:avLst/>
            </a:prstGeom>
            <a:noFill/>
            <a:ln w="9525">
              <a:noFill/>
              <a:miter lim="800000"/>
              <a:headEnd/>
              <a:tailEnd/>
            </a:ln>
            <a:effectLst>
              <a:outerShdw blurRad="50800" dist="26940" dir="5400000" algn="tl" rotWithShape="0">
                <a:srgbClr val="0D0D0D">
                  <a:alpha val="42999"/>
                </a:srgbClr>
              </a:outerShdw>
            </a:effectLst>
          </p:spPr>
        </p:pic>
        <p:sp>
          <p:nvSpPr>
            <p:cNvPr id="48" name="TextBox 23"/>
            <p:cNvSpPr txBox="1">
              <a:spLocks noChangeArrowheads="1"/>
            </p:cNvSpPr>
            <p:nvPr/>
          </p:nvSpPr>
          <p:spPr bwMode="auto">
            <a:xfrm>
              <a:off x="1107131" y="3698768"/>
              <a:ext cx="1318421" cy="246221"/>
            </a:xfrm>
            <a:prstGeom prst="rect">
              <a:avLst/>
            </a:prstGeom>
            <a:noFill/>
            <a:ln w="9525">
              <a:noFill/>
              <a:miter lim="800000"/>
              <a:headEnd/>
              <a:tailEnd/>
            </a:ln>
          </p:spPr>
          <p:txBody>
            <a:bodyPr wrap="square">
              <a:spAutoFit/>
            </a:bodyPr>
            <a:lstStyle/>
            <a:p>
              <a:pPr algn="ctr" rtl="0" fontAlgn="base">
                <a:lnSpc>
                  <a:spcPts val="1200"/>
                </a:lnSpc>
                <a:spcBef>
                  <a:spcPct val="0"/>
                </a:spcBef>
                <a:spcAft>
                  <a:spcPct val="0"/>
                </a:spcAft>
              </a:pPr>
              <a:r>
                <a:rPr lang="en-US" sz="1200" kern="1200" dirty="0" smtClean="0">
                  <a:solidFill>
                    <a:schemeClr val="bg1"/>
                  </a:solidFill>
                  <a:latin typeface="Futura Bk" pitchFamily="34" charset="0"/>
                  <a:ea typeface="+mn-ea"/>
                  <a:cs typeface="+mn-cs"/>
                </a:rPr>
                <a:t>Security</a:t>
              </a:r>
              <a:endParaRPr lang="en-US" sz="1200" kern="1200" dirty="0">
                <a:solidFill>
                  <a:schemeClr val="bg1"/>
                </a:solidFill>
                <a:latin typeface="Futura Bk" pitchFamily="34" charset="0"/>
                <a:ea typeface="+mn-ea"/>
                <a:cs typeface="+mn-cs"/>
              </a:endParaRPr>
            </a:p>
          </p:txBody>
        </p:sp>
        <p:sp>
          <p:nvSpPr>
            <p:cNvPr id="49" name="Oval 41"/>
            <p:cNvSpPr/>
            <p:nvPr/>
          </p:nvSpPr>
          <p:spPr bwMode="auto">
            <a:xfrm>
              <a:off x="720035" y="4025541"/>
              <a:ext cx="606922" cy="249928"/>
            </a:xfrm>
            <a:prstGeom prst="ellipse">
              <a:avLst/>
            </a:prstGeom>
            <a:solidFill>
              <a:schemeClr val="tx2">
                <a:lumMod val="50000"/>
              </a:schemeClr>
            </a:solidFill>
            <a:ln w="6350" cap="flat" cmpd="sng" algn="ctr">
              <a:noFill/>
              <a:prstDash val="solid"/>
              <a:round/>
              <a:headEnd type="none" w="med" len="med"/>
              <a:tailEnd type="none" w="med" len="med"/>
            </a:ln>
            <a:effectLst>
              <a:outerShdw blurRad="25400" dist="26940" dir="5400000" rotWithShape="0">
                <a:schemeClr val="tx1">
                  <a:alpha val="34999"/>
                </a:schemeClr>
              </a:outerShdw>
            </a:effectLst>
          </p:spPr>
          <p:txBody>
            <a:bodyPr anchor="ctr"/>
            <a:lstStyle/>
            <a:p>
              <a:pPr algn="ctr" rtl="0" fontAlgn="base">
                <a:lnSpc>
                  <a:spcPts val="1200"/>
                </a:lnSpc>
                <a:spcBef>
                  <a:spcPct val="0"/>
                </a:spcBef>
                <a:spcAft>
                  <a:spcPct val="0"/>
                </a:spcAft>
                <a:defRPr/>
              </a:pPr>
              <a:endParaRPr lang="en-US" sz="1200" kern="1200" dirty="0">
                <a:solidFill>
                  <a:srgbClr val="FFFFFF"/>
                </a:solidFill>
                <a:latin typeface="Futura Bk" pitchFamily="-107" charset="0"/>
                <a:ea typeface="Arial" pitchFamily="-107" charset="0"/>
                <a:cs typeface="+mn-cs"/>
              </a:endParaRPr>
            </a:p>
          </p:txBody>
        </p:sp>
        <p:sp>
          <p:nvSpPr>
            <p:cNvPr id="52" name="TextBox 23"/>
            <p:cNvSpPr txBox="1">
              <a:spLocks noChangeArrowheads="1"/>
            </p:cNvSpPr>
            <p:nvPr/>
          </p:nvSpPr>
          <p:spPr bwMode="auto">
            <a:xfrm>
              <a:off x="1623852" y="3954680"/>
              <a:ext cx="1318421" cy="246221"/>
            </a:xfrm>
            <a:prstGeom prst="rect">
              <a:avLst/>
            </a:prstGeom>
            <a:noFill/>
            <a:ln w="9525">
              <a:noFill/>
              <a:miter lim="800000"/>
              <a:headEnd/>
              <a:tailEnd/>
            </a:ln>
          </p:spPr>
          <p:txBody>
            <a:bodyPr wrap="square">
              <a:spAutoFit/>
            </a:bodyPr>
            <a:lstStyle/>
            <a:p>
              <a:pPr algn="ctr" rtl="0" fontAlgn="base">
                <a:lnSpc>
                  <a:spcPts val="1200"/>
                </a:lnSpc>
                <a:spcBef>
                  <a:spcPct val="0"/>
                </a:spcBef>
                <a:spcAft>
                  <a:spcPct val="0"/>
                </a:spcAft>
              </a:pPr>
              <a:r>
                <a:rPr lang="en-US" sz="1200" kern="1200" dirty="0" smtClean="0">
                  <a:solidFill>
                    <a:schemeClr val="bg1"/>
                  </a:solidFill>
                  <a:latin typeface="Futura Bk" pitchFamily="34" charset="0"/>
                  <a:ea typeface="+mn-ea"/>
                  <a:cs typeface="+mn-cs"/>
                </a:rPr>
                <a:t>Services</a:t>
              </a:r>
              <a:endParaRPr lang="en-US" sz="1200" kern="1200" dirty="0">
                <a:solidFill>
                  <a:schemeClr val="bg1"/>
                </a:solidFill>
                <a:latin typeface="Futura Bk" pitchFamily="34" charset="0"/>
                <a:ea typeface="+mn-ea"/>
                <a:cs typeface="+mn-cs"/>
              </a:endParaRPr>
            </a:p>
          </p:txBody>
        </p:sp>
        <p:sp>
          <p:nvSpPr>
            <p:cNvPr id="53" name="Oval 41"/>
            <p:cNvSpPr/>
            <p:nvPr/>
          </p:nvSpPr>
          <p:spPr bwMode="auto">
            <a:xfrm>
              <a:off x="1340270" y="4358702"/>
              <a:ext cx="606922" cy="249928"/>
            </a:xfrm>
            <a:prstGeom prst="ellipse">
              <a:avLst/>
            </a:prstGeom>
            <a:solidFill>
              <a:schemeClr val="tx2">
                <a:lumMod val="50000"/>
              </a:schemeClr>
            </a:solidFill>
            <a:ln w="6350" cap="flat" cmpd="sng" algn="ctr">
              <a:noFill/>
              <a:prstDash val="solid"/>
              <a:round/>
              <a:headEnd type="none" w="med" len="med"/>
              <a:tailEnd type="none" w="med" len="med"/>
            </a:ln>
            <a:effectLst>
              <a:outerShdw blurRad="25400" dist="26940" dir="5400000" rotWithShape="0">
                <a:schemeClr val="tx1">
                  <a:alpha val="34999"/>
                </a:schemeClr>
              </a:outerShdw>
            </a:effectLst>
          </p:spPr>
          <p:txBody>
            <a:bodyPr anchor="ctr"/>
            <a:lstStyle/>
            <a:p>
              <a:pPr algn="ctr" rtl="0" fontAlgn="base">
                <a:lnSpc>
                  <a:spcPts val="1200"/>
                </a:lnSpc>
                <a:spcBef>
                  <a:spcPct val="0"/>
                </a:spcBef>
                <a:spcAft>
                  <a:spcPct val="0"/>
                </a:spcAft>
                <a:defRPr/>
              </a:pPr>
              <a:endParaRPr lang="en-US" sz="1200" kern="1200" dirty="0">
                <a:solidFill>
                  <a:srgbClr val="FFFFFF"/>
                </a:solidFill>
                <a:latin typeface="Futura Bk" pitchFamily="-107" charset="0"/>
                <a:ea typeface="Arial" pitchFamily="-107" charset="0"/>
                <a:cs typeface="+mn-cs"/>
              </a:endParaRPr>
            </a:p>
          </p:txBody>
        </p:sp>
        <p:pic>
          <p:nvPicPr>
            <p:cNvPr id="44" name="Picture 43" descr="gears.png"/>
            <p:cNvPicPr>
              <a:picLocks noChangeAspect="1"/>
            </p:cNvPicPr>
            <p:nvPr/>
          </p:nvPicPr>
          <p:blipFill>
            <a:blip r:embed="rId8" cstate="email"/>
            <a:srcRect/>
            <a:stretch>
              <a:fillRect/>
            </a:stretch>
          </p:blipFill>
          <p:spPr bwMode="auto">
            <a:xfrm>
              <a:off x="764314" y="3730776"/>
              <a:ext cx="511578" cy="503434"/>
            </a:xfrm>
            <a:prstGeom prst="rect">
              <a:avLst/>
            </a:prstGeom>
            <a:noFill/>
            <a:ln w="9525">
              <a:noFill/>
              <a:miter lim="800000"/>
              <a:headEnd/>
              <a:tailEnd/>
            </a:ln>
            <a:effectLst>
              <a:outerShdw blurRad="25400" dist="25400" dir="2700000" algn="tl" rotWithShape="0">
                <a:srgbClr val="000000">
                  <a:alpha val="30000"/>
                </a:srgbClr>
              </a:outerShdw>
            </a:effectLst>
          </p:spPr>
        </p:pic>
        <p:pic>
          <p:nvPicPr>
            <p:cNvPr id="45" name="Picture 44" descr="select_template.png"/>
            <p:cNvPicPr>
              <a:picLocks noChangeAspect="1"/>
            </p:cNvPicPr>
            <p:nvPr/>
          </p:nvPicPr>
          <p:blipFill>
            <a:blip r:embed="rId9" cstate="email"/>
            <a:srcRect/>
            <a:stretch>
              <a:fillRect/>
            </a:stretch>
          </p:blipFill>
          <p:spPr bwMode="auto">
            <a:xfrm>
              <a:off x="1434791" y="4098252"/>
              <a:ext cx="434774" cy="451621"/>
            </a:xfrm>
            <a:prstGeom prst="rect">
              <a:avLst/>
            </a:prstGeom>
            <a:noFill/>
            <a:ln w="9525">
              <a:noFill/>
              <a:miter lim="800000"/>
              <a:headEnd/>
              <a:tailEnd/>
            </a:ln>
            <a:effectLst>
              <a:outerShdw blurRad="25400" dist="25400" dir="2700000" algn="tl" rotWithShape="0">
                <a:srgbClr val="000000">
                  <a:alpha val="30000"/>
                </a:srgbClr>
              </a:outerShdw>
            </a:effectLst>
          </p:spPr>
        </p:pic>
      </p:grpSp>
      <p:sp>
        <p:nvSpPr>
          <p:cNvPr id="29" name="Title 28"/>
          <p:cNvSpPr>
            <a:spLocks noGrp="1"/>
          </p:cNvSpPr>
          <p:nvPr>
            <p:ph type="title"/>
          </p:nvPr>
        </p:nvSpPr>
        <p:spPr>
          <a:xfrm>
            <a:off x="362546" y="255927"/>
            <a:ext cx="8781454" cy="857250"/>
          </a:xfrm>
          <a:prstGeom prst="rect">
            <a:avLst/>
          </a:prstGeom>
        </p:spPr>
        <p:txBody>
          <a:bodyPr/>
          <a:lstStyle/>
          <a:p>
            <a:pPr>
              <a:lnSpc>
                <a:spcPts val="3500"/>
              </a:lnSpc>
              <a:spcBef>
                <a:spcPts val="1000"/>
              </a:spcBef>
              <a:defRPr/>
            </a:pPr>
            <a:r>
              <a:rPr lang="en-US" sz="3200" dirty="0" smtClean="0">
                <a:latin typeface="+mj-lt"/>
              </a:rPr>
              <a:t>Accelerate IT with HP Converged Infrastructure</a:t>
            </a:r>
          </a:p>
        </p:txBody>
      </p:sp>
      <p:grpSp>
        <p:nvGrpSpPr>
          <p:cNvPr id="37" name="Group 29"/>
          <p:cNvGrpSpPr/>
          <p:nvPr/>
        </p:nvGrpSpPr>
        <p:grpSpPr>
          <a:xfrm>
            <a:off x="2570422" y="1754578"/>
            <a:ext cx="2355335" cy="1930221"/>
            <a:chOff x="5348444" y="1862935"/>
            <a:chExt cx="2652198" cy="2169981"/>
          </a:xfrm>
        </p:grpSpPr>
        <p:pic>
          <p:nvPicPr>
            <p:cNvPr id="38" name="Picture 37" descr="Globe with arrow.png"/>
            <p:cNvPicPr>
              <a:picLocks noChangeAspect="1"/>
            </p:cNvPicPr>
            <p:nvPr/>
          </p:nvPicPr>
          <p:blipFill>
            <a:blip r:embed="rId10" cstate="email"/>
            <a:stretch>
              <a:fillRect/>
            </a:stretch>
          </p:blipFill>
          <p:spPr>
            <a:xfrm>
              <a:off x="5348444" y="1862935"/>
              <a:ext cx="2652198" cy="2169981"/>
            </a:xfrm>
            <a:prstGeom prst="rect">
              <a:avLst/>
            </a:prstGeom>
          </p:spPr>
        </p:pic>
        <p:sp>
          <p:nvSpPr>
            <p:cNvPr id="39" name="TextBox 38"/>
            <p:cNvSpPr txBox="1"/>
            <p:nvPr/>
          </p:nvSpPr>
          <p:spPr>
            <a:xfrm>
              <a:off x="5653161" y="2258499"/>
              <a:ext cx="2030038" cy="957100"/>
            </a:xfrm>
            <a:prstGeom prst="rect">
              <a:avLst/>
            </a:prstGeom>
            <a:noFill/>
            <a:effectLst>
              <a:outerShdw dist="38100" dir="2700000" algn="tl" rotWithShape="0">
                <a:prstClr val="black">
                  <a:alpha val="40000"/>
                </a:prstClr>
              </a:outerShdw>
            </a:effectLst>
          </p:spPr>
          <p:txBody>
            <a:bodyPr wrap="square" rtlCol="0">
              <a:spAutoFit/>
            </a:bodyPr>
            <a:lstStyle/>
            <a:p>
              <a:pPr algn="ctr"/>
              <a:r>
                <a:rPr lang="en-US" b="1" dirty="0" smtClean="0">
                  <a:solidFill>
                    <a:schemeClr val="bg1"/>
                  </a:solidFill>
                </a:rPr>
                <a:t>HP </a:t>
              </a:r>
              <a:br>
                <a:rPr lang="en-US" b="1" dirty="0" smtClean="0">
                  <a:solidFill>
                    <a:schemeClr val="bg1"/>
                  </a:solidFill>
                </a:rPr>
              </a:br>
              <a:r>
                <a:rPr lang="en-US" b="1" dirty="0" smtClean="0">
                  <a:solidFill>
                    <a:schemeClr val="bg1"/>
                  </a:solidFill>
                </a:rPr>
                <a:t>Converged Infrastructure</a:t>
              </a:r>
              <a:endParaRPr lang="en-US" b="1" dirty="0">
                <a:solidFill>
                  <a:schemeClr val="bg1"/>
                </a:solidFill>
              </a:endParaRPr>
            </a:p>
          </p:txBody>
        </p:sp>
      </p:grpSp>
    </p:spTree>
    <p:extLst>
      <p:ext uri="{BB962C8B-B14F-4D97-AF65-F5344CB8AC3E}">
        <p14:creationId xmlns:p14="http://schemas.microsoft.com/office/powerpoint/2010/main" val="137627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latin typeface="+mj-lt"/>
              </a:rPr>
              <a:t>You know </a:t>
            </a:r>
            <a:r>
              <a:rPr lang="en-US" sz="3200" dirty="0" smtClean="0">
                <a:solidFill>
                  <a:srgbClr val="FFC000"/>
                </a:solidFill>
                <a:latin typeface="+mj-lt"/>
              </a:rPr>
              <a:t>you’ve made it </a:t>
            </a:r>
            <a:r>
              <a:rPr lang="en-US" sz="3200" dirty="0" smtClean="0">
                <a:latin typeface="+mj-lt"/>
              </a:rPr>
              <a:t>when…</a:t>
            </a:r>
            <a:endParaRPr lang="en-US" sz="3200" dirty="0">
              <a:latin typeface="+mj-lt"/>
            </a:endParaRPr>
          </a:p>
        </p:txBody>
      </p:sp>
      <p:pic>
        <p:nvPicPr>
          <p:cNvPr id="4" name="Picture 1" descr="http://www.dilbert.com/dyn/str_strip/000000000/00000000/0000000/000000/60000/3000/300/63349/63349.strip.sunday.gif"/>
          <p:cNvPicPr>
            <a:picLocks noChangeAspect="1" noChangeArrowheads="1"/>
          </p:cNvPicPr>
          <p:nvPr/>
        </p:nvPicPr>
        <p:blipFill>
          <a:blip r:embed="rId2" r:link="rId3" cstate="email"/>
          <a:srcRect/>
          <a:stretch>
            <a:fillRect/>
          </a:stretch>
        </p:blipFill>
        <p:spPr bwMode="auto">
          <a:xfrm>
            <a:off x="1055482" y="1258433"/>
            <a:ext cx="6681480" cy="2996226"/>
          </a:xfrm>
          <a:prstGeom prst="rect">
            <a:avLst/>
          </a:prstGeom>
          <a:noFill/>
        </p:spPr>
      </p:pic>
      <p:sp>
        <p:nvSpPr>
          <p:cNvPr id="7" name="Oval 6"/>
          <p:cNvSpPr/>
          <p:nvPr/>
        </p:nvSpPr>
        <p:spPr>
          <a:xfrm>
            <a:off x="6690514" y="3349782"/>
            <a:ext cx="1149790" cy="362139"/>
          </a:xfrm>
          <a:prstGeom prst="ellipse">
            <a:avLst/>
          </a:prstGeom>
          <a:noFill/>
          <a:ln w="571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marL="114275" indent="-114275" algn="ctr">
              <a:lnSpc>
                <a:spcPts val="1400"/>
              </a:lnSpc>
              <a:spcBef>
                <a:spcPts val="200"/>
              </a:spcBef>
            </a:pPr>
            <a:endParaRPr lang="en-US" sz="1400" dirty="0" smtClean="0">
              <a:latin typeface="Futura Hv" pitchFamily="34" charset="0"/>
            </a:endParaRPr>
          </a:p>
        </p:txBody>
      </p:sp>
      <p:sp>
        <p:nvSpPr>
          <p:cNvPr id="5" name="Footer Placeholder 105"/>
          <p:cNvSpPr txBox="1">
            <a:spLocks/>
          </p:cNvSpPr>
          <p:nvPr/>
        </p:nvSpPr>
        <p:spPr>
          <a:xfrm>
            <a:off x="536400" y="4901481"/>
            <a:ext cx="7773587" cy="253061"/>
          </a:xfrm>
          <a:prstGeom prst="rect">
            <a:avLst/>
          </a:prstGeom>
        </p:spPr>
        <p:txBody>
          <a:bodyPr/>
          <a:lstStyle/>
          <a:p>
            <a:pPr marL="0" marR="0" lvl="0" indent="0" algn="l" defTabSz="457200" rtl="0" eaLnBrk="1" fontAlgn="auto" latinLnBrk="0" hangingPunct="1">
              <a:lnSpc>
                <a:spcPts val="1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tx2"/>
                </a:solidFill>
                <a:effectLst/>
                <a:uLnTx/>
                <a:uFillTx/>
                <a:latin typeface="+mn-lt"/>
                <a:ea typeface="+mn-ea"/>
                <a:cs typeface="+mn-cs"/>
              </a:rPr>
              <a:t>© Copyright 2011 Hewlett-Packard Development Company, L.P.  The information contained herein is subject to change without notice.  </a:t>
            </a:r>
          </a:p>
        </p:txBody>
      </p:sp>
      <p:sp>
        <p:nvSpPr>
          <p:cNvPr id="6" name="Slide Number Placeholder 15"/>
          <p:cNvSpPr txBox="1">
            <a:spLocks/>
          </p:cNvSpPr>
          <p:nvPr/>
        </p:nvSpPr>
        <p:spPr>
          <a:xfrm>
            <a:off x="17320" y="4908531"/>
            <a:ext cx="354475" cy="145786"/>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3088DE5-1DDF-C242-AF39-BA25983D68D6}" type="slidenum">
              <a:rPr kumimoji="0" lang="en-US" sz="800" b="0" i="0" u="none" strike="noStrike" kern="1200" cap="none" spc="0" normalizeH="0" baseline="0" noProof="0" smtClean="0">
                <a:ln>
                  <a:noFill/>
                </a:ln>
                <a:solidFill>
                  <a:schemeClr val="tx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3776015530"/>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260395-1_slide_4_bg_blk.png"/>
          <p:cNvPicPr>
            <a:picLocks noChangeAspect="1"/>
          </p:cNvPicPr>
          <p:nvPr/>
        </p:nvPicPr>
        <p:blipFill>
          <a:blip r:embed="rId9" cstate="email"/>
          <a:srcRect l="11646" b="5760"/>
          <a:stretch>
            <a:fillRect/>
          </a:stretch>
        </p:blipFill>
        <p:spPr>
          <a:xfrm>
            <a:off x="0" y="699523"/>
            <a:ext cx="7406961" cy="4443977"/>
          </a:xfrm>
          <a:prstGeom prst="rect">
            <a:avLst/>
          </a:prstGeom>
        </p:spPr>
      </p:pic>
      <p:sp>
        <p:nvSpPr>
          <p:cNvPr id="7" name="Text Placeholder 6"/>
          <p:cNvSpPr>
            <a:spLocks noGrp="1"/>
          </p:cNvSpPr>
          <p:nvPr>
            <p:ph type="body" sz="quarter" idx="14"/>
          </p:nvPr>
        </p:nvSpPr>
        <p:spPr>
          <a:xfrm>
            <a:off x="368935" y="607565"/>
            <a:ext cx="8370380" cy="294965"/>
          </a:xfrm>
        </p:spPr>
        <p:txBody>
          <a:bodyPr/>
          <a:lstStyle/>
          <a:p>
            <a:r>
              <a:rPr lang="en-US" dirty="0">
                <a:solidFill>
                  <a:schemeClr val="bg2">
                    <a:lumMod val="40000"/>
                    <a:lumOff val="60000"/>
                  </a:schemeClr>
                </a:solidFill>
              </a:rPr>
              <a:t>B</a:t>
            </a:r>
            <a:r>
              <a:rPr lang="en-US" dirty="0" smtClean="0">
                <a:solidFill>
                  <a:schemeClr val="bg2">
                    <a:lumMod val="40000"/>
                    <a:lumOff val="60000"/>
                  </a:schemeClr>
                </a:solidFill>
              </a:rPr>
              <a:t>ecoming a builder and broker of services</a:t>
            </a:r>
          </a:p>
          <a:p>
            <a:endParaRPr lang="en-US" dirty="0">
              <a:solidFill>
                <a:schemeClr val="bg2">
                  <a:lumMod val="40000"/>
                  <a:lumOff val="60000"/>
                </a:schemeClr>
              </a:solidFill>
            </a:endParaRPr>
          </a:p>
        </p:txBody>
      </p:sp>
      <p:sp>
        <p:nvSpPr>
          <p:cNvPr id="6" name="Title 5"/>
          <p:cNvSpPr>
            <a:spLocks noGrp="1"/>
          </p:cNvSpPr>
          <p:nvPr>
            <p:ph type="title"/>
          </p:nvPr>
        </p:nvSpPr>
        <p:spPr>
          <a:xfrm>
            <a:off x="368027" y="229962"/>
            <a:ext cx="8375650" cy="469840"/>
          </a:xfrm>
        </p:spPr>
        <p:txBody>
          <a:bodyPr/>
          <a:lstStyle/>
          <a:p>
            <a:r>
              <a:rPr lang="en-US" dirty="0" smtClean="0"/>
              <a:t>The strategic role of the CIO is changing</a:t>
            </a:r>
            <a:endParaRPr lang="en-US" dirty="0"/>
          </a:p>
        </p:txBody>
      </p:sp>
      <p:sp>
        <p:nvSpPr>
          <p:cNvPr id="10" name="TextBox 9"/>
          <p:cNvSpPr txBox="1"/>
          <p:nvPr>
            <p:custDataLst>
              <p:tags r:id="rId1"/>
            </p:custDataLst>
          </p:nvPr>
        </p:nvSpPr>
        <p:spPr>
          <a:xfrm>
            <a:off x="971157" y="2592022"/>
            <a:ext cx="1447800" cy="800219"/>
          </a:xfrm>
          <a:prstGeom prst="rect">
            <a:avLst/>
          </a:prstGeom>
          <a:noFill/>
        </p:spPr>
        <p:txBody>
          <a:bodyPr wrap="square">
            <a:spAutoFit/>
          </a:bodyPr>
          <a:lstStyle/>
          <a:p>
            <a:pPr fontAlgn="auto">
              <a:spcBef>
                <a:spcPts val="0"/>
              </a:spcBef>
              <a:spcAft>
                <a:spcPts val="0"/>
              </a:spcAft>
              <a:defRPr/>
            </a:pPr>
            <a:r>
              <a:rPr lang="en-US" dirty="0" smtClean="0">
                <a:solidFill>
                  <a:srgbClr val="F39900"/>
                </a:solidFill>
                <a:latin typeface="Futura Bk"/>
                <a:cs typeface="Arial" pitchFamily="34" charset="0"/>
              </a:rPr>
              <a:t>Build</a:t>
            </a:r>
            <a:r>
              <a:rPr lang="en-US" dirty="0" smtClean="0">
                <a:solidFill>
                  <a:srgbClr val="FFFFFF"/>
                </a:solidFill>
                <a:latin typeface="Futura Bk"/>
                <a:cs typeface="Arial" pitchFamily="34" charset="0"/>
              </a:rPr>
              <a:t> </a:t>
            </a:r>
            <a:r>
              <a:rPr lang="en-US" sz="1600" dirty="0" smtClean="0">
                <a:solidFill>
                  <a:srgbClr val="FFFFFF"/>
                </a:solidFill>
                <a:latin typeface="Futura Bk"/>
                <a:cs typeface="Arial" pitchFamily="34" charset="0"/>
              </a:rPr>
              <a:t/>
            </a:r>
            <a:br>
              <a:rPr lang="en-US" sz="1600" dirty="0" smtClean="0">
                <a:solidFill>
                  <a:srgbClr val="FFFFFF"/>
                </a:solidFill>
                <a:latin typeface="Futura Bk"/>
                <a:cs typeface="Arial" pitchFamily="34" charset="0"/>
              </a:rPr>
            </a:br>
            <a:r>
              <a:rPr lang="en-US" sz="1400" dirty="0" smtClean="0">
                <a:solidFill>
                  <a:srgbClr val="FFFFFF"/>
                </a:solidFill>
                <a:latin typeface="Futura Bk"/>
                <a:cs typeface="Arial" pitchFamily="34" charset="0"/>
              </a:rPr>
              <a:t>on</a:t>
            </a:r>
            <a:r>
              <a:rPr lang="en-US" sz="1400" dirty="0">
                <a:solidFill>
                  <a:srgbClr val="FFFFFF"/>
                </a:solidFill>
                <a:latin typeface="Futura Bk"/>
                <a:cs typeface="Arial" pitchFamily="34" charset="0"/>
              </a:rPr>
              <a:t>-</a:t>
            </a:r>
            <a:r>
              <a:rPr lang="en-US" sz="1400" dirty="0" smtClean="0">
                <a:solidFill>
                  <a:srgbClr val="FFFFFF"/>
                </a:solidFill>
                <a:latin typeface="Futura Bk"/>
                <a:cs typeface="Arial" pitchFamily="34" charset="0"/>
              </a:rPr>
              <a:t>premises</a:t>
            </a:r>
            <a:br>
              <a:rPr lang="en-US" sz="1400" dirty="0" smtClean="0">
                <a:solidFill>
                  <a:srgbClr val="FFFFFF"/>
                </a:solidFill>
                <a:latin typeface="Futura Bk"/>
                <a:cs typeface="Arial" pitchFamily="34" charset="0"/>
              </a:rPr>
            </a:br>
            <a:r>
              <a:rPr lang="en-US" sz="1400" dirty="0" smtClean="0">
                <a:solidFill>
                  <a:srgbClr val="FFFFFF"/>
                </a:solidFill>
                <a:latin typeface="Futura Bk"/>
                <a:cs typeface="Arial" pitchFamily="34" charset="0"/>
              </a:rPr>
              <a:t>cloud </a:t>
            </a:r>
            <a:r>
              <a:rPr lang="en-US" sz="1400" dirty="0">
                <a:solidFill>
                  <a:srgbClr val="FFFFFF"/>
                </a:solidFill>
                <a:latin typeface="Futura Bk"/>
                <a:cs typeface="Arial" pitchFamily="34" charset="0"/>
              </a:rPr>
              <a:t>services</a:t>
            </a:r>
          </a:p>
        </p:txBody>
      </p:sp>
      <p:sp>
        <p:nvSpPr>
          <p:cNvPr id="11" name="TextBox 10"/>
          <p:cNvSpPr txBox="1"/>
          <p:nvPr>
            <p:custDataLst>
              <p:tags r:id="rId2"/>
            </p:custDataLst>
          </p:nvPr>
        </p:nvSpPr>
        <p:spPr>
          <a:xfrm>
            <a:off x="6600431" y="2592022"/>
            <a:ext cx="1939925" cy="800219"/>
          </a:xfrm>
          <a:prstGeom prst="rect">
            <a:avLst/>
          </a:prstGeom>
          <a:noFill/>
        </p:spPr>
        <p:txBody>
          <a:bodyPr wrap="square">
            <a:spAutoFit/>
          </a:bodyPr>
          <a:lstStyle/>
          <a:p>
            <a:pPr fontAlgn="auto">
              <a:spcBef>
                <a:spcPts val="0"/>
              </a:spcBef>
              <a:spcAft>
                <a:spcPts val="0"/>
              </a:spcAft>
              <a:defRPr/>
            </a:pPr>
            <a:r>
              <a:rPr lang="en-US" dirty="0" smtClean="0">
                <a:solidFill>
                  <a:srgbClr val="F39900"/>
                </a:solidFill>
                <a:latin typeface="Futura Bk"/>
                <a:cs typeface="Arial" pitchFamily="34" charset="0"/>
              </a:rPr>
              <a:t>Consume</a:t>
            </a:r>
            <a:r>
              <a:rPr lang="en-US" cap="all" dirty="0" smtClean="0">
                <a:solidFill>
                  <a:srgbClr val="FFFFFF"/>
                </a:solidFill>
                <a:latin typeface="Futura Bk"/>
                <a:cs typeface="Arial" pitchFamily="34" charset="0"/>
              </a:rPr>
              <a:t> </a:t>
            </a:r>
            <a:r>
              <a:rPr lang="en-US" sz="1400" cap="all" dirty="0">
                <a:solidFill>
                  <a:srgbClr val="FFFFFF"/>
                </a:solidFill>
                <a:latin typeface="Futura Bk"/>
                <a:cs typeface="Arial" pitchFamily="34" charset="0"/>
              </a:rPr>
              <a:t/>
            </a:r>
            <a:br>
              <a:rPr lang="en-US" sz="1400" cap="all" dirty="0">
                <a:solidFill>
                  <a:srgbClr val="FFFFFF"/>
                </a:solidFill>
                <a:latin typeface="Futura Bk"/>
                <a:cs typeface="Arial" pitchFamily="34" charset="0"/>
              </a:rPr>
            </a:br>
            <a:r>
              <a:rPr lang="en-US" sz="1400" dirty="0">
                <a:solidFill>
                  <a:srgbClr val="FFFFFF"/>
                </a:solidFill>
                <a:latin typeface="Futura Bk"/>
                <a:cs typeface="Arial" pitchFamily="34" charset="0"/>
              </a:rPr>
              <a:t>off-premises</a:t>
            </a:r>
            <a:r>
              <a:rPr lang="en-US" sz="1400" dirty="0" smtClean="0">
                <a:solidFill>
                  <a:srgbClr val="FFFFFF"/>
                </a:solidFill>
                <a:latin typeface="Futura Bk"/>
                <a:cs typeface="Arial" pitchFamily="34" charset="0"/>
              </a:rPr>
              <a:t> </a:t>
            </a:r>
            <a:br>
              <a:rPr lang="en-US" sz="1400" dirty="0" smtClean="0">
                <a:solidFill>
                  <a:srgbClr val="FFFFFF"/>
                </a:solidFill>
                <a:latin typeface="Futura Bk"/>
                <a:cs typeface="Arial" pitchFamily="34" charset="0"/>
              </a:rPr>
            </a:br>
            <a:r>
              <a:rPr lang="en-US" sz="1400" dirty="0" smtClean="0">
                <a:solidFill>
                  <a:srgbClr val="FFFFFF"/>
                </a:solidFill>
                <a:latin typeface="Futura Bk"/>
                <a:cs typeface="Arial" pitchFamily="34" charset="0"/>
              </a:rPr>
              <a:t>services </a:t>
            </a:r>
            <a:r>
              <a:rPr lang="en-US" sz="1400" dirty="0">
                <a:solidFill>
                  <a:srgbClr val="FFFFFF"/>
                </a:solidFill>
                <a:latin typeface="Futura Bk"/>
                <a:cs typeface="Arial" pitchFamily="34" charset="0"/>
              </a:rPr>
              <a:t>securely</a:t>
            </a:r>
          </a:p>
        </p:txBody>
      </p:sp>
      <p:sp>
        <p:nvSpPr>
          <p:cNvPr id="12" name="TextBox 11"/>
          <p:cNvSpPr txBox="1"/>
          <p:nvPr>
            <p:custDataLst>
              <p:tags r:id="rId3"/>
            </p:custDataLst>
          </p:nvPr>
        </p:nvSpPr>
        <p:spPr>
          <a:xfrm>
            <a:off x="1771257" y="1532366"/>
            <a:ext cx="2413000" cy="800219"/>
          </a:xfrm>
          <a:prstGeom prst="rect">
            <a:avLst/>
          </a:prstGeom>
          <a:noFill/>
        </p:spPr>
        <p:txBody>
          <a:bodyPr wrap="square">
            <a:spAutoFit/>
          </a:bodyPr>
          <a:lstStyle/>
          <a:p>
            <a:pPr fontAlgn="auto">
              <a:spcBef>
                <a:spcPts val="0"/>
              </a:spcBef>
              <a:spcAft>
                <a:spcPts val="0"/>
              </a:spcAft>
              <a:defRPr/>
            </a:pPr>
            <a:r>
              <a:rPr lang="en-US" dirty="0" smtClean="0">
                <a:solidFill>
                  <a:srgbClr val="F39900"/>
                </a:solidFill>
                <a:latin typeface="Futura Bk"/>
                <a:cs typeface="Arial" pitchFamily="34" charset="0"/>
              </a:rPr>
              <a:t>Transform</a:t>
            </a:r>
            <a:r>
              <a:rPr lang="en-US" sz="1400" dirty="0" smtClean="0">
                <a:solidFill>
                  <a:srgbClr val="FFFFFF"/>
                </a:solidFill>
                <a:latin typeface="Futura Bk"/>
                <a:cs typeface="Arial" pitchFamily="34" charset="0"/>
              </a:rPr>
              <a:t/>
            </a:r>
            <a:br>
              <a:rPr lang="en-US" sz="1400" dirty="0" smtClean="0">
                <a:solidFill>
                  <a:srgbClr val="FFFFFF"/>
                </a:solidFill>
                <a:latin typeface="Futura Bk"/>
                <a:cs typeface="Arial" pitchFamily="34" charset="0"/>
              </a:rPr>
            </a:br>
            <a:r>
              <a:rPr lang="en-US" sz="1400" dirty="0" smtClean="0">
                <a:solidFill>
                  <a:srgbClr val="FFFFFF"/>
                </a:solidFill>
                <a:latin typeface="Futura Bk"/>
                <a:cs typeface="Arial" pitchFamily="34" charset="0"/>
              </a:rPr>
              <a:t>legacy </a:t>
            </a:r>
            <a:r>
              <a:rPr lang="en-US" sz="1400" dirty="0">
                <a:solidFill>
                  <a:srgbClr val="FFFFFF"/>
                </a:solidFill>
                <a:latin typeface="Futura Bk"/>
                <a:cs typeface="Arial" pitchFamily="34" charset="0"/>
              </a:rPr>
              <a:t>infrastructure and applications and processes</a:t>
            </a:r>
          </a:p>
        </p:txBody>
      </p:sp>
      <p:sp>
        <p:nvSpPr>
          <p:cNvPr id="13" name="TextBox 12"/>
          <p:cNvSpPr txBox="1"/>
          <p:nvPr>
            <p:custDataLst>
              <p:tags r:id="rId4"/>
            </p:custDataLst>
          </p:nvPr>
        </p:nvSpPr>
        <p:spPr>
          <a:xfrm>
            <a:off x="5378057" y="1532366"/>
            <a:ext cx="3035300" cy="800219"/>
          </a:xfrm>
          <a:prstGeom prst="rect">
            <a:avLst/>
          </a:prstGeom>
          <a:noFill/>
        </p:spPr>
        <p:txBody>
          <a:bodyPr wrap="square">
            <a:spAutoFit/>
          </a:bodyPr>
          <a:lstStyle/>
          <a:p>
            <a:pPr fontAlgn="auto">
              <a:spcBef>
                <a:spcPts val="0"/>
              </a:spcBef>
              <a:spcAft>
                <a:spcPts val="0"/>
              </a:spcAft>
              <a:defRPr/>
            </a:pPr>
            <a:r>
              <a:rPr lang="en-US" dirty="0" smtClean="0">
                <a:solidFill>
                  <a:srgbClr val="F39900"/>
                </a:solidFill>
                <a:latin typeface="Futura Bk"/>
                <a:cs typeface="Arial" pitchFamily="34" charset="0"/>
              </a:rPr>
              <a:t>Manage </a:t>
            </a:r>
            <a:r>
              <a:rPr lang="en-US" dirty="0">
                <a:solidFill>
                  <a:srgbClr val="F39900"/>
                </a:solidFill>
                <a:latin typeface="Futura Bk"/>
                <a:cs typeface="Arial" pitchFamily="34" charset="0"/>
              </a:rPr>
              <a:t>and secure</a:t>
            </a:r>
            <a:r>
              <a:rPr lang="en-US" dirty="0" smtClean="0">
                <a:solidFill>
                  <a:srgbClr val="F39900"/>
                </a:solidFill>
                <a:latin typeface="Futura Bk"/>
                <a:cs typeface="Arial" pitchFamily="34" charset="0"/>
              </a:rPr>
              <a:t> </a:t>
            </a:r>
            <a:r>
              <a:rPr lang="en-US" sz="1600" dirty="0" smtClean="0">
                <a:solidFill>
                  <a:srgbClr val="FFFFFF"/>
                </a:solidFill>
                <a:latin typeface="Futura Bk"/>
                <a:cs typeface="Arial" pitchFamily="34" charset="0"/>
              </a:rPr>
              <a:t/>
            </a:r>
            <a:br>
              <a:rPr lang="en-US" sz="1600" dirty="0" smtClean="0">
                <a:solidFill>
                  <a:srgbClr val="FFFFFF"/>
                </a:solidFill>
                <a:latin typeface="Futura Bk"/>
                <a:cs typeface="Arial" pitchFamily="34" charset="0"/>
              </a:rPr>
            </a:br>
            <a:r>
              <a:rPr lang="en-US" sz="1400" dirty="0" smtClean="0">
                <a:solidFill>
                  <a:srgbClr val="FFFFFF"/>
                </a:solidFill>
                <a:latin typeface="Futura Bk"/>
                <a:cs typeface="Arial" pitchFamily="34" charset="0"/>
              </a:rPr>
              <a:t>across legacy </a:t>
            </a:r>
            <a:r>
              <a:rPr lang="en-US" sz="1400" dirty="0">
                <a:solidFill>
                  <a:srgbClr val="FFFFFF"/>
                </a:solidFill>
                <a:latin typeface="Futura Bk"/>
                <a:cs typeface="Arial" pitchFamily="34" charset="0"/>
              </a:rPr>
              <a:t>applications </a:t>
            </a:r>
            <a:br>
              <a:rPr lang="en-US" sz="1400" dirty="0">
                <a:solidFill>
                  <a:srgbClr val="FFFFFF"/>
                </a:solidFill>
                <a:latin typeface="Futura Bk"/>
                <a:cs typeface="Arial" pitchFamily="34" charset="0"/>
              </a:rPr>
            </a:br>
            <a:r>
              <a:rPr lang="en-US" sz="1400" dirty="0">
                <a:solidFill>
                  <a:srgbClr val="FFFFFF"/>
                </a:solidFill>
                <a:latin typeface="Futura Bk"/>
                <a:cs typeface="Arial" pitchFamily="34" charset="0"/>
              </a:rPr>
              <a:t>and cloud assets</a:t>
            </a:r>
          </a:p>
        </p:txBody>
      </p:sp>
      <p:pic>
        <p:nvPicPr>
          <p:cNvPr id="15" name="Picture 77" descr="Bridge.pn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671370" y="1366519"/>
            <a:ext cx="3822192" cy="2953512"/>
          </a:xfrm>
          <a:prstGeom prst="rect">
            <a:avLst/>
          </a:prstGeom>
          <a:noFill/>
          <a:ln w="9525">
            <a:noFill/>
            <a:miter lim="800000"/>
            <a:headEnd/>
            <a:tailEnd/>
          </a:ln>
        </p:spPr>
      </p:pic>
      <p:pic>
        <p:nvPicPr>
          <p:cNvPr id="16" name="Picture 110" descr="Cloud_Platters.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758558" y="3238928"/>
            <a:ext cx="1046674" cy="1037287"/>
          </a:xfrm>
          <a:prstGeom prst="rect">
            <a:avLst/>
          </a:prstGeom>
          <a:noFill/>
          <a:ln w="9525">
            <a:noFill/>
            <a:miter lim="800000"/>
            <a:headEnd/>
            <a:tailEnd/>
          </a:ln>
        </p:spPr>
      </p:pic>
      <p:pic>
        <p:nvPicPr>
          <p:cNvPr id="17" name="Picture 110" descr="Cloud_Platters.pn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160321" y="3314731"/>
            <a:ext cx="973135" cy="947389"/>
          </a:xfrm>
          <a:prstGeom prst="rect">
            <a:avLst/>
          </a:prstGeom>
          <a:noFill/>
          <a:ln w="9525">
            <a:noFill/>
            <a:miter lim="800000"/>
            <a:headEnd/>
            <a:tailEnd/>
          </a:ln>
        </p:spPr>
      </p:pic>
      <p:pic>
        <p:nvPicPr>
          <p:cNvPr id="18" name="Picture 50" descr="Cloud_Platters.png"/>
          <p:cNvPicPr>
            <a:picLocks noChangeAspect="1"/>
          </p:cNvPicPr>
          <p:nvPr>
            <p:custDataLst>
              <p:tags r:id="rId5"/>
            </p:custDataLst>
          </p:nvPr>
        </p:nvPicPr>
        <p:blipFill>
          <a:blip r:embed="rId13" cstate="email">
            <a:extLst>
              <a:ext uri="{28A0092B-C50C-407E-A947-70E740481C1C}">
                <a14:useLocalDpi xmlns:a14="http://schemas.microsoft.com/office/drawing/2010/main"/>
              </a:ext>
            </a:extLst>
          </a:blip>
          <a:srcRect/>
          <a:stretch>
            <a:fillRect/>
          </a:stretch>
        </p:blipFill>
        <p:spPr bwMode="auto">
          <a:xfrm>
            <a:off x="6170220" y="3417521"/>
            <a:ext cx="970418" cy="853383"/>
          </a:xfrm>
          <a:prstGeom prst="rect">
            <a:avLst/>
          </a:prstGeom>
          <a:noFill/>
          <a:ln w="9525">
            <a:noFill/>
            <a:miter lim="800000"/>
            <a:headEnd/>
            <a:tailEnd/>
          </a:ln>
        </p:spPr>
      </p:pic>
      <p:sp>
        <p:nvSpPr>
          <p:cNvPr id="19" name="TextBox 23"/>
          <p:cNvSpPr txBox="1">
            <a:spLocks noChangeArrowheads="1"/>
          </p:cNvSpPr>
          <p:nvPr/>
        </p:nvSpPr>
        <p:spPr bwMode="auto">
          <a:xfrm>
            <a:off x="1552865" y="4241027"/>
            <a:ext cx="1302398" cy="276999"/>
          </a:xfrm>
          <a:prstGeom prst="rect">
            <a:avLst/>
          </a:prstGeom>
          <a:noFill/>
          <a:ln w="9525">
            <a:noFill/>
            <a:miter lim="800000"/>
            <a:headEnd/>
            <a:tailEnd/>
          </a:ln>
        </p:spPr>
        <p:txBody>
          <a:bodyPr>
            <a:spAutoFit/>
          </a:bodyPr>
          <a:lstStyle/>
          <a:p>
            <a:pPr algn="ctr">
              <a:lnSpc>
                <a:spcPts val="1400"/>
              </a:lnSpc>
              <a:defRPr/>
            </a:pPr>
            <a:r>
              <a:rPr lang="en-US" sz="1200" dirty="0">
                <a:solidFill>
                  <a:schemeClr val="bg1">
                    <a:lumMod val="65000"/>
                  </a:schemeClr>
                </a:solidFill>
                <a:latin typeface="Futura Hv" pitchFamily="34" charset="0"/>
                <a:cs typeface="Arial" pitchFamily="34" charset="0"/>
              </a:rPr>
              <a:t>Traditional</a:t>
            </a:r>
          </a:p>
        </p:txBody>
      </p:sp>
      <p:sp>
        <p:nvSpPr>
          <p:cNvPr id="20" name="TextBox 23"/>
          <p:cNvSpPr txBox="1">
            <a:spLocks noChangeArrowheads="1"/>
          </p:cNvSpPr>
          <p:nvPr/>
        </p:nvSpPr>
        <p:spPr bwMode="auto">
          <a:xfrm>
            <a:off x="2996051" y="4241027"/>
            <a:ext cx="1327907" cy="276999"/>
          </a:xfrm>
          <a:prstGeom prst="rect">
            <a:avLst/>
          </a:prstGeom>
          <a:noFill/>
          <a:ln w="9525">
            <a:noFill/>
            <a:miter lim="800000"/>
            <a:headEnd/>
            <a:tailEnd/>
          </a:ln>
        </p:spPr>
        <p:txBody>
          <a:bodyPr>
            <a:spAutoFit/>
          </a:bodyPr>
          <a:lstStyle/>
          <a:p>
            <a:pPr algn="ctr">
              <a:lnSpc>
                <a:spcPts val="1400"/>
              </a:lnSpc>
              <a:defRPr/>
            </a:pPr>
            <a:r>
              <a:rPr lang="en-US" sz="1200" dirty="0">
                <a:solidFill>
                  <a:schemeClr val="bg1">
                    <a:lumMod val="65000"/>
                  </a:schemeClr>
                </a:solidFill>
                <a:latin typeface="Futura Hv" pitchFamily="34" charset="0"/>
                <a:cs typeface="Arial" pitchFamily="34" charset="0"/>
              </a:rPr>
              <a:t>Private</a:t>
            </a:r>
          </a:p>
        </p:txBody>
      </p:sp>
      <p:sp>
        <p:nvSpPr>
          <p:cNvPr id="21" name="TextBox 23"/>
          <p:cNvSpPr txBox="1">
            <a:spLocks noChangeArrowheads="1"/>
          </p:cNvSpPr>
          <p:nvPr>
            <p:custDataLst>
              <p:tags r:id="rId6"/>
            </p:custDataLst>
          </p:nvPr>
        </p:nvSpPr>
        <p:spPr bwMode="auto">
          <a:xfrm>
            <a:off x="6004030" y="4241027"/>
            <a:ext cx="1309688" cy="276999"/>
          </a:xfrm>
          <a:prstGeom prst="rect">
            <a:avLst/>
          </a:prstGeom>
          <a:noFill/>
          <a:ln w="9525">
            <a:noFill/>
            <a:miter lim="800000"/>
            <a:headEnd/>
            <a:tailEnd/>
          </a:ln>
        </p:spPr>
        <p:txBody>
          <a:bodyPr>
            <a:spAutoFit/>
          </a:bodyPr>
          <a:lstStyle/>
          <a:p>
            <a:pPr algn="ctr">
              <a:lnSpc>
                <a:spcPts val="1400"/>
              </a:lnSpc>
              <a:defRPr/>
            </a:pPr>
            <a:r>
              <a:rPr lang="en-US" sz="1200" dirty="0">
                <a:solidFill>
                  <a:schemeClr val="bg1">
                    <a:lumMod val="65000"/>
                  </a:schemeClr>
                </a:solidFill>
                <a:latin typeface="Futura Hv" pitchFamily="34" charset="0"/>
                <a:cs typeface="Arial" pitchFamily="34" charset="0"/>
              </a:rPr>
              <a:t>Public</a:t>
            </a:r>
          </a:p>
        </p:txBody>
      </p:sp>
    </p:spTree>
    <p:extLst>
      <p:ext uri="{BB962C8B-B14F-4D97-AF65-F5344CB8AC3E}">
        <p14:creationId xmlns:p14="http://schemas.microsoft.com/office/powerpoint/2010/main" val="194478185"/>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283210" y="683765"/>
            <a:ext cx="8370380" cy="294965"/>
          </a:xfrm>
        </p:spPr>
        <p:txBody>
          <a:bodyPr/>
          <a:lstStyle/>
          <a:p>
            <a:r>
              <a:rPr lang="en-US" dirty="0" smtClean="0">
                <a:solidFill>
                  <a:schemeClr val="bg2">
                    <a:lumMod val="40000"/>
                    <a:lumOff val="60000"/>
                  </a:schemeClr>
                </a:solidFill>
              </a:rPr>
              <a:t>Accelerating time-to-application value</a:t>
            </a:r>
            <a:endParaRPr lang="en-US" dirty="0">
              <a:solidFill>
                <a:schemeClr val="bg2">
                  <a:lumMod val="40000"/>
                  <a:lumOff val="60000"/>
                </a:schemeClr>
              </a:solidFill>
            </a:endParaRPr>
          </a:p>
        </p:txBody>
      </p:sp>
      <p:sp>
        <p:nvSpPr>
          <p:cNvPr id="6" name="Title 5"/>
          <p:cNvSpPr>
            <a:spLocks noGrp="1"/>
          </p:cNvSpPr>
          <p:nvPr>
            <p:ph type="title"/>
          </p:nvPr>
        </p:nvSpPr>
        <p:spPr>
          <a:xfrm>
            <a:off x="253727" y="229962"/>
            <a:ext cx="8375650" cy="469840"/>
          </a:xfrm>
        </p:spPr>
        <p:txBody>
          <a:bodyPr/>
          <a:lstStyle/>
          <a:p>
            <a:r>
              <a:rPr lang="en-US" sz="3200" dirty="0" smtClean="0"/>
              <a:t>HP Converged Systems</a:t>
            </a:r>
            <a:endParaRPr lang="en-US" sz="3200" dirty="0"/>
          </a:p>
        </p:txBody>
      </p:sp>
      <p:pic>
        <p:nvPicPr>
          <p:cNvPr id="22" name="Picture 21" descr="outward arrows.png"/>
          <p:cNvPicPr>
            <a:picLocks noChangeAspect="1"/>
          </p:cNvPicPr>
          <p:nvPr/>
        </p:nvPicPr>
        <p:blipFill>
          <a:blip r:embed="rId3" cstate="print"/>
          <a:stretch>
            <a:fillRect/>
          </a:stretch>
        </p:blipFill>
        <p:spPr>
          <a:xfrm>
            <a:off x="3925888" y="2335214"/>
            <a:ext cx="2139950" cy="2028826"/>
          </a:xfrm>
          <a:prstGeom prst="rect">
            <a:avLst/>
          </a:prstGeom>
        </p:spPr>
      </p:pic>
      <p:pic>
        <p:nvPicPr>
          <p:cNvPr id="24" name="Picture 23" descr="plain-virt-globe.png"/>
          <p:cNvPicPr>
            <a:picLocks noChangeAspect="1"/>
          </p:cNvPicPr>
          <p:nvPr/>
        </p:nvPicPr>
        <p:blipFill>
          <a:blip r:embed="rId4" cstate="print"/>
          <a:stretch>
            <a:fillRect/>
          </a:stretch>
        </p:blipFill>
        <p:spPr>
          <a:xfrm>
            <a:off x="6342066" y="2444392"/>
            <a:ext cx="1181523" cy="1285775"/>
          </a:xfrm>
          <a:prstGeom prst="rect">
            <a:avLst/>
          </a:prstGeom>
        </p:spPr>
      </p:pic>
      <p:pic>
        <p:nvPicPr>
          <p:cNvPr id="25" name="Picture 24" descr="plain-virt-globe.png"/>
          <p:cNvPicPr>
            <a:picLocks noChangeAspect="1"/>
          </p:cNvPicPr>
          <p:nvPr/>
        </p:nvPicPr>
        <p:blipFill>
          <a:blip r:embed="rId5" cstate="print"/>
          <a:stretch>
            <a:fillRect/>
          </a:stretch>
        </p:blipFill>
        <p:spPr>
          <a:xfrm>
            <a:off x="5401977" y="1111456"/>
            <a:ext cx="1292725" cy="1285775"/>
          </a:xfrm>
          <a:prstGeom prst="rect">
            <a:avLst/>
          </a:prstGeom>
        </p:spPr>
      </p:pic>
      <p:pic>
        <p:nvPicPr>
          <p:cNvPr id="26" name="Picture 25" descr="plain-virt-globe.png"/>
          <p:cNvPicPr>
            <a:picLocks noChangeAspect="1"/>
          </p:cNvPicPr>
          <p:nvPr/>
        </p:nvPicPr>
        <p:blipFill>
          <a:blip r:embed="rId6" cstate="print"/>
          <a:stretch>
            <a:fillRect/>
          </a:stretch>
        </p:blipFill>
        <p:spPr>
          <a:xfrm>
            <a:off x="5111359" y="3714750"/>
            <a:ext cx="1417828" cy="1327476"/>
          </a:xfrm>
          <a:prstGeom prst="rect">
            <a:avLst/>
          </a:prstGeom>
        </p:spPr>
      </p:pic>
      <p:grpSp>
        <p:nvGrpSpPr>
          <p:cNvPr id="2" name="Group 81"/>
          <p:cNvGrpSpPr/>
          <p:nvPr/>
        </p:nvGrpSpPr>
        <p:grpSpPr>
          <a:xfrm>
            <a:off x="1377561" y="1885951"/>
            <a:ext cx="625677" cy="494435"/>
            <a:chOff x="820343" y="1530098"/>
            <a:chExt cx="625677" cy="494435"/>
          </a:xfrm>
        </p:grpSpPr>
        <p:sp>
          <p:nvSpPr>
            <p:cNvPr id="28" name="Oval 27"/>
            <p:cNvSpPr/>
            <p:nvPr/>
          </p:nvSpPr>
          <p:spPr bwMode="auto">
            <a:xfrm>
              <a:off x="820343" y="1792410"/>
              <a:ext cx="625677" cy="232123"/>
            </a:xfrm>
            <a:prstGeom prst="ellipse">
              <a:avLst/>
            </a:prstGeom>
            <a:solidFill>
              <a:schemeClr val="tx2">
                <a:lumMod val="50000"/>
              </a:schemeClr>
            </a:solidFill>
            <a:ln w="6350" cap="flat" cmpd="sng" algn="ctr">
              <a:noFill/>
              <a:prstDash val="solid"/>
              <a:round/>
              <a:headEnd type="none" w="med" len="med"/>
              <a:tailEnd type="none" w="med" len="med"/>
            </a:ln>
            <a:effectLst>
              <a:outerShdw blurRad="25400" dist="26940" dir="5400000" rotWithShape="0">
                <a:schemeClr val="tx1">
                  <a:alpha val="34999"/>
                </a:schemeClr>
              </a:outerShdw>
            </a:effectLst>
          </p:spPr>
          <p:txBody>
            <a:bodyPr anchor="ctr"/>
            <a:lstStyle/>
            <a:p>
              <a:pPr algn="ctr" fontAlgn="base">
                <a:lnSpc>
                  <a:spcPts val="1200"/>
                </a:lnSpc>
                <a:spcBef>
                  <a:spcPct val="0"/>
                </a:spcBef>
                <a:spcAft>
                  <a:spcPct val="0"/>
                </a:spcAft>
                <a:defRPr/>
              </a:pPr>
              <a:endParaRPr lang="en-US" sz="1200" dirty="0">
                <a:solidFill>
                  <a:prstClr val="white"/>
                </a:solidFill>
                <a:ea typeface="Arial" pitchFamily="-107" charset="0"/>
              </a:endParaRPr>
            </a:p>
          </p:txBody>
        </p:sp>
        <p:pic>
          <p:nvPicPr>
            <p:cNvPr id="29" name="Picture 28" descr="Sprawl_server_3a.png"/>
            <p:cNvPicPr>
              <a:picLocks noChangeAspect="1"/>
            </p:cNvPicPr>
            <p:nvPr/>
          </p:nvPicPr>
          <p:blipFill>
            <a:blip r:embed="rId7" cstate="email"/>
            <a:srcRect/>
            <a:stretch>
              <a:fillRect/>
            </a:stretch>
          </p:blipFill>
          <p:spPr bwMode="auto">
            <a:xfrm>
              <a:off x="934950" y="1530098"/>
              <a:ext cx="396463" cy="484372"/>
            </a:xfrm>
            <a:prstGeom prst="rect">
              <a:avLst/>
            </a:prstGeom>
            <a:noFill/>
            <a:ln w="9525">
              <a:noFill/>
              <a:miter lim="800000"/>
              <a:headEnd/>
              <a:tailEnd/>
            </a:ln>
            <a:effectLst>
              <a:outerShdw blurRad="50800" dist="26940" dir="5400000" algn="tl" rotWithShape="0">
                <a:srgbClr val="0D0D0D">
                  <a:alpha val="42999"/>
                </a:srgbClr>
              </a:outerShdw>
            </a:effectLst>
          </p:spPr>
        </p:pic>
      </p:grpSp>
      <p:sp>
        <p:nvSpPr>
          <p:cNvPr id="30" name="TextBox 29"/>
          <p:cNvSpPr txBox="1"/>
          <p:nvPr/>
        </p:nvSpPr>
        <p:spPr>
          <a:xfrm>
            <a:off x="707835" y="2089150"/>
            <a:ext cx="625491" cy="261610"/>
          </a:xfrm>
          <a:prstGeom prst="rect">
            <a:avLst/>
          </a:prstGeom>
          <a:noFill/>
        </p:spPr>
        <p:txBody>
          <a:bodyPr wrap="none" rtlCol="0">
            <a:spAutoFit/>
          </a:bodyPr>
          <a:lstStyle/>
          <a:p>
            <a:pPr algn="r"/>
            <a:r>
              <a:rPr lang="en-US" sz="1100" dirty="0">
                <a:solidFill>
                  <a:srgbClr val="FFC000"/>
                </a:solidFill>
                <a:latin typeface="+mn-lt"/>
              </a:rPr>
              <a:t>Servers</a:t>
            </a:r>
          </a:p>
        </p:txBody>
      </p:sp>
      <p:sp>
        <p:nvSpPr>
          <p:cNvPr id="31" name="TextBox 30"/>
          <p:cNvSpPr txBox="1"/>
          <p:nvPr/>
        </p:nvSpPr>
        <p:spPr>
          <a:xfrm>
            <a:off x="1207572" y="1504951"/>
            <a:ext cx="659155" cy="261610"/>
          </a:xfrm>
          <a:prstGeom prst="rect">
            <a:avLst/>
          </a:prstGeom>
          <a:noFill/>
        </p:spPr>
        <p:txBody>
          <a:bodyPr wrap="none" rtlCol="0">
            <a:spAutoFit/>
          </a:bodyPr>
          <a:lstStyle/>
          <a:p>
            <a:pPr algn="r"/>
            <a:r>
              <a:rPr lang="en-US" sz="1100" dirty="0">
                <a:solidFill>
                  <a:srgbClr val="FFC000"/>
                </a:solidFill>
                <a:latin typeface="+mn-lt"/>
              </a:rPr>
              <a:t>Storage</a:t>
            </a:r>
          </a:p>
        </p:txBody>
      </p:sp>
      <p:sp>
        <p:nvSpPr>
          <p:cNvPr id="32" name="TextBox 31"/>
          <p:cNvSpPr txBox="1"/>
          <p:nvPr/>
        </p:nvSpPr>
        <p:spPr>
          <a:xfrm>
            <a:off x="357521" y="2876551"/>
            <a:ext cx="899605" cy="261610"/>
          </a:xfrm>
          <a:prstGeom prst="rect">
            <a:avLst/>
          </a:prstGeom>
          <a:noFill/>
        </p:spPr>
        <p:txBody>
          <a:bodyPr wrap="none" rtlCol="0">
            <a:spAutoFit/>
          </a:bodyPr>
          <a:lstStyle/>
          <a:p>
            <a:pPr algn="r"/>
            <a:r>
              <a:rPr lang="en-US" sz="1100" dirty="0">
                <a:solidFill>
                  <a:srgbClr val="FFC000"/>
                </a:solidFill>
                <a:latin typeface="+mn-lt"/>
              </a:rPr>
              <a:t>Networking</a:t>
            </a:r>
          </a:p>
        </p:txBody>
      </p:sp>
      <p:sp>
        <p:nvSpPr>
          <p:cNvPr id="33" name="Oval 32"/>
          <p:cNvSpPr/>
          <p:nvPr/>
        </p:nvSpPr>
        <p:spPr>
          <a:xfrm>
            <a:off x="3358759" y="2114550"/>
            <a:ext cx="1676400" cy="1676400"/>
          </a:xfrm>
          <a:prstGeom prst="ellipse">
            <a:avLst/>
          </a:prstGeom>
          <a:solidFill>
            <a:schemeClr val="tx1">
              <a:alpha val="76000"/>
            </a:schemeClr>
          </a:solidFill>
          <a:ln w="9525" cap="flat" cmpd="sng" algn="ctr">
            <a:noFill/>
            <a:prstDash val="solid"/>
            <a:miter lim="800000"/>
            <a:headEnd/>
            <a:tailEnd/>
          </a:ln>
          <a:effectLst>
            <a:softEdge rad="152400"/>
          </a:effectLst>
        </p:spPr>
        <p:txBody>
          <a:bodyPr wrap="square" tIns="73152" rtlCol="0" anchor="ctr">
            <a:noAutofit/>
          </a:bodyPr>
          <a:lstStyle/>
          <a:p>
            <a:pPr algn="ctr"/>
            <a:endParaRPr lang="en-US" sz="1000" kern="0" dirty="0" smtClean="0">
              <a:solidFill>
                <a:srgbClr val="FFFFFF"/>
              </a:solidFill>
              <a:latin typeface="Futura Hv" pitchFamily="34" charset="0"/>
            </a:endParaRPr>
          </a:p>
        </p:txBody>
      </p:sp>
      <p:pic>
        <p:nvPicPr>
          <p:cNvPr id="34" name="Picture 33" descr="Systems Graphics Representations v4-05.png"/>
          <p:cNvPicPr>
            <a:picLocks noChangeAspect="1"/>
          </p:cNvPicPr>
          <p:nvPr/>
        </p:nvPicPr>
        <p:blipFill>
          <a:blip r:embed="rId8" cstate="print"/>
          <a:stretch>
            <a:fillRect/>
          </a:stretch>
        </p:blipFill>
        <p:spPr>
          <a:xfrm>
            <a:off x="3179136" y="2190751"/>
            <a:ext cx="1621464" cy="1295399"/>
          </a:xfrm>
          <a:prstGeom prst="rect">
            <a:avLst/>
          </a:prstGeom>
        </p:spPr>
      </p:pic>
      <p:grpSp>
        <p:nvGrpSpPr>
          <p:cNvPr id="3" name="Group 70"/>
          <p:cNvGrpSpPr/>
          <p:nvPr/>
        </p:nvGrpSpPr>
        <p:grpSpPr>
          <a:xfrm>
            <a:off x="1949059" y="1352550"/>
            <a:ext cx="634076" cy="443528"/>
            <a:chOff x="1373699" y="1146780"/>
            <a:chExt cx="634076" cy="443528"/>
          </a:xfrm>
        </p:grpSpPr>
        <p:sp>
          <p:nvSpPr>
            <p:cNvPr id="36" name="Oval 35"/>
            <p:cNvSpPr/>
            <p:nvPr/>
          </p:nvSpPr>
          <p:spPr bwMode="auto">
            <a:xfrm>
              <a:off x="1373699" y="1335390"/>
              <a:ext cx="634076" cy="254918"/>
            </a:xfrm>
            <a:prstGeom prst="ellipse">
              <a:avLst/>
            </a:prstGeom>
            <a:solidFill>
              <a:schemeClr val="tx2">
                <a:lumMod val="50000"/>
              </a:schemeClr>
            </a:solidFill>
            <a:ln w="6350" cap="flat" cmpd="sng" algn="ctr">
              <a:noFill/>
              <a:prstDash val="solid"/>
              <a:round/>
              <a:headEnd type="none" w="med" len="med"/>
              <a:tailEnd type="none" w="med" len="med"/>
            </a:ln>
            <a:effectLst>
              <a:outerShdw blurRad="25400" dist="26940" dir="5400000" rotWithShape="0">
                <a:schemeClr val="tx1">
                  <a:alpha val="34999"/>
                </a:schemeClr>
              </a:outerShdw>
            </a:effectLst>
          </p:spPr>
          <p:txBody>
            <a:bodyPr anchor="ctr"/>
            <a:lstStyle/>
            <a:p>
              <a:pPr algn="ctr" fontAlgn="base">
                <a:lnSpc>
                  <a:spcPts val="1200"/>
                </a:lnSpc>
                <a:spcBef>
                  <a:spcPct val="0"/>
                </a:spcBef>
                <a:spcAft>
                  <a:spcPct val="0"/>
                </a:spcAft>
                <a:defRPr/>
              </a:pPr>
              <a:endParaRPr lang="en-US" sz="1200" dirty="0">
                <a:solidFill>
                  <a:prstClr val="white"/>
                </a:solidFill>
                <a:ea typeface="Arial" pitchFamily="-107" charset="0"/>
              </a:endParaRPr>
            </a:p>
          </p:txBody>
        </p:sp>
        <p:pic>
          <p:nvPicPr>
            <p:cNvPr id="37" name="Picture 36" descr="storage.png"/>
            <p:cNvPicPr>
              <a:picLocks noChangeAspect="1"/>
            </p:cNvPicPr>
            <p:nvPr/>
          </p:nvPicPr>
          <p:blipFill>
            <a:blip r:embed="rId9" cstate="email"/>
            <a:srcRect/>
            <a:stretch>
              <a:fillRect/>
            </a:stretch>
          </p:blipFill>
          <p:spPr bwMode="auto">
            <a:xfrm>
              <a:off x="1523683" y="1146780"/>
              <a:ext cx="334109" cy="388271"/>
            </a:xfrm>
            <a:prstGeom prst="rect">
              <a:avLst/>
            </a:prstGeom>
            <a:noFill/>
            <a:ln w="9525">
              <a:noFill/>
              <a:miter lim="800000"/>
              <a:headEnd/>
              <a:tailEnd/>
            </a:ln>
            <a:effectLst>
              <a:outerShdw dist="25400" dir="5400000" algn="tl" rotWithShape="0">
                <a:srgbClr val="0D0D0D">
                  <a:alpha val="42999"/>
                </a:srgbClr>
              </a:outerShdw>
            </a:effectLst>
          </p:spPr>
        </p:pic>
      </p:grpSp>
      <p:sp>
        <p:nvSpPr>
          <p:cNvPr id="38" name="TextBox 37"/>
          <p:cNvSpPr txBox="1"/>
          <p:nvPr/>
        </p:nvSpPr>
        <p:spPr>
          <a:xfrm>
            <a:off x="101473" y="3603187"/>
            <a:ext cx="1553630" cy="261610"/>
          </a:xfrm>
          <a:prstGeom prst="rect">
            <a:avLst/>
          </a:prstGeom>
          <a:noFill/>
        </p:spPr>
        <p:txBody>
          <a:bodyPr wrap="none" rtlCol="0">
            <a:spAutoFit/>
          </a:bodyPr>
          <a:lstStyle/>
          <a:p>
            <a:pPr algn="r"/>
            <a:r>
              <a:rPr lang="en-US" sz="1100" dirty="0" smtClean="0">
                <a:solidFill>
                  <a:srgbClr val="FFC000"/>
                </a:solidFill>
                <a:latin typeface="+mn-lt"/>
              </a:rPr>
              <a:t>Management software</a:t>
            </a:r>
            <a:endParaRPr lang="en-US" sz="1100" dirty="0">
              <a:solidFill>
                <a:srgbClr val="FFC000"/>
              </a:solidFill>
              <a:latin typeface="+mn-lt"/>
            </a:endParaRPr>
          </a:p>
        </p:txBody>
      </p:sp>
      <p:grpSp>
        <p:nvGrpSpPr>
          <p:cNvPr id="4" name="Group 39"/>
          <p:cNvGrpSpPr/>
          <p:nvPr/>
        </p:nvGrpSpPr>
        <p:grpSpPr>
          <a:xfrm>
            <a:off x="1737437" y="3298388"/>
            <a:ext cx="634076" cy="568763"/>
            <a:chOff x="2361101" y="1532115"/>
            <a:chExt cx="634076" cy="568763"/>
          </a:xfrm>
        </p:grpSpPr>
        <p:sp>
          <p:nvSpPr>
            <p:cNvPr id="40" name="Oval 39"/>
            <p:cNvSpPr/>
            <p:nvPr/>
          </p:nvSpPr>
          <p:spPr bwMode="auto">
            <a:xfrm>
              <a:off x="2361101" y="1845960"/>
              <a:ext cx="634076" cy="254918"/>
            </a:xfrm>
            <a:prstGeom prst="ellipse">
              <a:avLst/>
            </a:prstGeom>
            <a:solidFill>
              <a:schemeClr val="tx2">
                <a:lumMod val="50000"/>
              </a:schemeClr>
            </a:solidFill>
            <a:ln w="6350" cap="flat" cmpd="sng" algn="ctr">
              <a:noFill/>
              <a:prstDash val="solid"/>
              <a:round/>
              <a:headEnd type="none" w="med" len="med"/>
              <a:tailEnd type="none" w="med" len="med"/>
            </a:ln>
            <a:effectLst>
              <a:outerShdw blurRad="25400" dist="26940" dir="5400000" rotWithShape="0">
                <a:schemeClr val="tx1">
                  <a:alpha val="34999"/>
                </a:schemeClr>
              </a:outerShdw>
            </a:effectLst>
          </p:spPr>
          <p:txBody>
            <a:bodyPr anchor="ctr"/>
            <a:lstStyle/>
            <a:p>
              <a:pPr algn="ctr" fontAlgn="base">
                <a:lnSpc>
                  <a:spcPts val="1200"/>
                </a:lnSpc>
                <a:spcBef>
                  <a:spcPct val="0"/>
                </a:spcBef>
                <a:spcAft>
                  <a:spcPct val="0"/>
                </a:spcAft>
                <a:defRPr/>
              </a:pPr>
              <a:endParaRPr lang="en-US" sz="1200" dirty="0">
                <a:solidFill>
                  <a:prstClr val="white"/>
                </a:solidFill>
                <a:ea typeface="Arial" pitchFamily="-107" charset="0"/>
              </a:endParaRPr>
            </a:p>
          </p:txBody>
        </p:sp>
        <p:pic>
          <p:nvPicPr>
            <p:cNvPr id="41" name="Picture 40" descr="network2.png"/>
            <p:cNvPicPr>
              <a:picLocks noChangeAspect="1"/>
            </p:cNvPicPr>
            <p:nvPr/>
          </p:nvPicPr>
          <p:blipFill>
            <a:blip r:embed="rId10" cstate="email"/>
            <a:stretch>
              <a:fillRect/>
            </a:stretch>
          </p:blipFill>
          <p:spPr bwMode="auto">
            <a:xfrm>
              <a:off x="2411211" y="1532115"/>
              <a:ext cx="540394" cy="544640"/>
            </a:xfrm>
            <a:prstGeom prst="rect">
              <a:avLst/>
            </a:prstGeom>
            <a:noFill/>
            <a:ln w="9525">
              <a:noFill/>
              <a:miter lim="800000"/>
              <a:headEnd/>
              <a:tailEnd/>
            </a:ln>
            <a:effectLst>
              <a:outerShdw blurRad="50800" dist="26940" dir="5400000" algn="tl" rotWithShape="0">
                <a:srgbClr val="0D0D0D">
                  <a:alpha val="42999"/>
                </a:srgbClr>
              </a:outerShdw>
            </a:effectLst>
          </p:spPr>
        </p:pic>
      </p:grpSp>
      <p:grpSp>
        <p:nvGrpSpPr>
          <p:cNvPr id="5" name="Group 42"/>
          <p:cNvGrpSpPr/>
          <p:nvPr/>
        </p:nvGrpSpPr>
        <p:grpSpPr>
          <a:xfrm>
            <a:off x="1284662" y="2607362"/>
            <a:ext cx="659075" cy="548589"/>
            <a:chOff x="1164401" y="3192479"/>
            <a:chExt cx="659075" cy="548589"/>
          </a:xfrm>
        </p:grpSpPr>
        <p:sp>
          <p:nvSpPr>
            <p:cNvPr id="43" name="Oval 42"/>
            <p:cNvSpPr/>
            <p:nvPr/>
          </p:nvSpPr>
          <p:spPr bwMode="auto">
            <a:xfrm>
              <a:off x="1181100" y="3486150"/>
              <a:ext cx="634076" cy="254918"/>
            </a:xfrm>
            <a:prstGeom prst="ellipse">
              <a:avLst/>
            </a:prstGeom>
            <a:solidFill>
              <a:schemeClr val="tx2">
                <a:lumMod val="50000"/>
              </a:schemeClr>
            </a:solidFill>
            <a:ln w="6350" cap="flat" cmpd="sng" algn="ctr">
              <a:noFill/>
              <a:prstDash val="solid"/>
              <a:round/>
              <a:headEnd type="none" w="med" len="med"/>
              <a:tailEnd type="none" w="med" len="med"/>
            </a:ln>
            <a:effectLst>
              <a:outerShdw blurRad="25400" dist="26940" dir="5400000" rotWithShape="0">
                <a:schemeClr val="tx1">
                  <a:alpha val="34999"/>
                </a:schemeClr>
              </a:outerShdw>
            </a:effectLst>
          </p:spPr>
          <p:txBody>
            <a:bodyPr anchor="ctr"/>
            <a:lstStyle/>
            <a:p>
              <a:pPr algn="ctr" fontAlgn="base">
                <a:lnSpc>
                  <a:spcPts val="1200"/>
                </a:lnSpc>
                <a:spcBef>
                  <a:spcPct val="0"/>
                </a:spcBef>
                <a:spcAft>
                  <a:spcPct val="0"/>
                </a:spcAft>
                <a:defRPr/>
              </a:pPr>
              <a:endParaRPr lang="en-US" sz="1200" dirty="0">
                <a:solidFill>
                  <a:prstClr val="white"/>
                </a:solidFill>
                <a:ea typeface="Arial" pitchFamily="-107" charset="0"/>
              </a:endParaRPr>
            </a:p>
          </p:txBody>
        </p:sp>
        <p:pic>
          <p:nvPicPr>
            <p:cNvPr id="44" name="Picture 43" descr="network2.png"/>
            <p:cNvPicPr>
              <a:picLocks noChangeAspect="1"/>
            </p:cNvPicPr>
            <p:nvPr/>
          </p:nvPicPr>
          <p:blipFill>
            <a:blip r:embed="rId11" cstate="email"/>
            <a:stretch>
              <a:fillRect/>
            </a:stretch>
          </p:blipFill>
          <p:spPr bwMode="auto">
            <a:xfrm>
              <a:off x="1164401" y="3192479"/>
              <a:ext cx="659075" cy="542399"/>
            </a:xfrm>
            <a:prstGeom prst="rect">
              <a:avLst/>
            </a:prstGeom>
            <a:noFill/>
            <a:ln>
              <a:noFill/>
            </a:ln>
          </p:spPr>
        </p:pic>
      </p:grpSp>
      <p:pic>
        <p:nvPicPr>
          <p:cNvPr id="46" name="Picture 45" descr="swoosh arrows.png"/>
          <p:cNvPicPr>
            <a:picLocks noChangeAspect="1"/>
          </p:cNvPicPr>
          <p:nvPr/>
        </p:nvPicPr>
        <p:blipFill>
          <a:blip r:embed="rId12" cstate="print"/>
          <a:stretch>
            <a:fillRect/>
          </a:stretch>
        </p:blipFill>
        <p:spPr>
          <a:xfrm>
            <a:off x="1905002" y="1733551"/>
            <a:ext cx="1628775" cy="1892300"/>
          </a:xfrm>
          <a:prstGeom prst="rect">
            <a:avLst/>
          </a:prstGeom>
        </p:spPr>
      </p:pic>
      <p:sp>
        <p:nvSpPr>
          <p:cNvPr id="47" name="TextBox 46"/>
          <p:cNvSpPr txBox="1"/>
          <p:nvPr/>
        </p:nvSpPr>
        <p:spPr>
          <a:xfrm>
            <a:off x="6559402" y="4097853"/>
            <a:ext cx="1670198" cy="307777"/>
          </a:xfrm>
          <a:prstGeom prst="rect">
            <a:avLst/>
          </a:prstGeom>
          <a:noFill/>
        </p:spPr>
        <p:txBody>
          <a:bodyPr wrap="square" rtlCol="0">
            <a:spAutoFit/>
          </a:bodyPr>
          <a:lstStyle/>
          <a:p>
            <a:r>
              <a:rPr lang="en-US" sz="1400" kern="0" cap="all" dirty="0" err="1" smtClean="0">
                <a:solidFill>
                  <a:srgbClr val="44BCFF"/>
                </a:solidFill>
                <a:latin typeface="Futura Bk" pitchFamily="34" charset="0"/>
              </a:rPr>
              <a:t>appsystems</a:t>
            </a:r>
            <a:endParaRPr lang="en-US" sz="1400" kern="0" cap="all" dirty="0" smtClean="0">
              <a:solidFill>
                <a:srgbClr val="44BCFF"/>
              </a:solidFill>
              <a:latin typeface="Futura Bk" pitchFamily="34" charset="0"/>
            </a:endParaRPr>
          </a:p>
        </p:txBody>
      </p:sp>
      <p:sp>
        <p:nvSpPr>
          <p:cNvPr id="48" name="TextBox 47"/>
          <p:cNvSpPr txBox="1"/>
          <p:nvPr/>
        </p:nvSpPr>
        <p:spPr>
          <a:xfrm>
            <a:off x="6758715" y="1515105"/>
            <a:ext cx="1647203" cy="307777"/>
          </a:xfrm>
          <a:prstGeom prst="rect">
            <a:avLst/>
          </a:prstGeom>
          <a:noFill/>
        </p:spPr>
        <p:txBody>
          <a:bodyPr wrap="square" rtlCol="0">
            <a:spAutoFit/>
          </a:bodyPr>
          <a:lstStyle/>
          <a:p>
            <a:pPr fontAlgn="auto">
              <a:spcBef>
                <a:spcPts val="0"/>
              </a:spcBef>
              <a:spcAft>
                <a:spcPts val="0"/>
              </a:spcAft>
            </a:pPr>
            <a:r>
              <a:rPr lang="en-US" sz="1400" kern="0" cap="all" dirty="0" err="1" smtClean="0">
                <a:solidFill>
                  <a:srgbClr val="44BCFF"/>
                </a:solidFill>
                <a:latin typeface="Futura Bk" pitchFamily="34" charset="0"/>
              </a:rPr>
              <a:t>cloudsystem</a:t>
            </a:r>
            <a:endParaRPr lang="en-US" sz="1400" kern="0" cap="all" dirty="0" smtClean="0">
              <a:solidFill>
                <a:srgbClr val="44BCFF"/>
              </a:solidFill>
              <a:latin typeface="Futura Bk" pitchFamily="34" charset="0"/>
            </a:endParaRPr>
          </a:p>
        </p:txBody>
      </p:sp>
      <p:sp>
        <p:nvSpPr>
          <p:cNvPr id="49" name="TextBox 48"/>
          <p:cNvSpPr txBox="1"/>
          <p:nvPr/>
        </p:nvSpPr>
        <p:spPr>
          <a:xfrm>
            <a:off x="7506710" y="2824469"/>
            <a:ext cx="1710046" cy="307777"/>
          </a:xfrm>
          <a:prstGeom prst="rect">
            <a:avLst/>
          </a:prstGeom>
          <a:noFill/>
        </p:spPr>
        <p:txBody>
          <a:bodyPr wrap="square" rtlCol="0">
            <a:spAutoFit/>
          </a:bodyPr>
          <a:lstStyle/>
          <a:p>
            <a:pPr fontAlgn="auto">
              <a:spcBef>
                <a:spcPts val="0"/>
              </a:spcBef>
              <a:spcAft>
                <a:spcPts val="0"/>
              </a:spcAft>
            </a:pPr>
            <a:r>
              <a:rPr lang="en-US" sz="1400" kern="0" cap="all" dirty="0" err="1" smtClean="0">
                <a:solidFill>
                  <a:srgbClr val="44BCFF"/>
                </a:solidFill>
                <a:latin typeface="Futura Bk" pitchFamily="34" charset="0"/>
              </a:rPr>
              <a:t>virtualsystem</a:t>
            </a:r>
            <a:endParaRPr lang="en-US" sz="1400" kern="0" cap="all" dirty="0" smtClean="0">
              <a:solidFill>
                <a:srgbClr val="44BCFF"/>
              </a:solidFill>
              <a:latin typeface="Futura Bk" pitchFamily="34" charset="0"/>
            </a:endParaRPr>
          </a:p>
        </p:txBody>
      </p:sp>
    </p:spTree>
    <p:extLst>
      <p:ext uri="{BB962C8B-B14F-4D97-AF65-F5344CB8AC3E}">
        <p14:creationId xmlns:p14="http://schemas.microsoft.com/office/powerpoint/2010/main" val="250085559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1000"/>
                                        <p:tgtEl>
                                          <p:spTgt spid="38"/>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left)">
                                      <p:cBhvr>
                                        <p:cTn id="32" dur="1000"/>
                                        <p:tgtEl>
                                          <p:spTgt spid="46"/>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000"/>
                                        <p:tgtEl>
                                          <p:spTgt spid="34"/>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ide_7.png"/>
          <p:cNvPicPr>
            <a:picLocks noChangeAspect="1"/>
          </p:cNvPicPr>
          <p:nvPr/>
        </p:nvPicPr>
        <p:blipFill>
          <a:blip r:embed="rId3" cstate="screen"/>
          <a:srcRect r="5315" b="9547"/>
          <a:stretch>
            <a:fillRect/>
          </a:stretch>
        </p:blipFill>
        <p:spPr>
          <a:xfrm>
            <a:off x="496749" y="491067"/>
            <a:ext cx="8647251" cy="4652433"/>
          </a:xfrm>
          <a:prstGeom prst="rect">
            <a:avLst/>
          </a:prstGeom>
        </p:spPr>
      </p:pic>
      <p:sp>
        <p:nvSpPr>
          <p:cNvPr id="7" name="Text Placeholder 6"/>
          <p:cNvSpPr>
            <a:spLocks noGrp="1"/>
          </p:cNvSpPr>
          <p:nvPr>
            <p:ph type="body" sz="quarter" idx="14"/>
          </p:nvPr>
        </p:nvSpPr>
        <p:spPr>
          <a:xfrm>
            <a:off x="107504" y="627534"/>
            <a:ext cx="8370380" cy="294965"/>
          </a:xfrm>
        </p:spPr>
        <p:txBody>
          <a:bodyPr/>
          <a:lstStyle/>
          <a:p>
            <a:r>
              <a:rPr lang="en-US" dirty="0" smtClean="0">
                <a:solidFill>
                  <a:schemeClr val="bg1">
                    <a:lumMod val="75000"/>
                  </a:schemeClr>
                </a:solidFill>
              </a:rPr>
              <a:t>The most complete, open, integrated system to build and manage clouds</a:t>
            </a:r>
          </a:p>
          <a:p>
            <a:endParaRPr lang="en-US" dirty="0">
              <a:solidFill>
                <a:schemeClr val="bg2">
                  <a:lumMod val="65000"/>
                </a:schemeClr>
              </a:solidFill>
            </a:endParaRPr>
          </a:p>
        </p:txBody>
      </p:sp>
      <p:sp>
        <p:nvSpPr>
          <p:cNvPr id="6" name="Title 5"/>
          <p:cNvSpPr>
            <a:spLocks noGrp="1"/>
          </p:cNvSpPr>
          <p:nvPr>
            <p:ph type="title"/>
          </p:nvPr>
        </p:nvSpPr>
        <p:spPr>
          <a:xfrm>
            <a:off x="107504" y="123478"/>
            <a:ext cx="8375650" cy="469840"/>
          </a:xfrm>
        </p:spPr>
        <p:txBody>
          <a:bodyPr/>
          <a:lstStyle/>
          <a:p>
            <a:r>
              <a:rPr lang="en-US" dirty="0" smtClean="0"/>
              <a:t>HP Converged Systems – </a:t>
            </a:r>
            <a:r>
              <a:rPr lang="en-US" dirty="0" err="1" smtClean="0"/>
              <a:t>CloudSystem</a:t>
            </a:r>
            <a:endParaRPr lang="en-US" dirty="0"/>
          </a:p>
        </p:txBody>
      </p:sp>
      <p:sp>
        <p:nvSpPr>
          <p:cNvPr id="10" name="Rectangle 9"/>
          <p:cNvSpPr/>
          <p:nvPr/>
        </p:nvSpPr>
        <p:spPr>
          <a:xfrm>
            <a:off x="371840" y="1238789"/>
            <a:ext cx="3082560" cy="3031599"/>
          </a:xfrm>
          <a:prstGeom prst="rect">
            <a:avLst/>
          </a:prstGeom>
        </p:spPr>
        <p:txBody>
          <a:bodyPr wrap="square">
            <a:spAutoFit/>
          </a:bodyPr>
          <a:lstStyle/>
          <a:p>
            <a:pPr marL="225425" lvl="0" indent="-225425">
              <a:spcAft>
                <a:spcPts val="600"/>
              </a:spcAft>
              <a:buClr>
                <a:srgbClr val="898B8F"/>
              </a:buClr>
              <a:buSzPct val="80000"/>
            </a:pPr>
            <a:r>
              <a:rPr lang="en-GB" sz="1600" dirty="0" smtClean="0">
                <a:solidFill>
                  <a:srgbClr val="F39900"/>
                </a:solidFill>
              </a:rPr>
              <a:t>Key differentiators</a:t>
            </a:r>
          </a:p>
          <a:p>
            <a:pPr marL="114300" lvl="1" indent="-114300">
              <a:spcAft>
                <a:spcPts val="600"/>
              </a:spcAft>
              <a:buClr>
                <a:schemeClr val="bg1"/>
              </a:buClr>
              <a:buFont typeface="Arial"/>
              <a:buChar char="•"/>
            </a:pPr>
            <a:r>
              <a:rPr lang="en-US" sz="1500" dirty="0" smtClean="0">
                <a:solidFill>
                  <a:srgbClr val="FFFFFF"/>
                </a:solidFill>
              </a:rPr>
              <a:t>Single services view across </a:t>
            </a:r>
            <a:br>
              <a:rPr lang="en-US" sz="1500" dirty="0" smtClean="0">
                <a:solidFill>
                  <a:srgbClr val="FFFFFF"/>
                </a:solidFill>
              </a:rPr>
            </a:br>
            <a:r>
              <a:rPr lang="en-US" sz="1500" dirty="0" smtClean="0">
                <a:solidFill>
                  <a:srgbClr val="FFFFFF"/>
                </a:solidFill>
              </a:rPr>
              <a:t>private, public and hybrid cloud</a:t>
            </a:r>
          </a:p>
          <a:p>
            <a:pPr marL="114300" lvl="1" indent="-114300">
              <a:spcAft>
                <a:spcPts val="600"/>
              </a:spcAft>
              <a:buClr>
                <a:schemeClr val="bg1"/>
              </a:buClr>
              <a:buFont typeface="Arial"/>
              <a:buChar char="•"/>
            </a:pPr>
            <a:r>
              <a:rPr lang="en-US" sz="1500" dirty="0" smtClean="0">
                <a:solidFill>
                  <a:srgbClr val="FFFFFF"/>
                </a:solidFill>
              </a:rPr>
              <a:t>Multi-hypervisor, multi-OS, heterogeneous infrastructure</a:t>
            </a:r>
          </a:p>
          <a:p>
            <a:pPr marL="114300" lvl="1" indent="-114300">
              <a:spcAft>
                <a:spcPts val="600"/>
              </a:spcAft>
              <a:buClr>
                <a:schemeClr val="bg1"/>
              </a:buClr>
              <a:buFont typeface="Arial"/>
              <a:buChar char="•"/>
            </a:pPr>
            <a:r>
              <a:rPr lang="en-US" sz="1500" dirty="0" smtClean="0">
                <a:solidFill>
                  <a:srgbClr val="FFFFFF"/>
                </a:solidFill>
              </a:rPr>
              <a:t>Intelligent automation and lifecycle management application-to-infrastructure</a:t>
            </a:r>
          </a:p>
          <a:p>
            <a:pPr marL="114300" lvl="1" indent="-114300">
              <a:spcAft>
                <a:spcPts val="600"/>
              </a:spcAft>
              <a:buClr>
                <a:schemeClr val="bg1"/>
              </a:buClr>
              <a:buFont typeface="Arial"/>
              <a:buChar char="•"/>
            </a:pPr>
            <a:r>
              <a:rPr lang="en-US" sz="1500" dirty="0" smtClean="0">
                <a:solidFill>
                  <a:schemeClr val="bg1"/>
                </a:solidFill>
              </a:rPr>
              <a:t>Scalability with built-in bursting</a:t>
            </a:r>
          </a:p>
          <a:p>
            <a:pPr marL="114300" lvl="1" indent="-114300">
              <a:spcAft>
                <a:spcPts val="600"/>
              </a:spcAft>
              <a:buClr>
                <a:schemeClr val="bg1"/>
              </a:buClr>
              <a:buFont typeface="Arial"/>
              <a:buChar char="•"/>
            </a:pPr>
            <a:r>
              <a:rPr lang="en-US" sz="1500" dirty="0" smtClean="0">
                <a:solidFill>
                  <a:srgbClr val="FFFFFF"/>
                </a:solidFill>
              </a:rPr>
              <a:t>Converged Infrastructure </a:t>
            </a:r>
            <a:br>
              <a:rPr lang="en-US" sz="1500" dirty="0" smtClean="0">
                <a:solidFill>
                  <a:srgbClr val="FFFFFF"/>
                </a:solidFill>
              </a:rPr>
            </a:br>
            <a:r>
              <a:rPr lang="en-US" sz="1500" dirty="0" smtClean="0">
                <a:solidFill>
                  <a:srgbClr val="FFFFFF"/>
                </a:solidFill>
              </a:rPr>
              <a:t>built for the cloud</a:t>
            </a:r>
          </a:p>
        </p:txBody>
      </p:sp>
      <p:grpSp>
        <p:nvGrpSpPr>
          <p:cNvPr id="2" name="Group 27"/>
          <p:cNvGrpSpPr/>
          <p:nvPr/>
        </p:nvGrpSpPr>
        <p:grpSpPr>
          <a:xfrm>
            <a:off x="6804291" y="2360008"/>
            <a:ext cx="1288658" cy="1786532"/>
            <a:chOff x="6804291" y="2490342"/>
            <a:chExt cx="1288658" cy="1786532"/>
          </a:xfrm>
        </p:grpSpPr>
        <p:pic>
          <p:nvPicPr>
            <p:cNvPr id="11" name="Picture 23" descr="tibco.gif"/>
            <p:cNvPicPr>
              <a:picLocks noChangeAspect="1"/>
            </p:cNvPicPr>
            <p:nvPr/>
          </p:nvPicPr>
          <p:blipFill>
            <a:blip r:embed="rId4" cstate="screen"/>
            <a:srcRect/>
            <a:stretch>
              <a:fillRect/>
            </a:stretch>
          </p:blipFill>
          <p:spPr bwMode="gray">
            <a:xfrm rot="573666">
              <a:off x="6935536" y="3095008"/>
              <a:ext cx="447046" cy="102124"/>
            </a:xfrm>
            <a:prstGeom prst="rect">
              <a:avLst/>
            </a:prstGeom>
            <a:noFill/>
            <a:ln w="9525">
              <a:noFill/>
              <a:miter lim="800000"/>
              <a:headEnd/>
              <a:tailEnd/>
            </a:ln>
          </p:spPr>
        </p:pic>
        <p:grpSp>
          <p:nvGrpSpPr>
            <p:cNvPr id="3" name="Group 9"/>
            <p:cNvGrpSpPr/>
            <p:nvPr/>
          </p:nvGrpSpPr>
          <p:grpSpPr>
            <a:xfrm rot="333448">
              <a:off x="6836379" y="3822545"/>
              <a:ext cx="1216405" cy="224274"/>
              <a:chOff x="7699694" y="4013938"/>
              <a:chExt cx="1251355" cy="230718"/>
            </a:xfrm>
          </p:grpSpPr>
          <p:pic>
            <p:nvPicPr>
              <p:cNvPr id="20" name="Picture 15" descr="SWht_sasWht.jpg"/>
              <p:cNvPicPr>
                <a:picLocks noChangeAspect="1"/>
              </p:cNvPicPr>
              <p:nvPr/>
            </p:nvPicPr>
            <p:blipFill>
              <a:blip r:embed="rId5" cstate="screen">
                <a:clrChange>
                  <a:clrFrom>
                    <a:srgbClr val="272526"/>
                  </a:clrFrom>
                  <a:clrTo>
                    <a:srgbClr val="272526">
                      <a:alpha val="0"/>
                    </a:srgbClr>
                  </a:clrTo>
                </a:clrChange>
              </a:blip>
              <a:stretch>
                <a:fillRect/>
              </a:stretch>
            </p:blipFill>
            <p:spPr bwMode="gray">
              <a:xfrm rot="408609">
                <a:off x="7699694" y="4013938"/>
                <a:ext cx="490241" cy="210129"/>
              </a:xfrm>
              <a:prstGeom prst="rect">
                <a:avLst/>
              </a:prstGeom>
              <a:noFill/>
              <a:ln>
                <a:noFill/>
              </a:ln>
            </p:spPr>
          </p:pic>
          <p:pic>
            <p:nvPicPr>
              <p:cNvPr id="21" name="Picture 20" descr="VMW_09Q3_LOGO_Corp_White.png"/>
              <p:cNvPicPr>
                <a:picLocks noChangeAspect="1"/>
              </p:cNvPicPr>
              <p:nvPr/>
            </p:nvPicPr>
            <p:blipFill>
              <a:blip r:embed="rId6" cstate="screen"/>
              <a:stretch>
                <a:fillRect/>
              </a:stretch>
            </p:blipFill>
            <p:spPr bwMode="gray">
              <a:xfrm rot="408609">
                <a:off x="8266862" y="4140861"/>
                <a:ext cx="684187" cy="103795"/>
              </a:xfrm>
              <a:prstGeom prst="rect">
                <a:avLst/>
              </a:prstGeom>
            </p:spPr>
          </p:pic>
        </p:grpSp>
        <p:pic>
          <p:nvPicPr>
            <p:cNvPr id="17" name="Picture 10" descr="redhat.png"/>
            <p:cNvPicPr>
              <a:picLocks noChangeAspect="1"/>
            </p:cNvPicPr>
            <p:nvPr/>
          </p:nvPicPr>
          <p:blipFill>
            <a:blip r:embed="rId7" cstate="screen"/>
            <a:stretch>
              <a:fillRect/>
            </a:stretch>
          </p:blipFill>
          <p:spPr bwMode="gray">
            <a:xfrm rot="573666">
              <a:off x="6804291" y="3329716"/>
              <a:ext cx="340268" cy="340311"/>
            </a:xfrm>
            <a:prstGeom prst="rect">
              <a:avLst/>
            </a:prstGeom>
            <a:noFill/>
            <a:ln>
              <a:noFill/>
            </a:ln>
          </p:spPr>
        </p:pic>
        <p:pic>
          <p:nvPicPr>
            <p:cNvPr id="18" name="Picture 12" descr="citrix.jpg"/>
            <p:cNvPicPr>
              <a:picLocks noChangeAspect="1"/>
            </p:cNvPicPr>
            <p:nvPr/>
          </p:nvPicPr>
          <p:blipFill>
            <a:blip r:embed="rId8" cstate="screen">
              <a:clrChange>
                <a:clrFrom>
                  <a:srgbClr val="000000"/>
                </a:clrFrom>
                <a:clrTo>
                  <a:srgbClr val="000000">
                    <a:alpha val="0"/>
                  </a:srgbClr>
                </a:clrTo>
              </a:clrChange>
              <a:lum bright="100000"/>
            </a:blip>
            <a:stretch>
              <a:fillRect/>
            </a:stretch>
          </p:blipFill>
          <p:spPr bwMode="gray">
            <a:xfrm rot="713919">
              <a:off x="7522260" y="3593274"/>
              <a:ext cx="570689" cy="223013"/>
            </a:xfrm>
            <a:prstGeom prst="rect">
              <a:avLst/>
            </a:prstGeom>
            <a:noFill/>
            <a:ln>
              <a:noFill/>
            </a:ln>
          </p:spPr>
        </p:pic>
        <p:pic>
          <p:nvPicPr>
            <p:cNvPr id="19" name="Picture 2" descr="image002"/>
            <p:cNvPicPr>
              <a:picLocks noChangeAspect="1" noChangeArrowheads="1"/>
            </p:cNvPicPr>
            <p:nvPr/>
          </p:nvPicPr>
          <p:blipFill>
            <a:blip r:embed="rId9" cstate="screen"/>
            <a:srcRect/>
            <a:stretch>
              <a:fillRect/>
            </a:stretch>
          </p:blipFill>
          <p:spPr bwMode="auto">
            <a:xfrm rot="549111">
              <a:off x="7228731" y="3526474"/>
              <a:ext cx="216131" cy="201422"/>
            </a:xfrm>
            <a:prstGeom prst="rect">
              <a:avLst/>
            </a:prstGeom>
            <a:noFill/>
            <a:ln w="9525">
              <a:noFill/>
              <a:miter lim="800000"/>
              <a:headEnd/>
              <a:tailEnd/>
            </a:ln>
          </p:spPr>
        </p:pic>
        <p:pic>
          <p:nvPicPr>
            <p:cNvPr id="14" name="Picture 13" descr="oracle-logo-Sm.png"/>
            <p:cNvPicPr>
              <a:picLocks noChangeAspect="1"/>
            </p:cNvPicPr>
            <p:nvPr/>
          </p:nvPicPr>
          <p:blipFill>
            <a:blip r:embed="rId10" cstate="screen">
              <a:lum bright="100000"/>
            </a:blip>
            <a:stretch>
              <a:fillRect/>
            </a:stretch>
          </p:blipFill>
          <p:spPr>
            <a:xfrm rot="844008">
              <a:off x="6944415" y="4168224"/>
              <a:ext cx="861328" cy="108650"/>
            </a:xfrm>
            <a:prstGeom prst="rect">
              <a:avLst/>
            </a:prstGeom>
          </p:spPr>
        </p:pic>
        <p:pic>
          <p:nvPicPr>
            <p:cNvPr id="15" name="Picture 14" descr="SAP_white.png"/>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rot="573666">
              <a:off x="7587925" y="3194336"/>
              <a:ext cx="499446" cy="246954"/>
            </a:xfrm>
            <a:prstGeom prst="rect">
              <a:avLst/>
            </a:prstGeom>
          </p:spPr>
        </p:pic>
        <p:pic>
          <p:nvPicPr>
            <p:cNvPr id="16" name="Picture 15" descr="microsoft_logo.png"/>
            <p:cNvPicPr>
              <a:picLocks noChangeAspect="1"/>
            </p:cNvPicPr>
            <p:nvPr/>
          </p:nvPicPr>
          <p:blipFill>
            <a:blip r:embed="rId12" cstate="screen"/>
            <a:stretch>
              <a:fillRect/>
            </a:stretch>
          </p:blipFill>
          <p:spPr>
            <a:xfrm rot="525057">
              <a:off x="7115382" y="2848363"/>
              <a:ext cx="840456" cy="144030"/>
            </a:xfrm>
            <a:prstGeom prst="rect">
              <a:avLst/>
            </a:prstGeom>
          </p:spPr>
        </p:pic>
        <p:grpSp>
          <p:nvGrpSpPr>
            <p:cNvPr id="4" name="Group 25"/>
            <p:cNvGrpSpPr/>
            <p:nvPr/>
          </p:nvGrpSpPr>
          <p:grpSpPr>
            <a:xfrm rot="490278">
              <a:off x="7317006" y="2490342"/>
              <a:ext cx="550636" cy="257629"/>
              <a:chOff x="1992539" y="1643063"/>
              <a:chExt cx="1750786" cy="819150"/>
            </a:xfrm>
          </p:grpSpPr>
          <p:sp>
            <p:nvSpPr>
              <p:cNvPr id="25" name="Rounded Rectangle 24"/>
              <p:cNvSpPr/>
              <p:nvPr/>
            </p:nvSpPr>
            <p:spPr>
              <a:xfrm>
                <a:off x="2152650" y="1643063"/>
                <a:ext cx="1338263" cy="819150"/>
              </a:xfrm>
              <a:prstGeom prst="roundRect">
                <a:avLst/>
              </a:prstGeom>
              <a:solidFill>
                <a:schemeClr val="bg1"/>
              </a:solidFill>
              <a:ln w="9525" cap="flat" cmpd="sng" algn="ctr">
                <a:noFill/>
                <a:prstDash val="solid"/>
                <a:miter lim="800000"/>
                <a:headEnd/>
                <a:tailEnd/>
              </a:ln>
              <a:effectLst/>
            </p:spPr>
            <p:txBody>
              <a:bodyPr wrap="square" tIns="73152" rtlCol="0" anchor="ctr">
                <a:noAutofit/>
              </a:bodyPr>
              <a:lstStyle/>
              <a:p>
                <a:pPr algn="ctr"/>
                <a:endParaRPr lang="en-US" sz="1000" kern="0" dirty="0" smtClean="0">
                  <a:solidFill>
                    <a:srgbClr val="FFFFFF"/>
                  </a:solidFill>
                  <a:latin typeface="Futura Hv" pitchFamily="34" charset="0"/>
                </a:endParaRPr>
              </a:p>
            </p:txBody>
          </p:sp>
          <p:pic>
            <p:nvPicPr>
              <p:cNvPr id="23" name="Picture 20" descr="HP-UX-logo_blue.png"/>
              <p:cNvPicPr>
                <a:picLocks noChangeAspect="1"/>
              </p:cNvPicPr>
              <p:nvPr/>
            </p:nvPicPr>
            <p:blipFill>
              <a:blip r:embed="rId13" cstate="screen"/>
              <a:srcRect/>
              <a:stretch>
                <a:fillRect/>
              </a:stretch>
            </p:blipFill>
            <p:spPr bwMode="auto">
              <a:xfrm>
                <a:off x="1992539" y="1681202"/>
                <a:ext cx="1750786" cy="753116"/>
              </a:xfrm>
              <a:prstGeom prst="rect">
                <a:avLst/>
              </a:prstGeom>
              <a:noFill/>
              <a:ln w="9525">
                <a:noFill/>
                <a:miter lim="800000"/>
                <a:headEnd/>
                <a:tailEnd/>
              </a:ln>
            </p:spPr>
          </p:pic>
        </p:grpSp>
      </p:grpSp>
    </p:spTree>
    <p:extLst>
      <p:ext uri="{BB962C8B-B14F-4D97-AF65-F5344CB8AC3E}">
        <p14:creationId xmlns:p14="http://schemas.microsoft.com/office/powerpoint/2010/main" val="184364474"/>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kRG7_g_QxkOZQ3BMr63lw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D0cNcQcXOkKw.I6BxrIsu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j.LMIWEGz0acwb7z_.Ed1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cwXGptq.3EiwTpj7TSxph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8cbXi3GjLEqMkc0wefTkB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goB1Aklkk.aWyVBv1VwdQ"/>
</p:tagLst>
</file>

<file path=ppt/theme/theme1.xml><?xml version="1.0" encoding="utf-8"?>
<a:theme xmlns:a="http://schemas.openxmlformats.org/drawingml/2006/main" name="4_HPDiscover_BaseLight">
  <a:themeElements>
    <a:clrScheme name="New Discover color palette">
      <a:dk1>
        <a:srgbClr val="000000"/>
      </a:dk1>
      <a:lt1>
        <a:sysClr val="window" lastClr="FFFFFF"/>
      </a:lt1>
      <a:dk2>
        <a:srgbClr val="898989"/>
      </a:dk2>
      <a:lt2>
        <a:srgbClr val="FFFFFF"/>
      </a:lt2>
      <a:accent1>
        <a:srgbClr val="F59431"/>
      </a:accent1>
      <a:accent2>
        <a:srgbClr val="66D8EB"/>
      </a:accent2>
      <a:accent3>
        <a:srgbClr val="E31C19"/>
      </a:accent3>
      <a:accent4>
        <a:srgbClr val="92D050"/>
      </a:accent4>
      <a:accent5>
        <a:srgbClr val="B0CB52"/>
      </a:accent5>
      <a:accent6>
        <a:srgbClr val="C10042"/>
      </a:accent6>
      <a:hlink>
        <a:srgbClr val="5693C9"/>
      </a:hlink>
      <a:folHlink>
        <a:srgbClr val="006393"/>
      </a:folHlink>
    </a:clrScheme>
    <a:fontScheme name="Custom 1">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cap="flat" cmpd="sng" algn="ctr">
          <a:noFill/>
          <a:prstDash val="solid"/>
          <a:miter lim="800000"/>
          <a:headEnd/>
          <a:tailEnd/>
        </a:ln>
        <a:effectLst/>
      </a:spPr>
      <a:bodyPr wrap="square" tIns="73152" rtlCol="0" anchor="ctr">
        <a:noAutofit/>
      </a:bodyPr>
      <a:lstStyle>
        <a:defPPr algn="ctr">
          <a:defRPr sz="1000" kern="0" dirty="0" smtClean="0">
            <a:solidFill>
              <a:srgbClr val="FFFFFF"/>
            </a:solidFill>
            <a:latin typeface="Futura Hv" pitchFamily="34" charset="0"/>
          </a:defRPr>
        </a:defPPr>
      </a:lstStyle>
    </a:spDef>
    <a:lnDef>
      <a:spPr>
        <a:ln>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err="1" smtClean="0">
            <a:latin typeface="+mj-lt"/>
          </a:defRPr>
        </a:defPPr>
      </a:lstStyle>
    </a:txDef>
  </a:objectDefaults>
  <a:extraClrSchemeLst/>
</a:theme>
</file>

<file path=ppt/theme/theme2.xml><?xml version="1.0" encoding="utf-8"?>
<a:theme xmlns:a="http://schemas.openxmlformats.org/drawingml/2006/main" name="1_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9347</TotalTime>
  <Words>1496</Words>
  <Application>Microsoft Office PowerPoint</Application>
  <PresentationFormat>On-screen Show (16:9)</PresentationFormat>
  <Paragraphs>328</Paragraphs>
  <Slides>31</Slides>
  <Notes>23</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31</vt:i4>
      </vt:variant>
    </vt:vector>
  </HeadingPairs>
  <TitlesOfParts>
    <vt:vector size="35" baseType="lpstr">
      <vt:lpstr>4_HPDiscover_BaseLight</vt:lpstr>
      <vt:lpstr>1_Office Theme</vt:lpstr>
      <vt:lpstr>Office Theme</vt:lpstr>
      <vt:lpstr>Visio</vt:lpstr>
      <vt:lpstr>PowerPoint Presentation</vt:lpstr>
      <vt:lpstr>Building High-Performance Infrastructure for your Applications</vt:lpstr>
      <vt:lpstr>The Instant-On Enterprise</vt:lpstr>
      <vt:lpstr>What’s stopping you?   </vt:lpstr>
      <vt:lpstr>Accelerate IT with HP Converged Infrastructure</vt:lpstr>
      <vt:lpstr>You know you’ve made it when…</vt:lpstr>
      <vt:lpstr>The strategic role of the CIO is changing</vt:lpstr>
      <vt:lpstr>HP Converged Systems</vt:lpstr>
      <vt:lpstr>HP Converged Systems – CloudSystem</vt:lpstr>
      <vt:lpstr>HP VirtualSystem</vt:lpstr>
      <vt:lpstr>The Power of Converged Infrastructure</vt:lpstr>
      <vt:lpstr>Introducing HP AppSystems for Microsoft environments</vt:lpstr>
      <vt:lpstr>HP Business Decision Appliance</vt:lpstr>
      <vt:lpstr>HP Business Data Warehouse Appliance</vt:lpstr>
      <vt:lpstr>HP Enterprise Data Warehouse Appliance</vt:lpstr>
      <vt:lpstr>HP Enterprise Data Warehouse Physical View</vt:lpstr>
      <vt:lpstr>HP Enterprise Data Warehouse Physical View (max. config)</vt:lpstr>
      <vt:lpstr>HP Data Warehouse Appliance Scenarios</vt:lpstr>
      <vt:lpstr>HP E5000 messaging system for Microsoft Exchange 2010</vt:lpstr>
      <vt:lpstr>HP E5000 System Enclosure – Front View</vt:lpstr>
      <vt:lpstr>HP E5000 System Enclosure – rear view</vt:lpstr>
      <vt:lpstr>What’s in the box?</vt:lpstr>
      <vt:lpstr>E5000 Storage and Database Configuration</vt:lpstr>
      <vt:lpstr>HP E5000 product Range</vt:lpstr>
      <vt:lpstr>Power of Insight Control delivered to System Center</vt:lpstr>
      <vt:lpstr>E5000 System Manager (Dashboard)</vt:lpstr>
      <vt:lpstr>Integrated HP Image Recovery</vt:lpstr>
      <vt:lpstr>PowerPoint Presentation</vt:lpstr>
      <vt:lpstr>Enrol in Microsoft Virtual Academy Today</vt:lpstr>
      <vt:lpstr>PowerPoint Presentation</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clarken</dc:creator>
  <cp:lastModifiedBy>Event Staff</cp:lastModifiedBy>
  <cp:revision>316</cp:revision>
  <dcterms:created xsi:type="dcterms:W3CDTF">2011-07-18T00:56:31Z</dcterms:created>
  <dcterms:modified xsi:type="dcterms:W3CDTF">2011-09-01T04:50:42Z</dcterms:modified>
</cp:coreProperties>
</file>