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Lst>
  <p:notesMasterIdLst>
    <p:notesMasterId r:id="rId57"/>
  </p:notesMasterIdLst>
  <p:sldIdLst>
    <p:sldId id="279" r:id="rId3"/>
    <p:sldId id="280" r:id="rId4"/>
    <p:sldId id="319" r:id="rId5"/>
    <p:sldId id="260" r:id="rId6"/>
    <p:sldId id="285" r:id="rId7"/>
    <p:sldId id="286" r:id="rId8"/>
    <p:sldId id="287" r:id="rId9"/>
    <p:sldId id="288" r:id="rId10"/>
    <p:sldId id="320" r:id="rId11"/>
    <p:sldId id="323" r:id="rId12"/>
    <p:sldId id="321" r:id="rId13"/>
    <p:sldId id="289" r:id="rId14"/>
    <p:sldId id="290" r:id="rId15"/>
    <p:sldId id="291" r:id="rId16"/>
    <p:sldId id="292" r:id="rId17"/>
    <p:sldId id="334" r:id="rId18"/>
    <p:sldId id="294" r:id="rId19"/>
    <p:sldId id="293" r:id="rId20"/>
    <p:sldId id="335" r:id="rId21"/>
    <p:sldId id="336" r:id="rId22"/>
    <p:sldId id="337" r:id="rId23"/>
    <p:sldId id="295" r:id="rId24"/>
    <p:sldId id="296" r:id="rId25"/>
    <p:sldId id="297" r:id="rId26"/>
    <p:sldId id="299" r:id="rId27"/>
    <p:sldId id="300" r:id="rId28"/>
    <p:sldId id="301" r:id="rId29"/>
    <p:sldId id="302" r:id="rId30"/>
    <p:sldId id="303" r:id="rId31"/>
    <p:sldId id="304" r:id="rId32"/>
    <p:sldId id="324" r:id="rId33"/>
    <p:sldId id="325" r:id="rId34"/>
    <p:sldId id="326" r:id="rId35"/>
    <p:sldId id="305" r:id="rId36"/>
    <p:sldId id="322" r:id="rId37"/>
    <p:sldId id="306" r:id="rId38"/>
    <p:sldId id="307" r:id="rId39"/>
    <p:sldId id="327" r:id="rId40"/>
    <p:sldId id="308" r:id="rId41"/>
    <p:sldId id="329" r:id="rId42"/>
    <p:sldId id="309" r:id="rId43"/>
    <p:sldId id="310" r:id="rId44"/>
    <p:sldId id="311" r:id="rId45"/>
    <p:sldId id="312" r:id="rId46"/>
    <p:sldId id="314" r:id="rId47"/>
    <p:sldId id="313" r:id="rId48"/>
    <p:sldId id="328" r:id="rId49"/>
    <p:sldId id="330" r:id="rId50"/>
    <p:sldId id="331" r:id="rId51"/>
    <p:sldId id="333" r:id="rId52"/>
    <p:sldId id="315" r:id="rId53"/>
    <p:sldId id="343" r:id="rId54"/>
    <p:sldId id="318" r:id="rId55"/>
    <p:sldId id="27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320621-2242-4BCD-BF93-CFBE5897EB6B}">
          <p14:sldIdLst>
            <p14:sldId id="279"/>
            <p14:sldId id="280"/>
          </p14:sldIdLst>
        </p14:section>
        <p14:section name="Agenda" id="{FD776F39-50C8-4E57-A4E9-4DB4B6CBAD31}">
          <p14:sldIdLst>
            <p14:sldId id="319"/>
            <p14:sldId id="260"/>
          </p14:sldIdLst>
        </p14:section>
        <p14:section name="What is Server Application Virtualization?" id="{4C5D76E5-ACF8-4A9E-803F-9CB9DD47E421}">
          <p14:sldIdLst>
            <p14:sldId id="285"/>
            <p14:sldId id="286"/>
            <p14:sldId id="287"/>
            <p14:sldId id="288"/>
            <p14:sldId id="320"/>
            <p14:sldId id="323"/>
            <p14:sldId id="321"/>
            <p14:sldId id="289"/>
            <p14:sldId id="290"/>
            <p14:sldId id="291"/>
          </p14:sldIdLst>
        </p14:section>
        <p14:section name="What kinds of Applications can you virtualize with Server App-V" id="{1798DEAE-4759-4293-B4CB-9C4076018E1A}">
          <p14:sldIdLst>
            <p14:sldId id="292"/>
            <p14:sldId id="334"/>
            <p14:sldId id="294"/>
            <p14:sldId id="293"/>
            <p14:sldId id="335"/>
            <p14:sldId id="336"/>
            <p14:sldId id="337"/>
            <p14:sldId id="295"/>
            <p14:sldId id="296"/>
            <p14:sldId id="297"/>
          </p14:sldIdLst>
        </p14:section>
        <p14:section name="Application Sequencing" id="{24EAD8AC-E9B5-469C-BDEE-C4752D66DBBA}">
          <p14:sldIdLst>
            <p14:sldId id="299"/>
            <p14:sldId id="300"/>
            <p14:sldId id="301"/>
            <p14:sldId id="302"/>
            <p14:sldId id="303"/>
            <p14:sldId id="304"/>
            <p14:sldId id="324"/>
            <p14:sldId id="325"/>
            <p14:sldId id="326"/>
          </p14:sldIdLst>
        </p14:section>
        <p14:section name="Application Deployment" id="{270DFD21-BCA3-409C-8B18-6F2751E717AE}">
          <p14:sldIdLst>
            <p14:sldId id="305"/>
            <p14:sldId id="322"/>
            <p14:sldId id="306"/>
            <p14:sldId id="307"/>
            <p14:sldId id="327"/>
            <p14:sldId id="308"/>
          </p14:sldIdLst>
        </p14:section>
        <p14:section name="Untitled Section" id="{2DFAD829-F0B6-4D59-B0C8-5266C8F27764}">
          <p14:sldIdLst>
            <p14:sldId id="329"/>
            <p14:sldId id="309"/>
            <p14:sldId id="310"/>
            <p14:sldId id="311"/>
            <p14:sldId id="312"/>
            <p14:sldId id="314"/>
            <p14:sldId id="313"/>
          </p14:sldIdLst>
        </p14:section>
        <p14:section name="Update Service" id="{76E7DD86-DCA0-4BE9-AB77-4D0DB20E8C4A}">
          <p14:sldIdLst>
            <p14:sldId id="328"/>
            <p14:sldId id="330"/>
            <p14:sldId id="331"/>
            <p14:sldId id="333"/>
          </p14:sldIdLst>
        </p14:section>
        <p14:section name="End" id="{A7B805D7-8856-49DD-98C3-513E675267AE}">
          <p14:sldIdLst>
            <p14:sldId id="315"/>
            <p14:sldId id="343"/>
            <p14:sldId id="318"/>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00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68" autoAdjust="0"/>
    <p:restoredTop sz="86555" autoAdjust="0"/>
  </p:normalViewPr>
  <p:slideViewPr>
    <p:cSldViewPr>
      <p:cViewPr>
        <p:scale>
          <a:sx n="80" d="100"/>
          <a:sy n="80" d="100"/>
        </p:scale>
        <p:origin x="-7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61F1F-8CF6-4001-91C2-F0CD69B1426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4F984AD9-5891-4AE9-BBD5-20B620F5324C}">
      <dgm:prSet/>
      <dgm:spPr/>
      <dgm:t>
        <a:bodyPr/>
        <a:lstStyle/>
        <a:p>
          <a:pPr rtl="0"/>
          <a:r>
            <a:rPr lang="en-US" b="1" dirty="0" smtClean="0">
              <a:solidFill>
                <a:schemeClr val="accent2">
                  <a:lumMod val="75000"/>
                </a:schemeClr>
              </a:solidFill>
            </a:rPr>
            <a:t>Application Sequencing: </a:t>
          </a:r>
          <a:r>
            <a:rPr lang="en-US" dirty="0" smtClean="0"/>
            <a:t>Create configurable application images from app installers or installation procedures</a:t>
          </a:r>
          <a:endParaRPr lang="en-US" dirty="0"/>
        </a:p>
      </dgm:t>
    </dgm:pt>
    <dgm:pt modelId="{F17A2288-4060-4CC1-A295-898DCE4544B8}" type="parTrans" cxnId="{7A1F587D-0570-4201-BCA4-B6B6C5C985FB}">
      <dgm:prSet/>
      <dgm:spPr/>
      <dgm:t>
        <a:bodyPr/>
        <a:lstStyle/>
        <a:p>
          <a:endParaRPr lang="en-US"/>
        </a:p>
      </dgm:t>
    </dgm:pt>
    <dgm:pt modelId="{BE9FBF06-3B10-4333-A50C-B640F5144017}" type="sibTrans" cxnId="{7A1F587D-0570-4201-BCA4-B6B6C5C985FB}">
      <dgm:prSet/>
      <dgm:spPr/>
      <dgm:t>
        <a:bodyPr/>
        <a:lstStyle/>
        <a:p>
          <a:endParaRPr lang="en-US"/>
        </a:p>
      </dgm:t>
    </dgm:pt>
    <dgm:pt modelId="{BE52AB98-5771-4411-AEFF-0FC88094F4FC}">
      <dgm:prSet/>
      <dgm:spPr/>
      <dgm:t>
        <a:bodyPr/>
        <a:lstStyle/>
        <a:p>
          <a:pPr rtl="0"/>
          <a:r>
            <a:rPr lang="en-US" b="1" dirty="0" smtClean="0">
              <a:solidFill>
                <a:schemeClr val="accent2">
                  <a:lumMod val="75000"/>
                </a:schemeClr>
              </a:solidFill>
            </a:rPr>
            <a:t>Application Deployment: </a:t>
          </a:r>
          <a:r>
            <a:rPr lang="en-US" dirty="0" smtClean="0"/>
            <a:t>Deploy and configure applications in a reliable and repeatable way</a:t>
          </a:r>
          <a:endParaRPr lang="en-US" dirty="0"/>
        </a:p>
      </dgm:t>
    </dgm:pt>
    <dgm:pt modelId="{E7B841E5-49D2-464D-8942-B90C4857CA23}" type="parTrans" cxnId="{ACEA6878-5F33-4FC2-95DC-8602B4D9C27F}">
      <dgm:prSet/>
      <dgm:spPr/>
      <dgm:t>
        <a:bodyPr/>
        <a:lstStyle/>
        <a:p>
          <a:endParaRPr lang="en-US"/>
        </a:p>
      </dgm:t>
    </dgm:pt>
    <dgm:pt modelId="{180D66FD-1CBB-4926-97E7-2BA84AD76F9C}" type="sibTrans" cxnId="{ACEA6878-5F33-4FC2-95DC-8602B4D9C27F}">
      <dgm:prSet/>
      <dgm:spPr/>
      <dgm:t>
        <a:bodyPr/>
        <a:lstStyle/>
        <a:p>
          <a:endParaRPr lang="en-US"/>
        </a:p>
      </dgm:t>
    </dgm:pt>
    <dgm:pt modelId="{A774A844-6FEA-4AAA-9D6E-C79E7E84F966}">
      <dgm:prSet/>
      <dgm:spPr/>
      <dgm:t>
        <a:bodyPr/>
        <a:lstStyle/>
        <a:p>
          <a:pPr rtl="0"/>
          <a:r>
            <a:rPr lang="en-US" b="1" dirty="0" smtClean="0">
              <a:solidFill>
                <a:schemeClr val="accent2">
                  <a:lumMod val="75000"/>
                </a:schemeClr>
              </a:solidFill>
            </a:rPr>
            <a:t>Application Servicing: </a:t>
          </a:r>
          <a:r>
            <a:rPr lang="en-US" dirty="0" smtClean="0"/>
            <a:t>Easily update applications that have previously been deployed</a:t>
          </a:r>
          <a:endParaRPr lang="en-US" dirty="0"/>
        </a:p>
      </dgm:t>
    </dgm:pt>
    <dgm:pt modelId="{B2A88F57-E00A-4A32-AEB2-C2085B028713}" type="parTrans" cxnId="{6B68FD2E-7D3E-4A5B-B9CE-B9AC6A4F2989}">
      <dgm:prSet/>
      <dgm:spPr/>
      <dgm:t>
        <a:bodyPr/>
        <a:lstStyle/>
        <a:p>
          <a:endParaRPr lang="en-US"/>
        </a:p>
      </dgm:t>
    </dgm:pt>
    <dgm:pt modelId="{92EACC5D-BEBE-45AA-B24F-8540C239E11F}" type="sibTrans" cxnId="{6B68FD2E-7D3E-4A5B-B9CE-B9AC6A4F2989}">
      <dgm:prSet/>
      <dgm:spPr/>
      <dgm:t>
        <a:bodyPr/>
        <a:lstStyle/>
        <a:p>
          <a:endParaRPr lang="en-US"/>
        </a:p>
      </dgm:t>
    </dgm:pt>
    <dgm:pt modelId="{B996D70D-AD82-4EB6-A24F-F86DB4E18B94}">
      <dgm:prSet/>
      <dgm:spPr/>
      <dgm:t>
        <a:bodyPr/>
        <a:lstStyle/>
        <a:p>
          <a:pPr rtl="0"/>
          <a:r>
            <a:rPr lang="en-US" b="1" dirty="0" smtClean="0">
              <a:solidFill>
                <a:schemeClr val="accent2">
                  <a:lumMod val="75000"/>
                </a:schemeClr>
              </a:solidFill>
            </a:rPr>
            <a:t>Image Based OS Servicing: </a:t>
          </a:r>
          <a:r>
            <a:rPr lang="en-US" dirty="0" smtClean="0"/>
            <a:t>Allow lab-based updating of the underlying operating system without losing deployed application state</a:t>
          </a:r>
          <a:endParaRPr lang="en-US" dirty="0"/>
        </a:p>
      </dgm:t>
    </dgm:pt>
    <dgm:pt modelId="{94518EF9-C90F-4F01-9C17-DD290200C74A}" type="parTrans" cxnId="{3EACA71A-FB50-4ABA-B889-1BB92561DBD3}">
      <dgm:prSet/>
      <dgm:spPr/>
      <dgm:t>
        <a:bodyPr/>
        <a:lstStyle/>
        <a:p>
          <a:endParaRPr lang="en-US"/>
        </a:p>
      </dgm:t>
    </dgm:pt>
    <dgm:pt modelId="{3657175E-9913-437B-B4A5-5C4E72373CC7}" type="sibTrans" cxnId="{3EACA71A-FB50-4ABA-B889-1BB92561DBD3}">
      <dgm:prSet/>
      <dgm:spPr/>
      <dgm:t>
        <a:bodyPr/>
        <a:lstStyle/>
        <a:p>
          <a:endParaRPr lang="en-US"/>
        </a:p>
      </dgm:t>
    </dgm:pt>
    <dgm:pt modelId="{8B2758BE-8525-42AE-92CF-C6F78049AF80}" type="pres">
      <dgm:prSet presAssocID="{C0761F1F-8CF6-4001-91C2-F0CD69B1426E}" presName="linear" presStyleCnt="0">
        <dgm:presLayoutVars>
          <dgm:animLvl val="lvl"/>
          <dgm:resizeHandles val="exact"/>
        </dgm:presLayoutVars>
      </dgm:prSet>
      <dgm:spPr/>
      <dgm:t>
        <a:bodyPr/>
        <a:lstStyle/>
        <a:p>
          <a:endParaRPr lang="en-US"/>
        </a:p>
      </dgm:t>
    </dgm:pt>
    <dgm:pt modelId="{3F3407DA-7020-41C7-8A53-87C5D6E9D7A6}" type="pres">
      <dgm:prSet presAssocID="{4F984AD9-5891-4AE9-BBD5-20B620F5324C}" presName="parentText" presStyleLbl="node1" presStyleIdx="0" presStyleCnt="4">
        <dgm:presLayoutVars>
          <dgm:chMax val="0"/>
          <dgm:bulletEnabled val="1"/>
        </dgm:presLayoutVars>
      </dgm:prSet>
      <dgm:spPr/>
      <dgm:t>
        <a:bodyPr/>
        <a:lstStyle/>
        <a:p>
          <a:endParaRPr lang="en-US"/>
        </a:p>
      </dgm:t>
    </dgm:pt>
    <dgm:pt modelId="{460CB30F-21DD-4F54-BD5F-7324E699B1FC}" type="pres">
      <dgm:prSet presAssocID="{BE9FBF06-3B10-4333-A50C-B640F5144017}" presName="spacer" presStyleCnt="0"/>
      <dgm:spPr/>
      <dgm:t>
        <a:bodyPr/>
        <a:lstStyle/>
        <a:p>
          <a:endParaRPr lang="en-US"/>
        </a:p>
      </dgm:t>
    </dgm:pt>
    <dgm:pt modelId="{37F7F737-15FA-4738-9AF8-C4975FEFA365}" type="pres">
      <dgm:prSet presAssocID="{BE52AB98-5771-4411-AEFF-0FC88094F4FC}" presName="parentText" presStyleLbl="node1" presStyleIdx="1" presStyleCnt="4">
        <dgm:presLayoutVars>
          <dgm:chMax val="0"/>
          <dgm:bulletEnabled val="1"/>
        </dgm:presLayoutVars>
      </dgm:prSet>
      <dgm:spPr/>
      <dgm:t>
        <a:bodyPr/>
        <a:lstStyle/>
        <a:p>
          <a:endParaRPr lang="en-US"/>
        </a:p>
      </dgm:t>
    </dgm:pt>
    <dgm:pt modelId="{70667F2D-63C6-45D1-8C46-D680EEBEFCD4}" type="pres">
      <dgm:prSet presAssocID="{180D66FD-1CBB-4926-97E7-2BA84AD76F9C}" presName="spacer" presStyleCnt="0"/>
      <dgm:spPr/>
      <dgm:t>
        <a:bodyPr/>
        <a:lstStyle/>
        <a:p>
          <a:endParaRPr lang="en-US"/>
        </a:p>
      </dgm:t>
    </dgm:pt>
    <dgm:pt modelId="{64C0124E-65B1-4DAF-B40B-2CE117448B0A}" type="pres">
      <dgm:prSet presAssocID="{A774A844-6FEA-4AAA-9D6E-C79E7E84F966}" presName="parentText" presStyleLbl="node1" presStyleIdx="2" presStyleCnt="4">
        <dgm:presLayoutVars>
          <dgm:chMax val="0"/>
          <dgm:bulletEnabled val="1"/>
        </dgm:presLayoutVars>
      </dgm:prSet>
      <dgm:spPr/>
      <dgm:t>
        <a:bodyPr/>
        <a:lstStyle/>
        <a:p>
          <a:endParaRPr lang="en-US"/>
        </a:p>
      </dgm:t>
    </dgm:pt>
    <dgm:pt modelId="{28B01DF6-3F0E-44E9-99A3-445ABAA41CE9}" type="pres">
      <dgm:prSet presAssocID="{92EACC5D-BEBE-45AA-B24F-8540C239E11F}" presName="spacer" presStyleCnt="0"/>
      <dgm:spPr/>
      <dgm:t>
        <a:bodyPr/>
        <a:lstStyle/>
        <a:p>
          <a:endParaRPr lang="en-US"/>
        </a:p>
      </dgm:t>
    </dgm:pt>
    <dgm:pt modelId="{EC5725D1-013E-4EC6-A03B-E1AE7CCEB4D2}" type="pres">
      <dgm:prSet presAssocID="{B996D70D-AD82-4EB6-A24F-F86DB4E18B94}" presName="parentText" presStyleLbl="node1" presStyleIdx="3" presStyleCnt="4">
        <dgm:presLayoutVars>
          <dgm:chMax val="0"/>
          <dgm:bulletEnabled val="1"/>
        </dgm:presLayoutVars>
      </dgm:prSet>
      <dgm:spPr/>
      <dgm:t>
        <a:bodyPr/>
        <a:lstStyle/>
        <a:p>
          <a:endParaRPr lang="en-US"/>
        </a:p>
      </dgm:t>
    </dgm:pt>
  </dgm:ptLst>
  <dgm:cxnLst>
    <dgm:cxn modelId="{7A1F587D-0570-4201-BCA4-B6B6C5C985FB}" srcId="{C0761F1F-8CF6-4001-91C2-F0CD69B1426E}" destId="{4F984AD9-5891-4AE9-BBD5-20B620F5324C}" srcOrd="0" destOrd="0" parTransId="{F17A2288-4060-4CC1-A295-898DCE4544B8}" sibTransId="{BE9FBF06-3B10-4333-A50C-B640F5144017}"/>
    <dgm:cxn modelId="{6B68FD2E-7D3E-4A5B-B9CE-B9AC6A4F2989}" srcId="{C0761F1F-8CF6-4001-91C2-F0CD69B1426E}" destId="{A774A844-6FEA-4AAA-9D6E-C79E7E84F966}" srcOrd="2" destOrd="0" parTransId="{B2A88F57-E00A-4A32-AEB2-C2085B028713}" sibTransId="{92EACC5D-BEBE-45AA-B24F-8540C239E11F}"/>
    <dgm:cxn modelId="{1744CDC6-CD57-4FC9-8D64-2CAC484345B3}" type="presOf" srcId="{B996D70D-AD82-4EB6-A24F-F86DB4E18B94}" destId="{EC5725D1-013E-4EC6-A03B-E1AE7CCEB4D2}" srcOrd="0" destOrd="0" presId="urn:microsoft.com/office/officeart/2005/8/layout/vList2"/>
    <dgm:cxn modelId="{593C2B35-58F1-4732-882A-16B2070A9D98}" type="presOf" srcId="{A774A844-6FEA-4AAA-9D6E-C79E7E84F966}" destId="{64C0124E-65B1-4DAF-B40B-2CE117448B0A}" srcOrd="0" destOrd="0" presId="urn:microsoft.com/office/officeart/2005/8/layout/vList2"/>
    <dgm:cxn modelId="{3EACA71A-FB50-4ABA-B889-1BB92561DBD3}" srcId="{C0761F1F-8CF6-4001-91C2-F0CD69B1426E}" destId="{B996D70D-AD82-4EB6-A24F-F86DB4E18B94}" srcOrd="3" destOrd="0" parTransId="{94518EF9-C90F-4F01-9C17-DD290200C74A}" sibTransId="{3657175E-9913-437B-B4A5-5C4E72373CC7}"/>
    <dgm:cxn modelId="{7B09EEC7-8354-4B8A-B73F-4D21FFDC1C0D}" type="presOf" srcId="{C0761F1F-8CF6-4001-91C2-F0CD69B1426E}" destId="{8B2758BE-8525-42AE-92CF-C6F78049AF80}" srcOrd="0" destOrd="0" presId="urn:microsoft.com/office/officeart/2005/8/layout/vList2"/>
    <dgm:cxn modelId="{45000571-DA66-4E4C-B64D-30B5AC5E3967}" type="presOf" srcId="{BE52AB98-5771-4411-AEFF-0FC88094F4FC}" destId="{37F7F737-15FA-4738-9AF8-C4975FEFA365}" srcOrd="0" destOrd="0" presId="urn:microsoft.com/office/officeart/2005/8/layout/vList2"/>
    <dgm:cxn modelId="{ACEA6878-5F33-4FC2-95DC-8602B4D9C27F}" srcId="{C0761F1F-8CF6-4001-91C2-F0CD69B1426E}" destId="{BE52AB98-5771-4411-AEFF-0FC88094F4FC}" srcOrd="1" destOrd="0" parTransId="{E7B841E5-49D2-464D-8942-B90C4857CA23}" sibTransId="{180D66FD-1CBB-4926-97E7-2BA84AD76F9C}"/>
    <dgm:cxn modelId="{3F1E3D73-0F5D-4DCF-AAC8-BBCB89778E31}" type="presOf" srcId="{4F984AD9-5891-4AE9-BBD5-20B620F5324C}" destId="{3F3407DA-7020-41C7-8A53-87C5D6E9D7A6}" srcOrd="0" destOrd="0" presId="urn:microsoft.com/office/officeart/2005/8/layout/vList2"/>
    <dgm:cxn modelId="{982B9A7F-8EBF-457B-BED6-3DBB6D8C9A75}" type="presParOf" srcId="{8B2758BE-8525-42AE-92CF-C6F78049AF80}" destId="{3F3407DA-7020-41C7-8A53-87C5D6E9D7A6}" srcOrd="0" destOrd="0" presId="urn:microsoft.com/office/officeart/2005/8/layout/vList2"/>
    <dgm:cxn modelId="{EC441566-7A32-4AF2-9EFE-6308F2E8F616}" type="presParOf" srcId="{8B2758BE-8525-42AE-92CF-C6F78049AF80}" destId="{460CB30F-21DD-4F54-BD5F-7324E699B1FC}" srcOrd="1" destOrd="0" presId="urn:microsoft.com/office/officeart/2005/8/layout/vList2"/>
    <dgm:cxn modelId="{C307613F-F249-4211-B971-D980BE9316DA}" type="presParOf" srcId="{8B2758BE-8525-42AE-92CF-C6F78049AF80}" destId="{37F7F737-15FA-4738-9AF8-C4975FEFA365}" srcOrd="2" destOrd="0" presId="urn:microsoft.com/office/officeart/2005/8/layout/vList2"/>
    <dgm:cxn modelId="{FB0824E4-424F-400E-B1FE-01194AA5FFBC}" type="presParOf" srcId="{8B2758BE-8525-42AE-92CF-C6F78049AF80}" destId="{70667F2D-63C6-45D1-8C46-D680EEBEFCD4}" srcOrd="3" destOrd="0" presId="urn:microsoft.com/office/officeart/2005/8/layout/vList2"/>
    <dgm:cxn modelId="{1B5FCEC1-E0E5-4D49-8418-039E53C44D5C}" type="presParOf" srcId="{8B2758BE-8525-42AE-92CF-C6F78049AF80}" destId="{64C0124E-65B1-4DAF-B40B-2CE117448B0A}" srcOrd="4" destOrd="0" presId="urn:microsoft.com/office/officeart/2005/8/layout/vList2"/>
    <dgm:cxn modelId="{7FDB1FFA-5E1C-4BC9-A9DE-82A93AF96662}" type="presParOf" srcId="{8B2758BE-8525-42AE-92CF-C6F78049AF80}" destId="{28B01DF6-3F0E-44E9-99A3-445ABAA41CE9}" srcOrd="5" destOrd="0" presId="urn:microsoft.com/office/officeart/2005/8/layout/vList2"/>
    <dgm:cxn modelId="{C483CE79-37F8-48A2-B8E8-1C4EF2242730}" type="presParOf" srcId="{8B2758BE-8525-42AE-92CF-C6F78049AF80}" destId="{EC5725D1-013E-4EC6-A03B-E1AE7CCEB4D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53A5E8-94EA-4ABD-9142-D09D4508E75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5BD8F7E-D42C-4C16-802C-728A598EA16C}">
      <dgm:prSet phldrT="[Text]"/>
      <dgm:spPr>
        <a:solidFill>
          <a:srgbClr val="2D9CD3"/>
        </a:solidFill>
      </dgm:spPr>
      <dgm:t>
        <a:bodyPr/>
        <a:lstStyle/>
        <a:p>
          <a:r>
            <a:rPr lang="en-US" dirty="0" smtClean="0"/>
            <a:t>Add-</a:t>
          </a:r>
          <a:r>
            <a:rPr lang="en-US" dirty="0" err="1" smtClean="0"/>
            <a:t>ServerAppvPackage</a:t>
          </a:r>
          <a:endParaRPr lang="en-US" dirty="0"/>
        </a:p>
      </dgm:t>
    </dgm:pt>
    <dgm:pt modelId="{DF04EF35-ED80-440C-8780-73FB243A4A79}" type="parTrans" cxnId="{7CA2F2D8-6E57-45CB-9CB6-127972400ECA}">
      <dgm:prSet/>
      <dgm:spPr/>
      <dgm:t>
        <a:bodyPr/>
        <a:lstStyle/>
        <a:p>
          <a:endParaRPr lang="en-US"/>
        </a:p>
      </dgm:t>
    </dgm:pt>
    <dgm:pt modelId="{72A2FAE9-DD80-4B79-9409-13D5358F1896}" type="sibTrans" cxnId="{7CA2F2D8-6E57-45CB-9CB6-127972400ECA}">
      <dgm:prSet/>
      <dgm:spPr/>
      <dgm:t>
        <a:bodyPr/>
        <a:lstStyle/>
        <a:p>
          <a:endParaRPr lang="en-US"/>
        </a:p>
      </dgm:t>
    </dgm:pt>
    <dgm:pt modelId="{9C1A6019-9299-4A23-8AF5-0083758E8B04}">
      <dgm:prSet phldrT="[Text]"/>
      <dgm:spPr/>
      <dgm:t>
        <a:bodyPr/>
        <a:lstStyle/>
        <a:p>
          <a:r>
            <a:rPr lang="en-US" dirty="0" smtClean="0"/>
            <a:t>Adds a package to your target server</a:t>
          </a:r>
          <a:endParaRPr lang="en-US" dirty="0"/>
        </a:p>
      </dgm:t>
    </dgm:pt>
    <dgm:pt modelId="{BFFE8168-CF71-4B65-AC27-991F236AF941}" type="parTrans" cxnId="{462B4335-BFDC-4B22-B6F2-383221094026}">
      <dgm:prSet/>
      <dgm:spPr/>
      <dgm:t>
        <a:bodyPr/>
        <a:lstStyle/>
        <a:p>
          <a:endParaRPr lang="en-US"/>
        </a:p>
      </dgm:t>
    </dgm:pt>
    <dgm:pt modelId="{8C64EB17-E49D-43E1-8D2C-C580BA8ABCE5}" type="sibTrans" cxnId="{462B4335-BFDC-4B22-B6F2-383221094026}">
      <dgm:prSet/>
      <dgm:spPr/>
      <dgm:t>
        <a:bodyPr/>
        <a:lstStyle/>
        <a:p>
          <a:endParaRPr lang="en-US"/>
        </a:p>
      </dgm:t>
    </dgm:pt>
    <dgm:pt modelId="{F052D179-5438-4FB9-B5FF-7E5CBE2F8791}">
      <dgm:prSet phldrT="[Text]"/>
      <dgm:spPr/>
      <dgm:t>
        <a:bodyPr/>
        <a:lstStyle/>
        <a:p>
          <a:r>
            <a:rPr lang="en-US" dirty="0" smtClean="0"/>
            <a:t>Set-</a:t>
          </a:r>
          <a:r>
            <a:rPr lang="en-US" dirty="0" err="1" smtClean="0"/>
            <a:t>ServerAppvPackage</a:t>
          </a:r>
          <a:endParaRPr lang="en-US" dirty="0"/>
        </a:p>
      </dgm:t>
    </dgm:pt>
    <dgm:pt modelId="{728931FF-270E-4B0A-A998-1E5EDEA74A22}" type="parTrans" cxnId="{C06EF79C-3D8A-474A-9DBE-CB669453D877}">
      <dgm:prSet/>
      <dgm:spPr/>
      <dgm:t>
        <a:bodyPr/>
        <a:lstStyle/>
        <a:p>
          <a:endParaRPr lang="en-US"/>
        </a:p>
      </dgm:t>
    </dgm:pt>
    <dgm:pt modelId="{81584DFD-5F90-48BD-AFA2-C59C614B94BB}" type="sibTrans" cxnId="{C06EF79C-3D8A-474A-9DBE-CB669453D877}">
      <dgm:prSet/>
      <dgm:spPr/>
      <dgm:t>
        <a:bodyPr/>
        <a:lstStyle/>
        <a:p>
          <a:endParaRPr lang="en-US"/>
        </a:p>
      </dgm:t>
    </dgm:pt>
    <dgm:pt modelId="{27A96B37-7E45-4B00-81E8-7DD8206D8659}">
      <dgm:prSet phldrT="[Text]"/>
      <dgm:spPr/>
      <dgm:t>
        <a:bodyPr/>
        <a:lstStyle/>
        <a:p>
          <a:r>
            <a:rPr lang="en-US" dirty="0" smtClean="0"/>
            <a:t>Applies settings in deploymentconfig to configure a package</a:t>
          </a:r>
          <a:endParaRPr lang="en-US" dirty="0"/>
        </a:p>
      </dgm:t>
    </dgm:pt>
    <dgm:pt modelId="{DBDFB11E-2605-4A12-AF1A-A31D611500D3}" type="parTrans" cxnId="{53609B9B-63CF-46E2-B366-1AEA59BC9D98}">
      <dgm:prSet/>
      <dgm:spPr/>
      <dgm:t>
        <a:bodyPr/>
        <a:lstStyle/>
        <a:p>
          <a:endParaRPr lang="en-US"/>
        </a:p>
      </dgm:t>
    </dgm:pt>
    <dgm:pt modelId="{92E9AA63-CEAC-4890-9B92-8B2F78C94818}" type="sibTrans" cxnId="{53609B9B-63CF-46E2-B366-1AEA59BC9D98}">
      <dgm:prSet/>
      <dgm:spPr/>
      <dgm:t>
        <a:bodyPr/>
        <a:lstStyle/>
        <a:p>
          <a:endParaRPr lang="en-US"/>
        </a:p>
      </dgm:t>
    </dgm:pt>
    <dgm:pt modelId="{48210D53-A6C7-4AA0-86AE-8FA5BA1B8014}">
      <dgm:prSet phldrT="[Text]"/>
      <dgm:spPr>
        <a:solidFill>
          <a:srgbClr val="2D9CD3"/>
        </a:solidFill>
      </dgm:spPr>
      <dgm:t>
        <a:bodyPr/>
        <a:lstStyle/>
        <a:p>
          <a:r>
            <a:rPr lang="en-US" dirty="0" smtClean="0"/>
            <a:t>Start-</a:t>
          </a:r>
          <a:r>
            <a:rPr lang="en-US" dirty="0" err="1" smtClean="0"/>
            <a:t>ServerAppvPackage</a:t>
          </a:r>
          <a:endParaRPr lang="en-US" dirty="0"/>
        </a:p>
      </dgm:t>
    </dgm:pt>
    <dgm:pt modelId="{7EBF6533-8BC9-4937-8E02-86B2084D636B}" type="parTrans" cxnId="{E4E1181D-D5B5-4839-B6BD-9734C2C2BDD2}">
      <dgm:prSet/>
      <dgm:spPr/>
      <dgm:t>
        <a:bodyPr/>
        <a:lstStyle/>
        <a:p>
          <a:endParaRPr lang="en-US"/>
        </a:p>
      </dgm:t>
    </dgm:pt>
    <dgm:pt modelId="{3B5D8554-E711-4818-9A66-2820C58B5B38}" type="sibTrans" cxnId="{E4E1181D-D5B5-4839-B6BD-9734C2C2BDD2}">
      <dgm:prSet/>
      <dgm:spPr/>
      <dgm:t>
        <a:bodyPr/>
        <a:lstStyle/>
        <a:p>
          <a:endParaRPr lang="en-US"/>
        </a:p>
      </dgm:t>
    </dgm:pt>
    <dgm:pt modelId="{CA43EE02-AFFC-4E80-9727-4D3E6D84A7FA}">
      <dgm:prSet phldrT="[Text]"/>
      <dgm:spPr/>
      <dgm:t>
        <a:bodyPr/>
        <a:lstStyle/>
        <a:p>
          <a:r>
            <a:rPr lang="en-US" dirty="0" smtClean="0"/>
            <a:t>Stop-</a:t>
          </a:r>
          <a:r>
            <a:rPr lang="en-US" dirty="0" err="1" smtClean="0"/>
            <a:t>ServerAppvPackage</a:t>
          </a:r>
          <a:endParaRPr lang="en-US" dirty="0"/>
        </a:p>
      </dgm:t>
    </dgm:pt>
    <dgm:pt modelId="{249CE75D-6B82-4200-8320-C37CA6E2C72B}" type="parTrans" cxnId="{EA1234B9-44D0-4E9D-B002-93082BD94B27}">
      <dgm:prSet/>
      <dgm:spPr/>
      <dgm:t>
        <a:bodyPr/>
        <a:lstStyle/>
        <a:p>
          <a:endParaRPr lang="en-US"/>
        </a:p>
      </dgm:t>
    </dgm:pt>
    <dgm:pt modelId="{22F3892F-2FC1-4F6A-B57B-BB8229F623C3}" type="sibTrans" cxnId="{EA1234B9-44D0-4E9D-B002-93082BD94B27}">
      <dgm:prSet/>
      <dgm:spPr/>
      <dgm:t>
        <a:bodyPr/>
        <a:lstStyle/>
        <a:p>
          <a:endParaRPr lang="en-US"/>
        </a:p>
      </dgm:t>
    </dgm:pt>
    <dgm:pt modelId="{E53615FA-E1F7-4AA9-A62B-31D92CA94661}">
      <dgm:prSet phldrT="[Text]"/>
      <dgm:spPr/>
      <dgm:t>
        <a:bodyPr/>
        <a:lstStyle/>
        <a:p>
          <a:r>
            <a:rPr lang="en-US" dirty="0" smtClean="0"/>
            <a:t>Starts a package after it’s been added and configured i.e. an application’s service is started</a:t>
          </a:r>
          <a:endParaRPr lang="en-US" dirty="0"/>
        </a:p>
      </dgm:t>
    </dgm:pt>
    <dgm:pt modelId="{B28BE809-6ABC-4568-A41C-2E45AE039072}" type="parTrans" cxnId="{2FCD322D-E8FE-419D-8B4D-5E3C44E6098F}">
      <dgm:prSet/>
      <dgm:spPr/>
      <dgm:t>
        <a:bodyPr/>
        <a:lstStyle/>
        <a:p>
          <a:endParaRPr lang="en-US"/>
        </a:p>
      </dgm:t>
    </dgm:pt>
    <dgm:pt modelId="{92895536-F120-41F4-A691-B1618474F451}" type="sibTrans" cxnId="{2FCD322D-E8FE-419D-8B4D-5E3C44E6098F}">
      <dgm:prSet/>
      <dgm:spPr/>
      <dgm:t>
        <a:bodyPr/>
        <a:lstStyle/>
        <a:p>
          <a:endParaRPr lang="en-US"/>
        </a:p>
      </dgm:t>
    </dgm:pt>
    <dgm:pt modelId="{39582DF3-9AD7-4671-B683-E0EBDA1AECCD}">
      <dgm:prSet phldrT="[Text]"/>
      <dgm:spPr/>
      <dgm:t>
        <a:bodyPr/>
        <a:lstStyle/>
        <a:p>
          <a:r>
            <a:rPr lang="en-US" dirty="0" smtClean="0"/>
            <a:t>Operation to stop a running deployed package</a:t>
          </a:r>
          <a:endParaRPr lang="en-US" dirty="0"/>
        </a:p>
      </dgm:t>
    </dgm:pt>
    <dgm:pt modelId="{B29984D9-E611-491D-B9CF-D8803109DED8}" type="parTrans" cxnId="{3231CB2D-EEE7-4B7E-94DB-C3652DEF404E}">
      <dgm:prSet/>
      <dgm:spPr/>
      <dgm:t>
        <a:bodyPr/>
        <a:lstStyle/>
        <a:p>
          <a:endParaRPr lang="en-US"/>
        </a:p>
      </dgm:t>
    </dgm:pt>
    <dgm:pt modelId="{72A5408C-0BD9-4A31-8218-332F12213B32}" type="sibTrans" cxnId="{3231CB2D-EEE7-4B7E-94DB-C3652DEF404E}">
      <dgm:prSet/>
      <dgm:spPr/>
      <dgm:t>
        <a:bodyPr/>
        <a:lstStyle/>
        <a:p>
          <a:endParaRPr lang="en-US"/>
        </a:p>
      </dgm:t>
    </dgm:pt>
    <dgm:pt modelId="{3A9B0C7B-8E79-435F-A2A6-915CE93E414C}">
      <dgm:prSet phldrT="[Text]"/>
      <dgm:spPr>
        <a:solidFill>
          <a:srgbClr val="2D9CD3"/>
        </a:solidFill>
      </dgm:spPr>
      <dgm:t>
        <a:bodyPr/>
        <a:lstStyle/>
        <a:p>
          <a:r>
            <a:rPr lang="en-US" dirty="0" smtClean="0"/>
            <a:t>Remove-</a:t>
          </a:r>
          <a:r>
            <a:rPr lang="en-US" dirty="0" err="1" smtClean="0"/>
            <a:t>ServerAppvPackage</a:t>
          </a:r>
          <a:endParaRPr lang="en-US" dirty="0"/>
        </a:p>
      </dgm:t>
    </dgm:pt>
    <dgm:pt modelId="{7195B869-1FEE-429E-A36A-310A073E3A3B}" type="parTrans" cxnId="{FAD3F52A-4099-4572-B0FE-5F139DA29A98}">
      <dgm:prSet/>
      <dgm:spPr/>
      <dgm:t>
        <a:bodyPr/>
        <a:lstStyle/>
        <a:p>
          <a:endParaRPr lang="en-US"/>
        </a:p>
      </dgm:t>
    </dgm:pt>
    <dgm:pt modelId="{EE482C96-922A-4A39-B2CB-6298B64B178E}" type="sibTrans" cxnId="{FAD3F52A-4099-4572-B0FE-5F139DA29A98}">
      <dgm:prSet/>
      <dgm:spPr/>
      <dgm:t>
        <a:bodyPr/>
        <a:lstStyle/>
        <a:p>
          <a:endParaRPr lang="en-US"/>
        </a:p>
      </dgm:t>
    </dgm:pt>
    <dgm:pt modelId="{AAD1963C-0753-4380-A2E6-2A0F002E92B8}">
      <dgm:prSet phldrT="[Text]"/>
      <dgm:spPr/>
      <dgm:t>
        <a:bodyPr/>
        <a:lstStyle/>
        <a:p>
          <a:r>
            <a:rPr lang="en-US" dirty="0" smtClean="0"/>
            <a:t>Removes a package deployed on a server</a:t>
          </a:r>
          <a:endParaRPr lang="en-US" dirty="0"/>
        </a:p>
      </dgm:t>
    </dgm:pt>
    <dgm:pt modelId="{155D0E46-380A-4D94-B934-BA3A2F2766E9}" type="parTrans" cxnId="{C549E99D-3418-48BC-B21A-8993756BE89A}">
      <dgm:prSet/>
      <dgm:spPr/>
      <dgm:t>
        <a:bodyPr/>
        <a:lstStyle/>
        <a:p>
          <a:endParaRPr lang="en-US"/>
        </a:p>
      </dgm:t>
    </dgm:pt>
    <dgm:pt modelId="{C4F9D52E-A4A0-427A-965F-751B0811E2F8}" type="sibTrans" cxnId="{C549E99D-3418-48BC-B21A-8993756BE89A}">
      <dgm:prSet/>
      <dgm:spPr/>
      <dgm:t>
        <a:bodyPr/>
        <a:lstStyle/>
        <a:p>
          <a:endParaRPr lang="en-US"/>
        </a:p>
      </dgm:t>
    </dgm:pt>
    <dgm:pt modelId="{D7E37ADE-77EB-4388-A9FF-141C86FB31BE}" type="pres">
      <dgm:prSet presAssocID="{0153A5E8-94EA-4ABD-9142-D09D4508E75B}" presName="Name0" presStyleCnt="0">
        <dgm:presLayoutVars>
          <dgm:dir/>
          <dgm:animLvl val="lvl"/>
          <dgm:resizeHandles val="exact"/>
        </dgm:presLayoutVars>
      </dgm:prSet>
      <dgm:spPr/>
      <dgm:t>
        <a:bodyPr/>
        <a:lstStyle/>
        <a:p>
          <a:endParaRPr lang="en-US"/>
        </a:p>
      </dgm:t>
    </dgm:pt>
    <dgm:pt modelId="{792E657F-CE33-4CF8-8842-A87739182374}" type="pres">
      <dgm:prSet presAssocID="{95BD8F7E-D42C-4C16-802C-728A598EA16C}" presName="linNode" presStyleCnt="0"/>
      <dgm:spPr/>
    </dgm:pt>
    <dgm:pt modelId="{03F629C1-352F-4242-A5A7-E4F1C019CD46}" type="pres">
      <dgm:prSet presAssocID="{95BD8F7E-D42C-4C16-802C-728A598EA16C}" presName="parentText" presStyleLbl="node1" presStyleIdx="0" presStyleCnt="5">
        <dgm:presLayoutVars>
          <dgm:chMax val="1"/>
          <dgm:bulletEnabled val="1"/>
        </dgm:presLayoutVars>
      </dgm:prSet>
      <dgm:spPr/>
      <dgm:t>
        <a:bodyPr/>
        <a:lstStyle/>
        <a:p>
          <a:endParaRPr lang="en-US"/>
        </a:p>
      </dgm:t>
    </dgm:pt>
    <dgm:pt modelId="{57FB9B2F-CB94-4789-AEA2-0935A1A6081E}" type="pres">
      <dgm:prSet presAssocID="{95BD8F7E-D42C-4C16-802C-728A598EA16C}" presName="descendantText" presStyleLbl="alignAccFollowNode1" presStyleIdx="0" presStyleCnt="5">
        <dgm:presLayoutVars>
          <dgm:bulletEnabled val="1"/>
        </dgm:presLayoutVars>
      </dgm:prSet>
      <dgm:spPr/>
      <dgm:t>
        <a:bodyPr/>
        <a:lstStyle/>
        <a:p>
          <a:endParaRPr lang="en-US"/>
        </a:p>
      </dgm:t>
    </dgm:pt>
    <dgm:pt modelId="{741AAEA0-9ECD-4644-8695-563A7858F97A}" type="pres">
      <dgm:prSet presAssocID="{72A2FAE9-DD80-4B79-9409-13D5358F1896}" presName="sp" presStyleCnt="0"/>
      <dgm:spPr/>
    </dgm:pt>
    <dgm:pt modelId="{BFFA0820-8CFC-4790-9E3F-D0A2CAB602D8}" type="pres">
      <dgm:prSet presAssocID="{F052D179-5438-4FB9-B5FF-7E5CBE2F8791}" presName="linNode" presStyleCnt="0"/>
      <dgm:spPr/>
    </dgm:pt>
    <dgm:pt modelId="{A5D6B702-CEF5-4E8C-95AE-5E8B2663FBC0}" type="pres">
      <dgm:prSet presAssocID="{F052D179-5438-4FB9-B5FF-7E5CBE2F8791}" presName="parentText" presStyleLbl="node1" presStyleIdx="1" presStyleCnt="5">
        <dgm:presLayoutVars>
          <dgm:chMax val="1"/>
          <dgm:bulletEnabled val="1"/>
        </dgm:presLayoutVars>
      </dgm:prSet>
      <dgm:spPr/>
      <dgm:t>
        <a:bodyPr/>
        <a:lstStyle/>
        <a:p>
          <a:endParaRPr lang="en-US"/>
        </a:p>
      </dgm:t>
    </dgm:pt>
    <dgm:pt modelId="{763A3E2B-D311-4214-8D9C-3914A7F0CA4F}" type="pres">
      <dgm:prSet presAssocID="{F052D179-5438-4FB9-B5FF-7E5CBE2F8791}" presName="descendantText" presStyleLbl="alignAccFollowNode1" presStyleIdx="1" presStyleCnt="5">
        <dgm:presLayoutVars>
          <dgm:bulletEnabled val="1"/>
        </dgm:presLayoutVars>
      </dgm:prSet>
      <dgm:spPr/>
      <dgm:t>
        <a:bodyPr/>
        <a:lstStyle/>
        <a:p>
          <a:endParaRPr lang="en-US"/>
        </a:p>
      </dgm:t>
    </dgm:pt>
    <dgm:pt modelId="{49045826-FCFA-4CEA-9242-50996284EDD1}" type="pres">
      <dgm:prSet presAssocID="{81584DFD-5F90-48BD-AFA2-C59C614B94BB}" presName="sp" presStyleCnt="0"/>
      <dgm:spPr/>
    </dgm:pt>
    <dgm:pt modelId="{F41118A7-3A57-4D2B-AC80-E4C2971399F7}" type="pres">
      <dgm:prSet presAssocID="{48210D53-A6C7-4AA0-86AE-8FA5BA1B8014}" presName="linNode" presStyleCnt="0"/>
      <dgm:spPr/>
    </dgm:pt>
    <dgm:pt modelId="{00C8F06D-4C1A-4E7A-AF82-83671E84C9FD}" type="pres">
      <dgm:prSet presAssocID="{48210D53-A6C7-4AA0-86AE-8FA5BA1B8014}" presName="parentText" presStyleLbl="node1" presStyleIdx="2" presStyleCnt="5">
        <dgm:presLayoutVars>
          <dgm:chMax val="1"/>
          <dgm:bulletEnabled val="1"/>
        </dgm:presLayoutVars>
      </dgm:prSet>
      <dgm:spPr/>
      <dgm:t>
        <a:bodyPr/>
        <a:lstStyle/>
        <a:p>
          <a:endParaRPr lang="en-US"/>
        </a:p>
      </dgm:t>
    </dgm:pt>
    <dgm:pt modelId="{367D7AAE-7BA3-4109-A454-F3C724881832}" type="pres">
      <dgm:prSet presAssocID="{48210D53-A6C7-4AA0-86AE-8FA5BA1B8014}" presName="descendantText" presStyleLbl="alignAccFollowNode1" presStyleIdx="2" presStyleCnt="5">
        <dgm:presLayoutVars>
          <dgm:bulletEnabled val="1"/>
        </dgm:presLayoutVars>
      </dgm:prSet>
      <dgm:spPr/>
      <dgm:t>
        <a:bodyPr/>
        <a:lstStyle/>
        <a:p>
          <a:endParaRPr lang="en-US"/>
        </a:p>
      </dgm:t>
    </dgm:pt>
    <dgm:pt modelId="{545EE562-DA2A-46EF-AE83-CDDAD5EC2543}" type="pres">
      <dgm:prSet presAssocID="{3B5D8554-E711-4818-9A66-2820C58B5B38}" presName="sp" presStyleCnt="0"/>
      <dgm:spPr/>
    </dgm:pt>
    <dgm:pt modelId="{90C6833A-3213-469E-B1BE-C29265BFD5E4}" type="pres">
      <dgm:prSet presAssocID="{CA43EE02-AFFC-4E80-9727-4D3E6D84A7FA}" presName="linNode" presStyleCnt="0"/>
      <dgm:spPr/>
    </dgm:pt>
    <dgm:pt modelId="{22D3A00A-FBD0-4C0E-A49D-899AF3E3AB6B}" type="pres">
      <dgm:prSet presAssocID="{CA43EE02-AFFC-4E80-9727-4D3E6D84A7FA}" presName="parentText" presStyleLbl="node1" presStyleIdx="3" presStyleCnt="5">
        <dgm:presLayoutVars>
          <dgm:chMax val="1"/>
          <dgm:bulletEnabled val="1"/>
        </dgm:presLayoutVars>
      </dgm:prSet>
      <dgm:spPr/>
      <dgm:t>
        <a:bodyPr/>
        <a:lstStyle/>
        <a:p>
          <a:endParaRPr lang="en-US"/>
        </a:p>
      </dgm:t>
    </dgm:pt>
    <dgm:pt modelId="{FA87CF95-96E8-471D-8488-6F8659D3632C}" type="pres">
      <dgm:prSet presAssocID="{CA43EE02-AFFC-4E80-9727-4D3E6D84A7FA}" presName="descendantText" presStyleLbl="alignAccFollowNode1" presStyleIdx="3" presStyleCnt="5">
        <dgm:presLayoutVars>
          <dgm:bulletEnabled val="1"/>
        </dgm:presLayoutVars>
      </dgm:prSet>
      <dgm:spPr/>
      <dgm:t>
        <a:bodyPr/>
        <a:lstStyle/>
        <a:p>
          <a:endParaRPr lang="en-US"/>
        </a:p>
      </dgm:t>
    </dgm:pt>
    <dgm:pt modelId="{92583EB6-CB52-493B-B79B-BEF8089CD36A}" type="pres">
      <dgm:prSet presAssocID="{22F3892F-2FC1-4F6A-B57B-BB8229F623C3}" presName="sp" presStyleCnt="0"/>
      <dgm:spPr/>
    </dgm:pt>
    <dgm:pt modelId="{7C9BF6CB-30DB-4899-95D1-E8EF18B01405}" type="pres">
      <dgm:prSet presAssocID="{3A9B0C7B-8E79-435F-A2A6-915CE93E414C}" presName="linNode" presStyleCnt="0"/>
      <dgm:spPr/>
    </dgm:pt>
    <dgm:pt modelId="{82F257FF-994A-4D4A-8D8E-7398C04C5981}" type="pres">
      <dgm:prSet presAssocID="{3A9B0C7B-8E79-435F-A2A6-915CE93E414C}" presName="parentText" presStyleLbl="node1" presStyleIdx="4" presStyleCnt="5">
        <dgm:presLayoutVars>
          <dgm:chMax val="1"/>
          <dgm:bulletEnabled val="1"/>
        </dgm:presLayoutVars>
      </dgm:prSet>
      <dgm:spPr/>
      <dgm:t>
        <a:bodyPr/>
        <a:lstStyle/>
        <a:p>
          <a:endParaRPr lang="en-US"/>
        </a:p>
      </dgm:t>
    </dgm:pt>
    <dgm:pt modelId="{031EDF59-E139-4074-9493-620171E32F8A}" type="pres">
      <dgm:prSet presAssocID="{3A9B0C7B-8E79-435F-A2A6-915CE93E414C}" presName="descendantText" presStyleLbl="alignAccFollowNode1" presStyleIdx="4" presStyleCnt="5">
        <dgm:presLayoutVars>
          <dgm:bulletEnabled val="1"/>
        </dgm:presLayoutVars>
      </dgm:prSet>
      <dgm:spPr/>
      <dgm:t>
        <a:bodyPr/>
        <a:lstStyle/>
        <a:p>
          <a:endParaRPr lang="en-US"/>
        </a:p>
      </dgm:t>
    </dgm:pt>
  </dgm:ptLst>
  <dgm:cxnLst>
    <dgm:cxn modelId="{C06EF79C-3D8A-474A-9DBE-CB669453D877}" srcId="{0153A5E8-94EA-4ABD-9142-D09D4508E75B}" destId="{F052D179-5438-4FB9-B5FF-7E5CBE2F8791}" srcOrd="1" destOrd="0" parTransId="{728931FF-270E-4B0A-A998-1E5EDEA74A22}" sibTransId="{81584DFD-5F90-48BD-AFA2-C59C614B94BB}"/>
    <dgm:cxn modelId="{2FCD322D-E8FE-419D-8B4D-5E3C44E6098F}" srcId="{48210D53-A6C7-4AA0-86AE-8FA5BA1B8014}" destId="{E53615FA-E1F7-4AA9-A62B-31D92CA94661}" srcOrd="0" destOrd="0" parTransId="{B28BE809-6ABC-4568-A41C-2E45AE039072}" sibTransId="{92895536-F120-41F4-A691-B1618474F451}"/>
    <dgm:cxn modelId="{12E9309E-989F-4854-BA8E-1142F69ACD37}" type="presOf" srcId="{E53615FA-E1F7-4AA9-A62B-31D92CA94661}" destId="{367D7AAE-7BA3-4109-A454-F3C724881832}" srcOrd="0" destOrd="0" presId="urn:microsoft.com/office/officeart/2005/8/layout/vList5"/>
    <dgm:cxn modelId="{FB085DD7-60CE-41B4-A1DB-091AB7720C67}" type="presOf" srcId="{48210D53-A6C7-4AA0-86AE-8FA5BA1B8014}" destId="{00C8F06D-4C1A-4E7A-AF82-83671E84C9FD}" srcOrd="0" destOrd="0" presId="urn:microsoft.com/office/officeart/2005/8/layout/vList5"/>
    <dgm:cxn modelId="{F365D529-01FC-4A55-A0B7-4733054728B2}" type="presOf" srcId="{F052D179-5438-4FB9-B5FF-7E5CBE2F8791}" destId="{A5D6B702-CEF5-4E8C-95AE-5E8B2663FBC0}" srcOrd="0" destOrd="0" presId="urn:microsoft.com/office/officeart/2005/8/layout/vList5"/>
    <dgm:cxn modelId="{53609B9B-63CF-46E2-B366-1AEA59BC9D98}" srcId="{F052D179-5438-4FB9-B5FF-7E5CBE2F8791}" destId="{27A96B37-7E45-4B00-81E8-7DD8206D8659}" srcOrd="0" destOrd="0" parTransId="{DBDFB11E-2605-4A12-AF1A-A31D611500D3}" sibTransId="{92E9AA63-CEAC-4890-9B92-8B2F78C94818}"/>
    <dgm:cxn modelId="{7CA2F2D8-6E57-45CB-9CB6-127972400ECA}" srcId="{0153A5E8-94EA-4ABD-9142-D09D4508E75B}" destId="{95BD8F7E-D42C-4C16-802C-728A598EA16C}" srcOrd="0" destOrd="0" parTransId="{DF04EF35-ED80-440C-8780-73FB243A4A79}" sibTransId="{72A2FAE9-DD80-4B79-9409-13D5358F1896}"/>
    <dgm:cxn modelId="{DFA31D01-BB86-4C14-906D-D610FB8B51F3}" type="presOf" srcId="{CA43EE02-AFFC-4E80-9727-4D3E6D84A7FA}" destId="{22D3A00A-FBD0-4C0E-A49D-899AF3E3AB6B}" srcOrd="0" destOrd="0" presId="urn:microsoft.com/office/officeart/2005/8/layout/vList5"/>
    <dgm:cxn modelId="{FAD3F52A-4099-4572-B0FE-5F139DA29A98}" srcId="{0153A5E8-94EA-4ABD-9142-D09D4508E75B}" destId="{3A9B0C7B-8E79-435F-A2A6-915CE93E414C}" srcOrd="4" destOrd="0" parTransId="{7195B869-1FEE-429E-A36A-310A073E3A3B}" sibTransId="{EE482C96-922A-4A39-B2CB-6298B64B178E}"/>
    <dgm:cxn modelId="{0839C0FD-30F3-41C3-93B5-86A0ECF7185B}" type="presOf" srcId="{AAD1963C-0753-4380-A2E6-2A0F002E92B8}" destId="{031EDF59-E139-4074-9493-620171E32F8A}" srcOrd="0" destOrd="0" presId="urn:microsoft.com/office/officeart/2005/8/layout/vList5"/>
    <dgm:cxn modelId="{66D5311F-68A4-45CA-A06D-921E79306838}" type="presOf" srcId="{0153A5E8-94EA-4ABD-9142-D09D4508E75B}" destId="{D7E37ADE-77EB-4388-A9FF-141C86FB31BE}" srcOrd="0" destOrd="0" presId="urn:microsoft.com/office/officeart/2005/8/layout/vList5"/>
    <dgm:cxn modelId="{88A366AA-9535-432C-989D-635E633DB51E}" type="presOf" srcId="{3A9B0C7B-8E79-435F-A2A6-915CE93E414C}" destId="{82F257FF-994A-4D4A-8D8E-7398C04C5981}" srcOrd="0" destOrd="0" presId="urn:microsoft.com/office/officeart/2005/8/layout/vList5"/>
    <dgm:cxn modelId="{3231CB2D-EEE7-4B7E-94DB-C3652DEF404E}" srcId="{CA43EE02-AFFC-4E80-9727-4D3E6D84A7FA}" destId="{39582DF3-9AD7-4671-B683-E0EBDA1AECCD}" srcOrd="0" destOrd="0" parTransId="{B29984D9-E611-491D-B9CF-D8803109DED8}" sibTransId="{72A5408C-0BD9-4A31-8218-332F12213B32}"/>
    <dgm:cxn modelId="{EA1234B9-44D0-4E9D-B002-93082BD94B27}" srcId="{0153A5E8-94EA-4ABD-9142-D09D4508E75B}" destId="{CA43EE02-AFFC-4E80-9727-4D3E6D84A7FA}" srcOrd="3" destOrd="0" parTransId="{249CE75D-6B82-4200-8320-C37CA6E2C72B}" sibTransId="{22F3892F-2FC1-4F6A-B57B-BB8229F623C3}"/>
    <dgm:cxn modelId="{C549E99D-3418-48BC-B21A-8993756BE89A}" srcId="{3A9B0C7B-8E79-435F-A2A6-915CE93E414C}" destId="{AAD1963C-0753-4380-A2E6-2A0F002E92B8}" srcOrd="0" destOrd="0" parTransId="{155D0E46-380A-4D94-B934-BA3A2F2766E9}" sibTransId="{C4F9D52E-A4A0-427A-965F-751B0811E2F8}"/>
    <dgm:cxn modelId="{CA59FFC4-A26B-4415-8B27-A7F560270322}" type="presOf" srcId="{27A96B37-7E45-4B00-81E8-7DD8206D8659}" destId="{763A3E2B-D311-4214-8D9C-3914A7F0CA4F}" srcOrd="0" destOrd="0" presId="urn:microsoft.com/office/officeart/2005/8/layout/vList5"/>
    <dgm:cxn modelId="{48BDA1F5-9DCE-4901-8A95-5BA7F4E3271A}" type="presOf" srcId="{39582DF3-9AD7-4671-B683-E0EBDA1AECCD}" destId="{FA87CF95-96E8-471D-8488-6F8659D3632C}" srcOrd="0" destOrd="0" presId="urn:microsoft.com/office/officeart/2005/8/layout/vList5"/>
    <dgm:cxn modelId="{462B4335-BFDC-4B22-B6F2-383221094026}" srcId="{95BD8F7E-D42C-4C16-802C-728A598EA16C}" destId="{9C1A6019-9299-4A23-8AF5-0083758E8B04}" srcOrd="0" destOrd="0" parTransId="{BFFE8168-CF71-4B65-AC27-991F236AF941}" sibTransId="{8C64EB17-E49D-43E1-8D2C-C580BA8ABCE5}"/>
    <dgm:cxn modelId="{C41158DB-0F4B-45C9-B173-7ACCFCACD04F}" type="presOf" srcId="{9C1A6019-9299-4A23-8AF5-0083758E8B04}" destId="{57FB9B2F-CB94-4789-AEA2-0935A1A6081E}" srcOrd="0" destOrd="0" presId="urn:microsoft.com/office/officeart/2005/8/layout/vList5"/>
    <dgm:cxn modelId="{E4E1181D-D5B5-4839-B6BD-9734C2C2BDD2}" srcId="{0153A5E8-94EA-4ABD-9142-D09D4508E75B}" destId="{48210D53-A6C7-4AA0-86AE-8FA5BA1B8014}" srcOrd="2" destOrd="0" parTransId="{7EBF6533-8BC9-4937-8E02-86B2084D636B}" sibTransId="{3B5D8554-E711-4818-9A66-2820C58B5B38}"/>
    <dgm:cxn modelId="{0D1E996C-49F4-48C7-B0A7-F089E2A82415}" type="presOf" srcId="{95BD8F7E-D42C-4C16-802C-728A598EA16C}" destId="{03F629C1-352F-4242-A5A7-E4F1C019CD46}" srcOrd="0" destOrd="0" presId="urn:microsoft.com/office/officeart/2005/8/layout/vList5"/>
    <dgm:cxn modelId="{B621BDD6-B1A5-43AD-900C-33FAD730BDAF}" type="presParOf" srcId="{D7E37ADE-77EB-4388-A9FF-141C86FB31BE}" destId="{792E657F-CE33-4CF8-8842-A87739182374}" srcOrd="0" destOrd="0" presId="urn:microsoft.com/office/officeart/2005/8/layout/vList5"/>
    <dgm:cxn modelId="{FCBDB1D3-3D62-488A-B5BF-95264C9F34F9}" type="presParOf" srcId="{792E657F-CE33-4CF8-8842-A87739182374}" destId="{03F629C1-352F-4242-A5A7-E4F1C019CD46}" srcOrd="0" destOrd="0" presId="urn:microsoft.com/office/officeart/2005/8/layout/vList5"/>
    <dgm:cxn modelId="{5E0FC4A1-AD03-4C35-8F96-87418B9B75C9}" type="presParOf" srcId="{792E657F-CE33-4CF8-8842-A87739182374}" destId="{57FB9B2F-CB94-4789-AEA2-0935A1A6081E}" srcOrd="1" destOrd="0" presId="urn:microsoft.com/office/officeart/2005/8/layout/vList5"/>
    <dgm:cxn modelId="{B7B216A6-4220-4A0C-8645-0C4F04C7689F}" type="presParOf" srcId="{D7E37ADE-77EB-4388-A9FF-141C86FB31BE}" destId="{741AAEA0-9ECD-4644-8695-563A7858F97A}" srcOrd="1" destOrd="0" presId="urn:microsoft.com/office/officeart/2005/8/layout/vList5"/>
    <dgm:cxn modelId="{E7F3F52D-1B25-41C0-B87F-9F512E155944}" type="presParOf" srcId="{D7E37ADE-77EB-4388-A9FF-141C86FB31BE}" destId="{BFFA0820-8CFC-4790-9E3F-D0A2CAB602D8}" srcOrd="2" destOrd="0" presId="urn:microsoft.com/office/officeart/2005/8/layout/vList5"/>
    <dgm:cxn modelId="{24E16549-4C9E-478D-BF3B-C7B528D52045}" type="presParOf" srcId="{BFFA0820-8CFC-4790-9E3F-D0A2CAB602D8}" destId="{A5D6B702-CEF5-4E8C-95AE-5E8B2663FBC0}" srcOrd="0" destOrd="0" presId="urn:microsoft.com/office/officeart/2005/8/layout/vList5"/>
    <dgm:cxn modelId="{3230E4C8-9C05-4B73-BB85-DCE2671BAEC0}" type="presParOf" srcId="{BFFA0820-8CFC-4790-9E3F-D0A2CAB602D8}" destId="{763A3E2B-D311-4214-8D9C-3914A7F0CA4F}" srcOrd="1" destOrd="0" presId="urn:microsoft.com/office/officeart/2005/8/layout/vList5"/>
    <dgm:cxn modelId="{FFF5CFBF-585D-488C-843D-AB67AEA4FFEB}" type="presParOf" srcId="{D7E37ADE-77EB-4388-A9FF-141C86FB31BE}" destId="{49045826-FCFA-4CEA-9242-50996284EDD1}" srcOrd="3" destOrd="0" presId="urn:microsoft.com/office/officeart/2005/8/layout/vList5"/>
    <dgm:cxn modelId="{473CBC0F-5E80-4081-8F00-0553877ABE98}" type="presParOf" srcId="{D7E37ADE-77EB-4388-A9FF-141C86FB31BE}" destId="{F41118A7-3A57-4D2B-AC80-E4C2971399F7}" srcOrd="4" destOrd="0" presId="urn:microsoft.com/office/officeart/2005/8/layout/vList5"/>
    <dgm:cxn modelId="{72B6842E-EEB1-438D-8922-87AA869C8996}" type="presParOf" srcId="{F41118A7-3A57-4D2B-AC80-E4C2971399F7}" destId="{00C8F06D-4C1A-4E7A-AF82-83671E84C9FD}" srcOrd="0" destOrd="0" presId="urn:microsoft.com/office/officeart/2005/8/layout/vList5"/>
    <dgm:cxn modelId="{991D102B-6A9C-410D-B880-E4CE526EC385}" type="presParOf" srcId="{F41118A7-3A57-4D2B-AC80-E4C2971399F7}" destId="{367D7AAE-7BA3-4109-A454-F3C724881832}" srcOrd="1" destOrd="0" presId="urn:microsoft.com/office/officeart/2005/8/layout/vList5"/>
    <dgm:cxn modelId="{2DB9DE96-C0C1-4384-B51C-21FA32233111}" type="presParOf" srcId="{D7E37ADE-77EB-4388-A9FF-141C86FB31BE}" destId="{545EE562-DA2A-46EF-AE83-CDDAD5EC2543}" srcOrd="5" destOrd="0" presId="urn:microsoft.com/office/officeart/2005/8/layout/vList5"/>
    <dgm:cxn modelId="{11E0C54F-77E2-4EFC-8AD4-C6C6557311AC}" type="presParOf" srcId="{D7E37ADE-77EB-4388-A9FF-141C86FB31BE}" destId="{90C6833A-3213-469E-B1BE-C29265BFD5E4}" srcOrd="6" destOrd="0" presId="urn:microsoft.com/office/officeart/2005/8/layout/vList5"/>
    <dgm:cxn modelId="{675EBD90-F952-43CE-892A-94ABB2BFB665}" type="presParOf" srcId="{90C6833A-3213-469E-B1BE-C29265BFD5E4}" destId="{22D3A00A-FBD0-4C0E-A49D-899AF3E3AB6B}" srcOrd="0" destOrd="0" presId="urn:microsoft.com/office/officeart/2005/8/layout/vList5"/>
    <dgm:cxn modelId="{632DBA51-80D1-48BA-8801-EAF5294367D7}" type="presParOf" srcId="{90C6833A-3213-469E-B1BE-C29265BFD5E4}" destId="{FA87CF95-96E8-471D-8488-6F8659D3632C}" srcOrd="1" destOrd="0" presId="urn:microsoft.com/office/officeart/2005/8/layout/vList5"/>
    <dgm:cxn modelId="{7E7C8312-1EB7-41C2-961F-07B51504996E}" type="presParOf" srcId="{D7E37ADE-77EB-4388-A9FF-141C86FB31BE}" destId="{92583EB6-CB52-493B-B79B-BEF8089CD36A}" srcOrd="7" destOrd="0" presId="urn:microsoft.com/office/officeart/2005/8/layout/vList5"/>
    <dgm:cxn modelId="{C7C8506C-24FF-460B-9801-E3F92A86048A}" type="presParOf" srcId="{D7E37ADE-77EB-4388-A9FF-141C86FB31BE}" destId="{7C9BF6CB-30DB-4899-95D1-E8EF18B01405}" srcOrd="8" destOrd="0" presId="urn:microsoft.com/office/officeart/2005/8/layout/vList5"/>
    <dgm:cxn modelId="{0740B483-4024-49B2-85CB-DFFB2B7F3B31}" type="presParOf" srcId="{7C9BF6CB-30DB-4899-95D1-E8EF18B01405}" destId="{82F257FF-994A-4D4A-8D8E-7398C04C5981}" srcOrd="0" destOrd="0" presId="urn:microsoft.com/office/officeart/2005/8/layout/vList5"/>
    <dgm:cxn modelId="{C383E169-8507-4466-A4D8-21AA1E2F2BC5}" type="presParOf" srcId="{7C9BF6CB-30DB-4899-95D1-E8EF18B01405}" destId="{031EDF59-E139-4074-9493-620171E32F8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567CE3-7726-4B75-B612-CE45A2B4A3ED}" type="doc">
      <dgm:prSet loTypeId="urn:microsoft.com/office/officeart/2005/8/layout/vList6" loCatId="list" qsTypeId="urn:microsoft.com/office/officeart/2005/8/quickstyle/simple1" qsCatId="simple" csTypeId="urn:microsoft.com/office/officeart/2005/8/colors/colorful1#4" csCatId="colorful" phldr="1"/>
      <dgm:spPr/>
      <dgm:t>
        <a:bodyPr/>
        <a:lstStyle/>
        <a:p>
          <a:endParaRPr lang="en-US"/>
        </a:p>
      </dgm:t>
    </dgm:pt>
    <dgm:pt modelId="{875A3482-BE8E-464E-86FC-8774FB3D6C9E}">
      <dgm:prSet phldrT="[Text]"/>
      <dgm:spPr>
        <a:ln>
          <a:solidFill>
            <a:schemeClr val="tx1"/>
          </a:solidFill>
        </a:ln>
      </dgm:spPr>
      <dgm:t>
        <a:bodyPr/>
        <a:lstStyle/>
        <a:p>
          <a:r>
            <a:rPr lang="en-US" dirty="0" smtClean="0"/>
            <a:t>Service</a:t>
          </a:r>
          <a:endParaRPr lang="en-US" dirty="0"/>
        </a:p>
      </dgm:t>
    </dgm:pt>
    <dgm:pt modelId="{08E11A68-83C1-4949-A2D1-99AE561E87EA}" type="parTrans" cxnId="{129FDDEF-5CF5-4185-82BF-0B51A9904BD0}">
      <dgm:prSet/>
      <dgm:spPr/>
      <dgm:t>
        <a:bodyPr/>
        <a:lstStyle/>
        <a:p>
          <a:endParaRPr lang="en-US"/>
        </a:p>
      </dgm:t>
    </dgm:pt>
    <dgm:pt modelId="{AFFF4BE5-CCC5-4D0F-8EFD-14D3DFBBF4E9}" type="sibTrans" cxnId="{129FDDEF-5CF5-4185-82BF-0B51A9904BD0}">
      <dgm:prSet/>
      <dgm:spPr/>
      <dgm:t>
        <a:bodyPr/>
        <a:lstStyle/>
        <a:p>
          <a:endParaRPr lang="en-US"/>
        </a:p>
      </dgm:t>
    </dgm:pt>
    <dgm:pt modelId="{60794F8C-05A9-4892-A93E-03267EE9BEDE}">
      <dgm:prSet phldrT="[Text]" custT="1"/>
      <dgm:spPr>
        <a:ln>
          <a:solidFill>
            <a:schemeClr val="tx1"/>
          </a:solidFill>
        </a:ln>
      </dgm:spPr>
      <dgm:t>
        <a:bodyPr/>
        <a:lstStyle/>
        <a:p>
          <a:r>
            <a:rPr lang="en-US" sz="2200" dirty="0" smtClean="0">
              <a:solidFill>
                <a:schemeClr val="tx1"/>
              </a:solidFill>
            </a:rPr>
            <a:t>Ties fabric resources and apps</a:t>
          </a:r>
          <a:endParaRPr lang="en-US" sz="2200" dirty="0">
            <a:solidFill>
              <a:schemeClr val="tx1"/>
            </a:solidFill>
          </a:endParaRPr>
        </a:p>
      </dgm:t>
    </dgm:pt>
    <dgm:pt modelId="{073E39E5-2736-4D55-8EE7-AF5BE171C0B1}" type="sibTrans" cxnId="{989078DD-0FCD-4292-BE98-6412A4716E35}">
      <dgm:prSet/>
      <dgm:spPr/>
      <dgm:t>
        <a:bodyPr/>
        <a:lstStyle/>
        <a:p>
          <a:endParaRPr lang="en-US"/>
        </a:p>
      </dgm:t>
    </dgm:pt>
    <dgm:pt modelId="{7CB50E77-B448-42DF-9391-493FFEED45C3}" type="parTrans" cxnId="{989078DD-0FCD-4292-BE98-6412A4716E35}">
      <dgm:prSet/>
      <dgm:spPr/>
      <dgm:t>
        <a:bodyPr/>
        <a:lstStyle/>
        <a:p>
          <a:endParaRPr lang="en-US"/>
        </a:p>
      </dgm:t>
    </dgm:pt>
    <dgm:pt modelId="{1D38167D-9737-43FE-AE32-ECBE1CA1F874}">
      <dgm:prSet phldrT="[Text]" custT="1"/>
      <dgm:spPr>
        <a:ln>
          <a:solidFill>
            <a:schemeClr val="tx1"/>
          </a:solidFill>
        </a:ln>
      </dgm:spPr>
      <dgm:t>
        <a:bodyPr/>
        <a:lstStyle/>
        <a:p>
          <a:r>
            <a:rPr lang="en-US" sz="2200" dirty="0" smtClean="0">
              <a:solidFill>
                <a:schemeClr val="tx1"/>
              </a:solidFill>
            </a:rPr>
            <a:t>Supported application types:</a:t>
          </a:r>
          <a:endParaRPr lang="en-US" sz="2200" dirty="0">
            <a:solidFill>
              <a:schemeClr val="tx1"/>
            </a:solidFill>
          </a:endParaRPr>
        </a:p>
      </dgm:t>
    </dgm:pt>
    <dgm:pt modelId="{2869B27E-521D-42C6-9E28-431243B5A313}" type="parTrans" cxnId="{EBE33C9D-6668-45F7-8383-6A541472DE19}">
      <dgm:prSet/>
      <dgm:spPr/>
      <dgm:t>
        <a:bodyPr/>
        <a:lstStyle/>
        <a:p>
          <a:endParaRPr lang="en-US"/>
        </a:p>
      </dgm:t>
    </dgm:pt>
    <dgm:pt modelId="{A5F5A4CB-3DAE-4E65-9EBB-2226F5FC6051}" type="sibTrans" cxnId="{EBE33C9D-6668-45F7-8383-6A541472DE19}">
      <dgm:prSet/>
      <dgm:spPr/>
      <dgm:t>
        <a:bodyPr/>
        <a:lstStyle/>
        <a:p>
          <a:endParaRPr lang="en-US"/>
        </a:p>
      </dgm:t>
    </dgm:pt>
    <dgm:pt modelId="{0A4C83B6-80B7-4BB5-BD1E-0760ED4D37B0}">
      <dgm:prSet phldrT="[Text]"/>
      <dgm:spPr>
        <a:ln>
          <a:solidFill>
            <a:schemeClr val="tx1"/>
          </a:solidFill>
        </a:ln>
      </dgm:spPr>
      <dgm:t>
        <a:bodyPr/>
        <a:lstStyle/>
        <a:p>
          <a:r>
            <a:rPr lang="en-US" sz="1700" dirty="0" smtClean="0">
              <a:solidFill>
                <a:schemeClr val="tx1"/>
              </a:solidFill>
            </a:rPr>
            <a:t>Web Applications (</a:t>
          </a:r>
          <a:r>
            <a:rPr lang="en-US" sz="1700" dirty="0" err="1" smtClean="0">
              <a:solidFill>
                <a:schemeClr val="tx1"/>
              </a:solidFill>
            </a:rPr>
            <a:t>WebDeploy</a:t>
          </a:r>
          <a:r>
            <a:rPr lang="en-US" sz="1700" dirty="0" smtClean="0">
              <a:solidFill>
                <a:schemeClr val="tx1"/>
              </a:solidFill>
            </a:rPr>
            <a:t>)</a:t>
          </a:r>
          <a:endParaRPr lang="en-US" sz="1700" dirty="0">
            <a:solidFill>
              <a:schemeClr val="tx1"/>
            </a:solidFill>
          </a:endParaRPr>
        </a:p>
      </dgm:t>
    </dgm:pt>
    <dgm:pt modelId="{8DA76F53-5B9B-44B7-9BC4-018F49E5D9B2}" type="parTrans" cxnId="{D587B4E1-8A5F-4CFE-A9D7-8CE025A11D97}">
      <dgm:prSet/>
      <dgm:spPr/>
      <dgm:t>
        <a:bodyPr/>
        <a:lstStyle/>
        <a:p>
          <a:endParaRPr lang="en-US"/>
        </a:p>
      </dgm:t>
    </dgm:pt>
    <dgm:pt modelId="{560D8FDB-7C3A-4B00-B0A6-F4AB0F6165DC}" type="sibTrans" cxnId="{D587B4E1-8A5F-4CFE-A9D7-8CE025A11D97}">
      <dgm:prSet/>
      <dgm:spPr/>
      <dgm:t>
        <a:bodyPr/>
        <a:lstStyle/>
        <a:p>
          <a:endParaRPr lang="en-US"/>
        </a:p>
      </dgm:t>
    </dgm:pt>
    <dgm:pt modelId="{59CC957E-F582-44A5-BF99-06F3FC9AB53F}">
      <dgm:prSet phldrT="[Text]"/>
      <dgm:spPr>
        <a:ln>
          <a:solidFill>
            <a:schemeClr val="tx1"/>
          </a:solidFill>
        </a:ln>
      </dgm:spPr>
      <dgm:t>
        <a:bodyPr/>
        <a:lstStyle/>
        <a:p>
          <a:r>
            <a:rPr lang="en-US" sz="1700" dirty="0" smtClean="0">
              <a:solidFill>
                <a:schemeClr val="tx1"/>
              </a:solidFill>
            </a:rPr>
            <a:t>Database Applications (SQL DAC)</a:t>
          </a:r>
          <a:endParaRPr lang="en-US" sz="1700" dirty="0">
            <a:solidFill>
              <a:schemeClr val="tx1"/>
            </a:solidFill>
          </a:endParaRPr>
        </a:p>
      </dgm:t>
    </dgm:pt>
    <dgm:pt modelId="{6A0AB244-3B15-46AC-8CCC-38C9A8B27893}" type="parTrans" cxnId="{A1DD866A-029E-4520-A4F9-7DAC6AA5C2E4}">
      <dgm:prSet/>
      <dgm:spPr/>
      <dgm:t>
        <a:bodyPr/>
        <a:lstStyle/>
        <a:p>
          <a:endParaRPr lang="en-US"/>
        </a:p>
      </dgm:t>
    </dgm:pt>
    <dgm:pt modelId="{4AAFCD07-1077-49CB-80F7-4CB9799B8023}" type="sibTrans" cxnId="{A1DD866A-029E-4520-A4F9-7DAC6AA5C2E4}">
      <dgm:prSet/>
      <dgm:spPr/>
      <dgm:t>
        <a:bodyPr/>
        <a:lstStyle/>
        <a:p>
          <a:endParaRPr lang="en-US"/>
        </a:p>
      </dgm:t>
    </dgm:pt>
    <dgm:pt modelId="{C4973D0C-8498-453B-8D11-EE03CA3D3C01}">
      <dgm:prSet phldrT="[Text]"/>
      <dgm:spPr>
        <a:ln>
          <a:solidFill>
            <a:schemeClr val="tx1"/>
          </a:solidFill>
        </a:ln>
      </dgm:spPr>
      <dgm:t>
        <a:bodyPr/>
        <a:lstStyle/>
        <a:p>
          <a:r>
            <a:rPr lang="en-US" dirty="0" smtClean="0"/>
            <a:t>Updates to services must be applied by changing the template first</a:t>
          </a:r>
          <a:endParaRPr lang="en-US" dirty="0"/>
        </a:p>
      </dgm:t>
    </dgm:pt>
    <dgm:pt modelId="{1BF34CB4-C882-4E47-ADEE-A1FAFBE18A14}">
      <dgm:prSet phldrT="[Text]"/>
      <dgm:spPr>
        <a:ln>
          <a:solidFill>
            <a:schemeClr val="tx1"/>
          </a:solidFill>
        </a:ln>
      </dgm:spPr>
      <dgm:t>
        <a:bodyPr/>
        <a:lstStyle/>
        <a:p>
          <a:r>
            <a:rPr lang="en-US" dirty="0" smtClean="0"/>
            <a:t>Deployed services always linked to templates</a:t>
          </a:r>
          <a:endParaRPr lang="en-US" dirty="0"/>
        </a:p>
      </dgm:t>
    </dgm:pt>
    <dgm:pt modelId="{0D6D4679-A310-46F7-8FA7-9231C3508E14}">
      <dgm:prSet phldrT="[Text]"/>
      <dgm:spPr>
        <a:ln>
          <a:solidFill>
            <a:schemeClr val="tx1"/>
          </a:solidFill>
        </a:ln>
      </dgm:spPr>
      <dgm:t>
        <a:bodyPr/>
        <a:lstStyle/>
        <a:p>
          <a:r>
            <a:rPr lang="en-US" dirty="0" smtClean="0"/>
            <a:t>Starting point for service creation &amp; servicing</a:t>
          </a:r>
          <a:endParaRPr lang="en-US" dirty="0"/>
        </a:p>
      </dgm:t>
    </dgm:pt>
    <dgm:pt modelId="{BF9099B8-218F-4334-A2BD-DA3EAF3CD1D5}">
      <dgm:prSet phldrT="[Text]"/>
      <dgm:spPr>
        <a:ln>
          <a:solidFill>
            <a:schemeClr val="tx1"/>
          </a:solidFill>
        </a:ln>
      </dgm:spPr>
      <dgm:t>
        <a:bodyPr/>
        <a:lstStyle/>
        <a:p>
          <a:r>
            <a:rPr lang="en-US" dirty="0" smtClean="0"/>
            <a:t>Template</a:t>
          </a:r>
          <a:endParaRPr lang="en-US" dirty="0"/>
        </a:p>
      </dgm:t>
    </dgm:pt>
    <dgm:pt modelId="{21888BC5-F218-4BCB-9081-0D650A33F545}" type="sibTrans" cxnId="{586DAD39-5484-432C-A1CF-7E1DE51316A9}">
      <dgm:prSet/>
      <dgm:spPr/>
      <dgm:t>
        <a:bodyPr/>
        <a:lstStyle/>
        <a:p>
          <a:endParaRPr lang="en-US"/>
        </a:p>
      </dgm:t>
    </dgm:pt>
    <dgm:pt modelId="{1FBA7A33-EB8C-4480-82EE-F3C11D60ACE2}" type="parTrans" cxnId="{586DAD39-5484-432C-A1CF-7E1DE51316A9}">
      <dgm:prSet/>
      <dgm:spPr/>
      <dgm:t>
        <a:bodyPr/>
        <a:lstStyle/>
        <a:p>
          <a:endParaRPr lang="en-US"/>
        </a:p>
      </dgm:t>
    </dgm:pt>
    <dgm:pt modelId="{7F743170-797B-4FA7-97D4-47DA2EFE4EBA}" type="sibTrans" cxnId="{C2893801-23EB-4E26-9908-9D37805C3257}">
      <dgm:prSet/>
      <dgm:spPr/>
      <dgm:t>
        <a:bodyPr/>
        <a:lstStyle/>
        <a:p>
          <a:endParaRPr lang="en-US"/>
        </a:p>
      </dgm:t>
    </dgm:pt>
    <dgm:pt modelId="{AD9E5D07-9E51-47A0-8AB7-64FF860E87F0}" type="parTrans" cxnId="{C2893801-23EB-4E26-9908-9D37805C3257}">
      <dgm:prSet/>
      <dgm:spPr/>
      <dgm:t>
        <a:bodyPr/>
        <a:lstStyle/>
        <a:p>
          <a:endParaRPr lang="en-US"/>
        </a:p>
      </dgm:t>
    </dgm:pt>
    <dgm:pt modelId="{04980901-500D-4753-A2B1-BFFA585E23E3}" type="sibTrans" cxnId="{25721878-BD58-4D4E-BB4B-D560F36F1409}">
      <dgm:prSet/>
      <dgm:spPr/>
      <dgm:t>
        <a:bodyPr/>
        <a:lstStyle/>
        <a:p>
          <a:endParaRPr lang="en-US"/>
        </a:p>
      </dgm:t>
    </dgm:pt>
    <dgm:pt modelId="{2A83389B-ABD3-42C4-B974-2E833CECD490}" type="parTrans" cxnId="{25721878-BD58-4D4E-BB4B-D560F36F1409}">
      <dgm:prSet/>
      <dgm:spPr/>
      <dgm:t>
        <a:bodyPr/>
        <a:lstStyle/>
        <a:p>
          <a:endParaRPr lang="en-US"/>
        </a:p>
      </dgm:t>
    </dgm:pt>
    <dgm:pt modelId="{4386EF77-29AF-4CD3-A892-1D177CB6AAC4}" type="sibTrans" cxnId="{476B1A51-6131-401B-9BD2-D9FAFF1276E6}">
      <dgm:prSet/>
      <dgm:spPr/>
      <dgm:t>
        <a:bodyPr/>
        <a:lstStyle/>
        <a:p>
          <a:endParaRPr lang="en-US"/>
        </a:p>
      </dgm:t>
    </dgm:pt>
    <dgm:pt modelId="{68726C35-DBD3-4491-9691-BD5A80A68811}" type="parTrans" cxnId="{476B1A51-6131-401B-9BD2-D9FAFF1276E6}">
      <dgm:prSet/>
      <dgm:spPr/>
      <dgm:t>
        <a:bodyPr/>
        <a:lstStyle/>
        <a:p>
          <a:endParaRPr lang="en-US"/>
        </a:p>
      </dgm:t>
    </dgm:pt>
    <dgm:pt modelId="{1B5F4179-21C8-4C72-9C0E-A84B5A36E284}">
      <dgm:prSet phldrT="[Text]" custT="1"/>
      <dgm:spPr>
        <a:ln>
          <a:solidFill>
            <a:schemeClr val="tx1"/>
          </a:solidFill>
        </a:ln>
      </dgm:spPr>
      <dgm:t>
        <a:bodyPr/>
        <a:lstStyle/>
        <a:p>
          <a:r>
            <a:rPr lang="en-US" sz="1700" b="0" dirty="0" smtClean="0">
              <a:solidFill>
                <a:schemeClr val="tx1"/>
              </a:solidFill>
            </a:rPr>
            <a:t>Virtual Applications (Server App-V Package)</a:t>
          </a:r>
          <a:endParaRPr lang="en-US" sz="1700" dirty="0">
            <a:solidFill>
              <a:schemeClr val="tx1"/>
            </a:solidFill>
          </a:endParaRPr>
        </a:p>
      </dgm:t>
    </dgm:pt>
    <dgm:pt modelId="{4ED5D4E0-6705-4505-8086-16AC496342BD}" type="parTrans" cxnId="{5093F1BF-2AB5-4C46-9C46-A76531B41156}">
      <dgm:prSet/>
      <dgm:spPr/>
      <dgm:t>
        <a:bodyPr/>
        <a:lstStyle/>
        <a:p>
          <a:endParaRPr lang="en-US"/>
        </a:p>
      </dgm:t>
    </dgm:pt>
    <dgm:pt modelId="{92CA0F5A-CC46-44EE-A002-829E966C8CE6}" type="sibTrans" cxnId="{5093F1BF-2AB5-4C46-9C46-A76531B41156}">
      <dgm:prSet/>
      <dgm:spPr/>
      <dgm:t>
        <a:bodyPr/>
        <a:lstStyle/>
        <a:p>
          <a:endParaRPr lang="en-US"/>
        </a:p>
      </dgm:t>
    </dgm:pt>
    <dgm:pt modelId="{2F26009D-92C0-41B4-B31D-8B1F66184EA4}" type="pres">
      <dgm:prSet presAssocID="{60567CE3-7726-4B75-B612-CE45A2B4A3ED}" presName="Name0" presStyleCnt="0">
        <dgm:presLayoutVars>
          <dgm:dir/>
          <dgm:animLvl val="lvl"/>
          <dgm:resizeHandles/>
        </dgm:presLayoutVars>
      </dgm:prSet>
      <dgm:spPr/>
      <dgm:t>
        <a:bodyPr/>
        <a:lstStyle/>
        <a:p>
          <a:endParaRPr lang="en-US"/>
        </a:p>
      </dgm:t>
    </dgm:pt>
    <dgm:pt modelId="{B710B21F-9933-4928-912B-4838CF7A94F4}" type="pres">
      <dgm:prSet presAssocID="{875A3482-BE8E-464E-86FC-8774FB3D6C9E}" presName="linNode" presStyleCnt="0"/>
      <dgm:spPr/>
    </dgm:pt>
    <dgm:pt modelId="{69FDEEB9-59CB-4742-9D93-1620FFCD2EBE}" type="pres">
      <dgm:prSet presAssocID="{875A3482-BE8E-464E-86FC-8774FB3D6C9E}" presName="parentShp" presStyleLbl="node1" presStyleIdx="0" presStyleCnt="2" custScaleX="65357" custLinFactNeighborY="405">
        <dgm:presLayoutVars>
          <dgm:bulletEnabled val="1"/>
        </dgm:presLayoutVars>
      </dgm:prSet>
      <dgm:spPr/>
      <dgm:t>
        <a:bodyPr/>
        <a:lstStyle/>
        <a:p>
          <a:endParaRPr lang="en-US"/>
        </a:p>
      </dgm:t>
    </dgm:pt>
    <dgm:pt modelId="{DC632F3C-111C-47BC-A33D-7284BB0320E4}" type="pres">
      <dgm:prSet presAssocID="{875A3482-BE8E-464E-86FC-8774FB3D6C9E}" presName="childShp" presStyleLbl="bgAccFollowNode1" presStyleIdx="0" presStyleCnt="2" custLinFactNeighborY="405">
        <dgm:presLayoutVars>
          <dgm:bulletEnabled val="1"/>
        </dgm:presLayoutVars>
      </dgm:prSet>
      <dgm:spPr/>
      <dgm:t>
        <a:bodyPr/>
        <a:lstStyle/>
        <a:p>
          <a:endParaRPr lang="en-US"/>
        </a:p>
      </dgm:t>
    </dgm:pt>
    <dgm:pt modelId="{CF9A9D81-D6B6-470B-8899-73B042F8E351}" type="pres">
      <dgm:prSet presAssocID="{AFFF4BE5-CCC5-4D0F-8EFD-14D3DFBBF4E9}" presName="spacing" presStyleCnt="0"/>
      <dgm:spPr/>
    </dgm:pt>
    <dgm:pt modelId="{F18020FE-3AEC-4FF1-849F-337020ADC252}" type="pres">
      <dgm:prSet presAssocID="{BF9099B8-218F-4334-A2BD-DA3EAF3CD1D5}" presName="linNode" presStyleCnt="0"/>
      <dgm:spPr/>
    </dgm:pt>
    <dgm:pt modelId="{AF05B1E3-E826-469E-A14D-7E2806100D56}" type="pres">
      <dgm:prSet presAssocID="{BF9099B8-218F-4334-A2BD-DA3EAF3CD1D5}" presName="parentShp" presStyleLbl="node1" presStyleIdx="1" presStyleCnt="2" custScaleX="66382">
        <dgm:presLayoutVars>
          <dgm:bulletEnabled val="1"/>
        </dgm:presLayoutVars>
      </dgm:prSet>
      <dgm:spPr/>
      <dgm:t>
        <a:bodyPr/>
        <a:lstStyle/>
        <a:p>
          <a:endParaRPr lang="en-US"/>
        </a:p>
      </dgm:t>
    </dgm:pt>
    <dgm:pt modelId="{EFA7072B-2558-4CED-8902-ED8B6CDE9664}" type="pres">
      <dgm:prSet presAssocID="{BF9099B8-218F-4334-A2BD-DA3EAF3CD1D5}" presName="childShp" presStyleLbl="bgAccFollowNode1" presStyleIdx="1" presStyleCnt="2">
        <dgm:presLayoutVars>
          <dgm:bulletEnabled val="1"/>
        </dgm:presLayoutVars>
      </dgm:prSet>
      <dgm:spPr/>
      <dgm:t>
        <a:bodyPr/>
        <a:lstStyle/>
        <a:p>
          <a:endParaRPr lang="en-US"/>
        </a:p>
      </dgm:t>
    </dgm:pt>
  </dgm:ptLst>
  <dgm:cxnLst>
    <dgm:cxn modelId="{84B55AD4-CFF9-4CEB-872D-A080DF933AAB}" type="presOf" srcId="{875A3482-BE8E-464E-86FC-8774FB3D6C9E}" destId="{69FDEEB9-59CB-4742-9D93-1620FFCD2EBE}" srcOrd="0" destOrd="0" presId="urn:microsoft.com/office/officeart/2005/8/layout/vList6"/>
    <dgm:cxn modelId="{5093F1BF-2AB5-4C46-9C46-A76531B41156}" srcId="{1D38167D-9737-43FE-AE32-ECBE1CA1F874}" destId="{1B5F4179-21C8-4C72-9C0E-A84B5A36E284}" srcOrd="2" destOrd="0" parTransId="{4ED5D4E0-6705-4505-8086-16AC496342BD}" sibTransId="{92CA0F5A-CC46-44EE-A002-829E966C8CE6}"/>
    <dgm:cxn modelId="{586DAD39-5484-432C-A1CF-7E1DE51316A9}" srcId="{60567CE3-7726-4B75-B612-CE45A2B4A3ED}" destId="{BF9099B8-218F-4334-A2BD-DA3EAF3CD1D5}" srcOrd="1" destOrd="0" parTransId="{1FBA7A33-EB8C-4480-82EE-F3C11D60ACE2}" sibTransId="{21888BC5-F218-4BCB-9081-0D650A33F545}"/>
    <dgm:cxn modelId="{C2893801-23EB-4E26-9908-9D37805C3257}" srcId="{BF9099B8-218F-4334-A2BD-DA3EAF3CD1D5}" destId="{C4973D0C-8498-453B-8D11-EE03CA3D3C01}" srcOrd="2" destOrd="0" parTransId="{AD9E5D07-9E51-47A0-8AB7-64FF860E87F0}" sibTransId="{7F743170-797B-4FA7-97D4-47DA2EFE4EBA}"/>
    <dgm:cxn modelId="{F1126657-D353-4C4F-BE6D-9C61FF999DC1}" type="presOf" srcId="{59CC957E-F582-44A5-BF99-06F3FC9AB53F}" destId="{DC632F3C-111C-47BC-A33D-7284BB0320E4}" srcOrd="0" destOrd="3" presId="urn:microsoft.com/office/officeart/2005/8/layout/vList6"/>
    <dgm:cxn modelId="{FF839612-A440-4B53-99D5-782E897DCD47}" type="presOf" srcId="{1BF34CB4-C882-4E47-ADEE-A1FAFBE18A14}" destId="{EFA7072B-2558-4CED-8902-ED8B6CDE9664}" srcOrd="0" destOrd="1" presId="urn:microsoft.com/office/officeart/2005/8/layout/vList6"/>
    <dgm:cxn modelId="{EBE33C9D-6668-45F7-8383-6A541472DE19}" srcId="{875A3482-BE8E-464E-86FC-8774FB3D6C9E}" destId="{1D38167D-9737-43FE-AE32-ECBE1CA1F874}" srcOrd="1" destOrd="0" parTransId="{2869B27E-521D-42C6-9E28-431243B5A313}" sibTransId="{A5F5A4CB-3DAE-4E65-9EBB-2226F5FC6051}"/>
    <dgm:cxn modelId="{4F78D850-8133-43C7-BB8A-CAAB5E5066D7}" type="presOf" srcId="{0D6D4679-A310-46F7-8FA7-9231C3508E14}" destId="{EFA7072B-2558-4CED-8902-ED8B6CDE9664}" srcOrd="0" destOrd="0" presId="urn:microsoft.com/office/officeart/2005/8/layout/vList6"/>
    <dgm:cxn modelId="{BAD18AD1-FE0C-403F-B146-89BB3D01004C}" type="presOf" srcId="{60567CE3-7726-4B75-B612-CE45A2B4A3ED}" destId="{2F26009D-92C0-41B4-B31D-8B1F66184EA4}" srcOrd="0" destOrd="0" presId="urn:microsoft.com/office/officeart/2005/8/layout/vList6"/>
    <dgm:cxn modelId="{D40F548F-C8FD-4EFD-8157-9064F028645E}" type="presOf" srcId="{BF9099B8-218F-4334-A2BD-DA3EAF3CD1D5}" destId="{AF05B1E3-E826-469E-A14D-7E2806100D56}" srcOrd="0" destOrd="0" presId="urn:microsoft.com/office/officeart/2005/8/layout/vList6"/>
    <dgm:cxn modelId="{25721878-BD58-4D4E-BB4B-D560F36F1409}" srcId="{BF9099B8-218F-4334-A2BD-DA3EAF3CD1D5}" destId="{1BF34CB4-C882-4E47-ADEE-A1FAFBE18A14}" srcOrd="1" destOrd="0" parTransId="{2A83389B-ABD3-42C4-B974-2E833CECD490}" sibTransId="{04980901-500D-4753-A2B1-BFFA585E23E3}"/>
    <dgm:cxn modelId="{259C4D10-9391-4267-A1E0-20CFF9003308}" type="presOf" srcId="{1B5F4179-21C8-4C72-9C0E-A84B5A36E284}" destId="{DC632F3C-111C-47BC-A33D-7284BB0320E4}" srcOrd="0" destOrd="4" presId="urn:microsoft.com/office/officeart/2005/8/layout/vList6"/>
    <dgm:cxn modelId="{476B1A51-6131-401B-9BD2-D9FAFF1276E6}" srcId="{BF9099B8-218F-4334-A2BD-DA3EAF3CD1D5}" destId="{0D6D4679-A310-46F7-8FA7-9231C3508E14}" srcOrd="0" destOrd="0" parTransId="{68726C35-DBD3-4491-9691-BD5A80A68811}" sibTransId="{4386EF77-29AF-4CD3-A892-1D177CB6AAC4}"/>
    <dgm:cxn modelId="{7BA2183B-E3D3-4AB7-B043-07AE501FFE04}" type="presOf" srcId="{60794F8C-05A9-4892-A93E-03267EE9BEDE}" destId="{DC632F3C-111C-47BC-A33D-7284BB0320E4}" srcOrd="0" destOrd="0" presId="urn:microsoft.com/office/officeart/2005/8/layout/vList6"/>
    <dgm:cxn modelId="{5E017FD1-97BB-4DFA-B684-939A5D1B6DE2}" type="presOf" srcId="{1D38167D-9737-43FE-AE32-ECBE1CA1F874}" destId="{DC632F3C-111C-47BC-A33D-7284BB0320E4}" srcOrd="0" destOrd="1" presId="urn:microsoft.com/office/officeart/2005/8/layout/vList6"/>
    <dgm:cxn modelId="{989078DD-0FCD-4292-BE98-6412A4716E35}" srcId="{875A3482-BE8E-464E-86FC-8774FB3D6C9E}" destId="{60794F8C-05A9-4892-A93E-03267EE9BEDE}" srcOrd="0" destOrd="0" parTransId="{7CB50E77-B448-42DF-9391-493FFEED45C3}" sibTransId="{073E39E5-2736-4D55-8EE7-AF5BE171C0B1}"/>
    <dgm:cxn modelId="{129FDDEF-5CF5-4185-82BF-0B51A9904BD0}" srcId="{60567CE3-7726-4B75-B612-CE45A2B4A3ED}" destId="{875A3482-BE8E-464E-86FC-8774FB3D6C9E}" srcOrd="0" destOrd="0" parTransId="{08E11A68-83C1-4949-A2D1-99AE561E87EA}" sibTransId="{AFFF4BE5-CCC5-4D0F-8EFD-14D3DFBBF4E9}"/>
    <dgm:cxn modelId="{D587B4E1-8A5F-4CFE-A9D7-8CE025A11D97}" srcId="{1D38167D-9737-43FE-AE32-ECBE1CA1F874}" destId="{0A4C83B6-80B7-4BB5-BD1E-0760ED4D37B0}" srcOrd="0" destOrd="0" parTransId="{8DA76F53-5B9B-44B7-9BC4-018F49E5D9B2}" sibTransId="{560D8FDB-7C3A-4B00-B0A6-F4AB0F6165DC}"/>
    <dgm:cxn modelId="{1B2B0EC0-AFF9-4E33-8294-BA4B65545C52}" type="presOf" srcId="{0A4C83B6-80B7-4BB5-BD1E-0760ED4D37B0}" destId="{DC632F3C-111C-47BC-A33D-7284BB0320E4}" srcOrd="0" destOrd="2" presId="urn:microsoft.com/office/officeart/2005/8/layout/vList6"/>
    <dgm:cxn modelId="{0D774ECE-A436-4955-BCF5-121217E329E9}" type="presOf" srcId="{C4973D0C-8498-453B-8D11-EE03CA3D3C01}" destId="{EFA7072B-2558-4CED-8902-ED8B6CDE9664}" srcOrd="0" destOrd="2" presId="urn:microsoft.com/office/officeart/2005/8/layout/vList6"/>
    <dgm:cxn modelId="{A1DD866A-029E-4520-A4F9-7DAC6AA5C2E4}" srcId="{1D38167D-9737-43FE-AE32-ECBE1CA1F874}" destId="{59CC957E-F582-44A5-BF99-06F3FC9AB53F}" srcOrd="1" destOrd="0" parTransId="{6A0AB244-3B15-46AC-8CCC-38C9A8B27893}" sibTransId="{4AAFCD07-1077-49CB-80F7-4CB9799B8023}"/>
    <dgm:cxn modelId="{7ED3D00E-49DE-4341-A2C5-496EF2E12012}" type="presParOf" srcId="{2F26009D-92C0-41B4-B31D-8B1F66184EA4}" destId="{B710B21F-9933-4928-912B-4838CF7A94F4}" srcOrd="0" destOrd="0" presId="urn:microsoft.com/office/officeart/2005/8/layout/vList6"/>
    <dgm:cxn modelId="{F6FC765A-E366-415F-990A-C115DAFAB1F4}" type="presParOf" srcId="{B710B21F-9933-4928-912B-4838CF7A94F4}" destId="{69FDEEB9-59CB-4742-9D93-1620FFCD2EBE}" srcOrd="0" destOrd="0" presId="urn:microsoft.com/office/officeart/2005/8/layout/vList6"/>
    <dgm:cxn modelId="{E05F7C5F-0BED-4E85-A06C-335C7B978207}" type="presParOf" srcId="{B710B21F-9933-4928-912B-4838CF7A94F4}" destId="{DC632F3C-111C-47BC-A33D-7284BB0320E4}" srcOrd="1" destOrd="0" presId="urn:microsoft.com/office/officeart/2005/8/layout/vList6"/>
    <dgm:cxn modelId="{3ABC99B0-83D2-4B31-85DF-9CA41FC35000}" type="presParOf" srcId="{2F26009D-92C0-41B4-B31D-8B1F66184EA4}" destId="{CF9A9D81-D6B6-470B-8899-73B042F8E351}" srcOrd="1" destOrd="0" presId="urn:microsoft.com/office/officeart/2005/8/layout/vList6"/>
    <dgm:cxn modelId="{DDEB5B0E-E759-4CF7-927F-E10184D8ECA2}" type="presParOf" srcId="{2F26009D-92C0-41B4-B31D-8B1F66184EA4}" destId="{F18020FE-3AEC-4FF1-849F-337020ADC252}" srcOrd="2" destOrd="0" presId="urn:microsoft.com/office/officeart/2005/8/layout/vList6"/>
    <dgm:cxn modelId="{19C987F6-4E18-43D1-A25E-88B0B37E938D}" type="presParOf" srcId="{F18020FE-3AEC-4FF1-849F-337020ADC252}" destId="{AF05B1E3-E826-469E-A14D-7E2806100D56}" srcOrd="0" destOrd="0" presId="urn:microsoft.com/office/officeart/2005/8/layout/vList6"/>
    <dgm:cxn modelId="{DE36DC1E-8D74-41D4-AF15-9369662A06D7}" type="presParOf" srcId="{F18020FE-3AEC-4FF1-849F-337020ADC252}" destId="{EFA7072B-2558-4CED-8902-ED8B6CDE966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92D009-40D7-42CF-962D-C54CF80AC081}" type="doc">
      <dgm:prSet loTypeId="urn:microsoft.com/office/officeart/2005/8/layout/cycle2" loCatId="cycle" qsTypeId="urn:microsoft.com/office/officeart/2005/8/quickstyle/simple4" qsCatId="simple" csTypeId="urn:microsoft.com/office/officeart/2005/8/colors/colorful3" csCatId="colorful" phldr="1"/>
      <dgm:spPr/>
      <dgm:t>
        <a:bodyPr/>
        <a:lstStyle/>
        <a:p>
          <a:endParaRPr lang="en-US"/>
        </a:p>
      </dgm:t>
    </dgm:pt>
    <dgm:pt modelId="{80092749-AE99-4DED-9679-F468AECE6E91}">
      <dgm:prSet phldrT="[Text]"/>
      <dgm:spPr/>
      <dgm:t>
        <a:bodyPr/>
        <a:lstStyle/>
        <a:p>
          <a:r>
            <a:rPr lang="en-US" b="1" smtClean="0"/>
            <a:t>Create Service Template</a:t>
          </a:r>
          <a:endParaRPr lang="en-US" b="1" dirty="0"/>
        </a:p>
      </dgm:t>
    </dgm:pt>
    <dgm:pt modelId="{26324C0A-D9E3-4246-B5AB-87113E892C1B}" type="parTrans" cxnId="{BCDD7EE1-ADE1-4370-8D9F-88F71970FAD5}">
      <dgm:prSet/>
      <dgm:spPr/>
      <dgm:t>
        <a:bodyPr/>
        <a:lstStyle/>
        <a:p>
          <a:endParaRPr lang="en-US">
            <a:solidFill>
              <a:schemeClr val="bg1"/>
            </a:solidFill>
          </a:endParaRPr>
        </a:p>
      </dgm:t>
    </dgm:pt>
    <dgm:pt modelId="{58EEA636-C656-4734-9CFE-D14BC80F10B3}" type="sibTrans" cxnId="{BCDD7EE1-ADE1-4370-8D9F-88F71970FAD5}">
      <dgm:prSet/>
      <dgm:spPr/>
      <dgm:t>
        <a:bodyPr/>
        <a:lstStyle/>
        <a:p>
          <a:endParaRPr lang="en-US">
            <a:solidFill>
              <a:schemeClr val="bg1"/>
            </a:solidFill>
          </a:endParaRPr>
        </a:p>
      </dgm:t>
    </dgm:pt>
    <dgm:pt modelId="{BDF70999-1CAD-45EA-8C1E-904EF7CF59F1}">
      <dgm:prSet phldrT="[Text]"/>
      <dgm:spPr/>
      <dgm:t>
        <a:bodyPr/>
        <a:lstStyle/>
        <a:p>
          <a:r>
            <a:rPr lang="en-US" b="1" smtClean="0"/>
            <a:t>Deploy</a:t>
          </a:r>
        </a:p>
        <a:p>
          <a:r>
            <a:rPr lang="en-US" b="1" smtClean="0"/>
            <a:t>Service</a:t>
          </a:r>
          <a:endParaRPr lang="en-US" b="1" dirty="0"/>
        </a:p>
      </dgm:t>
    </dgm:pt>
    <dgm:pt modelId="{B89C59A3-737F-4AEA-9BE0-4147CCA074F1}" type="parTrans" cxnId="{52687B5E-AF8C-4FFA-930E-190529775EB9}">
      <dgm:prSet/>
      <dgm:spPr/>
      <dgm:t>
        <a:bodyPr/>
        <a:lstStyle/>
        <a:p>
          <a:endParaRPr lang="en-US">
            <a:solidFill>
              <a:schemeClr val="bg1"/>
            </a:solidFill>
          </a:endParaRPr>
        </a:p>
      </dgm:t>
    </dgm:pt>
    <dgm:pt modelId="{03F8AFA0-277D-486E-9869-2E956DF34ED9}" type="sibTrans" cxnId="{52687B5E-AF8C-4FFA-930E-190529775EB9}">
      <dgm:prSet/>
      <dgm:spPr/>
      <dgm:t>
        <a:bodyPr/>
        <a:lstStyle/>
        <a:p>
          <a:endParaRPr lang="en-US">
            <a:solidFill>
              <a:schemeClr val="bg1"/>
            </a:solidFill>
          </a:endParaRPr>
        </a:p>
      </dgm:t>
    </dgm:pt>
    <dgm:pt modelId="{A08E6F93-1EDD-4485-9E00-C3A84A66FA52}">
      <dgm:prSet phldrT="[Text]"/>
      <dgm:spPr/>
      <dgm:t>
        <a:bodyPr/>
        <a:lstStyle/>
        <a:p>
          <a:r>
            <a:rPr lang="en-US" b="1" smtClean="0"/>
            <a:t>Update</a:t>
          </a:r>
        </a:p>
        <a:p>
          <a:r>
            <a:rPr lang="en-US" b="1" smtClean="0"/>
            <a:t>Service Template</a:t>
          </a:r>
          <a:endParaRPr lang="en-US" b="1" dirty="0"/>
        </a:p>
      </dgm:t>
    </dgm:pt>
    <dgm:pt modelId="{EDE5A987-F452-4FFC-A2C9-0790B4FFCF52}" type="parTrans" cxnId="{0B2E7325-0C09-4384-A549-EBB6498B3C93}">
      <dgm:prSet/>
      <dgm:spPr/>
      <dgm:t>
        <a:bodyPr/>
        <a:lstStyle/>
        <a:p>
          <a:endParaRPr lang="en-US">
            <a:solidFill>
              <a:schemeClr val="bg1"/>
            </a:solidFill>
          </a:endParaRPr>
        </a:p>
      </dgm:t>
    </dgm:pt>
    <dgm:pt modelId="{1DDE8363-02AB-4368-8D05-E5A70930CFE8}" type="sibTrans" cxnId="{0B2E7325-0C09-4384-A549-EBB6498B3C93}">
      <dgm:prSet/>
      <dgm:spPr/>
      <dgm:t>
        <a:bodyPr/>
        <a:lstStyle/>
        <a:p>
          <a:endParaRPr lang="en-US">
            <a:solidFill>
              <a:schemeClr val="bg1"/>
            </a:solidFill>
          </a:endParaRPr>
        </a:p>
      </dgm:t>
    </dgm:pt>
    <dgm:pt modelId="{CBC3340F-ED87-41D3-B985-51365E8156C5}">
      <dgm:prSet phldrT="[Text]"/>
      <dgm:spPr/>
      <dgm:t>
        <a:bodyPr/>
        <a:lstStyle/>
        <a:p>
          <a:r>
            <a:rPr lang="en-US" b="1" smtClean="0"/>
            <a:t>Customize</a:t>
          </a:r>
        </a:p>
        <a:p>
          <a:r>
            <a:rPr lang="en-US" b="1" smtClean="0"/>
            <a:t>Deployment</a:t>
          </a:r>
          <a:endParaRPr lang="en-US" b="1" dirty="0"/>
        </a:p>
      </dgm:t>
    </dgm:pt>
    <dgm:pt modelId="{B266CB51-EB24-4B27-B24A-FC793F819DD9}" type="parTrans" cxnId="{38FD99AE-723E-4144-9DD9-C195DB4D5182}">
      <dgm:prSet/>
      <dgm:spPr/>
      <dgm:t>
        <a:bodyPr/>
        <a:lstStyle/>
        <a:p>
          <a:endParaRPr lang="en-US">
            <a:solidFill>
              <a:schemeClr val="bg1"/>
            </a:solidFill>
          </a:endParaRPr>
        </a:p>
      </dgm:t>
    </dgm:pt>
    <dgm:pt modelId="{A3A0B647-569D-41E2-A3B2-1807D7335D90}" type="sibTrans" cxnId="{38FD99AE-723E-4144-9DD9-C195DB4D5182}">
      <dgm:prSet/>
      <dgm:spPr/>
      <dgm:t>
        <a:bodyPr/>
        <a:lstStyle/>
        <a:p>
          <a:endParaRPr lang="en-US">
            <a:solidFill>
              <a:schemeClr val="bg1"/>
            </a:solidFill>
          </a:endParaRPr>
        </a:p>
      </dgm:t>
    </dgm:pt>
    <dgm:pt modelId="{70220B1D-87A4-4180-ACFF-B58647B9311C}">
      <dgm:prSet phldrT="[Text]"/>
      <dgm:spPr/>
      <dgm:t>
        <a:bodyPr/>
        <a:lstStyle/>
        <a:p>
          <a:r>
            <a:rPr lang="en-US" b="1" smtClean="0"/>
            <a:t>Apply to Service Instances</a:t>
          </a:r>
          <a:endParaRPr lang="en-US" b="1" dirty="0"/>
        </a:p>
      </dgm:t>
    </dgm:pt>
    <dgm:pt modelId="{ECCF4CDC-05D1-4C03-9924-0722E03DECE7}" type="parTrans" cxnId="{AB220879-0EFF-4F1F-8551-A396613682C2}">
      <dgm:prSet/>
      <dgm:spPr/>
      <dgm:t>
        <a:bodyPr/>
        <a:lstStyle/>
        <a:p>
          <a:endParaRPr lang="en-US">
            <a:solidFill>
              <a:schemeClr val="bg1"/>
            </a:solidFill>
          </a:endParaRPr>
        </a:p>
      </dgm:t>
    </dgm:pt>
    <dgm:pt modelId="{68E356F0-F2A4-4DDA-84BE-A2BE6B138B31}" type="sibTrans" cxnId="{AB220879-0EFF-4F1F-8551-A396613682C2}">
      <dgm:prSet/>
      <dgm:spPr/>
      <dgm:t>
        <a:bodyPr/>
        <a:lstStyle/>
        <a:p>
          <a:endParaRPr lang="en-US">
            <a:solidFill>
              <a:schemeClr val="bg1"/>
            </a:solidFill>
          </a:endParaRPr>
        </a:p>
      </dgm:t>
    </dgm:pt>
    <dgm:pt modelId="{70616022-4639-441F-BFC3-052183A4F173}" type="pres">
      <dgm:prSet presAssocID="{1292D009-40D7-42CF-962D-C54CF80AC081}" presName="cycle" presStyleCnt="0">
        <dgm:presLayoutVars>
          <dgm:dir/>
          <dgm:resizeHandles val="exact"/>
        </dgm:presLayoutVars>
      </dgm:prSet>
      <dgm:spPr/>
      <dgm:t>
        <a:bodyPr/>
        <a:lstStyle/>
        <a:p>
          <a:endParaRPr lang="en-US"/>
        </a:p>
      </dgm:t>
    </dgm:pt>
    <dgm:pt modelId="{3CC645A3-5739-4FFC-BC02-01923AC40198}" type="pres">
      <dgm:prSet presAssocID="{80092749-AE99-4DED-9679-F468AECE6E91}" presName="node" presStyleLbl="node1" presStyleIdx="0" presStyleCnt="5">
        <dgm:presLayoutVars>
          <dgm:bulletEnabled val="1"/>
        </dgm:presLayoutVars>
      </dgm:prSet>
      <dgm:spPr/>
      <dgm:t>
        <a:bodyPr/>
        <a:lstStyle/>
        <a:p>
          <a:endParaRPr lang="en-US"/>
        </a:p>
      </dgm:t>
    </dgm:pt>
    <dgm:pt modelId="{6E9E2163-856F-4267-BC80-6F8AED54B581}" type="pres">
      <dgm:prSet presAssocID="{58EEA636-C656-4734-9CFE-D14BC80F10B3}" presName="sibTrans" presStyleLbl="sibTrans2D1" presStyleIdx="0" presStyleCnt="5"/>
      <dgm:spPr/>
      <dgm:t>
        <a:bodyPr/>
        <a:lstStyle/>
        <a:p>
          <a:endParaRPr lang="en-US"/>
        </a:p>
      </dgm:t>
    </dgm:pt>
    <dgm:pt modelId="{4C4FDDC5-3537-4B08-9BD7-AF1F77237088}" type="pres">
      <dgm:prSet presAssocID="{58EEA636-C656-4734-9CFE-D14BC80F10B3}" presName="connectorText" presStyleLbl="sibTrans2D1" presStyleIdx="0" presStyleCnt="5"/>
      <dgm:spPr/>
      <dgm:t>
        <a:bodyPr/>
        <a:lstStyle/>
        <a:p>
          <a:endParaRPr lang="en-US"/>
        </a:p>
      </dgm:t>
    </dgm:pt>
    <dgm:pt modelId="{536A641A-AA0C-4C71-B148-2482592DCD01}" type="pres">
      <dgm:prSet presAssocID="{CBC3340F-ED87-41D3-B985-51365E8156C5}" presName="node" presStyleLbl="node1" presStyleIdx="1" presStyleCnt="5">
        <dgm:presLayoutVars>
          <dgm:bulletEnabled val="1"/>
        </dgm:presLayoutVars>
      </dgm:prSet>
      <dgm:spPr/>
      <dgm:t>
        <a:bodyPr/>
        <a:lstStyle/>
        <a:p>
          <a:endParaRPr lang="en-US"/>
        </a:p>
      </dgm:t>
    </dgm:pt>
    <dgm:pt modelId="{F241A6A7-3C58-471F-AEA0-19B720642092}" type="pres">
      <dgm:prSet presAssocID="{A3A0B647-569D-41E2-A3B2-1807D7335D90}" presName="sibTrans" presStyleLbl="sibTrans2D1" presStyleIdx="1" presStyleCnt="5"/>
      <dgm:spPr/>
      <dgm:t>
        <a:bodyPr/>
        <a:lstStyle/>
        <a:p>
          <a:endParaRPr lang="en-US"/>
        </a:p>
      </dgm:t>
    </dgm:pt>
    <dgm:pt modelId="{E88446E9-873B-418F-B44F-6A0CD722DE93}" type="pres">
      <dgm:prSet presAssocID="{A3A0B647-569D-41E2-A3B2-1807D7335D90}" presName="connectorText" presStyleLbl="sibTrans2D1" presStyleIdx="1" presStyleCnt="5"/>
      <dgm:spPr/>
      <dgm:t>
        <a:bodyPr/>
        <a:lstStyle/>
        <a:p>
          <a:endParaRPr lang="en-US"/>
        </a:p>
      </dgm:t>
    </dgm:pt>
    <dgm:pt modelId="{64FB6ECB-9A95-4E14-8715-8CABC5D6C2F9}" type="pres">
      <dgm:prSet presAssocID="{BDF70999-1CAD-45EA-8C1E-904EF7CF59F1}" presName="node" presStyleLbl="node1" presStyleIdx="2" presStyleCnt="5">
        <dgm:presLayoutVars>
          <dgm:bulletEnabled val="1"/>
        </dgm:presLayoutVars>
      </dgm:prSet>
      <dgm:spPr/>
      <dgm:t>
        <a:bodyPr/>
        <a:lstStyle/>
        <a:p>
          <a:endParaRPr lang="en-US"/>
        </a:p>
      </dgm:t>
    </dgm:pt>
    <dgm:pt modelId="{E557E6E4-2D3F-459C-BF20-974B182240F6}" type="pres">
      <dgm:prSet presAssocID="{03F8AFA0-277D-486E-9869-2E956DF34ED9}" presName="sibTrans" presStyleLbl="sibTrans2D1" presStyleIdx="2" presStyleCnt="5"/>
      <dgm:spPr/>
      <dgm:t>
        <a:bodyPr/>
        <a:lstStyle/>
        <a:p>
          <a:endParaRPr lang="en-US"/>
        </a:p>
      </dgm:t>
    </dgm:pt>
    <dgm:pt modelId="{45BE95C2-4F00-401B-BD76-C188948C6B9E}" type="pres">
      <dgm:prSet presAssocID="{03F8AFA0-277D-486E-9869-2E956DF34ED9}" presName="connectorText" presStyleLbl="sibTrans2D1" presStyleIdx="2" presStyleCnt="5"/>
      <dgm:spPr/>
      <dgm:t>
        <a:bodyPr/>
        <a:lstStyle/>
        <a:p>
          <a:endParaRPr lang="en-US"/>
        </a:p>
      </dgm:t>
    </dgm:pt>
    <dgm:pt modelId="{E3DF0F22-58DD-4A74-95AA-13551CEBF7F0}" type="pres">
      <dgm:prSet presAssocID="{A08E6F93-1EDD-4485-9E00-C3A84A66FA52}" presName="node" presStyleLbl="node1" presStyleIdx="3" presStyleCnt="5">
        <dgm:presLayoutVars>
          <dgm:bulletEnabled val="1"/>
        </dgm:presLayoutVars>
      </dgm:prSet>
      <dgm:spPr/>
      <dgm:t>
        <a:bodyPr/>
        <a:lstStyle/>
        <a:p>
          <a:endParaRPr lang="en-US"/>
        </a:p>
      </dgm:t>
    </dgm:pt>
    <dgm:pt modelId="{9A44A5FA-83A6-4A6C-9C74-6A84398FA440}" type="pres">
      <dgm:prSet presAssocID="{1DDE8363-02AB-4368-8D05-E5A70930CFE8}" presName="sibTrans" presStyleLbl="sibTrans2D1" presStyleIdx="3" presStyleCnt="5"/>
      <dgm:spPr/>
      <dgm:t>
        <a:bodyPr/>
        <a:lstStyle/>
        <a:p>
          <a:endParaRPr lang="en-US"/>
        </a:p>
      </dgm:t>
    </dgm:pt>
    <dgm:pt modelId="{BC5E3FD9-B1B1-496A-B0A2-F067C488D9B5}" type="pres">
      <dgm:prSet presAssocID="{1DDE8363-02AB-4368-8D05-E5A70930CFE8}" presName="connectorText" presStyleLbl="sibTrans2D1" presStyleIdx="3" presStyleCnt="5"/>
      <dgm:spPr/>
      <dgm:t>
        <a:bodyPr/>
        <a:lstStyle/>
        <a:p>
          <a:endParaRPr lang="en-US"/>
        </a:p>
      </dgm:t>
    </dgm:pt>
    <dgm:pt modelId="{9977626A-8081-4A28-9F90-4B68046FDB28}" type="pres">
      <dgm:prSet presAssocID="{70220B1D-87A4-4180-ACFF-B58647B9311C}" presName="node" presStyleLbl="node1" presStyleIdx="4" presStyleCnt="5">
        <dgm:presLayoutVars>
          <dgm:bulletEnabled val="1"/>
        </dgm:presLayoutVars>
      </dgm:prSet>
      <dgm:spPr/>
      <dgm:t>
        <a:bodyPr/>
        <a:lstStyle/>
        <a:p>
          <a:endParaRPr lang="en-US"/>
        </a:p>
      </dgm:t>
    </dgm:pt>
    <dgm:pt modelId="{A6D0BF96-02B9-4D51-99F9-0145118A8E70}" type="pres">
      <dgm:prSet presAssocID="{68E356F0-F2A4-4DDA-84BE-A2BE6B138B31}" presName="sibTrans" presStyleLbl="sibTrans2D1" presStyleIdx="4" presStyleCnt="5"/>
      <dgm:spPr/>
      <dgm:t>
        <a:bodyPr/>
        <a:lstStyle/>
        <a:p>
          <a:endParaRPr lang="en-US"/>
        </a:p>
      </dgm:t>
    </dgm:pt>
    <dgm:pt modelId="{0935B48C-8D3F-474B-A9BE-B06838E545F5}" type="pres">
      <dgm:prSet presAssocID="{68E356F0-F2A4-4DDA-84BE-A2BE6B138B31}" presName="connectorText" presStyleLbl="sibTrans2D1" presStyleIdx="4" presStyleCnt="5"/>
      <dgm:spPr/>
      <dgm:t>
        <a:bodyPr/>
        <a:lstStyle/>
        <a:p>
          <a:endParaRPr lang="en-US"/>
        </a:p>
      </dgm:t>
    </dgm:pt>
  </dgm:ptLst>
  <dgm:cxnLst>
    <dgm:cxn modelId="{215C4956-CBD9-4460-A6F6-4B3AD458175B}" type="presOf" srcId="{80092749-AE99-4DED-9679-F468AECE6E91}" destId="{3CC645A3-5739-4FFC-BC02-01923AC40198}" srcOrd="0" destOrd="0" presId="urn:microsoft.com/office/officeart/2005/8/layout/cycle2"/>
    <dgm:cxn modelId="{38FD99AE-723E-4144-9DD9-C195DB4D5182}" srcId="{1292D009-40D7-42CF-962D-C54CF80AC081}" destId="{CBC3340F-ED87-41D3-B985-51365E8156C5}" srcOrd="1" destOrd="0" parTransId="{B266CB51-EB24-4B27-B24A-FC793F819DD9}" sibTransId="{A3A0B647-569D-41E2-A3B2-1807D7335D90}"/>
    <dgm:cxn modelId="{6503BDBD-47B0-4D0B-B2E4-736AAE8C4C5B}" type="presOf" srcId="{58EEA636-C656-4734-9CFE-D14BC80F10B3}" destId="{6E9E2163-856F-4267-BC80-6F8AED54B581}" srcOrd="0" destOrd="0" presId="urn:microsoft.com/office/officeart/2005/8/layout/cycle2"/>
    <dgm:cxn modelId="{6323A57E-A64D-4319-B09C-1B71754DF69B}" type="presOf" srcId="{03F8AFA0-277D-486E-9869-2E956DF34ED9}" destId="{45BE95C2-4F00-401B-BD76-C188948C6B9E}" srcOrd="1" destOrd="0" presId="urn:microsoft.com/office/officeart/2005/8/layout/cycle2"/>
    <dgm:cxn modelId="{DE1DCE63-9299-490E-BFC6-E2965331E76D}" type="presOf" srcId="{1DDE8363-02AB-4368-8D05-E5A70930CFE8}" destId="{9A44A5FA-83A6-4A6C-9C74-6A84398FA440}" srcOrd="0" destOrd="0" presId="urn:microsoft.com/office/officeart/2005/8/layout/cycle2"/>
    <dgm:cxn modelId="{0A61B841-9A88-4D26-9484-D53D56CD6E3C}" type="presOf" srcId="{1DDE8363-02AB-4368-8D05-E5A70930CFE8}" destId="{BC5E3FD9-B1B1-496A-B0A2-F067C488D9B5}" srcOrd="1" destOrd="0" presId="urn:microsoft.com/office/officeart/2005/8/layout/cycle2"/>
    <dgm:cxn modelId="{BA177B0E-754D-4DD7-9DAE-C3A3B1B30A38}" type="presOf" srcId="{A3A0B647-569D-41E2-A3B2-1807D7335D90}" destId="{F241A6A7-3C58-471F-AEA0-19B720642092}" srcOrd="0" destOrd="0" presId="urn:microsoft.com/office/officeart/2005/8/layout/cycle2"/>
    <dgm:cxn modelId="{BC163621-0C27-4D1A-A282-ECB3A839E9DB}" type="presOf" srcId="{BDF70999-1CAD-45EA-8C1E-904EF7CF59F1}" destId="{64FB6ECB-9A95-4E14-8715-8CABC5D6C2F9}" srcOrd="0" destOrd="0" presId="urn:microsoft.com/office/officeart/2005/8/layout/cycle2"/>
    <dgm:cxn modelId="{C7419866-8913-4EAF-9E5F-934E47904576}" type="presOf" srcId="{A08E6F93-1EDD-4485-9E00-C3A84A66FA52}" destId="{E3DF0F22-58DD-4A74-95AA-13551CEBF7F0}" srcOrd="0" destOrd="0" presId="urn:microsoft.com/office/officeart/2005/8/layout/cycle2"/>
    <dgm:cxn modelId="{B6E0456F-1D55-4476-8F7C-80A54452B2FE}" type="presOf" srcId="{68E356F0-F2A4-4DDA-84BE-A2BE6B138B31}" destId="{0935B48C-8D3F-474B-A9BE-B06838E545F5}" srcOrd="1" destOrd="0" presId="urn:microsoft.com/office/officeart/2005/8/layout/cycle2"/>
    <dgm:cxn modelId="{CA8DEACF-1E2A-4E3C-8215-52FAA88F1A1D}" type="presOf" srcId="{70220B1D-87A4-4180-ACFF-B58647B9311C}" destId="{9977626A-8081-4A28-9F90-4B68046FDB28}" srcOrd="0" destOrd="0" presId="urn:microsoft.com/office/officeart/2005/8/layout/cycle2"/>
    <dgm:cxn modelId="{AE37409F-29D2-4D58-ABFE-A458102B6C93}" type="presOf" srcId="{03F8AFA0-277D-486E-9869-2E956DF34ED9}" destId="{E557E6E4-2D3F-459C-BF20-974B182240F6}" srcOrd="0" destOrd="0" presId="urn:microsoft.com/office/officeart/2005/8/layout/cycle2"/>
    <dgm:cxn modelId="{26E5F245-C69D-4F8C-8B0B-195E049AA57A}" type="presOf" srcId="{CBC3340F-ED87-41D3-B985-51365E8156C5}" destId="{536A641A-AA0C-4C71-B148-2482592DCD01}" srcOrd="0" destOrd="0" presId="urn:microsoft.com/office/officeart/2005/8/layout/cycle2"/>
    <dgm:cxn modelId="{079CB3CC-EA4E-4510-AAB8-393A278CA46A}" type="presOf" srcId="{68E356F0-F2A4-4DDA-84BE-A2BE6B138B31}" destId="{A6D0BF96-02B9-4D51-99F9-0145118A8E70}" srcOrd="0" destOrd="0" presId="urn:microsoft.com/office/officeart/2005/8/layout/cycle2"/>
    <dgm:cxn modelId="{04667D4A-8B6E-4089-845A-DEC9EED180A4}" type="presOf" srcId="{1292D009-40D7-42CF-962D-C54CF80AC081}" destId="{70616022-4639-441F-BFC3-052183A4F173}" srcOrd="0" destOrd="0" presId="urn:microsoft.com/office/officeart/2005/8/layout/cycle2"/>
    <dgm:cxn modelId="{0B2E7325-0C09-4384-A549-EBB6498B3C93}" srcId="{1292D009-40D7-42CF-962D-C54CF80AC081}" destId="{A08E6F93-1EDD-4485-9E00-C3A84A66FA52}" srcOrd="3" destOrd="0" parTransId="{EDE5A987-F452-4FFC-A2C9-0790B4FFCF52}" sibTransId="{1DDE8363-02AB-4368-8D05-E5A70930CFE8}"/>
    <dgm:cxn modelId="{AB220879-0EFF-4F1F-8551-A396613682C2}" srcId="{1292D009-40D7-42CF-962D-C54CF80AC081}" destId="{70220B1D-87A4-4180-ACFF-B58647B9311C}" srcOrd="4" destOrd="0" parTransId="{ECCF4CDC-05D1-4C03-9924-0722E03DECE7}" sibTransId="{68E356F0-F2A4-4DDA-84BE-A2BE6B138B31}"/>
    <dgm:cxn modelId="{6E309B2E-9B1F-4C27-A675-5D2B9244F962}" type="presOf" srcId="{A3A0B647-569D-41E2-A3B2-1807D7335D90}" destId="{E88446E9-873B-418F-B44F-6A0CD722DE93}" srcOrd="1" destOrd="0" presId="urn:microsoft.com/office/officeart/2005/8/layout/cycle2"/>
    <dgm:cxn modelId="{196510FC-FA82-45E1-B34D-025B679C948F}" type="presOf" srcId="{58EEA636-C656-4734-9CFE-D14BC80F10B3}" destId="{4C4FDDC5-3537-4B08-9BD7-AF1F77237088}" srcOrd="1" destOrd="0" presId="urn:microsoft.com/office/officeart/2005/8/layout/cycle2"/>
    <dgm:cxn modelId="{52687B5E-AF8C-4FFA-930E-190529775EB9}" srcId="{1292D009-40D7-42CF-962D-C54CF80AC081}" destId="{BDF70999-1CAD-45EA-8C1E-904EF7CF59F1}" srcOrd="2" destOrd="0" parTransId="{B89C59A3-737F-4AEA-9BE0-4147CCA074F1}" sibTransId="{03F8AFA0-277D-486E-9869-2E956DF34ED9}"/>
    <dgm:cxn modelId="{BCDD7EE1-ADE1-4370-8D9F-88F71970FAD5}" srcId="{1292D009-40D7-42CF-962D-C54CF80AC081}" destId="{80092749-AE99-4DED-9679-F468AECE6E91}" srcOrd="0" destOrd="0" parTransId="{26324C0A-D9E3-4246-B5AB-87113E892C1B}" sibTransId="{58EEA636-C656-4734-9CFE-D14BC80F10B3}"/>
    <dgm:cxn modelId="{9D44133F-F460-45B2-A5F2-35A14BB0C0CB}" type="presParOf" srcId="{70616022-4639-441F-BFC3-052183A4F173}" destId="{3CC645A3-5739-4FFC-BC02-01923AC40198}" srcOrd="0" destOrd="0" presId="urn:microsoft.com/office/officeart/2005/8/layout/cycle2"/>
    <dgm:cxn modelId="{2DE42B5B-73D4-4AF2-B391-4BB31D1E0E97}" type="presParOf" srcId="{70616022-4639-441F-BFC3-052183A4F173}" destId="{6E9E2163-856F-4267-BC80-6F8AED54B581}" srcOrd="1" destOrd="0" presId="urn:microsoft.com/office/officeart/2005/8/layout/cycle2"/>
    <dgm:cxn modelId="{65169EA4-F344-4D5C-AF79-44168E34578A}" type="presParOf" srcId="{6E9E2163-856F-4267-BC80-6F8AED54B581}" destId="{4C4FDDC5-3537-4B08-9BD7-AF1F77237088}" srcOrd="0" destOrd="0" presId="urn:microsoft.com/office/officeart/2005/8/layout/cycle2"/>
    <dgm:cxn modelId="{B98BF5DE-A980-4C67-8D12-4EC205A41591}" type="presParOf" srcId="{70616022-4639-441F-BFC3-052183A4F173}" destId="{536A641A-AA0C-4C71-B148-2482592DCD01}" srcOrd="2" destOrd="0" presId="urn:microsoft.com/office/officeart/2005/8/layout/cycle2"/>
    <dgm:cxn modelId="{5C11A6F6-96AF-42C0-99D0-355A548F5FC4}" type="presParOf" srcId="{70616022-4639-441F-BFC3-052183A4F173}" destId="{F241A6A7-3C58-471F-AEA0-19B720642092}" srcOrd="3" destOrd="0" presId="urn:microsoft.com/office/officeart/2005/8/layout/cycle2"/>
    <dgm:cxn modelId="{1534A55C-8F6D-4B97-B848-509AB0E6BAB2}" type="presParOf" srcId="{F241A6A7-3C58-471F-AEA0-19B720642092}" destId="{E88446E9-873B-418F-B44F-6A0CD722DE93}" srcOrd="0" destOrd="0" presId="urn:microsoft.com/office/officeart/2005/8/layout/cycle2"/>
    <dgm:cxn modelId="{6E70AAB3-C55F-4952-89A6-48545FD9DFD0}" type="presParOf" srcId="{70616022-4639-441F-BFC3-052183A4F173}" destId="{64FB6ECB-9A95-4E14-8715-8CABC5D6C2F9}" srcOrd="4" destOrd="0" presId="urn:microsoft.com/office/officeart/2005/8/layout/cycle2"/>
    <dgm:cxn modelId="{7819FD7B-E852-4CC0-89A9-448A8680B2AF}" type="presParOf" srcId="{70616022-4639-441F-BFC3-052183A4F173}" destId="{E557E6E4-2D3F-459C-BF20-974B182240F6}" srcOrd="5" destOrd="0" presId="urn:microsoft.com/office/officeart/2005/8/layout/cycle2"/>
    <dgm:cxn modelId="{614EC07F-3329-492F-A0BD-5F180BC2BFC4}" type="presParOf" srcId="{E557E6E4-2D3F-459C-BF20-974B182240F6}" destId="{45BE95C2-4F00-401B-BD76-C188948C6B9E}" srcOrd="0" destOrd="0" presId="urn:microsoft.com/office/officeart/2005/8/layout/cycle2"/>
    <dgm:cxn modelId="{CB19CC01-0A15-4B62-BF7F-95CD84E1B625}" type="presParOf" srcId="{70616022-4639-441F-BFC3-052183A4F173}" destId="{E3DF0F22-58DD-4A74-95AA-13551CEBF7F0}" srcOrd="6" destOrd="0" presId="urn:microsoft.com/office/officeart/2005/8/layout/cycle2"/>
    <dgm:cxn modelId="{717C8D14-5DA6-4B80-9B0F-39A3835A195A}" type="presParOf" srcId="{70616022-4639-441F-BFC3-052183A4F173}" destId="{9A44A5FA-83A6-4A6C-9C74-6A84398FA440}" srcOrd="7" destOrd="0" presId="urn:microsoft.com/office/officeart/2005/8/layout/cycle2"/>
    <dgm:cxn modelId="{E92E2126-215C-4C11-BE12-014DBE2BD2FE}" type="presParOf" srcId="{9A44A5FA-83A6-4A6C-9C74-6A84398FA440}" destId="{BC5E3FD9-B1B1-496A-B0A2-F067C488D9B5}" srcOrd="0" destOrd="0" presId="urn:microsoft.com/office/officeart/2005/8/layout/cycle2"/>
    <dgm:cxn modelId="{F2C99E6D-EEC6-413D-8DA2-AB6C5A756DE7}" type="presParOf" srcId="{70616022-4639-441F-BFC3-052183A4F173}" destId="{9977626A-8081-4A28-9F90-4B68046FDB28}" srcOrd="8" destOrd="0" presId="urn:microsoft.com/office/officeart/2005/8/layout/cycle2"/>
    <dgm:cxn modelId="{222FD27F-00EB-48CB-AB97-6B41899B1A38}" type="presParOf" srcId="{70616022-4639-441F-BFC3-052183A4F173}" destId="{A6D0BF96-02B9-4D51-99F9-0145118A8E70}" srcOrd="9" destOrd="0" presId="urn:microsoft.com/office/officeart/2005/8/layout/cycle2"/>
    <dgm:cxn modelId="{A7514BFF-4E71-4B75-88A0-DC8637495A5F}" type="presParOf" srcId="{A6D0BF96-02B9-4D51-99F9-0145118A8E70}" destId="{0935B48C-8D3F-474B-A9BE-B06838E545F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9AB04E-76F2-4BCC-8E1E-06CD044DAD06}"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F00695A6-D915-4DDB-BDCD-9FE9CA9D9E8B}">
      <dgm:prSet phldrT="[Text]"/>
      <dgm:spPr/>
      <dgm:t>
        <a:bodyPr/>
        <a:lstStyle/>
        <a:p>
          <a:r>
            <a:rPr lang="en-US" dirty="0" smtClean="0">
              <a:solidFill>
                <a:schemeClr val="bg1">
                  <a:lumMod val="95000"/>
                  <a:lumOff val="5000"/>
                </a:schemeClr>
              </a:solidFill>
            </a:rPr>
            <a:t>VM (Hardware, OS) Image </a:t>
          </a:r>
          <a:endParaRPr lang="en-US" dirty="0">
            <a:solidFill>
              <a:schemeClr val="bg1">
                <a:lumMod val="95000"/>
                <a:lumOff val="5000"/>
              </a:schemeClr>
            </a:solidFill>
          </a:endParaRPr>
        </a:p>
      </dgm:t>
    </dgm:pt>
    <dgm:pt modelId="{D0420F0B-647E-45DC-9F39-569BF705DBE1}" type="parTrans" cxnId="{B33ACC97-E0FF-4B3F-A421-D0B3FAF00C7F}">
      <dgm:prSet/>
      <dgm:spPr/>
      <dgm:t>
        <a:bodyPr/>
        <a:lstStyle/>
        <a:p>
          <a:endParaRPr lang="en-US"/>
        </a:p>
      </dgm:t>
    </dgm:pt>
    <dgm:pt modelId="{9FDD3922-CA00-4F5E-A27A-81929AFD606F}" type="sibTrans" cxnId="{B33ACC97-E0FF-4B3F-A421-D0B3FAF00C7F}">
      <dgm:prSet/>
      <dgm:spPr/>
      <dgm:t>
        <a:bodyPr/>
        <a:lstStyle/>
        <a:p>
          <a:endParaRPr lang="en-US"/>
        </a:p>
      </dgm:t>
    </dgm:pt>
    <dgm:pt modelId="{6FFCE79C-44E5-4A78-B480-B1E9E7660BDC}">
      <dgm:prSet phldrT="[Text]"/>
      <dgm:spPr/>
      <dgm:t>
        <a:bodyPr/>
        <a:lstStyle/>
        <a:p>
          <a:r>
            <a:rPr lang="en-US" b="1" dirty="0" smtClean="0">
              <a:solidFill>
                <a:schemeClr val="bg1">
                  <a:lumMod val="95000"/>
                  <a:lumOff val="5000"/>
                </a:schemeClr>
              </a:solidFill>
            </a:rPr>
            <a:t>Server App-V App Image</a:t>
          </a:r>
          <a:endParaRPr lang="en-US" b="1" dirty="0">
            <a:solidFill>
              <a:schemeClr val="bg1">
                <a:lumMod val="95000"/>
                <a:lumOff val="5000"/>
              </a:schemeClr>
            </a:solidFill>
          </a:endParaRPr>
        </a:p>
      </dgm:t>
    </dgm:pt>
    <dgm:pt modelId="{2A657F11-9F64-404F-825A-56EA7D1D7097}" type="parTrans" cxnId="{DACBDB21-14B8-4C78-99A6-0C99C38F17E7}">
      <dgm:prSet/>
      <dgm:spPr/>
      <dgm:t>
        <a:bodyPr/>
        <a:lstStyle/>
        <a:p>
          <a:endParaRPr lang="en-US"/>
        </a:p>
      </dgm:t>
    </dgm:pt>
    <dgm:pt modelId="{89A65B23-8A20-47D3-B63B-14D33F841E5A}" type="sibTrans" cxnId="{DACBDB21-14B8-4C78-99A6-0C99C38F17E7}">
      <dgm:prSet/>
      <dgm:spPr/>
      <dgm:t>
        <a:bodyPr/>
        <a:lstStyle/>
        <a:p>
          <a:endParaRPr lang="en-US"/>
        </a:p>
      </dgm:t>
    </dgm:pt>
    <dgm:pt modelId="{42E77F62-D7B9-44B9-B388-6727E30B79C5}">
      <dgm:prSet phldrT="[Text]"/>
      <dgm:spPr/>
      <dgm:t>
        <a:bodyPr/>
        <a:lstStyle/>
        <a:p>
          <a:r>
            <a:rPr lang="en-US" dirty="0" smtClean="0">
              <a:solidFill>
                <a:schemeClr val="bg1">
                  <a:lumMod val="95000"/>
                  <a:lumOff val="5000"/>
                </a:schemeClr>
              </a:solidFill>
            </a:rPr>
            <a:t>Dynamically created instance of an app tier</a:t>
          </a:r>
          <a:endParaRPr lang="en-US" dirty="0">
            <a:solidFill>
              <a:schemeClr val="bg1">
                <a:lumMod val="95000"/>
                <a:lumOff val="5000"/>
              </a:schemeClr>
            </a:solidFill>
          </a:endParaRPr>
        </a:p>
      </dgm:t>
    </dgm:pt>
    <dgm:pt modelId="{FA0FFB27-ACCE-403C-85BA-0DA80D9477A1}" type="parTrans" cxnId="{EEF3A13B-1B36-489F-801A-D2F20E894E0C}">
      <dgm:prSet/>
      <dgm:spPr/>
      <dgm:t>
        <a:bodyPr/>
        <a:lstStyle/>
        <a:p>
          <a:endParaRPr lang="en-US"/>
        </a:p>
      </dgm:t>
    </dgm:pt>
    <dgm:pt modelId="{06ECF784-CD4B-45E9-8041-C2B0C6CFEFD9}" type="sibTrans" cxnId="{EEF3A13B-1B36-489F-801A-D2F20E894E0C}">
      <dgm:prSet/>
      <dgm:spPr/>
      <dgm:t>
        <a:bodyPr/>
        <a:lstStyle/>
        <a:p>
          <a:endParaRPr lang="en-US"/>
        </a:p>
      </dgm:t>
    </dgm:pt>
    <dgm:pt modelId="{986D9B49-33EF-46E0-A7CF-EE914812C158}" type="pres">
      <dgm:prSet presAssocID="{B99AB04E-76F2-4BCC-8E1E-06CD044DAD06}" presName="Name0" presStyleCnt="0">
        <dgm:presLayoutVars>
          <dgm:dir/>
          <dgm:resizeHandles val="exact"/>
        </dgm:presLayoutVars>
      </dgm:prSet>
      <dgm:spPr/>
      <dgm:t>
        <a:bodyPr/>
        <a:lstStyle/>
        <a:p>
          <a:endParaRPr lang="en-US"/>
        </a:p>
      </dgm:t>
    </dgm:pt>
    <dgm:pt modelId="{84B173E2-1FBF-4D58-A2BF-B5100F640BB9}" type="pres">
      <dgm:prSet presAssocID="{B99AB04E-76F2-4BCC-8E1E-06CD044DAD06}" presName="vNodes" presStyleCnt="0"/>
      <dgm:spPr/>
    </dgm:pt>
    <dgm:pt modelId="{C3255293-5D08-460B-BF51-BE577D26DB7F}" type="pres">
      <dgm:prSet presAssocID="{F00695A6-D915-4DDB-BDCD-9FE9CA9D9E8B}" presName="node" presStyleLbl="node1" presStyleIdx="0" presStyleCnt="3">
        <dgm:presLayoutVars>
          <dgm:bulletEnabled val="1"/>
        </dgm:presLayoutVars>
      </dgm:prSet>
      <dgm:spPr/>
      <dgm:t>
        <a:bodyPr/>
        <a:lstStyle/>
        <a:p>
          <a:endParaRPr lang="en-US"/>
        </a:p>
      </dgm:t>
    </dgm:pt>
    <dgm:pt modelId="{A5679FB8-E8CB-48A5-B271-03CB3A919401}" type="pres">
      <dgm:prSet presAssocID="{9FDD3922-CA00-4F5E-A27A-81929AFD606F}" presName="spacerT" presStyleCnt="0"/>
      <dgm:spPr/>
    </dgm:pt>
    <dgm:pt modelId="{C8D1B628-365A-4647-AC74-72968BE96559}" type="pres">
      <dgm:prSet presAssocID="{9FDD3922-CA00-4F5E-A27A-81929AFD606F}" presName="sibTrans" presStyleLbl="sibTrans2D1" presStyleIdx="0" presStyleCnt="2"/>
      <dgm:spPr/>
      <dgm:t>
        <a:bodyPr/>
        <a:lstStyle/>
        <a:p>
          <a:endParaRPr lang="en-US"/>
        </a:p>
      </dgm:t>
    </dgm:pt>
    <dgm:pt modelId="{62924D35-328D-47E1-8F93-31E1264C03A3}" type="pres">
      <dgm:prSet presAssocID="{9FDD3922-CA00-4F5E-A27A-81929AFD606F}" presName="spacerB" presStyleCnt="0"/>
      <dgm:spPr/>
    </dgm:pt>
    <dgm:pt modelId="{D5E34BA6-7135-496A-B34E-3F0670CD21F6}" type="pres">
      <dgm:prSet presAssocID="{6FFCE79C-44E5-4A78-B480-B1E9E7660BDC}" presName="node" presStyleLbl="node1" presStyleIdx="1" presStyleCnt="3">
        <dgm:presLayoutVars>
          <dgm:bulletEnabled val="1"/>
        </dgm:presLayoutVars>
      </dgm:prSet>
      <dgm:spPr/>
      <dgm:t>
        <a:bodyPr/>
        <a:lstStyle/>
        <a:p>
          <a:endParaRPr lang="en-US"/>
        </a:p>
      </dgm:t>
    </dgm:pt>
    <dgm:pt modelId="{EB3203E8-72BC-42AF-82A6-4F3915E422A0}" type="pres">
      <dgm:prSet presAssocID="{B99AB04E-76F2-4BCC-8E1E-06CD044DAD06}" presName="sibTransLast" presStyleLbl="sibTrans2D1" presStyleIdx="1" presStyleCnt="2"/>
      <dgm:spPr/>
      <dgm:t>
        <a:bodyPr/>
        <a:lstStyle/>
        <a:p>
          <a:endParaRPr lang="en-US"/>
        </a:p>
      </dgm:t>
    </dgm:pt>
    <dgm:pt modelId="{14E5AE10-A36A-4FE8-BCF9-57526777C065}" type="pres">
      <dgm:prSet presAssocID="{B99AB04E-76F2-4BCC-8E1E-06CD044DAD06}" presName="connectorText" presStyleLbl="sibTrans2D1" presStyleIdx="1" presStyleCnt="2"/>
      <dgm:spPr/>
      <dgm:t>
        <a:bodyPr/>
        <a:lstStyle/>
        <a:p>
          <a:endParaRPr lang="en-US"/>
        </a:p>
      </dgm:t>
    </dgm:pt>
    <dgm:pt modelId="{E4FE89FB-1020-4A0A-AA73-190AD9DCE954}" type="pres">
      <dgm:prSet presAssocID="{B99AB04E-76F2-4BCC-8E1E-06CD044DAD06}" presName="lastNode" presStyleLbl="node1" presStyleIdx="2" presStyleCnt="3">
        <dgm:presLayoutVars>
          <dgm:bulletEnabled val="1"/>
        </dgm:presLayoutVars>
      </dgm:prSet>
      <dgm:spPr/>
      <dgm:t>
        <a:bodyPr/>
        <a:lstStyle/>
        <a:p>
          <a:endParaRPr lang="en-US"/>
        </a:p>
      </dgm:t>
    </dgm:pt>
  </dgm:ptLst>
  <dgm:cxnLst>
    <dgm:cxn modelId="{C555F53F-DE49-4442-9478-28AE0C904120}" type="presOf" srcId="{9FDD3922-CA00-4F5E-A27A-81929AFD606F}" destId="{C8D1B628-365A-4647-AC74-72968BE96559}" srcOrd="0" destOrd="0" presId="urn:microsoft.com/office/officeart/2005/8/layout/equation2"/>
    <dgm:cxn modelId="{E0A91C6C-DE91-4224-9B48-742C193B5929}" type="presOf" srcId="{6FFCE79C-44E5-4A78-B480-B1E9E7660BDC}" destId="{D5E34BA6-7135-496A-B34E-3F0670CD21F6}" srcOrd="0" destOrd="0" presId="urn:microsoft.com/office/officeart/2005/8/layout/equation2"/>
    <dgm:cxn modelId="{02674AAA-D47F-49CC-B104-02C2FCC2CA01}" type="presOf" srcId="{42E77F62-D7B9-44B9-B388-6727E30B79C5}" destId="{E4FE89FB-1020-4A0A-AA73-190AD9DCE954}" srcOrd="0" destOrd="0" presId="urn:microsoft.com/office/officeart/2005/8/layout/equation2"/>
    <dgm:cxn modelId="{AD3547C3-69A0-4C1A-AEBC-245D3E4FA2B7}" type="presOf" srcId="{F00695A6-D915-4DDB-BDCD-9FE9CA9D9E8B}" destId="{C3255293-5D08-460B-BF51-BE577D26DB7F}" srcOrd="0" destOrd="0" presId="urn:microsoft.com/office/officeart/2005/8/layout/equation2"/>
    <dgm:cxn modelId="{B33ACC97-E0FF-4B3F-A421-D0B3FAF00C7F}" srcId="{B99AB04E-76F2-4BCC-8E1E-06CD044DAD06}" destId="{F00695A6-D915-4DDB-BDCD-9FE9CA9D9E8B}" srcOrd="0" destOrd="0" parTransId="{D0420F0B-647E-45DC-9F39-569BF705DBE1}" sibTransId="{9FDD3922-CA00-4F5E-A27A-81929AFD606F}"/>
    <dgm:cxn modelId="{FF9DF670-7B18-44E1-9685-453C40884852}" type="presOf" srcId="{89A65B23-8A20-47D3-B63B-14D33F841E5A}" destId="{14E5AE10-A36A-4FE8-BCF9-57526777C065}" srcOrd="1" destOrd="0" presId="urn:microsoft.com/office/officeart/2005/8/layout/equation2"/>
    <dgm:cxn modelId="{DACBDB21-14B8-4C78-99A6-0C99C38F17E7}" srcId="{B99AB04E-76F2-4BCC-8E1E-06CD044DAD06}" destId="{6FFCE79C-44E5-4A78-B480-B1E9E7660BDC}" srcOrd="1" destOrd="0" parTransId="{2A657F11-9F64-404F-825A-56EA7D1D7097}" sibTransId="{89A65B23-8A20-47D3-B63B-14D33F841E5A}"/>
    <dgm:cxn modelId="{EEF3A13B-1B36-489F-801A-D2F20E894E0C}" srcId="{B99AB04E-76F2-4BCC-8E1E-06CD044DAD06}" destId="{42E77F62-D7B9-44B9-B388-6727E30B79C5}" srcOrd="2" destOrd="0" parTransId="{FA0FFB27-ACCE-403C-85BA-0DA80D9477A1}" sibTransId="{06ECF784-CD4B-45E9-8041-C2B0C6CFEFD9}"/>
    <dgm:cxn modelId="{AA1F2EC8-036B-47F1-AE2C-6ADF97680ADA}" type="presOf" srcId="{89A65B23-8A20-47D3-B63B-14D33F841E5A}" destId="{EB3203E8-72BC-42AF-82A6-4F3915E422A0}" srcOrd="0" destOrd="0" presId="urn:microsoft.com/office/officeart/2005/8/layout/equation2"/>
    <dgm:cxn modelId="{2130674A-C72C-4F93-8FD2-9B33C9C6BCE2}" type="presOf" srcId="{B99AB04E-76F2-4BCC-8E1E-06CD044DAD06}" destId="{986D9B49-33EF-46E0-A7CF-EE914812C158}" srcOrd="0" destOrd="0" presId="urn:microsoft.com/office/officeart/2005/8/layout/equation2"/>
    <dgm:cxn modelId="{E8A1C6CF-68B5-404B-8F21-950633EB746D}" type="presParOf" srcId="{986D9B49-33EF-46E0-A7CF-EE914812C158}" destId="{84B173E2-1FBF-4D58-A2BF-B5100F640BB9}" srcOrd="0" destOrd="0" presId="urn:microsoft.com/office/officeart/2005/8/layout/equation2"/>
    <dgm:cxn modelId="{3EC26BFC-0BFD-418A-9343-FC510FE47530}" type="presParOf" srcId="{84B173E2-1FBF-4D58-A2BF-B5100F640BB9}" destId="{C3255293-5D08-460B-BF51-BE577D26DB7F}" srcOrd="0" destOrd="0" presId="urn:microsoft.com/office/officeart/2005/8/layout/equation2"/>
    <dgm:cxn modelId="{685EA265-C471-461F-85F2-5E5236735C14}" type="presParOf" srcId="{84B173E2-1FBF-4D58-A2BF-B5100F640BB9}" destId="{A5679FB8-E8CB-48A5-B271-03CB3A919401}" srcOrd="1" destOrd="0" presId="urn:microsoft.com/office/officeart/2005/8/layout/equation2"/>
    <dgm:cxn modelId="{E5B397F7-AFE3-4502-B56C-AA5E3790E0FE}" type="presParOf" srcId="{84B173E2-1FBF-4D58-A2BF-B5100F640BB9}" destId="{C8D1B628-365A-4647-AC74-72968BE96559}" srcOrd="2" destOrd="0" presId="urn:microsoft.com/office/officeart/2005/8/layout/equation2"/>
    <dgm:cxn modelId="{00C69167-261F-499F-9D6E-62EC2ACF040D}" type="presParOf" srcId="{84B173E2-1FBF-4D58-A2BF-B5100F640BB9}" destId="{62924D35-328D-47E1-8F93-31E1264C03A3}" srcOrd="3" destOrd="0" presId="urn:microsoft.com/office/officeart/2005/8/layout/equation2"/>
    <dgm:cxn modelId="{764698F3-FEB7-4F05-AFAE-3A39F417B8BF}" type="presParOf" srcId="{84B173E2-1FBF-4D58-A2BF-B5100F640BB9}" destId="{D5E34BA6-7135-496A-B34E-3F0670CD21F6}" srcOrd="4" destOrd="0" presId="urn:microsoft.com/office/officeart/2005/8/layout/equation2"/>
    <dgm:cxn modelId="{B909EDC7-D759-490E-9F08-0BDB4CD75F24}" type="presParOf" srcId="{986D9B49-33EF-46E0-A7CF-EE914812C158}" destId="{EB3203E8-72BC-42AF-82A6-4F3915E422A0}" srcOrd="1" destOrd="0" presId="urn:microsoft.com/office/officeart/2005/8/layout/equation2"/>
    <dgm:cxn modelId="{40500985-A76F-4265-AA9A-EA382E0333D3}" type="presParOf" srcId="{EB3203E8-72BC-42AF-82A6-4F3915E422A0}" destId="{14E5AE10-A36A-4FE8-BCF9-57526777C065}" srcOrd="0" destOrd="0" presId="urn:microsoft.com/office/officeart/2005/8/layout/equation2"/>
    <dgm:cxn modelId="{3BB39C90-E9B1-4689-B023-C663E4A35E6F}" type="presParOf" srcId="{986D9B49-33EF-46E0-A7CF-EE914812C158}" destId="{E4FE89FB-1020-4A0A-AA73-190AD9DCE95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65636F-D737-4CA9-A89D-9A02AB00A30F}" type="doc">
      <dgm:prSet loTypeId="urn:microsoft.com/office/officeart/2005/8/layout/process3" loCatId="process" qsTypeId="urn:microsoft.com/office/officeart/2005/8/quickstyle/simple1" qsCatId="simple" csTypeId="urn:microsoft.com/office/officeart/2005/8/colors/accent6_2" csCatId="accent6" phldr="1"/>
      <dgm:spPr/>
      <dgm:t>
        <a:bodyPr/>
        <a:lstStyle/>
        <a:p>
          <a:endParaRPr lang="en-US"/>
        </a:p>
      </dgm:t>
    </dgm:pt>
    <dgm:pt modelId="{6251748A-CB3E-4580-8C27-FF675F6A65EF}">
      <dgm:prSet phldrT="[Text]"/>
      <dgm:spPr/>
      <dgm:t>
        <a:bodyPr/>
        <a:lstStyle/>
        <a:p>
          <a:r>
            <a:rPr lang="en-US" smtClean="0"/>
            <a:t>Create Service Template</a:t>
          </a:r>
          <a:endParaRPr lang="en-US"/>
        </a:p>
      </dgm:t>
    </dgm:pt>
    <dgm:pt modelId="{668CB8CB-9666-4BEF-B8DC-C97CF38273D2}" type="parTrans" cxnId="{08F31C01-4632-4B9A-86C9-8661775D87CC}">
      <dgm:prSet/>
      <dgm:spPr/>
      <dgm:t>
        <a:bodyPr/>
        <a:lstStyle/>
        <a:p>
          <a:endParaRPr lang="en-US"/>
        </a:p>
      </dgm:t>
    </dgm:pt>
    <dgm:pt modelId="{F68867CE-49CC-4C59-ADEF-CF04032C1479}" type="sibTrans" cxnId="{08F31C01-4632-4B9A-86C9-8661775D87CC}">
      <dgm:prSet/>
      <dgm:spPr/>
      <dgm:t>
        <a:bodyPr/>
        <a:lstStyle/>
        <a:p>
          <a:endParaRPr lang="en-US"/>
        </a:p>
      </dgm:t>
    </dgm:pt>
    <dgm:pt modelId="{9A5B236A-2278-4F20-B618-7B8D4DCF5EEC}">
      <dgm:prSet phldrT="[Text]"/>
      <dgm:spPr/>
      <dgm:t>
        <a:bodyPr/>
        <a:lstStyle/>
        <a:p>
          <a:r>
            <a:rPr lang="en-US" dirty="0" smtClean="0"/>
            <a:t>Create or use existing Machine Template</a:t>
          </a:r>
          <a:endParaRPr lang="en-US" dirty="0"/>
        </a:p>
      </dgm:t>
    </dgm:pt>
    <dgm:pt modelId="{9DE45576-6BA2-4DF3-A0AA-20DE3D5636F3}" type="parTrans" cxnId="{F6F6CFB4-14DE-4C30-83F5-54923581240D}">
      <dgm:prSet/>
      <dgm:spPr/>
      <dgm:t>
        <a:bodyPr/>
        <a:lstStyle/>
        <a:p>
          <a:endParaRPr lang="en-US"/>
        </a:p>
      </dgm:t>
    </dgm:pt>
    <dgm:pt modelId="{803BB109-AB88-4954-AABC-81B7B879C435}" type="sibTrans" cxnId="{F6F6CFB4-14DE-4C30-83F5-54923581240D}">
      <dgm:prSet/>
      <dgm:spPr/>
      <dgm:t>
        <a:bodyPr/>
        <a:lstStyle/>
        <a:p>
          <a:endParaRPr lang="en-US"/>
        </a:p>
      </dgm:t>
    </dgm:pt>
    <dgm:pt modelId="{67596F51-36DE-45BC-8676-A7679E6F9964}">
      <dgm:prSet phldrT="[Text]"/>
      <dgm:spPr/>
      <dgm:t>
        <a:bodyPr/>
        <a:lstStyle/>
        <a:p>
          <a:r>
            <a:rPr lang="en-US" dirty="0" smtClean="0"/>
            <a:t>Define Hardware, OS, App Profiles</a:t>
          </a:r>
          <a:endParaRPr lang="en-US" dirty="0"/>
        </a:p>
      </dgm:t>
    </dgm:pt>
    <dgm:pt modelId="{E9567730-5361-46C5-8AB9-2D56F8205CE0}" type="parTrans" cxnId="{B237EAD1-6130-449A-869B-7443AC6F41C8}">
      <dgm:prSet/>
      <dgm:spPr/>
      <dgm:t>
        <a:bodyPr/>
        <a:lstStyle/>
        <a:p>
          <a:endParaRPr lang="en-US"/>
        </a:p>
      </dgm:t>
    </dgm:pt>
    <dgm:pt modelId="{D51436CA-2FA1-4737-88BB-85BCFF23C4CB}" type="sibTrans" cxnId="{B237EAD1-6130-449A-869B-7443AC6F41C8}">
      <dgm:prSet/>
      <dgm:spPr/>
      <dgm:t>
        <a:bodyPr/>
        <a:lstStyle/>
        <a:p>
          <a:endParaRPr lang="en-US"/>
        </a:p>
      </dgm:t>
    </dgm:pt>
    <dgm:pt modelId="{20719ACE-4B82-49A6-9CFB-2EAEE2C61686}">
      <dgm:prSet phldrT="[Text]"/>
      <dgm:spPr/>
      <dgm:t>
        <a:bodyPr/>
        <a:lstStyle/>
        <a:p>
          <a:r>
            <a:rPr lang="en-US" dirty="0" smtClean="0"/>
            <a:t>Customize Profiles</a:t>
          </a:r>
          <a:endParaRPr lang="en-US" dirty="0"/>
        </a:p>
      </dgm:t>
    </dgm:pt>
    <dgm:pt modelId="{FD1FEFFA-0504-4EDD-B294-A4A26505D491}" type="parTrans" cxnId="{0205A2CF-5521-4568-85EC-3085DE8B9542}">
      <dgm:prSet/>
      <dgm:spPr/>
      <dgm:t>
        <a:bodyPr/>
        <a:lstStyle/>
        <a:p>
          <a:endParaRPr lang="en-US"/>
        </a:p>
      </dgm:t>
    </dgm:pt>
    <dgm:pt modelId="{E0CC9EA2-B56E-4F5C-9D5F-851C4D4CF052}" type="sibTrans" cxnId="{0205A2CF-5521-4568-85EC-3085DE8B9542}">
      <dgm:prSet/>
      <dgm:spPr/>
      <dgm:t>
        <a:bodyPr/>
        <a:lstStyle/>
        <a:p>
          <a:endParaRPr lang="en-US"/>
        </a:p>
      </dgm:t>
    </dgm:pt>
    <dgm:pt modelId="{F0702165-B644-4AEA-AD1E-C882626F0B27}">
      <dgm:prSet phldrT="[Text]"/>
      <dgm:spPr/>
      <dgm:t>
        <a:bodyPr/>
        <a:lstStyle/>
        <a:p>
          <a:r>
            <a:rPr lang="en-US" dirty="0" smtClean="0"/>
            <a:t>Hardware, OS</a:t>
          </a:r>
          <a:endParaRPr lang="en-US" dirty="0"/>
        </a:p>
      </dgm:t>
    </dgm:pt>
    <dgm:pt modelId="{38493C5D-6466-4067-A735-DD56E7F6148A}" type="parTrans" cxnId="{12A2C867-5F36-45BF-8EEA-19698A0139ED}">
      <dgm:prSet/>
      <dgm:spPr/>
      <dgm:t>
        <a:bodyPr/>
        <a:lstStyle/>
        <a:p>
          <a:endParaRPr lang="en-US"/>
        </a:p>
      </dgm:t>
    </dgm:pt>
    <dgm:pt modelId="{C53088CD-518A-4471-8FEE-10A91E009D46}" type="sibTrans" cxnId="{12A2C867-5F36-45BF-8EEA-19698A0139ED}">
      <dgm:prSet/>
      <dgm:spPr/>
      <dgm:t>
        <a:bodyPr/>
        <a:lstStyle/>
        <a:p>
          <a:endParaRPr lang="en-US"/>
        </a:p>
      </dgm:t>
    </dgm:pt>
    <dgm:pt modelId="{3D9CB9DD-65B0-4E11-8886-1109974C4C1C}">
      <dgm:prSet phldrT="[Text]"/>
      <dgm:spPr/>
      <dgm:t>
        <a:bodyPr/>
        <a:lstStyle/>
        <a:p>
          <a:r>
            <a:rPr lang="en-US" dirty="0" smtClean="0"/>
            <a:t>App Profile:</a:t>
          </a:r>
          <a:endParaRPr lang="en-US" dirty="0"/>
        </a:p>
      </dgm:t>
    </dgm:pt>
    <dgm:pt modelId="{14A6F9C1-F374-467E-AFD5-E0F945BAC646}" type="parTrans" cxnId="{0BAFA428-7DA4-47DD-8D63-28C621D63223}">
      <dgm:prSet/>
      <dgm:spPr/>
      <dgm:t>
        <a:bodyPr/>
        <a:lstStyle/>
        <a:p>
          <a:endParaRPr lang="en-US"/>
        </a:p>
      </dgm:t>
    </dgm:pt>
    <dgm:pt modelId="{27BA62F7-B9A7-427E-8B01-08B4D2988EDE}" type="sibTrans" cxnId="{0BAFA428-7DA4-47DD-8D63-28C621D63223}">
      <dgm:prSet/>
      <dgm:spPr/>
      <dgm:t>
        <a:bodyPr/>
        <a:lstStyle/>
        <a:p>
          <a:endParaRPr lang="en-US"/>
        </a:p>
      </dgm:t>
    </dgm:pt>
    <dgm:pt modelId="{8F56F88D-B8A3-4CE4-B0BE-00F954D54D9F}">
      <dgm:prSet phldrT="[Text]"/>
      <dgm:spPr/>
      <dgm:t>
        <a:bodyPr/>
        <a:lstStyle/>
        <a:p>
          <a:r>
            <a:rPr lang="en-US" dirty="0" smtClean="0"/>
            <a:t>App Package</a:t>
          </a:r>
          <a:endParaRPr lang="en-US" dirty="0"/>
        </a:p>
      </dgm:t>
    </dgm:pt>
    <dgm:pt modelId="{6909A56B-681B-421F-99DF-E0D476C123A3}" type="parTrans" cxnId="{D29E87CF-EF4E-43F9-9329-7A001F7A3A59}">
      <dgm:prSet/>
      <dgm:spPr/>
      <dgm:t>
        <a:bodyPr/>
        <a:lstStyle/>
        <a:p>
          <a:endParaRPr lang="en-US"/>
        </a:p>
      </dgm:t>
    </dgm:pt>
    <dgm:pt modelId="{965F2B61-C793-4B44-A5F8-E129DCC8464F}" type="sibTrans" cxnId="{D29E87CF-EF4E-43F9-9329-7A001F7A3A59}">
      <dgm:prSet/>
      <dgm:spPr/>
      <dgm:t>
        <a:bodyPr/>
        <a:lstStyle/>
        <a:p>
          <a:endParaRPr lang="en-US"/>
        </a:p>
      </dgm:t>
    </dgm:pt>
    <dgm:pt modelId="{D52C4CCA-2CDE-4EEA-8B5A-64C7AF3527F8}">
      <dgm:prSet phldrT="[Text]"/>
      <dgm:spPr/>
      <dgm:t>
        <a:bodyPr/>
        <a:lstStyle/>
        <a:p>
          <a:r>
            <a:rPr lang="en-US" dirty="0" smtClean="0"/>
            <a:t>Installation scripts for Server App-V and pre-</a:t>
          </a:r>
          <a:r>
            <a:rPr lang="en-US" dirty="0" err="1" smtClean="0"/>
            <a:t>reqs</a:t>
          </a:r>
          <a:endParaRPr lang="en-US" dirty="0"/>
        </a:p>
      </dgm:t>
    </dgm:pt>
    <dgm:pt modelId="{DE7B11A2-CAE4-40D9-8C5C-DF2BB6C4DF53}" type="parTrans" cxnId="{D4FFD57C-64F3-465C-8FE7-DCB7379EF12F}">
      <dgm:prSet/>
      <dgm:spPr/>
      <dgm:t>
        <a:bodyPr/>
        <a:lstStyle/>
        <a:p>
          <a:endParaRPr lang="en-US"/>
        </a:p>
      </dgm:t>
    </dgm:pt>
    <dgm:pt modelId="{87385ED7-28E2-4F9E-84E0-933F2250EEFF}" type="sibTrans" cxnId="{D4FFD57C-64F3-465C-8FE7-DCB7379EF12F}">
      <dgm:prSet/>
      <dgm:spPr/>
      <dgm:t>
        <a:bodyPr/>
        <a:lstStyle/>
        <a:p>
          <a:endParaRPr lang="en-US"/>
        </a:p>
      </dgm:t>
    </dgm:pt>
    <dgm:pt modelId="{CB3C5C0A-F942-4817-8C15-14D92E35D4B5}">
      <dgm:prSet phldrT="[Text]"/>
      <dgm:spPr/>
      <dgm:t>
        <a:bodyPr/>
        <a:lstStyle/>
        <a:p>
          <a:r>
            <a:rPr lang="en-US" dirty="0" smtClean="0"/>
            <a:t>App configuration</a:t>
          </a:r>
          <a:endParaRPr lang="en-US" dirty="0"/>
        </a:p>
      </dgm:t>
    </dgm:pt>
    <dgm:pt modelId="{E34B1259-2B21-488A-AF61-E1D4896A5875}" type="parTrans" cxnId="{3383ED70-794A-42E8-8290-9301DC30E758}">
      <dgm:prSet/>
      <dgm:spPr/>
      <dgm:t>
        <a:bodyPr/>
        <a:lstStyle/>
        <a:p>
          <a:endParaRPr lang="en-US"/>
        </a:p>
      </dgm:t>
    </dgm:pt>
    <dgm:pt modelId="{21AD8122-DB85-438F-92E4-4A5FF6898415}" type="sibTrans" cxnId="{3383ED70-794A-42E8-8290-9301DC30E758}">
      <dgm:prSet/>
      <dgm:spPr/>
      <dgm:t>
        <a:bodyPr/>
        <a:lstStyle/>
        <a:p>
          <a:endParaRPr lang="en-US"/>
        </a:p>
      </dgm:t>
    </dgm:pt>
    <dgm:pt modelId="{5FEA9D58-B54E-4ADF-A23F-1C9C8D13383C}">
      <dgm:prSet phldrT="[Text]"/>
      <dgm:spPr/>
      <dgm:t>
        <a:bodyPr/>
        <a:lstStyle/>
        <a:p>
          <a:r>
            <a:rPr lang="en-US" dirty="0" smtClean="0"/>
            <a:t>Deploy Service</a:t>
          </a:r>
          <a:endParaRPr lang="en-US" dirty="0"/>
        </a:p>
      </dgm:t>
    </dgm:pt>
    <dgm:pt modelId="{DD8676E7-1C22-4C09-947D-F569D0F8B9DF}" type="parTrans" cxnId="{337E7804-EC4F-4587-B300-CB926FF47C5D}">
      <dgm:prSet/>
      <dgm:spPr/>
      <dgm:t>
        <a:bodyPr/>
        <a:lstStyle/>
        <a:p>
          <a:endParaRPr lang="en-US"/>
        </a:p>
      </dgm:t>
    </dgm:pt>
    <dgm:pt modelId="{6DB7E6B8-24F0-49B2-BAD7-DF8D2771F6D6}" type="sibTrans" cxnId="{337E7804-EC4F-4587-B300-CB926FF47C5D}">
      <dgm:prSet/>
      <dgm:spPr/>
      <dgm:t>
        <a:bodyPr/>
        <a:lstStyle/>
        <a:p>
          <a:endParaRPr lang="en-US"/>
        </a:p>
      </dgm:t>
    </dgm:pt>
    <dgm:pt modelId="{C29D93C8-BF3C-4D38-B894-6B753239F4EC}">
      <dgm:prSet phldrT="[Text]"/>
      <dgm:spPr/>
      <dgm:t>
        <a:bodyPr/>
        <a:lstStyle/>
        <a:p>
          <a:r>
            <a:rPr lang="en-US" dirty="0" smtClean="0"/>
            <a:t>1-button deployment</a:t>
          </a:r>
          <a:endParaRPr lang="en-US" dirty="0"/>
        </a:p>
      </dgm:t>
    </dgm:pt>
    <dgm:pt modelId="{0CB6AE07-48AA-455C-8957-890C69049FFF}" type="parTrans" cxnId="{AD82A12D-96C1-4754-9DE5-89741B893C32}">
      <dgm:prSet/>
      <dgm:spPr/>
      <dgm:t>
        <a:bodyPr/>
        <a:lstStyle/>
        <a:p>
          <a:endParaRPr lang="en-US"/>
        </a:p>
      </dgm:t>
    </dgm:pt>
    <dgm:pt modelId="{A12080B8-F81A-46D9-8E06-574B50626030}" type="sibTrans" cxnId="{AD82A12D-96C1-4754-9DE5-89741B893C32}">
      <dgm:prSet/>
      <dgm:spPr/>
      <dgm:t>
        <a:bodyPr/>
        <a:lstStyle/>
        <a:p>
          <a:endParaRPr lang="en-US"/>
        </a:p>
      </dgm:t>
    </dgm:pt>
    <dgm:pt modelId="{3E096A51-A028-46FD-A554-A29D00F04F5F}" type="pres">
      <dgm:prSet presAssocID="{3265636F-D737-4CA9-A89D-9A02AB00A30F}" presName="linearFlow" presStyleCnt="0">
        <dgm:presLayoutVars>
          <dgm:dir/>
          <dgm:animLvl val="lvl"/>
          <dgm:resizeHandles val="exact"/>
        </dgm:presLayoutVars>
      </dgm:prSet>
      <dgm:spPr/>
      <dgm:t>
        <a:bodyPr/>
        <a:lstStyle/>
        <a:p>
          <a:endParaRPr lang="en-US"/>
        </a:p>
      </dgm:t>
    </dgm:pt>
    <dgm:pt modelId="{D65652F8-D8A6-41AF-AC45-63848579E813}" type="pres">
      <dgm:prSet presAssocID="{6251748A-CB3E-4580-8C27-FF675F6A65EF}" presName="composite" presStyleCnt="0"/>
      <dgm:spPr/>
    </dgm:pt>
    <dgm:pt modelId="{8B20386F-8B9D-415D-B9C5-92343220E827}" type="pres">
      <dgm:prSet presAssocID="{6251748A-CB3E-4580-8C27-FF675F6A65EF}" presName="parTx" presStyleLbl="node1" presStyleIdx="0" presStyleCnt="3">
        <dgm:presLayoutVars>
          <dgm:chMax val="0"/>
          <dgm:chPref val="0"/>
          <dgm:bulletEnabled val="1"/>
        </dgm:presLayoutVars>
      </dgm:prSet>
      <dgm:spPr/>
      <dgm:t>
        <a:bodyPr/>
        <a:lstStyle/>
        <a:p>
          <a:endParaRPr lang="en-US"/>
        </a:p>
      </dgm:t>
    </dgm:pt>
    <dgm:pt modelId="{1D187B40-EB5B-4622-9BAD-BF01C223FC2D}" type="pres">
      <dgm:prSet presAssocID="{6251748A-CB3E-4580-8C27-FF675F6A65EF}" presName="parSh" presStyleLbl="node1" presStyleIdx="0" presStyleCnt="3"/>
      <dgm:spPr/>
      <dgm:t>
        <a:bodyPr/>
        <a:lstStyle/>
        <a:p>
          <a:endParaRPr lang="en-US"/>
        </a:p>
      </dgm:t>
    </dgm:pt>
    <dgm:pt modelId="{5190B733-C725-4D3A-BC88-5D752CB3ADEB}" type="pres">
      <dgm:prSet presAssocID="{6251748A-CB3E-4580-8C27-FF675F6A65EF}" presName="desTx" presStyleLbl="fgAcc1" presStyleIdx="0" presStyleCnt="3">
        <dgm:presLayoutVars>
          <dgm:bulletEnabled val="1"/>
        </dgm:presLayoutVars>
      </dgm:prSet>
      <dgm:spPr/>
      <dgm:t>
        <a:bodyPr/>
        <a:lstStyle/>
        <a:p>
          <a:endParaRPr lang="en-US"/>
        </a:p>
      </dgm:t>
    </dgm:pt>
    <dgm:pt modelId="{D157E9FB-6BF4-47B7-BAFB-DDC7DCA1790C}" type="pres">
      <dgm:prSet presAssocID="{F68867CE-49CC-4C59-ADEF-CF04032C1479}" presName="sibTrans" presStyleLbl="sibTrans2D1" presStyleIdx="0" presStyleCnt="2"/>
      <dgm:spPr/>
      <dgm:t>
        <a:bodyPr/>
        <a:lstStyle/>
        <a:p>
          <a:endParaRPr lang="en-US"/>
        </a:p>
      </dgm:t>
    </dgm:pt>
    <dgm:pt modelId="{2C88DFE7-CA4A-4F37-817F-D10EF4D484E3}" type="pres">
      <dgm:prSet presAssocID="{F68867CE-49CC-4C59-ADEF-CF04032C1479}" presName="connTx" presStyleLbl="sibTrans2D1" presStyleIdx="0" presStyleCnt="2"/>
      <dgm:spPr/>
      <dgm:t>
        <a:bodyPr/>
        <a:lstStyle/>
        <a:p>
          <a:endParaRPr lang="en-US"/>
        </a:p>
      </dgm:t>
    </dgm:pt>
    <dgm:pt modelId="{32538D52-22BB-4966-87D2-82386E9C02DF}" type="pres">
      <dgm:prSet presAssocID="{20719ACE-4B82-49A6-9CFB-2EAEE2C61686}" presName="composite" presStyleCnt="0"/>
      <dgm:spPr/>
    </dgm:pt>
    <dgm:pt modelId="{01D7F9A0-270F-461B-9A02-D2209057F690}" type="pres">
      <dgm:prSet presAssocID="{20719ACE-4B82-49A6-9CFB-2EAEE2C61686}" presName="parTx" presStyleLbl="node1" presStyleIdx="0" presStyleCnt="3">
        <dgm:presLayoutVars>
          <dgm:chMax val="0"/>
          <dgm:chPref val="0"/>
          <dgm:bulletEnabled val="1"/>
        </dgm:presLayoutVars>
      </dgm:prSet>
      <dgm:spPr/>
      <dgm:t>
        <a:bodyPr/>
        <a:lstStyle/>
        <a:p>
          <a:endParaRPr lang="en-US"/>
        </a:p>
      </dgm:t>
    </dgm:pt>
    <dgm:pt modelId="{C593AD5E-31BC-483C-8679-847C6C4E00BD}" type="pres">
      <dgm:prSet presAssocID="{20719ACE-4B82-49A6-9CFB-2EAEE2C61686}" presName="parSh" presStyleLbl="node1" presStyleIdx="1" presStyleCnt="3"/>
      <dgm:spPr/>
      <dgm:t>
        <a:bodyPr/>
        <a:lstStyle/>
        <a:p>
          <a:endParaRPr lang="en-US"/>
        </a:p>
      </dgm:t>
    </dgm:pt>
    <dgm:pt modelId="{B6042189-77A8-44B8-A43E-7CF1695F768A}" type="pres">
      <dgm:prSet presAssocID="{20719ACE-4B82-49A6-9CFB-2EAEE2C61686}" presName="desTx" presStyleLbl="fgAcc1" presStyleIdx="1" presStyleCnt="3">
        <dgm:presLayoutVars>
          <dgm:bulletEnabled val="1"/>
        </dgm:presLayoutVars>
      </dgm:prSet>
      <dgm:spPr/>
      <dgm:t>
        <a:bodyPr/>
        <a:lstStyle/>
        <a:p>
          <a:endParaRPr lang="en-US"/>
        </a:p>
      </dgm:t>
    </dgm:pt>
    <dgm:pt modelId="{5F1A182A-8417-4384-BA27-E086F1AA668A}" type="pres">
      <dgm:prSet presAssocID="{E0CC9EA2-B56E-4F5C-9D5F-851C4D4CF052}" presName="sibTrans" presStyleLbl="sibTrans2D1" presStyleIdx="1" presStyleCnt="2"/>
      <dgm:spPr/>
      <dgm:t>
        <a:bodyPr/>
        <a:lstStyle/>
        <a:p>
          <a:endParaRPr lang="en-US"/>
        </a:p>
      </dgm:t>
    </dgm:pt>
    <dgm:pt modelId="{E81866CA-C7E0-4AC7-B54A-4CA380CE65ED}" type="pres">
      <dgm:prSet presAssocID="{E0CC9EA2-B56E-4F5C-9D5F-851C4D4CF052}" presName="connTx" presStyleLbl="sibTrans2D1" presStyleIdx="1" presStyleCnt="2"/>
      <dgm:spPr/>
      <dgm:t>
        <a:bodyPr/>
        <a:lstStyle/>
        <a:p>
          <a:endParaRPr lang="en-US"/>
        </a:p>
      </dgm:t>
    </dgm:pt>
    <dgm:pt modelId="{211F9ACC-9C8F-498C-AB30-9502E0D3D318}" type="pres">
      <dgm:prSet presAssocID="{5FEA9D58-B54E-4ADF-A23F-1C9C8D13383C}" presName="composite" presStyleCnt="0"/>
      <dgm:spPr/>
    </dgm:pt>
    <dgm:pt modelId="{058E881B-4869-404B-89EA-E0A5B8D6BBDA}" type="pres">
      <dgm:prSet presAssocID="{5FEA9D58-B54E-4ADF-A23F-1C9C8D13383C}" presName="parTx" presStyleLbl="node1" presStyleIdx="1" presStyleCnt="3">
        <dgm:presLayoutVars>
          <dgm:chMax val="0"/>
          <dgm:chPref val="0"/>
          <dgm:bulletEnabled val="1"/>
        </dgm:presLayoutVars>
      </dgm:prSet>
      <dgm:spPr/>
      <dgm:t>
        <a:bodyPr/>
        <a:lstStyle/>
        <a:p>
          <a:endParaRPr lang="en-US"/>
        </a:p>
      </dgm:t>
    </dgm:pt>
    <dgm:pt modelId="{3D71412C-BC32-43C4-991D-14C580212FF2}" type="pres">
      <dgm:prSet presAssocID="{5FEA9D58-B54E-4ADF-A23F-1C9C8D13383C}" presName="parSh" presStyleLbl="node1" presStyleIdx="2" presStyleCnt="3"/>
      <dgm:spPr/>
      <dgm:t>
        <a:bodyPr/>
        <a:lstStyle/>
        <a:p>
          <a:endParaRPr lang="en-US"/>
        </a:p>
      </dgm:t>
    </dgm:pt>
    <dgm:pt modelId="{92242CF7-8A80-42AA-AB7F-918A81FBE9BD}" type="pres">
      <dgm:prSet presAssocID="{5FEA9D58-B54E-4ADF-A23F-1C9C8D13383C}" presName="desTx" presStyleLbl="fgAcc1" presStyleIdx="2" presStyleCnt="3">
        <dgm:presLayoutVars>
          <dgm:bulletEnabled val="1"/>
        </dgm:presLayoutVars>
      </dgm:prSet>
      <dgm:spPr/>
      <dgm:t>
        <a:bodyPr/>
        <a:lstStyle/>
        <a:p>
          <a:endParaRPr lang="en-US"/>
        </a:p>
      </dgm:t>
    </dgm:pt>
  </dgm:ptLst>
  <dgm:cxnLst>
    <dgm:cxn modelId="{C43693B8-0832-400A-8AFD-335F6C63D144}" type="presOf" srcId="{6251748A-CB3E-4580-8C27-FF675F6A65EF}" destId="{1D187B40-EB5B-4622-9BAD-BF01C223FC2D}" srcOrd="1" destOrd="0" presId="urn:microsoft.com/office/officeart/2005/8/layout/process3"/>
    <dgm:cxn modelId="{DA871C11-1C20-46B3-85D9-7EA68C6C89EA}" type="presOf" srcId="{3265636F-D737-4CA9-A89D-9A02AB00A30F}" destId="{3E096A51-A028-46FD-A554-A29D00F04F5F}" srcOrd="0" destOrd="0" presId="urn:microsoft.com/office/officeart/2005/8/layout/process3"/>
    <dgm:cxn modelId="{19E29C57-0FE2-4656-A13C-7AFBC088158C}" type="presOf" srcId="{F68867CE-49CC-4C59-ADEF-CF04032C1479}" destId="{2C88DFE7-CA4A-4F37-817F-D10EF4D484E3}" srcOrd="1" destOrd="0" presId="urn:microsoft.com/office/officeart/2005/8/layout/process3"/>
    <dgm:cxn modelId="{D29E87CF-EF4E-43F9-9329-7A001F7A3A59}" srcId="{3D9CB9DD-65B0-4E11-8886-1109974C4C1C}" destId="{8F56F88D-B8A3-4CE4-B0BE-00F954D54D9F}" srcOrd="0" destOrd="0" parTransId="{6909A56B-681B-421F-99DF-E0D476C123A3}" sibTransId="{965F2B61-C793-4B44-A5F8-E129DCC8464F}"/>
    <dgm:cxn modelId="{00AF53CF-8F6D-4704-A307-978EF199D765}" type="presOf" srcId="{20719ACE-4B82-49A6-9CFB-2EAEE2C61686}" destId="{C593AD5E-31BC-483C-8679-847C6C4E00BD}" srcOrd="1" destOrd="0" presId="urn:microsoft.com/office/officeart/2005/8/layout/process3"/>
    <dgm:cxn modelId="{D4FFD57C-64F3-465C-8FE7-DCB7379EF12F}" srcId="{3D9CB9DD-65B0-4E11-8886-1109974C4C1C}" destId="{D52C4CCA-2CDE-4EEA-8B5A-64C7AF3527F8}" srcOrd="1" destOrd="0" parTransId="{DE7B11A2-CAE4-40D9-8C5C-DF2BB6C4DF53}" sibTransId="{87385ED7-28E2-4F9E-84E0-933F2250EEFF}"/>
    <dgm:cxn modelId="{7193156F-B674-446C-ABFD-F016AA9B51D0}" type="presOf" srcId="{E0CC9EA2-B56E-4F5C-9D5F-851C4D4CF052}" destId="{E81866CA-C7E0-4AC7-B54A-4CA380CE65ED}" srcOrd="1" destOrd="0" presId="urn:microsoft.com/office/officeart/2005/8/layout/process3"/>
    <dgm:cxn modelId="{3383ED70-794A-42E8-8290-9301DC30E758}" srcId="{3D9CB9DD-65B0-4E11-8886-1109974C4C1C}" destId="{CB3C5C0A-F942-4817-8C15-14D92E35D4B5}" srcOrd="2" destOrd="0" parTransId="{E34B1259-2B21-488A-AF61-E1D4896A5875}" sibTransId="{21AD8122-DB85-438F-92E4-4A5FF6898415}"/>
    <dgm:cxn modelId="{897036A8-2F40-4AEE-82A4-CFE3042F6CAE}" type="presOf" srcId="{67596F51-36DE-45BC-8676-A7679E6F9964}" destId="{5190B733-C725-4D3A-BC88-5D752CB3ADEB}" srcOrd="0" destOrd="1" presId="urn:microsoft.com/office/officeart/2005/8/layout/process3"/>
    <dgm:cxn modelId="{DE967734-EB5D-4303-B6E4-A29396EB9EC9}" type="presOf" srcId="{20719ACE-4B82-49A6-9CFB-2EAEE2C61686}" destId="{01D7F9A0-270F-461B-9A02-D2209057F690}" srcOrd="0" destOrd="0" presId="urn:microsoft.com/office/officeart/2005/8/layout/process3"/>
    <dgm:cxn modelId="{0205A2CF-5521-4568-85EC-3085DE8B9542}" srcId="{3265636F-D737-4CA9-A89D-9A02AB00A30F}" destId="{20719ACE-4B82-49A6-9CFB-2EAEE2C61686}" srcOrd="1" destOrd="0" parTransId="{FD1FEFFA-0504-4EDD-B294-A4A26505D491}" sibTransId="{E0CC9EA2-B56E-4F5C-9D5F-851C4D4CF052}"/>
    <dgm:cxn modelId="{C0ACAC5B-B2D6-43B6-9C7B-53916139159B}" type="presOf" srcId="{F68867CE-49CC-4C59-ADEF-CF04032C1479}" destId="{D157E9FB-6BF4-47B7-BAFB-DDC7DCA1790C}" srcOrd="0" destOrd="0" presId="urn:microsoft.com/office/officeart/2005/8/layout/process3"/>
    <dgm:cxn modelId="{3ABBD370-42D9-4202-B077-3AC46EBC3CA7}" type="presOf" srcId="{F0702165-B644-4AEA-AD1E-C882626F0B27}" destId="{B6042189-77A8-44B8-A43E-7CF1695F768A}" srcOrd="0" destOrd="0" presId="urn:microsoft.com/office/officeart/2005/8/layout/process3"/>
    <dgm:cxn modelId="{1110EEB3-9370-43A1-BA8E-5FF2B87FA424}" type="presOf" srcId="{E0CC9EA2-B56E-4F5C-9D5F-851C4D4CF052}" destId="{5F1A182A-8417-4384-BA27-E086F1AA668A}" srcOrd="0" destOrd="0" presId="urn:microsoft.com/office/officeart/2005/8/layout/process3"/>
    <dgm:cxn modelId="{7EA0AF88-8B7F-45AA-A6F3-03FA0D0CE502}" type="presOf" srcId="{9A5B236A-2278-4F20-B618-7B8D4DCF5EEC}" destId="{5190B733-C725-4D3A-BC88-5D752CB3ADEB}" srcOrd="0" destOrd="0" presId="urn:microsoft.com/office/officeart/2005/8/layout/process3"/>
    <dgm:cxn modelId="{AD82A12D-96C1-4754-9DE5-89741B893C32}" srcId="{5FEA9D58-B54E-4ADF-A23F-1C9C8D13383C}" destId="{C29D93C8-BF3C-4D38-B894-6B753239F4EC}" srcOrd="0" destOrd="0" parTransId="{0CB6AE07-48AA-455C-8957-890C69049FFF}" sibTransId="{A12080B8-F81A-46D9-8E06-574B50626030}"/>
    <dgm:cxn modelId="{189B6158-AA55-42CB-89D4-085345DBE2A4}" type="presOf" srcId="{6251748A-CB3E-4580-8C27-FF675F6A65EF}" destId="{8B20386F-8B9D-415D-B9C5-92343220E827}" srcOrd="0" destOrd="0" presId="urn:microsoft.com/office/officeart/2005/8/layout/process3"/>
    <dgm:cxn modelId="{8B327155-44BD-427E-9A87-6EFFD0B0C901}" type="presOf" srcId="{8F56F88D-B8A3-4CE4-B0BE-00F954D54D9F}" destId="{B6042189-77A8-44B8-A43E-7CF1695F768A}" srcOrd="0" destOrd="2" presId="urn:microsoft.com/office/officeart/2005/8/layout/process3"/>
    <dgm:cxn modelId="{0BAFA428-7DA4-47DD-8D63-28C621D63223}" srcId="{20719ACE-4B82-49A6-9CFB-2EAEE2C61686}" destId="{3D9CB9DD-65B0-4E11-8886-1109974C4C1C}" srcOrd="1" destOrd="0" parTransId="{14A6F9C1-F374-467E-AFD5-E0F945BAC646}" sibTransId="{27BA62F7-B9A7-427E-8B01-08B4D2988EDE}"/>
    <dgm:cxn modelId="{538F793A-43AC-4D01-9290-FA0C5A1B79CD}" type="presOf" srcId="{5FEA9D58-B54E-4ADF-A23F-1C9C8D13383C}" destId="{058E881B-4869-404B-89EA-E0A5B8D6BBDA}" srcOrd="0" destOrd="0" presId="urn:microsoft.com/office/officeart/2005/8/layout/process3"/>
    <dgm:cxn modelId="{10554B88-4167-4533-8C2D-70CB3CF1F2C5}" type="presOf" srcId="{5FEA9D58-B54E-4ADF-A23F-1C9C8D13383C}" destId="{3D71412C-BC32-43C4-991D-14C580212FF2}" srcOrd="1" destOrd="0" presId="urn:microsoft.com/office/officeart/2005/8/layout/process3"/>
    <dgm:cxn modelId="{1C317A53-31A9-4D35-8EF5-F15649054AA1}" type="presOf" srcId="{D52C4CCA-2CDE-4EEA-8B5A-64C7AF3527F8}" destId="{B6042189-77A8-44B8-A43E-7CF1695F768A}" srcOrd="0" destOrd="3" presId="urn:microsoft.com/office/officeart/2005/8/layout/process3"/>
    <dgm:cxn modelId="{AEB5155B-B5FE-4A92-9919-84F996B562A8}" type="presOf" srcId="{CB3C5C0A-F942-4817-8C15-14D92E35D4B5}" destId="{B6042189-77A8-44B8-A43E-7CF1695F768A}" srcOrd="0" destOrd="4" presId="urn:microsoft.com/office/officeart/2005/8/layout/process3"/>
    <dgm:cxn modelId="{F6F6CFB4-14DE-4C30-83F5-54923581240D}" srcId="{6251748A-CB3E-4580-8C27-FF675F6A65EF}" destId="{9A5B236A-2278-4F20-B618-7B8D4DCF5EEC}" srcOrd="0" destOrd="0" parTransId="{9DE45576-6BA2-4DF3-A0AA-20DE3D5636F3}" sibTransId="{803BB109-AB88-4954-AABC-81B7B879C435}"/>
    <dgm:cxn modelId="{337E7804-EC4F-4587-B300-CB926FF47C5D}" srcId="{3265636F-D737-4CA9-A89D-9A02AB00A30F}" destId="{5FEA9D58-B54E-4ADF-A23F-1C9C8D13383C}" srcOrd="2" destOrd="0" parTransId="{DD8676E7-1C22-4C09-947D-F569D0F8B9DF}" sibTransId="{6DB7E6B8-24F0-49B2-BAD7-DF8D2771F6D6}"/>
    <dgm:cxn modelId="{2CFEFC83-5B44-4364-B6ED-07C8EA5E0C9E}" type="presOf" srcId="{3D9CB9DD-65B0-4E11-8886-1109974C4C1C}" destId="{B6042189-77A8-44B8-A43E-7CF1695F768A}" srcOrd="0" destOrd="1" presId="urn:microsoft.com/office/officeart/2005/8/layout/process3"/>
    <dgm:cxn modelId="{12A2C867-5F36-45BF-8EEA-19698A0139ED}" srcId="{20719ACE-4B82-49A6-9CFB-2EAEE2C61686}" destId="{F0702165-B644-4AEA-AD1E-C882626F0B27}" srcOrd="0" destOrd="0" parTransId="{38493C5D-6466-4067-A735-DD56E7F6148A}" sibTransId="{C53088CD-518A-4471-8FEE-10A91E009D46}"/>
    <dgm:cxn modelId="{08F31C01-4632-4B9A-86C9-8661775D87CC}" srcId="{3265636F-D737-4CA9-A89D-9A02AB00A30F}" destId="{6251748A-CB3E-4580-8C27-FF675F6A65EF}" srcOrd="0" destOrd="0" parTransId="{668CB8CB-9666-4BEF-B8DC-C97CF38273D2}" sibTransId="{F68867CE-49CC-4C59-ADEF-CF04032C1479}"/>
    <dgm:cxn modelId="{72F6A57D-2B90-406E-A0F1-B75F166FBD66}" type="presOf" srcId="{C29D93C8-BF3C-4D38-B894-6B753239F4EC}" destId="{92242CF7-8A80-42AA-AB7F-918A81FBE9BD}" srcOrd="0" destOrd="0" presId="urn:microsoft.com/office/officeart/2005/8/layout/process3"/>
    <dgm:cxn modelId="{B237EAD1-6130-449A-869B-7443AC6F41C8}" srcId="{6251748A-CB3E-4580-8C27-FF675F6A65EF}" destId="{67596F51-36DE-45BC-8676-A7679E6F9964}" srcOrd="1" destOrd="0" parTransId="{E9567730-5361-46C5-8AB9-2D56F8205CE0}" sibTransId="{D51436CA-2FA1-4737-88BB-85BCFF23C4CB}"/>
    <dgm:cxn modelId="{44DA9019-FFFF-4437-8E2F-F1E09D0E9827}" type="presParOf" srcId="{3E096A51-A028-46FD-A554-A29D00F04F5F}" destId="{D65652F8-D8A6-41AF-AC45-63848579E813}" srcOrd="0" destOrd="0" presId="urn:microsoft.com/office/officeart/2005/8/layout/process3"/>
    <dgm:cxn modelId="{DECEF3EC-8AF1-4C1B-83E6-3B82108C4758}" type="presParOf" srcId="{D65652F8-D8A6-41AF-AC45-63848579E813}" destId="{8B20386F-8B9D-415D-B9C5-92343220E827}" srcOrd="0" destOrd="0" presId="urn:microsoft.com/office/officeart/2005/8/layout/process3"/>
    <dgm:cxn modelId="{6679511D-36F4-44DD-8891-D4FD9C2F18AC}" type="presParOf" srcId="{D65652F8-D8A6-41AF-AC45-63848579E813}" destId="{1D187B40-EB5B-4622-9BAD-BF01C223FC2D}" srcOrd="1" destOrd="0" presId="urn:microsoft.com/office/officeart/2005/8/layout/process3"/>
    <dgm:cxn modelId="{14BC0310-B097-427B-94C1-F5CDA4005D91}" type="presParOf" srcId="{D65652F8-D8A6-41AF-AC45-63848579E813}" destId="{5190B733-C725-4D3A-BC88-5D752CB3ADEB}" srcOrd="2" destOrd="0" presId="urn:microsoft.com/office/officeart/2005/8/layout/process3"/>
    <dgm:cxn modelId="{A531ACE3-80DA-4758-95A4-D609B07308D4}" type="presParOf" srcId="{3E096A51-A028-46FD-A554-A29D00F04F5F}" destId="{D157E9FB-6BF4-47B7-BAFB-DDC7DCA1790C}" srcOrd="1" destOrd="0" presId="urn:microsoft.com/office/officeart/2005/8/layout/process3"/>
    <dgm:cxn modelId="{97BD1FB9-D06C-45EF-8507-F5C738A6A3C4}" type="presParOf" srcId="{D157E9FB-6BF4-47B7-BAFB-DDC7DCA1790C}" destId="{2C88DFE7-CA4A-4F37-817F-D10EF4D484E3}" srcOrd="0" destOrd="0" presId="urn:microsoft.com/office/officeart/2005/8/layout/process3"/>
    <dgm:cxn modelId="{FB1E5D36-82DF-4F4B-8D11-D5186F0EDCE1}" type="presParOf" srcId="{3E096A51-A028-46FD-A554-A29D00F04F5F}" destId="{32538D52-22BB-4966-87D2-82386E9C02DF}" srcOrd="2" destOrd="0" presId="urn:microsoft.com/office/officeart/2005/8/layout/process3"/>
    <dgm:cxn modelId="{83729F45-6D18-4C73-8789-5F1B01EEEDA1}" type="presParOf" srcId="{32538D52-22BB-4966-87D2-82386E9C02DF}" destId="{01D7F9A0-270F-461B-9A02-D2209057F690}" srcOrd="0" destOrd="0" presId="urn:microsoft.com/office/officeart/2005/8/layout/process3"/>
    <dgm:cxn modelId="{276E503C-C3D9-4334-A699-D56FA0BB09B6}" type="presParOf" srcId="{32538D52-22BB-4966-87D2-82386E9C02DF}" destId="{C593AD5E-31BC-483C-8679-847C6C4E00BD}" srcOrd="1" destOrd="0" presId="urn:microsoft.com/office/officeart/2005/8/layout/process3"/>
    <dgm:cxn modelId="{8E5EC9AB-3E7E-4D3D-9B7C-AA98F8F10B54}" type="presParOf" srcId="{32538D52-22BB-4966-87D2-82386E9C02DF}" destId="{B6042189-77A8-44B8-A43E-7CF1695F768A}" srcOrd="2" destOrd="0" presId="urn:microsoft.com/office/officeart/2005/8/layout/process3"/>
    <dgm:cxn modelId="{5259CC73-C433-4996-B2B9-05F285709974}" type="presParOf" srcId="{3E096A51-A028-46FD-A554-A29D00F04F5F}" destId="{5F1A182A-8417-4384-BA27-E086F1AA668A}" srcOrd="3" destOrd="0" presId="urn:microsoft.com/office/officeart/2005/8/layout/process3"/>
    <dgm:cxn modelId="{13A48FC2-01BA-495D-A0DC-A38602001135}" type="presParOf" srcId="{5F1A182A-8417-4384-BA27-E086F1AA668A}" destId="{E81866CA-C7E0-4AC7-B54A-4CA380CE65ED}" srcOrd="0" destOrd="0" presId="urn:microsoft.com/office/officeart/2005/8/layout/process3"/>
    <dgm:cxn modelId="{FAF23FF6-3507-4878-8FED-9E350C257442}" type="presParOf" srcId="{3E096A51-A028-46FD-A554-A29D00F04F5F}" destId="{211F9ACC-9C8F-498C-AB30-9502E0D3D318}" srcOrd="4" destOrd="0" presId="urn:microsoft.com/office/officeart/2005/8/layout/process3"/>
    <dgm:cxn modelId="{AC4FE76A-2692-452F-88FF-E1037F4CA483}" type="presParOf" srcId="{211F9ACC-9C8F-498C-AB30-9502E0D3D318}" destId="{058E881B-4869-404B-89EA-E0A5B8D6BBDA}" srcOrd="0" destOrd="0" presId="urn:microsoft.com/office/officeart/2005/8/layout/process3"/>
    <dgm:cxn modelId="{A68E793A-1D2D-436F-A48F-E39B5D4815FC}" type="presParOf" srcId="{211F9ACC-9C8F-498C-AB30-9502E0D3D318}" destId="{3D71412C-BC32-43C4-991D-14C580212FF2}" srcOrd="1" destOrd="0" presId="urn:microsoft.com/office/officeart/2005/8/layout/process3"/>
    <dgm:cxn modelId="{DE62144B-E338-408F-9EF5-D4DE6FE4B855}" type="presParOf" srcId="{211F9ACC-9C8F-498C-AB30-9502E0D3D318}" destId="{92242CF7-8A80-42AA-AB7F-918A81FBE9B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61F1F-8CF6-4001-91C2-F0CD69B1426E}" type="doc">
      <dgm:prSet loTypeId="urn:microsoft.com/office/officeart/2008/layout/LinedList" loCatId="list" qsTypeId="urn:microsoft.com/office/officeart/2005/8/quickstyle/3d1" qsCatId="3D" csTypeId="urn:microsoft.com/office/officeart/2005/8/colors/accent6_5" csCatId="accent6" phldr="1"/>
      <dgm:spPr/>
      <dgm:t>
        <a:bodyPr/>
        <a:lstStyle/>
        <a:p>
          <a:endParaRPr lang="en-US"/>
        </a:p>
      </dgm:t>
    </dgm:pt>
    <dgm:pt modelId="{4F984AD9-5891-4AE9-BBD5-20B620F5324C}">
      <dgm:prSet/>
      <dgm:spPr/>
      <dgm:t>
        <a:bodyPr/>
        <a:lstStyle/>
        <a:p>
          <a:pPr rtl="0"/>
          <a:r>
            <a:rPr lang="en-US" b="1" dirty="0" smtClean="0"/>
            <a:t>Application Sequencing</a:t>
          </a:r>
          <a:endParaRPr lang="en-US" dirty="0"/>
        </a:p>
      </dgm:t>
    </dgm:pt>
    <dgm:pt modelId="{F17A2288-4060-4CC1-A295-898DCE4544B8}" type="parTrans" cxnId="{7A1F587D-0570-4201-BCA4-B6B6C5C985FB}">
      <dgm:prSet/>
      <dgm:spPr/>
      <dgm:t>
        <a:bodyPr/>
        <a:lstStyle/>
        <a:p>
          <a:endParaRPr lang="en-US"/>
        </a:p>
      </dgm:t>
    </dgm:pt>
    <dgm:pt modelId="{BE9FBF06-3B10-4333-A50C-B640F5144017}" type="sibTrans" cxnId="{7A1F587D-0570-4201-BCA4-B6B6C5C985FB}">
      <dgm:prSet/>
      <dgm:spPr/>
      <dgm:t>
        <a:bodyPr/>
        <a:lstStyle/>
        <a:p>
          <a:endParaRPr lang="en-US"/>
        </a:p>
      </dgm:t>
    </dgm:pt>
    <dgm:pt modelId="{BE52AB98-5771-4411-AEFF-0FC88094F4FC}">
      <dgm:prSet/>
      <dgm:spPr/>
      <dgm:t>
        <a:bodyPr/>
        <a:lstStyle/>
        <a:p>
          <a:pPr rtl="0"/>
          <a:r>
            <a:rPr lang="en-US" b="1" dirty="0" smtClean="0"/>
            <a:t>Application Deployment</a:t>
          </a:r>
          <a:endParaRPr lang="en-US" dirty="0"/>
        </a:p>
      </dgm:t>
    </dgm:pt>
    <dgm:pt modelId="{E7B841E5-49D2-464D-8942-B90C4857CA23}" type="parTrans" cxnId="{ACEA6878-5F33-4FC2-95DC-8602B4D9C27F}">
      <dgm:prSet/>
      <dgm:spPr/>
      <dgm:t>
        <a:bodyPr/>
        <a:lstStyle/>
        <a:p>
          <a:endParaRPr lang="en-US"/>
        </a:p>
      </dgm:t>
    </dgm:pt>
    <dgm:pt modelId="{180D66FD-1CBB-4926-97E7-2BA84AD76F9C}" type="sibTrans" cxnId="{ACEA6878-5F33-4FC2-95DC-8602B4D9C27F}">
      <dgm:prSet/>
      <dgm:spPr/>
      <dgm:t>
        <a:bodyPr/>
        <a:lstStyle/>
        <a:p>
          <a:endParaRPr lang="en-US"/>
        </a:p>
      </dgm:t>
    </dgm:pt>
    <dgm:pt modelId="{A774A844-6FEA-4AAA-9D6E-C79E7E84F966}">
      <dgm:prSet/>
      <dgm:spPr/>
      <dgm:t>
        <a:bodyPr/>
        <a:lstStyle/>
        <a:p>
          <a:pPr rtl="0"/>
          <a:r>
            <a:rPr lang="en-US" b="1" dirty="0" smtClean="0"/>
            <a:t>Application Servicing</a:t>
          </a:r>
          <a:endParaRPr lang="en-US" dirty="0"/>
        </a:p>
      </dgm:t>
    </dgm:pt>
    <dgm:pt modelId="{B2A88F57-E00A-4A32-AEB2-C2085B028713}" type="parTrans" cxnId="{6B68FD2E-7D3E-4A5B-B9CE-B9AC6A4F2989}">
      <dgm:prSet/>
      <dgm:spPr/>
      <dgm:t>
        <a:bodyPr/>
        <a:lstStyle/>
        <a:p>
          <a:endParaRPr lang="en-US"/>
        </a:p>
      </dgm:t>
    </dgm:pt>
    <dgm:pt modelId="{92EACC5D-BEBE-45AA-B24F-8540C239E11F}" type="sibTrans" cxnId="{6B68FD2E-7D3E-4A5B-B9CE-B9AC6A4F2989}">
      <dgm:prSet/>
      <dgm:spPr/>
      <dgm:t>
        <a:bodyPr/>
        <a:lstStyle/>
        <a:p>
          <a:endParaRPr lang="en-US"/>
        </a:p>
      </dgm:t>
    </dgm:pt>
    <dgm:pt modelId="{B996D70D-AD82-4EB6-A24F-F86DB4E18B94}">
      <dgm:prSet/>
      <dgm:spPr/>
      <dgm:t>
        <a:bodyPr/>
        <a:lstStyle/>
        <a:p>
          <a:pPr rtl="0"/>
          <a:r>
            <a:rPr lang="en-US" b="1" dirty="0" smtClean="0"/>
            <a:t>Image Based OS Servicing</a:t>
          </a:r>
          <a:endParaRPr lang="en-US" dirty="0"/>
        </a:p>
      </dgm:t>
    </dgm:pt>
    <dgm:pt modelId="{94518EF9-C90F-4F01-9C17-DD290200C74A}" type="parTrans" cxnId="{3EACA71A-FB50-4ABA-B889-1BB92561DBD3}">
      <dgm:prSet/>
      <dgm:spPr/>
      <dgm:t>
        <a:bodyPr/>
        <a:lstStyle/>
        <a:p>
          <a:endParaRPr lang="en-US"/>
        </a:p>
      </dgm:t>
    </dgm:pt>
    <dgm:pt modelId="{3657175E-9913-437B-B4A5-5C4E72373CC7}" type="sibTrans" cxnId="{3EACA71A-FB50-4ABA-B889-1BB92561DBD3}">
      <dgm:prSet/>
      <dgm:spPr/>
      <dgm:t>
        <a:bodyPr/>
        <a:lstStyle/>
        <a:p>
          <a:endParaRPr lang="en-US"/>
        </a:p>
      </dgm:t>
    </dgm:pt>
    <dgm:pt modelId="{C588D1F5-5ABF-4C48-8267-288D5C5848E2}">
      <dgm:prSet/>
      <dgm:spPr/>
      <dgm:t>
        <a:bodyPr/>
        <a:lstStyle/>
        <a:p>
          <a:pPr rtl="0"/>
          <a:r>
            <a:rPr lang="en-US" b="1" dirty="0" smtClean="0"/>
            <a:t>Application Management</a:t>
          </a:r>
          <a:endParaRPr lang="en-US" dirty="0"/>
        </a:p>
      </dgm:t>
    </dgm:pt>
    <dgm:pt modelId="{F9C1A638-1FDC-49C3-B0DE-CFB5E8FF2CB5}" type="parTrans" cxnId="{195E98AC-0A83-4219-BB7E-3D58EB746D7D}">
      <dgm:prSet/>
      <dgm:spPr/>
      <dgm:t>
        <a:bodyPr/>
        <a:lstStyle/>
        <a:p>
          <a:endParaRPr lang="en-US"/>
        </a:p>
      </dgm:t>
    </dgm:pt>
    <dgm:pt modelId="{E274BBFC-E4DA-4C2E-938E-56071248CFD4}" type="sibTrans" cxnId="{195E98AC-0A83-4219-BB7E-3D58EB746D7D}">
      <dgm:prSet/>
      <dgm:spPr/>
      <dgm:t>
        <a:bodyPr/>
        <a:lstStyle/>
        <a:p>
          <a:endParaRPr lang="en-US"/>
        </a:p>
      </dgm:t>
    </dgm:pt>
    <dgm:pt modelId="{D8174057-8865-4E76-A8BB-EC956B19FBC9}">
      <dgm:prSet/>
      <dgm:spPr/>
      <dgm:t>
        <a:bodyPr/>
        <a:lstStyle/>
        <a:p>
          <a:pPr rtl="0"/>
          <a:r>
            <a:rPr lang="en-US" smtClean="0"/>
            <a:t>Create </a:t>
          </a:r>
          <a:r>
            <a:rPr lang="en-US" dirty="0" smtClean="0"/>
            <a:t>configurable application images from app installers or installation procedures</a:t>
          </a:r>
          <a:endParaRPr lang="en-US" dirty="0"/>
        </a:p>
      </dgm:t>
    </dgm:pt>
    <dgm:pt modelId="{2D68DB3F-C929-43ED-B71C-B672883A853F}" type="parTrans" cxnId="{7271C922-3FF7-4A61-8E90-96B72379BFC0}">
      <dgm:prSet/>
      <dgm:spPr/>
      <dgm:t>
        <a:bodyPr/>
        <a:lstStyle/>
        <a:p>
          <a:endParaRPr lang="en-US"/>
        </a:p>
      </dgm:t>
    </dgm:pt>
    <dgm:pt modelId="{AC89BB2B-C157-439E-BC7D-8D94F9E72532}" type="sibTrans" cxnId="{7271C922-3FF7-4A61-8E90-96B72379BFC0}">
      <dgm:prSet/>
      <dgm:spPr/>
      <dgm:t>
        <a:bodyPr/>
        <a:lstStyle/>
        <a:p>
          <a:endParaRPr lang="en-US"/>
        </a:p>
      </dgm:t>
    </dgm:pt>
    <dgm:pt modelId="{BE7A4537-F9D4-4D6C-A466-76F4D796313B}">
      <dgm:prSet/>
      <dgm:spPr/>
      <dgm:t>
        <a:bodyPr/>
        <a:lstStyle/>
        <a:p>
          <a:pPr rtl="0"/>
          <a:r>
            <a:rPr lang="en-US" dirty="0" smtClean="0"/>
            <a:t>Deploy and configure applications in a reliable and repeatable way</a:t>
          </a:r>
          <a:endParaRPr lang="en-US" dirty="0"/>
        </a:p>
      </dgm:t>
    </dgm:pt>
    <dgm:pt modelId="{BB3C9E53-C8AA-402D-BAA9-95010A9A9C00}" type="parTrans" cxnId="{24B72452-7850-44A8-B1A3-BC5864C65F2A}">
      <dgm:prSet/>
      <dgm:spPr/>
      <dgm:t>
        <a:bodyPr/>
        <a:lstStyle/>
        <a:p>
          <a:endParaRPr lang="en-US"/>
        </a:p>
      </dgm:t>
    </dgm:pt>
    <dgm:pt modelId="{C6FE7F42-738E-4EF7-AEB2-2CD91F5DF9D3}" type="sibTrans" cxnId="{24B72452-7850-44A8-B1A3-BC5864C65F2A}">
      <dgm:prSet/>
      <dgm:spPr/>
      <dgm:t>
        <a:bodyPr/>
        <a:lstStyle/>
        <a:p>
          <a:endParaRPr lang="en-US"/>
        </a:p>
      </dgm:t>
    </dgm:pt>
    <dgm:pt modelId="{DE5138B7-7000-4941-8D17-8698B92FBCE4}">
      <dgm:prSet/>
      <dgm:spPr/>
      <dgm:t>
        <a:bodyPr/>
        <a:lstStyle/>
        <a:p>
          <a:pPr rtl="0"/>
          <a:r>
            <a:rPr lang="en-US" dirty="0" smtClean="0"/>
            <a:t>Manage Server App-V apps like natively installed apps</a:t>
          </a:r>
          <a:endParaRPr lang="en-US" dirty="0"/>
        </a:p>
      </dgm:t>
    </dgm:pt>
    <dgm:pt modelId="{B3C728F6-E5A4-4F2C-83A7-C8CC8779423E}" type="parTrans" cxnId="{BBDFDCC8-5FAC-4289-B29B-F055266B5014}">
      <dgm:prSet/>
      <dgm:spPr/>
      <dgm:t>
        <a:bodyPr/>
        <a:lstStyle/>
        <a:p>
          <a:endParaRPr lang="en-US"/>
        </a:p>
      </dgm:t>
    </dgm:pt>
    <dgm:pt modelId="{BAA82EFF-7A15-4391-97C2-C1832B6FBCBD}" type="sibTrans" cxnId="{BBDFDCC8-5FAC-4289-B29B-F055266B5014}">
      <dgm:prSet/>
      <dgm:spPr/>
      <dgm:t>
        <a:bodyPr/>
        <a:lstStyle/>
        <a:p>
          <a:endParaRPr lang="en-US"/>
        </a:p>
      </dgm:t>
    </dgm:pt>
    <dgm:pt modelId="{D9CB6BD1-5EA9-4843-B1E3-9ED472F38D98}">
      <dgm:prSet/>
      <dgm:spPr/>
      <dgm:t>
        <a:bodyPr/>
        <a:lstStyle/>
        <a:p>
          <a:pPr rtl="0"/>
          <a:r>
            <a:rPr lang="en-US" dirty="0" smtClean="0"/>
            <a:t>Easily update applications that have previously been deployed</a:t>
          </a:r>
          <a:endParaRPr lang="en-US" dirty="0"/>
        </a:p>
      </dgm:t>
    </dgm:pt>
    <dgm:pt modelId="{C3AAD43C-32AB-4501-AC95-440F19B88EA7}" type="parTrans" cxnId="{B664B423-1989-4D7D-A67D-0024A2F953D5}">
      <dgm:prSet/>
      <dgm:spPr/>
      <dgm:t>
        <a:bodyPr/>
        <a:lstStyle/>
        <a:p>
          <a:endParaRPr lang="en-US"/>
        </a:p>
      </dgm:t>
    </dgm:pt>
    <dgm:pt modelId="{6A1135FB-CDC2-4043-8DEF-9AD0F6FA7712}" type="sibTrans" cxnId="{B664B423-1989-4D7D-A67D-0024A2F953D5}">
      <dgm:prSet/>
      <dgm:spPr/>
      <dgm:t>
        <a:bodyPr/>
        <a:lstStyle/>
        <a:p>
          <a:endParaRPr lang="en-US"/>
        </a:p>
      </dgm:t>
    </dgm:pt>
    <dgm:pt modelId="{D2C2482E-48C4-496C-8B8C-0DA440C8A236}">
      <dgm:prSet/>
      <dgm:spPr/>
      <dgm:t>
        <a:bodyPr/>
        <a:lstStyle/>
        <a:p>
          <a:pPr rtl="0"/>
          <a:r>
            <a:rPr lang="en-US" dirty="0" smtClean="0"/>
            <a:t>Allow lab-based updating of the underlying operating system without losing deployed application state</a:t>
          </a:r>
          <a:endParaRPr lang="en-US" dirty="0"/>
        </a:p>
      </dgm:t>
    </dgm:pt>
    <dgm:pt modelId="{4521AF74-E91B-4849-BED7-7E690893C32B}" type="parTrans" cxnId="{7CFCBE21-5AF8-42CF-A621-4022A62F8F9E}">
      <dgm:prSet/>
      <dgm:spPr/>
      <dgm:t>
        <a:bodyPr/>
        <a:lstStyle/>
        <a:p>
          <a:endParaRPr lang="en-US"/>
        </a:p>
      </dgm:t>
    </dgm:pt>
    <dgm:pt modelId="{6CBA1CF9-0354-4CDA-891D-69CF2ACDDACA}" type="sibTrans" cxnId="{7CFCBE21-5AF8-42CF-A621-4022A62F8F9E}">
      <dgm:prSet/>
      <dgm:spPr/>
      <dgm:t>
        <a:bodyPr/>
        <a:lstStyle/>
        <a:p>
          <a:endParaRPr lang="en-US"/>
        </a:p>
      </dgm:t>
    </dgm:pt>
    <dgm:pt modelId="{0FD9F1FF-34E2-44D2-92F1-6FED915550C4}" type="pres">
      <dgm:prSet presAssocID="{C0761F1F-8CF6-4001-91C2-F0CD69B1426E}" presName="vert0" presStyleCnt="0">
        <dgm:presLayoutVars>
          <dgm:dir/>
          <dgm:animOne val="branch"/>
          <dgm:animLvl val="lvl"/>
        </dgm:presLayoutVars>
      </dgm:prSet>
      <dgm:spPr/>
      <dgm:t>
        <a:bodyPr/>
        <a:lstStyle/>
        <a:p>
          <a:endParaRPr lang="en-US"/>
        </a:p>
      </dgm:t>
    </dgm:pt>
    <dgm:pt modelId="{0C99F27E-AB17-4B71-B234-0E773E91446F}" type="pres">
      <dgm:prSet presAssocID="{4F984AD9-5891-4AE9-BBD5-20B620F5324C}" presName="thickLine" presStyleLbl="alignNode1" presStyleIdx="0" presStyleCnt="5"/>
      <dgm:spPr/>
    </dgm:pt>
    <dgm:pt modelId="{85947FCD-6220-487C-A61F-BA0F3466B272}" type="pres">
      <dgm:prSet presAssocID="{4F984AD9-5891-4AE9-BBD5-20B620F5324C}" presName="horz1" presStyleCnt="0"/>
      <dgm:spPr/>
    </dgm:pt>
    <dgm:pt modelId="{80B25F80-7C60-427E-B6FC-0078990F41DA}" type="pres">
      <dgm:prSet presAssocID="{4F984AD9-5891-4AE9-BBD5-20B620F5324C}" presName="tx1" presStyleLbl="revTx" presStyleIdx="0" presStyleCnt="10"/>
      <dgm:spPr/>
      <dgm:t>
        <a:bodyPr/>
        <a:lstStyle/>
        <a:p>
          <a:endParaRPr lang="en-US"/>
        </a:p>
      </dgm:t>
    </dgm:pt>
    <dgm:pt modelId="{061DED17-B026-4769-B2BC-134ED548FE9A}" type="pres">
      <dgm:prSet presAssocID="{4F984AD9-5891-4AE9-BBD5-20B620F5324C}" presName="vert1" presStyleCnt="0"/>
      <dgm:spPr/>
    </dgm:pt>
    <dgm:pt modelId="{19561EC3-E3B5-436B-9F9A-E21AAC1260F3}" type="pres">
      <dgm:prSet presAssocID="{D8174057-8865-4E76-A8BB-EC956B19FBC9}" presName="vertSpace2a" presStyleCnt="0"/>
      <dgm:spPr/>
    </dgm:pt>
    <dgm:pt modelId="{8B98EEFD-605D-44DF-87D4-ED8B7EEFC90D}" type="pres">
      <dgm:prSet presAssocID="{D8174057-8865-4E76-A8BB-EC956B19FBC9}" presName="horz2" presStyleCnt="0"/>
      <dgm:spPr/>
    </dgm:pt>
    <dgm:pt modelId="{E19AC417-01A3-41C2-BA60-B3614F712626}" type="pres">
      <dgm:prSet presAssocID="{D8174057-8865-4E76-A8BB-EC956B19FBC9}" presName="horzSpace2" presStyleCnt="0"/>
      <dgm:spPr/>
    </dgm:pt>
    <dgm:pt modelId="{FCCB033F-107E-4266-AF39-D0D17EA116AC}" type="pres">
      <dgm:prSet presAssocID="{D8174057-8865-4E76-A8BB-EC956B19FBC9}" presName="tx2" presStyleLbl="revTx" presStyleIdx="1" presStyleCnt="10"/>
      <dgm:spPr/>
      <dgm:t>
        <a:bodyPr/>
        <a:lstStyle/>
        <a:p>
          <a:endParaRPr lang="en-US"/>
        </a:p>
      </dgm:t>
    </dgm:pt>
    <dgm:pt modelId="{C18CA4A9-27C3-4C5C-BAA8-E9B1C12B14B6}" type="pres">
      <dgm:prSet presAssocID="{D8174057-8865-4E76-A8BB-EC956B19FBC9}" presName="vert2" presStyleCnt="0"/>
      <dgm:spPr/>
    </dgm:pt>
    <dgm:pt modelId="{5B6906CD-996F-4FA2-A864-DF7C12295752}" type="pres">
      <dgm:prSet presAssocID="{D8174057-8865-4E76-A8BB-EC956B19FBC9}" presName="thinLine2b" presStyleLbl="callout" presStyleIdx="0" presStyleCnt="5"/>
      <dgm:spPr/>
    </dgm:pt>
    <dgm:pt modelId="{5C5EDDBF-DE88-48EF-B5AC-87F4CD339750}" type="pres">
      <dgm:prSet presAssocID="{D8174057-8865-4E76-A8BB-EC956B19FBC9}" presName="vertSpace2b" presStyleCnt="0"/>
      <dgm:spPr/>
    </dgm:pt>
    <dgm:pt modelId="{6C43F12C-608F-4FF3-A007-1894E81329BD}" type="pres">
      <dgm:prSet presAssocID="{BE52AB98-5771-4411-AEFF-0FC88094F4FC}" presName="thickLine" presStyleLbl="alignNode1" presStyleIdx="1" presStyleCnt="5"/>
      <dgm:spPr/>
    </dgm:pt>
    <dgm:pt modelId="{0F48C67C-CE0C-4294-825F-917DC2D9542A}" type="pres">
      <dgm:prSet presAssocID="{BE52AB98-5771-4411-AEFF-0FC88094F4FC}" presName="horz1" presStyleCnt="0"/>
      <dgm:spPr/>
    </dgm:pt>
    <dgm:pt modelId="{3B6F5B8F-7326-43FD-82A5-3185C412588A}" type="pres">
      <dgm:prSet presAssocID="{BE52AB98-5771-4411-AEFF-0FC88094F4FC}" presName="tx1" presStyleLbl="revTx" presStyleIdx="2" presStyleCnt="10"/>
      <dgm:spPr/>
      <dgm:t>
        <a:bodyPr/>
        <a:lstStyle/>
        <a:p>
          <a:endParaRPr lang="en-US"/>
        </a:p>
      </dgm:t>
    </dgm:pt>
    <dgm:pt modelId="{C8AAAA84-E738-406C-85B9-AE3121B17C82}" type="pres">
      <dgm:prSet presAssocID="{BE52AB98-5771-4411-AEFF-0FC88094F4FC}" presName="vert1" presStyleCnt="0"/>
      <dgm:spPr/>
    </dgm:pt>
    <dgm:pt modelId="{BA9A5EAD-BD14-4198-A203-68242FC2A501}" type="pres">
      <dgm:prSet presAssocID="{BE7A4537-F9D4-4D6C-A466-76F4D796313B}" presName="vertSpace2a" presStyleCnt="0"/>
      <dgm:spPr/>
    </dgm:pt>
    <dgm:pt modelId="{2BBF42B1-164E-4F2F-A09A-06C3C2E24D81}" type="pres">
      <dgm:prSet presAssocID="{BE7A4537-F9D4-4D6C-A466-76F4D796313B}" presName="horz2" presStyleCnt="0"/>
      <dgm:spPr/>
    </dgm:pt>
    <dgm:pt modelId="{8597BD03-D433-4AD0-B166-013802487BE6}" type="pres">
      <dgm:prSet presAssocID="{BE7A4537-F9D4-4D6C-A466-76F4D796313B}" presName="horzSpace2" presStyleCnt="0"/>
      <dgm:spPr/>
    </dgm:pt>
    <dgm:pt modelId="{B97F875B-53C0-48F7-B88D-3B0FCD6DDAD8}" type="pres">
      <dgm:prSet presAssocID="{BE7A4537-F9D4-4D6C-A466-76F4D796313B}" presName="tx2" presStyleLbl="revTx" presStyleIdx="3" presStyleCnt="10"/>
      <dgm:spPr/>
      <dgm:t>
        <a:bodyPr/>
        <a:lstStyle/>
        <a:p>
          <a:endParaRPr lang="en-US"/>
        </a:p>
      </dgm:t>
    </dgm:pt>
    <dgm:pt modelId="{DF4AD0C6-4B43-4066-8A30-1A1EED6F5045}" type="pres">
      <dgm:prSet presAssocID="{BE7A4537-F9D4-4D6C-A466-76F4D796313B}" presName="vert2" presStyleCnt="0"/>
      <dgm:spPr/>
    </dgm:pt>
    <dgm:pt modelId="{ACCD961C-1FD2-48AB-9513-EE467FE2586A}" type="pres">
      <dgm:prSet presAssocID="{BE7A4537-F9D4-4D6C-A466-76F4D796313B}" presName="thinLine2b" presStyleLbl="callout" presStyleIdx="1" presStyleCnt="5"/>
      <dgm:spPr/>
    </dgm:pt>
    <dgm:pt modelId="{B9F0F4E8-ADCE-450D-B5CF-0D651B6140AD}" type="pres">
      <dgm:prSet presAssocID="{BE7A4537-F9D4-4D6C-A466-76F4D796313B}" presName="vertSpace2b" presStyleCnt="0"/>
      <dgm:spPr/>
    </dgm:pt>
    <dgm:pt modelId="{3EB63CAF-D238-4B20-BF6F-5907265C5C2E}" type="pres">
      <dgm:prSet presAssocID="{C588D1F5-5ABF-4C48-8267-288D5C5848E2}" presName="thickLine" presStyleLbl="alignNode1" presStyleIdx="2" presStyleCnt="5"/>
      <dgm:spPr/>
    </dgm:pt>
    <dgm:pt modelId="{9B383177-FF2C-4BC8-8943-587454C1E5CE}" type="pres">
      <dgm:prSet presAssocID="{C588D1F5-5ABF-4C48-8267-288D5C5848E2}" presName="horz1" presStyleCnt="0"/>
      <dgm:spPr/>
    </dgm:pt>
    <dgm:pt modelId="{02E6D330-2D93-4CEB-B190-4F2293830F46}" type="pres">
      <dgm:prSet presAssocID="{C588D1F5-5ABF-4C48-8267-288D5C5848E2}" presName="tx1" presStyleLbl="revTx" presStyleIdx="4" presStyleCnt="10"/>
      <dgm:spPr/>
      <dgm:t>
        <a:bodyPr/>
        <a:lstStyle/>
        <a:p>
          <a:endParaRPr lang="en-US"/>
        </a:p>
      </dgm:t>
    </dgm:pt>
    <dgm:pt modelId="{5837772F-9291-4565-B70A-C93B15A8B8C3}" type="pres">
      <dgm:prSet presAssocID="{C588D1F5-5ABF-4C48-8267-288D5C5848E2}" presName="vert1" presStyleCnt="0"/>
      <dgm:spPr/>
    </dgm:pt>
    <dgm:pt modelId="{E1D32D5C-9FC3-42B4-8E29-6E3A04944DC0}" type="pres">
      <dgm:prSet presAssocID="{DE5138B7-7000-4941-8D17-8698B92FBCE4}" presName="vertSpace2a" presStyleCnt="0"/>
      <dgm:spPr/>
    </dgm:pt>
    <dgm:pt modelId="{EBF4CC55-63B1-4FE3-9B9B-227D8B4B1361}" type="pres">
      <dgm:prSet presAssocID="{DE5138B7-7000-4941-8D17-8698B92FBCE4}" presName="horz2" presStyleCnt="0"/>
      <dgm:spPr/>
    </dgm:pt>
    <dgm:pt modelId="{009FDC24-76B3-40AD-B8C4-B291F8D65559}" type="pres">
      <dgm:prSet presAssocID="{DE5138B7-7000-4941-8D17-8698B92FBCE4}" presName="horzSpace2" presStyleCnt="0"/>
      <dgm:spPr/>
    </dgm:pt>
    <dgm:pt modelId="{1BFFE88B-A5CC-45C7-9CF6-C4928ECF7328}" type="pres">
      <dgm:prSet presAssocID="{DE5138B7-7000-4941-8D17-8698B92FBCE4}" presName="tx2" presStyleLbl="revTx" presStyleIdx="5" presStyleCnt="10"/>
      <dgm:spPr/>
      <dgm:t>
        <a:bodyPr/>
        <a:lstStyle/>
        <a:p>
          <a:endParaRPr lang="en-US"/>
        </a:p>
      </dgm:t>
    </dgm:pt>
    <dgm:pt modelId="{CEF9B3D9-52BD-4CF0-8F53-DD757A7F9E0D}" type="pres">
      <dgm:prSet presAssocID="{DE5138B7-7000-4941-8D17-8698B92FBCE4}" presName="vert2" presStyleCnt="0"/>
      <dgm:spPr/>
    </dgm:pt>
    <dgm:pt modelId="{7AEB1D1C-29DE-46B7-AC03-E497BC6FDDDD}" type="pres">
      <dgm:prSet presAssocID="{DE5138B7-7000-4941-8D17-8698B92FBCE4}" presName="thinLine2b" presStyleLbl="callout" presStyleIdx="2" presStyleCnt="5"/>
      <dgm:spPr/>
    </dgm:pt>
    <dgm:pt modelId="{8FDA182F-8699-4928-B6E4-E395C03CFC28}" type="pres">
      <dgm:prSet presAssocID="{DE5138B7-7000-4941-8D17-8698B92FBCE4}" presName="vertSpace2b" presStyleCnt="0"/>
      <dgm:spPr/>
    </dgm:pt>
    <dgm:pt modelId="{C1C065C0-9FE1-47CA-9C7E-F38CCEDEFA40}" type="pres">
      <dgm:prSet presAssocID="{A774A844-6FEA-4AAA-9D6E-C79E7E84F966}" presName="thickLine" presStyleLbl="alignNode1" presStyleIdx="3" presStyleCnt="5"/>
      <dgm:spPr/>
    </dgm:pt>
    <dgm:pt modelId="{FC02D736-8DAA-446E-85AE-4DB26B3585B4}" type="pres">
      <dgm:prSet presAssocID="{A774A844-6FEA-4AAA-9D6E-C79E7E84F966}" presName="horz1" presStyleCnt="0"/>
      <dgm:spPr/>
    </dgm:pt>
    <dgm:pt modelId="{490F1E90-F56C-4B67-93FE-ED4909EA47EC}" type="pres">
      <dgm:prSet presAssocID="{A774A844-6FEA-4AAA-9D6E-C79E7E84F966}" presName="tx1" presStyleLbl="revTx" presStyleIdx="6" presStyleCnt="10"/>
      <dgm:spPr/>
      <dgm:t>
        <a:bodyPr/>
        <a:lstStyle/>
        <a:p>
          <a:endParaRPr lang="en-US"/>
        </a:p>
      </dgm:t>
    </dgm:pt>
    <dgm:pt modelId="{18EAC8E8-543D-44D4-B3D1-71EE47537AF9}" type="pres">
      <dgm:prSet presAssocID="{A774A844-6FEA-4AAA-9D6E-C79E7E84F966}" presName="vert1" presStyleCnt="0"/>
      <dgm:spPr/>
    </dgm:pt>
    <dgm:pt modelId="{B8041267-287E-4697-9CDA-0F2CC6588A8E}" type="pres">
      <dgm:prSet presAssocID="{D9CB6BD1-5EA9-4843-B1E3-9ED472F38D98}" presName="vertSpace2a" presStyleCnt="0"/>
      <dgm:spPr/>
    </dgm:pt>
    <dgm:pt modelId="{71D6A639-953E-44B5-AEBD-3E7D9F5CF804}" type="pres">
      <dgm:prSet presAssocID="{D9CB6BD1-5EA9-4843-B1E3-9ED472F38D98}" presName="horz2" presStyleCnt="0"/>
      <dgm:spPr/>
    </dgm:pt>
    <dgm:pt modelId="{9D777703-EB5A-48C1-AC24-C080E2CBD363}" type="pres">
      <dgm:prSet presAssocID="{D9CB6BD1-5EA9-4843-B1E3-9ED472F38D98}" presName="horzSpace2" presStyleCnt="0"/>
      <dgm:spPr/>
    </dgm:pt>
    <dgm:pt modelId="{919726A0-3725-4D91-AEE4-5AC52091BF93}" type="pres">
      <dgm:prSet presAssocID="{D9CB6BD1-5EA9-4843-B1E3-9ED472F38D98}" presName="tx2" presStyleLbl="revTx" presStyleIdx="7" presStyleCnt="10"/>
      <dgm:spPr/>
      <dgm:t>
        <a:bodyPr/>
        <a:lstStyle/>
        <a:p>
          <a:endParaRPr lang="en-US"/>
        </a:p>
      </dgm:t>
    </dgm:pt>
    <dgm:pt modelId="{30695944-A477-4405-B12A-7B3095BAD783}" type="pres">
      <dgm:prSet presAssocID="{D9CB6BD1-5EA9-4843-B1E3-9ED472F38D98}" presName="vert2" presStyleCnt="0"/>
      <dgm:spPr/>
    </dgm:pt>
    <dgm:pt modelId="{F1EEB29A-29E5-41CD-A213-CC3976DE2AA5}" type="pres">
      <dgm:prSet presAssocID="{D9CB6BD1-5EA9-4843-B1E3-9ED472F38D98}" presName="thinLine2b" presStyleLbl="callout" presStyleIdx="3" presStyleCnt="5"/>
      <dgm:spPr/>
    </dgm:pt>
    <dgm:pt modelId="{5DF9A6AC-695B-4B26-8E6C-82C502893620}" type="pres">
      <dgm:prSet presAssocID="{D9CB6BD1-5EA9-4843-B1E3-9ED472F38D98}" presName="vertSpace2b" presStyleCnt="0"/>
      <dgm:spPr/>
    </dgm:pt>
    <dgm:pt modelId="{132283FF-B86F-4525-B81C-AD08C2BDC769}" type="pres">
      <dgm:prSet presAssocID="{B996D70D-AD82-4EB6-A24F-F86DB4E18B94}" presName="thickLine" presStyleLbl="alignNode1" presStyleIdx="4" presStyleCnt="5"/>
      <dgm:spPr/>
    </dgm:pt>
    <dgm:pt modelId="{69AE1EA5-4FF3-424C-8F59-2C93A98A8297}" type="pres">
      <dgm:prSet presAssocID="{B996D70D-AD82-4EB6-A24F-F86DB4E18B94}" presName="horz1" presStyleCnt="0"/>
      <dgm:spPr/>
    </dgm:pt>
    <dgm:pt modelId="{34ECFEBE-18E7-45E9-8A0C-2F24870C3961}" type="pres">
      <dgm:prSet presAssocID="{B996D70D-AD82-4EB6-A24F-F86DB4E18B94}" presName="tx1" presStyleLbl="revTx" presStyleIdx="8" presStyleCnt="10"/>
      <dgm:spPr/>
      <dgm:t>
        <a:bodyPr/>
        <a:lstStyle/>
        <a:p>
          <a:endParaRPr lang="en-US"/>
        </a:p>
      </dgm:t>
    </dgm:pt>
    <dgm:pt modelId="{241B783F-D2C4-4EEC-9F37-3E0834063B4E}" type="pres">
      <dgm:prSet presAssocID="{B996D70D-AD82-4EB6-A24F-F86DB4E18B94}" presName="vert1" presStyleCnt="0"/>
      <dgm:spPr/>
    </dgm:pt>
    <dgm:pt modelId="{AFBD49F8-9861-452E-82D0-652117D2AD09}" type="pres">
      <dgm:prSet presAssocID="{D2C2482E-48C4-496C-8B8C-0DA440C8A236}" presName="vertSpace2a" presStyleCnt="0"/>
      <dgm:spPr/>
    </dgm:pt>
    <dgm:pt modelId="{EFAEF940-7BF3-497F-8C8D-9532ADF1D108}" type="pres">
      <dgm:prSet presAssocID="{D2C2482E-48C4-496C-8B8C-0DA440C8A236}" presName="horz2" presStyleCnt="0"/>
      <dgm:spPr/>
    </dgm:pt>
    <dgm:pt modelId="{D5502B79-B447-4A64-9538-48AB6655B3D9}" type="pres">
      <dgm:prSet presAssocID="{D2C2482E-48C4-496C-8B8C-0DA440C8A236}" presName="horzSpace2" presStyleCnt="0"/>
      <dgm:spPr/>
    </dgm:pt>
    <dgm:pt modelId="{E8AD504B-6925-45D4-976B-270DBC426BE6}" type="pres">
      <dgm:prSet presAssocID="{D2C2482E-48C4-496C-8B8C-0DA440C8A236}" presName="tx2" presStyleLbl="revTx" presStyleIdx="9" presStyleCnt="10"/>
      <dgm:spPr/>
      <dgm:t>
        <a:bodyPr/>
        <a:lstStyle/>
        <a:p>
          <a:endParaRPr lang="en-US"/>
        </a:p>
      </dgm:t>
    </dgm:pt>
    <dgm:pt modelId="{1A5105DB-CCBB-4606-A3CA-E8797FDF52AE}" type="pres">
      <dgm:prSet presAssocID="{D2C2482E-48C4-496C-8B8C-0DA440C8A236}" presName="vert2" presStyleCnt="0"/>
      <dgm:spPr/>
    </dgm:pt>
    <dgm:pt modelId="{B2A85666-9437-415D-90EE-A2DDB2A92C58}" type="pres">
      <dgm:prSet presAssocID="{D2C2482E-48C4-496C-8B8C-0DA440C8A236}" presName="thinLine2b" presStyleLbl="callout" presStyleIdx="4" presStyleCnt="5"/>
      <dgm:spPr/>
    </dgm:pt>
    <dgm:pt modelId="{21B78F07-A1C2-4343-B1D2-CA6721E5C106}" type="pres">
      <dgm:prSet presAssocID="{D2C2482E-48C4-496C-8B8C-0DA440C8A236}" presName="vertSpace2b" presStyleCnt="0"/>
      <dgm:spPr/>
    </dgm:pt>
  </dgm:ptLst>
  <dgm:cxnLst>
    <dgm:cxn modelId="{7271C922-3FF7-4A61-8E90-96B72379BFC0}" srcId="{4F984AD9-5891-4AE9-BBD5-20B620F5324C}" destId="{D8174057-8865-4E76-A8BB-EC956B19FBC9}" srcOrd="0" destOrd="0" parTransId="{2D68DB3F-C929-43ED-B71C-B672883A853F}" sibTransId="{AC89BB2B-C157-439E-BC7D-8D94F9E72532}"/>
    <dgm:cxn modelId="{F9B01D59-F7C2-49C8-9C4C-D54541348250}" type="presOf" srcId="{4F984AD9-5891-4AE9-BBD5-20B620F5324C}" destId="{80B25F80-7C60-427E-B6FC-0078990F41DA}" srcOrd="0" destOrd="0" presId="urn:microsoft.com/office/officeart/2008/layout/LinedList"/>
    <dgm:cxn modelId="{6A93AD1F-1672-42D2-A12C-3744E97812A2}" type="presOf" srcId="{C0761F1F-8CF6-4001-91C2-F0CD69B1426E}" destId="{0FD9F1FF-34E2-44D2-92F1-6FED915550C4}" srcOrd="0" destOrd="0" presId="urn:microsoft.com/office/officeart/2008/layout/LinedList"/>
    <dgm:cxn modelId="{195E98AC-0A83-4219-BB7E-3D58EB746D7D}" srcId="{C0761F1F-8CF6-4001-91C2-F0CD69B1426E}" destId="{C588D1F5-5ABF-4C48-8267-288D5C5848E2}" srcOrd="2" destOrd="0" parTransId="{F9C1A638-1FDC-49C3-B0DE-CFB5E8FF2CB5}" sibTransId="{E274BBFC-E4DA-4C2E-938E-56071248CFD4}"/>
    <dgm:cxn modelId="{6B68FD2E-7D3E-4A5B-B9CE-B9AC6A4F2989}" srcId="{C0761F1F-8CF6-4001-91C2-F0CD69B1426E}" destId="{A774A844-6FEA-4AAA-9D6E-C79E7E84F966}" srcOrd="3" destOrd="0" parTransId="{B2A88F57-E00A-4A32-AEB2-C2085B028713}" sibTransId="{92EACC5D-BEBE-45AA-B24F-8540C239E11F}"/>
    <dgm:cxn modelId="{F0A432F2-E1F3-4362-8866-42DD379C4D15}" type="presOf" srcId="{D2C2482E-48C4-496C-8B8C-0DA440C8A236}" destId="{E8AD504B-6925-45D4-976B-270DBC426BE6}" srcOrd="0" destOrd="0" presId="urn:microsoft.com/office/officeart/2008/layout/LinedList"/>
    <dgm:cxn modelId="{7CFCBE21-5AF8-42CF-A621-4022A62F8F9E}" srcId="{B996D70D-AD82-4EB6-A24F-F86DB4E18B94}" destId="{D2C2482E-48C4-496C-8B8C-0DA440C8A236}" srcOrd="0" destOrd="0" parTransId="{4521AF74-E91B-4849-BED7-7E690893C32B}" sibTransId="{6CBA1CF9-0354-4CDA-891D-69CF2ACDDACA}"/>
    <dgm:cxn modelId="{CDE86187-E604-430B-B981-C1B50CF14EEF}" type="presOf" srcId="{BE52AB98-5771-4411-AEFF-0FC88094F4FC}" destId="{3B6F5B8F-7326-43FD-82A5-3185C412588A}" srcOrd="0" destOrd="0" presId="urn:microsoft.com/office/officeart/2008/layout/LinedList"/>
    <dgm:cxn modelId="{ACEA6878-5F33-4FC2-95DC-8602B4D9C27F}" srcId="{C0761F1F-8CF6-4001-91C2-F0CD69B1426E}" destId="{BE52AB98-5771-4411-AEFF-0FC88094F4FC}" srcOrd="1" destOrd="0" parTransId="{E7B841E5-49D2-464D-8942-B90C4857CA23}" sibTransId="{180D66FD-1CBB-4926-97E7-2BA84AD76F9C}"/>
    <dgm:cxn modelId="{4ACA294E-917E-42F1-A87E-F47EB0B12A4C}" type="presOf" srcId="{DE5138B7-7000-4941-8D17-8698B92FBCE4}" destId="{1BFFE88B-A5CC-45C7-9CF6-C4928ECF7328}" srcOrd="0" destOrd="0" presId="urn:microsoft.com/office/officeart/2008/layout/LinedList"/>
    <dgm:cxn modelId="{B664B423-1989-4D7D-A67D-0024A2F953D5}" srcId="{A774A844-6FEA-4AAA-9D6E-C79E7E84F966}" destId="{D9CB6BD1-5EA9-4843-B1E3-9ED472F38D98}" srcOrd="0" destOrd="0" parTransId="{C3AAD43C-32AB-4501-AC95-440F19B88EA7}" sibTransId="{6A1135FB-CDC2-4043-8DEF-9AD0F6FA7712}"/>
    <dgm:cxn modelId="{BBDFDCC8-5FAC-4289-B29B-F055266B5014}" srcId="{C588D1F5-5ABF-4C48-8267-288D5C5848E2}" destId="{DE5138B7-7000-4941-8D17-8698B92FBCE4}" srcOrd="0" destOrd="0" parTransId="{B3C728F6-E5A4-4F2C-83A7-C8CC8779423E}" sibTransId="{BAA82EFF-7A15-4391-97C2-C1832B6FBCBD}"/>
    <dgm:cxn modelId="{CA4158FA-B705-4E25-B4B3-C90B3878396B}" type="presOf" srcId="{BE7A4537-F9D4-4D6C-A466-76F4D796313B}" destId="{B97F875B-53C0-48F7-B88D-3B0FCD6DDAD8}" srcOrd="0" destOrd="0" presId="urn:microsoft.com/office/officeart/2008/layout/LinedList"/>
    <dgm:cxn modelId="{BCA476F2-EC8A-41E2-AB24-D469A91C6185}" type="presOf" srcId="{B996D70D-AD82-4EB6-A24F-F86DB4E18B94}" destId="{34ECFEBE-18E7-45E9-8A0C-2F24870C3961}" srcOrd="0" destOrd="0" presId="urn:microsoft.com/office/officeart/2008/layout/LinedList"/>
    <dgm:cxn modelId="{24B72452-7850-44A8-B1A3-BC5864C65F2A}" srcId="{BE52AB98-5771-4411-AEFF-0FC88094F4FC}" destId="{BE7A4537-F9D4-4D6C-A466-76F4D796313B}" srcOrd="0" destOrd="0" parTransId="{BB3C9E53-C8AA-402D-BAA9-95010A9A9C00}" sibTransId="{C6FE7F42-738E-4EF7-AEB2-2CD91F5DF9D3}"/>
    <dgm:cxn modelId="{0BB5A9C4-F623-4620-964D-6AEB66E50615}" type="presOf" srcId="{D8174057-8865-4E76-A8BB-EC956B19FBC9}" destId="{FCCB033F-107E-4266-AF39-D0D17EA116AC}" srcOrd="0" destOrd="0" presId="urn:microsoft.com/office/officeart/2008/layout/LinedList"/>
    <dgm:cxn modelId="{61365B57-A891-478C-8244-5AA8CDD212E3}" type="presOf" srcId="{A774A844-6FEA-4AAA-9D6E-C79E7E84F966}" destId="{490F1E90-F56C-4B67-93FE-ED4909EA47EC}" srcOrd="0" destOrd="0" presId="urn:microsoft.com/office/officeart/2008/layout/LinedList"/>
    <dgm:cxn modelId="{0B4B4F4C-3D1A-4306-91C4-D30CF12141DA}" type="presOf" srcId="{D9CB6BD1-5EA9-4843-B1E3-9ED472F38D98}" destId="{919726A0-3725-4D91-AEE4-5AC52091BF93}" srcOrd="0" destOrd="0" presId="urn:microsoft.com/office/officeart/2008/layout/LinedList"/>
    <dgm:cxn modelId="{3EACA71A-FB50-4ABA-B889-1BB92561DBD3}" srcId="{C0761F1F-8CF6-4001-91C2-F0CD69B1426E}" destId="{B996D70D-AD82-4EB6-A24F-F86DB4E18B94}" srcOrd="4" destOrd="0" parTransId="{94518EF9-C90F-4F01-9C17-DD290200C74A}" sibTransId="{3657175E-9913-437B-B4A5-5C4E72373CC7}"/>
    <dgm:cxn modelId="{60B4A7FE-46FA-4998-A5CC-290E73D4F409}" type="presOf" srcId="{C588D1F5-5ABF-4C48-8267-288D5C5848E2}" destId="{02E6D330-2D93-4CEB-B190-4F2293830F46}" srcOrd="0" destOrd="0" presId="urn:microsoft.com/office/officeart/2008/layout/LinedList"/>
    <dgm:cxn modelId="{7A1F587D-0570-4201-BCA4-B6B6C5C985FB}" srcId="{C0761F1F-8CF6-4001-91C2-F0CD69B1426E}" destId="{4F984AD9-5891-4AE9-BBD5-20B620F5324C}" srcOrd="0" destOrd="0" parTransId="{F17A2288-4060-4CC1-A295-898DCE4544B8}" sibTransId="{BE9FBF06-3B10-4333-A50C-B640F5144017}"/>
    <dgm:cxn modelId="{17C8AA7E-4F68-4692-81E0-38ABFBB6E529}" type="presParOf" srcId="{0FD9F1FF-34E2-44D2-92F1-6FED915550C4}" destId="{0C99F27E-AB17-4B71-B234-0E773E91446F}" srcOrd="0" destOrd="0" presId="urn:microsoft.com/office/officeart/2008/layout/LinedList"/>
    <dgm:cxn modelId="{E7EEABFF-B5AC-49A5-A280-B059F7C9488B}" type="presParOf" srcId="{0FD9F1FF-34E2-44D2-92F1-6FED915550C4}" destId="{85947FCD-6220-487C-A61F-BA0F3466B272}" srcOrd="1" destOrd="0" presId="urn:microsoft.com/office/officeart/2008/layout/LinedList"/>
    <dgm:cxn modelId="{692D38AD-2976-456C-9E20-110AFD5B8AAF}" type="presParOf" srcId="{85947FCD-6220-487C-A61F-BA0F3466B272}" destId="{80B25F80-7C60-427E-B6FC-0078990F41DA}" srcOrd="0" destOrd="0" presId="urn:microsoft.com/office/officeart/2008/layout/LinedList"/>
    <dgm:cxn modelId="{1F851145-9B2A-476E-A619-A575A451A35E}" type="presParOf" srcId="{85947FCD-6220-487C-A61F-BA0F3466B272}" destId="{061DED17-B026-4769-B2BC-134ED548FE9A}" srcOrd="1" destOrd="0" presId="urn:microsoft.com/office/officeart/2008/layout/LinedList"/>
    <dgm:cxn modelId="{AEB6EAEE-55AD-4EDB-A6E5-7CAE88ACE11B}" type="presParOf" srcId="{061DED17-B026-4769-B2BC-134ED548FE9A}" destId="{19561EC3-E3B5-436B-9F9A-E21AAC1260F3}" srcOrd="0" destOrd="0" presId="urn:microsoft.com/office/officeart/2008/layout/LinedList"/>
    <dgm:cxn modelId="{BFF6CAC0-D3C7-4108-8E5E-2EA64F3800AE}" type="presParOf" srcId="{061DED17-B026-4769-B2BC-134ED548FE9A}" destId="{8B98EEFD-605D-44DF-87D4-ED8B7EEFC90D}" srcOrd="1" destOrd="0" presId="urn:microsoft.com/office/officeart/2008/layout/LinedList"/>
    <dgm:cxn modelId="{D2E3D23E-F667-4C6F-A15E-EF3920F54D66}" type="presParOf" srcId="{8B98EEFD-605D-44DF-87D4-ED8B7EEFC90D}" destId="{E19AC417-01A3-41C2-BA60-B3614F712626}" srcOrd="0" destOrd="0" presId="urn:microsoft.com/office/officeart/2008/layout/LinedList"/>
    <dgm:cxn modelId="{6C8B8F16-CFB8-42CD-9F39-EEB6BE2EDC00}" type="presParOf" srcId="{8B98EEFD-605D-44DF-87D4-ED8B7EEFC90D}" destId="{FCCB033F-107E-4266-AF39-D0D17EA116AC}" srcOrd="1" destOrd="0" presId="urn:microsoft.com/office/officeart/2008/layout/LinedList"/>
    <dgm:cxn modelId="{7DB20537-6C9E-4A3A-9AAE-53182CFA91D4}" type="presParOf" srcId="{8B98EEFD-605D-44DF-87D4-ED8B7EEFC90D}" destId="{C18CA4A9-27C3-4C5C-BAA8-E9B1C12B14B6}" srcOrd="2" destOrd="0" presId="urn:microsoft.com/office/officeart/2008/layout/LinedList"/>
    <dgm:cxn modelId="{DCB4D2F0-174A-488D-A9BD-5B12C34DB931}" type="presParOf" srcId="{061DED17-B026-4769-B2BC-134ED548FE9A}" destId="{5B6906CD-996F-4FA2-A864-DF7C12295752}" srcOrd="2" destOrd="0" presId="urn:microsoft.com/office/officeart/2008/layout/LinedList"/>
    <dgm:cxn modelId="{891F10EC-5F83-4D9A-BFF7-E6A83B3D13F2}" type="presParOf" srcId="{061DED17-B026-4769-B2BC-134ED548FE9A}" destId="{5C5EDDBF-DE88-48EF-B5AC-87F4CD339750}" srcOrd="3" destOrd="0" presId="urn:microsoft.com/office/officeart/2008/layout/LinedList"/>
    <dgm:cxn modelId="{AC4738EE-A27A-4F10-A0A0-CA6A0AF806EC}" type="presParOf" srcId="{0FD9F1FF-34E2-44D2-92F1-6FED915550C4}" destId="{6C43F12C-608F-4FF3-A007-1894E81329BD}" srcOrd="2" destOrd="0" presId="urn:microsoft.com/office/officeart/2008/layout/LinedList"/>
    <dgm:cxn modelId="{24F56105-D8AF-44C8-B5F9-AC0300E533DB}" type="presParOf" srcId="{0FD9F1FF-34E2-44D2-92F1-6FED915550C4}" destId="{0F48C67C-CE0C-4294-825F-917DC2D9542A}" srcOrd="3" destOrd="0" presId="urn:microsoft.com/office/officeart/2008/layout/LinedList"/>
    <dgm:cxn modelId="{72BA2905-2305-422C-9083-E4371EAF3EED}" type="presParOf" srcId="{0F48C67C-CE0C-4294-825F-917DC2D9542A}" destId="{3B6F5B8F-7326-43FD-82A5-3185C412588A}" srcOrd="0" destOrd="0" presId="urn:microsoft.com/office/officeart/2008/layout/LinedList"/>
    <dgm:cxn modelId="{9B409118-237A-4570-98F7-53723104E958}" type="presParOf" srcId="{0F48C67C-CE0C-4294-825F-917DC2D9542A}" destId="{C8AAAA84-E738-406C-85B9-AE3121B17C82}" srcOrd="1" destOrd="0" presId="urn:microsoft.com/office/officeart/2008/layout/LinedList"/>
    <dgm:cxn modelId="{C797EF09-43A5-4EEB-8366-1AF6F3A4A609}" type="presParOf" srcId="{C8AAAA84-E738-406C-85B9-AE3121B17C82}" destId="{BA9A5EAD-BD14-4198-A203-68242FC2A501}" srcOrd="0" destOrd="0" presId="urn:microsoft.com/office/officeart/2008/layout/LinedList"/>
    <dgm:cxn modelId="{D37DBF16-F53D-406D-B973-CA4A47837FFE}" type="presParOf" srcId="{C8AAAA84-E738-406C-85B9-AE3121B17C82}" destId="{2BBF42B1-164E-4F2F-A09A-06C3C2E24D81}" srcOrd="1" destOrd="0" presId="urn:microsoft.com/office/officeart/2008/layout/LinedList"/>
    <dgm:cxn modelId="{E97379DD-C898-4732-B46C-993DF4EA6FDD}" type="presParOf" srcId="{2BBF42B1-164E-4F2F-A09A-06C3C2E24D81}" destId="{8597BD03-D433-4AD0-B166-013802487BE6}" srcOrd="0" destOrd="0" presId="urn:microsoft.com/office/officeart/2008/layout/LinedList"/>
    <dgm:cxn modelId="{0AA1338E-A55B-434C-A5D7-34D673520F98}" type="presParOf" srcId="{2BBF42B1-164E-4F2F-A09A-06C3C2E24D81}" destId="{B97F875B-53C0-48F7-B88D-3B0FCD6DDAD8}" srcOrd="1" destOrd="0" presId="urn:microsoft.com/office/officeart/2008/layout/LinedList"/>
    <dgm:cxn modelId="{F7D98F72-C5C4-44A4-8285-608E12067703}" type="presParOf" srcId="{2BBF42B1-164E-4F2F-A09A-06C3C2E24D81}" destId="{DF4AD0C6-4B43-4066-8A30-1A1EED6F5045}" srcOrd="2" destOrd="0" presId="urn:microsoft.com/office/officeart/2008/layout/LinedList"/>
    <dgm:cxn modelId="{AC2D3B09-EB14-4782-8ACF-2D5A1CE0CAB6}" type="presParOf" srcId="{C8AAAA84-E738-406C-85B9-AE3121B17C82}" destId="{ACCD961C-1FD2-48AB-9513-EE467FE2586A}" srcOrd="2" destOrd="0" presId="urn:microsoft.com/office/officeart/2008/layout/LinedList"/>
    <dgm:cxn modelId="{A47535D7-D0DA-4B2D-9A47-B561C851427A}" type="presParOf" srcId="{C8AAAA84-E738-406C-85B9-AE3121B17C82}" destId="{B9F0F4E8-ADCE-450D-B5CF-0D651B6140AD}" srcOrd="3" destOrd="0" presId="urn:microsoft.com/office/officeart/2008/layout/LinedList"/>
    <dgm:cxn modelId="{8BEF805D-ED44-4127-8467-2565CC6B4903}" type="presParOf" srcId="{0FD9F1FF-34E2-44D2-92F1-6FED915550C4}" destId="{3EB63CAF-D238-4B20-BF6F-5907265C5C2E}" srcOrd="4" destOrd="0" presId="urn:microsoft.com/office/officeart/2008/layout/LinedList"/>
    <dgm:cxn modelId="{1B67F262-56C0-43C9-9316-035E7D945F67}" type="presParOf" srcId="{0FD9F1FF-34E2-44D2-92F1-6FED915550C4}" destId="{9B383177-FF2C-4BC8-8943-587454C1E5CE}" srcOrd="5" destOrd="0" presId="urn:microsoft.com/office/officeart/2008/layout/LinedList"/>
    <dgm:cxn modelId="{FBDC794C-AE59-4F0A-99B0-2DEA04331CBD}" type="presParOf" srcId="{9B383177-FF2C-4BC8-8943-587454C1E5CE}" destId="{02E6D330-2D93-4CEB-B190-4F2293830F46}" srcOrd="0" destOrd="0" presId="urn:microsoft.com/office/officeart/2008/layout/LinedList"/>
    <dgm:cxn modelId="{A779D807-C718-4FF7-B414-5434209EBF1E}" type="presParOf" srcId="{9B383177-FF2C-4BC8-8943-587454C1E5CE}" destId="{5837772F-9291-4565-B70A-C93B15A8B8C3}" srcOrd="1" destOrd="0" presId="urn:microsoft.com/office/officeart/2008/layout/LinedList"/>
    <dgm:cxn modelId="{AB4691F5-7510-4EE7-9547-183D0A674EDC}" type="presParOf" srcId="{5837772F-9291-4565-B70A-C93B15A8B8C3}" destId="{E1D32D5C-9FC3-42B4-8E29-6E3A04944DC0}" srcOrd="0" destOrd="0" presId="urn:microsoft.com/office/officeart/2008/layout/LinedList"/>
    <dgm:cxn modelId="{9FCE5C34-C285-4B47-A8D5-9B79FBB95260}" type="presParOf" srcId="{5837772F-9291-4565-B70A-C93B15A8B8C3}" destId="{EBF4CC55-63B1-4FE3-9B9B-227D8B4B1361}" srcOrd="1" destOrd="0" presId="urn:microsoft.com/office/officeart/2008/layout/LinedList"/>
    <dgm:cxn modelId="{9CD97829-C3FC-4581-B137-BE7C9C8C3A49}" type="presParOf" srcId="{EBF4CC55-63B1-4FE3-9B9B-227D8B4B1361}" destId="{009FDC24-76B3-40AD-B8C4-B291F8D65559}" srcOrd="0" destOrd="0" presId="urn:microsoft.com/office/officeart/2008/layout/LinedList"/>
    <dgm:cxn modelId="{C2D90BC8-8814-4B6D-B109-E85824AD99FC}" type="presParOf" srcId="{EBF4CC55-63B1-4FE3-9B9B-227D8B4B1361}" destId="{1BFFE88B-A5CC-45C7-9CF6-C4928ECF7328}" srcOrd="1" destOrd="0" presId="urn:microsoft.com/office/officeart/2008/layout/LinedList"/>
    <dgm:cxn modelId="{D16C8391-69BA-48B2-91AB-3E9155908CD6}" type="presParOf" srcId="{EBF4CC55-63B1-4FE3-9B9B-227D8B4B1361}" destId="{CEF9B3D9-52BD-4CF0-8F53-DD757A7F9E0D}" srcOrd="2" destOrd="0" presId="urn:microsoft.com/office/officeart/2008/layout/LinedList"/>
    <dgm:cxn modelId="{B5D23D62-2A78-4968-AE3D-5BF5E5770D0D}" type="presParOf" srcId="{5837772F-9291-4565-B70A-C93B15A8B8C3}" destId="{7AEB1D1C-29DE-46B7-AC03-E497BC6FDDDD}" srcOrd="2" destOrd="0" presId="urn:microsoft.com/office/officeart/2008/layout/LinedList"/>
    <dgm:cxn modelId="{6E25D7B1-A4D9-4BFB-B8A2-D5DED60E72D6}" type="presParOf" srcId="{5837772F-9291-4565-B70A-C93B15A8B8C3}" destId="{8FDA182F-8699-4928-B6E4-E395C03CFC28}" srcOrd="3" destOrd="0" presId="urn:microsoft.com/office/officeart/2008/layout/LinedList"/>
    <dgm:cxn modelId="{7572AA32-8A3E-46DE-B6FD-DA4AF100F67F}" type="presParOf" srcId="{0FD9F1FF-34E2-44D2-92F1-6FED915550C4}" destId="{C1C065C0-9FE1-47CA-9C7E-F38CCEDEFA40}" srcOrd="6" destOrd="0" presId="urn:microsoft.com/office/officeart/2008/layout/LinedList"/>
    <dgm:cxn modelId="{5B0BA102-E04B-4D77-B39E-7656F4F9081C}" type="presParOf" srcId="{0FD9F1FF-34E2-44D2-92F1-6FED915550C4}" destId="{FC02D736-8DAA-446E-85AE-4DB26B3585B4}" srcOrd="7" destOrd="0" presId="urn:microsoft.com/office/officeart/2008/layout/LinedList"/>
    <dgm:cxn modelId="{A0E9D3D1-04F7-4E13-A685-A4FF0D442B79}" type="presParOf" srcId="{FC02D736-8DAA-446E-85AE-4DB26B3585B4}" destId="{490F1E90-F56C-4B67-93FE-ED4909EA47EC}" srcOrd="0" destOrd="0" presId="urn:microsoft.com/office/officeart/2008/layout/LinedList"/>
    <dgm:cxn modelId="{16356935-4B0E-46CC-A2C2-1DD926D6B257}" type="presParOf" srcId="{FC02D736-8DAA-446E-85AE-4DB26B3585B4}" destId="{18EAC8E8-543D-44D4-B3D1-71EE47537AF9}" srcOrd="1" destOrd="0" presId="urn:microsoft.com/office/officeart/2008/layout/LinedList"/>
    <dgm:cxn modelId="{FEE55210-462C-49EF-8CE1-5D7BC788B604}" type="presParOf" srcId="{18EAC8E8-543D-44D4-B3D1-71EE47537AF9}" destId="{B8041267-287E-4697-9CDA-0F2CC6588A8E}" srcOrd="0" destOrd="0" presId="urn:microsoft.com/office/officeart/2008/layout/LinedList"/>
    <dgm:cxn modelId="{06AFE646-D423-47F7-8EE0-F19C243C9E99}" type="presParOf" srcId="{18EAC8E8-543D-44D4-B3D1-71EE47537AF9}" destId="{71D6A639-953E-44B5-AEBD-3E7D9F5CF804}" srcOrd="1" destOrd="0" presId="urn:microsoft.com/office/officeart/2008/layout/LinedList"/>
    <dgm:cxn modelId="{EE1AF0D4-EA68-4C15-8D82-D81B11E2267F}" type="presParOf" srcId="{71D6A639-953E-44B5-AEBD-3E7D9F5CF804}" destId="{9D777703-EB5A-48C1-AC24-C080E2CBD363}" srcOrd="0" destOrd="0" presId="urn:microsoft.com/office/officeart/2008/layout/LinedList"/>
    <dgm:cxn modelId="{570166B5-CB11-4C20-8133-92F9A8950278}" type="presParOf" srcId="{71D6A639-953E-44B5-AEBD-3E7D9F5CF804}" destId="{919726A0-3725-4D91-AEE4-5AC52091BF93}" srcOrd="1" destOrd="0" presId="urn:microsoft.com/office/officeart/2008/layout/LinedList"/>
    <dgm:cxn modelId="{625AAB3C-5DD1-4F67-B528-97BDECF19611}" type="presParOf" srcId="{71D6A639-953E-44B5-AEBD-3E7D9F5CF804}" destId="{30695944-A477-4405-B12A-7B3095BAD783}" srcOrd="2" destOrd="0" presId="urn:microsoft.com/office/officeart/2008/layout/LinedList"/>
    <dgm:cxn modelId="{74007340-5E1A-49C0-BF4A-1AE34BF94E59}" type="presParOf" srcId="{18EAC8E8-543D-44D4-B3D1-71EE47537AF9}" destId="{F1EEB29A-29E5-41CD-A213-CC3976DE2AA5}" srcOrd="2" destOrd="0" presId="urn:microsoft.com/office/officeart/2008/layout/LinedList"/>
    <dgm:cxn modelId="{94C1EDE2-A4E3-40DD-9476-15139085F911}" type="presParOf" srcId="{18EAC8E8-543D-44D4-B3D1-71EE47537AF9}" destId="{5DF9A6AC-695B-4B26-8E6C-82C502893620}" srcOrd="3" destOrd="0" presId="urn:microsoft.com/office/officeart/2008/layout/LinedList"/>
    <dgm:cxn modelId="{79344479-8B2A-4539-B1DA-C974CB94E36B}" type="presParOf" srcId="{0FD9F1FF-34E2-44D2-92F1-6FED915550C4}" destId="{132283FF-B86F-4525-B81C-AD08C2BDC769}" srcOrd="8" destOrd="0" presId="urn:microsoft.com/office/officeart/2008/layout/LinedList"/>
    <dgm:cxn modelId="{1B4A57A7-1348-4DBA-82BD-CCB294487401}" type="presParOf" srcId="{0FD9F1FF-34E2-44D2-92F1-6FED915550C4}" destId="{69AE1EA5-4FF3-424C-8F59-2C93A98A8297}" srcOrd="9" destOrd="0" presId="urn:microsoft.com/office/officeart/2008/layout/LinedList"/>
    <dgm:cxn modelId="{E46A10CD-0FB2-4C46-B755-E26C1084533C}" type="presParOf" srcId="{69AE1EA5-4FF3-424C-8F59-2C93A98A8297}" destId="{34ECFEBE-18E7-45E9-8A0C-2F24870C3961}" srcOrd="0" destOrd="0" presId="urn:microsoft.com/office/officeart/2008/layout/LinedList"/>
    <dgm:cxn modelId="{8735A86B-F5CA-4F50-A556-EC9346F1C74B}" type="presParOf" srcId="{69AE1EA5-4FF3-424C-8F59-2C93A98A8297}" destId="{241B783F-D2C4-4EEC-9F37-3E0834063B4E}" srcOrd="1" destOrd="0" presId="urn:microsoft.com/office/officeart/2008/layout/LinedList"/>
    <dgm:cxn modelId="{554BEF91-F884-4B5A-98AE-BE66F4AFEBA0}" type="presParOf" srcId="{241B783F-D2C4-4EEC-9F37-3E0834063B4E}" destId="{AFBD49F8-9861-452E-82D0-652117D2AD09}" srcOrd="0" destOrd="0" presId="urn:microsoft.com/office/officeart/2008/layout/LinedList"/>
    <dgm:cxn modelId="{32FD89E2-5CA6-42EA-A552-D58A2B62AE41}" type="presParOf" srcId="{241B783F-D2C4-4EEC-9F37-3E0834063B4E}" destId="{EFAEF940-7BF3-497F-8C8D-9532ADF1D108}" srcOrd="1" destOrd="0" presId="urn:microsoft.com/office/officeart/2008/layout/LinedList"/>
    <dgm:cxn modelId="{A44FC9BF-A637-4C6E-9214-9F211CEECFEB}" type="presParOf" srcId="{EFAEF940-7BF3-497F-8C8D-9532ADF1D108}" destId="{D5502B79-B447-4A64-9538-48AB6655B3D9}" srcOrd="0" destOrd="0" presId="urn:microsoft.com/office/officeart/2008/layout/LinedList"/>
    <dgm:cxn modelId="{4540AC1F-7C0F-4B2E-8F95-1D509B268C85}" type="presParOf" srcId="{EFAEF940-7BF3-497F-8C8D-9532ADF1D108}" destId="{E8AD504B-6925-45D4-976B-270DBC426BE6}" srcOrd="1" destOrd="0" presId="urn:microsoft.com/office/officeart/2008/layout/LinedList"/>
    <dgm:cxn modelId="{F7EC9932-E330-4F00-A941-6D10800482FE}" type="presParOf" srcId="{EFAEF940-7BF3-497F-8C8D-9532ADF1D108}" destId="{1A5105DB-CCBB-4606-A3CA-E8797FDF52AE}" srcOrd="2" destOrd="0" presId="urn:microsoft.com/office/officeart/2008/layout/LinedList"/>
    <dgm:cxn modelId="{5EA3C613-6FD8-4359-B035-7F5EFD1E3878}" type="presParOf" srcId="{241B783F-D2C4-4EEC-9F37-3E0834063B4E}" destId="{B2A85666-9437-415D-90EE-A2DDB2A92C58}" srcOrd="2" destOrd="0" presId="urn:microsoft.com/office/officeart/2008/layout/LinedList"/>
    <dgm:cxn modelId="{8BA1432B-ABA6-4FE0-B5CD-80F3B131E1AE}" type="presParOf" srcId="{241B783F-D2C4-4EEC-9F37-3E0834063B4E}" destId="{21B78F07-A1C2-4343-B1D2-CA6721E5C106}"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D0FFB7-CFCA-4564-AC67-58E07F95C529}"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D19C0556-AB12-4987-9FB4-A17224BFD904}">
      <dgm:prSet phldrT="[Text]"/>
      <dgm:spPr/>
      <dgm:t>
        <a:bodyPr/>
        <a:lstStyle/>
        <a:p>
          <a:r>
            <a:rPr lang="en-US" dirty="0" smtClean="0"/>
            <a:t>Server Application</a:t>
          </a:r>
          <a:endParaRPr lang="en-US" dirty="0"/>
        </a:p>
      </dgm:t>
    </dgm:pt>
    <dgm:pt modelId="{213A7B7F-BE18-4EDE-B64B-080504AD3E80}" type="parTrans" cxnId="{86B2B235-E42B-4632-80A7-3F7E0F3DD32B}">
      <dgm:prSet/>
      <dgm:spPr/>
      <dgm:t>
        <a:bodyPr/>
        <a:lstStyle/>
        <a:p>
          <a:endParaRPr lang="en-US"/>
        </a:p>
      </dgm:t>
    </dgm:pt>
    <dgm:pt modelId="{42D152E1-29A0-47A5-AB9A-D5833C6D7649}" type="sibTrans" cxnId="{86B2B235-E42B-4632-80A7-3F7E0F3DD32B}">
      <dgm:prSet/>
      <dgm:spPr/>
      <dgm:t>
        <a:bodyPr/>
        <a:lstStyle/>
        <a:p>
          <a:endParaRPr lang="en-US"/>
        </a:p>
      </dgm:t>
    </dgm:pt>
    <dgm:pt modelId="{8D61D1CF-8E9B-4C45-85C8-7F4AB7CDE176}">
      <dgm:prSet phldrT="[Text]" custT="1"/>
      <dgm:spPr/>
      <dgm:t>
        <a:bodyPr/>
        <a:lstStyle/>
        <a:p>
          <a:r>
            <a:rPr lang="en-US" sz="1600" b="1" dirty="0" smtClean="0"/>
            <a:t>Services </a:t>
          </a:r>
          <a:r>
            <a:rPr lang="en-US" sz="1600" dirty="0" smtClean="0"/>
            <a:t>(IIS, Windows Services) </a:t>
          </a:r>
        </a:p>
        <a:p>
          <a:r>
            <a:rPr lang="en-US" sz="1600" b="1" dirty="0" smtClean="0"/>
            <a:t>Resources </a:t>
          </a:r>
          <a:r>
            <a:rPr lang="en-US" sz="1600" dirty="0" smtClean="0"/>
            <a:t>(COM, COM+, DCOM, Java, WMI, SSRS, Local Users and Groups, Environment Variables, Performance Counters)</a:t>
          </a:r>
        </a:p>
        <a:p>
          <a:r>
            <a:rPr lang="en-US" sz="1600" b="1" dirty="0" smtClean="0"/>
            <a:t>Configuration </a:t>
          </a:r>
          <a:r>
            <a:rPr lang="en-US" sz="1600" dirty="0" smtClean="0"/>
            <a:t>(Registry, Files)</a:t>
          </a:r>
          <a:endParaRPr lang="en-US" sz="1600" dirty="0"/>
        </a:p>
      </dgm:t>
    </dgm:pt>
    <dgm:pt modelId="{21607759-2F38-40E8-B90C-9504442F54D0}" type="parTrans" cxnId="{C58A19DA-0FFF-4ACB-A280-75865866B68C}">
      <dgm:prSet/>
      <dgm:spPr/>
      <dgm:t>
        <a:bodyPr/>
        <a:lstStyle/>
        <a:p>
          <a:endParaRPr lang="en-US"/>
        </a:p>
      </dgm:t>
    </dgm:pt>
    <dgm:pt modelId="{38AAC309-F411-49F1-B1E3-257044350D64}" type="sibTrans" cxnId="{C58A19DA-0FFF-4ACB-A280-75865866B68C}">
      <dgm:prSet/>
      <dgm:spPr/>
      <dgm:t>
        <a:bodyPr/>
        <a:lstStyle/>
        <a:p>
          <a:endParaRPr lang="en-US"/>
        </a:p>
      </dgm:t>
    </dgm:pt>
    <dgm:pt modelId="{DAE8E1EB-43D7-4AD0-9556-A3BB6790D30D}">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3200" dirty="0" smtClean="0"/>
            <a:t>Sequencer</a:t>
          </a:r>
          <a:endParaRPr lang="en-US" sz="3200" dirty="0"/>
        </a:p>
      </dgm:t>
    </dgm:pt>
    <dgm:pt modelId="{02879215-9540-45E5-819D-8213F6362DC5}" type="parTrans" cxnId="{3196706F-6966-419E-903E-4C31F4DCBF03}">
      <dgm:prSet/>
      <dgm:spPr/>
      <dgm:t>
        <a:bodyPr/>
        <a:lstStyle/>
        <a:p>
          <a:endParaRPr lang="en-US"/>
        </a:p>
      </dgm:t>
    </dgm:pt>
    <dgm:pt modelId="{2B14B397-4541-4889-BE74-7E4B50C17DA3}" type="sibTrans" cxnId="{3196706F-6966-419E-903E-4C31F4DCBF03}">
      <dgm:prSet/>
      <dgm:spPr/>
      <dgm:t>
        <a:bodyPr/>
        <a:lstStyle/>
        <a:p>
          <a:endParaRPr lang="en-US"/>
        </a:p>
      </dgm:t>
    </dgm:pt>
    <dgm:pt modelId="{33969300-ED17-47B0-A64E-E952D18DE2D0}">
      <dgm:prSet phldrT="[Text]" custT="1"/>
      <dgm:spPr/>
      <dgm:t>
        <a:bodyPr/>
        <a:lstStyle/>
        <a:p>
          <a:r>
            <a:rPr lang="en-US" sz="2800" b="1" dirty="0" smtClean="0">
              <a:latin typeface="Segoe Light"/>
            </a:rPr>
            <a:t>Server App-V Package</a:t>
          </a:r>
        </a:p>
      </dgm:t>
    </dgm:pt>
    <dgm:pt modelId="{6626460B-6632-4403-AB2E-A83EF4444AC6}" type="sibTrans" cxnId="{37124D56-C86B-42BF-AC27-666F7C4F6AD5}">
      <dgm:prSet/>
      <dgm:spPr/>
      <dgm:t>
        <a:bodyPr/>
        <a:lstStyle/>
        <a:p>
          <a:endParaRPr lang="en-US"/>
        </a:p>
      </dgm:t>
    </dgm:pt>
    <dgm:pt modelId="{7077EABA-28C7-4B1D-A84B-BC65715A3ACB}" type="parTrans" cxnId="{37124D56-C86B-42BF-AC27-666F7C4F6AD5}">
      <dgm:prSet/>
      <dgm:spPr/>
      <dgm:t>
        <a:bodyPr/>
        <a:lstStyle/>
        <a:p>
          <a:endParaRPr lang="en-US"/>
        </a:p>
      </dgm:t>
    </dgm:pt>
    <dgm:pt modelId="{B2ACC7E2-AFD6-49C9-B26E-715CAC4164BD}">
      <dgm:prSet phldrT="[Text]"/>
      <dgm:spPr/>
      <dgm:t>
        <a:bodyPr/>
        <a:lstStyle/>
        <a:p>
          <a:endParaRPr lang="en-US" dirty="0" smtClean="0"/>
        </a:p>
      </dgm:t>
    </dgm:pt>
    <dgm:pt modelId="{B4A68C74-215F-4E4F-9C93-F4A527599840}" type="sibTrans" cxnId="{72EAC42F-C660-4DD7-ACA9-B8A90FDEB405}">
      <dgm:prSet/>
      <dgm:spPr/>
      <dgm:t>
        <a:bodyPr/>
        <a:lstStyle/>
        <a:p>
          <a:endParaRPr lang="en-US"/>
        </a:p>
      </dgm:t>
    </dgm:pt>
    <dgm:pt modelId="{6152BA80-D200-427B-B8AF-188A46A030BA}" type="parTrans" cxnId="{72EAC42F-C660-4DD7-ACA9-B8A90FDEB405}">
      <dgm:prSet/>
      <dgm:spPr/>
      <dgm:t>
        <a:bodyPr/>
        <a:lstStyle/>
        <a:p>
          <a:endParaRPr lang="en-US"/>
        </a:p>
      </dgm:t>
    </dgm:pt>
    <dgm:pt modelId="{07521D8F-7EB1-42FD-90AA-86EA0744BA6A}" type="pres">
      <dgm:prSet presAssocID="{37D0FFB7-CFCA-4564-AC67-58E07F95C529}" presName="Name0" presStyleCnt="0">
        <dgm:presLayoutVars>
          <dgm:dir/>
          <dgm:animOne val="branch"/>
          <dgm:animLvl val="lvl"/>
        </dgm:presLayoutVars>
      </dgm:prSet>
      <dgm:spPr/>
      <dgm:t>
        <a:bodyPr/>
        <a:lstStyle/>
        <a:p>
          <a:endParaRPr lang="en-US"/>
        </a:p>
      </dgm:t>
    </dgm:pt>
    <dgm:pt modelId="{184BE8C9-4D10-417D-94C9-828A1CF0709C}" type="pres">
      <dgm:prSet presAssocID="{D19C0556-AB12-4987-9FB4-A17224BFD904}" presName="chaos" presStyleCnt="0"/>
      <dgm:spPr/>
    </dgm:pt>
    <dgm:pt modelId="{ACF5279F-9681-47EC-A272-6ACD2E76C48B}" type="pres">
      <dgm:prSet presAssocID="{D19C0556-AB12-4987-9FB4-A17224BFD904}" presName="parTx1" presStyleLbl="revTx" presStyleIdx="0" presStyleCnt="4"/>
      <dgm:spPr/>
      <dgm:t>
        <a:bodyPr/>
        <a:lstStyle/>
        <a:p>
          <a:endParaRPr lang="en-US"/>
        </a:p>
      </dgm:t>
    </dgm:pt>
    <dgm:pt modelId="{CBCCE51F-8953-4185-A6F7-1A640528FD88}" type="pres">
      <dgm:prSet presAssocID="{D19C0556-AB12-4987-9FB4-A17224BFD904}" presName="desTx1" presStyleLbl="revTx" presStyleIdx="1" presStyleCnt="4" custLinFactNeighborY="28275">
        <dgm:presLayoutVars>
          <dgm:bulletEnabled val="1"/>
        </dgm:presLayoutVars>
      </dgm:prSet>
      <dgm:spPr/>
      <dgm:t>
        <a:bodyPr/>
        <a:lstStyle/>
        <a:p>
          <a:endParaRPr lang="en-US"/>
        </a:p>
      </dgm:t>
    </dgm:pt>
    <dgm:pt modelId="{3CE2D2D6-2177-458E-B5EA-60B403A7C8C2}" type="pres">
      <dgm:prSet presAssocID="{D19C0556-AB12-4987-9FB4-A17224BFD904}" presName="c1" presStyleLbl="node1" presStyleIdx="0" presStyleCnt="19"/>
      <dgm:spPr/>
    </dgm:pt>
    <dgm:pt modelId="{2759EF52-BD47-467F-9F7D-965F83EFD207}" type="pres">
      <dgm:prSet presAssocID="{D19C0556-AB12-4987-9FB4-A17224BFD904}" presName="c2" presStyleLbl="node1" presStyleIdx="1" presStyleCnt="19" custLinFactNeighborX="20827" custLinFactNeighborY="6942"/>
      <dgm:spPr/>
    </dgm:pt>
    <dgm:pt modelId="{EF37D505-265D-4084-88E3-0EED9952B49F}" type="pres">
      <dgm:prSet presAssocID="{D19C0556-AB12-4987-9FB4-A17224BFD904}" presName="c3" presStyleLbl="node1" presStyleIdx="2" presStyleCnt="19"/>
      <dgm:spPr/>
    </dgm:pt>
    <dgm:pt modelId="{92CE80E8-0453-4A9A-A169-604BE82DED39}" type="pres">
      <dgm:prSet presAssocID="{D19C0556-AB12-4987-9FB4-A17224BFD904}" presName="c4" presStyleLbl="node1" presStyleIdx="3" presStyleCnt="19"/>
      <dgm:spPr/>
    </dgm:pt>
    <dgm:pt modelId="{4C85EF60-5E7F-45B5-B21F-243583AACF49}" type="pres">
      <dgm:prSet presAssocID="{D19C0556-AB12-4987-9FB4-A17224BFD904}" presName="c5" presStyleLbl="node1" presStyleIdx="4" presStyleCnt="19"/>
      <dgm:spPr/>
    </dgm:pt>
    <dgm:pt modelId="{8299EABA-D74C-4F31-8E71-8A24896DA406}" type="pres">
      <dgm:prSet presAssocID="{D19C0556-AB12-4987-9FB4-A17224BFD904}" presName="c6" presStyleLbl="node1" presStyleIdx="5" presStyleCnt="19"/>
      <dgm:spPr/>
    </dgm:pt>
    <dgm:pt modelId="{258B9FEF-5AAA-4775-8E82-7C5403936B2B}" type="pres">
      <dgm:prSet presAssocID="{D19C0556-AB12-4987-9FB4-A17224BFD904}" presName="c7" presStyleLbl="node1" presStyleIdx="6" presStyleCnt="19"/>
      <dgm:spPr/>
    </dgm:pt>
    <dgm:pt modelId="{9E1E8EC0-73B6-4D62-B3EC-57C749DA0B27}" type="pres">
      <dgm:prSet presAssocID="{D19C0556-AB12-4987-9FB4-A17224BFD904}" presName="c8" presStyleLbl="node1" presStyleIdx="7" presStyleCnt="19"/>
      <dgm:spPr/>
    </dgm:pt>
    <dgm:pt modelId="{2BADDB14-B503-4E64-8AB2-563F35D687EB}" type="pres">
      <dgm:prSet presAssocID="{D19C0556-AB12-4987-9FB4-A17224BFD904}" presName="c9" presStyleLbl="node1" presStyleIdx="8" presStyleCnt="19"/>
      <dgm:spPr/>
    </dgm:pt>
    <dgm:pt modelId="{01FF0B5C-055B-4BC0-B454-CB83E52B7F63}" type="pres">
      <dgm:prSet presAssocID="{D19C0556-AB12-4987-9FB4-A17224BFD904}" presName="c10" presStyleLbl="node1" presStyleIdx="9" presStyleCnt="19"/>
      <dgm:spPr/>
    </dgm:pt>
    <dgm:pt modelId="{FE3BFD2B-15A2-4064-9203-6438374EC53C}" type="pres">
      <dgm:prSet presAssocID="{D19C0556-AB12-4987-9FB4-A17224BFD904}" presName="c11" presStyleLbl="node1" presStyleIdx="10" presStyleCnt="19"/>
      <dgm:spPr/>
    </dgm:pt>
    <dgm:pt modelId="{01F72C57-F390-45D5-9AC6-1C24C8A7391D}" type="pres">
      <dgm:prSet presAssocID="{D19C0556-AB12-4987-9FB4-A17224BFD904}" presName="c12" presStyleLbl="node1" presStyleIdx="11" presStyleCnt="19"/>
      <dgm:spPr/>
    </dgm:pt>
    <dgm:pt modelId="{19F9F4E1-7BE2-4EAD-893F-901C5B4E5BA3}" type="pres">
      <dgm:prSet presAssocID="{D19C0556-AB12-4987-9FB4-A17224BFD904}" presName="c13" presStyleLbl="node1" presStyleIdx="12" presStyleCnt="19"/>
      <dgm:spPr/>
    </dgm:pt>
    <dgm:pt modelId="{17681690-BD34-43A7-87E2-D9703D837DCA}" type="pres">
      <dgm:prSet presAssocID="{D19C0556-AB12-4987-9FB4-A17224BFD904}" presName="c14" presStyleLbl="node1" presStyleIdx="13" presStyleCnt="19"/>
      <dgm:spPr/>
    </dgm:pt>
    <dgm:pt modelId="{CC0E1064-BBD6-46C4-A760-80F3CBE64713}" type="pres">
      <dgm:prSet presAssocID="{D19C0556-AB12-4987-9FB4-A17224BFD904}" presName="c15" presStyleLbl="node1" presStyleIdx="14" presStyleCnt="19"/>
      <dgm:spPr/>
    </dgm:pt>
    <dgm:pt modelId="{5D658031-7AE2-44E8-A4FA-0D128455E563}" type="pres">
      <dgm:prSet presAssocID="{D19C0556-AB12-4987-9FB4-A17224BFD904}" presName="c16" presStyleLbl="node1" presStyleIdx="15" presStyleCnt="19"/>
      <dgm:spPr/>
    </dgm:pt>
    <dgm:pt modelId="{21D04251-7CDA-4686-8047-E322133924BD}" type="pres">
      <dgm:prSet presAssocID="{D19C0556-AB12-4987-9FB4-A17224BFD904}" presName="c17" presStyleLbl="node1" presStyleIdx="16" presStyleCnt="19"/>
      <dgm:spPr/>
    </dgm:pt>
    <dgm:pt modelId="{E6B9C3CC-7D03-4754-BD67-D87B5AC9F99D}" type="pres">
      <dgm:prSet presAssocID="{D19C0556-AB12-4987-9FB4-A17224BFD904}" presName="c18" presStyleLbl="node1" presStyleIdx="17" presStyleCnt="19"/>
      <dgm:spPr/>
    </dgm:pt>
    <dgm:pt modelId="{485A7291-FFF1-4B05-A6FB-539424188316}" type="pres">
      <dgm:prSet presAssocID="{42D152E1-29A0-47A5-AB9A-D5833C6D7649}" presName="chevronComposite1" presStyleCnt="0"/>
      <dgm:spPr/>
    </dgm:pt>
    <dgm:pt modelId="{ACF8331D-5CEC-48F6-A74A-E67E87106EF2}" type="pres">
      <dgm:prSet presAssocID="{42D152E1-29A0-47A5-AB9A-D5833C6D7649}" presName="chevron1" presStyleLbl="sibTrans2D1" presStyleIdx="0" presStyleCnt="2"/>
      <dgm:spPr/>
    </dgm:pt>
    <dgm:pt modelId="{39E2EC16-2D55-4A1D-A290-5AC141AF9AFD}" type="pres">
      <dgm:prSet presAssocID="{42D152E1-29A0-47A5-AB9A-D5833C6D7649}" presName="spChevron1" presStyleCnt="0"/>
      <dgm:spPr/>
    </dgm:pt>
    <dgm:pt modelId="{2D49E2CE-1652-4A33-BD99-7CAECB714D02}" type="pres">
      <dgm:prSet presAssocID="{DAE8E1EB-43D7-4AD0-9556-A3BB6790D30D}" presName="middle" presStyleCnt="0"/>
      <dgm:spPr/>
    </dgm:pt>
    <dgm:pt modelId="{D85E853C-9ED3-427B-9A16-26B2666D4866}" type="pres">
      <dgm:prSet presAssocID="{DAE8E1EB-43D7-4AD0-9556-A3BB6790D30D}" presName="parTxMid" presStyleLbl="revTx" presStyleIdx="2" presStyleCnt="4" custScaleX="98948" custScaleY="89816"/>
      <dgm:spPr/>
      <dgm:t>
        <a:bodyPr/>
        <a:lstStyle/>
        <a:p>
          <a:endParaRPr lang="en-US"/>
        </a:p>
      </dgm:t>
    </dgm:pt>
    <dgm:pt modelId="{887E3860-43EE-4D20-BC69-ECF3BC38F4D9}" type="pres">
      <dgm:prSet presAssocID="{DAE8E1EB-43D7-4AD0-9556-A3BB6790D30D}" presName="desTxMid" presStyleLbl="revTx" presStyleIdx="3" presStyleCnt="4" custScaleX="122748" custLinFactX="30723" custLinFactNeighborX="100000" custLinFactNeighborY="-6261">
        <dgm:presLayoutVars>
          <dgm:bulletEnabled val="1"/>
        </dgm:presLayoutVars>
      </dgm:prSet>
      <dgm:spPr/>
      <dgm:t>
        <a:bodyPr/>
        <a:lstStyle/>
        <a:p>
          <a:endParaRPr lang="en-US"/>
        </a:p>
      </dgm:t>
    </dgm:pt>
    <dgm:pt modelId="{2784B539-EEC6-488A-A13B-1807BE8514B7}" type="pres">
      <dgm:prSet presAssocID="{DAE8E1EB-43D7-4AD0-9556-A3BB6790D30D}" presName="spMid" presStyleCnt="0"/>
      <dgm:spPr/>
    </dgm:pt>
    <dgm:pt modelId="{CD846845-2E30-42EC-8376-7D1F49814B47}" type="pres">
      <dgm:prSet presAssocID="{2B14B397-4541-4889-BE74-7E4B50C17DA3}" presName="chevronComposite1" presStyleCnt="0"/>
      <dgm:spPr/>
    </dgm:pt>
    <dgm:pt modelId="{402E1D21-970D-49A5-A19A-A534EDF6DC46}" type="pres">
      <dgm:prSet presAssocID="{2B14B397-4541-4889-BE74-7E4B50C17DA3}" presName="chevron1" presStyleLbl="sibTrans2D1" presStyleIdx="1" presStyleCnt="2"/>
      <dgm:spPr/>
    </dgm:pt>
    <dgm:pt modelId="{6407347F-696C-4E12-BA3C-04746FF1D8EC}" type="pres">
      <dgm:prSet presAssocID="{2B14B397-4541-4889-BE74-7E4B50C17DA3}" presName="spChevron1" presStyleCnt="0"/>
      <dgm:spPr/>
    </dgm:pt>
    <dgm:pt modelId="{276773D6-590F-42AB-952C-9FDDBB734C4B}" type="pres">
      <dgm:prSet presAssocID="{B2ACC7E2-AFD6-49C9-B26E-715CAC4164BD}" presName="last" presStyleCnt="0"/>
      <dgm:spPr/>
    </dgm:pt>
    <dgm:pt modelId="{0BCDD2F2-2539-47C1-B148-D595F396C2C0}" type="pres">
      <dgm:prSet presAssocID="{B2ACC7E2-AFD6-49C9-B26E-715CAC4164BD}" presName="circleTx" presStyleLbl="node1" presStyleIdx="18" presStyleCnt="19"/>
      <dgm:spPr/>
      <dgm:t>
        <a:bodyPr/>
        <a:lstStyle/>
        <a:p>
          <a:endParaRPr lang="en-US"/>
        </a:p>
      </dgm:t>
    </dgm:pt>
    <dgm:pt modelId="{17D37D29-0F80-4284-BCB4-D1B425A58636}" type="pres">
      <dgm:prSet presAssocID="{B2ACC7E2-AFD6-49C9-B26E-715CAC4164BD}" presName="spN" presStyleCnt="0"/>
      <dgm:spPr/>
    </dgm:pt>
  </dgm:ptLst>
  <dgm:cxnLst>
    <dgm:cxn modelId="{1F5FEB2D-297C-4C72-A6C6-AB60ACFB72AE}" type="presOf" srcId="{33969300-ED17-47B0-A64E-E952D18DE2D0}" destId="{887E3860-43EE-4D20-BC69-ECF3BC38F4D9}" srcOrd="0" destOrd="0" presId="urn:microsoft.com/office/officeart/2009/3/layout/RandomtoResultProcess"/>
    <dgm:cxn modelId="{72EAC42F-C660-4DD7-ACA9-B8A90FDEB405}" srcId="{37D0FFB7-CFCA-4564-AC67-58E07F95C529}" destId="{B2ACC7E2-AFD6-49C9-B26E-715CAC4164BD}" srcOrd="2" destOrd="0" parTransId="{6152BA80-D200-427B-B8AF-188A46A030BA}" sibTransId="{B4A68C74-215F-4E4F-9C93-F4A527599840}"/>
    <dgm:cxn modelId="{AB7442CB-3FF7-4459-9BD4-CE811FB6AC81}" type="presOf" srcId="{D19C0556-AB12-4987-9FB4-A17224BFD904}" destId="{ACF5279F-9681-47EC-A272-6ACD2E76C48B}" srcOrd="0" destOrd="0" presId="urn:microsoft.com/office/officeart/2009/3/layout/RandomtoResultProcess"/>
    <dgm:cxn modelId="{37124D56-C86B-42BF-AC27-666F7C4F6AD5}" srcId="{DAE8E1EB-43D7-4AD0-9556-A3BB6790D30D}" destId="{33969300-ED17-47B0-A64E-E952D18DE2D0}" srcOrd="0" destOrd="0" parTransId="{7077EABA-28C7-4B1D-A84B-BC65715A3ACB}" sibTransId="{6626460B-6632-4403-AB2E-A83EF4444AC6}"/>
    <dgm:cxn modelId="{86B2B235-E42B-4632-80A7-3F7E0F3DD32B}" srcId="{37D0FFB7-CFCA-4564-AC67-58E07F95C529}" destId="{D19C0556-AB12-4987-9FB4-A17224BFD904}" srcOrd="0" destOrd="0" parTransId="{213A7B7F-BE18-4EDE-B64B-080504AD3E80}" sibTransId="{42D152E1-29A0-47A5-AB9A-D5833C6D7649}"/>
    <dgm:cxn modelId="{57620440-21C4-4D35-A535-134FB2B0BEE0}" type="presOf" srcId="{8D61D1CF-8E9B-4C45-85C8-7F4AB7CDE176}" destId="{CBCCE51F-8953-4185-A6F7-1A640528FD88}" srcOrd="0" destOrd="0" presId="urn:microsoft.com/office/officeart/2009/3/layout/RandomtoResultProcess"/>
    <dgm:cxn modelId="{C584FB04-3FBA-4958-81B1-617A5A467757}" type="presOf" srcId="{37D0FFB7-CFCA-4564-AC67-58E07F95C529}" destId="{07521D8F-7EB1-42FD-90AA-86EA0744BA6A}" srcOrd="0" destOrd="0" presId="urn:microsoft.com/office/officeart/2009/3/layout/RandomtoResultProcess"/>
    <dgm:cxn modelId="{277C3EDA-A1E8-46EE-AC46-2D669225A2E0}" type="presOf" srcId="{B2ACC7E2-AFD6-49C9-B26E-715CAC4164BD}" destId="{0BCDD2F2-2539-47C1-B148-D595F396C2C0}" srcOrd="0" destOrd="0" presId="urn:microsoft.com/office/officeart/2009/3/layout/RandomtoResultProcess"/>
    <dgm:cxn modelId="{3196706F-6966-419E-903E-4C31F4DCBF03}" srcId="{37D0FFB7-CFCA-4564-AC67-58E07F95C529}" destId="{DAE8E1EB-43D7-4AD0-9556-A3BB6790D30D}" srcOrd="1" destOrd="0" parTransId="{02879215-9540-45E5-819D-8213F6362DC5}" sibTransId="{2B14B397-4541-4889-BE74-7E4B50C17DA3}"/>
    <dgm:cxn modelId="{BB086914-0B92-454D-9C02-8293BD62E148}" type="presOf" srcId="{DAE8E1EB-43D7-4AD0-9556-A3BB6790D30D}" destId="{D85E853C-9ED3-427B-9A16-26B2666D4866}" srcOrd="0" destOrd="0" presId="urn:microsoft.com/office/officeart/2009/3/layout/RandomtoResultProcess"/>
    <dgm:cxn modelId="{C58A19DA-0FFF-4ACB-A280-75865866B68C}" srcId="{D19C0556-AB12-4987-9FB4-A17224BFD904}" destId="{8D61D1CF-8E9B-4C45-85C8-7F4AB7CDE176}" srcOrd="0" destOrd="0" parTransId="{21607759-2F38-40E8-B90C-9504442F54D0}" sibTransId="{38AAC309-F411-49F1-B1E3-257044350D64}"/>
    <dgm:cxn modelId="{1968AD81-5059-4751-80B7-B99AB6774E3E}" type="presParOf" srcId="{07521D8F-7EB1-42FD-90AA-86EA0744BA6A}" destId="{184BE8C9-4D10-417D-94C9-828A1CF0709C}" srcOrd="0" destOrd="0" presId="urn:microsoft.com/office/officeart/2009/3/layout/RandomtoResultProcess"/>
    <dgm:cxn modelId="{CF5EEC03-5D50-4DF6-A78C-05DFB1117C6A}" type="presParOf" srcId="{184BE8C9-4D10-417D-94C9-828A1CF0709C}" destId="{ACF5279F-9681-47EC-A272-6ACD2E76C48B}" srcOrd="0" destOrd="0" presId="urn:microsoft.com/office/officeart/2009/3/layout/RandomtoResultProcess"/>
    <dgm:cxn modelId="{343D57C5-FB25-48DA-8AC7-6E60B1C7C2C5}" type="presParOf" srcId="{184BE8C9-4D10-417D-94C9-828A1CF0709C}" destId="{CBCCE51F-8953-4185-A6F7-1A640528FD88}" srcOrd="1" destOrd="0" presId="urn:microsoft.com/office/officeart/2009/3/layout/RandomtoResultProcess"/>
    <dgm:cxn modelId="{15045286-61DF-4DA8-9165-7702F0A90A54}" type="presParOf" srcId="{184BE8C9-4D10-417D-94C9-828A1CF0709C}" destId="{3CE2D2D6-2177-458E-B5EA-60B403A7C8C2}" srcOrd="2" destOrd="0" presId="urn:microsoft.com/office/officeart/2009/3/layout/RandomtoResultProcess"/>
    <dgm:cxn modelId="{21E61476-8325-4B1E-A06E-EE098BED7608}" type="presParOf" srcId="{184BE8C9-4D10-417D-94C9-828A1CF0709C}" destId="{2759EF52-BD47-467F-9F7D-965F83EFD207}" srcOrd="3" destOrd="0" presId="urn:microsoft.com/office/officeart/2009/3/layout/RandomtoResultProcess"/>
    <dgm:cxn modelId="{A70FC7F6-6D51-4521-82B4-6FF7DC5E490C}" type="presParOf" srcId="{184BE8C9-4D10-417D-94C9-828A1CF0709C}" destId="{EF37D505-265D-4084-88E3-0EED9952B49F}" srcOrd="4" destOrd="0" presId="urn:microsoft.com/office/officeart/2009/3/layout/RandomtoResultProcess"/>
    <dgm:cxn modelId="{4B64C998-60C3-4614-9F18-6BB06734B73D}" type="presParOf" srcId="{184BE8C9-4D10-417D-94C9-828A1CF0709C}" destId="{92CE80E8-0453-4A9A-A169-604BE82DED39}" srcOrd="5" destOrd="0" presId="urn:microsoft.com/office/officeart/2009/3/layout/RandomtoResultProcess"/>
    <dgm:cxn modelId="{674DA8E1-12CC-4CC4-A845-A9354720D2CB}" type="presParOf" srcId="{184BE8C9-4D10-417D-94C9-828A1CF0709C}" destId="{4C85EF60-5E7F-45B5-B21F-243583AACF49}" srcOrd="6" destOrd="0" presId="urn:microsoft.com/office/officeart/2009/3/layout/RandomtoResultProcess"/>
    <dgm:cxn modelId="{F84B6804-5952-4F71-BF61-DE07BB931394}" type="presParOf" srcId="{184BE8C9-4D10-417D-94C9-828A1CF0709C}" destId="{8299EABA-D74C-4F31-8E71-8A24896DA406}" srcOrd="7" destOrd="0" presId="urn:microsoft.com/office/officeart/2009/3/layout/RandomtoResultProcess"/>
    <dgm:cxn modelId="{37C7B015-4C12-4124-85E1-D226C886A947}" type="presParOf" srcId="{184BE8C9-4D10-417D-94C9-828A1CF0709C}" destId="{258B9FEF-5AAA-4775-8E82-7C5403936B2B}" srcOrd="8" destOrd="0" presId="urn:microsoft.com/office/officeart/2009/3/layout/RandomtoResultProcess"/>
    <dgm:cxn modelId="{2EBB93C3-8DF5-4032-AAC6-52FDECA5A230}" type="presParOf" srcId="{184BE8C9-4D10-417D-94C9-828A1CF0709C}" destId="{9E1E8EC0-73B6-4D62-B3EC-57C749DA0B27}" srcOrd="9" destOrd="0" presId="urn:microsoft.com/office/officeart/2009/3/layout/RandomtoResultProcess"/>
    <dgm:cxn modelId="{4A4F03E9-785B-41CB-9736-8B30EC5A1AA3}" type="presParOf" srcId="{184BE8C9-4D10-417D-94C9-828A1CF0709C}" destId="{2BADDB14-B503-4E64-8AB2-563F35D687EB}" srcOrd="10" destOrd="0" presId="urn:microsoft.com/office/officeart/2009/3/layout/RandomtoResultProcess"/>
    <dgm:cxn modelId="{58808432-1DA0-4AA8-B42B-0F0645283690}" type="presParOf" srcId="{184BE8C9-4D10-417D-94C9-828A1CF0709C}" destId="{01FF0B5C-055B-4BC0-B454-CB83E52B7F63}" srcOrd="11" destOrd="0" presId="urn:microsoft.com/office/officeart/2009/3/layout/RandomtoResultProcess"/>
    <dgm:cxn modelId="{C1721E20-8368-4FDC-BD01-143A7010305F}" type="presParOf" srcId="{184BE8C9-4D10-417D-94C9-828A1CF0709C}" destId="{FE3BFD2B-15A2-4064-9203-6438374EC53C}" srcOrd="12" destOrd="0" presId="urn:microsoft.com/office/officeart/2009/3/layout/RandomtoResultProcess"/>
    <dgm:cxn modelId="{C07F4B37-1E58-47EC-8444-FD72D3059E1F}" type="presParOf" srcId="{184BE8C9-4D10-417D-94C9-828A1CF0709C}" destId="{01F72C57-F390-45D5-9AC6-1C24C8A7391D}" srcOrd="13" destOrd="0" presId="urn:microsoft.com/office/officeart/2009/3/layout/RandomtoResultProcess"/>
    <dgm:cxn modelId="{8495CF28-08F7-4D3F-B396-5EBD9E133375}" type="presParOf" srcId="{184BE8C9-4D10-417D-94C9-828A1CF0709C}" destId="{19F9F4E1-7BE2-4EAD-893F-901C5B4E5BA3}" srcOrd="14" destOrd="0" presId="urn:microsoft.com/office/officeart/2009/3/layout/RandomtoResultProcess"/>
    <dgm:cxn modelId="{38E5E756-6548-4A9D-A49A-5B86AB1EF530}" type="presParOf" srcId="{184BE8C9-4D10-417D-94C9-828A1CF0709C}" destId="{17681690-BD34-43A7-87E2-D9703D837DCA}" srcOrd="15" destOrd="0" presId="urn:microsoft.com/office/officeart/2009/3/layout/RandomtoResultProcess"/>
    <dgm:cxn modelId="{9EA0CFD9-8762-4E18-B30D-DF61D531F5DC}" type="presParOf" srcId="{184BE8C9-4D10-417D-94C9-828A1CF0709C}" destId="{CC0E1064-BBD6-46C4-A760-80F3CBE64713}" srcOrd="16" destOrd="0" presId="urn:microsoft.com/office/officeart/2009/3/layout/RandomtoResultProcess"/>
    <dgm:cxn modelId="{4F688BF9-0AB6-46DE-9E74-294BFA56262A}" type="presParOf" srcId="{184BE8C9-4D10-417D-94C9-828A1CF0709C}" destId="{5D658031-7AE2-44E8-A4FA-0D128455E563}" srcOrd="17" destOrd="0" presId="urn:microsoft.com/office/officeart/2009/3/layout/RandomtoResultProcess"/>
    <dgm:cxn modelId="{10F64274-0B96-4791-827D-07BDCD83E081}" type="presParOf" srcId="{184BE8C9-4D10-417D-94C9-828A1CF0709C}" destId="{21D04251-7CDA-4686-8047-E322133924BD}" srcOrd="18" destOrd="0" presId="urn:microsoft.com/office/officeart/2009/3/layout/RandomtoResultProcess"/>
    <dgm:cxn modelId="{E01A0931-555E-4D1A-B78E-7641DD8DA395}" type="presParOf" srcId="{184BE8C9-4D10-417D-94C9-828A1CF0709C}" destId="{E6B9C3CC-7D03-4754-BD67-D87B5AC9F99D}" srcOrd="19" destOrd="0" presId="urn:microsoft.com/office/officeart/2009/3/layout/RandomtoResultProcess"/>
    <dgm:cxn modelId="{B4C5F08B-6765-43B6-9848-90694182347F}" type="presParOf" srcId="{07521D8F-7EB1-42FD-90AA-86EA0744BA6A}" destId="{485A7291-FFF1-4B05-A6FB-539424188316}" srcOrd="1" destOrd="0" presId="urn:microsoft.com/office/officeart/2009/3/layout/RandomtoResultProcess"/>
    <dgm:cxn modelId="{D97686F8-1DBD-4AEF-8D7D-733A3BCC25C0}" type="presParOf" srcId="{485A7291-FFF1-4B05-A6FB-539424188316}" destId="{ACF8331D-5CEC-48F6-A74A-E67E87106EF2}" srcOrd="0" destOrd="0" presId="urn:microsoft.com/office/officeart/2009/3/layout/RandomtoResultProcess"/>
    <dgm:cxn modelId="{A38072E7-F35E-4720-AA1B-4CA9B11A1021}" type="presParOf" srcId="{485A7291-FFF1-4B05-A6FB-539424188316}" destId="{39E2EC16-2D55-4A1D-A290-5AC141AF9AFD}" srcOrd="1" destOrd="0" presId="urn:microsoft.com/office/officeart/2009/3/layout/RandomtoResultProcess"/>
    <dgm:cxn modelId="{0366F673-7A35-4C00-9451-FA3FC1BAAF56}" type="presParOf" srcId="{07521D8F-7EB1-42FD-90AA-86EA0744BA6A}" destId="{2D49E2CE-1652-4A33-BD99-7CAECB714D02}" srcOrd="2" destOrd="0" presId="urn:microsoft.com/office/officeart/2009/3/layout/RandomtoResultProcess"/>
    <dgm:cxn modelId="{3AE25675-360D-4EF1-991B-3BD8A150B1BB}" type="presParOf" srcId="{2D49E2CE-1652-4A33-BD99-7CAECB714D02}" destId="{D85E853C-9ED3-427B-9A16-26B2666D4866}" srcOrd="0" destOrd="0" presId="urn:microsoft.com/office/officeart/2009/3/layout/RandomtoResultProcess"/>
    <dgm:cxn modelId="{D3BD44AD-DFE7-445A-8F02-C477CDC277AE}" type="presParOf" srcId="{2D49E2CE-1652-4A33-BD99-7CAECB714D02}" destId="{887E3860-43EE-4D20-BC69-ECF3BC38F4D9}" srcOrd="1" destOrd="0" presId="urn:microsoft.com/office/officeart/2009/3/layout/RandomtoResultProcess"/>
    <dgm:cxn modelId="{DA6626FD-1FD0-4CEE-AE9F-364D632B420F}" type="presParOf" srcId="{2D49E2CE-1652-4A33-BD99-7CAECB714D02}" destId="{2784B539-EEC6-488A-A13B-1807BE8514B7}" srcOrd="2" destOrd="0" presId="urn:microsoft.com/office/officeart/2009/3/layout/RandomtoResultProcess"/>
    <dgm:cxn modelId="{7110B9E2-92B5-4506-B8B8-73F349F74431}" type="presParOf" srcId="{07521D8F-7EB1-42FD-90AA-86EA0744BA6A}" destId="{CD846845-2E30-42EC-8376-7D1F49814B47}" srcOrd="3" destOrd="0" presId="urn:microsoft.com/office/officeart/2009/3/layout/RandomtoResultProcess"/>
    <dgm:cxn modelId="{355D993D-C567-48F8-B781-A19A8A386796}" type="presParOf" srcId="{CD846845-2E30-42EC-8376-7D1F49814B47}" destId="{402E1D21-970D-49A5-A19A-A534EDF6DC46}" srcOrd="0" destOrd="0" presId="urn:microsoft.com/office/officeart/2009/3/layout/RandomtoResultProcess"/>
    <dgm:cxn modelId="{FDEE95A8-5B05-4348-A789-E41246674B48}" type="presParOf" srcId="{CD846845-2E30-42EC-8376-7D1F49814B47}" destId="{6407347F-696C-4E12-BA3C-04746FF1D8EC}" srcOrd="1" destOrd="0" presId="urn:microsoft.com/office/officeart/2009/3/layout/RandomtoResultProcess"/>
    <dgm:cxn modelId="{11F23C78-7E57-4843-A781-05D19E50D566}" type="presParOf" srcId="{07521D8F-7EB1-42FD-90AA-86EA0744BA6A}" destId="{276773D6-590F-42AB-952C-9FDDBB734C4B}" srcOrd="4" destOrd="0" presId="urn:microsoft.com/office/officeart/2009/3/layout/RandomtoResultProcess"/>
    <dgm:cxn modelId="{C7232852-DF45-45C3-B93D-FD7EED70390F}" type="presParOf" srcId="{276773D6-590F-42AB-952C-9FDDBB734C4B}" destId="{0BCDD2F2-2539-47C1-B148-D595F396C2C0}" srcOrd="0" destOrd="0" presId="urn:microsoft.com/office/officeart/2009/3/layout/RandomtoResultProcess"/>
    <dgm:cxn modelId="{E4FCB8CD-8402-4A50-AAED-A6135C697D4A}" type="presParOf" srcId="{276773D6-590F-42AB-952C-9FDDBB734C4B}" destId="{17D37D29-0F80-4284-BCB4-D1B425A58636}"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B8BB3F-BD79-459C-B441-17B1CB84C59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84F72F1-D2C6-4709-916E-29A432865D88}">
      <dgm:prSet phldrT="[Text]"/>
      <dgm:spPr/>
      <dgm:t>
        <a:bodyPr/>
        <a:lstStyle/>
        <a:p>
          <a:r>
            <a:rPr lang="en-US" dirty="0" smtClean="0">
              <a:solidFill>
                <a:schemeClr val="bg1"/>
              </a:solidFill>
              <a:latin typeface="Segoe Light"/>
            </a:rPr>
            <a:t>SFT Package file</a:t>
          </a:r>
          <a:endParaRPr lang="en-US" dirty="0">
            <a:solidFill>
              <a:schemeClr val="bg1"/>
            </a:solidFill>
            <a:latin typeface="Segoe Light"/>
          </a:endParaRPr>
        </a:p>
      </dgm:t>
    </dgm:pt>
    <dgm:pt modelId="{3E8BA64F-99D3-4420-BB30-B0B280F1A472}" type="parTrans" cxnId="{EC224CF1-ED01-4B1C-87F5-638CDB57459F}">
      <dgm:prSet/>
      <dgm:spPr/>
      <dgm:t>
        <a:bodyPr/>
        <a:lstStyle/>
        <a:p>
          <a:endParaRPr lang="en-US"/>
        </a:p>
      </dgm:t>
    </dgm:pt>
    <dgm:pt modelId="{4F183479-38A9-4816-904A-08B4B3651299}" type="sibTrans" cxnId="{EC224CF1-ED01-4B1C-87F5-638CDB57459F}">
      <dgm:prSet/>
      <dgm:spPr/>
      <dgm:t>
        <a:bodyPr/>
        <a:lstStyle/>
        <a:p>
          <a:endParaRPr lang="en-US"/>
        </a:p>
      </dgm:t>
    </dgm:pt>
    <dgm:pt modelId="{0E4D77E5-51F2-4546-8539-DB05FD05A24C}">
      <dgm:prSet phldrT="[Text]"/>
      <dgm:spPr/>
      <dgm:t>
        <a:bodyPr/>
        <a:lstStyle/>
        <a:p>
          <a:r>
            <a:rPr lang="en-US" dirty="0" smtClean="0">
              <a:solidFill>
                <a:schemeClr val="bg1"/>
              </a:solidFill>
              <a:latin typeface="Segoe Light"/>
            </a:rPr>
            <a:t>Package Manifest</a:t>
          </a:r>
          <a:endParaRPr lang="en-US" dirty="0">
            <a:solidFill>
              <a:schemeClr val="bg1"/>
            </a:solidFill>
            <a:latin typeface="Segoe Light"/>
          </a:endParaRPr>
        </a:p>
      </dgm:t>
    </dgm:pt>
    <dgm:pt modelId="{F2403505-5E16-49AF-B5FA-78FCDD32CC38}" type="parTrans" cxnId="{6189978B-7C72-462C-A98E-827EE9DD0BDA}">
      <dgm:prSet/>
      <dgm:spPr/>
      <dgm:t>
        <a:bodyPr/>
        <a:lstStyle/>
        <a:p>
          <a:endParaRPr lang="en-US"/>
        </a:p>
      </dgm:t>
    </dgm:pt>
    <dgm:pt modelId="{0792009C-1778-474B-ACFD-08B7A30246F9}" type="sibTrans" cxnId="{6189978B-7C72-462C-A98E-827EE9DD0BDA}">
      <dgm:prSet/>
      <dgm:spPr/>
      <dgm:t>
        <a:bodyPr/>
        <a:lstStyle/>
        <a:p>
          <a:endParaRPr lang="en-US"/>
        </a:p>
      </dgm:t>
    </dgm:pt>
    <dgm:pt modelId="{8FF19B94-90EB-4466-A9E2-A4960EA1E759}">
      <dgm:prSet phldrT="[Text]"/>
      <dgm:spPr/>
      <dgm:t>
        <a:bodyPr/>
        <a:lstStyle/>
        <a:p>
          <a:r>
            <a:rPr lang="en-US" dirty="0" smtClean="0">
              <a:solidFill>
                <a:schemeClr val="bg1"/>
              </a:solidFill>
              <a:latin typeface="Segoe Light"/>
            </a:rPr>
            <a:t>Configuration</a:t>
          </a:r>
          <a:endParaRPr lang="en-US" dirty="0">
            <a:solidFill>
              <a:schemeClr val="bg1"/>
            </a:solidFill>
            <a:latin typeface="Segoe Light"/>
          </a:endParaRPr>
        </a:p>
      </dgm:t>
    </dgm:pt>
    <dgm:pt modelId="{9148FA3A-7E20-4B66-966F-62E28EA99DC2}" type="parTrans" cxnId="{7A7084BC-6176-4905-9F61-773EFCDBCC1D}">
      <dgm:prSet/>
      <dgm:spPr/>
      <dgm:t>
        <a:bodyPr/>
        <a:lstStyle/>
        <a:p>
          <a:endParaRPr lang="en-US"/>
        </a:p>
      </dgm:t>
    </dgm:pt>
    <dgm:pt modelId="{032825DD-061E-44EE-8CAC-CCF155394BAE}" type="sibTrans" cxnId="{7A7084BC-6176-4905-9F61-773EFCDBCC1D}">
      <dgm:prSet/>
      <dgm:spPr/>
      <dgm:t>
        <a:bodyPr/>
        <a:lstStyle/>
        <a:p>
          <a:endParaRPr lang="en-US"/>
        </a:p>
      </dgm:t>
    </dgm:pt>
    <dgm:pt modelId="{A15ED324-A25A-433C-AB85-9D11F3ED266B}" type="pres">
      <dgm:prSet presAssocID="{B7B8BB3F-BD79-459C-B441-17B1CB84C594}" presName="Name0" presStyleCnt="0">
        <dgm:presLayoutVars>
          <dgm:chMax val="7"/>
          <dgm:chPref val="7"/>
          <dgm:dir/>
        </dgm:presLayoutVars>
      </dgm:prSet>
      <dgm:spPr/>
      <dgm:t>
        <a:bodyPr/>
        <a:lstStyle/>
        <a:p>
          <a:endParaRPr lang="en-US"/>
        </a:p>
      </dgm:t>
    </dgm:pt>
    <dgm:pt modelId="{68008CCD-68C3-4CAC-A4B1-B59E84F8BAD1}" type="pres">
      <dgm:prSet presAssocID="{B7B8BB3F-BD79-459C-B441-17B1CB84C594}" presName="Name1" presStyleCnt="0"/>
      <dgm:spPr/>
    </dgm:pt>
    <dgm:pt modelId="{28A7DA15-D878-487A-953C-1295FA6FEE37}" type="pres">
      <dgm:prSet presAssocID="{B7B8BB3F-BD79-459C-B441-17B1CB84C594}" presName="cycle" presStyleCnt="0"/>
      <dgm:spPr/>
    </dgm:pt>
    <dgm:pt modelId="{1AFC4F8C-89AB-481F-939C-ABBB5BA1E779}" type="pres">
      <dgm:prSet presAssocID="{B7B8BB3F-BD79-459C-B441-17B1CB84C594}" presName="srcNode" presStyleLbl="node1" presStyleIdx="0" presStyleCnt="3"/>
      <dgm:spPr/>
    </dgm:pt>
    <dgm:pt modelId="{9774FFC2-42A9-4404-9301-2DCCEBC5BA44}" type="pres">
      <dgm:prSet presAssocID="{B7B8BB3F-BD79-459C-B441-17B1CB84C594}" presName="conn" presStyleLbl="parChTrans1D2" presStyleIdx="0" presStyleCnt="1"/>
      <dgm:spPr/>
      <dgm:t>
        <a:bodyPr/>
        <a:lstStyle/>
        <a:p>
          <a:endParaRPr lang="en-US"/>
        </a:p>
      </dgm:t>
    </dgm:pt>
    <dgm:pt modelId="{08AAFAA2-ED68-490A-9979-22F1452F5DDA}" type="pres">
      <dgm:prSet presAssocID="{B7B8BB3F-BD79-459C-B441-17B1CB84C594}" presName="extraNode" presStyleLbl="node1" presStyleIdx="0" presStyleCnt="3"/>
      <dgm:spPr/>
    </dgm:pt>
    <dgm:pt modelId="{0171722C-0535-4795-B7FA-62EDAE08B391}" type="pres">
      <dgm:prSet presAssocID="{B7B8BB3F-BD79-459C-B441-17B1CB84C594}" presName="dstNode" presStyleLbl="node1" presStyleIdx="0" presStyleCnt="3"/>
      <dgm:spPr/>
    </dgm:pt>
    <dgm:pt modelId="{67923D75-E700-4833-86E1-909B775BFD2D}" type="pres">
      <dgm:prSet presAssocID="{A84F72F1-D2C6-4709-916E-29A432865D88}" presName="text_1" presStyleLbl="node1" presStyleIdx="0" presStyleCnt="3">
        <dgm:presLayoutVars>
          <dgm:bulletEnabled val="1"/>
        </dgm:presLayoutVars>
      </dgm:prSet>
      <dgm:spPr/>
      <dgm:t>
        <a:bodyPr/>
        <a:lstStyle/>
        <a:p>
          <a:endParaRPr lang="en-US"/>
        </a:p>
      </dgm:t>
    </dgm:pt>
    <dgm:pt modelId="{09CBAE38-5FE9-405E-87FF-99C6C424BF98}" type="pres">
      <dgm:prSet presAssocID="{A84F72F1-D2C6-4709-916E-29A432865D88}" presName="accent_1" presStyleCnt="0"/>
      <dgm:spPr/>
    </dgm:pt>
    <dgm:pt modelId="{60177C03-489A-4386-872B-30E091EE4D15}" type="pres">
      <dgm:prSet presAssocID="{A84F72F1-D2C6-4709-916E-29A432865D88}" presName="accentRepeatNode" presStyleLbl="solidFgAcc1" presStyleIdx="0" presStyleCnt="3"/>
      <dgm:spPr/>
    </dgm:pt>
    <dgm:pt modelId="{273FEC3D-007B-4FC2-9F4A-25E90EBE52BD}" type="pres">
      <dgm:prSet presAssocID="{0E4D77E5-51F2-4546-8539-DB05FD05A24C}" presName="text_2" presStyleLbl="node1" presStyleIdx="1" presStyleCnt="3">
        <dgm:presLayoutVars>
          <dgm:bulletEnabled val="1"/>
        </dgm:presLayoutVars>
      </dgm:prSet>
      <dgm:spPr/>
      <dgm:t>
        <a:bodyPr/>
        <a:lstStyle/>
        <a:p>
          <a:endParaRPr lang="en-US"/>
        </a:p>
      </dgm:t>
    </dgm:pt>
    <dgm:pt modelId="{2F9A5F41-E4E3-4DFF-9260-E14C14FD645D}" type="pres">
      <dgm:prSet presAssocID="{0E4D77E5-51F2-4546-8539-DB05FD05A24C}" presName="accent_2" presStyleCnt="0"/>
      <dgm:spPr/>
    </dgm:pt>
    <dgm:pt modelId="{207BB193-2621-4AA9-B871-3B173533F98F}" type="pres">
      <dgm:prSet presAssocID="{0E4D77E5-51F2-4546-8539-DB05FD05A24C}" presName="accentRepeatNode" presStyleLbl="solidFgAcc1" presStyleIdx="1" presStyleCnt="3"/>
      <dgm:spPr/>
    </dgm:pt>
    <dgm:pt modelId="{EAC63EB7-434B-40B9-8824-F6E71FBA276D}" type="pres">
      <dgm:prSet presAssocID="{8FF19B94-90EB-4466-A9E2-A4960EA1E759}" presName="text_3" presStyleLbl="node1" presStyleIdx="2" presStyleCnt="3">
        <dgm:presLayoutVars>
          <dgm:bulletEnabled val="1"/>
        </dgm:presLayoutVars>
      </dgm:prSet>
      <dgm:spPr/>
      <dgm:t>
        <a:bodyPr/>
        <a:lstStyle/>
        <a:p>
          <a:endParaRPr lang="en-US"/>
        </a:p>
      </dgm:t>
    </dgm:pt>
    <dgm:pt modelId="{B47CEF2C-ADBE-4CB9-A963-CAB6A3096736}" type="pres">
      <dgm:prSet presAssocID="{8FF19B94-90EB-4466-A9E2-A4960EA1E759}" presName="accent_3" presStyleCnt="0"/>
      <dgm:spPr/>
    </dgm:pt>
    <dgm:pt modelId="{5F3693B7-B581-4C2D-A9E6-21ABB31D93F5}" type="pres">
      <dgm:prSet presAssocID="{8FF19B94-90EB-4466-A9E2-A4960EA1E759}" presName="accentRepeatNode" presStyleLbl="solidFgAcc1" presStyleIdx="2" presStyleCnt="3"/>
      <dgm:spPr/>
    </dgm:pt>
  </dgm:ptLst>
  <dgm:cxnLst>
    <dgm:cxn modelId="{B072DE3F-00A0-4FE7-96E7-3A74ABE9986F}" type="presOf" srcId="{4F183479-38A9-4816-904A-08B4B3651299}" destId="{9774FFC2-42A9-4404-9301-2DCCEBC5BA44}" srcOrd="0" destOrd="0" presId="urn:microsoft.com/office/officeart/2008/layout/VerticalCurvedList"/>
    <dgm:cxn modelId="{AA7D0061-483F-4F09-AEBF-49ADEB378872}" type="presOf" srcId="{A84F72F1-D2C6-4709-916E-29A432865D88}" destId="{67923D75-E700-4833-86E1-909B775BFD2D}" srcOrd="0" destOrd="0" presId="urn:microsoft.com/office/officeart/2008/layout/VerticalCurvedList"/>
    <dgm:cxn modelId="{EC224CF1-ED01-4B1C-87F5-638CDB57459F}" srcId="{B7B8BB3F-BD79-459C-B441-17B1CB84C594}" destId="{A84F72F1-D2C6-4709-916E-29A432865D88}" srcOrd="0" destOrd="0" parTransId="{3E8BA64F-99D3-4420-BB30-B0B280F1A472}" sibTransId="{4F183479-38A9-4816-904A-08B4B3651299}"/>
    <dgm:cxn modelId="{9F69E31F-6379-47BC-8DA1-5EEF25AF5B7B}" type="presOf" srcId="{B7B8BB3F-BD79-459C-B441-17B1CB84C594}" destId="{A15ED324-A25A-433C-AB85-9D11F3ED266B}" srcOrd="0" destOrd="0" presId="urn:microsoft.com/office/officeart/2008/layout/VerticalCurvedList"/>
    <dgm:cxn modelId="{27596F49-36CF-4A30-9EC0-F6DF96BA4162}" type="presOf" srcId="{0E4D77E5-51F2-4546-8539-DB05FD05A24C}" destId="{273FEC3D-007B-4FC2-9F4A-25E90EBE52BD}" srcOrd="0" destOrd="0" presId="urn:microsoft.com/office/officeart/2008/layout/VerticalCurvedList"/>
    <dgm:cxn modelId="{139BBB12-8B7E-4A41-817F-69F63448155A}" type="presOf" srcId="{8FF19B94-90EB-4466-A9E2-A4960EA1E759}" destId="{EAC63EB7-434B-40B9-8824-F6E71FBA276D}" srcOrd="0" destOrd="0" presId="urn:microsoft.com/office/officeart/2008/layout/VerticalCurvedList"/>
    <dgm:cxn modelId="{6189978B-7C72-462C-A98E-827EE9DD0BDA}" srcId="{B7B8BB3F-BD79-459C-B441-17B1CB84C594}" destId="{0E4D77E5-51F2-4546-8539-DB05FD05A24C}" srcOrd="1" destOrd="0" parTransId="{F2403505-5E16-49AF-B5FA-78FCDD32CC38}" sibTransId="{0792009C-1778-474B-ACFD-08B7A30246F9}"/>
    <dgm:cxn modelId="{7A7084BC-6176-4905-9F61-773EFCDBCC1D}" srcId="{B7B8BB3F-BD79-459C-B441-17B1CB84C594}" destId="{8FF19B94-90EB-4466-A9E2-A4960EA1E759}" srcOrd="2" destOrd="0" parTransId="{9148FA3A-7E20-4B66-966F-62E28EA99DC2}" sibTransId="{032825DD-061E-44EE-8CAC-CCF155394BAE}"/>
    <dgm:cxn modelId="{173729F2-3027-4900-8246-E772F5D8CF09}" type="presParOf" srcId="{A15ED324-A25A-433C-AB85-9D11F3ED266B}" destId="{68008CCD-68C3-4CAC-A4B1-B59E84F8BAD1}" srcOrd="0" destOrd="0" presId="urn:microsoft.com/office/officeart/2008/layout/VerticalCurvedList"/>
    <dgm:cxn modelId="{FCA99D9A-3789-4B6A-A6C2-0242F4505D63}" type="presParOf" srcId="{68008CCD-68C3-4CAC-A4B1-B59E84F8BAD1}" destId="{28A7DA15-D878-487A-953C-1295FA6FEE37}" srcOrd="0" destOrd="0" presId="urn:microsoft.com/office/officeart/2008/layout/VerticalCurvedList"/>
    <dgm:cxn modelId="{20BA766C-3230-4211-8685-4977C2BACDE5}" type="presParOf" srcId="{28A7DA15-D878-487A-953C-1295FA6FEE37}" destId="{1AFC4F8C-89AB-481F-939C-ABBB5BA1E779}" srcOrd="0" destOrd="0" presId="urn:microsoft.com/office/officeart/2008/layout/VerticalCurvedList"/>
    <dgm:cxn modelId="{16A86708-67F3-43FB-94C5-A8FEE0C16240}" type="presParOf" srcId="{28A7DA15-D878-487A-953C-1295FA6FEE37}" destId="{9774FFC2-42A9-4404-9301-2DCCEBC5BA44}" srcOrd="1" destOrd="0" presId="urn:microsoft.com/office/officeart/2008/layout/VerticalCurvedList"/>
    <dgm:cxn modelId="{9BDC309C-920B-4631-85DD-717FA0C8FA02}" type="presParOf" srcId="{28A7DA15-D878-487A-953C-1295FA6FEE37}" destId="{08AAFAA2-ED68-490A-9979-22F1452F5DDA}" srcOrd="2" destOrd="0" presId="urn:microsoft.com/office/officeart/2008/layout/VerticalCurvedList"/>
    <dgm:cxn modelId="{889AAF7A-C27C-4279-BAFF-F282294730D5}" type="presParOf" srcId="{28A7DA15-D878-487A-953C-1295FA6FEE37}" destId="{0171722C-0535-4795-B7FA-62EDAE08B391}" srcOrd="3" destOrd="0" presId="urn:microsoft.com/office/officeart/2008/layout/VerticalCurvedList"/>
    <dgm:cxn modelId="{3854E20C-6507-45D2-A97C-B8CF9A11A117}" type="presParOf" srcId="{68008CCD-68C3-4CAC-A4B1-B59E84F8BAD1}" destId="{67923D75-E700-4833-86E1-909B775BFD2D}" srcOrd="1" destOrd="0" presId="urn:microsoft.com/office/officeart/2008/layout/VerticalCurvedList"/>
    <dgm:cxn modelId="{B0238DB9-1456-4C33-A603-808CE9B19709}" type="presParOf" srcId="{68008CCD-68C3-4CAC-A4B1-B59E84F8BAD1}" destId="{09CBAE38-5FE9-405E-87FF-99C6C424BF98}" srcOrd="2" destOrd="0" presId="urn:microsoft.com/office/officeart/2008/layout/VerticalCurvedList"/>
    <dgm:cxn modelId="{4C8FFCEF-7857-4CBD-AA4A-893AF945546C}" type="presParOf" srcId="{09CBAE38-5FE9-405E-87FF-99C6C424BF98}" destId="{60177C03-489A-4386-872B-30E091EE4D15}" srcOrd="0" destOrd="0" presId="urn:microsoft.com/office/officeart/2008/layout/VerticalCurvedList"/>
    <dgm:cxn modelId="{7AA3D9C8-B6E6-48B0-A8CB-7EE948BD164B}" type="presParOf" srcId="{68008CCD-68C3-4CAC-A4B1-B59E84F8BAD1}" destId="{273FEC3D-007B-4FC2-9F4A-25E90EBE52BD}" srcOrd="3" destOrd="0" presId="urn:microsoft.com/office/officeart/2008/layout/VerticalCurvedList"/>
    <dgm:cxn modelId="{FAAC150E-1B91-4C60-ADF9-2C61F9B034CB}" type="presParOf" srcId="{68008CCD-68C3-4CAC-A4B1-B59E84F8BAD1}" destId="{2F9A5F41-E4E3-4DFF-9260-E14C14FD645D}" srcOrd="4" destOrd="0" presId="urn:microsoft.com/office/officeart/2008/layout/VerticalCurvedList"/>
    <dgm:cxn modelId="{36C14EE2-0D07-47EA-B02C-6A2C41256E1D}" type="presParOf" srcId="{2F9A5F41-E4E3-4DFF-9260-E14C14FD645D}" destId="{207BB193-2621-4AA9-B871-3B173533F98F}" srcOrd="0" destOrd="0" presId="urn:microsoft.com/office/officeart/2008/layout/VerticalCurvedList"/>
    <dgm:cxn modelId="{029F97E3-1C3F-4794-A54A-320BEAE8BB56}" type="presParOf" srcId="{68008CCD-68C3-4CAC-A4B1-B59E84F8BAD1}" destId="{EAC63EB7-434B-40B9-8824-F6E71FBA276D}" srcOrd="5" destOrd="0" presId="urn:microsoft.com/office/officeart/2008/layout/VerticalCurvedList"/>
    <dgm:cxn modelId="{851B0FF1-6643-4389-BB1B-3835F17E6BFC}" type="presParOf" srcId="{68008CCD-68C3-4CAC-A4B1-B59E84F8BAD1}" destId="{B47CEF2C-ADBE-4CB9-A963-CAB6A3096736}" srcOrd="6" destOrd="0" presId="urn:microsoft.com/office/officeart/2008/layout/VerticalCurvedList"/>
    <dgm:cxn modelId="{628C6A29-F00E-4451-8D1D-9C724201D59A}" type="presParOf" srcId="{B47CEF2C-ADBE-4CB9-A963-CAB6A3096736}" destId="{5F3693B7-B581-4C2D-A9E6-21ABB31D93F5}"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B8BB3F-BD79-459C-B441-17B1CB84C59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84F72F1-D2C6-4709-916E-29A432865D88}">
      <dgm:prSet phldrT="[Text]" custT="1"/>
      <dgm:spPr/>
      <dgm:t>
        <a:bodyPr/>
        <a:lstStyle/>
        <a:p>
          <a:r>
            <a:rPr lang="en-US" sz="1300" dirty="0" smtClean="0">
              <a:solidFill>
                <a:schemeClr val="bg1">
                  <a:lumMod val="95000"/>
                  <a:lumOff val="5000"/>
                </a:schemeClr>
              </a:solidFill>
            </a:rPr>
            <a:t>SFT Package File</a:t>
          </a:r>
          <a:endParaRPr lang="en-US" sz="1300" dirty="0">
            <a:solidFill>
              <a:schemeClr val="bg1">
                <a:lumMod val="95000"/>
                <a:lumOff val="5000"/>
              </a:schemeClr>
            </a:solidFill>
          </a:endParaRPr>
        </a:p>
      </dgm:t>
    </dgm:pt>
    <dgm:pt modelId="{3E8BA64F-99D3-4420-BB30-B0B280F1A472}" type="parTrans" cxnId="{EC224CF1-ED01-4B1C-87F5-638CDB57459F}">
      <dgm:prSet/>
      <dgm:spPr/>
      <dgm:t>
        <a:bodyPr/>
        <a:lstStyle/>
        <a:p>
          <a:endParaRPr lang="en-US"/>
        </a:p>
      </dgm:t>
    </dgm:pt>
    <dgm:pt modelId="{4F183479-38A9-4816-904A-08B4B3651299}" type="sibTrans" cxnId="{EC224CF1-ED01-4B1C-87F5-638CDB57459F}">
      <dgm:prSet/>
      <dgm:spPr/>
      <dgm:t>
        <a:bodyPr/>
        <a:lstStyle/>
        <a:p>
          <a:endParaRPr lang="en-US"/>
        </a:p>
      </dgm:t>
    </dgm:pt>
    <dgm:pt modelId="{0E4D77E5-51F2-4546-8539-DB05FD05A24C}">
      <dgm:prSet phldrT="[Text]" custT="1"/>
      <dgm:spPr/>
      <dgm:t>
        <a:bodyPr/>
        <a:lstStyle/>
        <a:p>
          <a:r>
            <a:rPr lang="en-US" sz="1200" dirty="0" smtClean="0">
              <a:solidFill>
                <a:schemeClr val="bg1">
                  <a:lumMod val="95000"/>
                  <a:lumOff val="5000"/>
                </a:schemeClr>
              </a:solidFill>
            </a:rPr>
            <a:t>Package Manifest</a:t>
          </a:r>
          <a:endParaRPr lang="en-US" sz="1200" dirty="0">
            <a:solidFill>
              <a:schemeClr val="bg1">
                <a:lumMod val="95000"/>
                <a:lumOff val="5000"/>
              </a:schemeClr>
            </a:solidFill>
          </a:endParaRPr>
        </a:p>
      </dgm:t>
    </dgm:pt>
    <dgm:pt modelId="{F2403505-5E16-49AF-B5FA-78FCDD32CC38}" type="parTrans" cxnId="{6189978B-7C72-462C-A98E-827EE9DD0BDA}">
      <dgm:prSet/>
      <dgm:spPr/>
      <dgm:t>
        <a:bodyPr/>
        <a:lstStyle/>
        <a:p>
          <a:endParaRPr lang="en-US"/>
        </a:p>
      </dgm:t>
    </dgm:pt>
    <dgm:pt modelId="{0792009C-1778-474B-ACFD-08B7A30246F9}" type="sibTrans" cxnId="{6189978B-7C72-462C-A98E-827EE9DD0BDA}">
      <dgm:prSet/>
      <dgm:spPr/>
      <dgm:t>
        <a:bodyPr/>
        <a:lstStyle/>
        <a:p>
          <a:endParaRPr lang="en-US"/>
        </a:p>
      </dgm:t>
    </dgm:pt>
    <dgm:pt modelId="{8FF19B94-90EB-4466-A9E2-A4960EA1E759}">
      <dgm:prSet phldrT="[Text]" custT="1"/>
      <dgm:spPr/>
      <dgm:t>
        <a:bodyPr/>
        <a:lstStyle/>
        <a:p>
          <a:r>
            <a:rPr lang="en-US" sz="1300" dirty="0" smtClean="0">
              <a:solidFill>
                <a:schemeClr val="bg1">
                  <a:lumMod val="95000"/>
                  <a:lumOff val="5000"/>
                </a:schemeClr>
              </a:solidFill>
            </a:rPr>
            <a:t>Configuration</a:t>
          </a:r>
          <a:endParaRPr lang="en-US" sz="1300" dirty="0">
            <a:solidFill>
              <a:schemeClr val="bg1">
                <a:lumMod val="95000"/>
                <a:lumOff val="5000"/>
              </a:schemeClr>
            </a:solidFill>
          </a:endParaRPr>
        </a:p>
      </dgm:t>
    </dgm:pt>
    <dgm:pt modelId="{9148FA3A-7E20-4B66-966F-62E28EA99DC2}" type="parTrans" cxnId="{7A7084BC-6176-4905-9F61-773EFCDBCC1D}">
      <dgm:prSet/>
      <dgm:spPr/>
      <dgm:t>
        <a:bodyPr/>
        <a:lstStyle/>
        <a:p>
          <a:endParaRPr lang="en-US"/>
        </a:p>
      </dgm:t>
    </dgm:pt>
    <dgm:pt modelId="{032825DD-061E-44EE-8CAC-CCF155394BAE}" type="sibTrans" cxnId="{7A7084BC-6176-4905-9F61-773EFCDBCC1D}">
      <dgm:prSet/>
      <dgm:spPr/>
      <dgm:t>
        <a:bodyPr/>
        <a:lstStyle/>
        <a:p>
          <a:endParaRPr lang="en-US"/>
        </a:p>
      </dgm:t>
    </dgm:pt>
    <dgm:pt modelId="{A15ED324-A25A-433C-AB85-9D11F3ED266B}" type="pres">
      <dgm:prSet presAssocID="{B7B8BB3F-BD79-459C-B441-17B1CB84C594}" presName="Name0" presStyleCnt="0">
        <dgm:presLayoutVars>
          <dgm:chMax val="7"/>
          <dgm:chPref val="7"/>
          <dgm:dir/>
        </dgm:presLayoutVars>
      </dgm:prSet>
      <dgm:spPr/>
      <dgm:t>
        <a:bodyPr/>
        <a:lstStyle/>
        <a:p>
          <a:endParaRPr lang="en-US"/>
        </a:p>
      </dgm:t>
    </dgm:pt>
    <dgm:pt modelId="{68008CCD-68C3-4CAC-A4B1-B59E84F8BAD1}" type="pres">
      <dgm:prSet presAssocID="{B7B8BB3F-BD79-459C-B441-17B1CB84C594}" presName="Name1" presStyleCnt="0"/>
      <dgm:spPr/>
    </dgm:pt>
    <dgm:pt modelId="{28A7DA15-D878-487A-953C-1295FA6FEE37}" type="pres">
      <dgm:prSet presAssocID="{B7B8BB3F-BD79-459C-B441-17B1CB84C594}" presName="cycle" presStyleCnt="0"/>
      <dgm:spPr/>
    </dgm:pt>
    <dgm:pt modelId="{1AFC4F8C-89AB-481F-939C-ABBB5BA1E779}" type="pres">
      <dgm:prSet presAssocID="{B7B8BB3F-BD79-459C-B441-17B1CB84C594}" presName="srcNode" presStyleLbl="node1" presStyleIdx="0" presStyleCnt="3"/>
      <dgm:spPr/>
    </dgm:pt>
    <dgm:pt modelId="{9774FFC2-42A9-4404-9301-2DCCEBC5BA44}" type="pres">
      <dgm:prSet presAssocID="{B7B8BB3F-BD79-459C-B441-17B1CB84C594}" presName="conn" presStyleLbl="parChTrans1D2" presStyleIdx="0" presStyleCnt="1"/>
      <dgm:spPr/>
      <dgm:t>
        <a:bodyPr/>
        <a:lstStyle/>
        <a:p>
          <a:endParaRPr lang="en-US"/>
        </a:p>
      </dgm:t>
    </dgm:pt>
    <dgm:pt modelId="{08AAFAA2-ED68-490A-9979-22F1452F5DDA}" type="pres">
      <dgm:prSet presAssocID="{B7B8BB3F-BD79-459C-B441-17B1CB84C594}" presName="extraNode" presStyleLbl="node1" presStyleIdx="0" presStyleCnt="3"/>
      <dgm:spPr/>
    </dgm:pt>
    <dgm:pt modelId="{0171722C-0535-4795-B7FA-62EDAE08B391}" type="pres">
      <dgm:prSet presAssocID="{B7B8BB3F-BD79-459C-B441-17B1CB84C594}" presName="dstNode" presStyleLbl="node1" presStyleIdx="0" presStyleCnt="3"/>
      <dgm:spPr/>
    </dgm:pt>
    <dgm:pt modelId="{67923D75-E700-4833-86E1-909B775BFD2D}" type="pres">
      <dgm:prSet presAssocID="{A84F72F1-D2C6-4709-916E-29A432865D88}" presName="text_1" presStyleLbl="node1" presStyleIdx="0" presStyleCnt="3" custLinFactNeighborY="60087">
        <dgm:presLayoutVars>
          <dgm:bulletEnabled val="1"/>
        </dgm:presLayoutVars>
      </dgm:prSet>
      <dgm:spPr/>
      <dgm:t>
        <a:bodyPr/>
        <a:lstStyle/>
        <a:p>
          <a:endParaRPr lang="en-US"/>
        </a:p>
      </dgm:t>
    </dgm:pt>
    <dgm:pt modelId="{09CBAE38-5FE9-405E-87FF-99C6C424BF98}" type="pres">
      <dgm:prSet presAssocID="{A84F72F1-D2C6-4709-916E-29A432865D88}" presName="accent_1" presStyleCnt="0"/>
      <dgm:spPr/>
    </dgm:pt>
    <dgm:pt modelId="{60177C03-489A-4386-872B-30E091EE4D15}" type="pres">
      <dgm:prSet presAssocID="{A84F72F1-D2C6-4709-916E-29A432865D88}" presName="accentRepeatNode" presStyleLbl="solidFgAcc1" presStyleIdx="0" presStyleCnt="3" custLinFactNeighborY="49213"/>
      <dgm:spPr/>
    </dgm:pt>
    <dgm:pt modelId="{273FEC3D-007B-4FC2-9F4A-25E90EBE52BD}" type="pres">
      <dgm:prSet presAssocID="{0E4D77E5-51F2-4546-8539-DB05FD05A24C}" presName="text_2" presStyleLbl="node1" presStyleIdx="1" presStyleCnt="3" custLinFactNeighborY="30266">
        <dgm:presLayoutVars>
          <dgm:bulletEnabled val="1"/>
        </dgm:presLayoutVars>
      </dgm:prSet>
      <dgm:spPr/>
      <dgm:t>
        <a:bodyPr/>
        <a:lstStyle/>
        <a:p>
          <a:endParaRPr lang="en-US"/>
        </a:p>
      </dgm:t>
    </dgm:pt>
    <dgm:pt modelId="{2F9A5F41-E4E3-4DFF-9260-E14C14FD645D}" type="pres">
      <dgm:prSet presAssocID="{0E4D77E5-51F2-4546-8539-DB05FD05A24C}" presName="accent_2" presStyleCnt="0"/>
      <dgm:spPr/>
    </dgm:pt>
    <dgm:pt modelId="{207BB193-2621-4AA9-B871-3B173533F98F}" type="pres">
      <dgm:prSet presAssocID="{0E4D77E5-51F2-4546-8539-DB05FD05A24C}" presName="accentRepeatNode" presStyleLbl="solidFgAcc1" presStyleIdx="1" presStyleCnt="3" custLinFactNeighborY="27427"/>
      <dgm:spPr/>
    </dgm:pt>
    <dgm:pt modelId="{EAC63EB7-434B-40B9-8824-F6E71FBA276D}" type="pres">
      <dgm:prSet presAssocID="{8FF19B94-90EB-4466-A9E2-A4960EA1E759}" presName="text_3" presStyleLbl="node1" presStyleIdx="2" presStyleCnt="3" custLinFactNeighborY="5265">
        <dgm:presLayoutVars>
          <dgm:bulletEnabled val="1"/>
        </dgm:presLayoutVars>
      </dgm:prSet>
      <dgm:spPr/>
      <dgm:t>
        <a:bodyPr/>
        <a:lstStyle/>
        <a:p>
          <a:endParaRPr lang="en-US"/>
        </a:p>
      </dgm:t>
    </dgm:pt>
    <dgm:pt modelId="{B47CEF2C-ADBE-4CB9-A963-CAB6A3096736}" type="pres">
      <dgm:prSet presAssocID="{8FF19B94-90EB-4466-A9E2-A4960EA1E759}" presName="accent_3" presStyleCnt="0"/>
      <dgm:spPr/>
    </dgm:pt>
    <dgm:pt modelId="{5F3693B7-B581-4C2D-A9E6-21ABB31D93F5}" type="pres">
      <dgm:prSet presAssocID="{8FF19B94-90EB-4466-A9E2-A4960EA1E759}" presName="accentRepeatNode" presStyleLbl="solidFgAcc1" presStyleIdx="2" presStyleCnt="3" custLinFactNeighborY="7427"/>
      <dgm:spPr/>
    </dgm:pt>
  </dgm:ptLst>
  <dgm:cxnLst>
    <dgm:cxn modelId="{9DAFE8D1-3EA6-4F19-AAB0-66CDCAD528A0}" type="presOf" srcId="{8FF19B94-90EB-4466-A9E2-A4960EA1E759}" destId="{EAC63EB7-434B-40B9-8824-F6E71FBA276D}" srcOrd="0" destOrd="0" presId="urn:microsoft.com/office/officeart/2008/layout/VerticalCurvedList"/>
    <dgm:cxn modelId="{EC224CF1-ED01-4B1C-87F5-638CDB57459F}" srcId="{B7B8BB3F-BD79-459C-B441-17B1CB84C594}" destId="{A84F72F1-D2C6-4709-916E-29A432865D88}" srcOrd="0" destOrd="0" parTransId="{3E8BA64F-99D3-4420-BB30-B0B280F1A472}" sibTransId="{4F183479-38A9-4816-904A-08B4B3651299}"/>
    <dgm:cxn modelId="{3FA26E31-C57A-4FDA-BE79-F7F658B10F6F}" type="presOf" srcId="{A84F72F1-D2C6-4709-916E-29A432865D88}" destId="{67923D75-E700-4833-86E1-909B775BFD2D}" srcOrd="0" destOrd="0" presId="urn:microsoft.com/office/officeart/2008/layout/VerticalCurvedList"/>
    <dgm:cxn modelId="{B00B43B6-E3DE-4678-A4E7-45F90F00DD80}" type="presOf" srcId="{0E4D77E5-51F2-4546-8539-DB05FD05A24C}" destId="{273FEC3D-007B-4FC2-9F4A-25E90EBE52BD}" srcOrd="0" destOrd="0" presId="urn:microsoft.com/office/officeart/2008/layout/VerticalCurvedList"/>
    <dgm:cxn modelId="{0F89B27C-EB61-4272-8511-2FAE4D20576E}" type="presOf" srcId="{4F183479-38A9-4816-904A-08B4B3651299}" destId="{9774FFC2-42A9-4404-9301-2DCCEBC5BA44}" srcOrd="0" destOrd="0" presId="urn:microsoft.com/office/officeart/2008/layout/VerticalCurvedList"/>
    <dgm:cxn modelId="{FD70EA8E-E0A1-4097-9642-E7A8FFBFBAE9}" type="presOf" srcId="{B7B8BB3F-BD79-459C-B441-17B1CB84C594}" destId="{A15ED324-A25A-433C-AB85-9D11F3ED266B}" srcOrd="0" destOrd="0" presId="urn:microsoft.com/office/officeart/2008/layout/VerticalCurvedList"/>
    <dgm:cxn modelId="{6189978B-7C72-462C-A98E-827EE9DD0BDA}" srcId="{B7B8BB3F-BD79-459C-B441-17B1CB84C594}" destId="{0E4D77E5-51F2-4546-8539-DB05FD05A24C}" srcOrd="1" destOrd="0" parTransId="{F2403505-5E16-49AF-B5FA-78FCDD32CC38}" sibTransId="{0792009C-1778-474B-ACFD-08B7A30246F9}"/>
    <dgm:cxn modelId="{7A7084BC-6176-4905-9F61-773EFCDBCC1D}" srcId="{B7B8BB3F-BD79-459C-B441-17B1CB84C594}" destId="{8FF19B94-90EB-4466-A9E2-A4960EA1E759}" srcOrd="2" destOrd="0" parTransId="{9148FA3A-7E20-4B66-966F-62E28EA99DC2}" sibTransId="{032825DD-061E-44EE-8CAC-CCF155394BAE}"/>
    <dgm:cxn modelId="{213A770B-90AF-4493-88ED-4550791D6B08}" type="presParOf" srcId="{A15ED324-A25A-433C-AB85-9D11F3ED266B}" destId="{68008CCD-68C3-4CAC-A4B1-B59E84F8BAD1}" srcOrd="0" destOrd="0" presId="urn:microsoft.com/office/officeart/2008/layout/VerticalCurvedList"/>
    <dgm:cxn modelId="{BADDDE63-7E70-4256-8698-72CB03DB0D83}" type="presParOf" srcId="{68008CCD-68C3-4CAC-A4B1-B59E84F8BAD1}" destId="{28A7DA15-D878-487A-953C-1295FA6FEE37}" srcOrd="0" destOrd="0" presId="urn:microsoft.com/office/officeart/2008/layout/VerticalCurvedList"/>
    <dgm:cxn modelId="{BB587529-E334-4C7A-97DC-579041FD4222}" type="presParOf" srcId="{28A7DA15-D878-487A-953C-1295FA6FEE37}" destId="{1AFC4F8C-89AB-481F-939C-ABBB5BA1E779}" srcOrd="0" destOrd="0" presId="urn:microsoft.com/office/officeart/2008/layout/VerticalCurvedList"/>
    <dgm:cxn modelId="{FC052D1A-B837-44E4-99D1-92E6131F3234}" type="presParOf" srcId="{28A7DA15-D878-487A-953C-1295FA6FEE37}" destId="{9774FFC2-42A9-4404-9301-2DCCEBC5BA44}" srcOrd="1" destOrd="0" presId="urn:microsoft.com/office/officeart/2008/layout/VerticalCurvedList"/>
    <dgm:cxn modelId="{8F973B56-9FB5-41B3-918F-1B248E75982B}" type="presParOf" srcId="{28A7DA15-D878-487A-953C-1295FA6FEE37}" destId="{08AAFAA2-ED68-490A-9979-22F1452F5DDA}" srcOrd="2" destOrd="0" presId="urn:microsoft.com/office/officeart/2008/layout/VerticalCurvedList"/>
    <dgm:cxn modelId="{EA736CF9-C8B2-47A3-A3BC-03782B1E458A}" type="presParOf" srcId="{28A7DA15-D878-487A-953C-1295FA6FEE37}" destId="{0171722C-0535-4795-B7FA-62EDAE08B391}" srcOrd="3" destOrd="0" presId="urn:microsoft.com/office/officeart/2008/layout/VerticalCurvedList"/>
    <dgm:cxn modelId="{BF63036F-D909-40B2-9AE7-1A38C388DDA1}" type="presParOf" srcId="{68008CCD-68C3-4CAC-A4B1-B59E84F8BAD1}" destId="{67923D75-E700-4833-86E1-909B775BFD2D}" srcOrd="1" destOrd="0" presId="urn:microsoft.com/office/officeart/2008/layout/VerticalCurvedList"/>
    <dgm:cxn modelId="{4E879DA0-1C64-439F-A935-E09D769AA3E8}" type="presParOf" srcId="{68008CCD-68C3-4CAC-A4B1-B59E84F8BAD1}" destId="{09CBAE38-5FE9-405E-87FF-99C6C424BF98}" srcOrd="2" destOrd="0" presId="urn:microsoft.com/office/officeart/2008/layout/VerticalCurvedList"/>
    <dgm:cxn modelId="{A85F0C6D-16E5-4684-8762-BEF09B85BBAC}" type="presParOf" srcId="{09CBAE38-5FE9-405E-87FF-99C6C424BF98}" destId="{60177C03-489A-4386-872B-30E091EE4D15}" srcOrd="0" destOrd="0" presId="urn:microsoft.com/office/officeart/2008/layout/VerticalCurvedList"/>
    <dgm:cxn modelId="{08322F61-BC32-4A31-8A8B-4FDF61D8561F}" type="presParOf" srcId="{68008CCD-68C3-4CAC-A4B1-B59E84F8BAD1}" destId="{273FEC3D-007B-4FC2-9F4A-25E90EBE52BD}" srcOrd="3" destOrd="0" presId="urn:microsoft.com/office/officeart/2008/layout/VerticalCurvedList"/>
    <dgm:cxn modelId="{C6ACC908-1168-4E16-A510-6614CC72707D}" type="presParOf" srcId="{68008CCD-68C3-4CAC-A4B1-B59E84F8BAD1}" destId="{2F9A5F41-E4E3-4DFF-9260-E14C14FD645D}" srcOrd="4" destOrd="0" presId="urn:microsoft.com/office/officeart/2008/layout/VerticalCurvedList"/>
    <dgm:cxn modelId="{3980E272-36A2-4147-8FAC-BAA479008B22}" type="presParOf" srcId="{2F9A5F41-E4E3-4DFF-9260-E14C14FD645D}" destId="{207BB193-2621-4AA9-B871-3B173533F98F}" srcOrd="0" destOrd="0" presId="urn:microsoft.com/office/officeart/2008/layout/VerticalCurvedList"/>
    <dgm:cxn modelId="{07BC120D-A7D3-4B19-9E52-4746D66127A0}" type="presParOf" srcId="{68008CCD-68C3-4CAC-A4B1-B59E84F8BAD1}" destId="{EAC63EB7-434B-40B9-8824-F6E71FBA276D}" srcOrd="5" destOrd="0" presId="urn:microsoft.com/office/officeart/2008/layout/VerticalCurvedList"/>
    <dgm:cxn modelId="{552A8557-22A8-4737-B9CB-E8DF6139DBF8}" type="presParOf" srcId="{68008CCD-68C3-4CAC-A4B1-B59E84F8BAD1}" destId="{B47CEF2C-ADBE-4CB9-A963-CAB6A3096736}" srcOrd="6" destOrd="0" presId="urn:microsoft.com/office/officeart/2008/layout/VerticalCurvedList"/>
    <dgm:cxn modelId="{6C3EBA9B-9F7C-49C6-A6CE-AA9C2CE9D73E}" type="presParOf" srcId="{B47CEF2C-ADBE-4CB9-A963-CAB6A3096736}" destId="{5F3693B7-B581-4C2D-A9E6-21ABB31D93F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EE8D3B-64D9-4AA7-A7ED-110BDBB05081}"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7707F226-3F99-43E3-B79B-7C53064167FD}">
      <dgm:prSet phldrT="[Text]">
        <dgm:style>
          <a:lnRef idx="0">
            <a:schemeClr val="accent3"/>
          </a:lnRef>
          <a:fillRef idx="3">
            <a:schemeClr val="accent3"/>
          </a:fillRef>
          <a:effectRef idx="3">
            <a:schemeClr val="accent3"/>
          </a:effectRef>
          <a:fontRef idx="minor">
            <a:schemeClr val="lt1"/>
          </a:fontRef>
        </dgm:style>
      </dgm:prSet>
      <dgm:spPr>
        <a:gradFill rotWithShape="0">
          <a:gsLst>
            <a:gs pos="0">
              <a:srgbClr val="429A16"/>
            </a:gs>
            <a:gs pos="80000">
              <a:srgbClr val="59D01E"/>
            </a:gs>
            <a:gs pos="100000">
              <a:srgbClr val="59D01E"/>
            </a:gs>
          </a:gsLst>
        </a:gradFill>
        <a:scene3d>
          <a:camera prst="orthographicFront" fov="0">
            <a:rot lat="0" lon="0" rev="0"/>
          </a:camera>
          <a:lightRig rig="contrasting" dir="t">
            <a:rot lat="0" lon="0" rev="12000000"/>
          </a:lightRig>
        </a:scene3d>
      </dgm:spPr>
      <dgm:t>
        <a:bodyPr/>
        <a:lstStyle/>
        <a:p>
          <a:r>
            <a:rPr lang="en-US" b="1" dirty="0" smtClean="0">
              <a:effectLst/>
            </a:rPr>
            <a:t>Server Applications</a:t>
          </a:r>
          <a:endParaRPr lang="en-US" b="1" dirty="0">
            <a:effectLst/>
          </a:endParaRPr>
        </a:p>
      </dgm:t>
    </dgm:pt>
    <dgm:pt modelId="{859818B0-4F27-45AC-B5C7-CD50E3492E07}" type="parTrans" cxnId="{1B26B210-D7D6-4370-B2F6-E5A71CAD31C4}">
      <dgm:prSet/>
      <dgm:spPr/>
      <dgm:t>
        <a:bodyPr/>
        <a:lstStyle/>
        <a:p>
          <a:endParaRPr lang="en-US">
            <a:effectLst/>
          </a:endParaRPr>
        </a:p>
      </dgm:t>
    </dgm:pt>
    <dgm:pt modelId="{78D528FD-964D-4087-B521-C916802F84EA}" type="sibTrans" cxnId="{1B26B210-D7D6-4370-B2F6-E5A71CAD31C4}">
      <dgm:prSet/>
      <dgm:spPr/>
      <dgm:t>
        <a:bodyPr/>
        <a:lstStyle/>
        <a:p>
          <a:endParaRPr lang="en-US">
            <a:effectLst/>
          </a:endParaRPr>
        </a:p>
      </dgm:t>
    </dgm:pt>
    <dgm:pt modelId="{CA8D61AB-20CE-43BD-8815-CBE35185E223}">
      <dgm:prSet phldrT="[Text]"/>
      <dgm:spPr/>
      <dgm:t>
        <a:bodyPr/>
        <a:lstStyle/>
        <a:p>
          <a:r>
            <a:rPr lang="en-US" b="1" dirty="0" smtClean="0">
              <a:effectLst/>
            </a:rPr>
            <a:t>SharePoint Server</a:t>
          </a:r>
          <a:endParaRPr lang="en-US" b="1" dirty="0">
            <a:effectLst/>
          </a:endParaRPr>
        </a:p>
      </dgm:t>
    </dgm:pt>
    <dgm:pt modelId="{782F4EF9-3716-4AE6-94F5-6115D77623DA}">
      <dgm:prSet phldrT="[Text]"/>
      <dgm:spPr/>
      <dgm:t>
        <a:bodyPr/>
        <a:lstStyle/>
        <a:p>
          <a:r>
            <a:rPr lang="en-US" b="1" dirty="0" smtClean="0">
              <a:effectLst/>
            </a:rPr>
            <a:t>Project Server</a:t>
          </a:r>
          <a:endParaRPr lang="en-US" b="1" dirty="0">
            <a:effectLst/>
          </a:endParaRPr>
        </a:p>
      </dgm:t>
    </dgm:pt>
    <dgm:pt modelId="{FDC13C30-D15B-4B6A-B28B-37B456AA3F28}">
      <dgm:prSet phldrT="[Text]"/>
      <dgm:spPr/>
      <dgm:t>
        <a:bodyPr/>
        <a:lstStyle/>
        <a:p>
          <a:r>
            <a:rPr lang="en-US" b="1" dirty="0" smtClean="0">
              <a:effectLst/>
            </a:rPr>
            <a:t>Collaboration</a:t>
          </a:r>
          <a:endParaRPr lang="en-US" b="1" dirty="0">
            <a:effectLst/>
          </a:endParaRPr>
        </a:p>
      </dgm:t>
    </dgm:pt>
    <dgm:pt modelId="{EBCECA30-0B59-4BDB-8242-942513DC5FE3}" type="sibTrans" cxnId="{96F36C47-4856-42B2-B29D-F4C4B7DE7AA5}">
      <dgm:prSet/>
      <dgm:spPr/>
      <dgm:t>
        <a:bodyPr/>
        <a:lstStyle/>
        <a:p>
          <a:endParaRPr lang="en-US">
            <a:effectLst/>
          </a:endParaRPr>
        </a:p>
      </dgm:t>
    </dgm:pt>
    <dgm:pt modelId="{B647790B-4EB2-4C4F-BF1A-C031FD780C7F}" type="parTrans" cxnId="{96F36C47-4856-42B2-B29D-F4C4B7DE7AA5}">
      <dgm:prSet/>
      <dgm:spPr/>
      <dgm:t>
        <a:bodyPr/>
        <a:lstStyle/>
        <a:p>
          <a:endParaRPr lang="en-US" b="1">
            <a:effectLst/>
          </a:endParaRPr>
        </a:p>
      </dgm:t>
    </dgm:pt>
    <dgm:pt modelId="{B39E35EC-1595-4209-8A35-12589EF79876}" type="sibTrans" cxnId="{D67CB9E7-6ECD-4D5F-BF76-E40C98880846}">
      <dgm:prSet/>
      <dgm:spPr/>
      <dgm:t>
        <a:bodyPr/>
        <a:lstStyle/>
        <a:p>
          <a:endParaRPr lang="en-US">
            <a:effectLst/>
          </a:endParaRPr>
        </a:p>
      </dgm:t>
    </dgm:pt>
    <dgm:pt modelId="{60B66A4A-991C-4248-B837-AD9044E3EEF9}" type="parTrans" cxnId="{D67CB9E7-6ECD-4D5F-BF76-E40C98880846}">
      <dgm:prSet/>
      <dgm:spPr/>
      <dgm:t>
        <a:bodyPr/>
        <a:lstStyle/>
        <a:p>
          <a:endParaRPr lang="en-US" b="1">
            <a:effectLst/>
          </a:endParaRPr>
        </a:p>
      </dgm:t>
    </dgm:pt>
    <dgm:pt modelId="{6AEF1A4A-E9A1-4ED5-8CBB-D167DC6961A6}">
      <dgm:prSet phldrT="[Text]"/>
      <dgm:spPr/>
      <dgm:t>
        <a:bodyPr/>
        <a:lstStyle/>
        <a:p>
          <a:r>
            <a:rPr lang="en-US" b="1" dirty="0" smtClean="0">
              <a:effectLst/>
            </a:rPr>
            <a:t>SQL</a:t>
          </a:r>
          <a:endParaRPr lang="en-US" b="1" dirty="0">
            <a:effectLst/>
          </a:endParaRPr>
        </a:p>
      </dgm:t>
    </dgm:pt>
    <dgm:pt modelId="{8895E7E9-CE96-45F1-BC61-88983DB36DDC}">
      <dgm:prSet phldrT="[Text]"/>
      <dgm:spPr/>
      <dgm:t>
        <a:bodyPr/>
        <a:lstStyle/>
        <a:p>
          <a:r>
            <a:rPr lang="en-US" b="1" dirty="0" smtClean="0">
              <a:effectLst/>
            </a:rPr>
            <a:t>Oracle</a:t>
          </a:r>
          <a:endParaRPr lang="en-US" b="1" dirty="0">
            <a:effectLst/>
          </a:endParaRPr>
        </a:p>
      </dgm:t>
    </dgm:pt>
    <dgm:pt modelId="{C009186F-8F99-420F-9860-E58E06F23072}" type="sibTrans" cxnId="{2B963968-75D0-4F02-8541-D0831DA1F204}">
      <dgm:prSet/>
      <dgm:spPr/>
      <dgm:t>
        <a:bodyPr/>
        <a:lstStyle/>
        <a:p>
          <a:endParaRPr lang="en-US">
            <a:effectLst/>
          </a:endParaRPr>
        </a:p>
      </dgm:t>
    </dgm:pt>
    <dgm:pt modelId="{363CB6E0-206C-4EE1-B0B2-0599F8B5DBCD}" type="parTrans" cxnId="{2B963968-75D0-4F02-8541-D0831DA1F204}">
      <dgm:prSet/>
      <dgm:spPr/>
      <dgm:t>
        <a:bodyPr/>
        <a:lstStyle/>
        <a:p>
          <a:endParaRPr lang="en-US" b="1">
            <a:effectLst/>
          </a:endParaRPr>
        </a:p>
      </dgm:t>
    </dgm:pt>
    <dgm:pt modelId="{E32E81BB-0A6F-41D9-9694-08E29562C683}" type="sibTrans" cxnId="{05E65499-F4EE-4660-82E0-1635C1D83934}">
      <dgm:prSet/>
      <dgm:spPr/>
      <dgm:t>
        <a:bodyPr/>
        <a:lstStyle/>
        <a:p>
          <a:endParaRPr lang="en-US">
            <a:effectLst/>
          </a:endParaRPr>
        </a:p>
      </dgm:t>
    </dgm:pt>
    <dgm:pt modelId="{000FE0C6-A901-4039-B982-D54D48017147}" type="parTrans" cxnId="{05E65499-F4EE-4660-82E0-1635C1D83934}">
      <dgm:prSet/>
      <dgm:spPr/>
      <dgm:t>
        <a:bodyPr/>
        <a:lstStyle/>
        <a:p>
          <a:endParaRPr lang="en-US" b="1">
            <a:effectLst/>
          </a:endParaRPr>
        </a:p>
      </dgm:t>
    </dgm:pt>
    <dgm:pt modelId="{4E2BA770-56C6-4760-BF93-C58BD6A7AA19}">
      <dgm:prSet phldrT="[Text]">
        <dgm:style>
          <a:lnRef idx="0">
            <a:schemeClr val="accent3"/>
          </a:lnRef>
          <a:fillRef idx="3">
            <a:schemeClr val="accent3"/>
          </a:fillRef>
          <a:effectRef idx="3">
            <a:schemeClr val="accent3"/>
          </a:effectRef>
          <a:fontRef idx="minor">
            <a:schemeClr val="lt1"/>
          </a:fontRef>
        </dgm:style>
      </dgm:prSet>
      <dgm:spPr>
        <a:gradFill rotWithShape="0">
          <a:gsLst>
            <a:gs pos="0">
              <a:srgbClr val="429A16"/>
            </a:gs>
            <a:gs pos="80000">
              <a:srgbClr val="59D01E"/>
            </a:gs>
            <a:gs pos="100000">
              <a:srgbClr val="59D01E"/>
            </a:gs>
          </a:gsLst>
        </a:gradFill>
        <a:scene3d>
          <a:camera prst="orthographicFront" fov="0">
            <a:rot lat="0" lon="0" rev="0"/>
          </a:camera>
          <a:lightRig rig="contrasting" dir="t">
            <a:rot lat="0" lon="0" rev="12000000"/>
          </a:lightRig>
        </a:scene3d>
      </dgm:spPr>
      <dgm:t>
        <a:bodyPr/>
        <a:lstStyle/>
        <a:p>
          <a:r>
            <a:rPr lang="en-US" b="1" dirty="0" smtClean="0">
              <a:effectLst/>
            </a:rPr>
            <a:t>SSRS</a:t>
          </a:r>
          <a:endParaRPr lang="en-US" b="1" dirty="0">
            <a:effectLst/>
          </a:endParaRPr>
        </a:p>
      </dgm:t>
    </dgm:pt>
    <dgm:pt modelId="{39943827-0845-417E-A2AC-ECE1C5CD4735}">
      <dgm:prSet phldrT="[Text]">
        <dgm:style>
          <a:lnRef idx="0">
            <a:schemeClr val="accent3"/>
          </a:lnRef>
          <a:fillRef idx="3">
            <a:schemeClr val="accent3"/>
          </a:fillRef>
          <a:effectRef idx="3">
            <a:schemeClr val="accent3"/>
          </a:effectRef>
          <a:fontRef idx="minor">
            <a:schemeClr val="lt1"/>
          </a:fontRef>
        </dgm:style>
      </dgm:prSet>
      <dgm:spPr>
        <a:gradFill rotWithShape="0">
          <a:gsLst>
            <a:gs pos="0">
              <a:srgbClr val="429A16"/>
            </a:gs>
            <a:gs pos="80000">
              <a:srgbClr val="59D01E"/>
            </a:gs>
            <a:gs pos="100000">
              <a:srgbClr val="59D01E"/>
            </a:gs>
          </a:gsLst>
        </a:gradFill>
        <a:scene3d>
          <a:camera prst="orthographicFront" fov="0">
            <a:rot lat="0" lon="0" rev="0"/>
          </a:camera>
          <a:lightRig rig="contrasting" dir="t">
            <a:rot lat="0" lon="0" rev="12000000"/>
          </a:lightRig>
        </a:scene3d>
      </dgm:spPr>
      <dgm:t>
        <a:bodyPr/>
        <a:lstStyle/>
        <a:p>
          <a:r>
            <a:rPr lang="en-US" b="1" dirty="0" smtClean="0">
              <a:effectLst/>
            </a:rPr>
            <a:t>Dynamics AX</a:t>
          </a:r>
          <a:endParaRPr lang="en-US" b="1" dirty="0">
            <a:effectLst/>
          </a:endParaRPr>
        </a:p>
      </dgm:t>
    </dgm:pt>
    <dgm:pt modelId="{A35A1CA2-506E-466C-B330-EF62C93C0991}">
      <dgm:prSet phldrT="[Text]">
        <dgm:style>
          <a:lnRef idx="0">
            <a:schemeClr val="accent3"/>
          </a:lnRef>
          <a:fillRef idx="3">
            <a:schemeClr val="accent3"/>
          </a:fillRef>
          <a:effectRef idx="3">
            <a:schemeClr val="accent3"/>
          </a:effectRef>
          <a:fontRef idx="minor">
            <a:schemeClr val="lt1"/>
          </a:fontRef>
        </dgm:style>
      </dgm:prSet>
      <dgm:spPr>
        <a:gradFill rotWithShape="0">
          <a:gsLst>
            <a:gs pos="0">
              <a:srgbClr val="429A16"/>
            </a:gs>
            <a:gs pos="80000">
              <a:srgbClr val="59D01E"/>
            </a:gs>
            <a:gs pos="100000">
              <a:srgbClr val="59D01E"/>
            </a:gs>
          </a:gsLst>
        </a:gradFill>
        <a:scene3d>
          <a:camera prst="orthographicFront" fov="0">
            <a:rot lat="0" lon="0" rev="0"/>
          </a:camera>
          <a:lightRig rig="contrasting" dir="t">
            <a:rot lat="0" lon="0" rev="12000000"/>
          </a:lightRig>
        </a:scene3d>
      </dgm:spPr>
      <dgm:t>
        <a:bodyPr/>
        <a:lstStyle/>
        <a:p>
          <a:r>
            <a:rPr lang="en-US" b="1" dirty="0" smtClean="0">
              <a:effectLst/>
            </a:rPr>
            <a:t>Business</a:t>
          </a:r>
          <a:endParaRPr lang="en-US" b="1" dirty="0">
            <a:effectLst/>
          </a:endParaRPr>
        </a:p>
      </dgm:t>
    </dgm:pt>
    <dgm:pt modelId="{73400E6C-33EE-41AE-8D91-9871716B3CBE}" type="sibTrans" cxnId="{7A3641D3-9644-4F9E-92A4-A454C665731D}">
      <dgm:prSet/>
      <dgm:spPr/>
      <dgm:t>
        <a:bodyPr/>
        <a:lstStyle/>
        <a:p>
          <a:endParaRPr lang="en-US">
            <a:effectLst/>
          </a:endParaRPr>
        </a:p>
      </dgm:t>
    </dgm:pt>
    <dgm:pt modelId="{8AAD8727-4C03-4288-A726-481D15AF957D}" type="parTrans" cxnId="{7A3641D3-9644-4F9E-92A4-A454C665731D}">
      <dgm:prSet/>
      <dgm:spPr/>
      <dgm:t>
        <a:bodyPr/>
        <a:lstStyle/>
        <a:p>
          <a:endParaRPr lang="en-US" b="1">
            <a:effectLst/>
          </a:endParaRPr>
        </a:p>
      </dgm:t>
    </dgm:pt>
    <dgm:pt modelId="{4F47F87C-D164-4678-BF18-4DA78ED21F84}" type="sibTrans" cxnId="{5F4902DD-266B-46E3-8C98-094EE89F90D1}">
      <dgm:prSet/>
      <dgm:spPr/>
      <dgm:t>
        <a:bodyPr/>
        <a:lstStyle/>
        <a:p>
          <a:endParaRPr lang="en-US">
            <a:effectLst/>
          </a:endParaRPr>
        </a:p>
      </dgm:t>
    </dgm:pt>
    <dgm:pt modelId="{BCF4C3FB-C3E4-4009-A47B-59FA16A9702C}" type="parTrans" cxnId="{5F4902DD-266B-46E3-8C98-094EE89F90D1}">
      <dgm:prSet/>
      <dgm:spPr/>
      <dgm:t>
        <a:bodyPr/>
        <a:lstStyle/>
        <a:p>
          <a:endParaRPr lang="en-US" b="1">
            <a:effectLst/>
          </a:endParaRPr>
        </a:p>
      </dgm:t>
    </dgm:pt>
    <dgm:pt modelId="{63EA7BA7-4854-4E04-9AAD-83EC98E45735}">
      <dgm:prSet phldrT="[Text]"/>
      <dgm:spPr/>
      <dgm:t>
        <a:bodyPr/>
        <a:lstStyle/>
        <a:p>
          <a:r>
            <a:rPr lang="en-US" b="1" dirty="0" smtClean="0">
              <a:effectLst/>
            </a:rPr>
            <a:t>Operations Mgr</a:t>
          </a:r>
          <a:endParaRPr lang="en-US" b="1" dirty="0">
            <a:effectLst/>
          </a:endParaRPr>
        </a:p>
      </dgm:t>
    </dgm:pt>
    <dgm:pt modelId="{C535BA4F-F435-40A1-A9FD-567A90FCF05F}">
      <dgm:prSet phldrT="[Text]"/>
      <dgm:spPr/>
      <dgm:t>
        <a:bodyPr/>
        <a:lstStyle/>
        <a:p>
          <a:r>
            <a:rPr lang="en-US" b="1" dirty="0" smtClean="0">
              <a:effectLst/>
            </a:rPr>
            <a:t>SCCM</a:t>
          </a:r>
          <a:endParaRPr lang="en-US" b="1" dirty="0">
            <a:effectLst/>
          </a:endParaRPr>
        </a:p>
      </dgm:t>
    </dgm:pt>
    <dgm:pt modelId="{AC261B5C-86D9-4D89-980C-BEF1550446ED}">
      <dgm:prSet phldrT="[Text]"/>
      <dgm:spPr/>
      <dgm:t>
        <a:bodyPr/>
        <a:lstStyle/>
        <a:p>
          <a:r>
            <a:rPr lang="en-US" b="1" dirty="0" smtClean="0">
              <a:effectLst/>
            </a:rPr>
            <a:t>Management</a:t>
          </a:r>
          <a:endParaRPr lang="en-US" b="1" dirty="0">
            <a:effectLst/>
          </a:endParaRPr>
        </a:p>
      </dgm:t>
    </dgm:pt>
    <dgm:pt modelId="{1E458A2A-1BB0-4FC7-BC0F-F4379BA3B1BB}" type="sibTrans" cxnId="{528670E6-04EC-446D-9664-93E387A6F4FB}">
      <dgm:prSet/>
      <dgm:spPr/>
      <dgm:t>
        <a:bodyPr/>
        <a:lstStyle/>
        <a:p>
          <a:endParaRPr lang="en-US">
            <a:effectLst/>
          </a:endParaRPr>
        </a:p>
      </dgm:t>
    </dgm:pt>
    <dgm:pt modelId="{9F76FB96-5C68-4564-9C99-86BE21FAA9B9}" type="parTrans" cxnId="{528670E6-04EC-446D-9664-93E387A6F4FB}">
      <dgm:prSet/>
      <dgm:spPr/>
      <dgm:t>
        <a:bodyPr/>
        <a:lstStyle/>
        <a:p>
          <a:endParaRPr lang="en-US" b="1">
            <a:effectLst/>
          </a:endParaRPr>
        </a:p>
      </dgm:t>
    </dgm:pt>
    <dgm:pt modelId="{619FBB98-34FD-45B9-99F2-0C91C8EF2790}" type="sibTrans" cxnId="{FF8782B6-F655-4309-905F-4877F94DA4A0}">
      <dgm:prSet/>
      <dgm:spPr/>
      <dgm:t>
        <a:bodyPr/>
        <a:lstStyle/>
        <a:p>
          <a:endParaRPr lang="en-US">
            <a:effectLst/>
          </a:endParaRPr>
        </a:p>
      </dgm:t>
    </dgm:pt>
    <dgm:pt modelId="{8AFBE154-29CA-4B4B-8929-AED62F2FCCC2}" type="parTrans" cxnId="{FF8782B6-F655-4309-905F-4877F94DA4A0}">
      <dgm:prSet/>
      <dgm:spPr/>
      <dgm:t>
        <a:bodyPr/>
        <a:lstStyle/>
        <a:p>
          <a:endParaRPr lang="en-US" b="1">
            <a:effectLst/>
          </a:endParaRPr>
        </a:p>
      </dgm:t>
    </dgm:pt>
    <dgm:pt modelId="{983D565B-118B-441D-8736-0E36D13F888F}" type="sibTrans" cxnId="{486BF443-8C51-4807-A8D5-0D362ACD526D}">
      <dgm:prSet/>
      <dgm:spPr/>
      <dgm:t>
        <a:bodyPr/>
        <a:lstStyle/>
        <a:p>
          <a:endParaRPr lang="en-US">
            <a:effectLst/>
          </a:endParaRPr>
        </a:p>
      </dgm:t>
    </dgm:pt>
    <dgm:pt modelId="{EA5ED833-30ED-4D59-8DFF-21EBAA0B5098}" type="parTrans" cxnId="{486BF443-8C51-4807-A8D5-0D362ACD526D}">
      <dgm:prSet/>
      <dgm:spPr>
        <a:ln>
          <a:solidFill>
            <a:schemeClr val="tx1"/>
          </a:solidFill>
        </a:ln>
      </dgm:spPr>
      <dgm:t>
        <a:bodyPr/>
        <a:lstStyle/>
        <a:p>
          <a:endParaRPr lang="en-US" b="1">
            <a:effectLst/>
          </a:endParaRPr>
        </a:p>
      </dgm:t>
    </dgm:pt>
    <dgm:pt modelId="{7D1339E4-8488-431F-8998-232F07F7DAB6}" type="sibTrans" cxnId="{EF655ADC-5B84-48F7-916B-FBF77EC29923}">
      <dgm:prSet/>
      <dgm:spPr/>
      <dgm:t>
        <a:bodyPr/>
        <a:lstStyle/>
        <a:p>
          <a:endParaRPr lang="en-US">
            <a:effectLst/>
          </a:endParaRPr>
        </a:p>
      </dgm:t>
    </dgm:pt>
    <dgm:pt modelId="{D1585A54-0BC1-478E-88B0-FE49C3E8EFEA}" type="parTrans" cxnId="{EF655ADC-5B84-48F7-916B-FBF77EC29923}">
      <dgm:prSet/>
      <dgm:spPr>
        <a:ln>
          <a:solidFill>
            <a:schemeClr val="tx1"/>
          </a:solidFill>
        </a:ln>
      </dgm:spPr>
      <dgm:t>
        <a:bodyPr/>
        <a:lstStyle/>
        <a:p>
          <a:endParaRPr lang="en-US" b="1">
            <a:effectLst/>
          </a:endParaRPr>
        </a:p>
      </dgm:t>
    </dgm:pt>
    <dgm:pt modelId="{84B8EAB7-2384-482B-BA2A-92F6912BED05}" type="sibTrans" cxnId="{E001016C-8BAE-4527-835B-B60A548C059F}">
      <dgm:prSet/>
      <dgm:spPr/>
      <dgm:t>
        <a:bodyPr/>
        <a:lstStyle/>
        <a:p>
          <a:endParaRPr lang="en-US">
            <a:effectLst/>
          </a:endParaRPr>
        </a:p>
      </dgm:t>
    </dgm:pt>
    <dgm:pt modelId="{A7933624-1D0A-4A15-BA32-98DCA611369D}" type="parTrans" cxnId="{E001016C-8BAE-4527-835B-B60A548C059F}">
      <dgm:prSet/>
      <dgm:spPr>
        <a:ln>
          <a:solidFill>
            <a:schemeClr val="tx1"/>
          </a:solidFill>
        </a:ln>
      </dgm:spPr>
      <dgm:t>
        <a:bodyPr/>
        <a:lstStyle/>
        <a:p>
          <a:endParaRPr lang="en-US" b="1">
            <a:effectLst/>
          </a:endParaRPr>
        </a:p>
      </dgm:t>
    </dgm:pt>
    <dgm:pt modelId="{D4F83189-796A-478F-91B0-EB421CA48D51}">
      <dgm:prSet phldrT="[Text]">
        <dgm:style>
          <a:lnRef idx="2">
            <a:schemeClr val="accent1"/>
          </a:lnRef>
          <a:fillRef idx="1">
            <a:schemeClr val="lt1"/>
          </a:fillRef>
          <a:effectRef idx="0">
            <a:schemeClr val="accent1"/>
          </a:effectRef>
          <a:fontRef idx="minor">
            <a:schemeClr val="dk1"/>
          </a:fontRef>
        </dgm:style>
      </dgm:prSet>
      <dgm:spPr/>
      <dgm:t>
        <a:bodyPr/>
        <a:lstStyle/>
        <a:p>
          <a:r>
            <a:rPr lang="en-US" b="1" dirty="0" smtClean="0">
              <a:effectLst/>
            </a:rPr>
            <a:t>Database</a:t>
          </a:r>
          <a:endParaRPr lang="en-US" b="1" dirty="0">
            <a:effectLst/>
          </a:endParaRPr>
        </a:p>
      </dgm:t>
    </dgm:pt>
    <dgm:pt modelId="{D43998CF-3C06-49AA-AA1B-4FCC9D0270D2}" type="parTrans" cxnId="{B1A64BD6-680D-43C8-BCDC-AEECDB17DEA2}">
      <dgm:prSet/>
      <dgm:spPr>
        <a:ln>
          <a:solidFill>
            <a:schemeClr val="tx1"/>
          </a:solidFill>
        </a:ln>
      </dgm:spPr>
      <dgm:t>
        <a:bodyPr/>
        <a:lstStyle/>
        <a:p>
          <a:endParaRPr lang="en-US" b="1">
            <a:effectLst/>
          </a:endParaRPr>
        </a:p>
      </dgm:t>
    </dgm:pt>
    <dgm:pt modelId="{1B3DF8A8-D138-41C9-9854-85EFCC6AB26C}" type="sibTrans" cxnId="{B1A64BD6-680D-43C8-BCDC-AEECDB17DEA2}">
      <dgm:prSet/>
      <dgm:spPr/>
      <dgm:t>
        <a:bodyPr/>
        <a:lstStyle/>
        <a:p>
          <a:endParaRPr lang="en-US">
            <a:effectLst/>
          </a:endParaRPr>
        </a:p>
      </dgm:t>
    </dgm:pt>
    <dgm:pt modelId="{9E6DE7FE-AAFD-4E19-86F8-819B37E271DA}" type="pres">
      <dgm:prSet presAssocID="{F5EE8D3B-64D9-4AA7-A7ED-110BDBB05081}" presName="mainComposite" presStyleCnt="0">
        <dgm:presLayoutVars>
          <dgm:chPref val="1"/>
          <dgm:dir/>
          <dgm:animOne val="branch"/>
          <dgm:animLvl val="lvl"/>
          <dgm:resizeHandles val="exact"/>
        </dgm:presLayoutVars>
      </dgm:prSet>
      <dgm:spPr/>
      <dgm:t>
        <a:bodyPr/>
        <a:lstStyle/>
        <a:p>
          <a:endParaRPr lang="en-US"/>
        </a:p>
      </dgm:t>
    </dgm:pt>
    <dgm:pt modelId="{0D2792F1-E3D3-4548-911D-1226A8826550}" type="pres">
      <dgm:prSet presAssocID="{F5EE8D3B-64D9-4AA7-A7ED-110BDBB05081}" presName="hierFlow" presStyleCnt="0"/>
      <dgm:spPr/>
    </dgm:pt>
    <dgm:pt modelId="{02F9DD2D-8936-499E-855A-A42E227B00C7}" type="pres">
      <dgm:prSet presAssocID="{F5EE8D3B-64D9-4AA7-A7ED-110BDBB05081}" presName="hierChild1" presStyleCnt="0">
        <dgm:presLayoutVars>
          <dgm:chPref val="1"/>
          <dgm:animOne val="branch"/>
          <dgm:animLvl val="lvl"/>
        </dgm:presLayoutVars>
      </dgm:prSet>
      <dgm:spPr/>
    </dgm:pt>
    <dgm:pt modelId="{7B4A3C32-079D-4DF7-9A13-B850970E68F0}" type="pres">
      <dgm:prSet presAssocID="{7707F226-3F99-43E3-B79B-7C53064167FD}" presName="Name14" presStyleCnt="0"/>
      <dgm:spPr/>
    </dgm:pt>
    <dgm:pt modelId="{349B47F1-E679-452E-86A0-F2F9C804906A}" type="pres">
      <dgm:prSet presAssocID="{7707F226-3F99-43E3-B79B-7C53064167FD}" presName="level1Shape" presStyleLbl="node0" presStyleIdx="0" presStyleCnt="1">
        <dgm:presLayoutVars>
          <dgm:chPref val="3"/>
        </dgm:presLayoutVars>
      </dgm:prSet>
      <dgm:spPr/>
      <dgm:t>
        <a:bodyPr/>
        <a:lstStyle/>
        <a:p>
          <a:endParaRPr lang="en-US"/>
        </a:p>
      </dgm:t>
    </dgm:pt>
    <dgm:pt modelId="{AA416AFA-C3D3-4A7C-AEF5-FA576A52230E}" type="pres">
      <dgm:prSet presAssocID="{7707F226-3F99-43E3-B79B-7C53064167FD}" presName="hierChild2" presStyleCnt="0"/>
      <dgm:spPr/>
    </dgm:pt>
    <dgm:pt modelId="{F500E8B4-C198-4CA7-8DAA-42A6B2227C4C}" type="pres">
      <dgm:prSet presAssocID="{A7933624-1D0A-4A15-BA32-98DCA611369D}" presName="Name19" presStyleLbl="parChTrans1D2" presStyleIdx="0" presStyleCnt="4"/>
      <dgm:spPr/>
      <dgm:t>
        <a:bodyPr/>
        <a:lstStyle/>
        <a:p>
          <a:endParaRPr lang="en-US"/>
        </a:p>
      </dgm:t>
    </dgm:pt>
    <dgm:pt modelId="{F2C1B961-A3EA-41B9-AC51-93C7783733F1}" type="pres">
      <dgm:prSet presAssocID="{AC261B5C-86D9-4D89-980C-BEF1550446ED}" presName="Name21" presStyleCnt="0"/>
      <dgm:spPr/>
    </dgm:pt>
    <dgm:pt modelId="{F6034B01-C971-407A-8442-A0BF664F0474}" type="pres">
      <dgm:prSet presAssocID="{AC261B5C-86D9-4D89-980C-BEF1550446ED}" presName="level2Shape" presStyleLbl="node2" presStyleIdx="0" presStyleCnt="4"/>
      <dgm:spPr/>
      <dgm:t>
        <a:bodyPr/>
        <a:lstStyle/>
        <a:p>
          <a:endParaRPr lang="en-US"/>
        </a:p>
      </dgm:t>
    </dgm:pt>
    <dgm:pt modelId="{978ACC23-79C1-4035-BDA9-A907DECD74FF}" type="pres">
      <dgm:prSet presAssocID="{AC261B5C-86D9-4D89-980C-BEF1550446ED}" presName="hierChild3" presStyleCnt="0"/>
      <dgm:spPr/>
    </dgm:pt>
    <dgm:pt modelId="{623F5BCD-FAC5-4EBF-B2B2-E65014727560}" type="pres">
      <dgm:prSet presAssocID="{8AFBE154-29CA-4B4B-8929-AED62F2FCCC2}" presName="Name19" presStyleLbl="parChTrans1D3" presStyleIdx="0" presStyleCnt="8"/>
      <dgm:spPr/>
      <dgm:t>
        <a:bodyPr/>
        <a:lstStyle/>
        <a:p>
          <a:endParaRPr lang="en-US"/>
        </a:p>
      </dgm:t>
    </dgm:pt>
    <dgm:pt modelId="{01276155-2FCE-483C-A484-DD48BDB1B4EC}" type="pres">
      <dgm:prSet presAssocID="{C535BA4F-F435-40A1-A9FD-567A90FCF05F}" presName="Name21" presStyleCnt="0"/>
      <dgm:spPr/>
    </dgm:pt>
    <dgm:pt modelId="{13DD34F3-A0F8-44E9-AE4C-284AC89AA74B}" type="pres">
      <dgm:prSet presAssocID="{C535BA4F-F435-40A1-A9FD-567A90FCF05F}" presName="level2Shape" presStyleLbl="node3" presStyleIdx="0" presStyleCnt="8"/>
      <dgm:spPr/>
      <dgm:t>
        <a:bodyPr/>
        <a:lstStyle/>
        <a:p>
          <a:endParaRPr lang="en-US"/>
        </a:p>
      </dgm:t>
    </dgm:pt>
    <dgm:pt modelId="{8024D10A-EC7D-44E1-B412-E98354C6A9FB}" type="pres">
      <dgm:prSet presAssocID="{C535BA4F-F435-40A1-A9FD-567A90FCF05F}" presName="hierChild3" presStyleCnt="0"/>
      <dgm:spPr/>
    </dgm:pt>
    <dgm:pt modelId="{DFA54457-C743-4D0A-AEE5-C50CBB9AB12D}" type="pres">
      <dgm:prSet presAssocID="{9F76FB96-5C68-4564-9C99-86BE21FAA9B9}" presName="Name19" presStyleLbl="parChTrans1D3" presStyleIdx="1" presStyleCnt="8"/>
      <dgm:spPr/>
      <dgm:t>
        <a:bodyPr/>
        <a:lstStyle/>
        <a:p>
          <a:endParaRPr lang="en-US"/>
        </a:p>
      </dgm:t>
    </dgm:pt>
    <dgm:pt modelId="{C601FA74-965C-4B58-8B25-5FB75D71EEB8}" type="pres">
      <dgm:prSet presAssocID="{63EA7BA7-4854-4E04-9AAD-83EC98E45735}" presName="Name21" presStyleCnt="0"/>
      <dgm:spPr/>
    </dgm:pt>
    <dgm:pt modelId="{B23F482C-668F-430D-85AE-04462FB3613B}" type="pres">
      <dgm:prSet presAssocID="{63EA7BA7-4854-4E04-9AAD-83EC98E45735}" presName="level2Shape" presStyleLbl="node3" presStyleIdx="1" presStyleCnt="8"/>
      <dgm:spPr/>
      <dgm:t>
        <a:bodyPr/>
        <a:lstStyle/>
        <a:p>
          <a:endParaRPr lang="en-US"/>
        </a:p>
      </dgm:t>
    </dgm:pt>
    <dgm:pt modelId="{E8335F06-C131-40C8-B9AC-584F70A9DEDA}" type="pres">
      <dgm:prSet presAssocID="{63EA7BA7-4854-4E04-9AAD-83EC98E45735}" presName="hierChild3" presStyleCnt="0"/>
      <dgm:spPr/>
    </dgm:pt>
    <dgm:pt modelId="{DEFB66BD-95B6-4A6D-AF76-4C78E2EEF956}" type="pres">
      <dgm:prSet presAssocID="{D1585A54-0BC1-478E-88B0-FE49C3E8EFEA}" presName="Name19" presStyleLbl="parChTrans1D2" presStyleIdx="1" presStyleCnt="4"/>
      <dgm:spPr/>
      <dgm:t>
        <a:bodyPr/>
        <a:lstStyle/>
        <a:p>
          <a:endParaRPr lang="en-US"/>
        </a:p>
      </dgm:t>
    </dgm:pt>
    <dgm:pt modelId="{CC9FDD2A-8B68-4F11-82D6-2C3E885601C0}" type="pres">
      <dgm:prSet presAssocID="{A35A1CA2-506E-466C-B330-EF62C93C0991}" presName="Name21" presStyleCnt="0"/>
      <dgm:spPr/>
    </dgm:pt>
    <dgm:pt modelId="{E1090A8F-A395-46D4-9775-E3A109B92DB3}" type="pres">
      <dgm:prSet presAssocID="{A35A1CA2-506E-466C-B330-EF62C93C0991}" presName="level2Shape" presStyleLbl="node2" presStyleIdx="1" presStyleCnt="4"/>
      <dgm:spPr/>
      <dgm:t>
        <a:bodyPr/>
        <a:lstStyle/>
        <a:p>
          <a:endParaRPr lang="en-US"/>
        </a:p>
      </dgm:t>
    </dgm:pt>
    <dgm:pt modelId="{6141A2CF-0E7F-403B-8937-66C55890D0A3}" type="pres">
      <dgm:prSet presAssocID="{A35A1CA2-506E-466C-B330-EF62C93C0991}" presName="hierChild3" presStyleCnt="0"/>
      <dgm:spPr/>
    </dgm:pt>
    <dgm:pt modelId="{7BFB07AC-9B61-41FD-B0CE-D02A1B326411}" type="pres">
      <dgm:prSet presAssocID="{BCF4C3FB-C3E4-4009-A47B-59FA16A9702C}" presName="Name19" presStyleLbl="parChTrans1D3" presStyleIdx="2" presStyleCnt="8"/>
      <dgm:spPr/>
      <dgm:t>
        <a:bodyPr/>
        <a:lstStyle/>
        <a:p>
          <a:endParaRPr lang="en-US"/>
        </a:p>
      </dgm:t>
    </dgm:pt>
    <dgm:pt modelId="{9C540114-2253-4D44-93D6-9EA94A11ACB5}" type="pres">
      <dgm:prSet presAssocID="{39943827-0845-417E-A2AC-ECE1C5CD4735}" presName="Name21" presStyleCnt="0"/>
      <dgm:spPr/>
    </dgm:pt>
    <dgm:pt modelId="{F39C0139-4C1A-4897-BF3C-FCAC7EBB4C02}" type="pres">
      <dgm:prSet presAssocID="{39943827-0845-417E-A2AC-ECE1C5CD4735}" presName="level2Shape" presStyleLbl="node3" presStyleIdx="2" presStyleCnt="8"/>
      <dgm:spPr/>
      <dgm:t>
        <a:bodyPr/>
        <a:lstStyle/>
        <a:p>
          <a:endParaRPr lang="en-US"/>
        </a:p>
      </dgm:t>
    </dgm:pt>
    <dgm:pt modelId="{995C142F-5FDE-40DF-9F0B-9BBC8342A823}" type="pres">
      <dgm:prSet presAssocID="{39943827-0845-417E-A2AC-ECE1C5CD4735}" presName="hierChild3" presStyleCnt="0"/>
      <dgm:spPr/>
    </dgm:pt>
    <dgm:pt modelId="{887DBB4A-BFFC-4827-9C7F-ED80308ACF97}" type="pres">
      <dgm:prSet presAssocID="{8AAD8727-4C03-4288-A726-481D15AF957D}" presName="Name19" presStyleLbl="parChTrans1D3" presStyleIdx="3" presStyleCnt="8"/>
      <dgm:spPr/>
      <dgm:t>
        <a:bodyPr/>
        <a:lstStyle/>
        <a:p>
          <a:endParaRPr lang="en-US"/>
        </a:p>
      </dgm:t>
    </dgm:pt>
    <dgm:pt modelId="{72637FA0-E14E-4542-BEF4-EFBEF0C146FC}" type="pres">
      <dgm:prSet presAssocID="{4E2BA770-56C6-4760-BF93-C58BD6A7AA19}" presName="Name21" presStyleCnt="0"/>
      <dgm:spPr/>
    </dgm:pt>
    <dgm:pt modelId="{FB3F2BDA-F46F-4C0C-9FBC-7D4CCF06D1AE}" type="pres">
      <dgm:prSet presAssocID="{4E2BA770-56C6-4760-BF93-C58BD6A7AA19}" presName="level2Shape" presStyleLbl="node3" presStyleIdx="3" presStyleCnt="8"/>
      <dgm:spPr/>
      <dgm:t>
        <a:bodyPr/>
        <a:lstStyle/>
        <a:p>
          <a:endParaRPr lang="en-US"/>
        </a:p>
      </dgm:t>
    </dgm:pt>
    <dgm:pt modelId="{AC73B99A-95E1-45F1-8817-19D4006B2CF4}" type="pres">
      <dgm:prSet presAssocID="{4E2BA770-56C6-4760-BF93-C58BD6A7AA19}" presName="hierChild3" presStyleCnt="0"/>
      <dgm:spPr/>
    </dgm:pt>
    <dgm:pt modelId="{89C6A55B-8AE5-40DE-BB91-BB132ADD2213}" type="pres">
      <dgm:prSet presAssocID="{D43998CF-3C06-49AA-AA1B-4FCC9D0270D2}" presName="Name19" presStyleLbl="parChTrans1D2" presStyleIdx="2" presStyleCnt="4"/>
      <dgm:spPr/>
      <dgm:t>
        <a:bodyPr/>
        <a:lstStyle/>
        <a:p>
          <a:endParaRPr lang="en-US"/>
        </a:p>
      </dgm:t>
    </dgm:pt>
    <dgm:pt modelId="{4FDAFA92-23E7-475E-B2ED-B98BE9D1353D}" type="pres">
      <dgm:prSet presAssocID="{D4F83189-796A-478F-91B0-EB421CA48D51}" presName="Name21" presStyleCnt="0"/>
      <dgm:spPr/>
    </dgm:pt>
    <dgm:pt modelId="{B43A0952-1234-40D9-96CA-8E0C21D075D7}" type="pres">
      <dgm:prSet presAssocID="{D4F83189-796A-478F-91B0-EB421CA48D51}" presName="level2Shape" presStyleLbl="node2" presStyleIdx="2" presStyleCnt="4"/>
      <dgm:spPr/>
      <dgm:t>
        <a:bodyPr/>
        <a:lstStyle/>
        <a:p>
          <a:endParaRPr lang="en-US"/>
        </a:p>
      </dgm:t>
    </dgm:pt>
    <dgm:pt modelId="{DCE491F0-C1B3-4F80-8B4D-11D1D0EC2975}" type="pres">
      <dgm:prSet presAssocID="{D4F83189-796A-478F-91B0-EB421CA48D51}" presName="hierChild3" presStyleCnt="0"/>
      <dgm:spPr/>
    </dgm:pt>
    <dgm:pt modelId="{66F4F738-6290-4492-8818-1B4039CE3C43}" type="pres">
      <dgm:prSet presAssocID="{000FE0C6-A901-4039-B982-D54D48017147}" presName="Name19" presStyleLbl="parChTrans1D3" presStyleIdx="4" presStyleCnt="8"/>
      <dgm:spPr/>
      <dgm:t>
        <a:bodyPr/>
        <a:lstStyle/>
        <a:p>
          <a:endParaRPr lang="en-US"/>
        </a:p>
      </dgm:t>
    </dgm:pt>
    <dgm:pt modelId="{A8EBD33D-0EB6-4942-BF38-77CD7E0A950A}" type="pres">
      <dgm:prSet presAssocID="{8895E7E9-CE96-45F1-BC61-88983DB36DDC}" presName="Name21" presStyleCnt="0"/>
      <dgm:spPr/>
    </dgm:pt>
    <dgm:pt modelId="{B5F36701-A24D-43E0-896A-FD91DDA46CFA}" type="pres">
      <dgm:prSet presAssocID="{8895E7E9-CE96-45F1-BC61-88983DB36DDC}" presName="level2Shape" presStyleLbl="node3" presStyleIdx="4" presStyleCnt="8"/>
      <dgm:spPr/>
      <dgm:t>
        <a:bodyPr/>
        <a:lstStyle/>
        <a:p>
          <a:endParaRPr lang="en-US"/>
        </a:p>
      </dgm:t>
    </dgm:pt>
    <dgm:pt modelId="{D3646F14-FE2C-490F-9260-EAFF76BBB527}" type="pres">
      <dgm:prSet presAssocID="{8895E7E9-CE96-45F1-BC61-88983DB36DDC}" presName="hierChild3" presStyleCnt="0"/>
      <dgm:spPr/>
    </dgm:pt>
    <dgm:pt modelId="{42884227-AA92-4B43-9A10-065DB2A97128}" type="pres">
      <dgm:prSet presAssocID="{363CB6E0-206C-4EE1-B0B2-0599F8B5DBCD}" presName="Name19" presStyleLbl="parChTrans1D3" presStyleIdx="5" presStyleCnt="8"/>
      <dgm:spPr/>
      <dgm:t>
        <a:bodyPr/>
        <a:lstStyle/>
        <a:p>
          <a:endParaRPr lang="en-US"/>
        </a:p>
      </dgm:t>
    </dgm:pt>
    <dgm:pt modelId="{0EBB96FC-1BB6-41D2-9C5A-508551E51B5B}" type="pres">
      <dgm:prSet presAssocID="{6AEF1A4A-E9A1-4ED5-8CBB-D167DC6961A6}" presName="Name21" presStyleCnt="0"/>
      <dgm:spPr/>
    </dgm:pt>
    <dgm:pt modelId="{AB11B92A-7ECB-4CC5-82A6-861BB843EC50}" type="pres">
      <dgm:prSet presAssocID="{6AEF1A4A-E9A1-4ED5-8CBB-D167DC6961A6}" presName="level2Shape" presStyleLbl="node3" presStyleIdx="5" presStyleCnt="8"/>
      <dgm:spPr/>
      <dgm:t>
        <a:bodyPr/>
        <a:lstStyle/>
        <a:p>
          <a:endParaRPr lang="en-US"/>
        </a:p>
      </dgm:t>
    </dgm:pt>
    <dgm:pt modelId="{D91934F5-6511-4706-85D1-8C0634991C88}" type="pres">
      <dgm:prSet presAssocID="{6AEF1A4A-E9A1-4ED5-8CBB-D167DC6961A6}" presName="hierChild3" presStyleCnt="0"/>
      <dgm:spPr/>
    </dgm:pt>
    <dgm:pt modelId="{718825A5-7041-41A1-B19C-37E4E579EF79}" type="pres">
      <dgm:prSet presAssocID="{EA5ED833-30ED-4D59-8DFF-21EBAA0B5098}" presName="Name19" presStyleLbl="parChTrans1D2" presStyleIdx="3" presStyleCnt="4"/>
      <dgm:spPr/>
      <dgm:t>
        <a:bodyPr/>
        <a:lstStyle/>
        <a:p>
          <a:endParaRPr lang="en-US"/>
        </a:p>
      </dgm:t>
    </dgm:pt>
    <dgm:pt modelId="{01E15F1E-3A45-49D0-B966-5457A5DC17CC}" type="pres">
      <dgm:prSet presAssocID="{FDC13C30-D15B-4B6A-B28B-37B456AA3F28}" presName="Name21" presStyleCnt="0"/>
      <dgm:spPr/>
    </dgm:pt>
    <dgm:pt modelId="{FBE59F4B-6714-4768-BFDB-D196493A88EB}" type="pres">
      <dgm:prSet presAssocID="{FDC13C30-D15B-4B6A-B28B-37B456AA3F28}" presName="level2Shape" presStyleLbl="node2" presStyleIdx="3" presStyleCnt="4"/>
      <dgm:spPr/>
      <dgm:t>
        <a:bodyPr/>
        <a:lstStyle/>
        <a:p>
          <a:endParaRPr lang="en-US"/>
        </a:p>
      </dgm:t>
    </dgm:pt>
    <dgm:pt modelId="{62295BE5-3C86-4117-8CD9-6A6E82A1FBEB}" type="pres">
      <dgm:prSet presAssocID="{FDC13C30-D15B-4B6A-B28B-37B456AA3F28}" presName="hierChild3" presStyleCnt="0"/>
      <dgm:spPr/>
    </dgm:pt>
    <dgm:pt modelId="{2C3A73E9-BDD9-46E7-8DC3-46780B79431B}" type="pres">
      <dgm:prSet presAssocID="{60B66A4A-991C-4248-B837-AD9044E3EEF9}" presName="Name19" presStyleLbl="parChTrans1D3" presStyleIdx="6" presStyleCnt="8"/>
      <dgm:spPr/>
      <dgm:t>
        <a:bodyPr/>
        <a:lstStyle/>
        <a:p>
          <a:endParaRPr lang="en-US"/>
        </a:p>
      </dgm:t>
    </dgm:pt>
    <dgm:pt modelId="{454295CA-E5A6-4932-901E-ADA27F8DACAE}" type="pres">
      <dgm:prSet presAssocID="{782F4EF9-3716-4AE6-94F5-6115D77623DA}" presName="Name21" presStyleCnt="0"/>
      <dgm:spPr/>
    </dgm:pt>
    <dgm:pt modelId="{927FED24-C56B-482D-A66A-8DCCCF31BD1F}" type="pres">
      <dgm:prSet presAssocID="{782F4EF9-3716-4AE6-94F5-6115D77623DA}" presName="level2Shape" presStyleLbl="node3" presStyleIdx="6" presStyleCnt="8"/>
      <dgm:spPr/>
      <dgm:t>
        <a:bodyPr/>
        <a:lstStyle/>
        <a:p>
          <a:endParaRPr lang="en-US"/>
        </a:p>
      </dgm:t>
    </dgm:pt>
    <dgm:pt modelId="{C322AFC1-1DFF-4B32-808B-EB8B2014883E}" type="pres">
      <dgm:prSet presAssocID="{782F4EF9-3716-4AE6-94F5-6115D77623DA}" presName="hierChild3" presStyleCnt="0"/>
      <dgm:spPr/>
    </dgm:pt>
    <dgm:pt modelId="{69745DD5-A58B-428D-A255-EE5AF519984F}" type="pres">
      <dgm:prSet presAssocID="{B647790B-4EB2-4C4F-BF1A-C031FD780C7F}" presName="Name19" presStyleLbl="parChTrans1D3" presStyleIdx="7" presStyleCnt="8"/>
      <dgm:spPr/>
      <dgm:t>
        <a:bodyPr/>
        <a:lstStyle/>
        <a:p>
          <a:endParaRPr lang="en-US"/>
        </a:p>
      </dgm:t>
    </dgm:pt>
    <dgm:pt modelId="{789D22E5-9AF6-4761-9B6F-C518969579A9}" type="pres">
      <dgm:prSet presAssocID="{CA8D61AB-20CE-43BD-8815-CBE35185E223}" presName="Name21" presStyleCnt="0"/>
      <dgm:spPr/>
    </dgm:pt>
    <dgm:pt modelId="{42A11AA8-F645-46E4-8F05-A88F82C1F3E5}" type="pres">
      <dgm:prSet presAssocID="{CA8D61AB-20CE-43BD-8815-CBE35185E223}" presName="level2Shape" presStyleLbl="node3" presStyleIdx="7" presStyleCnt="8"/>
      <dgm:spPr/>
      <dgm:t>
        <a:bodyPr/>
        <a:lstStyle/>
        <a:p>
          <a:endParaRPr lang="en-US"/>
        </a:p>
      </dgm:t>
    </dgm:pt>
    <dgm:pt modelId="{B9BD63DD-984A-4471-BA53-55F5A9567250}" type="pres">
      <dgm:prSet presAssocID="{CA8D61AB-20CE-43BD-8815-CBE35185E223}" presName="hierChild3" presStyleCnt="0"/>
      <dgm:spPr/>
    </dgm:pt>
    <dgm:pt modelId="{6A0B580A-77F4-4C21-B7C5-9740A918C387}" type="pres">
      <dgm:prSet presAssocID="{F5EE8D3B-64D9-4AA7-A7ED-110BDBB05081}" presName="bgShapesFlow" presStyleCnt="0"/>
      <dgm:spPr/>
    </dgm:pt>
  </dgm:ptLst>
  <dgm:cxnLst>
    <dgm:cxn modelId="{E001016C-8BAE-4527-835B-B60A548C059F}" srcId="{7707F226-3F99-43E3-B79B-7C53064167FD}" destId="{AC261B5C-86D9-4D89-980C-BEF1550446ED}" srcOrd="0" destOrd="0" parTransId="{A7933624-1D0A-4A15-BA32-98DCA611369D}" sibTransId="{84B8EAB7-2384-482B-BA2A-92F6912BED05}"/>
    <dgm:cxn modelId="{486BF443-8C51-4807-A8D5-0D362ACD526D}" srcId="{7707F226-3F99-43E3-B79B-7C53064167FD}" destId="{FDC13C30-D15B-4B6A-B28B-37B456AA3F28}" srcOrd="3" destOrd="0" parTransId="{EA5ED833-30ED-4D59-8DFF-21EBAA0B5098}" sibTransId="{983D565B-118B-441D-8736-0E36D13F888F}"/>
    <dgm:cxn modelId="{9738131A-8943-4B60-BE54-E005290CA840}" type="presOf" srcId="{EA5ED833-30ED-4D59-8DFF-21EBAA0B5098}" destId="{718825A5-7041-41A1-B19C-37E4E579EF79}" srcOrd="0" destOrd="0" presId="urn:microsoft.com/office/officeart/2005/8/layout/hierarchy6"/>
    <dgm:cxn modelId="{D67CB9E7-6ECD-4D5F-BF76-E40C98880846}" srcId="{FDC13C30-D15B-4B6A-B28B-37B456AA3F28}" destId="{782F4EF9-3716-4AE6-94F5-6115D77623DA}" srcOrd="0" destOrd="0" parTransId="{60B66A4A-991C-4248-B837-AD9044E3EEF9}" sibTransId="{B39E35EC-1595-4209-8A35-12589EF79876}"/>
    <dgm:cxn modelId="{A93BD80D-5D5F-40E5-95E2-65F071EC7EBD}" type="presOf" srcId="{39943827-0845-417E-A2AC-ECE1C5CD4735}" destId="{F39C0139-4C1A-4897-BF3C-FCAC7EBB4C02}" srcOrd="0" destOrd="0" presId="urn:microsoft.com/office/officeart/2005/8/layout/hierarchy6"/>
    <dgm:cxn modelId="{004DE629-F332-49AB-91F7-E0097B164894}" type="presOf" srcId="{782F4EF9-3716-4AE6-94F5-6115D77623DA}" destId="{927FED24-C56B-482D-A66A-8DCCCF31BD1F}" srcOrd="0" destOrd="0" presId="urn:microsoft.com/office/officeart/2005/8/layout/hierarchy6"/>
    <dgm:cxn modelId="{C42DBD2F-2235-41D5-B42C-A78D0E6DF07A}" type="presOf" srcId="{8AAD8727-4C03-4288-A726-481D15AF957D}" destId="{887DBB4A-BFFC-4827-9C7F-ED80308ACF97}" srcOrd="0" destOrd="0" presId="urn:microsoft.com/office/officeart/2005/8/layout/hierarchy6"/>
    <dgm:cxn modelId="{3A6AFB20-FAFF-4E24-9529-C48A10A6CB66}" type="presOf" srcId="{A7933624-1D0A-4A15-BA32-98DCA611369D}" destId="{F500E8B4-C198-4CA7-8DAA-42A6B2227C4C}" srcOrd="0" destOrd="0" presId="urn:microsoft.com/office/officeart/2005/8/layout/hierarchy6"/>
    <dgm:cxn modelId="{4FAD87B0-76AC-4474-9FD6-00EC080B84BC}" type="presOf" srcId="{BCF4C3FB-C3E4-4009-A47B-59FA16A9702C}" destId="{7BFB07AC-9B61-41FD-B0CE-D02A1B326411}" srcOrd="0" destOrd="0" presId="urn:microsoft.com/office/officeart/2005/8/layout/hierarchy6"/>
    <dgm:cxn modelId="{EC977E21-6542-40D8-9D96-4C306064264E}" type="presOf" srcId="{D1585A54-0BC1-478E-88B0-FE49C3E8EFEA}" destId="{DEFB66BD-95B6-4A6D-AF76-4C78E2EEF956}" srcOrd="0" destOrd="0" presId="urn:microsoft.com/office/officeart/2005/8/layout/hierarchy6"/>
    <dgm:cxn modelId="{FF8782B6-F655-4309-905F-4877F94DA4A0}" srcId="{AC261B5C-86D9-4D89-980C-BEF1550446ED}" destId="{C535BA4F-F435-40A1-A9FD-567A90FCF05F}" srcOrd="0" destOrd="0" parTransId="{8AFBE154-29CA-4B4B-8929-AED62F2FCCC2}" sibTransId="{619FBB98-34FD-45B9-99F2-0C91C8EF2790}"/>
    <dgm:cxn modelId="{AD0F02D4-AE2A-4BE9-8BB9-819B39E129C2}" type="presOf" srcId="{A35A1CA2-506E-466C-B330-EF62C93C0991}" destId="{E1090A8F-A395-46D4-9775-E3A109B92DB3}" srcOrd="0" destOrd="0" presId="urn:microsoft.com/office/officeart/2005/8/layout/hierarchy6"/>
    <dgm:cxn modelId="{05E65499-F4EE-4660-82E0-1635C1D83934}" srcId="{D4F83189-796A-478F-91B0-EB421CA48D51}" destId="{8895E7E9-CE96-45F1-BC61-88983DB36DDC}" srcOrd="0" destOrd="0" parTransId="{000FE0C6-A901-4039-B982-D54D48017147}" sibTransId="{E32E81BB-0A6F-41D9-9694-08E29562C683}"/>
    <dgm:cxn modelId="{863EB856-7556-4B6C-8B11-3BC9EBB5B0A7}" type="presOf" srcId="{CA8D61AB-20CE-43BD-8815-CBE35185E223}" destId="{42A11AA8-F645-46E4-8F05-A88F82C1F3E5}" srcOrd="0" destOrd="0" presId="urn:microsoft.com/office/officeart/2005/8/layout/hierarchy6"/>
    <dgm:cxn modelId="{DE0CB7FF-7228-4CE6-90D3-1C18111A1C1F}" type="presOf" srcId="{F5EE8D3B-64D9-4AA7-A7ED-110BDBB05081}" destId="{9E6DE7FE-AAFD-4E19-86F8-819B37E271DA}" srcOrd="0" destOrd="0" presId="urn:microsoft.com/office/officeart/2005/8/layout/hierarchy6"/>
    <dgm:cxn modelId="{5F4902DD-266B-46E3-8C98-094EE89F90D1}" srcId="{A35A1CA2-506E-466C-B330-EF62C93C0991}" destId="{39943827-0845-417E-A2AC-ECE1C5CD4735}" srcOrd="0" destOrd="0" parTransId="{BCF4C3FB-C3E4-4009-A47B-59FA16A9702C}" sibTransId="{4F47F87C-D164-4678-BF18-4DA78ED21F84}"/>
    <dgm:cxn modelId="{3DF0B2CB-B3E0-438B-93AF-F5916DF6BE73}" type="presOf" srcId="{60B66A4A-991C-4248-B837-AD9044E3EEF9}" destId="{2C3A73E9-BDD9-46E7-8DC3-46780B79431B}" srcOrd="0" destOrd="0" presId="urn:microsoft.com/office/officeart/2005/8/layout/hierarchy6"/>
    <dgm:cxn modelId="{9CF6447A-D666-4F70-A26C-1E3E8D82D0B1}" type="presOf" srcId="{363CB6E0-206C-4EE1-B0B2-0599F8B5DBCD}" destId="{42884227-AA92-4B43-9A10-065DB2A97128}" srcOrd="0" destOrd="0" presId="urn:microsoft.com/office/officeart/2005/8/layout/hierarchy6"/>
    <dgm:cxn modelId="{DBF3CFE7-3283-44E1-B7B4-065B14209EC8}" type="presOf" srcId="{D43998CF-3C06-49AA-AA1B-4FCC9D0270D2}" destId="{89C6A55B-8AE5-40DE-BB91-BB132ADD2213}" srcOrd="0" destOrd="0" presId="urn:microsoft.com/office/officeart/2005/8/layout/hierarchy6"/>
    <dgm:cxn modelId="{1B26B210-D7D6-4370-B2F6-E5A71CAD31C4}" srcId="{F5EE8D3B-64D9-4AA7-A7ED-110BDBB05081}" destId="{7707F226-3F99-43E3-B79B-7C53064167FD}" srcOrd="0" destOrd="0" parTransId="{859818B0-4F27-45AC-B5C7-CD50E3492E07}" sibTransId="{78D528FD-964D-4087-B521-C916802F84EA}"/>
    <dgm:cxn modelId="{30B0ABEC-5882-43D0-823D-C83ACF05A4C3}" type="presOf" srcId="{8895E7E9-CE96-45F1-BC61-88983DB36DDC}" destId="{B5F36701-A24D-43E0-896A-FD91DDA46CFA}" srcOrd="0" destOrd="0" presId="urn:microsoft.com/office/officeart/2005/8/layout/hierarchy6"/>
    <dgm:cxn modelId="{0AF39278-43C7-452C-96C9-669A93230CAF}" type="presOf" srcId="{B647790B-4EB2-4C4F-BF1A-C031FD780C7F}" destId="{69745DD5-A58B-428D-A255-EE5AF519984F}" srcOrd="0" destOrd="0" presId="urn:microsoft.com/office/officeart/2005/8/layout/hierarchy6"/>
    <dgm:cxn modelId="{F16C9C58-77F8-4918-8803-DAF7A316F180}" type="presOf" srcId="{4E2BA770-56C6-4760-BF93-C58BD6A7AA19}" destId="{FB3F2BDA-F46F-4C0C-9FBC-7D4CCF06D1AE}" srcOrd="0" destOrd="0" presId="urn:microsoft.com/office/officeart/2005/8/layout/hierarchy6"/>
    <dgm:cxn modelId="{9B6AF79A-6F58-4B62-967A-550133475047}" type="presOf" srcId="{63EA7BA7-4854-4E04-9AAD-83EC98E45735}" destId="{B23F482C-668F-430D-85AE-04462FB3613B}" srcOrd="0" destOrd="0" presId="urn:microsoft.com/office/officeart/2005/8/layout/hierarchy6"/>
    <dgm:cxn modelId="{1BF0E6B1-1F01-4B44-8C53-530BA123771D}" type="presOf" srcId="{6AEF1A4A-E9A1-4ED5-8CBB-D167DC6961A6}" destId="{AB11B92A-7ECB-4CC5-82A6-861BB843EC50}" srcOrd="0" destOrd="0" presId="urn:microsoft.com/office/officeart/2005/8/layout/hierarchy6"/>
    <dgm:cxn modelId="{0C616A6C-02C0-4F7F-ACF7-3E79F26106C5}" type="presOf" srcId="{7707F226-3F99-43E3-B79B-7C53064167FD}" destId="{349B47F1-E679-452E-86A0-F2F9C804906A}" srcOrd="0" destOrd="0" presId="urn:microsoft.com/office/officeart/2005/8/layout/hierarchy6"/>
    <dgm:cxn modelId="{18DB03F0-0D0D-4D94-B99E-D5B43314317F}" type="presOf" srcId="{8AFBE154-29CA-4B4B-8929-AED62F2FCCC2}" destId="{623F5BCD-FAC5-4EBF-B2B2-E65014727560}" srcOrd="0" destOrd="0" presId="urn:microsoft.com/office/officeart/2005/8/layout/hierarchy6"/>
    <dgm:cxn modelId="{96B93B00-E857-4E78-93C1-A45B4E669D99}" type="presOf" srcId="{C535BA4F-F435-40A1-A9FD-567A90FCF05F}" destId="{13DD34F3-A0F8-44E9-AE4C-284AC89AA74B}" srcOrd="0" destOrd="0" presId="urn:microsoft.com/office/officeart/2005/8/layout/hierarchy6"/>
    <dgm:cxn modelId="{EF655ADC-5B84-48F7-916B-FBF77EC29923}" srcId="{7707F226-3F99-43E3-B79B-7C53064167FD}" destId="{A35A1CA2-506E-466C-B330-EF62C93C0991}" srcOrd="1" destOrd="0" parTransId="{D1585A54-0BC1-478E-88B0-FE49C3E8EFEA}" sibTransId="{7D1339E4-8488-431F-8998-232F07F7DAB6}"/>
    <dgm:cxn modelId="{67291B5E-9867-4FA3-8566-FB1BA77C2057}" type="presOf" srcId="{AC261B5C-86D9-4D89-980C-BEF1550446ED}" destId="{F6034B01-C971-407A-8442-A0BF664F0474}" srcOrd="0" destOrd="0" presId="urn:microsoft.com/office/officeart/2005/8/layout/hierarchy6"/>
    <dgm:cxn modelId="{84185245-7FA2-4C58-AE42-AD837094FB5A}" type="presOf" srcId="{000FE0C6-A901-4039-B982-D54D48017147}" destId="{66F4F738-6290-4492-8818-1B4039CE3C43}" srcOrd="0" destOrd="0" presId="urn:microsoft.com/office/officeart/2005/8/layout/hierarchy6"/>
    <dgm:cxn modelId="{96F36C47-4856-42B2-B29D-F4C4B7DE7AA5}" srcId="{FDC13C30-D15B-4B6A-B28B-37B456AA3F28}" destId="{CA8D61AB-20CE-43BD-8815-CBE35185E223}" srcOrd="1" destOrd="0" parTransId="{B647790B-4EB2-4C4F-BF1A-C031FD780C7F}" sibTransId="{EBCECA30-0B59-4BDB-8242-942513DC5FE3}"/>
    <dgm:cxn modelId="{9421C6F0-2710-4726-886C-93E22994E83A}" type="presOf" srcId="{9F76FB96-5C68-4564-9C99-86BE21FAA9B9}" destId="{DFA54457-C743-4D0A-AEE5-C50CBB9AB12D}" srcOrd="0" destOrd="0" presId="urn:microsoft.com/office/officeart/2005/8/layout/hierarchy6"/>
    <dgm:cxn modelId="{9483A0A6-0D7F-4CD1-A275-CFB660C7BDD5}" type="presOf" srcId="{D4F83189-796A-478F-91B0-EB421CA48D51}" destId="{B43A0952-1234-40D9-96CA-8E0C21D075D7}" srcOrd="0" destOrd="0" presId="urn:microsoft.com/office/officeart/2005/8/layout/hierarchy6"/>
    <dgm:cxn modelId="{B1A64BD6-680D-43C8-BCDC-AEECDB17DEA2}" srcId="{7707F226-3F99-43E3-B79B-7C53064167FD}" destId="{D4F83189-796A-478F-91B0-EB421CA48D51}" srcOrd="2" destOrd="0" parTransId="{D43998CF-3C06-49AA-AA1B-4FCC9D0270D2}" sibTransId="{1B3DF8A8-D138-41C9-9854-85EFCC6AB26C}"/>
    <dgm:cxn modelId="{7A3641D3-9644-4F9E-92A4-A454C665731D}" srcId="{A35A1CA2-506E-466C-B330-EF62C93C0991}" destId="{4E2BA770-56C6-4760-BF93-C58BD6A7AA19}" srcOrd="1" destOrd="0" parTransId="{8AAD8727-4C03-4288-A726-481D15AF957D}" sibTransId="{73400E6C-33EE-41AE-8D91-9871716B3CBE}"/>
    <dgm:cxn modelId="{4E0CC1F1-E3E1-4029-9CCF-F5CB6DDC60D3}" type="presOf" srcId="{FDC13C30-D15B-4B6A-B28B-37B456AA3F28}" destId="{FBE59F4B-6714-4768-BFDB-D196493A88EB}" srcOrd="0" destOrd="0" presId="urn:microsoft.com/office/officeart/2005/8/layout/hierarchy6"/>
    <dgm:cxn modelId="{2B963968-75D0-4F02-8541-D0831DA1F204}" srcId="{D4F83189-796A-478F-91B0-EB421CA48D51}" destId="{6AEF1A4A-E9A1-4ED5-8CBB-D167DC6961A6}" srcOrd="1" destOrd="0" parTransId="{363CB6E0-206C-4EE1-B0B2-0599F8B5DBCD}" sibTransId="{C009186F-8F99-420F-9860-E58E06F23072}"/>
    <dgm:cxn modelId="{528670E6-04EC-446D-9664-93E387A6F4FB}" srcId="{AC261B5C-86D9-4D89-980C-BEF1550446ED}" destId="{63EA7BA7-4854-4E04-9AAD-83EC98E45735}" srcOrd="1" destOrd="0" parTransId="{9F76FB96-5C68-4564-9C99-86BE21FAA9B9}" sibTransId="{1E458A2A-1BB0-4FC7-BC0F-F4379BA3B1BB}"/>
    <dgm:cxn modelId="{8680AF40-E25D-4BB9-AFC6-7E7477805623}" type="presParOf" srcId="{9E6DE7FE-AAFD-4E19-86F8-819B37E271DA}" destId="{0D2792F1-E3D3-4548-911D-1226A8826550}" srcOrd="0" destOrd="0" presId="urn:microsoft.com/office/officeart/2005/8/layout/hierarchy6"/>
    <dgm:cxn modelId="{D8A8E2CB-262F-49DB-997F-99C4EFF4662E}" type="presParOf" srcId="{0D2792F1-E3D3-4548-911D-1226A8826550}" destId="{02F9DD2D-8936-499E-855A-A42E227B00C7}" srcOrd="0" destOrd="0" presId="urn:microsoft.com/office/officeart/2005/8/layout/hierarchy6"/>
    <dgm:cxn modelId="{AEA493D5-1AD1-40FE-A93B-709F0B8555E9}" type="presParOf" srcId="{02F9DD2D-8936-499E-855A-A42E227B00C7}" destId="{7B4A3C32-079D-4DF7-9A13-B850970E68F0}" srcOrd="0" destOrd="0" presId="urn:microsoft.com/office/officeart/2005/8/layout/hierarchy6"/>
    <dgm:cxn modelId="{33FEDC83-8BA5-469F-9E54-A58586BACF3E}" type="presParOf" srcId="{7B4A3C32-079D-4DF7-9A13-B850970E68F0}" destId="{349B47F1-E679-452E-86A0-F2F9C804906A}" srcOrd="0" destOrd="0" presId="urn:microsoft.com/office/officeart/2005/8/layout/hierarchy6"/>
    <dgm:cxn modelId="{D74E51F5-18F2-4AEE-8BDE-33DBB04656A5}" type="presParOf" srcId="{7B4A3C32-079D-4DF7-9A13-B850970E68F0}" destId="{AA416AFA-C3D3-4A7C-AEF5-FA576A52230E}" srcOrd="1" destOrd="0" presId="urn:microsoft.com/office/officeart/2005/8/layout/hierarchy6"/>
    <dgm:cxn modelId="{0E60F966-04C7-47CB-AA55-A037862D2EC6}" type="presParOf" srcId="{AA416AFA-C3D3-4A7C-AEF5-FA576A52230E}" destId="{F500E8B4-C198-4CA7-8DAA-42A6B2227C4C}" srcOrd="0" destOrd="0" presId="urn:microsoft.com/office/officeart/2005/8/layout/hierarchy6"/>
    <dgm:cxn modelId="{79BD9FFD-AD7A-4D3A-8215-A75A25819691}" type="presParOf" srcId="{AA416AFA-C3D3-4A7C-AEF5-FA576A52230E}" destId="{F2C1B961-A3EA-41B9-AC51-93C7783733F1}" srcOrd="1" destOrd="0" presId="urn:microsoft.com/office/officeart/2005/8/layout/hierarchy6"/>
    <dgm:cxn modelId="{5A30EFEC-3C23-4285-A2C2-B8D4517804AC}" type="presParOf" srcId="{F2C1B961-A3EA-41B9-AC51-93C7783733F1}" destId="{F6034B01-C971-407A-8442-A0BF664F0474}" srcOrd="0" destOrd="0" presId="urn:microsoft.com/office/officeart/2005/8/layout/hierarchy6"/>
    <dgm:cxn modelId="{B97C2556-57D3-4E97-95F6-7B98F26AD771}" type="presParOf" srcId="{F2C1B961-A3EA-41B9-AC51-93C7783733F1}" destId="{978ACC23-79C1-4035-BDA9-A907DECD74FF}" srcOrd="1" destOrd="0" presId="urn:microsoft.com/office/officeart/2005/8/layout/hierarchy6"/>
    <dgm:cxn modelId="{C0455AF0-710A-4E82-ACA8-FEC50CEB9660}" type="presParOf" srcId="{978ACC23-79C1-4035-BDA9-A907DECD74FF}" destId="{623F5BCD-FAC5-4EBF-B2B2-E65014727560}" srcOrd="0" destOrd="0" presId="urn:microsoft.com/office/officeart/2005/8/layout/hierarchy6"/>
    <dgm:cxn modelId="{1F098B0F-7626-4B66-A458-BE0943E9D65B}" type="presParOf" srcId="{978ACC23-79C1-4035-BDA9-A907DECD74FF}" destId="{01276155-2FCE-483C-A484-DD48BDB1B4EC}" srcOrd="1" destOrd="0" presId="urn:microsoft.com/office/officeart/2005/8/layout/hierarchy6"/>
    <dgm:cxn modelId="{160CEA35-82F6-458B-BA76-E1FA3170987E}" type="presParOf" srcId="{01276155-2FCE-483C-A484-DD48BDB1B4EC}" destId="{13DD34F3-A0F8-44E9-AE4C-284AC89AA74B}" srcOrd="0" destOrd="0" presId="urn:microsoft.com/office/officeart/2005/8/layout/hierarchy6"/>
    <dgm:cxn modelId="{788C405F-504D-4C81-8B48-3414ECFC867F}" type="presParOf" srcId="{01276155-2FCE-483C-A484-DD48BDB1B4EC}" destId="{8024D10A-EC7D-44E1-B412-E98354C6A9FB}" srcOrd="1" destOrd="0" presId="urn:microsoft.com/office/officeart/2005/8/layout/hierarchy6"/>
    <dgm:cxn modelId="{EB644643-7DC8-455E-8BA1-B47B42072E61}" type="presParOf" srcId="{978ACC23-79C1-4035-BDA9-A907DECD74FF}" destId="{DFA54457-C743-4D0A-AEE5-C50CBB9AB12D}" srcOrd="2" destOrd="0" presId="urn:microsoft.com/office/officeart/2005/8/layout/hierarchy6"/>
    <dgm:cxn modelId="{5B03A3AC-CA50-44FE-8670-C324DC6E5CB3}" type="presParOf" srcId="{978ACC23-79C1-4035-BDA9-A907DECD74FF}" destId="{C601FA74-965C-4B58-8B25-5FB75D71EEB8}" srcOrd="3" destOrd="0" presId="urn:microsoft.com/office/officeart/2005/8/layout/hierarchy6"/>
    <dgm:cxn modelId="{8B0AAB00-052A-47B5-9EAC-C012084728DD}" type="presParOf" srcId="{C601FA74-965C-4B58-8B25-5FB75D71EEB8}" destId="{B23F482C-668F-430D-85AE-04462FB3613B}" srcOrd="0" destOrd="0" presId="urn:microsoft.com/office/officeart/2005/8/layout/hierarchy6"/>
    <dgm:cxn modelId="{7034F142-1250-434E-BF05-DF1630B64F91}" type="presParOf" srcId="{C601FA74-965C-4B58-8B25-5FB75D71EEB8}" destId="{E8335F06-C131-40C8-B9AC-584F70A9DEDA}" srcOrd="1" destOrd="0" presId="urn:microsoft.com/office/officeart/2005/8/layout/hierarchy6"/>
    <dgm:cxn modelId="{BD3B294F-1E49-4240-B454-B1E2906D2D40}" type="presParOf" srcId="{AA416AFA-C3D3-4A7C-AEF5-FA576A52230E}" destId="{DEFB66BD-95B6-4A6D-AF76-4C78E2EEF956}" srcOrd="2" destOrd="0" presId="urn:microsoft.com/office/officeart/2005/8/layout/hierarchy6"/>
    <dgm:cxn modelId="{5F4560DE-F2AF-4A88-8AA9-DAE2F3D271BD}" type="presParOf" srcId="{AA416AFA-C3D3-4A7C-AEF5-FA576A52230E}" destId="{CC9FDD2A-8B68-4F11-82D6-2C3E885601C0}" srcOrd="3" destOrd="0" presId="urn:microsoft.com/office/officeart/2005/8/layout/hierarchy6"/>
    <dgm:cxn modelId="{9234D380-8814-49B1-844A-1E6A743F5506}" type="presParOf" srcId="{CC9FDD2A-8B68-4F11-82D6-2C3E885601C0}" destId="{E1090A8F-A395-46D4-9775-E3A109B92DB3}" srcOrd="0" destOrd="0" presId="urn:microsoft.com/office/officeart/2005/8/layout/hierarchy6"/>
    <dgm:cxn modelId="{1827CCD7-EDDD-4E7F-BC70-E0DA0C3AB4E6}" type="presParOf" srcId="{CC9FDD2A-8B68-4F11-82D6-2C3E885601C0}" destId="{6141A2CF-0E7F-403B-8937-66C55890D0A3}" srcOrd="1" destOrd="0" presId="urn:microsoft.com/office/officeart/2005/8/layout/hierarchy6"/>
    <dgm:cxn modelId="{69E9C43D-08AD-4D2C-ADEB-1FDBF982DFCE}" type="presParOf" srcId="{6141A2CF-0E7F-403B-8937-66C55890D0A3}" destId="{7BFB07AC-9B61-41FD-B0CE-D02A1B326411}" srcOrd="0" destOrd="0" presId="urn:microsoft.com/office/officeart/2005/8/layout/hierarchy6"/>
    <dgm:cxn modelId="{DE1F6B4B-94C7-4CD2-80EC-66DE8CB3ADCA}" type="presParOf" srcId="{6141A2CF-0E7F-403B-8937-66C55890D0A3}" destId="{9C540114-2253-4D44-93D6-9EA94A11ACB5}" srcOrd="1" destOrd="0" presId="urn:microsoft.com/office/officeart/2005/8/layout/hierarchy6"/>
    <dgm:cxn modelId="{DE87BE15-E8FA-43BF-B9A2-D2BF11408B7C}" type="presParOf" srcId="{9C540114-2253-4D44-93D6-9EA94A11ACB5}" destId="{F39C0139-4C1A-4897-BF3C-FCAC7EBB4C02}" srcOrd="0" destOrd="0" presId="urn:microsoft.com/office/officeart/2005/8/layout/hierarchy6"/>
    <dgm:cxn modelId="{1BFD0813-B58D-49A7-A585-00AB92F8754F}" type="presParOf" srcId="{9C540114-2253-4D44-93D6-9EA94A11ACB5}" destId="{995C142F-5FDE-40DF-9F0B-9BBC8342A823}" srcOrd="1" destOrd="0" presId="urn:microsoft.com/office/officeart/2005/8/layout/hierarchy6"/>
    <dgm:cxn modelId="{0753BB61-200D-4E63-944B-8E4423D41175}" type="presParOf" srcId="{6141A2CF-0E7F-403B-8937-66C55890D0A3}" destId="{887DBB4A-BFFC-4827-9C7F-ED80308ACF97}" srcOrd="2" destOrd="0" presId="urn:microsoft.com/office/officeart/2005/8/layout/hierarchy6"/>
    <dgm:cxn modelId="{9431DC40-7994-446E-BFD1-A69770D36962}" type="presParOf" srcId="{6141A2CF-0E7F-403B-8937-66C55890D0A3}" destId="{72637FA0-E14E-4542-BEF4-EFBEF0C146FC}" srcOrd="3" destOrd="0" presId="urn:microsoft.com/office/officeart/2005/8/layout/hierarchy6"/>
    <dgm:cxn modelId="{020FAE81-285B-402C-9544-1A79D85E330F}" type="presParOf" srcId="{72637FA0-E14E-4542-BEF4-EFBEF0C146FC}" destId="{FB3F2BDA-F46F-4C0C-9FBC-7D4CCF06D1AE}" srcOrd="0" destOrd="0" presId="urn:microsoft.com/office/officeart/2005/8/layout/hierarchy6"/>
    <dgm:cxn modelId="{30A46A3B-7113-40DD-B789-0BF5B7081B2E}" type="presParOf" srcId="{72637FA0-E14E-4542-BEF4-EFBEF0C146FC}" destId="{AC73B99A-95E1-45F1-8817-19D4006B2CF4}" srcOrd="1" destOrd="0" presId="urn:microsoft.com/office/officeart/2005/8/layout/hierarchy6"/>
    <dgm:cxn modelId="{255D8911-76D4-4531-B6AC-70DDF48A95BF}" type="presParOf" srcId="{AA416AFA-C3D3-4A7C-AEF5-FA576A52230E}" destId="{89C6A55B-8AE5-40DE-BB91-BB132ADD2213}" srcOrd="4" destOrd="0" presId="urn:microsoft.com/office/officeart/2005/8/layout/hierarchy6"/>
    <dgm:cxn modelId="{FC469402-3FB1-486E-B0CA-C58971EA54B7}" type="presParOf" srcId="{AA416AFA-C3D3-4A7C-AEF5-FA576A52230E}" destId="{4FDAFA92-23E7-475E-B2ED-B98BE9D1353D}" srcOrd="5" destOrd="0" presId="urn:microsoft.com/office/officeart/2005/8/layout/hierarchy6"/>
    <dgm:cxn modelId="{7224940F-2A2A-4B9D-9E10-FE8998CF3A43}" type="presParOf" srcId="{4FDAFA92-23E7-475E-B2ED-B98BE9D1353D}" destId="{B43A0952-1234-40D9-96CA-8E0C21D075D7}" srcOrd="0" destOrd="0" presId="urn:microsoft.com/office/officeart/2005/8/layout/hierarchy6"/>
    <dgm:cxn modelId="{3FDEE348-C043-43C9-ABD5-A080A60B55E2}" type="presParOf" srcId="{4FDAFA92-23E7-475E-B2ED-B98BE9D1353D}" destId="{DCE491F0-C1B3-4F80-8B4D-11D1D0EC2975}" srcOrd="1" destOrd="0" presId="urn:microsoft.com/office/officeart/2005/8/layout/hierarchy6"/>
    <dgm:cxn modelId="{345C6C9F-054D-46DE-8AA7-D6AF71885C11}" type="presParOf" srcId="{DCE491F0-C1B3-4F80-8B4D-11D1D0EC2975}" destId="{66F4F738-6290-4492-8818-1B4039CE3C43}" srcOrd="0" destOrd="0" presId="urn:microsoft.com/office/officeart/2005/8/layout/hierarchy6"/>
    <dgm:cxn modelId="{003770DF-41D9-4C5C-A007-FC0C2069818A}" type="presParOf" srcId="{DCE491F0-C1B3-4F80-8B4D-11D1D0EC2975}" destId="{A8EBD33D-0EB6-4942-BF38-77CD7E0A950A}" srcOrd="1" destOrd="0" presId="urn:microsoft.com/office/officeart/2005/8/layout/hierarchy6"/>
    <dgm:cxn modelId="{C95E869C-9A5E-4E54-BB0A-015781D6CF15}" type="presParOf" srcId="{A8EBD33D-0EB6-4942-BF38-77CD7E0A950A}" destId="{B5F36701-A24D-43E0-896A-FD91DDA46CFA}" srcOrd="0" destOrd="0" presId="urn:microsoft.com/office/officeart/2005/8/layout/hierarchy6"/>
    <dgm:cxn modelId="{03768DCD-1046-4113-8053-B39A9567014A}" type="presParOf" srcId="{A8EBD33D-0EB6-4942-BF38-77CD7E0A950A}" destId="{D3646F14-FE2C-490F-9260-EAFF76BBB527}" srcOrd="1" destOrd="0" presId="urn:microsoft.com/office/officeart/2005/8/layout/hierarchy6"/>
    <dgm:cxn modelId="{462E55E5-5D6C-4D8B-ADEC-D282A5A3EDF4}" type="presParOf" srcId="{DCE491F0-C1B3-4F80-8B4D-11D1D0EC2975}" destId="{42884227-AA92-4B43-9A10-065DB2A97128}" srcOrd="2" destOrd="0" presId="urn:microsoft.com/office/officeart/2005/8/layout/hierarchy6"/>
    <dgm:cxn modelId="{C70254AF-1048-4A65-A221-8279657EF094}" type="presParOf" srcId="{DCE491F0-C1B3-4F80-8B4D-11D1D0EC2975}" destId="{0EBB96FC-1BB6-41D2-9C5A-508551E51B5B}" srcOrd="3" destOrd="0" presId="urn:microsoft.com/office/officeart/2005/8/layout/hierarchy6"/>
    <dgm:cxn modelId="{E8E46469-9AB9-49BD-9A91-1EBCE564639F}" type="presParOf" srcId="{0EBB96FC-1BB6-41D2-9C5A-508551E51B5B}" destId="{AB11B92A-7ECB-4CC5-82A6-861BB843EC50}" srcOrd="0" destOrd="0" presId="urn:microsoft.com/office/officeart/2005/8/layout/hierarchy6"/>
    <dgm:cxn modelId="{858A547C-766D-49A3-956A-D244B9F853CA}" type="presParOf" srcId="{0EBB96FC-1BB6-41D2-9C5A-508551E51B5B}" destId="{D91934F5-6511-4706-85D1-8C0634991C88}" srcOrd="1" destOrd="0" presId="urn:microsoft.com/office/officeart/2005/8/layout/hierarchy6"/>
    <dgm:cxn modelId="{FD48D43B-AEBB-4F64-AE5D-40C070191255}" type="presParOf" srcId="{AA416AFA-C3D3-4A7C-AEF5-FA576A52230E}" destId="{718825A5-7041-41A1-B19C-37E4E579EF79}" srcOrd="6" destOrd="0" presId="urn:microsoft.com/office/officeart/2005/8/layout/hierarchy6"/>
    <dgm:cxn modelId="{E01C2FDD-4787-4EFE-A53F-60B1DECF2771}" type="presParOf" srcId="{AA416AFA-C3D3-4A7C-AEF5-FA576A52230E}" destId="{01E15F1E-3A45-49D0-B966-5457A5DC17CC}" srcOrd="7" destOrd="0" presId="urn:microsoft.com/office/officeart/2005/8/layout/hierarchy6"/>
    <dgm:cxn modelId="{1F480237-665A-4867-9B1E-54765EEEA24E}" type="presParOf" srcId="{01E15F1E-3A45-49D0-B966-5457A5DC17CC}" destId="{FBE59F4B-6714-4768-BFDB-D196493A88EB}" srcOrd="0" destOrd="0" presId="urn:microsoft.com/office/officeart/2005/8/layout/hierarchy6"/>
    <dgm:cxn modelId="{C6B6FDE1-FB84-4593-B297-96F95C2C4D9B}" type="presParOf" srcId="{01E15F1E-3A45-49D0-B966-5457A5DC17CC}" destId="{62295BE5-3C86-4117-8CD9-6A6E82A1FBEB}" srcOrd="1" destOrd="0" presId="urn:microsoft.com/office/officeart/2005/8/layout/hierarchy6"/>
    <dgm:cxn modelId="{2A3EEF9D-F9CC-4760-8F54-BB06B5421DAC}" type="presParOf" srcId="{62295BE5-3C86-4117-8CD9-6A6E82A1FBEB}" destId="{2C3A73E9-BDD9-46E7-8DC3-46780B79431B}" srcOrd="0" destOrd="0" presId="urn:microsoft.com/office/officeart/2005/8/layout/hierarchy6"/>
    <dgm:cxn modelId="{18F107C5-087F-4E68-A7CC-7A004441E810}" type="presParOf" srcId="{62295BE5-3C86-4117-8CD9-6A6E82A1FBEB}" destId="{454295CA-E5A6-4932-901E-ADA27F8DACAE}" srcOrd="1" destOrd="0" presId="urn:microsoft.com/office/officeart/2005/8/layout/hierarchy6"/>
    <dgm:cxn modelId="{B59F3C44-DFD4-4D23-BC88-681E3785263A}" type="presParOf" srcId="{454295CA-E5A6-4932-901E-ADA27F8DACAE}" destId="{927FED24-C56B-482D-A66A-8DCCCF31BD1F}" srcOrd="0" destOrd="0" presId="urn:microsoft.com/office/officeart/2005/8/layout/hierarchy6"/>
    <dgm:cxn modelId="{90DD6B9E-C6A6-4990-827B-D71CBF234E9F}" type="presParOf" srcId="{454295CA-E5A6-4932-901E-ADA27F8DACAE}" destId="{C322AFC1-1DFF-4B32-808B-EB8B2014883E}" srcOrd="1" destOrd="0" presId="urn:microsoft.com/office/officeart/2005/8/layout/hierarchy6"/>
    <dgm:cxn modelId="{E5192925-920A-4D91-A34F-1E361F917131}" type="presParOf" srcId="{62295BE5-3C86-4117-8CD9-6A6E82A1FBEB}" destId="{69745DD5-A58B-428D-A255-EE5AF519984F}" srcOrd="2" destOrd="0" presId="urn:microsoft.com/office/officeart/2005/8/layout/hierarchy6"/>
    <dgm:cxn modelId="{FC237E64-DEE8-42B5-AA66-EB8E7A4424D0}" type="presParOf" srcId="{62295BE5-3C86-4117-8CD9-6A6E82A1FBEB}" destId="{789D22E5-9AF6-4761-9B6F-C518969579A9}" srcOrd="3" destOrd="0" presId="urn:microsoft.com/office/officeart/2005/8/layout/hierarchy6"/>
    <dgm:cxn modelId="{71B6EC43-F18B-475F-8DD1-8C7629D63E2E}" type="presParOf" srcId="{789D22E5-9AF6-4761-9B6F-C518969579A9}" destId="{42A11AA8-F645-46E4-8F05-A88F82C1F3E5}" srcOrd="0" destOrd="0" presId="urn:microsoft.com/office/officeart/2005/8/layout/hierarchy6"/>
    <dgm:cxn modelId="{B5F29EAF-4EF2-4D75-9D5E-FED689A3D439}" type="presParOf" srcId="{789D22E5-9AF6-4761-9B6F-C518969579A9}" destId="{B9BD63DD-984A-4471-BA53-55F5A9567250}" srcOrd="1" destOrd="0" presId="urn:microsoft.com/office/officeart/2005/8/layout/hierarchy6"/>
    <dgm:cxn modelId="{91AD2469-4943-4865-8C7E-1A71BA2609F6}" type="presParOf" srcId="{9E6DE7FE-AAFD-4E19-86F8-819B37E271DA}" destId="{6A0B580A-77F4-4C21-B7C5-9740A918C38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D26E9B-C332-4D9F-BB13-A1DECAF774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3A9283F-99BA-452B-8B66-3DD2D618E228}">
      <dgm:prSet phldrT="[Text]"/>
      <dgm:spPr/>
      <dgm:t>
        <a:bodyPr/>
        <a:lstStyle/>
        <a:p>
          <a:r>
            <a:rPr lang="en-US" dirty="0" smtClean="0"/>
            <a:t>Hosts</a:t>
          </a:r>
          <a:endParaRPr lang="en-US" dirty="0"/>
        </a:p>
      </dgm:t>
    </dgm:pt>
    <dgm:pt modelId="{85C2B197-A6C3-419B-9682-2A580A86F526}" type="parTrans" cxnId="{793D38B9-72C3-474B-A5AE-4B6C7C99C7A3}">
      <dgm:prSet/>
      <dgm:spPr/>
      <dgm:t>
        <a:bodyPr/>
        <a:lstStyle/>
        <a:p>
          <a:endParaRPr lang="en-US"/>
        </a:p>
      </dgm:t>
    </dgm:pt>
    <dgm:pt modelId="{5C837D22-75E2-4A34-A4E5-A1AF055668A9}" type="sibTrans" cxnId="{793D38B9-72C3-474B-A5AE-4B6C7C99C7A3}">
      <dgm:prSet/>
      <dgm:spPr/>
      <dgm:t>
        <a:bodyPr/>
        <a:lstStyle/>
        <a:p>
          <a:endParaRPr lang="en-US"/>
        </a:p>
      </dgm:t>
    </dgm:pt>
    <dgm:pt modelId="{A47131BE-A6B6-420D-A326-70CC5DE4DA33}">
      <dgm:prSet phldrT="[Text]"/>
      <dgm:spPr/>
      <dgm:t>
        <a:bodyPr/>
        <a:lstStyle/>
        <a:p>
          <a:r>
            <a:rPr lang="en-US" dirty="0" smtClean="0"/>
            <a:t>Windows Services</a:t>
          </a:r>
          <a:endParaRPr lang="en-US" dirty="0"/>
        </a:p>
      </dgm:t>
    </dgm:pt>
    <dgm:pt modelId="{1A4F6FF8-0FF4-4CFB-AB07-AA8B0E340561}" type="parTrans" cxnId="{D6371A86-B163-404F-A461-5DDED3960C13}">
      <dgm:prSet/>
      <dgm:spPr/>
      <dgm:t>
        <a:bodyPr/>
        <a:lstStyle/>
        <a:p>
          <a:endParaRPr lang="en-US"/>
        </a:p>
      </dgm:t>
    </dgm:pt>
    <dgm:pt modelId="{76EBAF43-AB6F-4D69-967F-B6BEBC06BC71}" type="sibTrans" cxnId="{D6371A86-B163-404F-A461-5DDED3960C13}">
      <dgm:prSet/>
      <dgm:spPr/>
      <dgm:t>
        <a:bodyPr/>
        <a:lstStyle/>
        <a:p>
          <a:endParaRPr lang="en-US"/>
        </a:p>
      </dgm:t>
    </dgm:pt>
    <dgm:pt modelId="{F0DD95F7-3360-41F0-8BC6-B8AA0C106DAE}">
      <dgm:prSet/>
      <dgm:spPr/>
      <dgm:t>
        <a:bodyPr/>
        <a:lstStyle/>
        <a:p>
          <a:r>
            <a:rPr lang="en-US" dirty="0" smtClean="0"/>
            <a:t>IIS Applications</a:t>
          </a:r>
        </a:p>
      </dgm:t>
    </dgm:pt>
    <dgm:pt modelId="{699DB791-B26D-44B1-9DD7-4002E45721B4}" type="parTrans" cxnId="{72316567-D4F1-4636-BA14-D371887B12B4}">
      <dgm:prSet/>
      <dgm:spPr/>
      <dgm:t>
        <a:bodyPr/>
        <a:lstStyle/>
        <a:p>
          <a:endParaRPr lang="en-US"/>
        </a:p>
      </dgm:t>
    </dgm:pt>
    <dgm:pt modelId="{43A9EB9F-5CCB-4076-B043-617F4EAC1B58}" type="sibTrans" cxnId="{72316567-D4F1-4636-BA14-D371887B12B4}">
      <dgm:prSet/>
      <dgm:spPr/>
      <dgm:t>
        <a:bodyPr/>
        <a:lstStyle/>
        <a:p>
          <a:endParaRPr lang="en-US"/>
        </a:p>
      </dgm:t>
    </dgm:pt>
    <dgm:pt modelId="{99C21F4D-0FDC-40EA-B20E-B1D7047F6011}">
      <dgm:prSet phldrT="[Text]"/>
      <dgm:spPr/>
      <dgm:t>
        <a:bodyPr/>
        <a:lstStyle/>
        <a:p>
          <a:r>
            <a:rPr lang="en-US" dirty="0" smtClean="0"/>
            <a:t>Resources</a:t>
          </a:r>
          <a:endParaRPr lang="en-US" dirty="0"/>
        </a:p>
      </dgm:t>
    </dgm:pt>
    <dgm:pt modelId="{BA15EB50-7C8B-46A6-A0F3-8AC60E1F372E}" type="parTrans" cxnId="{264AE295-E6FB-438C-84F6-CD6E0686219A}">
      <dgm:prSet/>
      <dgm:spPr/>
      <dgm:t>
        <a:bodyPr/>
        <a:lstStyle/>
        <a:p>
          <a:endParaRPr lang="en-US"/>
        </a:p>
      </dgm:t>
    </dgm:pt>
    <dgm:pt modelId="{7F0B2AD5-4DBA-444D-88D8-C132E11FD765}" type="sibTrans" cxnId="{264AE295-E6FB-438C-84F6-CD6E0686219A}">
      <dgm:prSet/>
      <dgm:spPr/>
      <dgm:t>
        <a:bodyPr/>
        <a:lstStyle/>
        <a:p>
          <a:endParaRPr lang="en-US"/>
        </a:p>
      </dgm:t>
    </dgm:pt>
    <dgm:pt modelId="{9E09D67B-EA29-4572-83F7-05C592A5D50E}">
      <dgm:prSet phldrT="[Text]"/>
      <dgm:spPr/>
      <dgm:t>
        <a:bodyPr/>
        <a:lstStyle/>
        <a:p>
          <a:r>
            <a:rPr lang="en-US" dirty="0" smtClean="0"/>
            <a:t>COM+/DCOM</a:t>
          </a:r>
          <a:endParaRPr lang="en-US" dirty="0"/>
        </a:p>
      </dgm:t>
    </dgm:pt>
    <dgm:pt modelId="{B35FD06B-75C9-45AB-986A-24453C1464DB}" type="parTrans" cxnId="{0728F0DD-210B-44AB-ACB4-26829F504A9F}">
      <dgm:prSet/>
      <dgm:spPr/>
      <dgm:t>
        <a:bodyPr/>
        <a:lstStyle/>
        <a:p>
          <a:endParaRPr lang="en-US"/>
        </a:p>
      </dgm:t>
    </dgm:pt>
    <dgm:pt modelId="{9048590B-64FF-4C9C-AADA-7304E862CBB0}" type="sibTrans" cxnId="{0728F0DD-210B-44AB-ACB4-26829F504A9F}">
      <dgm:prSet/>
      <dgm:spPr/>
      <dgm:t>
        <a:bodyPr/>
        <a:lstStyle/>
        <a:p>
          <a:endParaRPr lang="en-US"/>
        </a:p>
      </dgm:t>
    </dgm:pt>
    <dgm:pt modelId="{6B6BF1C8-646B-4630-A358-A4FDE45C537A}">
      <dgm:prSet/>
      <dgm:spPr/>
      <dgm:t>
        <a:bodyPr/>
        <a:lstStyle/>
        <a:p>
          <a:r>
            <a:rPr lang="en-US" dirty="0" smtClean="0"/>
            <a:t>Text-based config</a:t>
          </a:r>
        </a:p>
      </dgm:t>
    </dgm:pt>
    <dgm:pt modelId="{66278B52-095A-4E73-8864-6A492CF39ABD}" type="parTrans" cxnId="{2753AD66-6F57-4EED-9BCE-162B74260751}">
      <dgm:prSet/>
      <dgm:spPr/>
      <dgm:t>
        <a:bodyPr/>
        <a:lstStyle/>
        <a:p>
          <a:endParaRPr lang="en-US"/>
        </a:p>
      </dgm:t>
    </dgm:pt>
    <dgm:pt modelId="{C2BE12F2-00BF-49FD-996F-B68E8137854C}" type="sibTrans" cxnId="{2753AD66-6F57-4EED-9BCE-162B74260751}">
      <dgm:prSet/>
      <dgm:spPr/>
      <dgm:t>
        <a:bodyPr/>
        <a:lstStyle/>
        <a:p>
          <a:endParaRPr lang="en-US"/>
        </a:p>
      </dgm:t>
    </dgm:pt>
    <dgm:pt modelId="{DC5D3AAD-73B4-4049-B5C9-1D10FA56C8E0}">
      <dgm:prSet/>
      <dgm:spPr/>
      <dgm:t>
        <a:bodyPr/>
        <a:lstStyle/>
        <a:p>
          <a:r>
            <a:rPr lang="en-US" dirty="0" smtClean="0"/>
            <a:t>WMI providers</a:t>
          </a:r>
        </a:p>
      </dgm:t>
    </dgm:pt>
    <dgm:pt modelId="{C2FDD3B7-DC91-4721-9865-E0CF41A60C5F}" type="parTrans" cxnId="{4BB9CAE9-BE60-46D1-A338-58EA5A429DCB}">
      <dgm:prSet/>
      <dgm:spPr/>
      <dgm:t>
        <a:bodyPr/>
        <a:lstStyle/>
        <a:p>
          <a:endParaRPr lang="en-US"/>
        </a:p>
      </dgm:t>
    </dgm:pt>
    <dgm:pt modelId="{F8369B89-4E24-4DF3-A264-B4BA6B3CD5E7}" type="sibTrans" cxnId="{4BB9CAE9-BE60-46D1-A338-58EA5A429DCB}">
      <dgm:prSet/>
      <dgm:spPr/>
      <dgm:t>
        <a:bodyPr/>
        <a:lstStyle/>
        <a:p>
          <a:endParaRPr lang="en-US"/>
        </a:p>
      </dgm:t>
    </dgm:pt>
    <dgm:pt modelId="{D507EA5A-B556-4400-8B3B-E2B1F37EE960}">
      <dgm:prSet/>
      <dgm:spPr/>
      <dgm:t>
        <a:bodyPr/>
        <a:lstStyle/>
        <a:p>
          <a:r>
            <a:rPr lang="en-US" dirty="0" smtClean="0"/>
            <a:t>SSRS</a:t>
          </a:r>
        </a:p>
      </dgm:t>
    </dgm:pt>
    <dgm:pt modelId="{9A9382B9-25F7-4BCA-AF00-CFF95CB410F0}" type="parTrans" cxnId="{B0B0E2C7-ADA6-4738-A27C-3279076ECFC9}">
      <dgm:prSet/>
      <dgm:spPr/>
      <dgm:t>
        <a:bodyPr/>
        <a:lstStyle/>
        <a:p>
          <a:endParaRPr lang="en-US"/>
        </a:p>
      </dgm:t>
    </dgm:pt>
    <dgm:pt modelId="{46DC2407-B40A-4E33-A96A-21E9239AE24D}" type="sibTrans" cxnId="{B0B0E2C7-ADA6-4738-A27C-3279076ECFC9}">
      <dgm:prSet/>
      <dgm:spPr/>
      <dgm:t>
        <a:bodyPr/>
        <a:lstStyle/>
        <a:p>
          <a:endParaRPr lang="en-US"/>
        </a:p>
      </dgm:t>
    </dgm:pt>
    <dgm:pt modelId="{799FC5C6-CA15-4340-93ED-47A46F401E8E}">
      <dgm:prSet/>
      <dgm:spPr/>
      <dgm:t>
        <a:bodyPr/>
        <a:lstStyle/>
        <a:p>
          <a:r>
            <a:rPr lang="en-US" dirty="0" smtClean="0"/>
            <a:t>Local users and groups</a:t>
          </a:r>
        </a:p>
      </dgm:t>
    </dgm:pt>
    <dgm:pt modelId="{1E567028-68B3-4881-BA84-3AEB602E9AEC}" type="parTrans" cxnId="{24F49836-0888-463B-AD61-7A86A57A89AE}">
      <dgm:prSet/>
      <dgm:spPr/>
      <dgm:t>
        <a:bodyPr/>
        <a:lstStyle/>
        <a:p>
          <a:endParaRPr lang="en-US"/>
        </a:p>
      </dgm:t>
    </dgm:pt>
    <dgm:pt modelId="{906027E3-3AB6-47E2-9B30-61A0353996E6}" type="sibTrans" cxnId="{24F49836-0888-463B-AD61-7A86A57A89AE}">
      <dgm:prSet/>
      <dgm:spPr/>
      <dgm:t>
        <a:bodyPr/>
        <a:lstStyle/>
        <a:p>
          <a:endParaRPr lang="en-US"/>
        </a:p>
      </dgm:t>
    </dgm:pt>
    <dgm:pt modelId="{24EB968A-8FDE-49F5-9036-8B79E8C70BA4}">
      <dgm:prSet/>
      <dgm:spPr/>
      <dgm:t>
        <a:bodyPr/>
        <a:lstStyle/>
        <a:p>
          <a:r>
            <a:rPr lang="en-US" dirty="0" err="1" smtClean="0"/>
            <a:t>Env</a:t>
          </a:r>
          <a:r>
            <a:rPr lang="en-US" dirty="0" smtClean="0"/>
            <a:t> variables</a:t>
          </a:r>
        </a:p>
      </dgm:t>
    </dgm:pt>
    <dgm:pt modelId="{4C37C47E-5E9B-4428-8B73-F34BFEB89F09}" type="parTrans" cxnId="{E444D616-585C-4B63-B783-FBD8B9777DBB}">
      <dgm:prSet/>
      <dgm:spPr/>
      <dgm:t>
        <a:bodyPr/>
        <a:lstStyle/>
        <a:p>
          <a:endParaRPr lang="en-US"/>
        </a:p>
      </dgm:t>
    </dgm:pt>
    <dgm:pt modelId="{1762847A-B69E-431B-B445-25B81C3C0B1C}" type="sibTrans" cxnId="{E444D616-585C-4B63-B783-FBD8B9777DBB}">
      <dgm:prSet/>
      <dgm:spPr/>
      <dgm:t>
        <a:bodyPr/>
        <a:lstStyle/>
        <a:p>
          <a:endParaRPr lang="en-US"/>
        </a:p>
      </dgm:t>
    </dgm:pt>
    <dgm:pt modelId="{68BD6EA3-5408-4510-923F-943FB46E8E12}">
      <dgm:prSet/>
      <dgm:spPr/>
      <dgm:t>
        <a:bodyPr/>
        <a:lstStyle/>
        <a:p>
          <a:r>
            <a:rPr lang="en-US" dirty="0" smtClean="0"/>
            <a:t>Performance Counters</a:t>
          </a:r>
        </a:p>
      </dgm:t>
    </dgm:pt>
    <dgm:pt modelId="{33A36B3B-0314-4261-B45D-317895AC26E3}" type="parTrans" cxnId="{0029CF4E-B648-45D1-8D86-DCF94F0CEE39}">
      <dgm:prSet/>
      <dgm:spPr/>
      <dgm:t>
        <a:bodyPr/>
        <a:lstStyle/>
        <a:p>
          <a:endParaRPr lang="en-US"/>
        </a:p>
      </dgm:t>
    </dgm:pt>
    <dgm:pt modelId="{3EC5EADF-C911-4CE8-816D-0A4FAD4F6ABB}" type="sibTrans" cxnId="{0029CF4E-B648-45D1-8D86-DCF94F0CEE39}">
      <dgm:prSet/>
      <dgm:spPr/>
      <dgm:t>
        <a:bodyPr/>
        <a:lstStyle/>
        <a:p>
          <a:endParaRPr lang="en-US"/>
        </a:p>
      </dgm:t>
    </dgm:pt>
    <dgm:pt modelId="{73A148B7-BE58-4F2F-BAE0-8F58F461CAC7}">
      <dgm:prSet phldrT="[Text]"/>
      <dgm:spPr/>
      <dgm:t>
        <a:bodyPr/>
        <a:lstStyle/>
        <a:p>
          <a:r>
            <a:rPr lang="en-US" dirty="0" smtClean="0"/>
            <a:t>Other</a:t>
          </a:r>
          <a:endParaRPr lang="en-US" dirty="0"/>
        </a:p>
      </dgm:t>
    </dgm:pt>
    <dgm:pt modelId="{5E07BC9B-1A41-4B54-B803-34960F6FC7EA}" type="parTrans" cxnId="{901CEE55-7B90-4008-B69C-A28387C1B89A}">
      <dgm:prSet/>
      <dgm:spPr/>
      <dgm:t>
        <a:bodyPr/>
        <a:lstStyle/>
        <a:p>
          <a:endParaRPr lang="en-US"/>
        </a:p>
      </dgm:t>
    </dgm:pt>
    <dgm:pt modelId="{9265EAF8-5407-49BE-A4A2-EDD53B423563}" type="sibTrans" cxnId="{901CEE55-7B90-4008-B69C-A28387C1B89A}">
      <dgm:prSet/>
      <dgm:spPr/>
      <dgm:t>
        <a:bodyPr/>
        <a:lstStyle/>
        <a:p>
          <a:endParaRPr lang="en-US"/>
        </a:p>
      </dgm:t>
    </dgm:pt>
    <dgm:pt modelId="{F3E9C29E-DC64-47EC-8EF8-A9542936F0C2}">
      <dgm:prSet phldrT="[Text]"/>
      <dgm:spPr/>
      <dgm:t>
        <a:bodyPr/>
        <a:lstStyle/>
        <a:p>
          <a:r>
            <a:rPr lang="en-US" dirty="0" smtClean="0"/>
            <a:t>Registry</a:t>
          </a:r>
          <a:endParaRPr lang="en-US" dirty="0"/>
        </a:p>
      </dgm:t>
    </dgm:pt>
    <dgm:pt modelId="{947007E5-21EA-4271-8F99-A02DC238CD63}" type="parTrans" cxnId="{688FCBF2-CBC1-49BD-A218-AB6C977D6E22}">
      <dgm:prSet/>
      <dgm:spPr/>
      <dgm:t>
        <a:bodyPr/>
        <a:lstStyle/>
        <a:p>
          <a:endParaRPr lang="en-US"/>
        </a:p>
      </dgm:t>
    </dgm:pt>
    <dgm:pt modelId="{67BAA09F-12A3-49FF-93D3-807F38AF4AF7}" type="sibTrans" cxnId="{688FCBF2-CBC1-49BD-A218-AB6C977D6E22}">
      <dgm:prSet/>
      <dgm:spPr/>
      <dgm:t>
        <a:bodyPr/>
        <a:lstStyle/>
        <a:p>
          <a:endParaRPr lang="en-US"/>
        </a:p>
      </dgm:t>
    </dgm:pt>
    <dgm:pt modelId="{187C2171-EAFD-4BB2-8C69-68DCF5B54B21}">
      <dgm:prSet/>
      <dgm:spPr/>
      <dgm:t>
        <a:bodyPr/>
        <a:lstStyle/>
        <a:p>
          <a:r>
            <a:rPr lang="en-US" dirty="0" smtClean="0"/>
            <a:t>COM</a:t>
          </a:r>
        </a:p>
      </dgm:t>
    </dgm:pt>
    <dgm:pt modelId="{BFDEF101-1347-41D8-B0C8-FBAE5B17ACCF}" type="parTrans" cxnId="{654AC4F9-53BB-41E7-A134-128FC37A78E3}">
      <dgm:prSet/>
      <dgm:spPr/>
      <dgm:t>
        <a:bodyPr/>
        <a:lstStyle/>
        <a:p>
          <a:endParaRPr lang="en-US"/>
        </a:p>
      </dgm:t>
    </dgm:pt>
    <dgm:pt modelId="{38EBEEDF-A41E-4E64-A3B9-4E0A6CE0F95F}" type="sibTrans" cxnId="{654AC4F9-53BB-41E7-A134-128FC37A78E3}">
      <dgm:prSet/>
      <dgm:spPr/>
      <dgm:t>
        <a:bodyPr/>
        <a:lstStyle/>
        <a:p>
          <a:endParaRPr lang="en-US"/>
        </a:p>
      </dgm:t>
    </dgm:pt>
    <dgm:pt modelId="{134E28E7-3933-4A39-9B4B-F3A6CD45264B}">
      <dgm:prSet/>
      <dgm:spPr/>
      <dgm:t>
        <a:bodyPr/>
        <a:lstStyle/>
        <a:p>
          <a:r>
            <a:rPr lang="en-US" dirty="0" smtClean="0"/>
            <a:t>Java</a:t>
          </a:r>
        </a:p>
      </dgm:t>
    </dgm:pt>
    <dgm:pt modelId="{90BF9B29-1F46-43F2-B71A-325D31BF55F6}" type="parTrans" cxnId="{5120B748-82D5-4442-97C0-2F3E8B890A8D}">
      <dgm:prSet/>
      <dgm:spPr/>
      <dgm:t>
        <a:bodyPr/>
        <a:lstStyle/>
        <a:p>
          <a:endParaRPr lang="en-US"/>
        </a:p>
      </dgm:t>
    </dgm:pt>
    <dgm:pt modelId="{2F2FEBF0-6F60-4056-ADED-0F995FD1DDF4}" type="sibTrans" cxnId="{5120B748-82D5-4442-97C0-2F3E8B890A8D}">
      <dgm:prSet/>
      <dgm:spPr/>
      <dgm:t>
        <a:bodyPr/>
        <a:lstStyle/>
        <a:p>
          <a:endParaRPr lang="en-US"/>
        </a:p>
      </dgm:t>
    </dgm:pt>
    <dgm:pt modelId="{20A42C92-DEB0-4C4A-AD4D-69C63C7CDF55}">
      <dgm:prSet/>
      <dgm:spPr/>
      <dgm:t>
        <a:bodyPr/>
        <a:lstStyle/>
        <a:p>
          <a:r>
            <a:rPr lang="en-US" dirty="0" smtClean="0"/>
            <a:t>.Net</a:t>
          </a:r>
        </a:p>
      </dgm:t>
    </dgm:pt>
    <dgm:pt modelId="{BADBAC07-4C0A-4AB6-B953-696E1651C783}" type="parTrans" cxnId="{D23AC609-3BE3-4C89-99D2-A2B401D8B167}">
      <dgm:prSet/>
      <dgm:spPr/>
      <dgm:t>
        <a:bodyPr/>
        <a:lstStyle/>
        <a:p>
          <a:endParaRPr lang="en-US"/>
        </a:p>
      </dgm:t>
    </dgm:pt>
    <dgm:pt modelId="{3A2E4255-AA9E-4553-9C59-BB3E6D0B3D8C}" type="sibTrans" cxnId="{D23AC609-3BE3-4C89-99D2-A2B401D8B167}">
      <dgm:prSet/>
      <dgm:spPr/>
      <dgm:t>
        <a:bodyPr/>
        <a:lstStyle/>
        <a:p>
          <a:endParaRPr lang="en-US"/>
        </a:p>
      </dgm:t>
    </dgm:pt>
    <dgm:pt modelId="{2878B317-2EAE-4E6A-ABA0-7398C476A6E0}">
      <dgm:prSet/>
      <dgm:spPr/>
      <dgm:t>
        <a:bodyPr/>
        <a:lstStyle/>
        <a:p>
          <a:r>
            <a:rPr lang="en-US" dirty="0" smtClean="0"/>
            <a:t>State persisted to local disk</a:t>
          </a:r>
        </a:p>
      </dgm:t>
    </dgm:pt>
    <dgm:pt modelId="{B8B49DE1-331C-43CC-A528-5B9F2E857481}" type="parTrans" cxnId="{DB7A786F-B4C7-46D1-BDAB-A1C3953F4C3D}">
      <dgm:prSet/>
      <dgm:spPr/>
      <dgm:t>
        <a:bodyPr/>
        <a:lstStyle/>
        <a:p>
          <a:endParaRPr lang="en-US"/>
        </a:p>
      </dgm:t>
    </dgm:pt>
    <dgm:pt modelId="{890E3C5A-EF05-46CF-A293-B635CE159A2B}" type="sibTrans" cxnId="{DB7A786F-B4C7-46D1-BDAB-A1C3953F4C3D}">
      <dgm:prSet/>
      <dgm:spPr/>
      <dgm:t>
        <a:bodyPr/>
        <a:lstStyle/>
        <a:p>
          <a:endParaRPr lang="en-US"/>
        </a:p>
      </dgm:t>
    </dgm:pt>
    <dgm:pt modelId="{9876E4D9-0F1F-4D9B-8656-CA253BD8C019}" type="pres">
      <dgm:prSet presAssocID="{23D26E9B-C332-4D9F-BB13-A1DECAF7745A}" presName="Name0" presStyleCnt="0">
        <dgm:presLayoutVars>
          <dgm:dir/>
          <dgm:animLvl val="lvl"/>
          <dgm:resizeHandles val="exact"/>
        </dgm:presLayoutVars>
      </dgm:prSet>
      <dgm:spPr/>
      <dgm:t>
        <a:bodyPr/>
        <a:lstStyle/>
        <a:p>
          <a:endParaRPr lang="en-US"/>
        </a:p>
      </dgm:t>
    </dgm:pt>
    <dgm:pt modelId="{098937CE-7BE2-45DC-B11F-E87400E984AE}" type="pres">
      <dgm:prSet presAssocID="{33A9283F-99BA-452B-8B66-3DD2D618E228}" presName="composite" presStyleCnt="0"/>
      <dgm:spPr/>
    </dgm:pt>
    <dgm:pt modelId="{6288BE3F-E719-455E-859B-4747077163FF}" type="pres">
      <dgm:prSet presAssocID="{33A9283F-99BA-452B-8B66-3DD2D618E228}" presName="parTx" presStyleLbl="alignNode1" presStyleIdx="0" presStyleCnt="3">
        <dgm:presLayoutVars>
          <dgm:chMax val="0"/>
          <dgm:chPref val="0"/>
          <dgm:bulletEnabled val="1"/>
        </dgm:presLayoutVars>
      </dgm:prSet>
      <dgm:spPr/>
      <dgm:t>
        <a:bodyPr/>
        <a:lstStyle/>
        <a:p>
          <a:endParaRPr lang="en-US"/>
        </a:p>
      </dgm:t>
    </dgm:pt>
    <dgm:pt modelId="{AF0E3239-ED57-482A-9FFB-6D031F0FD6B4}" type="pres">
      <dgm:prSet presAssocID="{33A9283F-99BA-452B-8B66-3DD2D618E228}" presName="desTx" presStyleLbl="alignAccFollowNode1" presStyleIdx="0" presStyleCnt="3">
        <dgm:presLayoutVars>
          <dgm:bulletEnabled val="1"/>
        </dgm:presLayoutVars>
      </dgm:prSet>
      <dgm:spPr/>
      <dgm:t>
        <a:bodyPr/>
        <a:lstStyle/>
        <a:p>
          <a:endParaRPr lang="en-US"/>
        </a:p>
      </dgm:t>
    </dgm:pt>
    <dgm:pt modelId="{FDC962B5-973C-4179-9BCD-27ACA61B70F5}" type="pres">
      <dgm:prSet presAssocID="{5C837D22-75E2-4A34-A4E5-A1AF055668A9}" presName="space" presStyleCnt="0"/>
      <dgm:spPr/>
    </dgm:pt>
    <dgm:pt modelId="{0EAFA861-D0FD-4A5D-8D46-F9881F9F7819}" type="pres">
      <dgm:prSet presAssocID="{99C21F4D-0FDC-40EA-B20E-B1D7047F6011}" presName="composite" presStyleCnt="0"/>
      <dgm:spPr/>
    </dgm:pt>
    <dgm:pt modelId="{843F0AED-D36F-4840-B7DE-683B6C466E9C}" type="pres">
      <dgm:prSet presAssocID="{99C21F4D-0FDC-40EA-B20E-B1D7047F6011}" presName="parTx" presStyleLbl="alignNode1" presStyleIdx="1" presStyleCnt="3">
        <dgm:presLayoutVars>
          <dgm:chMax val="0"/>
          <dgm:chPref val="0"/>
          <dgm:bulletEnabled val="1"/>
        </dgm:presLayoutVars>
      </dgm:prSet>
      <dgm:spPr/>
      <dgm:t>
        <a:bodyPr/>
        <a:lstStyle/>
        <a:p>
          <a:endParaRPr lang="en-US"/>
        </a:p>
      </dgm:t>
    </dgm:pt>
    <dgm:pt modelId="{A528E627-B9E2-4E5F-AE7E-705C5C6A78D1}" type="pres">
      <dgm:prSet presAssocID="{99C21F4D-0FDC-40EA-B20E-B1D7047F6011}" presName="desTx" presStyleLbl="alignAccFollowNode1" presStyleIdx="1" presStyleCnt="3">
        <dgm:presLayoutVars>
          <dgm:bulletEnabled val="1"/>
        </dgm:presLayoutVars>
      </dgm:prSet>
      <dgm:spPr/>
      <dgm:t>
        <a:bodyPr/>
        <a:lstStyle/>
        <a:p>
          <a:endParaRPr lang="en-US"/>
        </a:p>
      </dgm:t>
    </dgm:pt>
    <dgm:pt modelId="{20457E96-5C19-40CD-B711-B9703BD8927F}" type="pres">
      <dgm:prSet presAssocID="{7F0B2AD5-4DBA-444D-88D8-C132E11FD765}" presName="space" presStyleCnt="0"/>
      <dgm:spPr/>
    </dgm:pt>
    <dgm:pt modelId="{6EAC096C-A1FC-4C94-8228-3E9CC6FA3668}" type="pres">
      <dgm:prSet presAssocID="{73A148B7-BE58-4F2F-BAE0-8F58F461CAC7}" presName="composite" presStyleCnt="0"/>
      <dgm:spPr/>
    </dgm:pt>
    <dgm:pt modelId="{7280722F-2CEE-4A4A-BAC3-F0AF17817F85}" type="pres">
      <dgm:prSet presAssocID="{73A148B7-BE58-4F2F-BAE0-8F58F461CAC7}" presName="parTx" presStyleLbl="alignNode1" presStyleIdx="2" presStyleCnt="3">
        <dgm:presLayoutVars>
          <dgm:chMax val="0"/>
          <dgm:chPref val="0"/>
          <dgm:bulletEnabled val="1"/>
        </dgm:presLayoutVars>
      </dgm:prSet>
      <dgm:spPr/>
      <dgm:t>
        <a:bodyPr/>
        <a:lstStyle/>
        <a:p>
          <a:endParaRPr lang="en-US"/>
        </a:p>
      </dgm:t>
    </dgm:pt>
    <dgm:pt modelId="{8858E219-6AA3-4CA1-A5F1-4C17B005A3A5}" type="pres">
      <dgm:prSet presAssocID="{73A148B7-BE58-4F2F-BAE0-8F58F461CAC7}" presName="desTx" presStyleLbl="alignAccFollowNode1" presStyleIdx="2" presStyleCnt="3">
        <dgm:presLayoutVars>
          <dgm:bulletEnabled val="1"/>
        </dgm:presLayoutVars>
      </dgm:prSet>
      <dgm:spPr/>
      <dgm:t>
        <a:bodyPr/>
        <a:lstStyle/>
        <a:p>
          <a:endParaRPr lang="en-US"/>
        </a:p>
      </dgm:t>
    </dgm:pt>
  </dgm:ptLst>
  <dgm:cxnLst>
    <dgm:cxn modelId="{B3F2C2B1-2AE7-42D9-BBCE-E316B8BBA7FA}" type="presOf" srcId="{F0DD95F7-3360-41F0-8BC6-B8AA0C106DAE}" destId="{AF0E3239-ED57-482A-9FFB-6D031F0FD6B4}" srcOrd="0" destOrd="1" presId="urn:microsoft.com/office/officeart/2005/8/layout/hList1"/>
    <dgm:cxn modelId="{4CF54880-DD8E-4BFB-8158-2EF6226E090C}" type="presOf" srcId="{68BD6EA3-5408-4510-923F-943FB46E8E12}" destId="{A528E627-B9E2-4E5F-AE7E-705C5C6A78D1}" srcOrd="0" destOrd="6" presId="urn:microsoft.com/office/officeart/2005/8/layout/hList1"/>
    <dgm:cxn modelId="{C9A2EEF9-85BE-4A15-A7AF-C05BC81B95B1}" type="presOf" srcId="{DC5D3AAD-73B4-4049-B5C9-1D10FA56C8E0}" destId="{A528E627-B9E2-4E5F-AE7E-705C5C6A78D1}" srcOrd="0" destOrd="2" presId="urn:microsoft.com/office/officeart/2005/8/layout/hList1"/>
    <dgm:cxn modelId="{9F805681-4D04-4160-89F3-C25213ADE41F}" type="presOf" srcId="{D507EA5A-B556-4400-8B3B-E2B1F37EE960}" destId="{A528E627-B9E2-4E5F-AE7E-705C5C6A78D1}" srcOrd="0" destOrd="3" presId="urn:microsoft.com/office/officeart/2005/8/layout/hList1"/>
    <dgm:cxn modelId="{0728F0DD-210B-44AB-ACB4-26829F504A9F}" srcId="{99C21F4D-0FDC-40EA-B20E-B1D7047F6011}" destId="{9E09D67B-EA29-4572-83F7-05C592A5D50E}" srcOrd="0" destOrd="0" parTransId="{B35FD06B-75C9-45AB-986A-24453C1464DB}" sibTransId="{9048590B-64FF-4C9C-AADA-7304E862CBB0}"/>
    <dgm:cxn modelId="{F6697D3F-2667-45B8-BD3B-51C3A4E63F43}" type="presOf" srcId="{73A148B7-BE58-4F2F-BAE0-8F58F461CAC7}" destId="{7280722F-2CEE-4A4A-BAC3-F0AF17817F85}" srcOrd="0" destOrd="0" presId="urn:microsoft.com/office/officeart/2005/8/layout/hList1"/>
    <dgm:cxn modelId="{E444D616-585C-4B63-B783-FBD8B9777DBB}" srcId="{99C21F4D-0FDC-40EA-B20E-B1D7047F6011}" destId="{24EB968A-8FDE-49F5-9036-8B79E8C70BA4}" srcOrd="5" destOrd="0" parTransId="{4C37C47E-5E9B-4428-8B73-F34BFEB89F09}" sibTransId="{1762847A-B69E-431B-B445-25B81C3C0B1C}"/>
    <dgm:cxn modelId="{793D38B9-72C3-474B-A5AE-4B6C7C99C7A3}" srcId="{23D26E9B-C332-4D9F-BB13-A1DECAF7745A}" destId="{33A9283F-99BA-452B-8B66-3DD2D618E228}" srcOrd="0" destOrd="0" parTransId="{85C2B197-A6C3-419B-9682-2A580A86F526}" sibTransId="{5C837D22-75E2-4A34-A4E5-A1AF055668A9}"/>
    <dgm:cxn modelId="{0029CF4E-B648-45D1-8D86-DCF94F0CEE39}" srcId="{99C21F4D-0FDC-40EA-B20E-B1D7047F6011}" destId="{68BD6EA3-5408-4510-923F-943FB46E8E12}" srcOrd="6" destOrd="0" parTransId="{33A36B3B-0314-4261-B45D-317895AC26E3}" sibTransId="{3EC5EADF-C911-4CE8-816D-0A4FAD4F6ABB}"/>
    <dgm:cxn modelId="{A878817C-91E4-49DA-BD44-DEA0EB81EA9C}" type="presOf" srcId="{24EB968A-8FDE-49F5-9036-8B79E8C70BA4}" destId="{A528E627-B9E2-4E5F-AE7E-705C5C6A78D1}" srcOrd="0" destOrd="5" presId="urn:microsoft.com/office/officeart/2005/8/layout/hList1"/>
    <dgm:cxn modelId="{4DFD36D8-ED5F-47E2-8F43-343AEF7BE9E0}" type="presOf" srcId="{2878B317-2EAE-4E6A-ABA0-7398C476A6E0}" destId="{8858E219-6AA3-4CA1-A5F1-4C17B005A3A5}" srcOrd="0" destOrd="4" presId="urn:microsoft.com/office/officeart/2005/8/layout/hList1"/>
    <dgm:cxn modelId="{2753AD66-6F57-4EED-9BCE-162B74260751}" srcId="{99C21F4D-0FDC-40EA-B20E-B1D7047F6011}" destId="{6B6BF1C8-646B-4630-A358-A4FDE45C537A}" srcOrd="1" destOrd="0" parTransId="{66278B52-095A-4E73-8864-6A492CF39ABD}" sibTransId="{C2BE12F2-00BF-49FD-996F-B68E8137854C}"/>
    <dgm:cxn modelId="{72316567-D4F1-4636-BA14-D371887B12B4}" srcId="{33A9283F-99BA-452B-8B66-3DD2D618E228}" destId="{F0DD95F7-3360-41F0-8BC6-B8AA0C106DAE}" srcOrd="1" destOrd="0" parTransId="{699DB791-B26D-44B1-9DD7-4002E45721B4}" sibTransId="{43A9EB9F-5CCB-4076-B043-617F4EAC1B58}"/>
    <dgm:cxn modelId="{A6E8779B-26A4-4CD3-B80D-2D6CC9BA6DA5}" type="presOf" srcId="{134E28E7-3933-4A39-9B4B-F3A6CD45264B}" destId="{8858E219-6AA3-4CA1-A5F1-4C17B005A3A5}" srcOrd="0" destOrd="2" presId="urn:microsoft.com/office/officeart/2005/8/layout/hList1"/>
    <dgm:cxn modelId="{0FEDD678-339F-4176-A108-B22965662A94}" type="presOf" srcId="{23D26E9B-C332-4D9F-BB13-A1DECAF7745A}" destId="{9876E4D9-0F1F-4D9B-8656-CA253BD8C019}" srcOrd="0" destOrd="0" presId="urn:microsoft.com/office/officeart/2005/8/layout/hList1"/>
    <dgm:cxn modelId="{D6371A86-B163-404F-A461-5DDED3960C13}" srcId="{33A9283F-99BA-452B-8B66-3DD2D618E228}" destId="{A47131BE-A6B6-420D-A326-70CC5DE4DA33}" srcOrd="0" destOrd="0" parTransId="{1A4F6FF8-0FF4-4CFB-AB07-AA8B0E340561}" sibTransId="{76EBAF43-AB6F-4D69-967F-B6BEBC06BC71}"/>
    <dgm:cxn modelId="{22CFA9E3-47F1-4AC8-B421-6689F854F072}" type="presOf" srcId="{9E09D67B-EA29-4572-83F7-05C592A5D50E}" destId="{A528E627-B9E2-4E5F-AE7E-705C5C6A78D1}" srcOrd="0" destOrd="0" presId="urn:microsoft.com/office/officeart/2005/8/layout/hList1"/>
    <dgm:cxn modelId="{799FB93F-64E1-4710-AE18-65D2B50177F2}" type="presOf" srcId="{6B6BF1C8-646B-4630-A358-A4FDE45C537A}" destId="{A528E627-B9E2-4E5F-AE7E-705C5C6A78D1}" srcOrd="0" destOrd="1" presId="urn:microsoft.com/office/officeart/2005/8/layout/hList1"/>
    <dgm:cxn modelId="{B8180245-4C71-4D19-A2A6-4C240368EC49}" type="presOf" srcId="{20A42C92-DEB0-4C4A-AD4D-69C63C7CDF55}" destId="{8858E219-6AA3-4CA1-A5F1-4C17B005A3A5}" srcOrd="0" destOrd="3" presId="urn:microsoft.com/office/officeart/2005/8/layout/hList1"/>
    <dgm:cxn modelId="{3406DA45-BAB1-405F-B96A-FEE40F49CB4D}" type="presOf" srcId="{33A9283F-99BA-452B-8B66-3DD2D618E228}" destId="{6288BE3F-E719-455E-859B-4747077163FF}" srcOrd="0" destOrd="0" presId="urn:microsoft.com/office/officeart/2005/8/layout/hList1"/>
    <dgm:cxn modelId="{654AC4F9-53BB-41E7-A134-128FC37A78E3}" srcId="{73A148B7-BE58-4F2F-BAE0-8F58F461CAC7}" destId="{187C2171-EAFD-4BB2-8C69-68DCF5B54B21}" srcOrd="1" destOrd="0" parTransId="{BFDEF101-1347-41D8-B0C8-FBAE5B17ACCF}" sibTransId="{38EBEEDF-A41E-4E64-A3B9-4E0A6CE0F95F}"/>
    <dgm:cxn modelId="{D23AC609-3BE3-4C89-99D2-A2B401D8B167}" srcId="{73A148B7-BE58-4F2F-BAE0-8F58F461CAC7}" destId="{20A42C92-DEB0-4C4A-AD4D-69C63C7CDF55}" srcOrd="3" destOrd="0" parTransId="{BADBAC07-4C0A-4AB6-B953-696E1651C783}" sibTransId="{3A2E4255-AA9E-4553-9C59-BB3E6D0B3D8C}"/>
    <dgm:cxn modelId="{4BB9CAE9-BE60-46D1-A338-58EA5A429DCB}" srcId="{99C21F4D-0FDC-40EA-B20E-B1D7047F6011}" destId="{DC5D3AAD-73B4-4049-B5C9-1D10FA56C8E0}" srcOrd="2" destOrd="0" parTransId="{C2FDD3B7-DC91-4721-9865-E0CF41A60C5F}" sibTransId="{F8369B89-4E24-4DF3-A264-B4BA6B3CD5E7}"/>
    <dgm:cxn modelId="{264AE295-E6FB-438C-84F6-CD6E0686219A}" srcId="{23D26E9B-C332-4D9F-BB13-A1DECAF7745A}" destId="{99C21F4D-0FDC-40EA-B20E-B1D7047F6011}" srcOrd="1" destOrd="0" parTransId="{BA15EB50-7C8B-46A6-A0F3-8AC60E1F372E}" sibTransId="{7F0B2AD5-4DBA-444D-88D8-C132E11FD765}"/>
    <dgm:cxn modelId="{FD9064C0-B134-4ED4-B0B9-064CE66CF82C}" type="presOf" srcId="{A47131BE-A6B6-420D-A326-70CC5DE4DA33}" destId="{AF0E3239-ED57-482A-9FFB-6D031F0FD6B4}" srcOrd="0" destOrd="0" presId="urn:microsoft.com/office/officeart/2005/8/layout/hList1"/>
    <dgm:cxn modelId="{5C02EBBB-F377-4764-8E3D-6FE66DBA9199}" type="presOf" srcId="{99C21F4D-0FDC-40EA-B20E-B1D7047F6011}" destId="{843F0AED-D36F-4840-B7DE-683B6C466E9C}" srcOrd="0" destOrd="0" presId="urn:microsoft.com/office/officeart/2005/8/layout/hList1"/>
    <dgm:cxn modelId="{1263DF47-8C73-4BE7-902A-F372043DF057}" type="presOf" srcId="{799FC5C6-CA15-4340-93ED-47A46F401E8E}" destId="{A528E627-B9E2-4E5F-AE7E-705C5C6A78D1}" srcOrd="0" destOrd="4" presId="urn:microsoft.com/office/officeart/2005/8/layout/hList1"/>
    <dgm:cxn modelId="{901CEE55-7B90-4008-B69C-A28387C1B89A}" srcId="{23D26E9B-C332-4D9F-BB13-A1DECAF7745A}" destId="{73A148B7-BE58-4F2F-BAE0-8F58F461CAC7}" srcOrd="2" destOrd="0" parTransId="{5E07BC9B-1A41-4B54-B803-34960F6FC7EA}" sibTransId="{9265EAF8-5407-49BE-A4A2-EDD53B423563}"/>
    <dgm:cxn modelId="{5120B748-82D5-4442-97C0-2F3E8B890A8D}" srcId="{73A148B7-BE58-4F2F-BAE0-8F58F461CAC7}" destId="{134E28E7-3933-4A39-9B4B-F3A6CD45264B}" srcOrd="2" destOrd="0" parTransId="{90BF9B29-1F46-43F2-B71A-325D31BF55F6}" sibTransId="{2F2FEBF0-6F60-4056-ADED-0F995FD1DDF4}"/>
    <dgm:cxn modelId="{24F49836-0888-463B-AD61-7A86A57A89AE}" srcId="{99C21F4D-0FDC-40EA-B20E-B1D7047F6011}" destId="{799FC5C6-CA15-4340-93ED-47A46F401E8E}" srcOrd="4" destOrd="0" parTransId="{1E567028-68B3-4881-BA84-3AEB602E9AEC}" sibTransId="{906027E3-3AB6-47E2-9B30-61A0353996E6}"/>
    <dgm:cxn modelId="{196418CB-F40C-46C7-87AF-E57A0CD97306}" type="presOf" srcId="{F3E9C29E-DC64-47EC-8EF8-A9542936F0C2}" destId="{8858E219-6AA3-4CA1-A5F1-4C17B005A3A5}" srcOrd="0" destOrd="0" presId="urn:microsoft.com/office/officeart/2005/8/layout/hList1"/>
    <dgm:cxn modelId="{688FCBF2-CBC1-49BD-A218-AB6C977D6E22}" srcId="{73A148B7-BE58-4F2F-BAE0-8F58F461CAC7}" destId="{F3E9C29E-DC64-47EC-8EF8-A9542936F0C2}" srcOrd="0" destOrd="0" parTransId="{947007E5-21EA-4271-8F99-A02DC238CD63}" sibTransId="{67BAA09F-12A3-49FF-93D3-807F38AF4AF7}"/>
    <dgm:cxn modelId="{6D3E3F8B-D009-4E65-9872-15161C9B7645}" type="presOf" srcId="{187C2171-EAFD-4BB2-8C69-68DCF5B54B21}" destId="{8858E219-6AA3-4CA1-A5F1-4C17B005A3A5}" srcOrd="0" destOrd="1" presId="urn:microsoft.com/office/officeart/2005/8/layout/hList1"/>
    <dgm:cxn modelId="{B0B0E2C7-ADA6-4738-A27C-3279076ECFC9}" srcId="{99C21F4D-0FDC-40EA-B20E-B1D7047F6011}" destId="{D507EA5A-B556-4400-8B3B-E2B1F37EE960}" srcOrd="3" destOrd="0" parTransId="{9A9382B9-25F7-4BCA-AF00-CFF95CB410F0}" sibTransId="{46DC2407-B40A-4E33-A96A-21E9239AE24D}"/>
    <dgm:cxn modelId="{DB7A786F-B4C7-46D1-BDAB-A1C3953F4C3D}" srcId="{73A148B7-BE58-4F2F-BAE0-8F58F461CAC7}" destId="{2878B317-2EAE-4E6A-ABA0-7398C476A6E0}" srcOrd="4" destOrd="0" parTransId="{B8B49DE1-331C-43CC-A528-5B9F2E857481}" sibTransId="{890E3C5A-EF05-46CF-A293-B635CE159A2B}"/>
    <dgm:cxn modelId="{4C00C13C-6FB4-4B45-8222-DF58794A9EDC}" type="presParOf" srcId="{9876E4D9-0F1F-4D9B-8656-CA253BD8C019}" destId="{098937CE-7BE2-45DC-B11F-E87400E984AE}" srcOrd="0" destOrd="0" presId="urn:microsoft.com/office/officeart/2005/8/layout/hList1"/>
    <dgm:cxn modelId="{C372C276-2D30-4225-8425-51BDA8ABE076}" type="presParOf" srcId="{098937CE-7BE2-45DC-B11F-E87400E984AE}" destId="{6288BE3F-E719-455E-859B-4747077163FF}" srcOrd="0" destOrd="0" presId="urn:microsoft.com/office/officeart/2005/8/layout/hList1"/>
    <dgm:cxn modelId="{343BE485-FC77-4FF2-9E1A-C27382D400E0}" type="presParOf" srcId="{098937CE-7BE2-45DC-B11F-E87400E984AE}" destId="{AF0E3239-ED57-482A-9FFB-6D031F0FD6B4}" srcOrd="1" destOrd="0" presId="urn:microsoft.com/office/officeart/2005/8/layout/hList1"/>
    <dgm:cxn modelId="{08555BBA-5D29-4A26-90C3-FBF0EDAB0198}" type="presParOf" srcId="{9876E4D9-0F1F-4D9B-8656-CA253BD8C019}" destId="{FDC962B5-973C-4179-9BCD-27ACA61B70F5}" srcOrd="1" destOrd="0" presId="urn:microsoft.com/office/officeart/2005/8/layout/hList1"/>
    <dgm:cxn modelId="{8F7E388F-F17A-4275-A420-64BD8A1487B8}" type="presParOf" srcId="{9876E4D9-0F1F-4D9B-8656-CA253BD8C019}" destId="{0EAFA861-D0FD-4A5D-8D46-F9881F9F7819}" srcOrd="2" destOrd="0" presId="urn:microsoft.com/office/officeart/2005/8/layout/hList1"/>
    <dgm:cxn modelId="{7C1211F5-B261-43E6-8954-DE6A4F63EE7C}" type="presParOf" srcId="{0EAFA861-D0FD-4A5D-8D46-F9881F9F7819}" destId="{843F0AED-D36F-4840-B7DE-683B6C466E9C}" srcOrd="0" destOrd="0" presId="urn:microsoft.com/office/officeart/2005/8/layout/hList1"/>
    <dgm:cxn modelId="{9B959691-AB17-4D86-823F-D0C1A17F222A}" type="presParOf" srcId="{0EAFA861-D0FD-4A5D-8D46-F9881F9F7819}" destId="{A528E627-B9E2-4E5F-AE7E-705C5C6A78D1}" srcOrd="1" destOrd="0" presId="urn:microsoft.com/office/officeart/2005/8/layout/hList1"/>
    <dgm:cxn modelId="{F312522E-210E-4C24-9285-DAE19FEAA462}" type="presParOf" srcId="{9876E4D9-0F1F-4D9B-8656-CA253BD8C019}" destId="{20457E96-5C19-40CD-B711-B9703BD8927F}" srcOrd="3" destOrd="0" presId="urn:microsoft.com/office/officeart/2005/8/layout/hList1"/>
    <dgm:cxn modelId="{3266C1E2-445C-4450-9992-7DB5002B57A2}" type="presParOf" srcId="{9876E4D9-0F1F-4D9B-8656-CA253BD8C019}" destId="{6EAC096C-A1FC-4C94-8228-3E9CC6FA3668}" srcOrd="4" destOrd="0" presId="urn:microsoft.com/office/officeart/2005/8/layout/hList1"/>
    <dgm:cxn modelId="{82A5CC24-D3B8-4CB5-846C-3974D7D16162}" type="presParOf" srcId="{6EAC096C-A1FC-4C94-8228-3E9CC6FA3668}" destId="{7280722F-2CEE-4A4A-BAC3-F0AF17817F85}" srcOrd="0" destOrd="0" presId="urn:microsoft.com/office/officeart/2005/8/layout/hList1"/>
    <dgm:cxn modelId="{B3583014-B27D-489F-8EF1-31EDA0A9916E}" type="presParOf" srcId="{6EAC096C-A1FC-4C94-8228-3E9CC6FA3668}" destId="{8858E219-6AA3-4CA1-A5F1-4C17B005A3A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53A5E8-94EA-4ABD-9142-D09D4508E75B}"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95BD8F7E-D42C-4C16-802C-728A598EA16C}">
      <dgm:prSet phldrT="[Text]" custT="1"/>
      <dgm:spPr/>
      <dgm:t>
        <a:bodyPr/>
        <a:lstStyle/>
        <a:p>
          <a:r>
            <a:rPr lang="en-US" sz="3200" b="1" dirty="0" smtClean="0"/>
            <a:t>New-</a:t>
          </a:r>
          <a:r>
            <a:rPr lang="en-US" sz="3200" b="1" dirty="0" err="1" smtClean="0"/>
            <a:t>ServerAppVSequencerPackage</a:t>
          </a:r>
          <a:endParaRPr lang="en-US" sz="3200" b="1" dirty="0"/>
        </a:p>
      </dgm:t>
    </dgm:pt>
    <dgm:pt modelId="{DF04EF35-ED80-440C-8780-73FB243A4A79}" type="parTrans" cxnId="{7CA2F2D8-6E57-45CB-9CB6-127972400ECA}">
      <dgm:prSet/>
      <dgm:spPr/>
      <dgm:t>
        <a:bodyPr/>
        <a:lstStyle/>
        <a:p>
          <a:endParaRPr lang="en-US" sz="2800"/>
        </a:p>
      </dgm:t>
    </dgm:pt>
    <dgm:pt modelId="{72A2FAE9-DD80-4B79-9409-13D5358F1896}" type="sibTrans" cxnId="{7CA2F2D8-6E57-45CB-9CB6-127972400ECA}">
      <dgm:prSet/>
      <dgm:spPr/>
      <dgm:t>
        <a:bodyPr/>
        <a:lstStyle/>
        <a:p>
          <a:endParaRPr lang="en-US" sz="2800"/>
        </a:p>
      </dgm:t>
    </dgm:pt>
    <dgm:pt modelId="{9C1A6019-9299-4A23-8AF5-0083758E8B04}">
      <dgm:prSet phldrT="[Text]" custT="1"/>
      <dgm:spPr/>
      <dgm:t>
        <a:bodyPr/>
        <a:lstStyle/>
        <a:p>
          <a:r>
            <a:rPr lang="en-US" sz="3200" dirty="0" smtClean="0"/>
            <a:t>Create a package by running an </a:t>
          </a:r>
          <a:r>
            <a:rPr lang="en-US" sz="3200" dirty="0" err="1" smtClean="0"/>
            <a:t>msi</a:t>
          </a:r>
          <a:r>
            <a:rPr lang="en-US" sz="3200" dirty="0" smtClean="0"/>
            <a:t>, script or exe</a:t>
          </a:r>
          <a:endParaRPr lang="en-US" sz="3200" dirty="0"/>
        </a:p>
      </dgm:t>
    </dgm:pt>
    <dgm:pt modelId="{BFFE8168-CF71-4B65-AC27-991F236AF941}" type="parTrans" cxnId="{462B4335-BFDC-4B22-B6F2-383221094026}">
      <dgm:prSet/>
      <dgm:spPr/>
      <dgm:t>
        <a:bodyPr/>
        <a:lstStyle/>
        <a:p>
          <a:endParaRPr lang="en-US" sz="2800"/>
        </a:p>
      </dgm:t>
    </dgm:pt>
    <dgm:pt modelId="{8C64EB17-E49D-43E1-8D2C-C580BA8ABCE5}" type="sibTrans" cxnId="{462B4335-BFDC-4B22-B6F2-383221094026}">
      <dgm:prSet/>
      <dgm:spPr/>
      <dgm:t>
        <a:bodyPr/>
        <a:lstStyle/>
        <a:p>
          <a:endParaRPr lang="en-US" sz="2800"/>
        </a:p>
      </dgm:t>
    </dgm:pt>
    <dgm:pt modelId="{F052D179-5438-4FB9-B5FF-7E5CBE2F8791}">
      <dgm:prSet phldrT="[Text]" custT="1"/>
      <dgm:spPr/>
      <dgm:t>
        <a:bodyPr/>
        <a:lstStyle/>
        <a:p>
          <a:r>
            <a:rPr lang="en-US" sz="3200" b="1" dirty="0" smtClean="0"/>
            <a:t>Update-</a:t>
          </a:r>
          <a:r>
            <a:rPr lang="en-US" sz="3200" b="1" dirty="0" err="1" smtClean="0"/>
            <a:t>ServerAppVSequencerPackage</a:t>
          </a:r>
          <a:endParaRPr lang="en-US" sz="3200" b="1" dirty="0"/>
        </a:p>
      </dgm:t>
    </dgm:pt>
    <dgm:pt modelId="{728931FF-270E-4B0A-A998-1E5EDEA74A22}" type="parTrans" cxnId="{C06EF79C-3D8A-474A-9DBE-CB669453D877}">
      <dgm:prSet/>
      <dgm:spPr/>
      <dgm:t>
        <a:bodyPr/>
        <a:lstStyle/>
        <a:p>
          <a:endParaRPr lang="en-US" sz="2800"/>
        </a:p>
      </dgm:t>
    </dgm:pt>
    <dgm:pt modelId="{81584DFD-5F90-48BD-AFA2-C59C614B94BB}" type="sibTrans" cxnId="{C06EF79C-3D8A-474A-9DBE-CB669453D877}">
      <dgm:prSet/>
      <dgm:spPr/>
      <dgm:t>
        <a:bodyPr/>
        <a:lstStyle/>
        <a:p>
          <a:endParaRPr lang="en-US" sz="2800"/>
        </a:p>
      </dgm:t>
    </dgm:pt>
    <dgm:pt modelId="{27A96B37-7E45-4B00-81E8-7DD8206D8659}">
      <dgm:prSet phldrT="[Text]" custT="1"/>
      <dgm:spPr/>
      <dgm:t>
        <a:bodyPr/>
        <a:lstStyle/>
        <a:p>
          <a:r>
            <a:rPr lang="en-US" sz="3200" dirty="0" smtClean="0"/>
            <a:t>Upgrade an existing Server App-V package</a:t>
          </a:r>
          <a:endParaRPr lang="en-US" sz="3200" dirty="0"/>
        </a:p>
      </dgm:t>
    </dgm:pt>
    <dgm:pt modelId="{DBDFB11E-2605-4A12-AF1A-A31D611500D3}" type="parTrans" cxnId="{53609B9B-63CF-46E2-B366-1AEA59BC9D98}">
      <dgm:prSet/>
      <dgm:spPr/>
      <dgm:t>
        <a:bodyPr/>
        <a:lstStyle/>
        <a:p>
          <a:endParaRPr lang="en-US" sz="2800"/>
        </a:p>
      </dgm:t>
    </dgm:pt>
    <dgm:pt modelId="{92E9AA63-CEAC-4890-9B92-8B2F78C94818}" type="sibTrans" cxnId="{53609B9B-63CF-46E2-B366-1AEA59BC9D98}">
      <dgm:prSet/>
      <dgm:spPr/>
      <dgm:t>
        <a:bodyPr/>
        <a:lstStyle/>
        <a:p>
          <a:endParaRPr lang="en-US" sz="2800"/>
        </a:p>
      </dgm:t>
    </dgm:pt>
    <dgm:pt modelId="{D7E37ADE-77EB-4388-A9FF-141C86FB31BE}" type="pres">
      <dgm:prSet presAssocID="{0153A5E8-94EA-4ABD-9142-D09D4508E75B}" presName="Name0" presStyleCnt="0">
        <dgm:presLayoutVars>
          <dgm:dir/>
          <dgm:animLvl val="lvl"/>
          <dgm:resizeHandles val="exact"/>
        </dgm:presLayoutVars>
      </dgm:prSet>
      <dgm:spPr/>
      <dgm:t>
        <a:bodyPr/>
        <a:lstStyle/>
        <a:p>
          <a:endParaRPr lang="en-US"/>
        </a:p>
      </dgm:t>
    </dgm:pt>
    <dgm:pt modelId="{792E657F-CE33-4CF8-8842-A87739182374}" type="pres">
      <dgm:prSet presAssocID="{95BD8F7E-D42C-4C16-802C-728A598EA16C}" presName="linNode" presStyleCnt="0"/>
      <dgm:spPr/>
      <dgm:t>
        <a:bodyPr/>
        <a:lstStyle/>
        <a:p>
          <a:endParaRPr lang="en-US"/>
        </a:p>
      </dgm:t>
    </dgm:pt>
    <dgm:pt modelId="{03F629C1-352F-4242-A5A7-E4F1C019CD46}" type="pres">
      <dgm:prSet presAssocID="{95BD8F7E-D42C-4C16-802C-728A598EA16C}" presName="parentText" presStyleLbl="node1" presStyleIdx="0" presStyleCnt="2" custScaleX="138167">
        <dgm:presLayoutVars>
          <dgm:chMax val="1"/>
          <dgm:bulletEnabled val="1"/>
        </dgm:presLayoutVars>
      </dgm:prSet>
      <dgm:spPr/>
      <dgm:t>
        <a:bodyPr/>
        <a:lstStyle/>
        <a:p>
          <a:endParaRPr lang="en-US"/>
        </a:p>
      </dgm:t>
    </dgm:pt>
    <dgm:pt modelId="{57FB9B2F-CB94-4789-AEA2-0935A1A6081E}" type="pres">
      <dgm:prSet presAssocID="{95BD8F7E-D42C-4C16-802C-728A598EA16C}" presName="descendantText" presStyleLbl="alignAccFollowNode1" presStyleIdx="0" presStyleCnt="2">
        <dgm:presLayoutVars>
          <dgm:bulletEnabled val="1"/>
        </dgm:presLayoutVars>
      </dgm:prSet>
      <dgm:spPr/>
      <dgm:t>
        <a:bodyPr/>
        <a:lstStyle/>
        <a:p>
          <a:endParaRPr lang="en-US"/>
        </a:p>
      </dgm:t>
    </dgm:pt>
    <dgm:pt modelId="{741AAEA0-9ECD-4644-8695-563A7858F97A}" type="pres">
      <dgm:prSet presAssocID="{72A2FAE9-DD80-4B79-9409-13D5358F1896}" presName="sp" presStyleCnt="0"/>
      <dgm:spPr/>
      <dgm:t>
        <a:bodyPr/>
        <a:lstStyle/>
        <a:p>
          <a:endParaRPr lang="en-US"/>
        </a:p>
      </dgm:t>
    </dgm:pt>
    <dgm:pt modelId="{BFFA0820-8CFC-4790-9E3F-D0A2CAB602D8}" type="pres">
      <dgm:prSet presAssocID="{F052D179-5438-4FB9-B5FF-7E5CBE2F8791}" presName="linNode" presStyleCnt="0"/>
      <dgm:spPr/>
      <dgm:t>
        <a:bodyPr/>
        <a:lstStyle/>
        <a:p>
          <a:endParaRPr lang="en-US"/>
        </a:p>
      </dgm:t>
    </dgm:pt>
    <dgm:pt modelId="{A5D6B702-CEF5-4E8C-95AE-5E8B2663FBC0}" type="pres">
      <dgm:prSet presAssocID="{F052D179-5438-4FB9-B5FF-7E5CBE2F8791}" presName="parentText" presStyleLbl="node1" presStyleIdx="1" presStyleCnt="2" custScaleX="136785">
        <dgm:presLayoutVars>
          <dgm:chMax val="1"/>
          <dgm:bulletEnabled val="1"/>
        </dgm:presLayoutVars>
      </dgm:prSet>
      <dgm:spPr/>
      <dgm:t>
        <a:bodyPr/>
        <a:lstStyle/>
        <a:p>
          <a:endParaRPr lang="en-US"/>
        </a:p>
      </dgm:t>
    </dgm:pt>
    <dgm:pt modelId="{763A3E2B-D311-4214-8D9C-3914A7F0CA4F}" type="pres">
      <dgm:prSet presAssocID="{F052D179-5438-4FB9-B5FF-7E5CBE2F8791}" presName="descendantText" presStyleLbl="alignAccFollowNode1" presStyleIdx="1" presStyleCnt="2">
        <dgm:presLayoutVars>
          <dgm:bulletEnabled val="1"/>
        </dgm:presLayoutVars>
      </dgm:prSet>
      <dgm:spPr/>
      <dgm:t>
        <a:bodyPr/>
        <a:lstStyle/>
        <a:p>
          <a:endParaRPr lang="en-US"/>
        </a:p>
      </dgm:t>
    </dgm:pt>
  </dgm:ptLst>
  <dgm:cxnLst>
    <dgm:cxn modelId="{B6634627-AC89-47A2-A1E1-97EACEC86CB2}" type="presOf" srcId="{F052D179-5438-4FB9-B5FF-7E5CBE2F8791}" destId="{A5D6B702-CEF5-4E8C-95AE-5E8B2663FBC0}" srcOrd="0" destOrd="0" presId="urn:microsoft.com/office/officeart/2005/8/layout/vList5"/>
    <dgm:cxn modelId="{641B24A5-D714-4C68-9F6D-A77606E283E3}" type="presOf" srcId="{95BD8F7E-D42C-4C16-802C-728A598EA16C}" destId="{03F629C1-352F-4242-A5A7-E4F1C019CD46}" srcOrd="0" destOrd="0" presId="urn:microsoft.com/office/officeart/2005/8/layout/vList5"/>
    <dgm:cxn modelId="{462B4335-BFDC-4B22-B6F2-383221094026}" srcId="{95BD8F7E-D42C-4C16-802C-728A598EA16C}" destId="{9C1A6019-9299-4A23-8AF5-0083758E8B04}" srcOrd="0" destOrd="0" parTransId="{BFFE8168-CF71-4B65-AC27-991F236AF941}" sibTransId="{8C64EB17-E49D-43E1-8D2C-C580BA8ABCE5}"/>
    <dgm:cxn modelId="{09E8E809-D4B7-4ABD-8D9F-286A21E8B921}" type="presOf" srcId="{9C1A6019-9299-4A23-8AF5-0083758E8B04}" destId="{57FB9B2F-CB94-4789-AEA2-0935A1A6081E}" srcOrd="0" destOrd="0" presId="urn:microsoft.com/office/officeart/2005/8/layout/vList5"/>
    <dgm:cxn modelId="{C06EF79C-3D8A-474A-9DBE-CB669453D877}" srcId="{0153A5E8-94EA-4ABD-9142-D09D4508E75B}" destId="{F052D179-5438-4FB9-B5FF-7E5CBE2F8791}" srcOrd="1" destOrd="0" parTransId="{728931FF-270E-4B0A-A998-1E5EDEA74A22}" sibTransId="{81584DFD-5F90-48BD-AFA2-C59C614B94BB}"/>
    <dgm:cxn modelId="{7CA2F2D8-6E57-45CB-9CB6-127972400ECA}" srcId="{0153A5E8-94EA-4ABD-9142-D09D4508E75B}" destId="{95BD8F7E-D42C-4C16-802C-728A598EA16C}" srcOrd="0" destOrd="0" parTransId="{DF04EF35-ED80-440C-8780-73FB243A4A79}" sibTransId="{72A2FAE9-DD80-4B79-9409-13D5358F1896}"/>
    <dgm:cxn modelId="{17F31E52-34BE-4819-B600-79C3FFB688CF}" type="presOf" srcId="{27A96B37-7E45-4B00-81E8-7DD8206D8659}" destId="{763A3E2B-D311-4214-8D9C-3914A7F0CA4F}" srcOrd="0" destOrd="0" presId="urn:microsoft.com/office/officeart/2005/8/layout/vList5"/>
    <dgm:cxn modelId="{53609B9B-63CF-46E2-B366-1AEA59BC9D98}" srcId="{F052D179-5438-4FB9-B5FF-7E5CBE2F8791}" destId="{27A96B37-7E45-4B00-81E8-7DD8206D8659}" srcOrd="0" destOrd="0" parTransId="{DBDFB11E-2605-4A12-AF1A-A31D611500D3}" sibTransId="{92E9AA63-CEAC-4890-9B92-8B2F78C94818}"/>
    <dgm:cxn modelId="{40D91CA9-EAFB-4090-BAB2-F3B0A15A584A}" type="presOf" srcId="{0153A5E8-94EA-4ABD-9142-D09D4508E75B}" destId="{D7E37ADE-77EB-4388-A9FF-141C86FB31BE}" srcOrd="0" destOrd="0" presId="urn:microsoft.com/office/officeart/2005/8/layout/vList5"/>
    <dgm:cxn modelId="{BBA14315-B209-411A-8098-8722298822F3}" type="presParOf" srcId="{D7E37ADE-77EB-4388-A9FF-141C86FB31BE}" destId="{792E657F-CE33-4CF8-8842-A87739182374}" srcOrd="0" destOrd="0" presId="urn:microsoft.com/office/officeart/2005/8/layout/vList5"/>
    <dgm:cxn modelId="{ACAD1A84-40FF-4F29-A243-4E5435CA0781}" type="presParOf" srcId="{792E657F-CE33-4CF8-8842-A87739182374}" destId="{03F629C1-352F-4242-A5A7-E4F1C019CD46}" srcOrd="0" destOrd="0" presId="urn:microsoft.com/office/officeart/2005/8/layout/vList5"/>
    <dgm:cxn modelId="{0C3C830C-4931-4DCB-83BE-2D8B0A5ADCD8}" type="presParOf" srcId="{792E657F-CE33-4CF8-8842-A87739182374}" destId="{57FB9B2F-CB94-4789-AEA2-0935A1A6081E}" srcOrd="1" destOrd="0" presId="urn:microsoft.com/office/officeart/2005/8/layout/vList5"/>
    <dgm:cxn modelId="{526B3067-0C88-4A36-AA18-08AE45910764}" type="presParOf" srcId="{D7E37ADE-77EB-4388-A9FF-141C86FB31BE}" destId="{741AAEA0-9ECD-4644-8695-563A7858F97A}" srcOrd="1" destOrd="0" presId="urn:microsoft.com/office/officeart/2005/8/layout/vList5"/>
    <dgm:cxn modelId="{D9DF1A13-4F70-476B-9D34-BCD5115B640D}" type="presParOf" srcId="{D7E37ADE-77EB-4388-A9FF-141C86FB31BE}" destId="{BFFA0820-8CFC-4790-9E3F-D0A2CAB602D8}" srcOrd="2" destOrd="0" presId="urn:microsoft.com/office/officeart/2005/8/layout/vList5"/>
    <dgm:cxn modelId="{91E0DE09-F0DC-4F5B-8171-19A4B9E5CD07}" type="presParOf" srcId="{BFFA0820-8CFC-4790-9E3F-D0A2CAB602D8}" destId="{A5D6B702-CEF5-4E8C-95AE-5E8B2663FBC0}" srcOrd="0" destOrd="0" presId="urn:microsoft.com/office/officeart/2005/8/layout/vList5"/>
    <dgm:cxn modelId="{88364986-38CC-4447-BA81-06258CDB0ACC}" type="presParOf" srcId="{BFFA0820-8CFC-4790-9E3F-D0A2CAB602D8}" destId="{763A3E2B-D311-4214-8D9C-3914A7F0CA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C50FF4-C482-474E-B0F4-59EB0F2D5DA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90055BB-94A1-4DAD-BA91-27A0DF5812BA}">
      <dgm:prSet phldrT="[Text]" custT="1"/>
      <dgm:spPr/>
      <dgm:t>
        <a:bodyPr/>
        <a:lstStyle/>
        <a:p>
          <a:r>
            <a:rPr lang="en-US" sz="1800" b="1" dirty="0" smtClean="0">
              <a:solidFill>
                <a:schemeClr val="bg1">
                  <a:lumMod val="95000"/>
                  <a:lumOff val="5000"/>
                </a:schemeClr>
              </a:solidFill>
            </a:rPr>
            <a:t>“</a:t>
          </a:r>
          <a:r>
            <a:rPr lang="en-US" sz="1800" b="1" dirty="0" err="1" smtClean="0">
              <a:solidFill>
                <a:schemeClr val="bg1">
                  <a:lumMod val="95000"/>
                  <a:lumOff val="5000"/>
                </a:schemeClr>
              </a:solidFill>
            </a:rPr>
            <a:t>Dev</a:t>
          </a:r>
          <a:r>
            <a:rPr lang="en-US" sz="1800" b="1" dirty="0" smtClean="0">
              <a:solidFill>
                <a:schemeClr val="bg1">
                  <a:lumMod val="95000"/>
                  <a:lumOff val="5000"/>
                </a:schemeClr>
              </a:solidFill>
            </a:rPr>
            <a:t>/ Test” Environment</a:t>
          </a:r>
          <a:endParaRPr lang="en-US" sz="1800" b="1" dirty="0">
            <a:solidFill>
              <a:schemeClr val="bg1">
                <a:lumMod val="95000"/>
                <a:lumOff val="5000"/>
              </a:schemeClr>
            </a:solidFill>
          </a:endParaRPr>
        </a:p>
      </dgm:t>
    </dgm:pt>
    <dgm:pt modelId="{76AC1787-9FBE-41FC-8D35-EA00652EEF39}" type="parTrans" cxnId="{58D876EB-B73E-4852-B509-F9AD4EFD6478}">
      <dgm:prSet/>
      <dgm:spPr/>
      <dgm:t>
        <a:bodyPr/>
        <a:lstStyle/>
        <a:p>
          <a:endParaRPr lang="en-US" sz="2000"/>
        </a:p>
      </dgm:t>
    </dgm:pt>
    <dgm:pt modelId="{9B6CF60F-34F3-4FAB-B7A3-9E4243F17680}" type="sibTrans" cxnId="{58D876EB-B73E-4852-B509-F9AD4EFD6478}">
      <dgm:prSet/>
      <dgm:spPr/>
      <dgm:t>
        <a:bodyPr/>
        <a:lstStyle/>
        <a:p>
          <a:endParaRPr lang="en-US" sz="2000"/>
        </a:p>
      </dgm:t>
    </dgm:pt>
    <dgm:pt modelId="{4C3A3424-9836-4031-8422-BE5EA7D7CEAC}">
      <dgm:prSet phldrT="[Text]" custT="1"/>
      <dgm:spPr/>
      <dgm:t>
        <a:bodyPr/>
        <a:lstStyle/>
        <a:p>
          <a:r>
            <a:rPr lang="en-US" sz="1800" dirty="0" smtClean="0"/>
            <a:t>Validate Deployment and Management of Server App-V packages using Server App-V PowerShell Interface</a:t>
          </a:r>
          <a:endParaRPr lang="en-US" sz="1800" dirty="0"/>
        </a:p>
      </dgm:t>
    </dgm:pt>
    <dgm:pt modelId="{255EFFAB-1E18-47BD-92C9-4E14527F560A}" type="parTrans" cxnId="{B98A22FB-254D-4642-9010-1CDAD28823F8}">
      <dgm:prSet/>
      <dgm:spPr/>
      <dgm:t>
        <a:bodyPr/>
        <a:lstStyle/>
        <a:p>
          <a:endParaRPr lang="en-US" sz="2000"/>
        </a:p>
      </dgm:t>
    </dgm:pt>
    <dgm:pt modelId="{E19B8A98-D23C-4BF6-81F7-BB8594754204}" type="sibTrans" cxnId="{B98A22FB-254D-4642-9010-1CDAD28823F8}">
      <dgm:prSet/>
      <dgm:spPr/>
      <dgm:t>
        <a:bodyPr/>
        <a:lstStyle/>
        <a:p>
          <a:endParaRPr lang="en-US" sz="2000"/>
        </a:p>
      </dgm:t>
    </dgm:pt>
    <dgm:pt modelId="{37FA59BB-76C5-4C81-A4BF-E8800DDA6EB3}">
      <dgm:prSet phldrT="[Text]" custT="1"/>
      <dgm:spPr/>
      <dgm:t>
        <a:bodyPr/>
        <a:lstStyle/>
        <a:p>
          <a:r>
            <a:rPr lang="en-US" sz="1800" b="1" dirty="0" smtClean="0">
              <a:solidFill>
                <a:schemeClr val="bg1">
                  <a:lumMod val="95000"/>
                  <a:lumOff val="5000"/>
                </a:schemeClr>
              </a:solidFill>
            </a:rPr>
            <a:t>Datacenter/Private Clouds</a:t>
          </a:r>
          <a:endParaRPr lang="en-US" sz="1800" b="1" dirty="0">
            <a:solidFill>
              <a:schemeClr val="bg1">
                <a:lumMod val="95000"/>
                <a:lumOff val="5000"/>
              </a:schemeClr>
            </a:solidFill>
          </a:endParaRPr>
        </a:p>
      </dgm:t>
    </dgm:pt>
    <dgm:pt modelId="{86AF3185-B959-4BA9-88CC-2067260D1135}" type="parTrans" cxnId="{35567E48-A174-43A8-BD33-5CF6972874CB}">
      <dgm:prSet/>
      <dgm:spPr/>
      <dgm:t>
        <a:bodyPr/>
        <a:lstStyle/>
        <a:p>
          <a:endParaRPr lang="en-US" sz="2000"/>
        </a:p>
      </dgm:t>
    </dgm:pt>
    <dgm:pt modelId="{2EBE6415-F55F-4052-8222-9F778A882425}" type="sibTrans" cxnId="{35567E48-A174-43A8-BD33-5CF6972874CB}">
      <dgm:prSet/>
      <dgm:spPr/>
      <dgm:t>
        <a:bodyPr/>
        <a:lstStyle/>
        <a:p>
          <a:endParaRPr lang="en-US" sz="2000"/>
        </a:p>
      </dgm:t>
    </dgm:pt>
    <dgm:pt modelId="{C3F0102A-B34F-4891-A511-C0C13056538B}">
      <dgm:prSet phldrT="[Text]" custT="1"/>
      <dgm:spPr/>
      <dgm:t>
        <a:bodyPr/>
        <a:lstStyle/>
        <a:p>
          <a:r>
            <a:rPr lang="en-US" sz="1800" dirty="0" smtClean="0"/>
            <a:t>VMM 2012 Service Update Workflows</a:t>
          </a:r>
          <a:endParaRPr lang="en-US" sz="1800" dirty="0"/>
        </a:p>
      </dgm:t>
    </dgm:pt>
    <dgm:pt modelId="{914C4C4C-8EBC-4FF0-B52B-B83F78DC3A07}" type="parTrans" cxnId="{68DD44BC-A66A-4FCE-AE78-A173C7AFD847}">
      <dgm:prSet/>
      <dgm:spPr/>
      <dgm:t>
        <a:bodyPr/>
        <a:lstStyle/>
        <a:p>
          <a:endParaRPr lang="en-US" sz="2000"/>
        </a:p>
      </dgm:t>
    </dgm:pt>
    <dgm:pt modelId="{E7FC784D-DE46-4E04-A83D-1DADC422054B}" type="sibTrans" cxnId="{68DD44BC-A66A-4FCE-AE78-A173C7AFD847}">
      <dgm:prSet/>
      <dgm:spPr/>
      <dgm:t>
        <a:bodyPr/>
        <a:lstStyle/>
        <a:p>
          <a:endParaRPr lang="en-US" sz="2000"/>
        </a:p>
      </dgm:t>
    </dgm:pt>
    <dgm:pt modelId="{5CEDDE75-BA0D-490C-9BD2-E905922D36DA}">
      <dgm:prSet phldrT="[Text]" custT="1"/>
      <dgm:spPr/>
      <dgm:t>
        <a:bodyPr/>
        <a:lstStyle/>
        <a:p>
          <a:r>
            <a:rPr lang="en-US" sz="1800" b="1" dirty="0" smtClean="0">
              <a:solidFill>
                <a:schemeClr val="bg1">
                  <a:lumMod val="95000"/>
                  <a:lumOff val="5000"/>
                </a:schemeClr>
              </a:solidFill>
            </a:rPr>
            <a:t>Windows Azure Public  Cloud</a:t>
          </a:r>
          <a:endParaRPr lang="en-US" sz="1800" b="1" dirty="0">
            <a:solidFill>
              <a:schemeClr val="bg1">
                <a:lumMod val="95000"/>
                <a:lumOff val="5000"/>
              </a:schemeClr>
            </a:solidFill>
          </a:endParaRPr>
        </a:p>
      </dgm:t>
    </dgm:pt>
    <dgm:pt modelId="{7D6337AF-82B0-4B87-B681-D1FBE322DC8A}" type="parTrans" cxnId="{631F10E5-1C10-49EF-B242-567CEB159C58}">
      <dgm:prSet/>
      <dgm:spPr/>
      <dgm:t>
        <a:bodyPr/>
        <a:lstStyle/>
        <a:p>
          <a:endParaRPr lang="en-US" sz="2000"/>
        </a:p>
      </dgm:t>
    </dgm:pt>
    <dgm:pt modelId="{15763689-59AE-4F0E-A765-3B883DF4890E}" type="sibTrans" cxnId="{631F10E5-1C10-49EF-B242-567CEB159C58}">
      <dgm:prSet/>
      <dgm:spPr/>
      <dgm:t>
        <a:bodyPr/>
        <a:lstStyle/>
        <a:p>
          <a:endParaRPr lang="en-US" sz="2000"/>
        </a:p>
      </dgm:t>
    </dgm:pt>
    <dgm:pt modelId="{1ADC804A-5D36-4444-94BB-699C18AB262C}">
      <dgm:prSet phldrT="[Text]" custT="1"/>
      <dgm:spPr/>
      <dgm:t>
        <a:bodyPr/>
        <a:lstStyle/>
        <a:p>
          <a:r>
            <a:rPr lang="en-US" sz="1800" dirty="0" smtClean="0"/>
            <a:t>Packaging Server App-V applications for Azure </a:t>
          </a:r>
          <a:endParaRPr lang="en-US" sz="1800" dirty="0"/>
        </a:p>
      </dgm:t>
    </dgm:pt>
    <dgm:pt modelId="{E7F3B177-CD68-45AD-B69F-0C50D8FB3255}" type="parTrans" cxnId="{C02D9B4C-073E-45C0-BA44-D44FA432EC4C}">
      <dgm:prSet/>
      <dgm:spPr/>
      <dgm:t>
        <a:bodyPr/>
        <a:lstStyle/>
        <a:p>
          <a:endParaRPr lang="en-US" sz="2000"/>
        </a:p>
      </dgm:t>
    </dgm:pt>
    <dgm:pt modelId="{F17B6597-8B76-4621-9112-096C1F501B61}" type="sibTrans" cxnId="{C02D9B4C-073E-45C0-BA44-D44FA432EC4C}">
      <dgm:prSet/>
      <dgm:spPr/>
      <dgm:t>
        <a:bodyPr/>
        <a:lstStyle/>
        <a:p>
          <a:endParaRPr lang="en-US" sz="2000"/>
        </a:p>
      </dgm:t>
    </dgm:pt>
    <dgm:pt modelId="{86955E59-9CC4-47AB-BEF7-67EF02536E65}">
      <dgm:prSet phldrT="[Text]" custT="1"/>
      <dgm:spPr/>
      <dgm:t>
        <a:bodyPr/>
        <a:lstStyle/>
        <a:p>
          <a:r>
            <a:rPr lang="en-US" sz="1800" dirty="0" smtClean="0"/>
            <a:t>Deployment of Server App-V apps in Azure</a:t>
          </a:r>
          <a:endParaRPr lang="en-US" sz="1800" dirty="0"/>
        </a:p>
      </dgm:t>
    </dgm:pt>
    <dgm:pt modelId="{96A7E0C3-281D-418C-8A56-44DF6DB23022}" type="parTrans" cxnId="{AA64B905-0DCA-49B7-9218-DB353AD34C01}">
      <dgm:prSet/>
      <dgm:spPr/>
      <dgm:t>
        <a:bodyPr/>
        <a:lstStyle/>
        <a:p>
          <a:endParaRPr lang="en-US" sz="2000"/>
        </a:p>
      </dgm:t>
    </dgm:pt>
    <dgm:pt modelId="{C95FBA3D-0B6B-4A3A-BEAD-651E62B33CB6}" type="sibTrans" cxnId="{AA64B905-0DCA-49B7-9218-DB353AD34C01}">
      <dgm:prSet/>
      <dgm:spPr/>
      <dgm:t>
        <a:bodyPr/>
        <a:lstStyle/>
        <a:p>
          <a:endParaRPr lang="en-US" sz="2000"/>
        </a:p>
      </dgm:t>
    </dgm:pt>
    <dgm:pt modelId="{536D71D1-C9BC-41CC-A751-50516AF15322}">
      <dgm:prSet phldrT="[Text]" custT="1"/>
      <dgm:spPr/>
      <dgm:t>
        <a:bodyPr/>
        <a:lstStyle/>
        <a:p>
          <a:r>
            <a:rPr lang="en-US" sz="1800" dirty="0" smtClean="0"/>
            <a:t>Image-based</a:t>
          </a:r>
          <a:endParaRPr lang="en-US" sz="1800" dirty="0"/>
        </a:p>
      </dgm:t>
    </dgm:pt>
    <dgm:pt modelId="{D8D7F58D-6FBC-46B3-936E-CADF19DCF431}" type="parTrans" cxnId="{13D0ED34-8F8B-46BC-88B0-8F060F540E37}">
      <dgm:prSet/>
      <dgm:spPr/>
      <dgm:t>
        <a:bodyPr/>
        <a:lstStyle/>
        <a:p>
          <a:endParaRPr lang="en-US" sz="2000"/>
        </a:p>
      </dgm:t>
    </dgm:pt>
    <dgm:pt modelId="{8129084C-B000-4CEF-BA68-D1B2617E4C51}" type="sibTrans" cxnId="{13D0ED34-8F8B-46BC-88B0-8F060F540E37}">
      <dgm:prSet/>
      <dgm:spPr/>
      <dgm:t>
        <a:bodyPr/>
        <a:lstStyle/>
        <a:p>
          <a:endParaRPr lang="en-US" sz="2000"/>
        </a:p>
      </dgm:t>
    </dgm:pt>
    <dgm:pt modelId="{1A827056-69B7-42B1-8CAD-6855FF487A48}">
      <dgm:prSet phldrT="[Text]" custT="1"/>
      <dgm:spPr/>
      <dgm:t>
        <a:bodyPr/>
        <a:lstStyle/>
        <a:p>
          <a:r>
            <a:rPr lang="en-US" sz="1800" dirty="0" smtClean="0"/>
            <a:t>Create image of Server app using Server App-V Sequencer</a:t>
          </a:r>
          <a:endParaRPr lang="en-US" sz="1800" dirty="0"/>
        </a:p>
      </dgm:t>
    </dgm:pt>
    <dgm:pt modelId="{662CC5DA-7329-40E4-891A-C3570ADE9C44}" type="parTrans" cxnId="{491FB0FE-E18D-43D3-990E-95FFB7807785}">
      <dgm:prSet/>
      <dgm:spPr/>
      <dgm:t>
        <a:bodyPr/>
        <a:lstStyle/>
        <a:p>
          <a:endParaRPr lang="en-US" sz="2000"/>
        </a:p>
      </dgm:t>
    </dgm:pt>
    <dgm:pt modelId="{E566B1A8-3F27-442A-92A6-B3A3E21CA811}" type="sibTrans" cxnId="{491FB0FE-E18D-43D3-990E-95FFB7807785}">
      <dgm:prSet/>
      <dgm:spPr/>
      <dgm:t>
        <a:bodyPr/>
        <a:lstStyle/>
        <a:p>
          <a:endParaRPr lang="en-US" sz="2000"/>
        </a:p>
      </dgm:t>
    </dgm:pt>
    <dgm:pt modelId="{B3FBFFAA-FEA8-4665-B625-43AECCB83F2C}">
      <dgm:prSet phldrT="[Text]" custT="1"/>
      <dgm:spPr/>
      <dgm:t>
        <a:bodyPr/>
        <a:lstStyle/>
        <a:p>
          <a:r>
            <a:rPr lang="en-US" sz="1800" dirty="0" smtClean="0"/>
            <a:t>VMM 2012 Service Creation Workflow</a:t>
          </a:r>
          <a:endParaRPr lang="en-US" sz="1800" dirty="0"/>
        </a:p>
      </dgm:t>
    </dgm:pt>
    <dgm:pt modelId="{EF301462-85A2-424A-AE3C-CF15599E10E4}" type="parTrans" cxnId="{C9A91750-21DF-4241-A062-81EF8C19AF0F}">
      <dgm:prSet/>
      <dgm:spPr/>
      <dgm:t>
        <a:bodyPr/>
        <a:lstStyle/>
        <a:p>
          <a:endParaRPr lang="en-US" sz="2000"/>
        </a:p>
      </dgm:t>
    </dgm:pt>
    <dgm:pt modelId="{966AB66A-1AAC-444B-9C68-7A67A6FDB0DD}" type="sibTrans" cxnId="{C9A91750-21DF-4241-A062-81EF8C19AF0F}">
      <dgm:prSet/>
      <dgm:spPr/>
      <dgm:t>
        <a:bodyPr/>
        <a:lstStyle/>
        <a:p>
          <a:endParaRPr lang="en-US" sz="2000"/>
        </a:p>
      </dgm:t>
    </dgm:pt>
    <dgm:pt modelId="{5E297D5C-00A6-4AC5-930E-2839362F952C}">
      <dgm:prSet phldrT="[Text]" custT="1"/>
      <dgm:spPr/>
      <dgm:t>
        <a:bodyPr/>
        <a:lstStyle/>
        <a:p>
          <a:r>
            <a:rPr lang="en-US" sz="1800" dirty="0" smtClean="0"/>
            <a:t>Conventional</a:t>
          </a:r>
          <a:endParaRPr lang="en-US" sz="1800" dirty="0"/>
        </a:p>
      </dgm:t>
    </dgm:pt>
    <dgm:pt modelId="{600C7DB7-6424-46F3-9337-07BDE22FE9F5}" type="parTrans" cxnId="{2C17B073-6F23-4ED8-8D83-E58DBA33D75C}">
      <dgm:prSet/>
      <dgm:spPr/>
      <dgm:t>
        <a:bodyPr/>
        <a:lstStyle/>
        <a:p>
          <a:endParaRPr lang="en-US" sz="2000"/>
        </a:p>
      </dgm:t>
    </dgm:pt>
    <dgm:pt modelId="{80ABAEC7-53A9-4583-AB93-D63846735198}" type="sibTrans" cxnId="{2C17B073-6F23-4ED8-8D83-E58DBA33D75C}">
      <dgm:prSet/>
      <dgm:spPr/>
      <dgm:t>
        <a:bodyPr/>
        <a:lstStyle/>
        <a:p>
          <a:endParaRPr lang="en-US" sz="2000"/>
        </a:p>
      </dgm:t>
    </dgm:pt>
    <dgm:pt modelId="{2FDCC9C5-83BA-4EB6-B228-D5D04AF2F576}" type="pres">
      <dgm:prSet presAssocID="{8CC50FF4-C482-474E-B0F4-59EB0F2D5DA1}" presName="Name0" presStyleCnt="0">
        <dgm:presLayoutVars>
          <dgm:dir/>
          <dgm:animLvl val="lvl"/>
          <dgm:resizeHandles val="exact"/>
        </dgm:presLayoutVars>
      </dgm:prSet>
      <dgm:spPr/>
      <dgm:t>
        <a:bodyPr/>
        <a:lstStyle/>
        <a:p>
          <a:endParaRPr lang="en-US"/>
        </a:p>
      </dgm:t>
    </dgm:pt>
    <dgm:pt modelId="{F1A179D2-43ED-4588-B8B4-20743B43CDB0}" type="pres">
      <dgm:prSet presAssocID="{690055BB-94A1-4DAD-BA91-27A0DF5812BA}" presName="composite" presStyleCnt="0"/>
      <dgm:spPr/>
    </dgm:pt>
    <dgm:pt modelId="{9315291E-8FB1-48F3-92A7-67581CB4B850}" type="pres">
      <dgm:prSet presAssocID="{690055BB-94A1-4DAD-BA91-27A0DF5812BA}" presName="parTx" presStyleLbl="alignNode1" presStyleIdx="0" presStyleCnt="3" custScaleX="128757" custScaleY="98488">
        <dgm:presLayoutVars>
          <dgm:chMax val="0"/>
          <dgm:chPref val="0"/>
          <dgm:bulletEnabled val="1"/>
        </dgm:presLayoutVars>
      </dgm:prSet>
      <dgm:spPr/>
      <dgm:t>
        <a:bodyPr/>
        <a:lstStyle/>
        <a:p>
          <a:endParaRPr lang="en-US"/>
        </a:p>
      </dgm:t>
    </dgm:pt>
    <dgm:pt modelId="{7CAC738B-A0D2-4978-9CD6-902F65F915B2}" type="pres">
      <dgm:prSet presAssocID="{690055BB-94A1-4DAD-BA91-27A0DF5812BA}" presName="desTx" presStyleLbl="alignAccFollowNode1" presStyleIdx="0" presStyleCnt="3" custScaleX="128757" custScaleY="98488">
        <dgm:presLayoutVars>
          <dgm:bulletEnabled val="1"/>
        </dgm:presLayoutVars>
      </dgm:prSet>
      <dgm:spPr/>
      <dgm:t>
        <a:bodyPr/>
        <a:lstStyle/>
        <a:p>
          <a:endParaRPr lang="en-US"/>
        </a:p>
      </dgm:t>
    </dgm:pt>
    <dgm:pt modelId="{F8F6661E-D003-4777-AD4B-E74138518350}" type="pres">
      <dgm:prSet presAssocID="{9B6CF60F-34F3-4FAB-B7A3-9E4243F17680}" presName="space" presStyleCnt="0"/>
      <dgm:spPr/>
    </dgm:pt>
    <dgm:pt modelId="{07AF67DB-E6C7-4DE3-B2DF-63409824BB41}" type="pres">
      <dgm:prSet presAssocID="{37FA59BB-76C5-4C81-A4BF-E8800DDA6EB3}" presName="composite" presStyleCnt="0"/>
      <dgm:spPr/>
    </dgm:pt>
    <dgm:pt modelId="{F27BDB93-DCC1-4335-A36E-F7A6AFF00FBE}" type="pres">
      <dgm:prSet presAssocID="{37FA59BB-76C5-4C81-A4BF-E8800DDA6EB3}" presName="parTx" presStyleLbl="alignNode1" presStyleIdx="1" presStyleCnt="3" custScaleX="144408" custScaleY="99191">
        <dgm:presLayoutVars>
          <dgm:chMax val="0"/>
          <dgm:chPref val="0"/>
          <dgm:bulletEnabled val="1"/>
        </dgm:presLayoutVars>
      </dgm:prSet>
      <dgm:spPr/>
      <dgm:t>
        <a:bodyPr/>
        <a:lstStyle/>
        <a:p>
          <a:endParaRPr lang="en-US"/>
        </a:p>
      </dgm:t>
    </dgm:pt>
    <dgm:pt modelId="{E59997F9-2F78-440C-86E3-23AC39005FAA}" type="pres">
      <dgm:prSet presAssocID="{37FA59BB-76C5-4C81-A4BF-E8800DDA6EB3}" presName="desTx" presStyleLbl="alignAccFollowNode1" presStyleIdx="1" presStyleCnt="3" custScaleX="144408" custScaleY="99191">
        <dgm:presLayoutVars>
          <dgm:bulletEnabled val="1"/>
        </dgm:presLayoutVars>
      </dgm:prSet>
      <dgm:spPr/>
      <dgm:t>
        <a:bodyPr/>
        <a:lstStyle/>
        <a:p>
          <a:endParaRPr lang="en-US"/>
        </a:p>
      </dgm:t>
    </dgm:pt>
    <dgm:pt modelId="{587D7224-7CFB-4425-9ED8-795DF0ABDB21}" type="pres">
      <dgm:prSet presAssocID="{2EBE6415-F55F-4052-8222-9F778A882425}" presName="space" presStyleCnt="0"/>
      <dgm:spPr/>
    </dgm:pt>
    <dgm:pt modelId="{AFBE04D0-8378-411A-9EEC-E9907630C327}" type="pres">
      <dgm:prSet presAssocID="{5CEDDE75-BA0D-490C-9BD2-E905922D36DA}" presName="composite" presStyleCnt="0"/>
      <dgm:spPr/>
    </dgm:pt>
    <dgm:pt modelId="{E7E7C485-9A79-4DE9-97F7-8775BD36BC9A}" type="pres">
      <dgm:prSet presAssocID="{5CEDDE75-BA0D-490C-9BD2-E905922D36DA}" presName="parTx" presStyleLbl="alignNode1" presStyleIdx="2" presStyleCnt="3" custScaleX="147101" custScaleY="98404">
        <dgm:presLayoutVars>
          <dgm:chMax val="0"/>
          <dgm:chPref val="0"/>
          <dgm:bulletEnabled val="1"/>
        </dgm:presLayoutVars>
      </dgm:prSet>
      <dgm:spPr/>
      <dgm:t>
        <a:bodyPr/>
        <a:lstStyle/>
        <a:p>
          <a:endParaRPr lang="en-US"/>
        </a:p>
      </dgm:t>
    </dgm:pt>
    <dgm:pt modelId="{FC338CC7-3F5C-4335-9B5C-B78F7413B40A}" type="pres">
      <dgm:prSet presAssocID="{5CEDDE75-BA0D-490C-9BD2-E905922D36DA}" presName="desTx" presStyleLbl="alignAccFollowNode1" presStyleIdx="2" presStyleCnt="3" custScaleX="147101" custScaleY="98404">
        <dgm:presLayoutVars>
          <dgm:bulletEnabled val="1"/>
        </dgm:presLayoutVars>
      </dgm:prSet>
      <dgm:spPr/>
      <dgm:t>
        <a:bodyPr/>
        <a:lstStyle/>
        <a:p>
          <a:endParaRPr lang="en-US"/>
        </a:p>
      </dgm:t>
    </dgm:pt>
  </dgm:ptLst>
  <dgm:cxnLst>
    <dgm:cxn modelId="{13D0ED34-8F8B-46BC-88B0-8F060F540E37}" srcId="{C3F0102A-B34F-4891-A511-C0C13056538B}" destId="{536D71D1-C9BC-41CC-A751-50516AF15322}" srcOrd="1" destOrd="0" parTransId="{D8D7F58D-6FBC-46B3-936E-CADF19DCF431}" sibTransId="{8129084C-B000-4CEF-BA68-D1B2617E4C51}"/>
    <dgm:cxn modelId="{491FB0FE-E18D-43D3-990E-95FFB7807785}" srcId="{690055BB-94A1-4DAD-BA91-27A0DF5812BA}" destId="{1A827056-69B7-42B1-8CAD-6855FF487A48}" srcOrd="0" destOrd="0" parTransId="{662CC5DA-7329-40E4-891A-C3570ADE9C44}" sibTransId="{E566B1A8-3F27-442A-92A6-B3A3E21CA811}"/>
    <dgm:cxn modelId="{C02D9B4C-073E-45C0-BA44-D44FA432EC4C}" srcId="{5CEDDE75-BA0D-490C-9BD2-E905922D36DA}" destId="{1ADC804A-5D36-4444-94BB-699C18AB262C}" srcOrd="0" destOrd="0" parTransId="{E7F3B177-CD68-45AD-B69F-0C50D8FB3255}" sibTransId="{F17B6597-8B76-4621-9112-096C1F501B61}"/>
    <dgm:cxn modelId="{631F10E5-1C10-49EF-B242-567CEB159C58}" srcId="{8CC50FF4-C482-474E-B0F4-59EB0F2D5DA1}" destId="{5CEDDE75-BA0D-490C-9BD2-E905922D36DA}" srcOrd="2" destOrd="0" parTransId="{7D6337AF-82B0-4B87-B681-D1FBE322DC8A}" sibTransId="{15763689-59AE-4F0E-A765-3B883DF4890E}"/>
    <dgm:cxn modelId="{923C3835-1FC0-4A81-A544-2D7A90C7F0A1}" type="presOf" srcId="{37FA59BB-76C5-4C81-A4BF-E8800DDA6EB3}" destId="{F27BDB93-DCC1-4335-A36E-F7A6AFF00FBE}" srcOrd="0" destOrd="0" presId="urn:microsoft.com/office/officeart/2005/8/layout/hList1"/>
    <dgm:cxn modelId="{C80BD55E-D272-4C58-83FC-0F263F1694B5}" type="presOf" srcId="{5CEDDE75-BA0D-490C-9BD2-E905922D36DA}" destId="{E7E7C485-9A79-4DE9-97F7-8775BD36BC9A}" srcOrd="0" destOrd="0" presId="urn:microsoft.com/office/officeart/2005/8/layout/hList1"/>
    <dgm:cxn modelId="{C9A91750-21DF-4241-A062-81EF8C19AF0F}" srcId="{37FA59BB-76C5-4C81-A4BF-E8800DDA6EB3}" destId="{B3FBFFAA-FEA8-4665-B625-43AECCB83F2C}" srcOrd="0" destOrd="0" parTransId="{EF301462-85A2-424A-AE3C-CF15599E10E4}" sibTransId="{966AB66A-1AAC-444B-9C68-7A67A6FDB0DD}"/>
    <dgm:cxn modelId="{AA64B905-0DCA-49B7-9218-DB353AD34C01}" srcId="{5CEDDE75-BA0D-490C-9BD2-E905922D36DA}" destId="{86955E59-9CC4-47AB-BEF7-67EF02536E65}" srcOrd="1" destOrd="0" parTransId="{96A7E0C3-281D-418C-8A56-44DF6DB23022}" sibTransId="{C95FBA3D-0B6B-4A3A-BEAD-651E62B33CB6}"/>
    <dgm:cxn modelId="{A86427D6-0C04-4444-A74D-D66D2BE3FE77}" type="presOf" srcId="{4C3A3424-9836-4031-8422-BE5EA7D7CEAC}" destId="{7CAC738B-A0D2-4978-9CD6-902F65F915B2}" srcOrd="0" destOrd="1" presId="urn:microsoft.com/office/officeart/2005/8/layout/hList1"/>
    <dgm:cxn modelId="{8A671EA2-800E-4208-9197-7CFEB0E26B8C}" type="presOf" srcId="{C3F0102A-B34F-4891-A511-C0C13056538B}" destId="{E59997F9-2F78-440C-86E3-23AC39005FAA}" srcOrd="0" destOrd="1" presId="urn:microsoft.com/office/officeart/2005/8/layout/hList1"/>
    <dgm:cxn modelId="{002AB527-1C25-4B88-860F-ACC85368D59E}" type="presOf" srcId="{B3FBFFAA-FEA8-4665-B625-43AECCB83F2C}" destId="{E59997F9-2F78-440C-86E3-23AC39005FAA}" srcOrd="0" destOrd="0" presId="urn:microsoft.com/office/officeart/2005/8/layout/hList1"/>
    <dgm:cxn modelId="{EDEBA813-B3B8-429A-810C-8E196AA259C5}" type="presOf" srcId="{86955E59-9CC4-47AB-BEF7-67EF02536E65}" destId="{FC338CC7-3F5C-4335-9B5C-B78F7413B40A}" srcOrd="0" destOrd="1" presId="urn:microsoft.com/office/officeart/2005/8/layout/hList1"/>
    <dgm:cxn modelId="{68DD44BC-A66A-4FCE-AE78-A173C7AFD847}" srcId="{37FA59BB-76C5-4C81-A4BF-E8800DDA6EB3}" destId="{C3F0102A-B34F-4891-A511-C0C13056538B}" srcOrd="1" destOrd="0" parTransId="{914C4C4C-8EBC-4FF0-B52B-B83F78DC3A07}" sibTransId="{E7FC784D-DE46-4E04-A83D-1DADC422054B}"/>
    <dgm:cxn modelId="{2C17B073-6F23-4ED8-8D83-E58DBA33D75C}" srcId="{C3F0102A-B34F-4891-A511-C0C13056538B}" destId="{5E297D5C-00A6-4AC5-930E-2839362F952C}" srcOrd="0" destOrd="0" parTransId="{600C7DB7-6424-46F3-9337-07BDE22FE9F5}" sibTransId="{80ABAEC7-53A9-4583-AB93-D63846735198}"/>
    <dgm:cxn modelId="{0AA2B549-B51A-48B7-B289-1E5C67A59D15}" type="presOf" srcId="{5E297D5C-00A6-4AC5-930E-2839362F952C}" destId="{E59997F9-2F78-440C-86E3-23AC39005FAA}" srcOrd="0" destOrd="2" presId="urn:microsoft.com/office/officeart/2005/8/layout/hList1"/>
    <dgm:cxn modelId="{D72B0D5B-E6A8-4E81-931B-F5476FE6984A}" type="presOf" srcId="{1ADC804A-5D36-4444-94BB-699C18AB262C}" destId="{FC338CC7-3F5C-4335-9B5C-B78F7413B40A}" srcOrd="0" destOrd="0" presId="urn:microsoft.com/office/officeart/2005/8/layout/hList1"/>
    <dgm:cxn modelId="{9175E48F-3DED-4D36-B787-AB890ECC211A}" type="presOf" srcId="{1A827056-69B7-42B1-8CAD-6855FF487A48}" destId="{7CAC738B-A0D2-4978-9CD6-902F65F915B2}" srcOrd="0" destOrd="0" presId="urn:microsoft.com/office/officeart/2005/8/layout/hList1"/>
    <dgm:cxn modelId="{FD998C01-7C60-41DC-A6BA-20D9DC07CC2D}" type="presOf" srcId="{690055BB-94A1-4DAD-BA91-27A0DF5812BA}" destId="{9315291E-8FB1-48F3-92A7-67581CB4B850}" srcOrd="0" destOrd="0" presId="urn:microsoft.com/office/officeart/2005/8/layout/hList1"/>
    <dgm:cxn modelId="{8B4AF42B-A76D-4ECC-99F6-D69571EC2B5C}" type="presOf" srcId="{8CC50FF4-C482-474E-B0F4-59EB0F2D5DA1}" destId="{2FDCC9C5-83BA-4EB6-B228-D5D04AF2F576}" srcOrd="0" destOrd="0" presId="urn:microsoft.com/office/officeart/2005/8/layout/hList1"/>
    <dgm:cxn modelId="{B98A22FB-254D-4642-9010-1CDAD28823F8}" srcId="{690055BB-94A1-4DAD-BA91-27A0DF5812BA}" destId="{4C3A3424-9836-4031-8422-BE5EA7D7CEAC}" srcOrd="1" destOrd="0" parTransId="{255EFFAB-1E18-47BD-92C9-4E14527F560A}" sibTransId="{E19B8A98-D23C-4BF6-81F7-BB8594754204}"/>
    <dgm:cxn modelId="{58D876EB-B73E-4852-B509-F9AD4EFD6478}" srcId="{8CC50FF4-C482-474E-B0F4-59EB0F2D5DA1}" destId="{690055BB-94A1-4DAD-BA91-27A0DF5812BA}" srcOrd="0" destOrd="0" parTransId="{76AC1787-9FBE-41FC-8D35-EA00652EEF39}" sibTransId="{9B6CF60F-34F3-4FAB-B7A3-9E4243F17680}"/>
    <dgm:cxn modelId="{35567E48-A174-43A8-BD33-5CF6972874CB}" srcId="{8CC50FF4-C482-474E-B0F4-59EB0F2D5DA1}" destId="{37FA59BB-76C5-4C81-A4BF-E8800DDA6EB3}" srcOrd="1" destOrd="0" parTransId="{86AF3185-B959-4BA9-88CC-2067260D1135}" sibTransId="{2EBE6415-F55F-4052-8222-9F778A882425}"/>
    <dgm:cxn modelId="{9E21C009-CB43-4EF6-A9C2-576F0F139552}" type="presOf" srcId="{536D71D1-C9BC-41CC-A751-50516AF15322}" destId="{E59997F9-2F78-440C-86E3-23AC39005FAA}" srcOrd="0" destOrd="3" presId="urn:microsoft.com/office/officeart/2005/8/layout/hList1"/>
    <dgm:cxn modelId="{B959BB83-433D-4122-B408-5595C758D14A}" type="presParOf" srcId="{2FDCC9C5-83BA-4EB6-B228-D5D04AF2F576}" destId="{F1A179D2-43ED-4588-B8B4-20743B43CDB0}" srcOrd="0" destOrd="0" presId="urn:microsoft.com/office/officeart/2005/8/layout/hList1"/>
    <dgm:cxn modelId="{52E8A1DE-B2CA-404B-AD6B-AEC1F333F10C}" type="presParOf" srcId="{F1A179D2-43ED-4588-B8B4-20743B43CDB0}" destId="{9315291E-8FB1-48F3-92A7-67581CB4B850}" srcOrd="0" destOrd="0" presId="urn:microsoft.com/office/officeart/2005/8/layout/hList1"/>
    <dgm:cxn modelId="{750397DA-6CAA-4FDB-92DF-D401B4F8E900}" type="presParOf" srcId="{F1A179D2-43ED-4588-B8B4-20743B43CDB0}" destId="{7CAC738B-A0D2-4978-9CD6-902F65F915B2}" srcOrd="1" destOrd="0" presId="urn:microsoft.com/office/officeart/2005/8/layout/hList1"/>
    <dgm:cxn modelId="{583B574E-81C1-4EF7-A689-7F4D6B2F10C5}" type="presParOf" srcId="{2FDCC9C5-83BA-4EB6-B228-D5D04AF2F576}" destId="{F8F6661E-D003-4777-AD4B-E74138518350}" srcOrd="1" destOrd="0" presId="urn:microsoft.com/office/officeart/2005/8/layout/hList1"/>
    <dgm:cxn modelId="{50B9E78F-2D53-4F6A-8D95-D9214537B490}" type="presParOf" srcId="{2FDCC9C5-83BA-4EB6-B228-D5D04AF2F576}" destId="{07AF67DB-E6C7-4DE3-B2DF-63409824BB41}" srcOrd="2" destOrd="0" presId="urn:microsoft.com/office/officeart/2005/8/layout/hList1"/>
    <dgm:cxn modelId="{9D82122B-CE01-45B1-91E3-60C39F4079C2}" type="presParOf" srcId="{07AF67DB-E6C7-4DE3-B2DF-63409824BB41}" destId="{F27BDB93-DCC1-4335-A36E-F7A6AFF00FBE}" srcOrd="0" destOrd="0" presId="urn:microsoft.com/office/officeart/2005/8/layout/hList1"/>
    <dgm:cxn modelId="{BC4D54E8-10A9-4EA5-B06F-183F1E7DEA95}" type="presParOf" srcId="{07AF67DB-E6C7-4DE3-B2DF-63409824BB41}" destId="{E59997F9-2F78-440C-86E3-23AC39005FAA}" srcOrd="1" destOrd="0" presId="urn:microsoft.com/office/officeart/2005/8/layout/hList1"/>
    <dgm:cxn modelId="{377C9148-A11D-4BF3-A57B-C4A81A0DE64B}" type="presParOf" srcId="{2FDCC9C5-83BA-4EB6-B228-D5D04AF2F576}" destId="{587D7224-7CFB-4425-9ED8-795DF0ABDB21}" srcOrd="3" destOrd="0" presId="urn:microsoft.com/office/officeart/2005/8/layout/hList1"/>
    <dgm:cxn modelId="{8D05B8C0-61C3-4497-A603-D03C845FE523}" type="presParOf" srcId="{2FDCC9C5-83BA-4EB6-B228-D5D04AF2F576}" destId="{AFBE04D0-8378-411A-9EEC-E9907630C327}" srcOrd="4" destOrd="0" presId="urn:microsoft.com/office/officeart/2005/8/layout/hList1"/>
    <dgm:cxn modelId="{CE3A3376-09BD-4C52-AF85-0EFDBC0A9A4E}" type="presParOf" srcId="{AFBE04D0-8378-411A-9EEC-E9907630C327}" destId="{E7E7C485-9A79-4DE9-97F7-8775BD36BC9A}" srcOrd="0" destOrd="0" presId="urn:microsoft.com/office/officeart/2005/8/layout/hList1"/>
    <dgm:cxn modelId="{66E4BD37-BC2D-4FFF-BD04-E31423FC7152}" type="presParOf" srcId="{AFBE04D0-8378-411A-9EEC-E9907630C327}" destId="{FC338CC7-3F5C-4335-9B5C-B78F7413B4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4FFC2-42A9-4404-9301-2DCCEBC5BA44}">
      <dsp:nvSpPr>
        <dsp:cNvPr id="0" name=""/>
        <dsp:cNvSpPr/>
      </dsp:nvSpPr>
      <dsp:spPr>
        <a:xfrm>
          <a:off x="-2606053" y="-402136"/>
          <a:ext cx="3110879" cy="3110879"/>
        </a:xfrm>
        <a:prstGeom prst="blockArc">
          <a:avLst>
            <a:gd name="adj1" fmla="val 18900000"/>
            <a:gd name="adj2" fmla="val 2700000"/>
            <a:gd name="adj3" fmla="val 69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923D75-E700-4833-86E1-909B775BFD2D}">
      <dsp:nvSpPr>
        <dsp:cNvPr id="0" name=""/>
        <dsp:cNvSpPr/>
      </dsp:nvSpPr>
      <dsp:spPr>
        <a:xfrm>
          <a:off x="324557" y="507854"/>
          <a:ext cx="1802276" cy="4613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174"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chemeClr val="bg1">
                  <a:lumMod val="95000"/>
                  <a:lumOff val="5000"/>
                </a:schemeClr>
              </a:solidFill>
            </a:rPr>
            <a:t>SFT Package File</a:t>
          </a:r>
          <a:endParaRPr lang="en-US" sz="1300" kern="1200" dirty="0">
            <a:solidFill>
              <a:schemeClr val="bg1">
                <a:lumMod val="95000"/>
                <a:lumOff val="5000"/>
              </a:schemeClr>
            </a:solidFill>
          </a:endParaRPr>
        </a:p>
      </dsp:txBody>
      <dsp:txXfrm>
        <a:off x="324557" y="507854"/>
        <a:ext cx="1802276" cy="461321"/>
      </dsp:txXfrm>
    </dsp:sp>
    <dsp:sp modelId="{60177C03-489A-4386-872B-30E091EE4D15}">
      <dsp:nvSpPr>
        <dsp:cNvPr id="0" name=""/>
        <dsp:cNvSpPr/>
      </dsp:nvSpPr>
      <dsp:spPr>
        <a:xfrm>
          <a:off x="36231" y="456783"/>
          <a:ext cx="576651" cy="5766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3FEC3D-007B-4FC2-9F4A-25E90EBE52BD}">
      <dsp:nvSpPr>
        <dsp:cNvPr id="0" name=""/>
        <dsp:cNvSpPr/>
      </dsp:nvSpPr>
      <dsp:spPr>
        <a:xfrm>
          <a:off x="492248" y="1062266"/>
          <a:ext cx="1634586" cy="4613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174" tIns="30480" rIns="30480" bIns="30480" numCol="1" spcCol="1270" anchor="ctr" anchorCtr="0">
          <a:noAutofit/>
        </a:bodyPr>
        <a:lstStyle/>
        <a:p>
          <a:pPr lvl="0" algn="l" defTabSz="533400">
            <a:lnSpc>
              <a:spcPct val="90000"/>
            </a:lnSpc>
            <a:spcBef>
              <a:spcPct val="0"/>
            </a:spcBef>
            <a:spcAft>
              <a:spcPct val="35000"/>
            </a:spcAft>
          </a:pPr>
          <a:r>
            <a:rPr lang="en-US" sz="1200" kern="1200" dirty="0" smtClean="0">
              <a:solidFill>
                <a:schemeClr val="bg1">
                  <a:lumMod val="95000"/>
                  <a:lumOff val="5000"/>
                </a:schemeClr>
              </a:solidFill>
            </a:rPr>
            <a:t>Package Manifest</a:t>
          </a:r>
          <a:endParaRPr lang="en-US" sz="1200" kern="1200" dirty="0">
            <a:solidFill>
              <a:schemeClr val="bg1">
                <a:lumMod val="95000"/>
                <a:lumOff val="5000"/>
              </a:schemeClr>
            </a:solidFill>
          </a:endParaRPr>
        </a:p>
      </dsp:txBody>
      <dsp:txXfrm>
        <a:off x="492248" y="1062266"/>
        <a:ext cx="1634586" cy="461321"/>
      </dsp:txXfrm>
    </dsp:sp>
    <dsp:sp modelId="{207BB193-2621-4AA9-B871-3B173533F98F}">
      <dsp:nvSpPr>
        <dsp:cNvPr id="0" name=""/>
        <dsp:cNvSpPr/>
      </dsp:nvSpPr>
      <dsp:spPr>
        <a:xfrm>
          <a:off x="203922" y="1023135"/>
          <a:ext cx="576651" cy="5766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C63EB7-434B-40B9-8824-F6E71FBA276D}">
      <dsp:nvSpPr>
        <dsp:cNvPr id="0" name=""/>
        <dsp:cNvSpPr/>
      </dsp:nvSpPr>
      <dsp:spPr>
        <a:xfrm>
          <a:off x="324557" y="1638913"/>
          <a:ext cx="1802276" cy="4613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174"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chemeClr val="bg1">
                  <a:lumMod val="95000"/>
                  <a:lumOff val="5000"/>
                </a:schemeClr>
              </a:solidFill>
            </a:rPr>
            <a:t>Configuration</a:t>
          </a:r>
          <a:endParaRPr lang="en-US" sz="1300" kern="1200" dirty="0">
            <a:solidFill>
              <a:schemeClr val="bg1">
                <a:lumMod val="95000"/>
                <a:lumOff val="5000"/>
              </a:schemeClr>
            </a:solidFill>
          </a:endParaRPr>
        </a:p>
      </dsp:txBody>
      <dsp:txXfrm>
        <a:off x="324557" y="1638913"/>
        <a:ext cx="1802276" cy="461321"/>
      </dsp:txXfrm>
    </dsp:sp>
    <dsp:sp modelId="{5F3693B7-B581-4C2D-A9E6-21ABB31D93F5}">
      <dsp:nvSpPr>
        <dsp:cNvPr id="0" name=""/>
        <dsp:cNvSpPr/>
      </dsp:nvSpPr>
      <dsp:spPr>
        <a:xfrm>
          <a:off x="36231" y="1599787"/>
          <a:ext cx="576651" cy="5766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8BE3F-E719-455E-859B-4747077163FF}">
      <dsp:nvSpPr>
        <dsp:cNvPr id="0" name=""/>
        <dsp:cNvSpPr/>
      </dsp:nvSpPr>
      <dsp:spPr>
        <a:xfrm>
          <a:off x="2587" y="11069"/>
          <a:ext cx="2523092"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Hosts</a:t>
          </a:r>
          <a:endParaRPr lang="en-US" sz="2200" kern="1200" dirty="0"/>
        </a:p>
      </dsp:txBody>
      <dsp:txXfrm>
        <a:off x="2587" y="11069"/>
        <a:ext cx="2523092" cy="633600"/>
      </dsp:txXfrm>
    </dsp:sp>
    <dsp:sp modelId="{AF0E3239-ED57-482A-9FFB-6D031F0FD6B4}">
      <dsp:nvSpPr>
        <dsp:cNvPr id="0" name=""/>
        <dsp:cNvSpPr/>
      </dsp:nvSpPr>
      <dsp:spPr>
        <a:xfrm>
          <a:off x="2587" y="644669"/>
          <a:ext cx="2523092" cy="34082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Windows Services</a:t>
          </a:r>
          <a:endParaRPr lang="en-US" sz="2200" kern="1200" dirty="0"/>
        </a:p>
        <a:p>
          <a:pPr marL="228600" lvl="1" indent="-228600" algn="l" defTabSz="977900">
            <a:lnSpc>
              <a:spcPct val="90000"/>
            </a:lnSpc>
            <a:spcBef>
              <a:spcPct val="0"/>
            </a:spcBef>
            <a:spcAft>
              <a:spcPct val="15000"/>
            </a:spcAft>
            <a:buChar char="••"/>
          </a:pPr>
          <a:r>
            <a:rPr lang="en-US" sz="2200" kern="1200" dirty="0" smtClean="0"/>
            <a:t>IIS Applications</a:t>
          </a:r>
        </a:p>
      </dsp:txBody>
      <dsp:txXfrm>
        <a:off x="2587" y="644669"/>
        <a:ext cx="2523092" cy="3408260"/>
      </dsp:txXfrm>
    </dsp:sp>
    <dsp:sp modelId="{843F0AED-D36F-4840-B7DE-683B6C466E9C}">
      <dsp:nvSpPr>
        <dsp:cNvPr id="0" name=""/>
        <dsp:cNvSpPr/>
      </dsp:nvSpPr>
      <dsp:spPr>
        <a:xfrm>
          <a:off x="2878913" y="11069"/>
          <a:ext cx="2523092"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Resources</a:t>
          </a:r>
          <a:endParaRPr lang="en-US" sz="2200" kern="1200" dirty="0"/>
        </a:p>
      </dsp:txBody>
      <dsp:txXfrm>
        <a:off x="2878913" y="11069"/>
        <a:ext cx="2523092" cy="633600"/>
      </dsp:txXfrm>
    </dsp:sp>
    <dsp:sp modelId="{A528E627-B9E2-4E5F-AE7E-705C5C6A78D1}">
      <dsp:nvSpPr>
        <dsp:cNvPr id="0" name=""/>
        <dsp:cNvSpPr/>
      </dsp:nvSpPr>
      <dsp:spPr>
        <a:xfrm>
          <a:off x="2878913" y="644669"/>
          <a:ext cx="2523092" cy="34082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COM+/DCOM</a:t>
          </a:r>
          <a:endParaRPr lang="en-US" sz="2200" kern="1200" dirty="0"/>
        </a:p>
        <a:p>
          <a:pPr marL="228600" lvl="1" indent="-228600" algn="l" defTabSz="977900">
            <a:lnSpc>
              <a:spcPct val="90000"/>
            </a:lnSpc>
            <a:spcBef>
              <a:spcPct val="0"/>
            </a:spcBef>
            <a:spcAft>
              <a:spcPct val="15000"/>
            </a:spcAft>
            <a:buChar char="••"/>
          </a:pPr>
          <a:r>
            <a:rPr lang="en-US" sz="2200" kern="1200" dirty="0" smtClean="0"/>
            <a:t>Text-based config</a:t>
          </a:r>
        </a:p>
        <a:p>
          <a:pPr marL="228600" lvl="1" indent="-228600" algn="l" defTabSz="977900">
            <a:lnSpc>
              <a:spcPct val="90000"/>
            </a:lnSpc>
            <a:spcBef>
              <a:spcPct val="0"/>
            </a:spcBef>
            <a:spcAft>
              <a:spcPct val="15000"/>
            </a:spcAft>
            <a:buChar char="••"/>
          </a:pPr>
          <a:r>
            <a:rPr lang="en-US" sz="2200" kern="1200" dirty="0" smtClean="0"/>
            <a:t>WMI providers</a:t>
          </a:r>
        </a:p>
        <a:p>
          <a:pPr marL="228600" lvl="1" indent="-228600" algn="l" defTabSz="977900">
            <a:lnSpc>
              <a:spcPct val="90000"/>
            </a:lnSpc>
            <a:spcBef>
              <a:spcPct val="0"/>
            </a:spcBef>
            <a:spcAft>
              <a:spcPct val="15000"/>
            </a:spcAft>
            <a:buChar char="••"/>
          </a:pPr>
          <a:r>
            <a:rPr lang="en-US" sz="2200" kern="1200" dirty="0" smtClean="0"/>
            <a:t>SSRS</a:t>
          </a:r>
        </a:p>
        <a:p>
          <a:pPr marL="228600" lvl="1" indent="-228600" algn="l" defTabSz="977900">
            <a:lnSpc>
              <a:spcPct val="90000"/>
            </a:lnSpc>
            <a:spcBef>
              <a:spcPct val="0"/>
            </a:spcBef>
            <a:spcAft>
              <a:spcPct val="15000"/>
            </a:spcAft>
            <a:buChar char="••"/>
          </a:pPr>
          <a:r>
            <a:rPr lang="en-US" sz="2200" kern="1200" dirty="0" smtClean="0"/>
            <a:t>Local users and groups</a:t>
          </a:r>
        </a:p>
        <a:p>
          <a:pPr marL="228600" lvl="1" indent="-228600" algn="l" defTabSz="977900">
            <a:lnSpc>
              <a:spcPct val="90000"/>
            </a:lnSpc>
            <a:spcBef>
              <a:spcPct val="0"/>
            </a:spcBef>
            <a:spcAft>
              <a:spcPct val="15000"/>
            </a:spcAft>
            <a:buChar char="••"/>
          </a:pPr>
          <a:r>
            <a:rPr lang="en-US" sz="2200" kern="1200" dirty="0" err="1" smtClean="0"/>
            <a:t>Env</a:t>
          </a:r>
          <a:r>
            <a:rPr lang="en-US" sz="2200" kern="1200" dirty="0" smtClean="0"/>
            <a:t> variables</a:t>
          </a:r>
        </a:p>
        <a:p>
          <a:pPr marL="228600" lvl="1" indent="-228600" algn="l" defTabSz="977900">
            <a:lnSpc>
              <a:spcPct val="90000"/>
            </a:lnSpc>
            <a:spcBef>
              <a:spcPct val="0"/>
            </a:spcBef>
            <a:spcAft>
              <a:spcPct val="15000"/>
            </a:spcAft>
            <a:buChar char="••"/>
          </a:pPr>
          <a:r>
            <a:rPr lang="en-US" sz="2200" kern="1200" dirty="0" smtClean="0"/>
            <a:t>Performance Counters</a:t>
          </a:r>
        </a:p>
      </dsp:txBody>
      <dsp:txXfrm>
        <a:off x="2878913" y="644669"/>
        <a:ext cx="2523092" cy="3408260"/>
      </dsp:txXfrm>
    </dsp:sp>
    <dsp:sp modelId="{7280722F-2CEE-4A4A-BAC3-F0AF17817F85}">
      <dsp:nvSpPr>
        <dsp:cNvPr id="0" name=""/>
        <dsp:cNvSpPr/>
      </dsp:nvSpPr>
      <dsp:spPr>
        <a:xfrm>
          <a:off x="5755239" y="11069"/>
          <a:ext cx="2523092"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Other</a:t>
          </a:r>
          <a:endParaRPr lang="en-US" sz="2200" kern="1200" dirty="0"/>
        </a:p>
      </dsp:txBody>
      <dsp:txXfrm>
        <a:off x="5755239" y="11069"/>
        <a:ext cx="2523092" cy="633600"/>
      </dsp:txXfrm>
    </dsp:sp>
    <dsp:sp modelId="{8858E219-6AA3-4CA1-A5F1-4C17B005A3A5}">
      <dsp:nvSpPr>
        <dsp:cNvPr id="0" name=""/>
        <dsp:cNvSpPr/>
      </dsp:nvSpPr>
      <dsp:spPr>
        <a:xfrm>
          <a:off x="5755239" y="644669"/>
          <a:ext cx="2523092" cy="34082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Registry</a:t>
          </a:r>
          <a:endParaRPr lang="en-US" sz="2200" kern="1200" dirty="0"/>
        </a:p>
        <a:p>
          <a:pPr marL="228600" lvl="1" indent="-228600" algn="l" defTabSz="977900">
            <a:lnSpc>
              <a:spcPct val="90000"/>
            </a:lnSpc>
            <a:spcBef>
              <a:spcPct val="0"/>
            </a:spcBef>
            <a:spcAft>
              <a:spcPct val="15000"/>
            </a:spcAft>
            <a:buChar char="••"/>
          </a:pPr>
          <a:r>
            <a:rPr lang="en-US" sz="2200" kern="1200" dirty="0" smtClean="0"/>
            <a:t>COM</a:t>
          </a:r>
        </a:p>
        <a:p>
          <a:pPr marL="228600" lvl="1" indent="-228600" algn="l" defTabSz="977900">
            <a:lnSpc>
              <a:spcPct val="90000"/>
            </a:lnSpc>
            <a:spcBef>
              <a:spcPct val="0"/>
            </a:spcBef>
            <a:spcAft>
              <a:spcPct val="15000"/>
            </a:spcAft>
            <a:buChar char="••"/>
          </a:pPr>
          <a:r>
            <a:rPr lang="en-US" sz="2200" kern="1200" dirty="0" smtClean="0"/>
            <a:t>Java</a:t>
          </a:r>
        </a:p>
        <a:p>
          <a:pPr marL="228600" lvl="1" indent="-228600" algn="l" defTabSz="977900">
            <a:lnSpc>
              <a:spcPct val="90000"/>
            </a:lnSpc>
            <a:spcBef>
              <a:spcPct val="0"/>
            </a:spcBef>
            <a:spcAft>
              <a:spcPct val="15000"/>
            </a:spcAft>
            <a:buChar char="••"/>
          </a:pPr>
          <a:r>
            <a:rPr lang="en-US" sz="2200" kern="1200" dirty="0" smtClean="0"/>
            <a:t>.Net</a:t>
          </a:r>
        </a:p>
        <a:p>
          <a:pPr marL="228600" lvl="1" indent="-228600" algn="l" defTabSz="977900">
            <a:lnSpc>
              <a:spcPct val="90000"/>
            </a:lnSpc>
            <a:spcBef>
              <a:spcPct val="0"/>
            </a:spcBef>
            <a:spcAft>
              <a:spcPct val="15000"/>
            </a:spcAft>
            <a:buChar char="••"/>
          </a:pPr>
          <a:r>
            <a:rPr lang="en-US" sz="2200" kern="1200" dirty="0" smtClean="0"/>
            <a:t>State persisted to local disk</a:t>
          </a:r>
        </a:p>
      </dsp:txBody>
      <dsp:txXfrm>
        <a:off x="5755239" y="644669"/>
        <a:ext cx="2523092" cy="34082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49F98D14-0654-45CB-AF48-AB819FFF760F}"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00362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9E4C5FEF-2E9A-43E4-B357-728C1FFDF33F}"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157767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9E4C5FEF-2E9A-43E4-B357-728C1FFDF33F}"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157767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9E4C5FEF-2E9A-43E4-B357-728C1FFDF33F}"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157767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4F29D5DF-369E-47BA-98C3-D57DA3015583}"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3C47827A-2CAD-46D1-9513-2EA0FC79943B}"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439986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E511D064-E3E9-46CC-8C33-2BDF1A0F4B6A}"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smtClean="0"/>
              <a:t>Tech Ed North America 2010</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5:19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12" name="Slide Image Placeholder 11"/>
          <p:cNvSpPr>
            <a:spLocks noGrp="1" noRot="1" noChangeAspect="1"/>
          </p:cNvSpPr>
          <p:nvPr>
            <p:ph type="sldImg"/>
          </p:nvPr>
        </p:nvSpPr>
        <p:spPr>
          <a:xfrm>
            <a:off x="1143000" y="685800"/>
            <a:ext cx="4572000" cy="3429000"/>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A3D0B0AA-8976-4E97-B222-2D32CA0C6E96}"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831361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F7D6A050-B161-4222-AAE8-F428B6F8607A}"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3DC15F06-074A-4C4F-B988-175A232EBFE6}"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814047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9E4C5FEF-2E9A-43E4-B357-728C1FFDF33F}"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157767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A3D0B0AA-8976-4E97-B222-2D32CA0C6E96}"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831361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CDBC4953-9171-4056-BC4B-08E4CCCC66EF}"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515098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28</a:t>
            </a:fld>
            <a:endParaRPr lang="en-AU" dirty="0"/>
          </a:p>
        </p:txBody>
      </p:sp>
    </p:spTree>
    <p:extLst>
      <p:ext uri="{BB962C8B-B14F-4D97-AF65-F5344CB8AC3E}">
        <p14:creationId xmlns:p14="http://schemas.microsoft.com/office/powerpoint/2010/main" val="737238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5DE37218-614B-47CA-AAB3-EE985CF19110}"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905116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smtClean="0"/>
              <a:t>Tech Ed North America 2010</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5:19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12" name="Slide Image Placeholder 11"/>
          <p:cNvSpPr>
            <a:spLocks noGrp="1" noRot="1" noChangeAspect="1"/>
          </p:cNvSpPr>
          <p:nvPr>
            <p:ph type="sldImg"/>
          </p:nvPr>
        </p:nvSpPr>
        <p:spPr>
          <a:xfrm>
            <a:off x="1143000" y="685800"/>
            <a:ext cx="4572000" cy="3429000"/>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4289661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smtClean="0"/>
              <a:t>Tech Ed North America 2010</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5:19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
        <p:nvSpPr>
          <p:cNvPr id="12" name="Slide Image Placeholder 11"/>
          <p:cNvSpPr>
            <a:spLocks noGrp="1" noRot="1" noChangeAspect="1"/>
          </p:cNvSpPr>
          <p:nvPr>
            <p:ph type="sldImg"/>
          </p:nvPr>
        </p:nvSpPr>
        <p:spPr>
          <a:xfrm>
            <a:off x="1143000" y="685800"/>
            <a:ext cx="4572000" cy="3429000"/>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5:19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190D4126-D3D0-4B72-A194-7FCB969E5128}"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1AC606A7-5553-4290-8828-F64D67638569}"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529102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9E4C5FEF-2E9A-43E4-B357-728C1FFDF33F}"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1157767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4F504C89-1D36-4EF9-B5A0-DC0CC6AA2E51}"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5DE37218-614B-47CA-AAB3-EE985CF19110}"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905116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5:19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CDBC4953-9171-4056-BC4B-08E4CCCC66EF}"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3515098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2093078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indent="-105816"/>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1930993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5B15284-47FB-442A-98CD-9D6BBCC06493}"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2020190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3FEE684C-3679-4937-9770-C16B5847321D}"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9F98D14-0654-45CB-AF48-AB819FFF760F}"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1003629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8/31/2011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46</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9E4C5FEF-2E9A-43E4-B357-728C1FFDF33F}"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1157767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9F98D14-0654-45CB-AF48-AB819FFF760F}" type="datetime1">
              <a:rPr lang="en-US" smtClean="0"/>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10036297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8/31/2011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50</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51</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53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5:19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buNone/>
            </a:pPr>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C52D7247-A338-436E-8266-84D81FFF448E}"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53804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C52D7247-A338-436E-8266-84D81FFF448E}" type="datetime1">
              <a:rPr lang="en-US" smtClean="0"/>
              <a:pPr/>
              <a:t>8/31/2011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53804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199384-3449-4D36-A94B-D49F35AF630D}"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199384-3449-4D36-A94B-D49F35AF630D}"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474" y="2359152"/>
            <a:ext cx="6994362"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57473" y="3886201"/>
            <a:ext cx="3313277" cy="461665"/>
          </a:xfrm>
        </p:spPr>
        <p:txBody>
          <a:bodyPr>
            <a:noAutofit/>
          </a:bodyPr>
          <a:lstStyle>
            <a:lvl1pPr marL="0" indent="0" algn="l" defTabSz="914363" rtl="0" eaLnBrk="1" latinLnBrk="0" hangingPunct="1">
              <a:lnSpc>
                <a:spcPct val="90000"/>
              </a:lnSpc>
              <a:spcBef>
                <a:spcPts val="0"/>
              </a:spcBef>
              <a:buSzPct val="85000"/>
              <a:buFontTx/>
              <a:buNone/>
              <a:defRPr kumimoji="0" lang="en-US" sz="3200" b="0" i="0" u="none" strike="noStrike" kern="1200" cap="none" spc="0" normalizeH="0" baseline="0" dirty="0">
                <a:ln>
                  <a:noFill/>
                </a:ln>
                <a:gradFill>
                  <a:gsLst>
                    <a:gs pos="0">
                      <a:srgbClr val="FFE784"/>
                    </a:gs>
                    <a:gs pos="100000">
                      <a:srgbClr val="FFE784"/>
                    </a:gs>
                  </a:gsLst>
                  <a:path path="rect">
                    <a:fillToRect l="100000" t="100000"/>
                  </a:path>
                </a:gradFill>
                <a:effectLst/>
                <a:uLnTx/>
                <a:uFillTx/>
                <a:latin typeface="Segoe UI"/>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85000"/>
              <a:buFontTx/>
              <a:buNone/>
              <a:tabLst/>
              <a:defRPr/>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391008" y="228600"/>
            <a:ext cx="836208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4400" b="1" i="1" u="none" strike="noStrike" kern="1200" cap="none" spc="-642" normalizeH="0" baseline="0" noProof="0" dirty="0" smtClean="0">
                <a:ln w="11430"/>
                <a:gradFill>
                  <a:gsLst>
                    <a:gs pos="0">
                      <a:schemeClr val="tx1"/>
                    </a:gs>
                    <a:gs pos="88000">
                      <a:schemeClr val="tx1">
                        <a:alpha val="35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extLst>
      <p:ext uri="{BB962C8B-B14F-4D97-AF65-F5344CB8AC3E}">
        <p14:creationId xmlns:p14="http://schemas.microsoft.com/office/powerpoint/2010/main" val="239866957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62813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50595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3499084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291572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31/08/2011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377681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12073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3707814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31/08/2011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5610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31/08/2011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222522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997893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27245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31/08/2011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5295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31/08/2011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58548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706677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57394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66211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6"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31/08/2011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0544063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hyperlink" Target="http://technet.microsoft.com/en-au" TargetMode="External"/><Relationship Id="rId10" Type="http://schemas.openxmlformats.org/officeDocument/2006/relationships/image" Target="../media/image21.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App-V - Key Scenarios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4243423"/>
              </p:ext>
            </p:extLst>
          </p:nvPr>
        </p:nvGraphicFramePr>
        <p:xfrm>
          <a:off x="457200" y="1772816"/>
          <a:ext cx="836327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9202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Does Server App-V Work?</a:t>
            </a:r>
            <a:endParaRPr lang="en-US" dirty="0"/>
          </a:p>
        </p:txBody>
      </p:sp>
      <p:sp>
        <p:nvSpPr>
          <p:cNvPr id="4" name="Content Placeholder 3"/>
          <p:cNvSpPr>
            <a:spLocks noGrp="1"/>
          </p:cNvSpPr>
          <p:nvPr>
            <p:ph idx="1"/>
          </p:nvPr>
        </p:nvSpPr>
        <p:spPr/>
        <p:txBody>
          <a:bodyPr/>
          <a:lstStyle/>
          <a:p>
            <a:r>
              <a:rPr lang="en-US" dirty="0"/>
              <a:t>Through the sequencing process, server applications are converted to images, which can be copied and started without installation</a:t>
            </a:r>
          </a:p>
          <a:p>
            <a:r>
              <a:rPr lang="en-US" dirty="0"/>
              <a:t>Application configuration and locally persisted state are separated from the underlying operating </a:t>
            </a:r>
            <a:r>
              <a:rPr lang="en-US" dirty="0" smtClean="0"/>
              <a:t>system</a:t>
            </a:r>
          </a:p>
          <a:p>
            <a:r>
              <a:rPr lang="en-US" dirty="0" smtClean="0"/>
              <a:t>Manage the application</a:t>
            </a:r>
          </a:p>
          <a:p>
            <a:r>
              <a:rPr lang="en-US" dirty="0" smtClean="0"/>
              <a:t>See the services, the web sites</a:t>
            </a:r>
            <a:endParaRPr lang="en-US" dirty="0"/>
          </a:p>
          <a:p>
            <a:endParaRPr lang="en-US" dirty="0"/>
          </a:p>
        </p:txBody>
      </p:sp>
      <p:sp>
        <p:nvSpPr>
          <p:cNvPr id="6" name="Text Placeholder 5"/>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152592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107996"/>
          </a:xfrm>
        </p:spPr>
        <p:txBody>
          <a:bodyPr>
            <a:normAutofit fontScale="90000"/>
          </a:bodyPr>
          <a:lstStyle/>
          <a:p>
            <a:r>
              <a:rPr lang="en-US" dirty="0" smtClean="0"/>
              <a:t>How Does it Solve these Problems?</a:t>
            </a:r>
            <a:br>
              <a:rPr lang="en-US" dirty="0" smtClean="0"/>
            </a:br>
            <a:r>
              <a:rPr lang="en-US" sz="3600" dirty="0"/>
              <a:t>Image </a:t>
            </a:r>
            <a:r>
              <a:rPr lang="en-US" sz="3600" dirty="0" smtClean="0"/>
              <a:t>Creation</a:t>
            </a:r>
            <a:endParaRPr lang="en-US" sz="3600" dirty="0"/>
          </a:p>
        </p:txBody>
      </p:sp>
      <p:graphicFrame>
        <p:nvGraphicFramePr>
          <p:cNvPr id="4" name="Diagram 3"/>
          <p:cNvGraphicFramePr/>
          <p:nvPr>
            <p:extLst>
              <p:ext uri="{D42A27DB-BD31-4B8C-83A1-F6EECF244321}">
                <p14:modId xmlns:p14="http://schemas.microsoft.com/office/powerpoint/2010/main" val="2568260934"/>
              </p:ext>
            </p:extLst>
          </p:nvPr>
        </p:nvGraphicFramePr>
        <p:xfrm>
          <a:off x="395536" y="1628800"/>
          <a:ext cx="8563769" cy="4763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952730959"/>
              </p:ext>
            </p:extLst>
          </p:nvPr>
        </p:nvGraphicFramePr>
        <p:xfrm>
          <a:off x="6804248" y="1988840"/>
          <a:ext cx="2154265" cy="23066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187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052596"/>
          </a:xfrm>
        </p:spPr>
        <p:txBody>
          <a:bodyPr>
            <a:normAutofit fontScale="90000"/>
          </a:bodyPr>
          <a:lstStyle/>
          <a:p>
            <a:r>
              <a:rPr lang="en-US" dirty="0" smtClean="0"/>
              <a:t>How Does it Solve these Problems?</a:t>
            </a:r>
            <a:br>
              <a:rPr lang="en-US" dirty="0" smtClean="0"/>
            </a:br>
            <a:r>
              <a:rPr lang="en-US" sz="3200" dirty="0"/>
              <a:t>Declarative Deployment and Instance-specific Configuration</a:t>
            </a:r>
          </a:p>
        </p:txBody>
      </p:sp>
      <p:grpSp>
        <p:nvGrpSpPr>
          <p:cNvPr id="33" name="Group 32"/>
          <p:cNvGrpSpPr/>
          <p:nvPr/>
        </p:nvGrpSpPr>
        <p:grpSpPr>
          <a:xfrm>
            <a:off x="152401" y="2449747"/>
            <a:ext cx="2294669" cy="3791248"/>
            <a:chOff x="6645184" y="1981615"/>
            <a:chExt cx="2294669" cy="3791248"/>
          </a:xfrm>
        </p:grpSpPr>
        <p:sp>
          <p:nvSpPr>
            <p:cNvPr id="28" name="Freeform 27"/>
            <p:cNvSpPr/>
            <p:nvPr/>
          </p:nvSpPr>
          <p:spPr>
            <a:xfrm>
              <a:off x="6673320" y="4375168"/>
              <a:ext cx="2266533" cy="1397695"/>
            </a:xfrm>
            <a:custGeom>
              <a:avLst/>
              <a:gdLst>
                <a:gd name="connsiteX0" fmla="*/ 0 w 2266533"/>
                <a:gd name="connsiteY0" fmla="*/ 0 h 1397695"/>
                <a:gd name="connsiteX1" fmla="*/ 2266533 w 2266533"/>
                <a:gd name="connsiteY1" fmla="*/ 0 h 1397695"/>
                <a:gd name="connsiteX2" fmla="*/ 2266533 w 2266533"/>
                <a:gd name="connsiteY2" fmla="*/ 1397695 h 1397695"/>
                <a:gd name="connsiteX3" fmla="*/ 0 w 2266533"/>
                <a:gd name="connsiteY3" fmla="*/ 1397695 h 1397695"/>
                <a:gd name="connsiteX4" fmla="*/ 0 w 2266533"/>
                <a:gd name="connsiteY4" fmla="*/ 0 h 139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33" h="1397695">
                  <a:moveTo>
                    <a:pt x="0" y="0"/>
                  </a:moveTo>
                  <a:lnTo>
                    <a:pt x="2266533" y="0"/>
                  </a:lnTo>
                  <a:lnTo>
                    <a:pt x="2266533" y="1397695"/>
                  </a:lnTo>
                  <a:lnTo>
                    <a:pt x="0" y="13976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3600" b="1" kern="1200" dirty="0" smtClean="0"/>
                <a:t>Server App-V Package</a:t>
              </a:r>
            </a:p>
          </p:txBody>
        </p:sp>
        <p:sp>
          <p:nvSpPr>
            <p:cNvPr id="30" name="Freeform 29"/>
            <p:cNvSpPr/>
            <p:nvPr/>
          </p:nvSpPr>
          <p:spPr>
            <a:xfrm>
              <a:off x="6898696" y="2329438"/>
              <a:ext cx="1926553" cy="1926553"/>
            </a:xfrm>
            <a:custGeom>
              <a:avLst/>
              <a:gdLst>
                <a:gd name="connsiteX0" fmla="*/ 0 w 1926553"/>
                <a:gd name="connsiteY0" fmla="*/ 963277 h 1926553"/>
                <a:gd name="connsiteX1" fmla="*/ 963277 w 1926553"/>
                <a:gd name="connsiteY1" fmla="*/ 0 h 1926553"/>
                <a:gd name="connsiteX2" fmla="*/ 1926554 w 1926553"/>
                <a:gd name="connsiteY2" fmla="*/ 963277 h 1926553"/>
                <a:gd name="connsiteX3" fmla="*/ 963277 w 1926553"/>
                <a:gd name="connsiteY3" fmla="*/ 1926554 h 1926553"/>
                <a:gd name="connsiteX4" fmla="*/ 0 w 1926553"/>
                <a:gd name="connsiteY4" fmla="*/ 963277 h 1926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553" h="1926553">
                  <a:moveTo>
                    <a:pt x="0" y="963277"/>
                  </a:moveTo>
                  <a:cubicBezTo>
                    <a:pt x="0" y="431274"/>
                    <a:pt x="431274" y="0"/>
                    <a:pt x="963277" y="0"/>
                  </a:cubicBezTo>
                  <a:cubicBezTo>
                    <a:pt x="1495280" y="0"/>
                    <a:pt x="1926554" y="431274"/>
                    <a:pt x="1926554" y="963277"/>
                  </a:cubicBezTo>
                  <a:cubicBezTo>
                    <a:pt x="1926554" y="1495280"/>
                    <a:pt x="1495280" y="1926554"/>
                    <a:pt x="963277" y="1926554"/>
                  </a:cubicBezTo>
                  <a:cubicBezTo>
                    <a:pt x="431274" y="1926554"/>
                    <a:pt x="0" y="1495280"/>
                    <a:pt x="0" y="96327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137" tIns="282137" rIns="282137" bIns="282137" numCol="1" spcCol="1270" anchor="ctr" anchorCtr="0">
              <a:noAutofit/>
            </a:bodyPr>
            <a:lstStyle/>
            <a:p>
              <a:pPr lvl="0" algn="ctr" defTabSz="977900">
                <a:lnSpc>
                  <a:spcPct val="90000"/>
                </a:lnSpc>
                <a:spcBef>
                  <a:spcPct val="0"/>
                </a:spcBef>
                <a:spcAft>
                  <a:spcPct val="35000"/>
                </a:spcAft>
              </a:pPr>
              <a:endParaRPr lang="en-US" sz="2200" kern="1200" dirty="0" smtClean="0"/>
            </a:p>
          </p:txBody>
        </p:sp>
        <p:graphicFrame>
          <p:nvGraphicFramePr>
            <p:cNvPr id="7" name="Diagram 6"/>
            <p:cNvGraphicFramePr/>
            <p:nvPr>
              <p:extLst>
                <p:ext uri="{D42A27DB-BD31-4B8C-83A1-F6EECF244321}">
                  <p14:modId xmlns:p14="http://schemas.microsoft.com/office/powerpoint/2010/main" val="2847278271"/>
                </p:ext>
              </p:extLst>
            </p:nvPr>
          </p:nvGraphicFramePr>
          <p:xfrm>
            <a:off x="6645184" y="1981615"/>
            <a:ext cx="2154265" cy="2306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58" name="Right Arrow 57"/>
          <p:cNvSpPr/>
          <p:nvPr/>
        </p:nvSpPr>
        <p:spPr bwMode="auto">
          <a:xfrm rot="20052664">
            <a:off x="2333690" y="2870287"/>
            <a:ext cx="1205465" cy="388177"/>
          </a:xfrm>
          <a:prstGeom prst="rightArrow">
            <a:avLst/>
          </a:prstGeom>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59" name="Right Arrow 58"/>
          <p:cNvSpPr/>
          <p:nvPr/>
        </p:nvSpPr>
        <p:spPr bwMode="auto">
          <a:xfrm rot="1913924">
            <a:off x="2297221" y="4362771"/>
            <a:ext cx="1205465" cy="388177"/>
          </a:xfrm>
          <a:prstGeom prst="rightArrow">
            <a:avLst/>
          </a:prstGeom>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3" name="Rectangle 62"/>
          <p:cNvSpPr/>
          <p:nvPr/>
        </p:nvSpPr>
        <p:spPr>
          <a:xfrm>
            <a:off x="3670862" y="3666473"/>
            <a:ext cx="1802276" cy="461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6174" tIns="33020" rIns="33020" bIns="33020" numCol="1" spcCol="1270" anchor="ctr" anchorCtr="0">
            <a:noAutofit/>
          </a:bodyPr>
          <a:lstStyle/>
          <a:p>
            <a:pPr lvl="0" algn="l" defTabSz="577850">
              <a:lnSpc>
                <a:spcPct val="90000"/>
              </a:lnSpc>
              <a:spcBef>
                <a:spcPct val="0"/>
              </a:spcBef>
              <a:spcAft>
                <a:spcPct val="35000"/>
              </a:spcAft>
            </a:pPr>
            <a:endParaRPr lang="en-US" sz="1300" kern="1200" dirty="0"/>
          </a:p>
        </p:txBody>
      </p:sp>
      <p:grpSp>
        <p:nvGrpSpPr>
          <p:cNvPr id="98" name="Group 97"/>
          <p:cNvGrpSpPr/>
          <p:nvPr/>
        </p:nvGrpSpPr>
        <p:grpSpPr>
          <a:xfrm>
            <a:off x="3670862" y="1839734"/>
            <a:ext cx="5320739" cy="2046467"/>
            <a:chOff x="3670861" y="1371600"/>
            <a:chExt cx="5320739" cy="2046467"/>
          </a:xfrm>
        </p:grpSpPr>
        <p:sp>
          <p:nvSpPr>
            <p:cNvPr id="62" name="Rectangle 61"/>
            <p:cNvSpPr/>
            <p:nvPr/>
          </p:nvSpPr>
          <p:spPr>
            <a:xfrm>
              <a:off x="3670861" y="1371600"/>
              <a:ext cx="5320739" cy="2046467"/>
            </a:xfrm>
            <a:prstGeom prst="rect">
              <a:avLst/>
            </a:pr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1" name="Group 30"/>
            <p:cNvGrpSpPr/>
            <p:nvPr/>
          </p:nvGrpSpPr>
          <p:grpSpPr>
            <a:xfrm>
              <a:off x="6770492" y="1464735"/>
              <a:ext cx="2068708" cy="1811865"/>
              <a:chOff x="5361768" y="683989"/>
              <a:chExt cx="2476303" cy="2247350"/>
            </a:xfrm>
          </p:grpSpPr>
          <p:sp>
            <p:nvSpPr>
              <p:cNvPr id="5" name="Freeform 4"/>
              <p:cNvSpPr/>
              <p:nvPr/>
            </p:nvSpPr>
            <p:spPr>
              <a:xfrm>
                <a:off x="5490393" y="1490730"/>
                <a:ext cx="2263814" cy="746029"/>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Application Instance</a:t>
                </a:r>
                <a:endParaRPr lang="en-US" sz="2200" kern="1200" dirty="0"/>
              </a:p>
            </p:txBody>
          </p:sp>
          <p:sp>
            <p:nvSpPr>
              <p:cNvPr id="8" name="Oval 7"/>
              <p:cNvSpPr/>
              <p:nvPr/>
            </p:nvSpPr>
            <p:spPr>
              <a:xfrm>
                <a:off x="5487821" y="1263834"/>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8"/>
              <p:cNvSpPr/>
              <p:nvPr/>
            </p:nvSpPr>
            <p:spPr>
              <a:xfrm>
                <a:off x="5651379" y="1024228"/>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p:cNvSpPr/>
              <p:nvPr/>
            </p:nvSpPr>
            <p:spPr>
              <a:xfrm>
                <a:off x="5916402" y="1062149"/>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p:cNvSpPr/>
              <p:nvPr/>
            </p:nvSpPr>
            <p:spPr>
              <a:xfrm>
                <a:off x="6168508" y="784831"/>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a:off x="6496247" y="683989"/>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a:off x="6899618" y="860463"/>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p:cNvSpPr/>
              <p:nvPr/>
            </p:nvSpPr>
            <p:spPr>
              <a:xfrm>
                <a:off x="7151724" y="986517"/>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p:cNvSpPr/>
              <p:nvPr/>
            </p:nvSpPr>
            <p:spPr>
              <a:xfrm>
                <a:off x="7504673" y="1263834"/>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7655937" y="1541151"/>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p:cNvSpPr/>
              <p:nvPr/>
            </p:nvSpPr>
            <p:spPr>
              <a:xfrm>
                <a:off x="6344983" y="1011727"/>
                <a:ext cx="463052" cy="46305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p:cNvSpPr/>
              <p:nvPr/>
            </p:nvSpPr>
            <p:spPr>
              <a:xfrm>
                <a:off x="5361768" y="1969732"/>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8"/>
              <p:cNvSpPr/>
              <p:nvPr/>
            </p:nvSpPr>
            <p:spPr>
              <a:xfrm>
                <a:off x="5513031" y="2196628"/>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p:cNvSpPr/>
              <p:nvPr/>
            </p:nvSpPr>
            <p:spPr>
              <a:xfrm>
                <a:off x="5891191" y="2398313"/>
                <a:ext cx="411602" cy="41160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p:cNvSpPr/>
              <p:nvPr/>
            </p:nvSpPr>
            <p:spPr>
              <a:xfrm>
                <a:off x="6420615" y="2726052"/>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p:cNvSpPr/>
              <p:nvPr/>
            </p:nvSpPr>
            <p:spPr>
              <a:xfrm>
                <a:off x="6521458" y="2398313"/>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2"/>
              <p:cNvSpPr/>
              <p:nvPr/>
            </p:nvSpPr>
            <p:spPr>
              <a:xfrm>
                <a:off x="6773564" y="2751263"/>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23"/>
              <p:cNvSpPr/>
              <p:nvPr/>
            </p:nvSpPr>
            <p:spPr>
              <a:xfrm>
                <a:off x="7000460" y="2347892"/>
                <a:ext cx="411602" cy="41160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24"/>
              <p:cNvSpPr/>
              <p:nvPr/>
            </p:nvSpPr>
            <p:spPr>
              <a:xfrm>
                <a:off x="7555095" y="2247049"/>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7" name="Freeform 26"/>
            <p:cNvSpPr/>
            <p:nvPr/>
          </p:nvSpPr>
          <p:spPr>
            <a:xfrm>
              <a:off x="4191000" y="1924526"/>
              <a:ext cx="1704223" cy="750598"/>
            </a:xfrm>
            <a:custGeom>
              <a:avLst/>
              <a:gdLst>
                <a:gd name="connsiteX0" fmla="*/ 0 w 2242689"/>
                <a:gd name="connsiteY0" fmla="*/ 0 h 1424997"/>
                <a:gd name="connsiteX1" fmla="*/ 2242689 w 2242689"/>
                <a:gd name="connsiteY1" fmla="*/ 0 h 1424997"/>
                <a:gd name="connsiteX2" fmla="*/ 2242689 w 2242689"/>
                <a:gd name="connsiteY2" fmla="*/ 1424997 h 1424997"/>
                <a:gd name="connsiteX3" fmla="*/ 0 w 2242689"/>
                <a:gd name="connsiteY3" fmla="*/ 1424997 h 1424997"/>
                <a:gd name="connsiteX4" fmla="*/ 0 w 2242689"/>
                <a:gd name="connsiteY4" fmla="*/ 0 h 142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689" h="1424997">
                  <a:moveTo>
                    <a:pt x="0" y="0"/>
                  </a:moveTo>
                  <a:lnTo>
                    <a:pt x="2242689" y="0"/>
                  </a:lnTo>
                  <a:lnTo>
                    <a:pt x="2242689" y="1424997"/>
                  </a:lnTo>
                  <a:lnTo>
                    <a:pt x="0" y="1424997"/>
                  </a:lnTo>
                  <a:lnTo>
                    <a:pt x="0" y="0"/>
                  </a:lnTo>
                  <a:close/>
                </a:path>
              </a:pathLst>
            </a:custGeom>
          </p:spPr>
          <p:style>
            <a:lnRef idx="0">
              <a:schemeClr val="accent2"/>
            </a:lnRef>
            <a:fillRef idx="3">
              <a:schemeClr val="accent2"/>
            </a:fillRef>
            <a:effectRef idx="3">
              <a:schemeClr val="accent2"/>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2800" kern="1200" dirty="0" smtClean="0"/>
                <a:t>SAV Agent</a:t>
              </a:r>
              <a:endParaRPr lang="en-US" sz="2800" kern="1200" dirty="0"/>
            </a:p>
          </p:txBody>
        </p:sp>
        <p:sp>
          <p:nvSpPr>
            <p:cNvPr id="29" name="Chevron 28"/>
            <p:cNvSpPr/>
            <p:nvPr/>
          </p:nvSpPr>
          <p:spPr>
            <a:xfrm>
              <a:off x="6026938" y="1924526"/>
              <a:ext cx="602462" cy="709287"/>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4" name="TextBox 63"/>
            <p:cNvSpPr txBox="1"/>
            <p:nvPr/>
          </p:nvSpPr>
          <p:spPr>
            <a:xfrm>
              <a:off x="3810000" y="2921913"/>
              <a:ext cx="1559722" cy="430887"/>
            </a:xfrm>
            <a:prstGeom prst="rect">
              <a:avLst/>
            </a:prstGeom>
            <a:noFill/>
          </p:spPr>
          <p:txBody>
            <a:bodyPr wrap="none" lIns="0" tIns="0" rIns="0" bIns="0" rtlCol="0">
              <a:spAutoFit/>
            </a:bodyPr>
            <a:lstStyle/>
            <a:p>
              <a:r>
                <a:rPr lang="en-US" sz="2800" dirty="0" smtClean="0">
                  <a:gradFill>
                    <a:gsLst>
                      <a:gs pos="0">
                        <a:schemeClr val="tx1"/>
                      </a:gs>
                      <a:gs pos="86000">
                        <a:schemeClr val="tx1"/>
                      </a:gs>
                    </a:gsLst>
                    <a:lin ang="5400000" scaled="0"/>
                  </a:gradFill>
                </a:rPr>
                <a:t>Machine A</a:t>
              </a:r>
            </a:p>
          </p:txBody>
        </p:sp>
      </p:grpSp>
      <p:sp>
        <p:nvSpPr>
          <p:cNvPr id="65" name="Rectangle 64"/>
          <p:cNvSpPr/>
          <p:nvPr/>
        </p:nvSpPr>
        <p:spPr>
          <a:xfrm>
            <a:off x="3670863" y="4354334"/>
            <a:ext cx="5320739" cy="2046467"/>
          </a:xfrm>
          <a:prstGeom prst="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6" name="Group 65"/>
          <p:cNvGrpSpPr/>
          <p:nvPr/>
        </p:nvGrpSpPr>
        <p:grpSpPr>
          <a:xfrm>
            <a:off x="6770493" y="4447469"/>
            <a:ext cx="2068708" cy="1811865"/>
            <a:chOff x="5361768" y="683989"/>
            <a:chExt cx="2476303" cy="2247350"/>
          </a:xfrm>
        </p:grpSpPr>
        <p:sp>
          <p:nvSpPr>
            <p:cNvPr id="67" name="Freeform 66"/>
            <p:cNvSpPr/>
            <p:nvPr/>
          </p:nvSpPr>
          <p:spPr>
            <a:xfrm>
              <a:off x="5490393" y="1490730"/>
              <a:ext cx="2263814" cy="746029"/>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Application Instance</a:t>
              </a:r>
              <a:endParaRPr lang="en-US" sz="2200" kern="1200" dirty="0"/>
            </a:p>
          </p:txBody>
        </p:sp>
        <p:sp>
          <p:nvSpPr>
            <p:cNvPr id="68" name="Oval 67"/>
            <p:cNvSpPr/>
            <p:nvPr/>
          </p:nvSpPr>
          <p:spPr>
            <a:xfrm>
              <a:off x="5487821" y="1263834"/>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Oval 68"/>
            <p:cNvSpPr/>
            <p:nvPr/>
          </p:nvSpPr>
          <p:spPr>
            <a:xfrm>
              <a:off x="5651379" y="1024228"/>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Oval 69"/>
            <p:cNvSpPr/>
            <p:nvPr/>
          </p:nvSpPr>
          <p:spPr>
            <a:xfrm>
              <a:off x="5916402" y="1062149"/>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Oval 70"/>
            <p:cNvSpPr/>
            <p:nvPr/>
          </p:nvSpPr>
          <p:spPr>
            <a:xfrm>
              <a:off x="6168508" y="784831"/>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Oval 71"/>
            <p:cNvSpPr/>
            <p:nvPr/>
          </p:nvSpPr>
          <p:spPr>
            <a:xfrm>
              <a:off x="6496247" y="683989"/>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Oval 72"/>
            <p:cNvSpPr/>
            <p:nvPr/>
          </p:nvSpPr>
          <p:spPr>
            <a:xfrm>
              <a:off x="6899618" y="860463"/>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Oval 73"/>
            <p:cNvSpPr/>
            <p:nvPr/>
          </p:nvSpPr>
          <p:spPr>
            <a:xfrm>
              <a:off x="7151724" y="986517"/>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Oval 74"/>
            <p:cNvSpPr/>
            <p:nvPr/>
          </p:nvSpPr>
          <p:spPr>
            <a:xfrm>
              <a:off x="7504673" y="1263834"/>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Oval 75"/>
            <p:cNvSpPr/>
            <p:nvPr/>
          </p:nvSpPr>
          <p:spPr>
            <a:xfrm>
              <a:off x="7655937" y="1541151"/>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7" name="Oval 76"/>
            <p:cNvSpPr/>
            <p:nvPr/>
          </p:nvSpPr>
          <p:spPr>
            <a:xfrm>
              <a:off x="6344983" y="1011727"/>
              <a:ext cx="463052" cy="46305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Oval 77"/>
            <p:cNvSpPr/>
            <p:nvPr/>
          </p:nvSpPr>
          <p:spPr>
            <a:xfrm>
              <a:off x="5361768" y="1969732"/>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9" name="Oval 78"/>
            <p:cNvSpPr/>
            <p:nvPr/>
          </p:nvSpPr>
          <p:spPr>
            <a:xfrm>
              <a:off x="5513031" y="2196628"/>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Oval 79"/>
            <p:cNvSpPr/>
            <p:nvPr/>
          </p:nvSpPr>
          <p:spPr>
            <a:xfrm>
              <a:off x="5891191" y="2398313"/>
              <a:ext cx="411602" cy="41160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1" name="Oval 80"/>
            <p:cNvSpPr/>
            <p:nvPr/>
          </p:nvSpPr>
          <p:spPr>
            <a:xfrm>
              <a:off x="6420615" y="2726052"/>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2" name="Oval 81"/>
            <p:cNvSpPr/>
            <p:nvPr/>
          </p:nvSpPr>
          <p:spPr>
            <a:xfrm>
              <a:off x="6521458" y="2398313"/>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3" name="Oval 82"/>
            <p:cNvSpPr/>
            <p:nvPr/>
          </p:nvSpPr>
          <p:spPr>
            <a:xfrm>
              <a:off x="6773564" y="2751263"/>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Oval 83"/>
            <p:cNvSpPr/>
            <p:nvPr/>
          </p:nvSpPr>
          <p:spPr>
            <a:xfrm>
              <a:off x="7000460" y="2347892"/>
              <a:ext cx="411602" cy="41160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5" name="Oval 84"/>
            <p:cNvSpPr/>
            <p:nvPr/>
          </p:nvSpPr>
          <p:spPr>
            <a:xfrm>
              <a:off x="7555095" y="2247049"/>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86" name="Freeform 85"/>
          <p:cNvSpPr/>
          <p:nvPr/>
        </p:nvSpPr>
        <p:spPr>
          <a:xfrm>
            <a:off x="4191002" y="4907258"/>
            <a:ext cx="1704223" cy="750598"/>
          </a:xfrm>
          <a:custGeom>
            <a:avLst/>
            <a:gdLst>
              <a:gd name="connsiteX0" fmla="*/ 0 w 2242689"/>
              <a:gd name="connsiteY0" fmla="*/ 0 h 1424997"/>
              <a:gd name="connsiteX1" fmla="*/ 2242689 w 2242689"/>
              <a:gd name="connsiteY1" fmla="*/ 0 h 1424997"/>
              <a:gd name="connsiteX2" fmla="*/ 2242689 w 2242689"/>
              <a:gd name="connsiteY2" fmla="*/ 1424997 h 1424997"/>
              <a:gd name="connsiteX3" fmla="*/ 0 w 2242689"/>
              <a:gd name="connsiteY3" fmla="*/ 1424997 h 1424997"/>
              <a:gd name="connsiteX4" fmla="*/ 0 w 2242689"/>
              <a:gd name="connsiteY4" fmla="*/ 0 h 142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689" h="1424997">
                <a:moveTo>
                  <a:pt x="0" y="0"/>
                </a:moveTo>
                <a:lnTo>
                  <a:pt x="2242689" y="0"/>
                </a:lnTo>
                <a:lnTo>
                  <a:pt x="2242689" y="1424997"/>
                </a:lnTo>
                <a:lnTo>
                  <a:pt x="0" y="1424997"/>
                </a:lnTo>
                <a:lnTo>
                  <a:pt x="0" y="0"/>
                </a:lnTo>
                <a:close/>
              </a:path>
            </a:pathLst>
          </a:custGeom>
        </p:spPr>
        <p:style>
          <a:lnRef idx="0">
            <a:schemeClr val="accent2"/>
          </a:lnRef>
          <a:fillRef idx="3">
            <a:schemeClr val="accent2"/>
          </a:fillRef>
          <a:effectRef idx="3">
            <a:schemeClr val="accent2"/>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2800" kern="1200" dirty="0" smtClean="0"/>
              <a:t>SAV Agent</a:t>
            </a:r>
            <a:endParaRPr lang="en-US" sz="2800" kern="1200" dirty="0"/>
          </a:p>
        </p:txBody>
      </p:sp>
      <p:sp>
        <p:nvSpPr>
          <p:cNvPr id="87" name="Chevron 86"/>
          <p:cNvSpPr/>
          <p:nvPr/>
        </p:nvSpPr>
        <p:spPr>
          <a:xfrm>
            <a:off x="6026939" y="4907260"/>
            <a:ext cx="602462" cy="709287"/>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8" name="TextBox 87"/>
          <p:cNvSpPr txBox="1"/>
          <p:nvPr/>
        </p:nvSpPr>
        <p:spPr>
          <a:xfrm>
            <a:off x="3810002" y="5904647"/>
            <a:ext cx="1546898" cy="430887"/>
          </a:xfrm>
          <a:prstGeom prst="rect">
            <a:avLst/>
          </a:prstGeom>
          <a:noFill/>
        </p:spPr>
        <p:txBody>
          <a:bodyPr wrap="none" lIns="0" tIns="0" rIns="0" bIns="0" rtlCol="0">
            <a:spAutoFit/>
          </a:bodyPr>
          <a:lstStyle/>
          <a:p>
            <a:r>
              <a:rPr lang="en-US" sz="2800" dirty="0" smtClean="0">
                <a:gradFill>
                  <a:gsLst>
                    <a:gs pos="0">
                      <a:schemeClr val="tx1"/>
                    </a:gs>
                    <a:gs pos="86000">
                      <a:schemeClr val="tx1"/>
                    </a:gs>
                  </a:gsLst>
                  <a:lin ang="5400000" scaled="0"/>
                </a:gradFill>
              </a:rPr>
              <a:t>Machine B</a:t>
            </a:r>
          </a:p>
        </p:txBody>
      </p:sp>
      <p:grpSp>
        <p:nvGrpSpPr>
          <p:cNvPr id="92" name="Group 91"/>
          <p:cNvGrpSpPr/>
          <p:nvPr/>
        </p:nvGrpSpPr>
        <p:grpSpPr>
          <a:xfrm>
            <a:off x="2209801" y="1890499"/>
            <a:ext cx="1828800" cy="347250"/>
            <a:chOff x="-493938" y="1614624"/>
            <a:chExt cx="2620771" cy="461321"/>
          </a:xfrm>
        </p:grpSpPr>
        <p:sp>
          <p:nvSpPr>
            <p:cNvPr id="93" name="Rectangle 92"/>
            <p:cNvSpPr/>
            <p:nvPr/>
          </p:nvSpPr>
          <p:spPr>
            <a:xfrm>
              <a:off x="-306740" y="1614624"/>
              <a:ext cx="2433573" cy="46132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4" name="Rectangle 93"/>
            <p:cNvSpPr/>
            <p:nvPr/>
          </p:nvSpPr>
          <p:spPr>
            <a:xfrm>
              <a:off x="-493938" y="1614624"/>
              <a:ext cx="2620771" cy="461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6174"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chemeClr val="bg1">
                      <a:lumMod val="95000"/>
                      <a:lumOff val="5000"/>
                    </a:schemeClr>
                  </a:solidFill>
                </a:rPr>
                <a:t>Configuration  A</a:t>
              </a:r>
              <a:endParaRPr lang="en-US" sz="1300" kern="1200" dirty="0">
                <a:solidFill>
                  <a:schemeClr val="bg1">
                    <a:lumMod val="95000"/>
                    <a:lumOff val="5000"/>
                  </a:schemeClr>
                </a:solidFill>
              </a:endParaRPr>
            </a:p>
          </p:txBody>
        </p:sp>
      </p:grpSp>
      <p:grpSp>
        <p:nvGrpSpPr>
          <p:cNvPr id="95" name="Group 94"/>
          <p:cNvGrpSpPr/>
          <p:nvPr/>
        </p:nvGrpSpPr>
        <p:grpSpPr>
          <a:xfrm>
            <a:off x="2286000" y="5573533"/>
            <a:ext cx="1828800" cy="347251"/>
            <a:chOff x="-493938" y="1614624"/>
            <a:chExt cx="2620771" cy="461322"/>
          </a:xfrm>
        </p:grpSpPr>
        <p:sp>
          <p:nvSpPr>
            <p:cNvPr id="96" name="Rectangle 95"/>
            <p:cNvSpPr/>
            <p:nvPr/>
          </p:nvSpPr>
          <p:spPr>
            <a:xfrm>
              <a:off x="-306740" y="1614625"/>
              <a:ext cx="2433573" cy="461321"/>
            </a:xfrm>
            <a:prstGeom prst="rect">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7" name="Rectangle 96"/>
            <p:cNvSpPr/>
            <p:nvPr/>
          </p:nvSpPr>
          <p:spPr>
            <a:xfrm>
              <a:off x="-493938" y="1614624"/>
              <a:ext cx="2620771" cy="461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6174"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chemeClr val="bg1">
                      <a:lumMod val="95000"/>
                      <a:lumOff val="5000"/>
                    </a:schemeClr>
                  </a:solidFill>
                </a:rPr>
                <a:t>Configuration  B</a:t>
              </a:r>
              <a:endParaRPr lang="en-US" sz="1300" kern="1200" dirty="0">
                <a:solidFill>
                  <a:schemeClr val="bg1">
                    <a:lumMod val="95000"/>
                    <a:lumOff val="5000"/>
                  </a:schemeClr>
                </a:solidFill>
              </a:endParaRPr>
            </a:p>
          </p:txBody>
        </p:sp>
      </p:grpSp>
    </p:spTree>
    <p:extLst>
      <p:ext uri="{BB962C8B-B14F-4D97-AF65-F5344CB8AC3E}">
        <p14:creationId xmlns:p14="http://schemas.microsoft.com/office/powerpoint/2010/main" val="213711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4860071" y="2923799"/>
            <a:ext cx="3883948" cy="3500234"/>
          </a:xfrm>
          <a:prstGeom prst="rect">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3" name="TextBox 152"/>
          <p:cNvSpPr txBox="1"/>
          <p:nvPr/>
        </p:nvSpPr>
        <p:spPr>
          <a:xfrm>
            <a:off x="4980073" y="3172894"/>
            <a:ext cx="1106072"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Machine B</a:t>
            </a:r>
          </a:p>
        </p:txBody>
      </p:sp>
      <p:sp>
        <p:nvSpPr>
          <p:cNvPr id="154" name="Oval 153"/>
          <p:cNvSpPr/>
          <p:nvPr/>
        </p:nvSpPr>
        <p:spPr bwMode="auto">
          <a:xfrm>
            <a:off x="6183929" y="5017850"/>
            <a:ext cx="1371600" cy="1247857"/>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55" name="Oval 154"/>
          <p:cNvSpPr/>
          <p:nvPr/>
        </p:nvSpPr>
        <p:spPr bwMode="auto">
          <a:xfrm>
            <a:off x="5171135" y="3694715"/>
            <a:ext cx="1630910" cy="1639287"/>
          </a:xfrm>
          <a:prstGeom prst="ellipse">
            <a:avLst/>
          </a:prstGeom>
          <a:solidFill>
            <a:schemeClr val="accent1"/>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56" name="Freeform 155"/>
          <p:cNvSpPr/>
          <p:nvPr/>
        </p:nvSpPr>
        <p:spPr>
          <a:xfrm>
            <a:off x="5010220" y="4199134"/>
            <a:ext cx="1891194" cy="601466"/>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Application</a:t>
            </a:r>
            <a:endParaRPr lang="en-US" sz="2200" kern="1200" dirty="0"/>
          </a:p>
        </p:txBody>
      </p:sp>
      <p:sp>
        <p:nvSpPr>
          <p:cNvPr id="157" name="Freeform 156"/>
          <p:cNvSpPr/>
          <p:nvPr/>
        </p:nvSpPr>
        <p:spPr>
          <a:xfrm>
            <a:off x="6374493" y="5334000"/>
            <a:ext cx="945597" cy="601466"/>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OS</a:t>
            </a:r>
            <a:endParaRPr lang="en-US" sz="2200" kern="1200" dirty="0"/>
          </a:p>
        </p:txBody>
      </p:sp>
      <p:sp>
        <p:nvSpPr>
          <p:cNvPr id="2" name="Title 1"/>
          <p:cNvSpPr>
            <a:spLocks noGrp="1"/>
          </p:cNvSpPr>
          <p:nvPr>
            <p:ph type="title"/>
          </p:nvPr>
        </p:nvSpPr>
        <p:spPr>
          <a:xfrm>
            <a:off x="389436" y="228600"/>
            <a:ext cx="8363938" cy="1107996"/>
          </a:xfrm>
        </p:spPr>
        <p:txBody>
          <a:bodyPr>
            <a:normAutofit fontScale="90000"/>
          </a:bodyPr>
          <a:lstStyle/>
          <a:p>
            <a:r>
              <a:rPr lang="en-US" dirty="0" smtClean="0"/>
              <a:t>How Does it Solve the Problem?</a:t>
            </a:r>
            <a:r>
              <a:rPr lang="en-US" dirty="0"/>
              <a:t/>
            </a:r>
            <a:br>
              <a:rPr lang="en-US" dirty="0"/>
            </a:br>
            <a:r>
              <a:rPr lang="en-US" sz="3600" dirty="0"/>
              <a:t>State Management Operations</a:t>
            </a:r>
          </a:p>
        </p:txBody>
      </p:sp>
      <p:sp>
        <p:nvSpPr>
          <p:cNvPr id="8" name="Rectangle 7"/>
          <p:cNvSpPr/>
          <p:nvPr/>
        </p:nvSpPr>
        <p:spPr>
          <a:xfrm>
            <a:off x="230852" y="2923799"/>
            <a:ext cx="3883948" cy="3500234"/>
          </a:xfrm>
          <a:prstGeom prst="rect">
            <a:avLst/>
          </a:pr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TextBox 77"/>
          <p:cNvSpPr txBox="1"/>
          <p:nvPr/>
        </p:nvSpPr>
        <p:spPr>
          <a:xfrm>
            <a:off x="350854" y="3172894"/>
            <a:ext cx="1115690"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Machine A</a:t>
            </a:r>
          </a:p>
        </p:txBody>
      </p:sp>
      <p:sp>
        <p:nvSpPr>
          <p:cNvPr id="124" name="Freeform 123"/>
          <p:cNvSpPr/>
          <p:nvPr/>
        </p:nvSpPr>
        <p:spPr>
          <a:xfrm>
            <a:off x="2133601" y="1752600"/>
            <a:ext cx="1704223" cy="750598"/>
          </a:xfrm>
          <a:custGeom>
            <a:avLst/>
            <a:gdLst>
              <a:gd name="connsiteX0" fmla="*/ 0 w 2242689"/>
              <a:gd name="connsiteY0" fmla="*/ 0 h 1424997"/>
              <a:gd name="connsiteX1" fmla="*/ 2242689 w 2242689"/>
              <a:gd name="connsiteY1" fmla="*/ 0 h 1424997"/>
              <a:gd name="connsiteX2" fmla="*/ 2242689 w 2242689"/>
              <a:gd name="connsiteY2" fmla="*/ 1424997 h 1424997"/>
              <a:gd name="connsiteX3" fmla="*/ 0 w 2242689"/>
              <a:gd name="connsiteY3" fmla="*/ 1424997 h 1424997"/>
              <a:gd name="connsiteX4" fmla="*/ 0 w 2242689"/>
              <a:gd name="connsiteY4" fmla="*/ 0 h 142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689" h="1424997">
                <a:moveTo>
                  <a:pt x="0" y="0"/>
                </a:moveTo>
                <a:lnTo>
                  <a:pt x="2242689" y="0"/>
                </a:lnTo>
                <a:lnTo>
                  <a:pt x="2242689" y="1424997"/>
                </a:lnTo>
                <a:lnTo>
                  <a:pt x="0" y="1424997"/>
                </a:lnTo>
                <a:lnTo>
                  <a:pt x="0" y="0"/>
                </a:lnTo>
                <a:close/>
              </a:path>
            </a:pathLst>
          </a:custGeom>
        </p:spPr>
        <p:style>
          <a:lnRef idx="0">
            <a:schemeClr val="accent2"/>
          </a:lnRef>
          <a:fillRef idx="3">
            <a:schemeClr val="accent2"/>
          </a:fillRef>
          <a:effectRef idx="3">
            <a:schemeClr val="accent2"/>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2000" kern="1200" dirty="0" smtClean="0"/>
              <a:t>Backup State</a:t>
            </a:r>
            <a:endParaRPr lang="en-US" sz="2000" kern="1200" dirty="0"/>
          </a:p>
        </p:txBody>
      </p:sp>
      <p:sp>
        <p:nvSpPr>
          <p:cNvPr id="146" name="Oval 145"/>
          <p:cNvSpPr/>
          <p:nvPr/>
        </p:nvSpPr>
        <p:spPr bwMode="auto">
          <a:xfrm>
            <a:off x="1554710" y="5017850"/>
            <a:ext cx="1371600" cy="1247857"/>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47" name="Oval 146"/>
          <p:cNvSpPr/>
          <p:nvPr/>
        </p:nvSpPr>
        <p:spPr bwMode="auto">
          <a:xfrm>
            <a:off x="541916" y="3694715"/>
            <a:ext cx="1630910" cy="1639287"/>
          </a:xfrm>
          <a:prstGeom prst="ellipse">
            <a:avLst/>
          </a:prstGeom>
          <a:solidFill>
            <a:schemeClr val="accent1"/>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48" name="Freeform 147"/>
          <p:cNvSpPr/>
          <p:nvPr/>
        </p:nvSpPr>
        <p:spPr>
          <a:xfrm>
            <a:off x="381000" y="4199134"/>
            <a:ext cx="1891194" cy="601466"/>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Application</a:t>
            </a:r>
            <a:endParaRPr lang="en-US" sz="2200" kern="1200" dirty="0"/>
          </a:p>
        </p:txBody>
      </p:sp>
      <p:sp>
        <p:nvSpPr>
          <p:cNvPr id="149" name="Freeform 148"/>
          <p:cNvSpPr/>
          <p:nvPr/>
        </p:nvSpPr>
        <p:spPr>
          <a:xfrm>
            <a:off x="1745275" y="5334000"/>
            <a:ext cx="945597" cy="601466"/>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t>OS</a:t>
            </a:r>
            <a:endParaRPr lang="en-US" sz="2200" kern="1200" dirty="0"/>
          </a:p>
        </p:txBody>
      </p:sp>
      <p:grpSp>
        <p:nvGrpSpPr>
          <p:cNvPr id="151" name="Group 150"/>
          <p:cNvGrpSpPr/>
          <p:nvPr/>
        </p:nvGrpSpPr>
        <p:grpSpPr>
          <a:xfrm>
            <a:off x="1784500" y="4143056"/>
            <a:ext cx="1891194" cy="968854"/>
            <a:chOff x="1784499" y="4143056"/>
            <a:chExt cx="1891194" cy="968854"/>
          </a:xfrm>
        </p:grpSpPr>
        <p:sp>
          <p:nvSpPr>
            <p:cNvPr id="3" name="Oval 2"/>
            <p:cNvSpPr/>
            <p:nvPr/>
          </p:nvSpPr>
          <p:spPr bwMode="auto">
            <a:xfrm>
              <a:off x="2172826" y="4143056"/>
              <a:ext cx="1036090" cy="968854"/>
            </a:xfrm>
            <a:prstGeom prst="ellipse">
              <a:avLst/>
            </a:prstGeom>
            <a:solidFill>
              <a:srgbClr val="FF0000"/>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50" name="Freeform 149"/>
            <p:cNvSpPr/>
            <p:nvPr/>
          </p:nvSpPr>
          <p:spPr>
            <a:xfrm>
              <a:off x="1784499" y="4319635"/>
              <a:ext cx="1891194" cy="601466"/>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State</a:t>
              </a:r>
              <a:endParaRPr lang="en-US" sz="2200" kern="1200" dirty="0"/>
            </a:p>
          </p:txBody>
        </p:sp>
      </p:grpSp>
      <p:sp>
        <p:nvSpPr>
          <p:cNvPr id="161" name="Freeform 160"/>
          <p:cNvSpPr/>
          <p:nvPr/>
        </p:nvSpPr>
        <p:spPr>
          <a:xfrm>
            <a:off x="5522382" y="1752600"/>
            <a:ext cx="1704223" cy="750598"/>
          </a:xfrm>
          <a:custGeom>
            <a:avLst/>
            <a:gdLst>
              <a:gd name="connsiteX0" fmla="*/ 0 w 2242689"/>
              <a:gd name="connsiteY0" fmla="*/ 0 h 1424997"/>
              <a:gd name="connsiteX1" fmla="*/ 2242689 w 2242689"/>
              <a:gd name="connsiteY1" fmla="*/ 0 h 1424997"/>
              <a:gd name="connsiteX2" fmla="*/ 2242689 w 2242689"/>
              <a:gd name="connsiteY2" fmla="*/ 1424997 h 1424997"/>
              <a:gd name="connsiteX3" fmla="*/ 0 w 2242689"/>
              <a:gd name="connsiteY3" fmla="*/ 1424997 h 1424997"/>
              <a:gd name="connsiteX4" fmla="*/ 0 w 2242689"/>
              <a:gd name="connsiteY4" fmla="*/ 0 h 142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689" h="1424997">
                <a:moveTo>
                  <a:pt x="0" y="0"/>
                </a:moveTo>
                <a:lnTo>
                  <a:pt x="2242689" y="0"/>
                </a:lnTo>
                <a:lnTo>
                  <a:pt x="2242689" y="1424997"/>
                </a:lnTo>
                <a:lnTo>
                  <a:pt x="0" y="1424997"/>
                </a:lnTo>
                <a:lnTo>
                  <a:pt x="0" y="0"/>
                </a:lnTo>
                <a:close/>
              </a:path>
            </a:pathLst>
          </a:custGeom>
        </p:spPr>
        <p:style>
          <a:lnRef idx="0">
            <a:schemeClr val="accent2"/>
          </a:lnRef>
          <a:fillRef idx="3">
            <a:schemeClr val="accent2"/>
          </a:fillRef>
          <a:effectRef idx="3">
            <a:schemeClr val="accent2"/>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2000" kern="1200" dirty="0" smtClean="0"/>
              <a:t>Restore State</a:t>
            </a:r>
            <a:endParaRPr lang="en-US" sz="2000" kern="1200" dirty="0"/>
          </a:p>
        </p:txBody>
      </p:sp>
      <p:grpSp>
        <p:nvGrpSpPr>
          <p:cNvPr id="20" name="Group 19"/>
          <p:cNvGrpSpPr/>
          <p:nvPr/>
        </p:nvGrpSpPr>
        <p:grpSpPr>
          <a:xfrm>
            <a:off x="1781300" y="4148421"/>
            <a:ext cx="1891194" cy="968854"/>
            <a:chOff x="1784499" y="4143056"/>
            <a:chExt cx="1891194" cy="968854"/>
          </a:xfrm>
        </p:grpSpPr>
        <p:sp>
          <p:nvSpPr>
            <p:cNvPr id="21" name="Oval 20"/>
            <p:cNvSpPr/>
            <p:nvPr/>
          </p:nvSpPr>
          <p:spPr bwMode="auto">
            <a:xfrm>
              <a:off x="2172826" y="4143056"/>
              <a:ext cx="1036090" cy="968854"/>
            </a:xfrm>
            <a:prstGeom prst="ellipse">
              <a:avLst/>
            </a:prstGeom>
            <a:solidFill>
              <a:srgbClr val="FF0000"/>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2" name="Freeform 21"/>
            <p:cNvSpPr/>
            <p:nvPr/>
          </p:nvSpPr>
          <p:spPr>
            <a:xfrm>
              <a:off x="1784499" y="4319635"/>
              <a:ext cx="1891194" cy="601466"/>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State</a:t>
              </a:r>
              <a:endParaRPr lang="en-US" sz="2200" kern="1200" dirty="0"/>
            </a:p>
          </p:txBody>
        </p:sp>
      </p:grpSp>
    </p:spTree>
    <p:extLst>
      <p:ext uri="{BB962C8B-B14F-4D97-AF65-F5344CB8AC3E}">
        <p14:creationId xmlns:p14="http://schemas.microsoft.com/office/powerpoint/2010/main" val="1090158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05556E-6 1.11111E-6 L 0.096 -0.05926 C 0.11701 -0.0706 0.13958 -0.09722 0.15816 -0.13033 C 0.17934 -0.16759 0.19201 -0.20232 0.19514 -0.23264 L 0.21302 -0.37338 " pathEditMode="relative" rAng="-24763140" ptsTypes="FffFF">
                                      <p:cBhvr>
                                        <p:cTn id="6" dur="2000" fill="hold"/>
                                        <p:tgtEl>
                                          <p:spTgt spid="151"/>
                                        </p:tgtEl>
                                        <p:attrNameLst>
                                          <p:attrName>ppt_x</p:attrName>
                                          <p:attrName>ppt_y</p:attrName>
                                        </p:attrNameLst>
                                      </p:cBhvr>
                                      <p:rCtr x="13316" y="-15949"/>
                                    </p:animMotion>
                                  </p:childTnLst>
                                </p:cTn>
                              </p:par>
                              <p:par>
                                <p:cTn id="7" presetID="10" presetClass="entr" presetSubtype="0" fill="hold" grpId="0" nodeType="withEffect">
                                  <p:stCondLst>
                                    <p:cond delay="0"/>
                                  </p:stCondLst>
                                  <p:childTnLst>
                                    <p:set>
                                      <p:cBhvr>
                                        <p:cTn id="8" dur="1" fill="hold">
                                          <p:stCondLst>
                                            <p:cond delay="0"/>
                                          </p:stCondLst>
                                        </p:cTn>
                                        <p:tgtEl>
                                          <p:spTgt spid="124"/>
                                        </p:tgtEl>
                                        <p:attrNameLst>
                                          <p:attrName>style.visibility</p:attrName>
                                        </p:attrNameLst>
                                      </p:cBhvr>
                                      <p:to>
                                        <p:strVal val="visible"/>
                                      </p:to>
                                    </p:set>
                                    <p:animEffect transition="in" filter="fade">
                                      <p:cBhvr>
                                        <p:cTn id="9" dur="2000"/>
                                        <p:tgtEl>
                                          <p:spTgt spid="12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nodeType="clickEffect">
                                  <p:stCondLst>
                                    <p:cond delay="0"/>
                                  </p:stCondLst>
                                  <p:childTnLst>
                                    <p:animMotion origin="layout" path="M 0.21302 -0.37315 L 0.24931 -0.21898 C 0.25747 -0.18588 0.27726 -0.14722 0.30226 -0.11505 C 0.33021 -0.07685 0.35851 -0.05232 0.38368 -0.0463 L 0.50382 0.00254 " pathEditMode="relative" rAng="2646828" ptsTypes="FffFF">
                                      <p:cBhvr>
                                        <p:cTn id="13" dur="2000" fill="hold"/>
                                        <p:tgtEl>
                                          <p:spTgt spid="151"/>
                                        </p:tgtEl>
                                        <p:attrNameLst>
                                          <p:attrName>ppt_x</p:attrName>
                                          <p:attrName>ppt_y</p:attrName>
                                        </p:attrNameLst>
                                      </p:cBhvr>
                                      <p:rCtr x="11823" y="22500"/>
                                    </p:animMotion>
                                  </p:childTnLst>
                                </p:cTn>
                              </p:par>
                              <p:par>
                                <p:cTn id="14" presetID="10" presetClass="exit" presetSubtype="0" fill="hold" grpId="1" nodeType="withEffect">
                                  <p:stCondLst>
                                    <p:cond delay="0"/>
                                  </p:stCondLst>
                                  <p:childTnLst>
                                    <p:animEffect transition="out" filter="fade">
                                      <p:cBhvr>
                                        <p:cTn id="15" dur="500"/>
                                        <p:tgtEl>
                                          <p:spTgt spid="124"/>
                                        </p:tgtEl>
                                      </p:cBhvr>
                                    </p:animEffect>
                                    <p:set>
                                      <p:cBhvr>
                                        <p:cTn id="16" dur="1" fill="hold">
                                          <p:stCondLst>
                                            <p:cond delay="499"/>
                                          </p:stCondLst>
                                        </p:cTn>
                                        <p:tgtEl>
                                          <p:spTgt spid="12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61"/>
                                        </p:tgtEl>
                                        <p:attrNameLst>
                                          <p:attrName>style.visibility</p:attrName>
                                        </p:attrNameLst>
                                      </p:cBhvr>
                                      <p:to>
                                        <p:strVal val="visible"/>
                                      </p:to>
                                    </p:set>
                                    <p:animEffect transition="in" filter="fade">
                                      <p:cBhvr>
                                        <p:cTn id="19" dur="2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4" grpId="1" animBg="1"/>
      <p:bldP spid="1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kinds of Applications can you virtualize with Server </a:t>
            </a:r>
            <a:r>
              <a:rPr lang="en-US" dirty="0" err="1" smtClean="0"/>
              <a:t>App-V</a:t>
            </a:r>
            <a:endParaRPr lang="en-US" dirty="0"/>
          </a:p>
        </p:txBody>
      </p:sp>
      <p:sp>
        <p:nvSpPr>
          <p:cNvPr id="3" name="Subtitle 2"/>
          <p:cNvSpPr>
            <a:spLocks noGrp="1"/>
          </p:cNvSpPr>
          <p:nvPr>
            <p:ph type="body" idx="1"/>
          </p:nvPr>
        </p:nvSpPr>
        <p:spPr/>
        <p:txBody>
          <a:bodyPr/>
          <a:lstStyle/>
          <a:p>
            <a:r>
              <a:rPr lang="en-US" dirty="0" smtClean="0"/>
              <a:t>Application Support</a:t>
            </a:r>
            <a:endParaRPr lang="en-US" dirty="0"/>
          </a:p>
        </p:txBody>
      </p:sp>
    </p:spTree>
    <p:extLst>
      <p:ext uri="{BB962C8B-B14F-4D97-AF65-F5344CB8AC3E}">
        <p14:creationId xmlns:p14="http://schemas.microsoft.com/office/powerpoint/2010/main" val="1471936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276600"/>
            <a:ext cx="8763000" cy="838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smtClean="0"/>
              <a:t>Application Compatibility</a:t>
            </a:r>
            <a:br>
              <a:rPr lang="en-US" smtClean="0"/>
            </a:br>
            <a:r>
              <a:rPr lang="en-US" smtClean="0"/>
              <a:t>Application Classes</a:t>
            </a:r>
            <a:endParaRPr lang="en-US" dirty="0"/>
          </a:p>
        </p:txBody>
      </p:sp>
      <p:graphicFrame>
        <p:nvGraphicFramePr>
          <p:cNvPr id="3" name="Diagram 2"/>
          <p:cNvGraphicFramePr/>
          <p:nvPr>
            <p:extLst>
              <p:ext uri="{D42A27DB-BD31-4B8C-83A1-F6EECF244321}">
                <p14:modId xmlns:p14="http://schemas.microsoft.com/office/powerpoint/2010/main" val="647307721"/>
              </p:ext>
            </p:extLst>
          </p:nvPr>
        </p:nvGraphicFramePr>
        <p:xfrm>
          <a:off x="762000" y="1295399"/>
          <a:ext cx="8274495" cy="417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2400" y="3434090"/>
            <a:ext cx="816634" cy="523220"/>
          </a:xfrm>
          <a:prstGeom prst="rect">
            <a:avLst/>
          </a:prstGeom>
          <a:noFill/>
        </p:spPr>
        <p:txBody>
          <a:bodyPr wrap="none" rtlCol="0">
            <a:spAutoFit/>
          </a:bodyPr>
          <a:lstStyle/>
          <a:p>
            <a:r>
              <a:rPr lang="en-US" sz="1400" b="1" dirty="0" smtClean="0"/>
              <a:t>Example</a:t>
            </a:r>
          </a:p>
          <a:p>
            <a:r>
              <a:rPr lang="en-US" sz="1400" b="1" dirty="0" smtClean="0"/>
              <a:t>Apps:</a:t>
            </a:r>
            <a:endParaRPr lang="en-US" sz="1400" b="1" dirty="0"/>
          </a:p>
        </p:txBody>
      </p:sp>
      <p:sp>
        <p:nvSpPr>
          <p:cNvPr id="7" name="TextBox 3"/>
          <p:cNvSpPr txBox="1">
            <a:spLocks noChangeArrowheads="1"/>
          </p:cNvSpPr>
          <p:nvPr/>
        </p:nvSpPr>
        <p:spPr bwMode="auto">
          <a:xfrm>
            <a:off x="2195736" y="6440760"/>
            <a:ext cx="2590800" cy="228600"/>
          </a:xfrm>
          <a:prstGeom prst="rect">
            <a:avLst/>
          </a:prstGeom>
          <a:noFill/>
          <a:ln w="9525">
            <a:noFill/>
            <a:miter lim="800000"/>
            <a:headEnd/>
            <a:tailEnd/>
          </a:ln>
        </p:spPr>
        <p:txBody>
          <a:bodyPr>
            <a:spAutoFit/>
          </a:bodyPr>
          <a:lstStyle/>
          <a:p>
            <a:r>
              <a:rPr lang="en-US" sz="900" i="1" dirty="0">
                <a:solidFill>
                  <a:schemeClr val="bg1"/>
                </a:solidFill>
                <a:latin typeface="Segoe"/>
              </a:rPr>
              <a:t>Source:  MS Server Tracker, G7 Main MYR08</a:t>
            </a:r>
          </a:p>
        </p:txBody>
      </p:sp>
      <p:sp>
        <p:nvSpPr>
          <p:cNvPr id="9" name="Rectangle 8"/>
          <p:cNvSpPr/>
          <p:nvPr/>
        </p:nvSpPr>
        <p:spPr>
          <a:xfrm>
            <a:off x="152400" y="4869160"/>
            <a:ext cx="6980266" cy="984885"/>
          </a:xfrm>
          <a:prstGeom prst="rect">
            <a:avLst/>
          </a:prstGeom>
        </p:spPr>
        <p:txBody>
          <a:bodyPr wrap="square">
            <a:spAutoFit/>
          </a:bodyPr>
          <a:lstStyle/>
          <a:p>
            <a:pPr marL="460375" lvl="0" indent="-460375">
              <a:lnSpc>
                <a:spcPct val="90000"/>
              </a:lnSpc>
              <a:spcBef>
                <a:spcPct val="20000"/>
              </a:spcBef>
              <a:buSzPct val="90000"/>
              <a:buBlip>
                <a:blip r:embed="rId8"/>
              </a:buBlip>
            </a:pPr>
            <a:r>
              <a:rPr lang="en-US" sz="2000" dirty="0">
                <a:solidFill>
                  <a:schemeClr val="bg1"/>
                </a:solidFill>
              </a:rPr>
              <a:t>Green application classes are the highest priority </a:t>
            </a:r>
            <a:r>
              <a:rPr lang="en-US" sz="2000" dirty="0" smtClean="0">
                <a:solidFill>
                  <a:schemeClr val="bg1"/>
                </a:solidFill>
              </a:rPr>
              <a:t>targets </a:t>
            </a:r>
            <a:r>
              <a:rPr lang="en-US" sz="2000" dirty="0">
                <a:solidFill>
                  <a:schemeClr val="bg1"/>
                </a:solidFill>
              </a:rPr>
              <a:t>for Server App-V</a:t>
            </a:r>
          </a:p>
          <a:p>
            <a:pPr marL="460375" lvl="0" indent="-460375">
              <a:lnSpc>
                <a:spcPct val="90000"/>
              </a:lnSpc>
              <a:spcBef>
                <a:spcPct val="20000"/>
              </a:spcBef>
              <a:buSzPct val="90000"/>
              <a:buBlip>
                <a:blip r:embed="rId8"/>
              </a:buBlip>
            </a:pPr>
            <a:r>
              <a:rPr lang="en-US" sz="2000" dirty="0">
                <a:solidFill>
                  <a:schemeClr val="bg1"/>
                </a:solidFill>
              </a:rPr>
              <a:t>These classes represent 28% of all installed workloads</a:t>
            </a:r>
          </a:p>
        </p:txBody>
      </p:sp>
    </p:spTree>
    <p:extLst>
      <p:ext uri="{BB962C8B-B14F-4D97-AF65-F5344CB8AC3E}">
        <p14:creationId xmlns:p14="http://schemas.microsoft.com/office/powerpoint/2010/main" val="238988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Application Compatibility</a:t>
            </a:r>
            <a:br>
              <a:rPr lang="en-US" smtClean="0"/>
            </a:br>
            <a:endParaRPr lang="en-US" dirty="0"/>
          </a:p>
        </p:txBody>
      </p:sp>
      <p:sp>
        <p:nvSpPr>
          <p:cNvPr id="8" name="Content Placeholder 7"/>
          <p:cNvSpPr>
            <a:spLocks noGrp="1"/>
          </p:cNvSpPr>
          <p:nvPr>
            <p:ph idx="1"/>
          </p:nvPr>
        </p:nvSpPr>
        <p:spPr>
          <a:xfrm>
            <a:off x="222576" y="1700808"/>
            <a:ext cx="3269304" cy="3849291"/>
          </a:xfrm>
        </p:spPr>
        <p:txBody>
          <a:bodyPr>
            <a:normAutofit fontScale="92500" lnSpcReduction="10000"/>
          </a:bodyPr>
          <a:lstStyle/>
          <a:p>
            <a:pPr>
              <a:buSzPct val="90000"/>
            </a:pPr>
            <a:r>
              <a:rPr lang="en-US" dirty="0">
                <a:gradFill>
                  <a:gsLst>
                    <a:gs pos="0">
                      <a:schemeClr val="tx1"/>
                    </a:gs>
                    <a:gs pos="100000">
                      <a:schemeClr val="tx1"/>
                    </a:gs>
                  </a:gsLst>
                  <a:lin ang="5400000" scaled="0"/>
                </a:gradFill>
              </a:rPr>
              <a:t>Focus on Business Applications</a:t>
            </a:r>
          </a:p>
          <a:p>
            <a:pPr>
              <a:buSzPct val="90000"/>
            </a:pPr>
            <a:r>
              <a:rPr lang="en-US" dirty="0">
                <a:gradFill>
                  <a:gsLst>
                    <a:gs pos="0">
                      <a:schemeClr val="tx1"/>
                    </a:gs>
                    <a:gs pos="100000">
                      <a:schemeClr val="tx1"/>
                    </a:gs>
                  </a:gsLst>
                  <a:lin ang="5400000" scaled="0"/>
                </a:gradFill>
              </a:rPr>
              <a:t>Test groups of applications that have similar architecture and subsystems</a:t>
            </a:r>
          </a:p>
          <a:p>
            <a:pPr lvl="1">
              <a:buSzPct val="90000"/>
            </a:pPr>
            <a:r>
              <a:rPr lang="en-US" dirty="0">
                <a:gradFill>
                  <a:gsLst>
                    <a:gs pos="0">
                      <a:schemeClr val="tx1"/>
                    </a:gs>
                    <a:gs pos="100000">
                      <a:schemeClr val="tx1"/>
                    </a:gs>
                  </a:gsLst>
                  <a:lin ang="5400000" scaled="0"/>
                </a:gradFill>
              </a:rPr>
              <a:t>Not feasible to test each and every application</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12954260"/>
              </p:ext>
            </p:extLst>
          </p:nvPr>
        </p:nvGraphicFramePr>
        <p:xfrm>
          <a:off x="3707904" y="1274806"/>
          <a:ext cx="2520280" cy="5466842"/>
        </p:xfrm>
        <a:graphic>
          <a:graphicData uri="http://schemas.openxmlformats.org/drawingml/2006/table">
            <a:tbl>
              <a:tblPr>
                <a:tableStyleId>{08FB837D-C827-4EFA-A057-4D05807E0F7C}</a:tableStyleId>
              </a:tblPr>
              <a:tblGrid>
                <a:gridCol w="2520280"/>
              </a:tblGrid>
              <a:tr h="253853">
                <a:tc>
                  <a:txBody>
                    <a:bodyPr/>
                    <a:lstStyle/>
                    <a:p>
                      <a:pPr algn="ctr" fontAlgn="b"/>
                      <a:r>
                        <a:rPr lang="en-US" sz="1200" u="none" strike="noStrike" dirty="0" smtClean="0">
                          <a:effectLst/>
                        </a:rPr>
                        <a:t>Applications</a:t>
                      </a:r>
                      <a:endParaRPr lang="en-US" sz="1200" b="1" i="0" u="none" strike="noStrike" dirty="0">
                        <a:solidFill>
                          <a:srgbClr val="FFFFFF"/>
                        </a:solidFill>
                        <a:effectLst/>
                        <a:latin typeface="Calibri"/>
                      </a:endParaRPr>
                    </a:p>
                  </a:txBody>
                  <a:tcPr marL="3382" marR="3382" marT="4508" marB="0" anchor="b"/>
                </a:tc>
              </a:tr>
              <a:tr h="251759">
                <a:tc>
                  <a:txBody>
                    <a:bodyPr/>
                    <a:lstStyle/>
                    <a:p>
                      <a:pPr algn="l" fontAlgn="b"/>
                      <a:r>
                        <a:rPr lang="en-US" sz="1200" u="none" strike="noStrike" dirty="0">
                          <a:effectLst/>
                        </a:rPr>
                        <a:t>Apache</a:t>
                      </a:r>
                      <a:endParaRPr lang="en-US" sz="1200" b="1" i="0" u="none" strike="noStrike" dirty="0">
                        <a:solidFill>
                          <a:srgbClr val="000000"/>
                        </a:solidFill>
                        <a:effectLst/>
                        <a:latin typeface="Calibri"/>
                      </a:endParaRPr>
                    </a:p>
                  </a:txBody>
                  <a:tcPr marL="3382" marR="3382" marT="4508" marB="0" anchor="b"/>
                </a:tc>
              </a:tr>
              <a:tr h="390405">
                <a:tc>
                  <a:txBody>
                    <a:bodyPr/>
                    <a:lstStyle/>
                    <a:p>
                      <a:pPr algn="l" fontAlgn="b"/>
                      <a:r>
                        <a:rPr lang="en-US" sz="1200" u="none" strike="noStrike" dirty="0">
                          <a:effectLst/>
                        </a:rPr>
                        <a:t>BuildTracker Server and client</a:t>
                      </a:r>
                      <a:endParaRPr lang="en-US" sz="1200" b="1" i="0" u="none" strike="noStrike" dirty="0">
                        <a:solidFill>
                          <a:srgbClr val="000000"/>
                        </a:solidFill>
                        <a:effectLst/>
                        <a:latin typeface="Calibri"/>
                      </a:endParaRPr>
                    </a:p>
                  </a:txBody>
                  <a:tcPr marL="3382" marR="3382" marT="4508" marB="0" anchor="b"/>
                </a:tc>
              </a:tr>
              <a:tr h="251759">
                <a:tc>
                  <a:txBody>
                    <a:bodyPr/>
                    <a:lstStyle/>
                    <a:p>
                      <a:pPr algn="l" fontAlgn="b"/>
                      <a:r>
                        <a:rPr lang="en-US" sz="1200" u="none" strike="noStrike" dirty="0">
                          <a:effectLst/>
                        </a:rPr>
                        <a:t>Business Objects Xi 3.1 (SAP)</a:t>
                      </a:r>
                      <a:endParaRPr lang="en-US" sz="1200" b="1" i="0" u="none" strike="noStrike" dirty="0">
                        <a:solidFill>
                          <a:srgbClr val="000000"/>
                        </a:solidFill>
                        <a:effectLst/>
                        <a:latin typeface="Calibri"/>
                      </a:endParaRPr>
                    </a:p>
                  </a:txBody>
                  <a:tcPr marL="3382" marR="3382" marT="4508" marB="0" anchor="b"/>
                </a:tc>
              </a:tr>
              <a:tr h="251759">
                <a:tc>
                  <a:txBody>
                    <a:bodyPr/>
                    <a:lstStyle/>
                    <a:p>
                      <a:pPr algn="l" fontAlgn="b"/>
                      <a:r>
                        <a:rPr lang="en-US" sz="1200" u="none" strike="noStrike" dirty="0">
                          <a:effectLst/>
                        </a:rPr>
                        <a:t>Commerce Server 2007</a:t>
                      </a:r>
                      <a:endParaRPr lang="en-US" sz="1200" b="1" i="0" u="none" strike="noStrike" dirty="0">
                        <a:solidFill>
                          <a:srgbClr val="000000"/>
                        </a:solidFill>
                        <a:effectLst/>
                        <a:latin typeface="Calibri"/>
                      </a:endParaRPr>
                    </a:p>
                  </a:txBody>
                  <a:tcPr marL="3382" marR="3382" marT="4508" marB="0" anchor="b"/>
                </a:tc>
              </a:tr>
              <a:tr h="251759">
                <a:tc>
                  <a:txBody>
                    <a:bodyPr/>
                    <a:lstStyle/>
                    <a:p>
                      <a:pPr algn="l" fontAlgn="b"/>
                      <a:r>
                        <a:rPr lang="en-US" sz="1200" u="none" strike="noStrike" dirty="0">
                          <a:effectLst/>
                        </a:rPr>
                        <a:t>DasBlog</a:t>
                      </a:r>
                      <a:endParaRPr lang="en-US" sz="1200" b="1" i="0" u="none" strike="noStrike" dirty="0">
                        <a:solidFill>
                          <a:srgbClr val="000000"/>
                        </a:solidFill>
                        <a:effectLst/>
                        <a:latin typeface="Calibri"/>
                      </a:endParaRPr>
                    </a:p>
                  </a:txBody>
                  <a:tcPr marL="3382" marR="3382" marT="4508" marB="0" anchor="b"/>
                </a:tc>
              </a:tr>
              <a:tr h="430903">
                <a:tc>
                  <a:txBody>
                    <a:bodyPr/>
                    <a:lstStyle/>
                    <a:p>
                      <a:pPr algn="l" fontAlgn="b"/>
                      <a:r>
                        <a:rPr lang="en-US" sz="1200" u="none" strike="noStrike" dirty="0">
                          <a:effectLst/>
                        </a:rPr>
                        <a:t>Dexterity Sample Application (Dynamics GP)</a:t>
                      </a:r>
                      <a:endParaRPr lang="en-US" sz="1200" b="1" i="0" u="none" strike="noStrike" dirty="0">
                        <a:solidFill>
                          <a:srgbClr val="000000"/>
                        </a:solidFill>
                        <a:effectLst/>
                        <a:latin typeface="Calibri"/>
                      </a:endParaRPr>
                    </a:p>
                  </a:txBody>
                  <a:tcPr marL="3382" marR="3382" marT="4508" marB="0" anchor="b"/>
                </a:tc>
              </a:tr>
              <a:tr h="251759">
                <a:tc>
                  <a:txBody>
                    <a:bodyPr/>
                    <a:lstStyle/>
                    <a:p>
                      <a:pPr algn="l" fontAlgn="b"/>
                      <a:r>
                        <a:rPr lang="en-US" sz="1200" u="none" strike="noStrike" dirty="0">
                          <a:effectLst/>
                        </a:rPr>
                        <a:t>DotNetNuke</a:t>
                      </a:r>
                      <a:endParaRPr lang="en-US" sz="1200" b="1" i="0" u="none" strike="noStrike" dirty="0">
                        <a:solidFill>
                          <a:srgbClr val="000000"/>
                        </a:solidFill>
                        <a:effectLst/>
                        <a:latin typeface="Calibri"/>
                      </a:endParaRPr>
                    </a:p>
                  </a:txBody>
                  <a:tcPr marL="3382" marR="3382" marT="4508" marB="0" anchor="b"/>
                </a:tc>
              </a:tr>
              <a:tr h="251759">
                <a:tc>
                  <a:txBody>
                    <a:bodyPr/>
                    <a:lstStyle/>
                    <a:p>
                      <a:pPr algn="l" fontAlgn="b"/>
                      <a:r>
                        <a:rPr lang="en-US" sz="1200" u="none" strike="noStrike" dirty="0">
                          <a:effectLst/>
                        </a:rPr>
                        <a:t>Drupal</a:t>
                      </a:r>
                      <a:endParaRPr lang="en-US" sz="1200" b="1" i="0" u="none" strike="noStrike" dirty="0">
                        <a:solidFill>
                          <a:srgbClr val="000000"/>
                        </a:solidFill>
                        <a:effectLst/>
                        <a:latin typeface="Calibri"/>
                      </a:endParaRPr>
                    </a:p>
                  </a:txBody>
                  <a:tcPr marL="3382" marR="3382" marT="4508" marB="0" anchor="b"/>
                </a:tc>
              </a:tr>
              <a:tr h="251759">
                <a:tc>
                  <a:txBody>
                    <a:bodyPr/>
                    <a:lstStyle/>
                    <a:p>
                      <a:pPr algn="l" fontAlgn="b"/>
                      <a:r>
                        <a:rPr lang="en-US" sz="1200" u="none" strike="noStrike" dirty="0">
                          <a:effectLst/>
                        </a:rPr>
                        <a:t>Dynamics AX</a:t>
                      </a:r>
                      <a:endParaRPr lang="en-US" sz="1200" b="1" i="0" u="none" strike="noStrike" dirty="0">
                        <a:solidFill>
                          <a:srgbClr val="000000"/>
                        </a:solidFill>
                        <a:effectLst/>
                        <a:latin typeface="Calibri"/>
                      </a:endParaRPr>
                    </a:p>
                  </a:txBody>
                  <a:tcPr marL="3382" marR="3382" marT="4508" marB="0" anchor="b"/>
                </a:tc>
              </a:tr>
              <a:tr h="251759">
                <a:tc>
                  <a:txBody>
                    <a:bodyPr/>
                    <a:lstStyle/>
                    <a:p>
                      <a:pPr algn="l" fontAlgn="b"/>
                      <a:r>
                        <a:rPr lang="en-US" sz="1200" u="none" strike="noStrike" dirty="0">
                          <a:effectLst/>
                        </a:rPr>
                        <a:t>Dynamics GP</a:t>
                      </a:r>
                      <a:endParaRPr lang="en-US" sz="1200" b="1" i="0" u="none" strike="noStrike" dirty="0">
                        <a:solidFill>
                          <a:srgbClr val="000000"/>
                        </a:solidFill>
                        <a:effectLst/>
                        <a:latin typeface="Calibri"/>
                      </a:endParaRPr>
                    </a:p>
                  </a:txBody>
                  <a:tcPr marL="3382" marR="3382" marT="4508" marB="0" anchor="b"/>
                </a:tc>
              </a:tr>
              <a:tr h="251759">
                <a:tc>
                  <a:txBody>
                    <a:bodyPr/>
                    <a:lstStyle/>
                    <a:p>
                      <a:pPr algn="l" fontAlgn="b"/>
                      <a:r>
                        <a:rPr lang="en-US" sz="1200" u="none" strike="noStrike" dirty="0">
                          <a:effectLst/>
                        </a:rPr>
                        <a:t>Dynamics NAV</a:t>
                      </a:r>
                      <a:endParaRPr lang="en-US" sz="1200" b="1" i="0" u="none" strike="noStrike" dirty="0">
                        <a:solidFill>
                          <a:srgbClr val="000000"/>
                        </a:solidFill>
                        <a:effectLst/>
                        <a:latin typeface="Calibri"/>
                      </a:endParaRPr>
                    </a:p>
                  </a:txBody>
                  <a:tcPr marL="3382" marR="3382" marT="4508" marB="0" anchor="b"/>
                </a:tc>
              </a:tr>
              <a:tr h="251759">
                <a:tc>
                  <a:txBody>
                    <a:bodyPr/>
                    <a:lstStyle/>
                    <a:p>
                      <a:pPr algn="l" fontAlgn="b"/>
                      <a:r>
                        <a:rPr lang="en-US" sz="1200" u="none" strike="noStrike" dirty="0">
                          <a:effectLst/>
                        </a:rPr>
                        <a:t>Dynamics Point of Sales</a:t>
                      </a:r>
                      <a:endParaRPr lang="en-US" sz="1200" b="1" i="0" u="none" strike="noStrike" dirty="0">
                        <a:solidFill>
                          <a:srgbClr val="000000"/>
                        </a:solidFill>
                        <a:effectLst/>
                        <a:latin typeface="Calibri"/>
                      </a:endParaRPr>
                    </a:p>
                  </a:txBody>
                  <a:tcPr marL="3382" marR="3382" marT="4508" marB="0" anchor="b"/>
                </a:tc>
              </a:tr>
              <a:tr h="430903">
                <a:tc>
                  <a:txBody>
                    <a:bodyPr/>
                    <a:lstStyle/>
                    <a:p>
                      <a:pPr algn="l" fontAlgn="b"/>
                      <a:r>
                        <a:rPr lang="en-US" sz="1200" u="none" strike="noStrike" dirty="0">
                          <a:effectLst/>
                        </a:rPr>
                        <a:t>Dynamics Retail Management System</a:t>
                      </a:r>
                      <a:endParaRPr lang="en-US" sz="1200" b="1" i="0" u="none" strike="noStrike" dirty="0">
                        <a:solidFill>
                          <a:srgbClr val="000000"/>
                        </a:solidFill>
                        <a:effectLst/>
                        <a:latin typeface="Calibri"/>
                      </a:endParaRPr>
                    </a:p>
                  </a:txBody>
                  <a:tcPr marL="3382" marR="3382" marT="4508" marB="0" anchor="b"/>
                </a:tc>
              </a:tr>
              <a:tr h="251759">
                <a:tc>
                  <a:txBody>
                    <a:bodyPr/>
                    <a:lstStyle/>
                    <a:p>
                      <a:pPr algn="l" fontAlgn="b"/>
                      <a:r>
                        <a:rPr lang="en-US" sz="1200" u="none" strike="noStrike" dirty="0">
                          <a:effectLst/>
                        </a:rPr>
                        <a:t>eScrum</a:t>
                      </a:r>
                      <a:endParaRPr lang="en-US" sz="1200" b="1" i="0" u="none" strike="noStrike" dirty="0">
                        <a:solidFill>
                          <a:srgbClr val="000000"/>
                        </a:solidFill>
                        <a:effectLst/>
                        <a:latin typeface="Calibri"/>
                      </a:endParaRPr>
                    </a:p>
                  </a:txBody>
                  <a:tcPr marL="3382" marR="3382" marT="4508" marB="0" anchor="b"/>
                </a:tc>
              </a:tr>
              <a:tr h="251759">
                <a:tc>
                  <a:txBody>
                    <a:bodyPr/>
                    <a:lstStyle/>
                    <a:p>
                      <a:pPr algn="l" fontAlgn="b"/>
                      <a:r>
                        <a:rPr lang="en-US" sz="1200" u="none" strike="noStrike" dirty="0">
                          <a:effectLst/>
                        </a:rPr>
                        <a:t>Harmony(Sliq)</a:t>
                      </a:r>
                      <a:endParaRPr lang="en-US" sz="1200" b="1" i="0" u="none" strike="noStrike" dirty="0">
                        <a:solidFill>
                          <a:srgbClr val="000000"/>
                        </a:solidFill>
                        <a:effectLst/>
                        <a:latin typeface="Calibri"/>
                      </a:endParaRPr>
                    </a:p>
                  </a:txBody>
                  <a:tcPr marL="3382" marR="3382" marT="4508" marB="0" anchor="b"/>
                </a:tc>
              </a:tr>
              <a:tr h="251759">
                <a:tc>
                  <a:txBody>
                    <a:bodyPr/>
                    <a:lstStyle/>
                    <a:p>
                      <a:pPr algn="l" fontAlgn="b"/>
                      <a:r>
                        <a:rPr lang="en-US" sz="1200" u="none" strike="noStrike" dirty="0">
                          <a:effectLst/>
                        </a:rPr>
                        <a:t>IBM DB2</a:t>
                      </a:r>
                      <a:endParaRPr lang="en-US" sz="1200" b="1" i="0" u="none" strike="noStrike" dirty="0">
                        <a:solidFill>
                          <a:srgbClr val="000000"/>
                        </a:solidFill>
                        <a:effectLst/>
                        <a:latin typeface="Calibri"/>
                      </a:endParaRPr>
                    </a:p>
                  </a:txBody>
                  <a:tcPr marL="3382" marR="3382" marT="4508" marB="0" anchor="b"/>
                </a:tc>
              </a:tr>
              <a:tr h="251759">
                <a:tc>
                  <a:txBody>
                    <a:bodyPr/>
                    <a:lstStyle/>
                    <a:p>
                      <a:pPr algn="l" fontAlgn="b"/>
                      <a:r>
                        <a:rPr lang="en-US" sz="1200" u="none" strike="noStrike" dirty="0">
                          <a:effectLst/>
                        </a:rPr>
                        <a:t>Malevinch Code Review</a:t>
                      </a:r>
                      <a:endParaRPr lang="en-US" sz="1200" b="1" i="0" u="none" strike="noStrike" dirty="0">
                        <a:solidFill>
                          <a:srgbClr val="000000"/>
                        </a:solidFill>
                        <a:effectLst/>
                        <a:latin typeface="Calibri"/>
                      </a:endParaRPr>
                    </a:p>
                  </a:txBody>
                  <a:tcPr marL="3382" marR="3382" marT="4508" marB="0" anchor="b"/>
                </a:tc>
              </a:tr>
              <a:tr h="218076">
                <a:tc>
                  <a:txBody>
                    <a:bodyPr/>
                    <a:lstStyle/>
                    <a:p>
                      <a:pPr algn="l" fontAlgn="b"/>
                      <a:r>
                        <a:rPr lang="en-US" sz="1200" u="none" strike="noStrike" dirty="0">
                          <a:effectLst/>
                        </a:rPr>
                        <a:t>MySQL</a:t>
                      </a:r>
                      <a:endParaRPr lang="en-US" sz="1200" b="1" i="0" u="none" strike="noStrike" dirty="0">
                        <a:solidFill>
                          <a:srgbClr val="000000"/>
                        </a:solidFill>
                        <a:effectLst/>
                        <a:latin typeface="Calibri"/>
                      </a:endParaRPr>
                    </a:p>
                  </a:txBody>
                  <a:tcPr marL="3382" marR="3382" marT="4508" marB="0" anchor="b"/>
                </a:tc>
              </a:tr>
              <a:tr h="218076">
                <a:tc>
                  <a:txBody>
                    <a:bodyPr/>
                    <a:lstStyle/>
                    <a:p>
                      <a:pPr algn="l" fontAlgn="b"/>
                      <a:r>
                        <a:rPr lang="en-US" sz="1200" u="none" strike="noStrike" kern="1200" dirty="0" smtClean="0">
                          <a:effectLst/>
                        </a:rPr>
                        <a:t>WS_FTP Server</a:t>
                      </a:r>
                      <a:endParaRPr lang="en-US" sz="1200" b="1" i="0" u="none" strike="noStrike" kern="1200" dirty="0">
                        <a:solidFill>
                          <a:srgbClr val="000000"/>
                        </a:solidFill>
                        <a:effectLst/>
                        <a:latin typeface="+mn-lt"/>
                        <a:ea typeface="+mn-ea"/>
                        <a:cs typeface="+mn-cs"/>
                      </a:endParaRPr>
                    </a:p>
                  </a:txBody>
                  <a:tcPr marL="3382" marR="3382" marT="4508" marB="0" anchor="b"/>
                </a:tc>
              </a:tr>
            </a:tbl>
          </a:graphicData>
        </a:graphic>
      </p:graphicFrame>
      <p:sp>
        <p:nvSpPr>
          <p:cNvPr id="6" name="Content Placeholder 2"/>
          <p:cNvSpPr txBox="1">
            <a:spLocks/>
          </p:cNvSpPr>
          <p:nvPr/>
        </p:nvSpPr>
        <p:spPr>
          <a:xfrm>
            <a:off x="222576" y="1274806"/>
            <a:ext cx="4964761" cy="3268587"/>
          </a:xfrm>
          <a:prstGeom prst="rect">
            <a:avLst/>
          </a:prstGeom>
        </p:spPr>
        <p:txBody>
          <a:bodyPr/>
          <a:lstStyle>
            <a:lvl1pPr marL="460375" indent="-460375" algn="l" defTabSz="914363" rtl="0" eaLnBrk="1" latinLnBrk="0" hangingPunct="1">
              <a:lnSpc>
                <a:spcPct val="90000"/>
              </a:lnSpc>
              <a:spcBef>
                <a:spcPct val="20000"/>
              </a:spcBef>
              <a:buSzPct val="85000"/>
              <a:buFontTx/>
              <a:buBlip>
                <a:blip r:embed="rId3"/>
              </a:buBlip>
              <a:defRPr lang="en-US" sz="3200" kern="1200" dirty="0" smtClean="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3"/>
              </a:buBlip>
              <a:defRPr lang="en-US" sz="2800" kern="1200" dirty="0" smtClean="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3"/>
              </a:buBlip>
              <a:defRPr lang="en-US" sz="2400" kern="1200" dirty="0" smtClean="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3"/>
              </a:buBlip>
              <a:defRPr lang="en-US" sz="2000" kern="1200" dirty="0" smtClean="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3"/>
              </a:buBlip>
              <a:defRPr lang="en-US" sz="2000" kern="1200" dirty="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90000"/>
              <a:buBlip>
                <a:blip r:embed="rId4"/>
              </a:buBlip>
            </a:pPr>
            <a:endParaRPr lang="en-US" dirty="0">
              <a:gradFill>
                <a:gsLst>
                  <a:gs pos="0">
                    <a:schemeClr val="tx1"/>
                  </a:gs>
                  <a:gs pos="100000">
                    <a:schemeClr val="tx1"/>
                  </a:gs>
                </a:gsLst>
                <a:lin ang="5400000" scaled="0"/>
              </a:gradFill>
            </a:endParaRPr>
          </a:p>
        </p:txBody>
      </p:sp>
      <p:graphicFrame>
        <p:nvGraphicFramePr>
          <p:cNvPr id="7" name="Table 6"/>
          <p:cNvGraphicFramePr>
            <a:graphicFrameLocks noGrp="1"/>
          </p:cNvGraphicFramePr>
          <p:nvPr>
            <p:extLst>
              <p:ext uri="{D42A27DB-BD31-4B8C-83A1-F6EECF244321}">
                <p14:modId xmlns:p14="http://schemas.microsoft.com/office/powerpoint/2010/main" val="3985630393"/>
              </p:ext>
            </p:extLst>
          </p:nvPr>
        </p:nvGraphicFramePr>
        <p:xfrm>
          <a:off x="6516216" y="1274805"/>
          <a:ext cx="2409623" cy="5554932"/>
        </p:xfrm>
        <a:graphic>
          <a:graphicData uri="http://schemas.openxmlformats.org/drawingml/2006/table">
            <a:tbl>
              <a:tblPr>
                <a:tableStyleId>{08FB837D-C827-4EFA-A057-4D05807E0F7C}</a:tableStyleId>
              </a:tblPr>
              <a:tblGrid>
                <a:gridCol w="2409623"/>
              </a:tblGrid>
              <a:tr h="234580">
                <a:tc>
                  <a:txBody>
                    <a:bodyPr/>
                    <a:lstStyle/>
                    <a:p>
                      <a:pPr algn="ctr" fontAlgn="b"/>
                      <a:r>
                        <a:rPr lang="en-US" sz="1200" u="none" strike="noStrike" dirty="0" smtClean="0">
                          <a:effectLst/>
                        </a:rPr>
                        <a:t>Applications</a:t>
                      </a:r>
                      <a:endParaRPr lang="en-US" sz="1200" b="1" i="0" u="none" strike="noStrike" dirty="0">
                        <a:solidFill>
                          <a:srgbClr val="000000"/>
                        </a:solidFill>
                        <a:effectLst/>
                        <a:latin typeface="+mj-lt"/>
                      </a:endParaRPr>
                    </a:p>
                  </a:txBody>
                  <a:tcPr marL="3382" marR="3382" marT="4508" marB="0" anchor="b"/>
                </a:tc>
              </a:tr>
              <a:tr h="234580">
                <a:tc>
                  <a:txBody>
                    <a:bodyPr/>
                    <a:lstStyle/>
                    <a:p>
                      <a:pPr algn="l" fontAlgn="b"/>
                      <a:r>
                        <a:rPr lang="en-US" sz="1200" u="none" strike="noStrike" dirty="0" smtClean="0">
                          <a:effectLst/>
                        </a:rPr>
                        <a:t>Petshop</a:t>
                      </a:r>
                      <a:endParaRPr lang="en-US" sz="1200" b="1" i="0" u="none" strike="noStrike" dirty="0">
                        <a:solidFill>
                          <a:srgbClr val="000000"/>
                        </a:solidFill>
                        <a:effectLst/>
                        <a:latin typeface="+mj-lt"/>
                      </a:endParaRPr>
                    </a:p>
                  </a:txBody>
                  <a:tcPr marL="3382" marR="3382" marT="4508" marB="0" anchor="b"/>
                </a:tc>
              </a:tr>
              <a:tr h="234580">
                <a:tc>
                  <a:txBody>
                    <a:bodyPr/>
                    <a:lstStyle/>
                    <a:p>
                      <a:pPr algn="l" fontAlgn="b"/>
                      <a:r>
                        <a:rPr lang="en-US" sz="1200" u="none" strike="noStrike" dirty="0">
                          <a:effectLst/>
                        </a:rPr>
                        <a:t>PHP 5.3.3</a:t>
                      </a:r>
                      <a:endParaRPr lang="en-US" sz="1200" b="1" i="0" u="none" strike="noStrike" dirty="0">
                        <a:solidFill>
                          <a:srgbClr val="000000"/>
                        </a:solidFill>
                        <a:effectLst/>
                        <a:latin typeface="+mj-lt"/>
                      </a:endParaRPr>
                    </a:p>
                  </a:txBody>
                  <a:tcPr marL="3382" marR="3382" marT="4508" marB="0" anchor="b"/>
                </a:tc>
              </a:tr>
              <a:tr h="234580">
                <a:tc>
                  <a:txBody>
                    <a:bodyPr/>
                    <a:lstStyle/>
                    <a:p>
                      <a:pPr algn="l" fontAlgn="b"/>
                      <a:r>
                        <a:rPr lang="en-US" sz="1200" u="none" strike="noStrike" dirty="0">
                          <a:effectLst/>
                        </a:rPr>
                        <a:t>PHPMyAdmin</a:t>
                      </a:r>
                      <a:endParaRPr lang="en-US" sz="1200" b="1" i="0" u="none" strike="noStrike" dirty="0">
                        <a:solidFill>
                          <a:srgbClr val="000000"/>
                        </a:solidFill>
                        <a:effectLst/>
                        <a:latin typeface="+mj-lt"/>
                      </a:endParaRPr>
                    </a:p>
                  </a:txBody>
                  <a:tcPr marL="3382" marR="3382" marT="4508" marB="0" anchor="b"/>
                </a:tc>
              </a:tr>
              <a:tr h="234580">
                <a:tc>
                  <a:txBody>
                    <a:bodyPr/>
                    <a:lstStyle/>
                    <a:p>
                      <a:pPr algn="l" fontAlgn="b"/>
                      <a:r>
                        <a:rPr lang="en-US" sz="1200" u="none" strike="noStrike" dirty="0">
                          <a:effectLst/>
                        </a:rPr>
                        <a:t>PostgreSQL</a:t>
                      </a:r>
                      <a:endParaRPr lang="en-US" sz="1200" b="1" i="0" u="none" strike="noStrike" dirty="0">
                        <a:solidFill>
                          <a:srgbClr val="000000"/>
                        </a:solidFill>
                        <a:effectLst/>
                        <a:latin typeface="+mj-lt"/>
                      </a:endParaRPr>
                    </a:p>
                  </a:txBody>
                  <a:tcPr marL="3382" marR="3382" marT="4508" marB="0" anchor="b"/>
                </a:tc>
              </a:tr>
              <a:tr h="234580">
                <a:tc>
                  <a:txBody>
                    <a:bodyPr/>
                    <a:lstStyle/>
                    <a:p>
                      <a:pPr algn="l" fontAlgn="b"/>
                      <a:r>
                        <a:rPr lang="en-US" sz="1200" u="none" strike="noStrike" dirty="0">
                          <a:effectLst/>
                        </a:rPr>
                        <a:t>SQL Server Express</a:t>
                      </a:r>
                      <a:endParaRPr lang="en-US" sz="1200" b="1" i="0" u="none" strike="noStrike" dirty="0">
                        <a:solidFill>
                          <a:srgbClr val="000000"/>
                        </a:solidFill>
                        <a:effectLst/>
                        <a:latin typeface="+mj-lt"/>
                      </a:endParaRPr>
                    </a:p>
                  </a:txBody>
                  <a:tcPr marL="3382" marR="3382" marT="4508" marB="0" anchor="b"/>
                </a:tc>
              </a:tr>
              <a:tr h="401500">
                <a:tc>
                  <a:txBody>
                    <a:bodyPr/>
                    <a:lstStyle/>
                    <a:p>
                      <a:pPr algn="l" fontAlgn="b"/>
                      <a:r>
                        <a:rPr lang="pt-BR" sz="1200" u="none" strike="noStrike">
                          <a:effectLst/>
                        </a:rPr>
                        <a:t>SQL Server Web Data Administrator</a:t>
                      </a:r>
                      <a:endParaRPr lang="pt-BR" sz="1200" b="1" i="0" u="none" strike="noStrike">
                        <a:solidFill>
                          <a:srgbClr val="000000"/>
                        </a:solidFill>
                        <a:effectLst/>
                        <a:latin typeface="+mj-lt"/>
                      </a:endParaRPr>
                    </a:p>
                  </a:txBody>
                  <a:tcPr marL="3382" marR="3382" marT="4508" marB="0" anchor="b"/>
                </a:tc>
              </a:tr>
              <a:tr h="234580">
                <a:tc>
                  <a:txBody>
                    <a:bodyPr/>
                    <a:lstStyle/>
                    <a:p>
                      <a:pPr algn="l" fontAlgn="b"/>
                      <a:r>
                        <a:rPr lang="en-US" sz="1200" u="none" strike="noStrike" dirty="0">
                          <a:effectLst/>
                        </a:rPr>
                        <a:t>SSRS 2005</a:t>
                      </a:r>
                      <a:endParaRPr lang="en-US" sz="1200" b="1" i="0" u="none" strike="noStrike" dirty="0">
                        <a:solidFill>
                          <a:srgbClr val="000000"/>
                        </a:solidFill>
                        <a:effectLst/>
                        <a:latin typeface="+mj-lt"/>
                      </a:endParaRPr>
                    </a:p>
                  </a:txBody>
                  <a:tcPr marL="3382" marR="3382" marT="4508" marB="0" anchor="b"/>
                </a:tc>
              </a:tr>
              <a:tr h="234580">
                <a:tc>
                  <a:txBody>
                    <a:bodyPr/>
                    <a:lstStyle/>
                    <a:p>
                      <a:pPr algn="l" fontAlgn="b"/>
                      <a:r>
                        <a:rPr lang="en-US" sz="1200" u="none" strike="noStrike" dirty="0">
                          <a:effectLst/>
                        </a:rPr>
                        <a:t>SSRS 2008</a:t>
                      </a:r>
                      <a:endParaRPr lang="en-US" sz="1200" b="1" i="0" u="none" strike="noStrike" dirty="0">
                        <a:solidFill>
                          <a:srgbClr val="000000"/>
                        </a:solidFill>
                        <a:effectLst/>
                        <a:latin typeface="+mj-lt"/>
                      </a:endParaRPr>
                    </a:p>
                  </a:txBody>
                  <a:tcPr marL="3382" marR="3382" marT="4508" marB="0" anchor="b"/>
                </a:tc>
              </a:tr>
              <a:tr h="234580">
                <a:tc>
                  <a:txBody>
                    <a:bodyPr/>
                    <a:lstStyle/>
                    <a:p>
                      <a:pPr algn="l" fontAlgn="b"/>
                      <a:r>
                        <a:rPr lang="en-US" sz="1200" u="none" strike="noStrike" dirty="0">
                          <a:effectLst/>
                        </a:rPr>
                        <a:t>StockTrader</a:t>
                      </a:r>
                      <a:endParaRPr lang="en-US" sz="1200" b="1" i="0" u="none" strike="noStrike" dirty="0">
                        <a:solidFill>
                          <a:srgbClr val="000000"/>
                        </a:solidFill>
                        <a:effectLst/>
                        <a:latin typeface="+mj-lt"/>
                      </a:endParaRPr>
                    </a:p>
                  </a:txBody>
                  <a:tcPr marL="3382" marR="3382" marT="4508" marB="0" anchor="b"/>
                </a:tc>
              </a:tr>
              <a:tr h="234580">
                <a:tc>
                  <a:txBody>
                    <a:bodyPr/>
                    <a:lstStyle/>
                    <a:p>
                      <a:pPr algn="l" fontAlgn="b"/>
                      <a:r>
                        <a:rPr lang="en-US" sz="1200" u="none" strike="noStrike" dirty="0">
                          <a:effectLst/>
                        </a:rPr>
                        <a:t>WordPress</a:t>
                      </a:r>
                      <a:endParaRPr lang="en-US" sz="1200" b="1" i="0" u="none" strike="noStrike" dirty="0">
                        <a:solidFill>
                          <a:srgbClr val="000000"/>
                        </a:solidFill>
                        <a:effectLst/>
                        <a:latin typeface="+mj-lt"/>
                      </a:endParaRPr>
                    </a:p>
                  </a:txBody>
                  <a:tcPr marL="3382" marR="3382" marT="4508" marB="0" anchor="b"/>
                </a:tc>
              </a:tr>
              <a:tr h="234580">
                <a:tc>
                  <a:txBody>
                    <a:bodyPr/>
                    <a:lstStyle/>
                    <a:p>
                      <a:pPr algn="l" fontAlgn="b"/>
                      <a:r>
                        <a:rPr lang="en-US" sz="1200" u="none" strike="noStrike" dirty="0">
                          <a:effectLst/>
                        </a:rPr>
                        <a:t>Real Server G2</a:t>
                      </a:r>
                      <a:endParaRPr lang="en-US" sz="1200" b="1" i="0" u="none" strike="noStrike" dirty="0">
                        <a:solidFill>
                          <a:srgbClr val="000000"/>
                        </a:solidFill>
                        <a:effectLst/>
                        <a:latin typeface="+mj-lt"/>
                      </a:endParaRPr>
                    </a:p>
                  </a:txBody>
                  <a:tcPr marL="3382" marR="3382" marT="4508" marB="0" anchor="b"/>
                </a:tc>
              </a:tr>
              <a:tr h="234580">
                <a:tc>
                  <a:txBody>
                    <a:bodyPr/>
                    <a:lstStyle/>
                    <a:p>
                      <a:pPr algn="l" fontAlgn="b"/>
                      <a:r>
                        <a:rPr lang="en-US" sz="1200" u="none" strike="noStrike" dirty="0">
                          <a:effectLst/>
                        </a:rPr>
                        <a:t>AppV Management Server</a:t>
                      </a:r>
                      <a:endParaRPr lang="en-US" sz="1200" b="1" i="0" u="none" strike="noStrike" dirty="0">
                        <a:solidFill>
                          <a:srgbClr val="000000"/>
                        </a:solidFill>
                        <a:effectLst/>
                        <a:latin typeface="+mj-lt"/>
                      </a:endParaRPr>
                    </a:p>
                  </a:txBody>
                  <a:tcPr marL="3382" marR="3382" marT="4508" marB="0" anchor="b"/>
                </a:tc>
              </a:tr>
              <a:tr h="234580">
                <a:tc>
                  <a:txBody>
                    <a:bodyPr/>
                    <a:lstStyle/>
                    <a:p>
                      <a:pPr algn="l" fontAlgn="b"/>
                      <a:r>
                        <a:rPr lang="en-US" sz="1200" u="none" strike="noStrike" dirty="0">
                          <a:effectLst/>
                        </a:rPr>
                        <a:t>Diskeeper Server Edition</a:t>
                      </a:r>
                      <a:endParaRPr lang="en-US" sz="1200" b="1" i="0" u="none" strike="noStrike" dirty="0">
                        <a:solidFill>
                          <a:srgbClr val="000000"/>
                        </a:solidFill>
                        <a:effectLst/>
                        <a:latin typeface="+mj-lt"/>
                      </a:endParaRPr>
                    </a:p>
                  </a:txBody>
                  <a:tcPr marL="3382" marR="3382" marT="4508" marB="0" anchor="b"/>
                </a:tc>
              </a:tr>
              <a:tr h="234580">
                <a:tc>
                  <a:txBody>
                    <a:bodyPr/>
                    <a:lstStyle/>
                    <a:p>
                      <a:pPr algn="l" fontAlgn="b"/>
                      <a:r>
                        <a:rPr lang="en-US" sz="1200" u="none" strike="noStrike" dirty="0">
                          <a:effectLst/>
                        </a:rPr>
                        <a:t>HP OpenView 8.1</a:t>
                      </a:r>
                      <a:endParaRPr lang="en-US" sz="1200" b="1" i="0" u="none" strike="noStrike" dirty="0">
                        <a:solidFill>
                          <a:srgbClr val="000000"/>
                        </a:solidFill>
                        <a:effectLst/>
                        <a:latin typeface="+mj-lt"/>
                      </a:endParaRPr>
                    </a:p>
                  </a:txBody>
                  <a:tcPr marL="3382" marR="3382" marT="4508" marB="0" anchor="b"/>
                </a:tc>
              </a:tr>
              <a:tr h="363766">
                <a:tc>
                  <a:txBody>
                    <a:bodyPr/>
                    <a:lstStyle/>
                    <a:p>
                      <a:pPr algn="l" fontAlgn="b"/>
                      <a:r>
                        <a:rPr lang="en-US" sz="1200" u="none" strike="noStrike" dirty="0">
                          <a:effectLst/>
                        </a:rPr>
                        <a:t>IBM Tivoli Workload Scheduler</a:t>
                      </a:r>
                      <a:endParaRPr lang="en-US" sz="1200" b="1" i="0" u="none" strike="noStrike" dirty="0">
                        <a:solidFill>
                          <a:srgbClr val="000000"/>
                        </a:solidFill>
                        <a:effectLst/>
                        <a:latin typeface="+mj-lt"/>
                      </a:endParaRPr>
                    </a:p>
                  </a:txBody>
                  <a:tcPr marL="3382" marR="3382" marT="4508" marB="0" anchor="b"/>
                </a:tc>
              </a:tr>
              <a:tr h="543434">
                <a:tc>
                  <a:txBody>
                    <a:bodyPr/>
                    <a:lstStyle/>
                    <a:p>
                      <a:pPr algn="l" fontAlgn="b"/>
                      <a:r>
                        <a:rPr lang="en-US" sz="1200" u="none" strike="noStrike" dirty="0">
                          <a:effectLst/>
                        </a:rPr>
                        <a:t>Lieberman - Enterprise Randmon Password Manager</a:t>
                      </a:r>
                      <a:endParaRPr lang="en-US" sz="1200" b="1" i="0" u="none" strike="noStrike" dirty="0">
                        <a:solidFill>
                          <a:srgbClr val="000000"/>
                        </a:solidFill>
                        <a:effectLst/>
                        <a:latin typeface="+mj-lt"/>
                      </a:endParaRPr>
                    </a:p>
                  </a:txBody>
                  <a:tcPr marL="3382" marR="3382" marT="4508" marB="0" anchor="b"/>
                </a:tc>
              </a:tr>
              <a:tr h="363766">
                <a:tc>
                  <a:txBody>
                    <a:bodyPr/>
                    <a:lstStyle/>
                    <a:p>
                      <a:pPr algn="l" fontAlgn="b"/>
                      <a:r>
                        <a:rPr lang="en-US" sz="1200" u="none" strike="noStrike" dirty="0">
                          <a:effectLst/>
                        </a:rPr>
                        <a:t>Print Queue Manager (PQM)</a:t>
                      </a:r>
                      <a:endParaRPr lang="en-US" sz="1200" b="1" i="0" u="none" strike="noStrike" dirty="0">
                        <a:solidFill>
                          <a:srgbClr val="000000"/>
                        </a:solidFill>
                        <a:effectLst/>
                        <a:latin typeface="+mj-lt"/>
                      </a:endParaRPr>
                    </a:p>
                  </a:txBody>
                  <a:tcPr marL="3382" marR="3382" marT="4508" marB="0" anchor="b"/>
                </a:tc>
              </a:tr>
              <a:tr h="363766">
                <a:tc>
                  <a:txBody>
                    <a:bodyPr/>
                    <a:lstStyle/>
                    <a:p>
                      <a:pPr algn="l" fontAlgn="b"/>
                      <a:r>
                        <a:rPr lang="en-US" sz="1200" u="none" strike="noStrike" dirty="0">
                          <a:effectLst/>
                        </a:rPr>
                        <a:t>Tivoli Storage Manager(IBM)</a:t>
                      </a:r>
                      <a:endParaRPr lang="en-US" sz="1200" b="1" i="0" u="none" strike="noStrike" dirty="0">
                        <a:solidFill>
                          <a:srgbClr val="000000"/>
                        </a:solidFill>
                        <a:effectLst/>
                        <a:latin typeface="+mj-lt"/>
                      </a:endParaRPr>
                    </a:p>
                  </a:txBody>
                  <a:tcPr marL="3382" marR="3382" marT="4508" marB="0" anchor="b"/>
                </a:tc>
              </a:tr>
              <a:tr h="234580">
                <a:tc>
                  <a:txBody>
                    <a:bodyPr/>
                    <a:lstStyle/>
                    <a:p>
                      <a:pPr algn="l" fontAlgn="b"/>
                      <a:r>
                        <a:rPr lang="en-US" sz="1200" u="none" strike="noStrike" dirty="0">
                          <a:effectLst/>
                        </a:rPr>
                        <a:t>XenApp(Citrix)</a:t>
                      </a:r>
                      <a:endParaRPr lang="en-US" sz="1200" b="1" i="0" u="none" strike="noStrike" dirty="0">
                        <a:solidFill>
                          <a:srgbClr val="000000"/>
                        </a:solidFill>
                        <a:effectLst/>
                        <a:latin typeface="+mj-lt"/>
                      </a:endParaRPr>
                    </a:p>
                  </a:txBody>
                  <a:tcPr marL="3382" marR="3382" marT="4508" marB="0" anchor="b"/>
                </a:tc>
              </a:tr>
            </a:tbl>
          </a:graphicData>
        </a:graphic>
      </p:graphicFrame>
    </p:spTree>
    <p:extLst>
      <p:ext uri="{BB962C8B-B14F-4D97-AF65-F5344CB8AC3E}">
        <p14:creationId xmlns:p14="http://schemas.microsoft.com/office/powerpoint/2010/main" val="4054505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107996"/>
          </a:xfrm>
        </p:spPr>
        <p:txBody>
          <a:bodyPr>
            <a:normAutofit fontScale="90000"/>
          </a:bodyPr>
          <a:lstStyle/>
          <a:p>
            <a:pPr lvl="0" indent="-460375">
              <a:spcBef>
                <a:spcPct val="20000"/>
              </a:spcBef>
            </a:pPr>
            <a:r>
              <a:rPr lang="en-US" smtClean="0"/>
              <a:t>Supported Virtualization Subsystems</a:t>
            </a:r>
            <a:br>
              <a:rPr lang="en-US" smtClean="0"/>
            </a:br>
            <a:r>
              <a:rPr lang="en-US" sz="3600" smtClean="0"/>
              <a:t>Server App-V has expanded virtualization support</a:t>
            </a:r>
            <a:endParaRPr lang="en-US" sz="3600" dirty="0"/>
          </a:p>
        </p:txBody>
      </p:sp>
      <p:graphicFrame>
        <p:nvGraphicFramePr>
          <p:cNvPr id="6" name="Diagram 5"/>
          <p:cNvGraphicFramePr/>
          <p:nvPr>
            <p:extLst>
              <p:ext uri="{D42A27DB-BD31-4B8C-83A1-F6EECF244321}">
                <p14:modId xmlns:p14="http://schemas.microsoft.com/office/powerpoint/2010/main" val="1163751458"/>
              </p:ext>
            </p:extLst>
          </p:nvPr>
        </p:nvGraphicFramePr>
        <p:xfrm>
          <a:off x="467544" y="1844824"/>
          <a:ext cx="82809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9147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IIS Virtualization Subsystem</a:t>
            </a:r>
            <a:br>
              <a:rPr lang="en-US" smtClean="0"/>
            </a:br>
            <a:endParaRPr lang="en-US" dirty="0"/>
          </a:p>
        </p:txBody>
      </p:sp>
      <p:sp>
        <p:nvSpPr>
          <p:cNvPr id="6" name="Content Placeholder 5"/>
          <p:cNvSpPr>
            <a:spLocks noGrp="1"/>
          </p:cNvSpPr>
          <p:nvPr>
            <p:ph idx="1"/>
          </p:nvPr>
        </p:nvSpPr>
        <p:spPr/>
        <p:txBody>
          <a:bodyPr/>
          <a:lstStyle/>
          <a:p>
            <a:pPr lvl="0"/>
            <a:r>
              <a:rPr lang="en-US" dirty="0"/>
              <a:t>Support web applications that run on top of IIS 6,  IIS 7, IIS 7.5 </a:t>
            </a:r>
          </a:p>
          <a:p>
            <a:pPr lvl="0"/>
            <a:r>
              <a:rPr lang="en-US" dirty="0"/>
              <a:t>Enable admins to virtualize IIS sites, applications, and virtual directories</a:t>
            </a:r>
          </a:p>
          <a:p>
            <a:r>
              <a:rPr lang="en-US" dirty="0"/>
              <a:t>Dependency on Web Deploy</a:t>
            </a:r>
          </a:p>
          <a:p>
            <a:r>
              <a:rPr lang="en-US" dirty="0"/>
              <a:t>No support for virtualizing the IIS workload	</a:t>
            </a:r>
          </a:p>
          <a:p>
            <a:endParaRPr lang="en-US" dirty="0"/>
          </a:p>
        </p:txBody>
      </p:sp>
      <p:sp>
        <p:nvSpPr>
          <p:cNvPr id="3" name="Text Placeholder 2"/>
          <p:cNvSpPr>
            <a:spLocks noGrp="1"/>
          </p:cNvSpPr>
          <p:nvPr>
            <p:ph type="body" sz="quarter" idx="10"/>
          </p:nvPr>
        </p:nvSpPr>
        <p:spPr/>
        <p:txBody>
          <a:bodyPr/>
          <a:lstStyle/>
          <a:p>
            <a:pPr lvl="1"/>
            <a:endParaRPr lang="en-US" dirty="0" smtClean="0"/>
          </a:p>
          <a:p>
            <a:endParaRPr lang="en-US" dirty="0"/>
          </a:p>
        </p:txBody>
      </p:sp>
    </p:spTree>
    <p:extLst>
      <p:ext uri="{BB962C8B-B14F-4D97-AF65-F5344CB8AC3E}">
        <p14:creationId xmlns:p14="http://schemas.microsoft.com/office/powerpoint/2010/main" val="3947543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Understanding Server App-V, Sequencing and Deploying Datacenter Applications </a:t>
            </a:r>
            <a:endParaRPr lang="en-AU" dirty="0"/>
          </a:p>
        </p:txBody>
      </p:sp>
      <p:sp>
        <p:nvSpPr>
          <p:cNvPr id="3" name="Text Placeholder 2"/>
          <p:cNvSpPr>
            <a:spLocks noGrp="1"/>
          </p:cNvSpPr>
          <p:nvPr>
            <p:ph type="body" idx="1"/>
          </p:nvPr>
        </p:nvSpPr>
        <p:spPr/>
        <p:txBody>
          <a:bodyPr/>
          <a:lstStyle/>
          <a:p>
            <a:pPr lvl="0">
              <a:defRPr/>
            </a:pPr>
            <a:r>
              <a:rPr lang="en-US" dirty="0" smtClean="0"/>
              <a:t>Amit Pawar</a:t>
            </a:r>
          </a:p>
          <a:p>
            <a:pPr lvl="0">
              <a:defRPr/>
            </a:pPr>
            <a:r>
              <a:rPr lang="en-US" dirty="0" smtClean="0"/>
              <a:t>Enterprise Technology Strategist	</a:t>
            </a:r>
          </a:p>
          <a:p>
            <a:pPr lvl="0">
              <a:defRPr/>
            </a:pPr>
            <a:r>
              <a:rPr lang="en-US" dirty="0" smtClean="0"/>
              <a:t>Microsoft Corporation</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#VIR302</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Windows Services Virtualization Subsystem</a:t>
            </a:r>
            <a:endParaRPr lang="en-US" dirty="0"/>
          </a:p>
        </p:txBody>
      </p:sp>
      <p:sp>
        <p:nvSpPr>
          <p:cNvPr id="5" name="Content Placeholder 4"/>
          <p:cNvSpPr>
            <a:spLocks noGrp="1"/>
          </p:cNvSpPr>
          <p:nvPr>
            <p:ph idx="1"/>
          </p:nvPr>
        </p:nvSpPr>
        <p:spPr/>
        <p:txBody>
          <a:bodyPr/>
          <a:lstStyle/>
          <a:p>
            <a:r>
              <a:rPr lang="en-US" dirty="0"/>
              <a:t>Core Windows Services supported</a:t>
            </a:r>
          </a:p>
          <a:p>
            <a:r>
              <a:rPr lang="en-US" dirty="0"/>
              <a:t>Virtualized Windows Services are registered with the Service Control Manager (SCM)</a:t>
            </a:r>
          </a:p>
          <a:p>
            <a:r>
              <a:rPr lang="en-US" dirty="0"/>
              <a:t>All types of user accounts (</a:t>
            </a:r>
            <a:r>
              <a:rPr lang="en-US" dirty="0" err="1"/>
              <a:t>LocalSystem</a:t>
            </a:r>
            <a:r>
              <a:rPr lang="en-US" dirty="0"/>
              <a:t>, Network Service, Domain Accounts) are supported</a:t>
            </a:r>
          </a:p>
          <a:p>
            <a:endParaRPr lang="en-US" dirty="0"/>
          </a:p>
        </p:txBody>
      </p:sp>
    </p:spTree>
    <p:extLst>
      <p:ext uri="{BB962C8B-B14F-4D97-AF65-F5344CB8AC3E}">
        <p14:creationId xmlns:p14="http://schemas.microsoft.com/office/powerpoint/2010/main" val="4199370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mtClean="0"/>
              <a:t>Other Virtualization Subsystem Support</a:t>
            </a:r>
            <a:br>
              <a:rPr lang="en-US" smtClean="0"/>
            </a:br>
            <a:endParaRPr lang="en-US" dirty="0"/>
          </a:p>
        </p:txBody>
      </p:sp>
      <p:sp>
        <p:nvSpPr>
          <p:cNvPr id="5" name="Content Placeholder 4"/>
          <p:cNvSpPr>
            <a:spLocks noGrp="1"/>
          </p:cNvSpPr>
          <p:nvPr>
            <p:ph idx="1"/>
          </p:nvPr>
        </p:nvSpPr>
        <p:spPr/>
        <p:txBody>
          <a:bodyPr>
            <a:normAutofit fontScale="92500" lnSpcReduction="20000"/>
          </a:bodyPr>
          <a:lstStyle/>
          <a:p>
            <a:r>
              <a:rPr lang="en-US" dirty="0"/>
              <a:t>COM/COM+/DCOM</a:t>
            </a:r>
          </a:p>
          <a:p>
            <a:r>
              <a:rPr lang="en-US" dirty="0"/>
              <a:t>SSRS 2005 and 2008</a:t>
            </a:r>
          </a:p>
          <a:p>
            <a:r>
              <a:rPr lang="en-US" dirty="0"/>
              <a:t>Application WMI Providers</a:t>
            </a:r>
          </a:p>
          <a:p>
            <a:pPr lvl="1"/>
            <a:r>
              <a:rPr lang="en-US" dirty="0"/>
              <a:t>WSMAN server NOT included in VE</a:t>
            </a:r>
          </a:p>
          <a:p>
            <a:pPr lvl="1"/>
            <a:r>
              <a:rPr lang="en-US" dirty="0"/>
              <a:t>WMI providers become part of the virtual environment</a:t>
            </a:r>
          </a:p>
          <a:p>
            <a:pPr lvl="1"/>
            <a:r>
              <a:rPr lang="en-US" dirty="0"/>
              <a:t>Providers exposed outside VE for remote management scenarios</a:t>
            </a:r>
          </a:p>
          <a:p>
            <a:r>
              <a:rPr lang="en-US" dirty="0"/>
              <a:t>Local Users and Groups</a:t>
            </a:r>
          </a:p>
          <a:p>
            <a:pPr lvl="1"/>
            <a:r>
              <a:rPr lang="en-US" dirty="0"/>
              <a:t>Local users and groups created during application installation are brought into the virtual environment</a:t>
            </a:r>
          </a:p>
          <a:p>
            <a:pPr lvl="1"/>
            <a:r>
              <a:rPr lang="en-US" dirty="0"/>
              <a:t>ACL preservation is maintained</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9735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Postponed from V 1.0 Release</a:t>
            </a:r>
            <a:endParaRPr lang="en-US" dirty="0"/>
          </a:p>
        </p:txBody>
      </p:sp>
      <p:sp>
        <p:nvSpPr>
          <p:cNvPr id="3" name="Content Placeholder 2"/>
          <p:cNvSpPr>
            <a:spLocks noGrp="1"/>
          </p:cNvSpPr>
          <p:nvPr>
            <p:ph idx="1"/>
          </p:nvPr>
        </p:nvSpPr>
        <p:spPr>
          <a:xfrm>
            <a:off x="467544" y="1772816"/>
            <a:ext cx="8229600" cy="3849291"/>
          </a:xfrm>
        </p:spPr>
        <p:txBody>
          <a:bodyPr>
            <a:normAutofit/>
          </a:bodyPr>
          <a:lstStyle/>
          <a:p>
            <a:r>
              <a:rPr lang="en-US" dirty="0" smtClean="0"/>
              <a:t>Hosts</a:t>
            </a:r>
          </a:p>
          <a:p>
            <a:pPr lvl="1"/>
            <a:r>
              <a:rPr lang="en-US" dirty="0" smtClean="0"/>
              <a:t>SharePoint</a:t>
            </a:r>
          </a:p>
          <a:p>
            <a:pPr lvl="1"/>
            <a:r>
              <a:rPr lang="en-US" dirty="0" smtClean="0"/>
              <a:t>J2EE Application Servers</a:t>
            </a:r>
          </a:p>
          <a:p>
            <a:pPr lvl="1"/>
            <a:r>
              <a:rPr lang="en-US" dirty="0" smtClean="0"/>
              <a:t>SQL Server</a:t>
            </a:r>
          </a:p>
          <a:p>
            <a:pPr lvl="1"/>
            <a:r>
              <a:rPr lang="en-US" dirty="0"/>
              <a:t>E</a:t>
            </a:r>
            <a:r>
              <a:rPr lang="en-US" dirty="0" smtClean="0"/>
              <a:t>xchange Server</a:t>
            </a:r>
          </a:p>
          <a:p>
            <a:r>
              <a:rPr lang="en-US" dirty="0"/>
              <a:t>Out of Scope</a:t>
            </a:r>
          </a:p>
          <a:p>
            <a:pPr lvl="1"/>
            <a:r>
              <a:rPr lang="en-US" dirty="0"/>
              <a:t>OS Components</a:t>
            </a:r>
          </a:p>
          <a:p>
            <a:pPr lvl="1"/>
            <a:r>
              <a:rPr lang="en-US" dirty="0"/>
              <a:t>Device Drivers</a:t>
            </a:r>
          </a:p>
          <a:p>
            <a:pPr lvl="1"/>
            <a:endParaRPr lang="en-US" dirty="0" smtClean="0"/>
          </a:p>
        </p:txBody>
      </p:sp>
    </p:spTree>
    <p:extLst>
      <p:ext uri="{BB962C8B-B14F-4D97-AF65-F5344CB8AC3E}">
        <p14:creationId xmlns:p14="http://schemas.microsoft.com/office/powerpoint/2010/main" val="111467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Server App-V vs. App-V</a:t>
            </a:r>
            <a:br>
              <a:rPr lang="en-US" dirty="0" smtClean="0"/>
            </a:br>
            <a:endParaRPr lang="en-US" dirty="0"/>
          </a:p>
        </p:txBody>
      </p:sp>
      <p:sp>
        <p:nvSpPr>
          <p:cNvPr id="6" name="Content Placeholder 5"/>
          <p:cNvSpPr>
            <a:spLocks noGrp="1"/>
          </p:cNvSpPr>
          <p:nvPr>
            <p:ph idx="1"/>
          </p:nvPr>
        </p:nvSpPr>
        <p:spPr>
          <a:xfrm>
            <a:off x="467544" y="1556792"/>
            <a:ext cx="8229600" cy="5085184"/>
          </a:xfrm>
        </p:spPr>
        <p:txBody>
          <a:bodyPr>
            <a:normAutofit fontScale="92500" lnSpcReduction="10000"/>
          </a:bodyPr>
          <a:lstStyle/>
          <a:p>
            <a:r>
              <a:rPr lang="en-US" dirty="0"/>
              <a:t>No </a:t>
            </a:r>
            <a:r>
              <a:rPr lang="en-US" dirty="0" smtClean="0"/>
              <a:t>streaming</a:t>
            </a:r>
          </a:p>
          <a:p>
            <a:pPr lvl="1"/>
            <a:r>
              <a:rPr lang="en-US" dirty="0" smtClean="0"/>
              <a:t>Data center management solutions like SCVMM will deliver the Server App-V packages</a:t>
            </a:r>
            <a:endParaRPr lang="en-US" dirty="0"/>
          </a:p>
          <a:p>
            <a:r>
              <a:rPr lang="en-US" dirty="0"/>
              <a:t>File System – NTFS</a:t>
            </a:r>
          </a:p>
          <a:p>
            <a:r>
              <a:rPr lang="en-US" dirty="0"/>
              <a:t>Better integration</a:t>
            </a:r>
          </a:p>
          <a:p>
            <a:pPr lvl="1"/>
            <a:r>
              <a:rPr lang="en-US" dirty="0"/>
              <a:t>Components like Services, IIS, WMI, COM, </a:t>
            </a:r>
            <a:r>
              <a:rPr lang="en-US" dirty="0" err="1"/>
              <a:t>Perf</a:t>
            </a:r>
            <a:r>
              <a:rPr lang="en-US" dirty="0"/>
              <a:t> Counters etc. are natively registered</a:t>
            </a:r>
          </a:p>
          <a:p>
            <a:pPr lvl="1"/>
            <a:r>
              <a:rPr lang="en-US" dirty="0"/>
              <a:t>Application files are visible</a:t>
            </a:r>
          </a:p>
          <a:p>
            <a:pPr lvl="1"/>
            <a:r>
              <a:rPr lang="en-US" dirty="0"/>
              <a:t>Registry &amp; file system mappings are still in the bubble</a:t>
            </a:r>
          </a:p>
          <a:p>
            <a:r>
              <a:rPr lang="en-US" dirty="0"/>
              <a:t>Limited multi-tenancy </a:t>
            </a:r>
            <a:r>
              <a:rPr lang="en-US" dirty="0" smtClean="0"/>
              <a:t>support</a:t>
            </a:r>
          </a:p>
          <a:p>
            <a:pPr lvl="1"/>
            <a:r>
              <a:rPr lang="en-US" dirty="0" smtClean="0"/>
              <a:t>Web app support only</a:t>
            </a:r>
          </a:p>
          <a:p>
            <a:pPr lvl="1"/>
            <a:r>
              <a:rPr lang="en-US" dirty="0" smtClean="0"/>
              <a:t>Single purpose OS instances address scenario needs for most customers due to security, increase in attack surface. </a:t>
            </a:r>
          </a:p>
          <a:p>
            <a:endParaRPr lang="en-US" dirty="0"/>
          </a:p>
          <a:p>
            <a:endParaRPr lang="en-US" dirty="0"/>
          </a:p>
        </p:txBody>
      </p:sp>
      <p:sp>
        <p:nvSpPr>
          <p:cNvPr id="5" name="Text Placeholder 5"/>
          <p:cNvSpPr>
            <a:spLocks noGrp="1"/>
          </p:cNvSpPr>
          <p:nvPr>
            <p:ph type="body" sz="quarter" idx="10"/>
          </p:nvPr>
        </p:nvSpPr>
        <p:spPr/>
        <p:txBody>
          <a:bodyPr/>
          <a:lstStyle/>
          <a:p>
            <a:endParaRPr lang="en-US" dirty="0" smtClean="0"/>
          </a:p>
        </p:txBody>
      </p:sp>
    </p:spTree>
    <p:extLst>
      <p:ext uri="{BB962C8B-B14F-4D97-AF65-F5344CB8AC3E}">
        <p14:creationId xmlns:p14="http://schemas.microsoft.com/office/powerpoint/2010/main" val="380884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Integration With Existing Tools And Native System</a:t>
            </a:r>
            <a:endParaRPr lang="en-US" dirty="0"/>
          </a:p>
        </p:txBody>
      </p:sp>
      <p:sp>
        <p:nvSpPr>
          <p:cNvPr id="6" name="Content Placeholder 5"/>
          <p:cNvSpPr>
            <a:spLocks noGrp="1"/>
          </p:cNvSpPr>
          <p:nvPr>
            <p:ph idx="1"/>
          </p:nvPr>
        </p:nvSpPr>
        <p:spPr/>
        <p:txBody>
          <a:bodyPr/>
          <a:lstStyle/>
          <a:p>
            <a:r>
              <a:rPr lang="en-US" dirty="0"/>
              <a:t>Web sites, app pools – IIS Manager</a:t>
            </a:r>
          </a:p>
          <a:p>
            <a:pPr lvl="0"/>
            <a:r>
              <a:rPr lang="en-US" dirty="0"/>
              <a:t>Windows Services – Service Control Manager, </a:t>
            </a:r>
            <a:r>
              <a:rPr lang="en-US" dirty="0" err="1"/>
              <a:t>sc</a:t>
            </a:r>
            <a:r>
              <a:rPr lang="en-US" dirty="0"/>
              <a:t> </a:t>
            </a:r>
          </a:p>
          <a:p>
            <a:pPr lvl="0"/>
            <a:r>
              <a:rPr lang="en-US" dirty="0"/>
              <a:t>Management Packs – SCOM 2012</a:t>
            </a:r>
          </a:p>
          <a:p>
            <a:pPr lvl="0"/>
            <a:r>
              <a:rPr lang="en-US" dirty="0"/>
              <a:t>Performance Counters – </a:t>
            </a:r>
            <a:r>
              <a:rPr lang="en-US" dirty="0" err="1"/>
              <a:t>perfmon</a:t>
            </a:r>
            <a:endParaRPr lang="en-US" dirty="0"/>
          </a:p>
          <a:p>
            <a:pPr lvl="0"/>
            <a:r>
              <a:rPr lang="en-US" dirty="0"/>
              <a:t>Event logs – Event Viewer</a:t>
            </a:r>
          </a:p>
          <a:p>
            <a:pPr lvl="0"/>
            <a:r>
              <a:rPr lang="en-US" dirty="0"/>
              <a:t>Local users / groups – file ACLs preserved</a:t>
            </a:r>
          </a:p>
          <a:p>
            <a:r>
              <a:rPr lang="en-US" dirty="0"/>
              <a:t>WMI providers – Local / remote management</a:t>
            </a:r>
          </a:p>
          <a:p>
            <a:pPr marL="0" indent="0">
              <a:buNone/>
            </a:pPr>
            <a:endParaRPr lang="en-US" dirty="0"/>
          </a:p>
        </p:txBody>
      </p:sp>
      <p:sp>
        <p:nvSpPr>
          <p:cNvPr id="3" name="Text Placeholder 2"/>
          <p:cNvSpPr>
            <a:spLocks noGrp="1"/>
          </p:cNvSpPr>
          <p:nvPr>
            <p:ph type="body" sz="quarter" idx="10"/>
          </p:nvPr>
        </p:nvSpPr>
        <p:spPr/>
        <p:txBody>
          <a:bodyPr/>
          <a:lstStyle/>
          <a:p>
            <a:pPr lvl="0"/>
            <a:endParaRPr lang="en-US" dirty="0" smtClean="0"/>
          </a:p>
          <a:p>
            <a:pPr lvl="0"/>
            <a:endParaRPr lang="en-US" dirty="0" smtClean="0"/>
          </a:p>
          <a:p>
            <a:pPr lvl="1"/>
            <a:endParaRPr lang="en-US" dirty="0" smtClean="0"/>
          </a:p>
          <a:p>
            <a:endParaRPr lang="en-US" dirty="0"/>
          </a:p>
        </p:txBody>
      </p:sp>
    </p:spTree>
    <p:extLst>
      <p:ext uri="{BB962C8B-B14F-4D97-AF65-F5344CB8AC3E}">
        <p14:creationId xmlns:p14="http://schemas.microsoft.com/office/powerpoint/2010/main" val="2985834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Sequencing</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571533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Server App-V Sequencer</a:t>
            </a:r>
            <a:endParaRPr lang="en-US" sz="2800" spc="0" dirty="0">
              <a:ln>
                <a:noFill/>
              </a:ln>
              <a:solidFill>
                <a:srgbClr val="D6E032">
                  <a:alpha val="99000"/>
                </a:srgbClr>
              </a:solidFill>
              <a:cs typeface="+mn-cs"/>
            </a:endParaRPr>
          </a:p>
        </p:txBody>
      </p:sp>
      <p:sp>
        <p:nvSpPr>
          <p:cNvPr id="3" name="Content Placeholder 2"/>
          <p:cNvSpPr>
            <a:spLocks noGrp="1"/>
          </p:cNvSpPr>
          <p:nvPr>
            <p:ph idx="1"/>
          </p:nvPr>
        </p:nvSpPr>
        <p:spPr>
          <a:xfrm>
            <a:off x="395536" y="1988840"/>
            <a:ext cx="8229600" cy="3849291"/>
          </a:xfrm>
        </p:spPr>
        <p:txBody>
          <a:bodyPr>
            <a:normAutofit/>
          </a:bodyPr>
          <a:lstStyle/>
          <a:p>
            <a:pPr marL="0" indent="0">
              <a:buNone/>
            </a:pPr>
            <a:r>
              <a:rPr lang="en-US" sz="3600" dirty="0"/>
              <a:t>What </a:t>
            </a:r>
            <a:r>
              <a:rPr lang="en-US" sz="3600" dirty="0" smtClean="0"/>
              <a:t>is it?</a:t>
            </a:r>
            <a:endParaRPr lang="en-US" sz="3600" dirty="0"/>
          </a:p>
          <a:p>
            <a:r>
              <a:rPr lang="en-US" dirty="0" smtClean="0"/>
              <a:t>Tool that converts applications to images</a:t>
            </a:r>
          </a:p>
          <a:p>
            <a:pPr marL="0" indent="0">
              <a:buNone/>
            </a:pPr>
            <a:r>
              <a:rPr lang="en-US" sz="3600" dirty="0" smtClean="0"/>
              <a:t>What you would you use it for?</a:t>
            </a:r>
          </a:p>
          <a:p>
            <a:r>
              <a:rPr lang="en-US" dirty="0" smtClean="0"/>
              <a:t>To create application images </a:t>
            </a:r>
          </a:p>
          <a:p>
            <a:r>
              <a:rPr lang="en-US" dirty="0" smtClean="0"/>
              <a:t>To identify instance-specific configuration</a:t>
            </a:r>
          </a:p>
        </p:txBody>
      </p:sp>
    </p:spTree>
    <p:extLst>
      <p:ext uri="{BB962C8B-B14F-4D97-AF65-F5344CB8AC3E}">
        <p14:creationId xmlns:p14="http://schemas.microsoft.com/office/powerpoint/2010/main" val="3061331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57946" y="3633698"/>
            <a:ext cx="7958470" cy="1523494"/>
          </a:xfrm>
        </p:spPr>
        <p:txBody>
          <a:bodyPr/>
          <a:lstStyle/>
          <a:p>
            <a:r>
              <a:rPr lang="en-US" dirty="0" smtClean="0">
                <a:solidFill>
                  <a:srgbClr val="00C2F1"/>
                </a:solidFill>
              </a:rPr>
              <a:t>Sequencing applications using the graphical interface </a:t>
            </a:r>
            <a:endParaRPr lang="en-US" dirty="0">
              <a:solidFill>
                <a:srgbClr val="00C2F1"/>
              </a:solidFill>
            </a:endParaRPr>
          </a:p>
        </p:txBody>
      </p:sp>
      <p:sp>
        <p:nvSpPr>
          <p:cNvPr id="4" name="Text Placeholder 3"/>
          <p:cNvSpPr>
            <a:spLocks noGrp="1"/>
          </p:cNvSpPr>
          <p:nvPr>
            <p:ph type="body" sz="quarter" idx="10"/>
          </p:nvPr>
        </p:nvSpPr>
        <p:spPr>
          <a:xfrm>
            <a:off x="-108520" y="1613990"/>
            <a:ext cx="8362080" cy="1378644"/>
          </a:xfrm>
        </p:spPr>
        <p:txBody>
          <a:bodyPr/>
          <a:lstStyle/>
          <a:p>
            <a:r>
              <a:rPr lang="en-US" dirty="0" smtClean="0">
                <a:solidFill>
                  <a:schemeClr val="accent6">
                    <a:lumMod val="40000"/>
                    <a:lumOff val="60000"/>
                  </a:schemeClr>
                </a:solidFill>
              </a:rPr>
              <a:t>demo </a:t>
            </a:r>
            <a:endParaRPr lang="en-US" dirty="0">
              <a:solidFill>
                <a:schemeClr val="accent6">
                  <a:lumMod val="40000"/>
                  <a:lumOff val="60000"/>
                </a:schemeClr>
              </a:solidFill>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814046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Sequencing Artifacts</a:t>
            </a:r>
            <a:endParaRPr lang="en-US" dirty="0"/>
          </a:p>
        </p:txBody>
      </p:sp>
      <p:sp>
        <p:nvSpPr>
          <p:cNvPr id="6" name="Content Placeholder 5"/>
          <p:cNvSpPr>
            <a:spLocks noGrp="1"/>
          </p:cNvSpPr>
          <p:nvPr>
            <p:ph idx="1"/>
          </p:nvPr>
        </p:nvSpPr>
        <p:spPr/>
        <p:txBody>
          <a:bodyPr>
            <a:normAutofit lnSpcReduction="10000"/>
          </a:bodyPr>
          <a:lstStyle/>
          <a:p>
            <a:r>
              <a:rPr lang="en-US" dirty="0"/>
              <a:t>SFT file: Immutable application </a:t>
            </a:r>
            <a:r>
              <a:rPr lang="en-US" dirty="0" smtClean="0"/>
              <a:t>image</a:t>
            </a:r>
          </a:p>
          <a:p>
            <a:endParaRPr lang="en-US" dirty="0"/>
          </a:p>
          <a:p>
            <a:r>
              <a:rPr lang="en-US" dirty="0"/>
              <a:t>SPRJ file: Virtual application project </a:t>
            </a:r>
            <a:r>
              <a:rPr lang="en-US" dirty="0" smtClean="0"/>
              <a:t>file</a:t>
            </a:r>
            <a:endParaRPr lang="en-US" dirty="0"/>
          </a:p>
          <a:p>
            <a:endParaRPr lang="en-US" dirty="0" smtClean="0"/>
          </a:p>
          <a:p>
            <a:r>
              <a:rPr lang="en-US" dirty="0" smtClean="0"/>
              <a:t>Deploymentconfig.xml</a:t>
            </a:r>
            <a:r>
              <a:rPr lang="en-US" dirty="0"/>
              <a:t>: Virtual application </a:t>
            </a:r>
            <a:r>
              <a:rPr lang="en-US" dirty="0" smtClean="0"/>
              <a:t>configuration</a:t>
            </a:r>
            <a:endParaRPr lang="en-US" dirty="0"/>
          </a:p>
          <a:p>
            <a:endParaRPr lang="en-US" dirty="0" smtClean="0"/>
          </a:p>
          <a:p>
            <a:r>
              <a:rPr lang="en-US" dirty="0" smtClean="0"/>
              <a:t>Report.xml</a:t>
            </a:r>
            <a:r>
              <a:rPr lang="en-US" dirty="0"/>
              <a:t>: Identified sequencing issues</a:t>
            </a:r>
          </a:p>
          <a:p>
            <a:endParaRPr lang="en-US" dirty="0"/>
          </a:p>
        </p:txBody>
      </p:sp>
      <p:sp>
        <p:nvSpPr>
          <p:cNvPr id="3" name="Text Placeholder 2"/>
          <p:cNvSpPr>
            <a:spLocks noGrp="1"/>
          </p:cNvSpPr>
          <p:nvPr>
            <p:ph type="body" sz="quarter" idx="10"/>
          </p:nvPr>
        </p:nvSpPr>
        <p:spPr/>
        <p:txBody>
          <a:bodyPr/>
          <a:lstStyle/>
          <a:p>
            <a:endParaRPr lang="en-US" dirty="0" smtClean="0"/>
          </a:p>
        </p:txBody>
      </p:sp>
    </p:spTree>
    <p:extLst>
      <p:ext uri="{BB962C8B-B14F-4D97-AF65-F5344CB8AC3E}">
        <p14:creationId xmlns:p14="http://schemas.microsoft.com/office/powerpoint/2010/main" val="82138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normAutofit fontScale="90000"/>
          </a:bodyPr>
          <a:lstStyle/>
          <a:p>
            <a:r>
              <a:rPr lang="en-US" dirty="0" smtClean="0"/>
              <a:t>Server App-V Sequencer PowerShell </a:t>
            </a:r>
            <a:r>
              <a:rPr lang="en-US" dirty="0" err="1" smtClean="0"/>
              <a:t>Cmdlets</a:t>
            </a:r>
            <a:endParaRPr lang="en-US" sz="3600" dirty="0"/>
          </a:p>
        </p:txBody>
      </p:sp>
      <p:graphicFrame>
        <p:nvGraphicFramePr>
          <p:cNvPr id="6" name="Diagram 5"/>
          <p:cNvGraphicFramePr/>
          <p:nvPr>
            <p:extLst>
              <p:ext uri="{D42A27DB-BD31-4B8C-83A1-F6EECF244321}">
                <p14:modId xmlns:p14="http://schemas.microsoft.com/office/powerpoint/2010/main" val="1285079723"/>
              </p:ext>
            </p:extLst>
          </p:nvPr>
        </p:nvGraphicFramePr>
        <p:xfrm>
          <a:off x="303861" y="1770928"/>
          <a:ext cx="8561762" cy="389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2615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934464" y="1178560"/>
            <a:ext cx="5937526" cy="985520"/>
          </a:xfrm>
          <a:prstGeom prst="roundRect">
            <a:avLst/>
          </a:prstGeom>
          <a:solidFill>
            <a:schemeClr val="tx1">
              <a:alpha val="63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800082" lvl="1" indent="-342900" defTabSz="914099" fontAlgn="base">
              <a:spcBef>
                <a:spcPct val="0"/>
              </a:spcBef>
              <a:spcAft>
                <a:spcPct val="0"/>
              </a:spcAft>
              <a:buFont typeface="Arial" pitchFamily="34" charset="0"/>
              <a:buChar char="•"/>
            </a:pPr>
            <a:r>
              <a:rPr lang="en-US" sz="2000" dirty="0" smtClean="0">
                <a:solidFill>
                  <a:schemeClr val="bg1"/>
                </a:solidFill>
              </a:rPr>
              <a:t>Understand the scenarios</a:t>
            </a:r>
          </a:p>
          <a:p>
            <a:pPr marL="800082" lvl="1" indent="-342900" defTabSz="914099" fontAlgn="base">
              <a:spcBef>
                <a:spcPct val="0"/>
              </a:spcBef>
              <a:spcAft>
                <a:spcPct val="0"/>
              </a:spcAft>
              <a:buFont typeface="Arial" pitchFamily="34" charset="0"/>
              <a:buChar char="•"/>
            </a:pPr>
            <a:r>
              <a:rPr lang="en-US" sz="2000" dirty="0" smtClean="0">
                <a:solidFill>
                  <a:schemeClr val="bg1"/>
                </a:solidFill>
              </a:rPr>
              <a:t>Application support</a:t>
            </a:r>
          </a:p>
        </p:txBody>
      </p:sp>
      <p:sp>
        <p:nvSpPr>
          <p:cNvPr id="4" name="Title 3"/>
          <p:cNvSpPr>
            <a:spLocks noGrp="1"/>
          </p:cNvSpPr>
          <p:nvPr>
            <p:ph type="title"/>
          </p:nvPr>
        </p:nvSpPr>
        <p:spPr>
          <a:xfrm>
            <a:off x="457200" y="44624"/>
            <a:ext cx="8229600" cy="1143000"/>
          </a:xfrm>
        </p:spPr>
        <p:txBody>
          <a:bodyPr/>
          <a:lstStyle/>
          <a:p>
            <a:r>
              <a:rPr lang="en-US" dirty="0" smtClean="0"/>
              <a:t>Session Overview</a:t>
            </a:r>
            <a:endParaRPr lang="en-US" dirty="0"/>
          </a:p>
        </p:txBody>
      </p:sp>
      <p:sp>
        <p:nvSpPr>
          <p:cNvPr id="5" name="Rounded Rectangle 4"/>
          <p:cNvSpPr/>
          <p:nvPr/>
        </p:nvSpPr>
        <p:spPr bwMode="auto">
          <a:xfrm>
            <a:off x="373477" y="1005840"/>
            <a:ext cx="2705805" cy="12700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rgbClr val="FFFFFF"/>
                    </a:gs>
                    <a:gs pos="100000">
                      <a:srgbClr val="FFFFFF"/>
                    </a:gs>
                  </a:gsLst>
                  <a:lin ang="5400000" scaled="0"/>
                </a:gradFill>
              </a:rPr>
              <a:t>Server App-V</a:t>
            </a:r>
          </a:p>
        </p:txBody>
      </p:sp>
      <p:sp>
        <p:nvSpPr>
          <p:cNvPr id="7" name="Rounded Rectangle 6"/>
          <p:cNvSpPr/>
          <p:nvPr/>
        </p:nvSpPr>
        <p:spPr bwMode="auto">
          <a:xfrm>
            <a:off x="2934464" y="2555240"/>
            <a:ext cx="5937526" cy="985520"/>
          </a:xfrm>
          <a:prstGeom prst="roundRect">
            <a:avLst/>
          </a:prstGeom>
          <a:solidFill>
            <a:schemeClr val="tx1">
              <a:alpha val="63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800082" lvl="1" indent="-342900" defTabSz="914099" fontAlgn="base">
              <a:spcBef>
                <a:spcPct val="0"/>
              </a:spcBef>
              <a:spcAft>
                <a:spcPct val="0"/>
              </a:spcAft>
              <a:buFont typeface="Arial" pitchFamily="34" charset="0"/>
              <a:buChar char="•"/>
            </a:pPr>
            <a:r>
              <a:rPr lang="en-US" sz="2000" dirty="0" smtClean="0">
                <a:solidFill>
                  <a:schemeClr val="bg1"/>
                </a:solidFill>
              </a:rPr>
              <a:t>Review of the sequencing process</a:t>
            </a:r>
          </a:p>
          <a:p>
            <a:pPr marL="800082" lvl="1" indent="-342900" defTabSz="914099" fontAlgn="base">
              <a:spcBef>
                <a:spcPct val="0"/>
              </a:spcBef>
              <a:spcAft>
                <a:spcPct val="0"/>
              </a:spcAft>
              <a:buFont typeface="Arial" pitchFamily="34" charset="0"/>
              <a:buChar char="•"/>
            </a:pPr>
            <a:r>
              <a:rPr lang="en-US" sz="2000" dirty="0" smtClean="0">
                <a:solidFill>
                  <a:schemeClr val="bg1"/>
                </a:solidFill>
              </a:rPr>
              <a:t>Demo</a:t>
            </a:r>
          </a:p>
        </p:txBody>
      </p:sp>
      <p:sp>
        <p:nvSpPr>
          <p:cNvPr id="8" name="Rounded Rectangle 7"/>
          <p:cNvSpPr/>
          <p:nvPr/>
        </p:nvSpPr>
        <p:spPr bwMode="auto">
          <a:xfrm>
            <a:off x="373477" y="2413000"/>
            <a:ext cx="2705805" cy="12700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rgbClr val="FFFFFF"/>
                    </a:gs>
                    <a:gs pos="100000">
                      <a:srgbClr val="FFFFFF"/>
                    </a:gs>
                  </a:gsLst>
                  <a:lin ang="5400000" scaled="0"/>
                </a:gradFill>
              </a:rPr>
              <a:t>Sequencing</a:t>
            </a:r>
            <a:endParaRPr lang="en-US" sz="1600" dirty="0" smtClean="0">
              <a:gradFill>
                <a:gsLst>
                  <a:gs pos="0">
                    <a:srgbClr val="FFFFFF"/>
                  </a:gs>
                  <a:gs pos="100000">
                    <a:srgbClr val="FFFFFF"/>
                  </a:gs>
                </a:gsLst>
                <a:lin ang="5400000" scaled="0"/>
              </a:gradFill>
            </a:endParaRPr>
          </a:p>
        </p:txBody>
      </p:sp>
      <p:sp>
        <p:nvSpPr>
          <p:cNvPr id="9" name="Rounded Rectangle 8"/>
          <p:cNvSpPr/>
          <p:nvPr/>
        </p:nvSpPr>
        <p:spPr bwMode="auto">
          <a:xfrm>
            <a:off x="2934464" y="3962400"/>
            <a:ext cx="5937526" cy="985520"/>
          </a:xfrm>
          <a:prstGeom prst="roundRect">
            <a:avLst/>
          </a:prstGeom>
          <a:solidFill>
            <a:schemeClr val="tx1">
              <a:alpha val="63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800082" lvl="1" indent="-342900" defTabSz="914099" fontAlgn="base">
              <a:spcBef>
                <a:spcPct val="0"/>
              </a:spcBef>
              <a:spcAft>
                <a:spcPct val="0"/>
              </a:spcAft>
              <a:buFont typeface="Arial" pitchFamily="34" charset="0"/>
              <a:buChar char="•"/>
            </a:pPr>
            <a:r>
              <a:rPr lang="en-US" sz="2000" dirty="0" smtClean="0">
                <a:solidFill>
                  <a:schemeClr val="bg1"/>
                </a:solidFill>
              </a:rPr>
              <a:t>Automatic and manual discovery of configuration </a:t>
            </a:r>
          </a:p>
          <a:p>
            <a:pPr marL="800082" lvl="1" indent="-342900" defTabSz="914099" fontAlgn="base">
              <a:spcBef>
                <a:spcPct val="0"/>
              </a:spcBef>
              <a:spcAft>
                <a:spcPct val="0"/>
              </a:spcAft>
              <a:buFont typeface="Arial" pitchFamily="34" charset="0"/>
              <a:buChar char="•"/>
            </a:pPr>
            <a:r>
              <a:rPr lang="en-US" sz="2000" dirty="0" smtClean="0">
                <a:solidFill>
                  <a:schemeClr val="bg1"/>
                </a:solidFill>
              </a:rPr>
              <a:t>Demo</a:t>
            </a:r>
          </a:p>
        </p:txBody>
      </p:sp>
      <p:sp>
        <p:nvSpPr>
          <p:cNvPr id="10" name="Rounded Rectangle 9"/>
          <p:cNvSpPr/>
          <p:nvPr/>
        </p:nvSpPr>
        <p:spPr bwMode="auto">
          <a:xfrm>
            <a:off x="373477" y="3820160"/>
            <a:ext cx="2801940" cy="1270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rgbClr val="FFFFFF"/>
                    </a:gs>
                    <a:gs pos="100000">
                      <a:srgbClr val="FFFFFF"/>
                    </a:gs>
                  </a:gsLst>
                  <a:lin ang="5400000" scaled="0"/>
                </a:gradFill>
              </a:rPr>
              <a:t>Configuration</a:t>
            </a:r>
            <a:endParaRPr lang="en-US" sz="1600" dirty="0" smtClean="0">
              <a:gradFill>
                <a:gsLst>
                  <a:gs pos="0">
                    <a:srgbClr val="FFFFFF"/>
                  </a:gs>
                  <a:gs pos="100000">
                    <a:srgbClr val="FFFFFF"/>
                  </a:gs>
                </a:gsLst>
                <a:lin ang="5400000" scaled="0"/>
              </a:gradFill>
            </a:endParaRPr>
          </a:p>
        </p:txBody>
      </p:sp>
      <p:sp>
        <p:nvSpPr>
          <p:cNvPr id="11" name="Rounded Rectangle 10"/>
          <p:cNvSpPr/>
          <p:nvPr/>
        </p:nvSpPr>
        <p:spPr bwMode="auto">
          <a:xfrm>
            <a:off x="2934464" y="5359400"/>
            <a:ext cx="5937526" cy="985520"/>
          </a:xfrm>
          <a:prstGeom prst="roundRect">
            <a:avLst/>
          </a:prstGeom>
          <a:solidFill>
            <a:schemeClr val="tx1">
              <a:alpha val="63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800082" lvl="1" indent="-342900" defTabSz="914099" fontAlgn="base">
              <a:spcBef>
                <a:spcPct val="0"/>
              </a:spcBef>
              <a:spcAft>
                <a:spcPct val="0"/>
              </a:spcAft>
              <a:buFont typeface="Arial" pitchFamily="34" charset="0"/>
              <a:buChar char="•"/>
            </a:pPr>
            <a:r>
              <a:rPr lang="en-US" sz="2000" dirty="0" smtClean="0">
                <a:solidFill>
                  <a:schemeClr val="bg1"/>
                </a:solidFill>
              </a:rPr>
              <a:t>PowerShell cmdlets &amp; VMM 2012</a:t>
            </a:r>
          </a:p>
          <a:p>
            <a:pPr marL="800082" lvl="1" indent="-342900" defTabSz="914099" fontAlgn="base">
              <a:spcBef>
                <a:spcPct val="0"/>
              </a:spcBef>
              <a:spcAft>
                <a:spcPct val="0"/>
              </a:spcAft>
              <a:buFont typeface="Arial" pitchFamily="34" charset="0"/>
              <a:buChar char="•"/>
            </a:pPr>
            <a:r>
              <a:rPr lang="en-US" sz="2000" dirty="0" smtClean="0">
                <a:solidFill>
                  <a:schemeClr val="bg1"/>
                </a:solidFill>
              </a:rPr>
              <a:t>Demo</a:t>
            </a:r>
          </a:p>
        </p:txBody>
      </p:sp>
      <p:sp>
        <p:nvSpPr>
          <p:cNvPr id="12" name="Rounded Rectangle 11"/>
          <p:cNvSpPr/>
          <p:nvPr/>
        </p:nvSpPr>
        <p:spPr bwMode="auto">
          <a:xfrm>
            <a:off x="373477" y="5217160"/>
            <a:ext cx="2705805" cy="1270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gradFill>
                  <a:gsLst>
                    <a:gs pos="0">
                      <a:srgbClr val="FFFFFF"/>
                    </a:gs>
                    <a:gs pos="100000">
                      <a:srgbClr val="FFFFFF"/>
                    </a:gs>
                  </a:gsLst>
                  <a:lin ang="5400000" scaled="0"/>
                </a:gradFill>
              </a:rPr>
              <a:t>Deployment</a:t>
            </a:r>
            <a:endParaRPr lang="en-US" sz="16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533256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01962" y="3600526"/>
            <a:ext cx="6994362" cy="1523494"/>
          </a:xfrm>
        </p:spPr>
        <p:txBody>
          <a:bodyPr/>
          <a:lstStyle/>
          <a:p>
            <a:r>
              <a:rPr lang="en-US" dirty="0" smtClean="0">
                <a:solidFill>
                  <a:srgbClr val="00B0F0"/>
                </a:solidFill>
              </a:rPr>
              <a:t>Sequencing applications using </a:t>
            </a:r>
            <a:r>
              <a:rPr lang="en-US" dirty="0" err="1" smtClean="0">
                <a:solidFill>
                  <a:srgbClr val="00B0F0"/>
                </a:solidFill>
              </a:rPr>
              <a:t>PowerShell</a:t>
            </a:r>
            <a:endParaRPr lang="en-US" dirty="0">
              <a:solidFill>
                <a:srgbClr val="00B0F0"/>
              </a:solidFill>
            </a:endParaRPr>
          </a:p>
        </p:txBody>
      </p:sp>
      <p:sp>
        <p:nvSpPr>
          <p:cNvPr id="6" name="Subtitle 5"/>
          <p:cNvSpPr>
            <a:spLocks noGrp="1"/>
          </p:cNvSpPr>
          <p:nvPr>
            <p:ph type="subTitle" idx="1"/>
          </p:nvPr>
        </p:nvSpPr>
        <p:spPr>
          <a:xfrm>
            <a:off x="501961" y="5127575"/>
            <a:ext cx="3313277" cy="461665"/>
          </a:xfrm>
        </p:spPr>
        <p:txBody>
          <a:bodyPr/>
          <a:lstStyle/>
          <a:p>
            <a:r>
              <a:rPr lang="en-US" dirty="0" err="1" smtClean="0"/>
              <a:t>Petshop</a:t>
            </a:r>
            <a:endParaRPr lang="en-US" dirty="0"/>
          </a:p>
        </p:txBody>
      </p:sp>
      <p:sp>
        <p:nvSpPr>
          <p:cNvPr id="4" name="Text Placeholder 3"/>
          <p:cNvSpPr>
            <a:spLocks noGrp="1"/>
          </p:cNvSpPr>
          <p:nvPr>
            <p:ph type="body" sz="quarter" idx="10"/>
          </p:nvPr>
        </p:nvSpPr>
        <p:spPr>
          <a:xfrm>
            <a:off x="35496" y="1469974"/>
            <a:ext cx="8362080" cy="1378644"/>
          </a:xfrm>
        </p:spPr>
        <p:txBody>
          <a:bodyPr/>
          <a:lstStyle/>
          <a:p>
            <a:r>
              <a:rPr lang="en-US" dirty="0" smtClean="0">
                <a:solidFill>
                  <a:schemeClr val="accent6">
                    <a:lumMod val="40000"/>
                    <a:lumOff val="60000"/>
                  </a:schemeClr>
                </a:solidFill>
              </a:rPr>
              <a:t>demo </a:t>
            </a:r>
            <a:endParaRPr lang="en-US" dirty="0">
              <a:solidFill>
                <a:schemeClr val="accent6">
                  <a:lumMod val="40000"/>
                  <a:lumOff val="60000"/>
                </a:schemeClr>
              </a:solidFill>
            </a:endParaRPr>
          </a:p>
        </p:txBody>
      </p:sp>
    </p:spTree>
    <p:extLst>
      <p:ext uri="{BB962C8B-B14F-4D97-AF65-F5344CB8AC3E}">
        <p14:creationId xmlns:p14="http://schemas.microsoft.com/office/powerpoint/2010/main" val="120669483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07996"/>
          </a:xfrm>
        </p:spPr>
        <p:txBody>
          <a:bodyPr>
            <a:noAutofit/>
          </a:bodyPr>
          <a:lstStyle/>
          <a:p>
            <a:pPr lvl="0" indent="-460375">
              <a:spcBef>
                <a:spcPct val="20000"/>
              </a:spcBef>
            </a:pPr>
            <a:r>
              <a:rPr lang="en-US" sz="3200" dirty="0" smtClean="0"/>
              <a:t>Deployment Configuration</a:t>
            </a:r>
            <a:br>
              <a:rPr lang="en-US" sz="3200" dirty="0" smtClean="0"/>
            </a:br>
            <a:r>
              <a:rPr lang="en-US" sz="3200" dirty="0"/>
              <a:t>Increased flexibility in </a:t>
            </a:r>
            <a:r>
              <a:rPr lang="en-US" sz="3200" dirty="0" smtClean="0"/>
              <a:t>application </a:t>
            </a:r>
            <a:r>
              <a:rPr lang="en-US" sz="3200" dirty="0"/>
              <a:t>configuration</a:t>
            </a:r>
          </a:p>
        </p:txBody>
      </p:sp>
      <p:sp>
        <p:nvSpPr>
          <p:cNvPr id="5" name="Rectangle 4"/>
          <p:cNvSpPr/>
          <p:nvPr/>
        </p:nvSpPr>
        <p:spPr bwMode="auto">
          <a:xfrm>
            <a:off x="0" y="2345016"/>
            <a:ext cx="2983230" cy="4114800"/>
          </a:xfrm>
          <a:prstGeom prst="rect">
            <a:avLst/>
          </a:prstGeom>
          <a:gradFill flip="none" rotWithShape="1">
            <a:gsLst>
              <a:gs pos="0">
                <a:srgbClr val="00B0F0">
                  <a:shade val="30000"/>
                  <a:satMod val="115000"/>
                  <a:alpha val="0"/>
                </a:srgbClr>
              </a:gs>
              <a:gs pos="50000">
                <a:srgbClr val="00B0F0">
                  <a:shade val="67500"/>
                  <a:satMod val="115000"/>
                  <a:alpha val="26000"/>
                </a:srgbClr>
              </a:gs>
              <a:gs pos="100000">
                <a:srgbClr val="00B0F0">
                  <a:shade val="100000"/>
                  <a:satMod val="115000"/>
                  <a:alpha val="0"/>
                </a:srgbClr>
              </a:gs>
            </a:gsLst>
            <a:lin ang="5400000" scaled="1"/>
            <a:tileRect/>
          </a:gradFill>
          <a:ln w="9525">
            <a:noFill/>
            <a:round/>
            <a:headEnd/>
            <a:tailEnd/>
          </a:ln>
          <a:effectLst/>
        </p:spPr>
        <p:txBody>
          <a:bodyPr vert="horz" wrap="square" lIns="91440" tIns="45712" rIns="91426" bIns="45712" numCol="1" rtlCol="0" anchor="ctr" anchorCtr="0" compatLnSpc="1">
            <a:prstTxWarp prst="textNoShape">
              <a:avLst/>
            </a:prstTxWarp>
          </a:bodyPr>
          <a:lstStyle/>
          <a:p>
            <a:pPr>
              <a:defRPr/>
            </a:pPr>
            <a:endParaRPr lang="en-US" sz="2800" dirty="0" smtClean="0">
              <a:solidFill>
                <a:schemeClr val="tx1"/>
              </a:solidFill>
              <a:effectLst>
                <a:outerShdw blurRad="38100" dist="38100" dir="2700000" algn="tl">
                  <a:srgbClr val="000000">
                    <a:alpha val="43137"/>
                  </a:srgbClr>
                </a:outerShdw>
              </a:effectLst>
            </a:endParaRPr>
          </a:p>
        </p:txBody>
      </p:sp>
      <p:sp>
        <p:nvSpPr>
          <p:cNvPr id="6" name="Rectangle 5"/>
          <p:cNvSpPr/>
          <p:nvPr/>
        </p:nvSpPr>
        <p:spPr bwMode="auto">
          <a:xfrm>
            <a:off x="3080385" y="2345016"/>
            <a:ext cx="2983230" cy="4114800"/>
          </a:xfrm>
          <a:prstGeom prst="rect">
            <a:avLst/>
          </a:prstGeom>
          <a:gradFill flip="none" rotWithShape="1">
            <a:gsLst>
              <a:gs pos="0">
                <a:srgbClr val="00B0F0">
                  <a:shade val="30000"/>
                  <a:satMod val="115000"/>
                  <a:alpha val="0"/>
                </a:srgbClr>
              </a:gs>
              <a:gs pos="50000">
                <a:srgbClr val="00B0F0">
                  <a:shade val="67500"/>
                  <a:satMod val="115000"/>
                  <a:alpha val="26000"/>
                </a:srgbClr>
              </a:gs>
              <a:gs pos="100000">
                <a:srgbClr val="00B0F0">
                  <a:shade val="100000"/>
                  <a:satMod val="115000"/>
                  <a:alpha val="0"/>
                </a:srgbClr>
              </a:gs>
            </a:gsLst>
            <a:lin ang="5400000" scaled="1"/>
            <a:tileRect/>
          </a:gradFill>
          <a:ln w="9525">
            <a:noFill/>
            <a:round/>
            <a:headEnd/>
            <a:tailEnd/>
          </a:ln>
          <a:effectLst/>
        </p:spPr>
        <p:txBody>
          <a:bodyPr vert="horz" wrap="square" lIns="91440" tIns="45712" rIns="91426" bIns="45712" numCol="1" rtlCol="0" anchor="ctr" anchorCtr="0" compatLnSpc="1">
            <a:prstTxWarp prst="textNoShape">
              <a:avLst/>
            </a:prstTxWarp>
          </a:bodyPr>
          <a:lstStyle/>
          <a:p>
            <a:pPr>
              <a:defRPr/>
            </a:pPr>
            <a:endParaRPr lang="en-US" sz="2400" dirty="0" smtClean="0">
              <a:solidFill>
                <a:schemeClr val="tx1"/>
              </a:solidFill>
              <a:effectLst>
                <a:outerShdw blurRad="38100" dist="38100" dir="2700000" algn="tl">
                  <a:srgbClr val="000000">
                    <a:alpha val="43137"/>
                  </a:srgbClr>
                </a:outerShdw>
              </a:effectLst>
            </a:endParaRPr>
          </a:p>
        </p:txBody>
      </p:sp>
      <p:sp>
        <p:nvSpPr>
          <p:cNvPr id="7" name="Rectangle 6"/>
          <p:cNvSpPr/>
          <p:nvPr/>
        </p:nvSpPr>
        <p:spPr bwMode="auto">
          <a:xfrm>
            <a:off x="6160770" y="2345016"/>
            <a:ext cx="2983230" cy="4114800"/>
          </a:xfrm>
          <a:prstGeom prst="rect">
            <a:avLst/>
          </a:prstGeom>
          <a:gradFill flip="none" rotWithShape="1">
            <a:gsLst>
              <a:gs pos="0">
                <a:srgbClr val="00B0F0">
                  <a:shade val="30000"/>
                  <a:satMod val="115000"/>
                  <a:alpha val="0"/>
                </a:srgbClr>
              </a:gs>
              <a:gs pos="50000">
                <a:srgbClr val="00B0F0">
                  <a:shade val="67500"/>
                  <a:satMod val="115000"/>
                  <a:alpha val="26000"/>
                </a:srgbClr>
              </a:gs>
              <a:gs pos="100000">
                <a:srgbClr val="00B0F0">
                  <a:shade val="100000"/>
                  <a:satMod val="115000"/>
                  <a:alpha val="0"/>
                </a:srgbClr>
              </a:gs>
            </a:gsLst>
            <a:lin ang="5400000" scaled="1"/>
            <a:tileRect/>
          </a:gradFill>
          <a:ln w="9525">
            <a:noFill/>
            <a:round/>
            <a:headEnd/>
            <a:tailEnd/>
          </a:ln>
          <a:effectLst/>
        </p:spPr>
        <p:txBody>
          <a:bodyPr vert="horz" wrap="square" lIns="91440" tIns="45712" rIns="91426" bIns="45712" numCol="1" rtlCol="0" anchor="ctr" anchorCtr="0" compatLnSpc="1">
            <a:prstTxWarp prst="textNoShape">
              <a:avLst/>
            </a:prstTxWarp>
          </a:bodyPr>
          <a:lstStyle/>
          <a:p>
            <a:pPr>
              <a:defRPr/>
            </a:pPr>
            <a:endParaRPr lang="en-US" sz="2800" dirty="0" smtClean="0">
              <a:solidFill>
                <a:schemeClr val="tx1"/>
              </a:solidFill>
              <a:effectLst>
                <a:outerShdw blurRad="38100" dist="38100" dir="2700000" algn="tl">
                  <a:srgbClr val="000000">
                    <a:alpha val="43137"/>
                  </a:srgbClr>
                </a:outerShdw>
              </a:effectLst>
            </a:endParaRPr>
          </a:p>
        </p:txBody>
      </p:sp>
      <p:pic>
        <p:nvPicPr>
          <p:cNvPr id="8" name="Picture 2" descr="C:\Documents and Settings\Pennie\My Documents\ACERDATA (D)\Pennie's documents\MS Image\Shapes and Graphics\Windows_Vista_Icons_ for_Marketing_use\Vista Icons off the web\networkmap.dll_I00de_0409.png"/>
          <p:cNvPicPr>
            <a:picLocks noChangeAspect="1" noChangeArrowheads="1"/>
          </p:cNvPicPr>
          <p:nvPr/>
        </p:nvPicPr>
        <p:blipFill>
          <a:blip r:embed="rId3"/>
          <a:srcRect/>
          <a:stretch>
            <a:fillRect/>
          </a:stretch>
        </p:blipFill>
        <p:spPr bwMode="auto">
          <a:xfrm>
            <a:off x="7028122" y="1847218"/>
            <a:ext cx="1219200" cy="1625600"/>
          </a:xfrm>
          <a:prstGeom prst="rect">
            <a:avLst/>
          </a:prstGeom>
          <a:noFill/>
        </p:spPr>
      </p:pic>
      <p:pic>
        <p:nvPicPr>
          <p:cNvPr id="9" name="Picture 3" descr="C:\Documents and Settings\Pennie\My Documents\ACERDATA (D)\Pennie's documents\MS Image\Shapes and Graphics\Windows_Vista_Icons_ for_Marketing_use\Vista Icons off the web\RelMon.dll_I00c9_0409.png"/>
          <p:cNvPicPr>
            <a:picLocks noChangeAspect="1" noChangeArrowheads="1"/>
          </p:cNvPicPr>
          <p:nvPr/>
        </p:nvPicPr>
        <p:blipFill>
          <a:blip r:embed="rId4"/>
          <a:srcRect/>
          <a:stretch>
            <a:fillRect/>
          </a:stretch>
        </p:blipFill>
        <p:spPr bwMode="auto">
          <a:xfrm>
            <a:off x="3417570" y="2550846"/>
            <a:ext cx="609600" cy="609600"/>
          </a:xfrm>
          <a:prstGeom prst="rect">
            <a:avLst/>
          </a:prstGeom>
          <a:noFill/>
        </p:spPr>
      </p:pic>
      <p:pic>
        <p:nvPicPr>
          <p:cNvPr id="10" name="Picture 4" descr="C:\Documents and Settings\Pennie\My Documents\ACERDATA (D)\Pennie's documents\MS Image\Shapes and Graphics\Windows_Vista_Icons_ for_Marketing_use\Vista Icons off the web\sysmon.ocx_SIDR_PEFMON_ICON_0409.png"/>
          <p:cNvPicPr>
            <a:picLocks noChangeAspect="1" noChangeArrowheads="1"/>
          </p:cNvPicPr>
          <p:nvPr/>
        </p:nvPicPr>
        <p:blipFill>
          <a:blip r:embed="rId5"/>
          <a:srcRect/>
          <a:stretch>
            <a:fillRect/>
          </a:stretch>
        </p:blipFill>
        <p:spPr bwMode="auto">
          <a:xfrm>
            <a:off x="5189220" y="2550846"/>
            <a:ext cx="609600" cy="609600"/>
          </a:xfrm>
          <a:prstGeom prst="rect">
            <a:avLst/>
          </a:prstGeom>
          <a:noFill/>
        </p:spPr>
      </p:pic>
      <p:pic>
        <p:nvPicPr>
          <p:cNvPr id="11" name="Picture 6" descr="C:\Documents and Settings\Pennie\My Documents\ACERDATA (D)\Pennie's documents\MS Image\Shapes and Graphics\Windows_Vista_Icons_ for_Marketing_use\Application.png"/>
          <p:cNvPicPr>
            <a:picLocks noChangeAspect="1" noChangeArrowheads="1"/>
          </p:cNvPicPr>
          <p:nvPr/>
        </p:nvPicPr>
        <p:blipFill>
          <a:blip r:embed="rId6"/>
          <a:srcRect/>
          <a:stretch>
            <a:fillRect/>
          </a:stretch>
        </p:blipFill>
        <p:spPr bwMode="auto">
          <a:xfrm>
            <a:off x="4176857" y="2249597"/>
            <a:ext cx="731520" cy="731520"/>
          </a:xfrm>
          <a:prstGeom prst="rect">
            <a:avLst/>
          </a:prstGeom>
          <a:noFill/>
        </p:spPr>
      </p:pic>
      <p:grpSp>
        <p:nvGrpSpPr>
          <p:cNvPr id="12" name="Group 24"/>
          <p:cNvGrpSpPr/>
          <p:nvPr/>
        </p:nvGrpSpPr>
        <p:grpSpPr>
          <a:xfrm>
            <a:off x="991802" y="2130584"/>
            <a:ext cx="1154430" cy="1405891"/>
            <a:chOff x="7806690" y="1245870"/>
            <a:chExt cx="1154430" cy="1405890"/>
          </a:xfrm>
        </p:grpSpPr>
        <p:pic>
          <p:nvPicPr>
            <p:cNvPr id="13" name="Picture 7" descr="C:\Documents and Settings\Pennie\My Documents\ACERDATA (D)\Pennie's documents\MS Image\Shapes and Graphics\Windows_Vista_Icons_ for_Marketing_use\Vista Icons off the web\msconfig.exe_I0080_0409.png"/>
            <p:cNvPicPr>
              <a:picLocks noChangeAspect="1" noChangeArrowheads="1"/>
            </p:cNvPicPr>
            <p:nvPr/>
          </p:nvPicPr>
          <p:blipFill>
            <a:blip r:embed="rId7"/>
            <a:srcRect/>
            <a:stretch>
              <a:fillRect/>
            </a:stretch>
          </p:blipFill>
          <p:spPr bwMode="auto">
            <a:xfrm>
              <a:off x="7818120" y="1245870"/>
              <a:ext cx="990600" cy="990600"/>
            </a:xfrm>
            <a:prstGeom prst="rect">
              <a:avLst/>
            </a:prstGeom>
            <a:noFill/>
          </p:spPr>
        </p:pic>
        <p:pic>
          <p:nvPicPr>
            <p:cNvPr id="14" name="Picture 8" descr="C:\Documents and Settings\Pennie\My Documents\ACERDATA (D)\Pennie's documents\MS Image\Shapes and Graphics\Windows_Vista_Icons_ for_Marketing_use\Vista Icons off the web\wbemtest.exe_SIDI_ICON1_0409.png"/>
            <p:cNvPicPr>
              <a:picLocks noChangeAspect="1" noChangeArrowheads="1"/>
            </p:cNvPicPr>
            <p:nvPr/>
          </p:nvPicPr>
          <p:blipFill>
            <a:blip r:embed="rId8"/>
            <a:srcRect/>
            <a:stretch>
              <a:fillRect/>
            </a:stretch>
          </p:blipFill>
          <p:spPr bwMode="auto">
            <a:xfrm>
              <a:off x="7806690" y="1497330"/>
              <a:ext cx="1154430" cy="1154430"/>
            </a:xfrm>
            <a:prstGeom prst="rect">
              <a:avLst/>
            </a:prstGeom>
            <a:noFill/>
          </p:spPr>
        </p:pic>
      </p:grpSp>
      <p:sp>
        <p:nvSpPr>
          <p:cNvPr id="15" name="Rectangle 14"/>
          <p:cNvSpPr/>
          <p:nvPr/>
        </p:nvSpPr>
        <p:spPr>
          <a:xfrm>
            <a:off x="0" y="3494892"/>
            <a:ext cx="2891056" cy="3336298"/>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rPr>
              <a:t>Benefits</a:t>
            </a:r>
          </a:p>
          <a:p>
            <a:pPr marL="914400" lvl="1" indent="-450850">
              <a:lnSpc>
                <a:spcPct val="90000"/>
              </a:lnSpc>
              <a:spcBef>
                <a:spcPct val="20000"/>
              </a:spcBef>
              <a:buClr>
                <a:srgbClr val="F3AF35"/>
              </a:buClr>
              <a:buSzPct val="90000"/>
              <a:buBlip>
                <a:blip r:embed="rId9"/>
              </a:buBlip>
              <a:defRPr/>
            </a:pPr>
            <a:r>
              <a:rPr lang="en-US" sz="2400" dirty="0">
                <a:gradFill>
                  <a:gsLst>
                    <a:gs pos="0">
                      <a:schemeClr val="tx1"/>
                    </a:gs>
                    <a:gs pos="100000">
                      <a:schemeClr val="tx1"/>
                    </a:gs>
                  </a:gsLst>
                  <a:lin ang="5400000" scaled="0"/>
                </a:gradFill>
              </a:rPr>
              <a:t>Identify discovered configuration</a:t>
            </a:r>
          </a:p>
          <a:p>
            <a:pPr marL="914400" lvl="1" indent="-450850">
              <a:lnSpc>
                <a:spcPct val="90000"/>
              </a:lnSpc>
              <a:spcBef>
                <a:spcPct val="20000"/>
              </a:spcBef>
              <a:buClr>
                <a:srgbClr val="F3AF35"/>
              </a:buClr>
              <a:buSzPct val="90000"/>
              <a:buBlip>
                <a:blip r:embed="rId9"/>
              </a:buBlip>
              <a:defRPr/>
            </a:pPr>
            <a:r>
              <a:rPr lang="en-US" sz="2400" dirty="0">
                <a:gradFill>
                  <a:gsLst>
                    <a:gs pos="0">
                      <a:schemeClr val="tx1"/>
                    </a:gs>
                    <a:gs pos="100000">
                      <a:schemeClr val="tx1"/>
                    </a:gs>
                  </a:gsLst>
                  <a:lin ang="5400000" scaled="0"/>
                </a:gradFill>
              </a:rPr>
              <a:t>Search and find configuratio</a:t>
            </a:r>
            <a:r>
              <a:rPr lang="en-US" sz="2800" dirty="0" smtClean="0"/>
              <a:t>n</a:t>
            </a:r>
          </a:p>
          <a:p>
            <a:pPr algn="ctr"/>
            <a:endParaRPr lang="en-US" sz="3200" dirty="0" smtClean="0"/>
          </a:p>
        </p:txBody>
      </p:sp>
      <p:sp>
        <p:nvSpPr>
          <p:cNvPr id="16" name="Rectangle 15"/>
          <p:cNvSpPr/>
          <p:nvPr/>
        </p:nvSpPr>
        <p:spPr>
          <a:xfrm>
            <a:off x="3172766" y="3494892"/>
            <a:ext cx="2988004" cy="2271391"/>
          </a:xfrm>
          <a:prstGeom prst="rect">
            <a:avLst/>
          </a:prstGeom>
        </p:spPr>
        <p:txBody>
          <a:bodyPr wrap="square">
            <a:spAutoFit/>
          </a:bodyPr>
          <a:lstStyle/>
          <a:p>
            <a:pPr algn="ctr"/>
            <a:r>
              <a:rPr lang="en-US" sz="3600" dirty="0" smtClean="0">
                <a:effectLst>
                  <a:outerShdw blurRad="38100" dist="38100" dir="2700000" algn="tl">
                    <a:srgbClr val="000000">
                      <a:alpha val="43137"/>
                    </a:srgbClr>
                  </a:outerShdw>
                </a:effectLst>
              </a:rPr>
              <a:t>Target Scenarios</a:t>
            </a:r>
          </a:p>
          <a:p>
            <a:pPr marL="463550" lvl="1" indent="-463550">
              <a:lnSpc>
                <a:spcPct val="90000"/>
              </a:lnSpc>
              <a:spcBef>
                <a:spcPct val="20000"/>
              </a:spcBef>
              <a:buClr>
                <a:srgbClr val="F3AF35"/>
              </a:buClr>
              <a:buSzPct val="90000"/>
              <a:buBlip>
                <a:blip r:embed="rId9"/>
              </a:buBlip>
              <a:defRPr/>
            </a:pPr>
            <a:r>
              <a:rPr lang="en-US" sz="2400" dirty="0">
                <a:gradFill>
                  <a:gsLst>
                    <a:gs pos="0">
                      <a:schemeClr val="tx1"/>
                    </a:gs>
                    <a:gs pos="100000">
                      <a:schemeClr val="tx1"/>
                    </a:gs>
                  </a:gsLst>
                  <a:lin ang="5400000" scaled="0"/>
                </a:gradFill>
              </a:rPr>
              <a:t>Sequence once and deploy to many</a:t>
            </a:r>
          </a:p>
        </p:txBody>
      </p:sp>
      <p:sp>
        <p:nvSpPr>
          <p:cNvPr id="17" name="Rectangle 16"/>
          <p:cNvSpPr/>
          <p:nvPr/>
        </p:nvSpPr>
        <p:spPr>
          <a:xfrm>
            <a:off x="5993296" y="3494893"/>
            <a:ext cx="2938343" cy="3453253"/>
          </a:xfrm>
          <a:prstGeom prst="rect">
            <a:avLst/>
          </a:prstGeom>
        </p:spPr>
        <p:txBody>
          <a:bodyPr wrap="square">
            <a:spAutoFit/>
          </a:bodyPr>
          <a:lstStyle/>
          <a:p>
            <a:pPr algn="ctr"/>
            <a:r>
              <a:rPr lang="en-US" sz="3600" dirty="0" smtClean="0">
                <a:effectLst>
                  <a:outerShdw blurRad="38100" dist="38100" dir="2700000" algn="tl">
                    <a:srgbClr val="000000">
                      <a:alpha val="43137"/>
                    </a:srgbClr>
                  </a:outerShdw>
                </a:effectLst>
              </a:rPr>
              <a:t>Features</a:t>
            </a:r>
          </a:p>
          <a:p>
            <a:pPr marL="914400" lvl="1" indent="-450850">
              <a:lnSpc>
                <a:spcPct val="90000"/>
              </a:lnSpc>
              <a:spcBef>
                <a:spcPct val="20000"/>
              </a:spcBef>
              <a:buClr>
                <a:srgbClr val="F3AF35"/>
              </a:buClr>
              <a:buSzPct val="90000"/>
              <a:buBlip>
                <a:blip r:embed="rId9"/>
              </a:buBlip>
              <a:defRPr/>
            </a:pPr>
            <a:r>
              <a:rPr lang="en-US" sz="2400" dirty="0">
                <a:gradFill>
                  <a:gsLst>
                    <a:gs pos="0">
                      <a:schemeClr val="tx1"/>
                    </a:gs>
                    <a:gs pos="100000">
                      <a:schemeClr val="tx1"/>
                    </a:gs>
                  </a:gsLst>
                  <a:lin ang="5400000" scaled="0"/>
                </a:gradFill>
              </a:rPr>
              <a:t>Search text, registry, XML and config files</a:t>
            </a:r>
          </a:p>
          <a:p>
            <a:pPr marL="914400" lvl="1" indent="-450850">
              <a:lnSpc>
                <a:spcPct val="90000"/>
              </a:lnSpc>
              <a:spcBef>
                <a:spcPct val="20000"/>
              </a:spcBef>
              <a:buClr>
                <a:srgbClr val="F3AF35"/>
              </a:buClr>
              <a:buSzPct val="90000"/>
              <a:buBlip>
                <a:blip r:embed="rId9"/>
              </a:buBlip>
              <a:defRPr/>
            </a:pPr>
            <a:r>
              <a:rPr lang="en-US" sz="2400" dirty="0">
                <a:gradFill>
                  <a:gsLst>
                    <a:gs pos="0">
                      <a:schemeClr val="tx1"/>
                    </a:gs>
                    <a:gs pos="100000">
                      <a:schemeClr val="tx1"/>
                    </a:gs>
                  </a:gsLst>
                  <a:lin ang="5400000" scaled="0"/>
                </a:gradFill>
              </a:rPr>
              <a:t>Add scripts for the virtual and local environment</a:t>
            </a:r>
          </a:p>
        </p:txBody>
      </p:sp>
    </p:spTree>
    <p:extLst>
      <p:ext uri="{BB962C8B-B14F-4D97-AF65-F5344CB8AC3E}">
        <p14:creationId xmlns:p14="http://schemas.microsoft.com/office/powerpoint/2010/main" val="387615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Sequencing Issues</a:t>
            </a:r>
            <a:endParaRPr lang="en-US" dirty="0"/>
          </a:p>
        </p:txBody>
      </p:sp>
      <p:sp>
        <p:nvSpPr>
          <p:cNvPr id="3" name="Content Placeholder 2"/>
          <p:cNvSpPr>
            <a:spLocks noGrp="1"/>
          </p:cNvSpPr>
          <p:nvPr>
            <p:ph sz="half" idx="1"/>
          </p:nvPr>
        </p:nvSpPr>
        <p:spPr>
          <a:xfrm>
            <a:off x="389436" y="1447800"/>
            <a:ext cx="4115872" cy="2829374"/>
          </a:xfrm>
          <a:noFill/>
          <a:ln>
            <a:noFill/>
          </a:ln>
        </p:spPr>
        <p:style>
          <a:lnRef idx="2">
            <a:schemeClr val="accent5">
              <a:shade val="50000"/>
            </a:schemeClr>
          </a:lnRef>
          <a:fillRef idx="1">
            <a:schemeClr val="accent5"/>
          </a:fillRef>
          <a:effectRef idx="0">
            <a:schemeClr val="accent5"/>
          </a:effectRef>
          <a:fontRef idx="minor">
            <a:schemeClr val="lt1"/>
          </a:fontRef>
        </p:style>
        <p:txBody>
          <a:bodyPr lIns="91440" tIns="91440" rIns="91440" bIns="91440">
            <a:normAutofit fontScale="85000" lnSpcReduction="10000"/>
          </a:bodyPr>
          <a:lstStyle/>
          <a:p>
            <a:pPr marL="0" indent="0">
              <a:buNone/>
            </a:pPr>
            <a:r>
              <a:rPr lang="en-US" sz="3200" b="1" dirty="0">
                <a:solidFill>
                  <a:schemeClr val="bg1"/>
                </a:solidFill>
              </a:rPr>
              <a:t>Prepare Computer report</a:t>
            </a:r>
          </a:p>
          <a:p>
            <a:pPr lvl="1"/>
            <a:r>
              <a:rPr lang="en-US" sz="2800" dirty="0">
                <a:solidFill>
                  <a:schemeClr val="bg1"/>
                </a:solidFill>
              </a:rPr>
              <a:t>Pending reboots</a:t>
            </a:r>
          </a:p>
          <a:p>
            <a:pPr lvl="1"/>
            <a:r>
              <a:rPr lang="en-US" sz="2800" dirty="0">
                <a:solidFill>
                  <a:schemeClr val="bg1"/>
                </a:solidFill>
              </a:rPr>
              <a:t>VM not reverted</a:t>
            </a:r>
          </a:p>
          <a:p>
            <a:pPr lvl="1"/>
            <a:r>
              <a:rPr lang="en-US" sz="2800" dirty="0">
                <a:solidFill>
                  <a:schemeClr val="bg1"/>
                </a:solidFill>
              </a:rPr>
              <a:t>Services </a:t>
            </a:r>
            <a:r>
              <a:rPr lang="en-US" sz="2800" dirty="0" smtClean="0">
                <a:solidFill>
                  <a:schemeClr val="bg1"/>
                </a:solidFill>
              </a:rPr>
              <a:t>(Antivirus, Defender</a:t>
            </a:r>
            <a:r>
              <a:rPr lang="en-US" sz="2800" dirty="0">
                <a:solidFill>
                  <a:schemeClr val="bg1"/>
                </a:solidFill>
              </a:rPr>
              <a:t>, Indexing, Defrag, </a:t>
            </a:r>
            <a:r>
              <a:rPr lang="en-US" sz="2800" dirty="0" smtClean="0">
                <a:solidFill>
                  <a:schemeClr val="bg1"/>
                </a:solidFill>
              </a:rPr>
              <a:t>SCCM)</a:t>
            </a:r>
            <a:endParaRPr lang="en-US" sz="2800" dirty="0">
              <a:solidFill>
                <a:schemeClr val="bg1"/>
              </a:solidFill>
            </a:endParaRPr>
          </a:p>
          <a:p>
            <a:pPr lvl="1"/>
            <a:r>
              <a:rPr lang="en-US" sz="2800" dirty="0">
                <a:solidFill>
                  <a:schemeClr val="bg1"/>
                </a:solidFill>
              </a:rPr>
              <a:t>Applications</a:t>
            </a:r>
          </a:p>
        </p:txBody>
      </p:sp>
      <p:sp>
        <p:nvSpPr>
          <p:cNvPr id="10" name="Content Placeholder 9"/>
          <p:cNvSpPr>
            <a:spLocks noGrp="1"/>
          </p:cNvSpPr>
          <p:nvPr>
            <p:ph sz="half" idx="2"/>
          </p:nvPr>
        </p:nvSpPr>
        <p:spPr>
          <a:xfrm>
            <a:off x="4637501" y="1562450"/>
            <a:ext cx="4115872" cy="3287054"/>
          </a:xfrm>
          <a:noFill/>
          <a:ln>
            <a:noFill/>
          </a:ln>
        </p:spPr>
        <p:txBody>
          <a:bodyPr>
            <a:normAutofit fontScale="85000" lnSpcReduction="10000"/>
          </a:bodyPr>
          <a:lstStyle/>
          <a:p>
            <a:pPr marL="0" indent="0">
              <a:buNone/>
            </a:pPr>
            <a:r>
              <a:rPr lang="en-US" sz="3200" b="1" dirty="0"/>
              <a:t>Installation Report</a:t>
            </a:r>
          </a:p>
          <a:p>
            <a:pPr lvl="1"/>
            <a:r>
              <a:rPr lang="en-US" sz="2800" dirty="0" smtClean="0"/>
              <a:t>Excluded files</a:t>
            </a:r>
          </a:p>
          <a:p>
            <a:pPr lvl="1"/>
            <a:r>
              <a:rPr lang="en-US" sz="2800" dirty="0" smtClean="0"/>
              <a:t>Drivers</a:t>
            </a:r>
          </a:p>
          <a:p>
            <a:pPr lvl="1"/>
            <a:r>
              <a:rPr lang="en-US" sz="2800" dirty="0" smtClean="0"/>
              <a:t>System Differences</a:t>
            </a:r>
          </a:p>
          <a:p>
            <a:pPr lvl="1"/>
            <a:r>
              <a:rPr lang="en-US" sz="2800" dirty="0" smtClean="0"/>
              <a:t>SxS Conflicts</a:t>
            </a:r>
          </a:p>
          <a:p>
            <a:pPr lvl="1"/>
            <a:r>
              <a:rPr lang="en-US" sz="2800" dirty="0" smtClean="0"/>
              <a:t>Shell Extensions</a:t>
            </a:r>
          </a:p>
          <a:p>
            <a:pPr lvl="1"/>
            <a:endParaRPr lang="en-US" sz="2800" dirty="0"/>
          </a:p>
        </p:txBody>
      </p:sp>
      <p:sp>
        <p:nvSpPr>
          <p:cNvPr id="6" name="Rounded Rectangle 5"/>
          <p:cNvSpPr/>
          <p:nvPr/>
        </p:nvSpPr>
        <p:spPr bwMode="auto">
          <a:xfrm>
            <a:off x="2664015" y="5415337"/>
            <a:ext cx="2606719" cy="84328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latin typeface="Segoe Light" pitchFamily="34" charset="0"/>
              </a:rPr>
              <a:t>report.xml</a:t>
            </a:r>
          </a:p>
        </p:txBody>
      </p:sp>
    </p:spTree>
    <p:extLst>
      <p:ext uri="{BB962C8B-B14F-4D97-AF65-F5344CB8AC3E}">
        <p14:creationId xmlns:p14="http://schemas.microsoft.com/office/powerpoint/2010/main" val="1742738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160770" y="2217420"/>
            <a:ext cx="2983230" cy="4114800"/>
          </a:xfrm>
          <a:prstGeom prst="rect">
            <a:avLst/>
          </a:prstGeom>
          <a:gradFill flip="none" rotWithShape="1">
            <a:gsLst>
              <a:gs pos="0">
                <a:srgbClr val="00B0F0">
                  <a:shade val="30000"/>
                  <a:satMod val="115000"/>
                  <a:alpha val="0"/>
                </a:srgbClr>
              </a:gs>
              <a:gs pos="50000">
                <a:schemeClr val="accent3">
                  <a:alpha val="15000"/>
                </a:schemeClr>
              </a:gs>
              <a:gs pos="100000">
                <a:srgbClr val="00B0F0">
                  <a:shade val="100000"/>
                  <a:satMod val="115000"/>
                  <a:alpha val="0"/>
                </a:srgbClr>
              </a:gs>
            </a:gsLst>
            <a:lin ang="5400000" scaled="1"/>
            <a:tileRect/>
          </a:gradFill>
          <a:ln w="9525">
            <a:noFill/>
            <a:round/>
            <a:headEnd/>
            <a:tailEnd/>
          </a:ln>
          <a:effectLst/>
        </p:spPr>
        <p:txBody>
          <a:bodyPr vert="horz" wrap="square" lIns="91440" tIns="45712" rIns="91426" bIns="45712" numCol="1" rtlCol="0" anchor="ctr" anchorCtr="0" compatLnSpc="1">
            <a:prstTxWarp prst="textNoShape">
              <a:avLst/>
            </a:prstTxWarp>
          </a:bodyPr>
          <a:lstStyle/>
          <a:p>
            <a:pPr>
              <a:defRPr/>
            </a:pPr>
            <a:endParaRPr lang="en-US" sz="2800" dirty="0" smtClean="0">
              <a:solidFill>
                <a:schemeClr val="tx1"/>
              </a:solidFill>
            </a:endParaRPr>
          </a:p>
        </p:txBody>
      </p:sp>
      <p:sp>
        <p:nvSpPr>
          <p:cNvPr id="5" name="Rectangle 4"/>
          <p:cNvSpPr/>
          <p:nvPr/>
        </p:nvSpPr>
        <p:spPr bwMode="auto">
          <a:xfrm>
            <a:off x="3080385" y="2217420"/>
            <a:ext cx="2983230" cy="4114800"/>
          </a:xfrm>
          <a:prstGeom prst="rect">
            <a:avLst/>
          </a:prstGeom>
          <a:gradFill flip="none" rotWithShape="1">
            <a:gsLst>
              <a:gs pos="0">
                <a:srgbClr val="00B0F0">
                  <a:shade val="30000"/>
                  <a:satMod val="115000"/>
                  <a:alpha val="0"/>
                </a:srgbClr>
              </a:gs>
              <a:gs pos="50000">
                <a:schemeClr val="accent3">
                  <a:alpha val="15000"/>
                </a:schemeClr>
              </a:gs>
              <a:gs pos="100000">
                <a:srgbClr val="00B0F0">
                  <a:shade val="100000"/>
                  <a:satMod val="115000"/>
                  <a:alpha val="0"/>
                </a:srgbClr>
              </a:gs>
            </a:gsLst>
            <a:lin ang="5400000" scaled="1"/>
            <a:tileRect/>
          </a:gradFill>
          <a:ln w="9525">
            <a:noFill/>
            <a:round/>
            <a:headEnd/>
            <a:tailEnd/>
          </a:ln>
          <a:effectLst/>
        </p:spPr>
        <p:txBody>
          <a:bodyPr vert="horz" wrap="square" lIns="91440" tIns="45712" rIns="91426" bIns="45712" numCol="1" rtlCol="0" anchor="ctr" anchorCtr="0" compatLnSpc="1">
            <a:prstTxWarp prst="textNoShape">
              <a:avLst/>
            </a:prstTxWarp>
          </a:bodyPr>
          <a:lstStyle/>
          <a:p>
            <a:pPr>
              <a:defRPr/>
            </a:pPr>
            <a:endParaRPr lang="en-US" sz="2800" dirty="0" smtClean="0">
              <a:solidFill>
                <a:schemeClr val="tx1"/>
              </a:solidFill>
            </a:endParaRPr>
          </a:p>
        </p:txBody>
      </p:sp>
      <p:sp>
        <p:nvSpPr>
          <p:cNvPr id="16" name="Rectangle 15"/>
          <p:cNvSpPr/>
          <p:nvPr/>
        </p:nvSpPr>
        <p:spPr bwMode="auto">
          <a:xfrm>
            <a:off x="0" y="2217422"/>
            <a:ext cx="2983230" cy="4418771"/>
          </a:xfrm>
          <a:prstGeom prst="rect">
            <a:avLst/>
          </a:prstGeom>
          <a:gradFill flip="none" rotWithShape="1">
            <a:gsLst>
              <a:gs pos="0">
                <a:srgbClr val="00B0F0">
                  <a:shade val="30000"/>
                  <a:satMod val="115000"/>
                  <a:alpha val="0"/>
                </a:srgbClr>
              </a:gs>
              <a:gs pos="50000">
                <a:schemeClr val="accent3">
                  <a:alpha val="15000"/>
                </a:schemeClr>
              </a:gs>
              <a:gs pos="100000">
                <a:srgbClr val="00B0F0">
                  <a:shade val="100000"/>
                  <a:satMod val="115000"/>
                  <a:alpha val="0"/>
                </a:srgbClr>
              </a:gs>
            </a:gsLst>
            <a:lin ang="5400000" scaled="1"/>
            <a:tileRect/>
          </a:gradFill>
          <a:ln w="9525">
            <a:noFill/>
            <a:round/>
            <a:headEnd/>
            <a:tailEnd/>
          </a:ln>
          <a:effectLst/>
        </p:spPr>
        <p:txBody>
          <a:bodyPr vert="horz" wrap="square" lIns="91440" tIns="45712" rIns="91426" bIns="45712" numCol="1" rtlCol="0" anchor="ctr" anchorCtr="0" compatLnSpc="1">
            <a:prstTxWarp prst="textNoShape">
              <a:avLst/>
            </a:prstTxWarp>
          </a:bodyPr>
          <a:lstStyle/>
          <a:p>
            <a:pPr>
              <a:defRPr/>
            </a:pPr>
            <a:endParaRPr lang="en-US" sz="2800" dirty="0" smtClean="0">
              <a:solidFill>
                <a:schemeClr val="tx1"/>
              </a:solidFill>
            </a:endParaRPr>
          </a:p>
        </p:txBody>
      </p:sp>
      <p:sp>
        <p:nvSpPr>
          <p:cNvPr id="2" name="Title 1"/>
          <p:cNvSpPr>
            <a:spLocks noGrp="1"/>
          </p:cNvSpPr>
          <p:nvPr>
            <p:ph type="title"/>
          </p:nvPr>
        </p:nvSpPr>
        <p:spPr>
          <a:xfrm>
            <a:off x="381000" y="228600"/>
            <a:ext cx="8382000" cy="1107996"/>
          </a:xfrm>
        </p:spPr>
        <p:txBody>
          <a:bodyPr>
            <a:normAutofit fontScale="90000"/>
          </a:bodyPr>
          <a:lstStyle/>
          <a:p>
            <a:pPr lvl="0" indent="-460375">
              <a:spcBef>
                <a:spcPct val="20000"/>
              </a:spcBef>
            </a:pPr>
            <a:r>
              <a:rPr lang="en-US" dirty="0" smtClean="0"/>
              <a:t>Sequencing Guidelines</a:t>
            </a:r>
            <a:br>
              <a:rPr lang="en-US" dirty="0" smtClean="0"/>
            </a:br>
            <a:r>
              <a:rPr lang="en-US" sz="3600" dirty="0"/>
              <a:t>Candidates needing assistance to virtualize</a:t>
            </a:r>
          </a:p>
        </p:txBody>
      </p:sp>
      <p:sp>
        <p:nvSpPr>
          <p:cNvPr id="10" name="Rounded Rectangle 9"/>
          <p:cNvSpPr/>
          <p:nvPr/>
        </p:nvSpPr>
        <p:spPr bwMode="auto">
          <a:xfrm>
            <a:off x="6255844" y="5458202"/>
            <a:ext cx="2743200" cy="113915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dirty="0" smtClean="0">
                <a:solidFill>
                  <a:schemeClr val="bg1">
                    <a:lumMod val="95000"/>
                    <a:lumOff val="5000"/>
                  </a:schemeClr>
                </a:solidFill>
              </a:rPr>
              <a:t>Custom scripts can be delivered using deployment configuration</a:t>
            </a:r>
            <a:endParaRPr lang="en-US" dirty="0">
              <a:solidFill>
                <a:schemeClr val="bg1">
                  <a:lumMod val="95000"/>
                  <a:lumOff val="5000"/>
                </a:schemeClr>
              </a:solidFill>
            </a:endParaRPr>
          </a:p>
        </p:txBody>
      </p:sp>
      <p:pic>
        <p:nvPicPr>
          <p:cNvPr id="11" name="Picture 6" descr="C:\Documents and Settings\Pennie\My Documents\ACERDATA (D)\Pennie's documents\MS Image\Shapes and Graphics\Windows_Vista_Icons_ for_Marketing_use\RAM.png"/>
          <p:cNvPicPr>
            <a:picLocks noChangeAspect="1" noChangeArrowheads="1"/>
          </p:cNvPicPr>
          <p:nvPr/>
        </p:nvPicPr>
        <p:blipFill>
          <a:blip r:embed="rId4"/>
          <a:srcRect/>
          <a:stretch>
            <a:fillRect/>
          </a:stretch>
        </p:blipFill>
        <p:spPr bwMode="auto">
          <a:xfrm>
            <a:off x="1026541" y="1987549"/>
            <a:ext cx="1141670" cy="830307"/>
          </a:xfrm>
          <a:prstGeom prst="rect">
            <a:avLst/>
          </a:prstGeom>
          <a:noFill/>
        </p:spPr>
      </p:pic>
      <p:pic>
        <p:nvPicPr>
          <p:cNvPr id="13" name="Picture 10" descr="C:\Documents and Settings\Pennie\My Documents\ACERDATA (D)\Pennie's documents\MS Image\Shapes and Graphics\Windows_Vista_Icons_ for_Marketing_use\Vista Icons off the web\mmc.exe_I0080_0409.png"/>
          <p:cNvPicPr>
            <a:picLocks noChangeAspect="1" noChangeArrowheads="1"/>
          </p:cNvPicPr>
          <p:nvPr/>
        </p:nvPicPr>
        <p:blipFill>
          <a:blip r:embed="rId5"/>
          <a:srcRect/>
          <a:stretch>
            <a:fillRect/>
          </a:stretch>
        </p:blipFill>
        <p:spPr bwMode="auto">
          <a:xfrm>
            <a:off x="7139363" y="1987547"/>
            <a:ext cx="931211" cy="1072896"/>
          </a:xfrm>
          <a:prstGeom prst="rect">
            <a:avLst/>
          </a:prstGeom>
          <a:noFill/>
        </p:spPr>
      </p:pic>
      <p:sp>
        <p:nvSpPr>
          <p:cNvPr id="14" name="Rounded Rectangle 13"/>
          <p:cNvSpPr/>
          <p:nvPr/>
        </p:nvSpPr>
        <p:spPr bwMode="auto">
          <a:xfrm>
            <a:off x="175322" y="5458202"/>
            <a:ext cx="2743200" cy="113915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dirty="0" smtClean="0">
                <a:solidFill>
                  <a:schemeClr val="bg1">
                    <a:lumMod val="95000"/>
                    <a:lumOff val="5000"/>
                  </a:schemeClr>
                </a:solidFill>
              </a:rPr>
              <a:t>Deploy </a:t>
            </a:r>
            <a:r>
              <a:rPr lang="en-US" dirty="0">
                <a:solidFill>
                  <a:schemeClr val="bg1">
                    <a:lumMod val="95000"/>
                    <a:lumOff val="5000"/>
                  </a:schemeClr>
                </a:solidFill>
              </a:rPr>
              <a:t>at runtime </a:t>
            </a:r>
            <a:r>
              <a:rPr lang="en-US" dirty="0" smtClean="0">
                <a:solidFill>
                  <a:schemeClr val="bg1">
                    <a:lumMod val="95000"/>
                    <a:lumOff val="5000"/>
                  </a:schemeClr>
                </a:solidFill>
              </a:rPr>
              <a:t>or with OS Service Template</a:t>
            </a:r>
            <a:endParaRPr lang="en-US" dirty="0">
              <a:solidFill>
                <a:schemeClr val="bg1">
                  <a:lumMod val="95000"/>
                  <a:lumOff val="5000"/>
                </a:schemeClr>
              </a:solidFill>
            </a:endParaRPr>
          </a:p>
        </p:txBody>
      </p:sp>
      <p:sp>
        <p:nvSpPr>
          <p:cNvPr id="15" name="Rounded Rectangle 14"/>
          <p:cNvSpPr/>
          <p:nvPr/>
        </p:nvSpPr>
        <p:spPr bwMode="auto">
          <a:xfrm>
            <a:off x="3189083" y="5458202"/>
            <a:ext cx="2743200" cy="113915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dirty="0">
                <a:solidFill>
                  <a:schemeClr val="bg1">
                    <a:lumMod val="95000"/>
                    <a:lumOff val="5000"/>
                  </a:schemeClr>
                </a:solidFill>
              </a:rPr>
              <a:t>Use </a:t>
            </a:r>
            <a:r>
              <a:rPr lang="en-US" dirty="0" smtClean="0">
                <a:solidFill>
                  <a:schemeClr val="bg1">
                    <a:lumMod val="95000"/>
                    <a:lumOff val="5000"/>
                  </a:schemeClr>
                </a:solidFill>
              </a:rPr>
              <a:t>VMM to deploy application dependencies</a:t>
            </a:r>
            <a:endParaRPr lang="en-US" dirty="0">
              <a:solidFill>
                <a:schemeClr val="bg1">
                  <a:lumMod val="95000"/>
                  <a:lumOff val="5000"/>
                </a:schemeClr>
              </a:solidFill>
            </a:endParaRPr>
          </a:p>
        </p:txBody>
      </p:sp>
      <p:sp>
        <p:nvSpPr>
          <p:cNvPr id="17" name="TextBox 16"/>
          <p:cNvSpPr txBox="1"/>
          <p:nvPr/>
        </p:nvSpPr>
        <p:spPr>
          <a:xfrm>
            <a:off x="393707" y="3140968"/>
            <a:ext cx="2018053" cy="1911292"/>
          </a:xfrm>
          <a:prstGeom prst="rect">
            <a:avLst/>
          </a:prstGeom>
        </p:spPr>
        <p:txBody>
          <a:bodyPr vert="horz" wrap="square" lIns="0" tIns="0" rIns="0" bIns="0" rtlCol="0">
            <a:spAutoFit/>
          </a:bodyPr>
          <a:lstStyle/>
          <a:p>
            <a:pPr marL="460375" marR="0" indent="-460375" algn="l" defTabSz="914363" rtl="0" eaLnBrk="1" fontAlgn="auto" latinLnBrk="0" hangingPunct="1">
              <a:lnSpc>
                <a:spcPct val="90000"/>
              </a:lnSpc>
              <a:spcBef>
                <a:spcPct val="20000"/>
              </a:spcBef>
              <a:spcAft>
                <a:spcPts val="0"/>
              </a:spcAft>
              <a:buClrTx/>
              <a:buSzPct val="100000"/>
              <a:tabLst/>
            </a:pPr>
            <a:r>
              <a:rPr kumimoji="0" lang="en-US" b="1" i="0" u="none" strike="noStrike" kern="1200" cap="none" spc="0" normalizeH="0" baseline="0" noProof="0" dirty="0" smtClean="0">
                <a:ln>
                  <a:noFill/>
                </a:ln>
                <a:gradFill>
                  <a:gsLst>
                    <a:gs pos="0">
                      <a:schemeClr val="tx1"/>
                    </a:gs>
                    <a:gs pos="100000">
                      <a:schemeClr val="tx1"/>
                    </a:gs>
                  </a:gsLst>
                  <a:lin ang="5400000" scaled="0"/>
                </a:gradFill>
                <a:uLnTx/>
                <a:uFillTx/>
                <a:latin typeface="+mj-lt"/>
                <a:ea typeface="+mn-ea"/>
                <a:cs typeface="+mn-cs"/>
              </a:rPr>
              <a:t>Interface with system</a:t>
            </a:r>
          </a:p>
          <a:p>
            <a:pPr marL="341313" marR="0" lvl="1" indent="-341313" fontAlgn="auto">
              <a:lnSpc>
                <a:spcPct val="90000"/>
              </a:lnSpc>
              <a:spcBef>
                <a:spcPct val="20000"/>
              </a:spcBef>
              <a:spcAft>
                <a:spcPts val="0"/>
              </a:spcAft>
              <a:buClr>
                <a:srgbClr val="F3AF35"/>
              </a:buClr>
              <a:buSzPct val="90000"/>
              <a:buBlip>
                <a:blip r:embed="rId6"/>
              </a:buBlip>
              <a:tabLst/>
              <a:defRPr/>
            </a:pPr>
            <a:r>
              <a:rPr lang="en-US" dirty="0">
                <a:gradFill>
                  <a:gsLst>
                    <a:gs pos="0">
                      <a:schemeClr val="tx1"/>
                    </a:gs>
                    <a:gs pos="100000">
                      <a:schemeClr val="tx1"/>
                    </a:gs>
                  </a:gsLst>
                  <a:lin ang="5400000" scaled="0"/>
                </a:gradFill>
              </a:rPr>
              <a:t>Device drivers</a:t>
            </a:r>
          </a:p>
          <a:p>
            <a:pPr marL="341313" marR="0" lvl="1" indent="-341313" fontAlgn="auto">
              <a:lnSpc>
                <a:spcPct val="90000"/>
              </a:lnSpc>
              <a:spcBef>
                <a:spcPct val="20000"/>
              </a:spcBef>
              <a:spcAft>
                <a:spcPts val="0"/>
              </a:spcAft>
              <a:buClr>
                <a:srgbClr val="F3AF35"/>
              </a:buClr>
              <a:buSzPct val="90000"/>
              <a:buBlip>
                <a:blip r:embed="rId6"/>
              </a:buBlip>
              <a:tabLst/>
              <a:defRPr/>
            </a:pPr>
            <a:r>
              <a:rPr lang="en-US" dirty="0">
                <a:gradFill>
                  <a:gsLst>
                    <a:gs pos="0">
                      <a:schemeClr val="tx1"/>
                    </a:gs>
                    <a:gs pos="100000">
                      <a:schemeClr val="tx1"/>
                    </a:gs>
                  </a:gsLst>
                  <a:lin ang="5400000" scaled="0"/>
                </a:gradFill>
              </a:rPr>
              <a:t>Windows Roles and Features</a:t>
            </a:r>
          </a:p>
          <a:p>
            <a:pPr marL="341313" marR="0" lvl="1" indent="-341313" fontAlgn="auto">
              <a:lnSpc>
                <a:spcPct val="90000"/>
              </a:lnSpc>
              <a:spcBef>
                <a:spcPct val="20000"/>
              </a:spcBef>
              <a:spcAft>
                <a:spcPts val="0"/>
              </a:spcAft>
              <a:buClr>
                <a:srgbClr val="F3AF35"/>
              </a:buClr>
              <a:buSzPct val="90000"/>
              <a:buBlip>
                <a:blip r:embed="rId6"/>
              </a:buBlip>
              <a:tabLst/>
              <a:defRPr/>
            </a:pPr>
            <a:r>
              <a:rPr lang="en-US" dirty="0">
                <a:gradFill>
                  <a:gsLst>
                    <a:gs pos="0">
                      <a:schemeClr val="tx1"/>
                    </a:gs>
                    <a:gs pos="100000">
                      <a:schemeClr val="tx1"/>
                    </a:gs>
                  </a:gsLst>
                  <a:lin ang="5400000" scaled="0"/>
                </a:gradFill>
              </a:rPr>
              <a:t>Server level settings</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6603" y="2035504"/>
            <a:ext cx="668160" cy="734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75856" y="3284984"/>
            <a:ext cx="2556277" cy="858697"/>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Application and subsystem</a:t>
            </a:r>
          </a:p>
          <a:p>
            <a:r>
              <a:rPr lang="en-US" b="1" dirty="0" smtClean="0">
                <a:gradFill>
                  <a:gsLst>
                    <a:gs pos="0">
                      <a:schemeClr val="tx1"/>
                    </a:gs>
                    <a:gs pos="86000">
                      <a:schemeClr val="tx1"/>
                    </a:gs>
                  </a:gsLst>
                  <a:lin ang="5400000" scaled="0"/>
                </a:gradFill>
              </a:rPr>
              <a:t>dependencies</a:t>
            </a:r>
          </a:p>
          <a:p>
            <a:pPr marL="341313" lvl="1" indent="-341313">
              <a:lnSpc>
                <a:spcPct val="90000"/>
              </a:lnSpc>
              <a:spcBef>
                <a:spcPct val="20000"/>
              </a:spcBef>
              <a:buClr>
                <a:srgbClr val="F3AF35"/>
              </a:buClr>
              <a:buSzPct val="90000"/>
              <a:buBlip>
                <a:blip r:embed="rId6"/>
              </a:buBlip>
              <a:defRPr/>
            </a:pPr>
            <a:r>
              <a:rPr lang="en-US" dirty="0">
                <a:gradFill>
                  <a:gsLst>
                    <a:gs pos="0">
                      <a:schemeClr val="tx1"/>
                    </a:gs>
                    <a:gs pos="100000">
                      <a:schemeClr val="tx1"/>
                    </a:gs>
                  </a:gsLst>
                  <a:lin ang="5400000" scaled="0"/>
                </a:gradFill>
              </a:rPr>
              <a:t>Web Deploy</a:t>
            </a:r>
          </a:p>
        </p:txBody>
      </p:sp>
      <p:sp>
        <p:nvSpPr>
          <p:cNvPr id="20" name="TextBox 19"/>
          <p:cNvSpPr txBox="1"/>
          <p:nvPr/>
        </p:nvSpPr>
        <p:spPr>
          <a:xfrm>
            <a:off x="6516216" y="3426010"/>
            <a:ext cx="2465227" cy="886397"/>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Custom configuration </a:t>
            </a:r>
          </a:p>
          <a:p>
            <a:pPr marL="341313" lvl="1" indent="-341313">
              <a:lnSpc>
                <a:spcPct val="90000"/>
              </a:lnSpc>
              <a:spcBef>
                <a:spcPct val="20000"/>
              </a:spcBef>
              <a:buClr>
                <a:srgbClr val="F3AF35"/>
              </a:buClr>
              <a:buSzPct val="90000"/>
              <a:buBlip>
                <a:blip r:embed="rId6"/>
              </a:buBlip>
              <a:defRPr/>
            </a:pPr>
            <a:r>
              <a:rPr lang="en-US" dirty="0">
                <a:gradFill>
                  <a:gsLst>
                    <a:gs pos="0">
                      <a:schemeClr val="tx1"/>
                    </a:gs>
                    <a:gs pos="100000">
                      <a:schemeClr val="tx1"/>
                    </a:gs>
                  </a:gsLst>
                  <a:lin ang="5400000" scaled="0"/>
                </a:gradFill>
              </a:rPr>
              <a:t>Script configuration</a:t>
            </a:r>
          </a:p>
          <a:p>
            <a:pPr marL="341313" lvl="1" indent="-341313">
              <a:lnSpc>
                <a:spcPct val="90000"/>
              </a:lnSpc>
              <a:spcBef>
                <a:spcPct val="20000"/>
              </a:spcBef>
              <a:buClr>
                <a:srgbClr val="F3AF35"/>
              </a:buClr>
              <a:buSzPct val="90000"/>
              <a:buBlip>
                <a:blip r:embed="rId6"/>
              </a:buBlip>
              <a:defRPr/>
            </a:pPr>
            <a:r>
              <a:rPr lang="en-US" dirty="0">
                <a:gradFill>
                  <a:gsLst>
                    <a:gs pos="0">
                      <a:schemeClr val="tx1"/>
                    </a:gs>
                    <a:gs pos="100000">
                      <a:schemeClr val="tx1"/>
                    </a:gs>
                  </a:gsLst>
                  <a:lin ang="5400000" scaled="0"/>
                </a:gradFill>
              </a:rPr>
              <a:t>Machine configuration</a:t>
            </a:r>
          </a:p>
        </p:txBody>
      </p:sp>
    </p:spTree>
    <p:custDataLst>
      <p:tags r:id="rId1"/>
    </p:custDataLst>
    <p:extLst>
      <p:ext uri="{BB962C8B-B14F-4D97-AF65-F5344CB8AC3E}">
        <p14:creationId xmlns:p14="http://schemas.microsoft.com/office/powerpoint/2010/main" val="1248841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Deployment</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523242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Environments and Scenarios</a:t>
            </a:r>
            <a:endParaRPr lang="en-US" dirty="0"/>
          </a:p>
        </p:txBody>
      </p:sp>
      <p:graphicFrame>
        <p:nvGraphicFramePr>
          <p:cNvPr id="6" name="Diagram 5"/>
          <p:cNvGraphicFramePr/>
          <p:nvPr>
            <p:extLst>
              <p:ext uri="{D42A27DB-BD31-4B8C-83A1-F6EECF244321}">
                <p14:modId xmlns:p14="http://schemas.microsoft.com/office/powerpoint/2010/main" val="3826113998"/>
              </p:ext>
            </p:extLst>
          </p:nvPr>
        </p:nvGraphicFramePr>
        <p:xfrm>
          <a:off x="323528" y="1700808"/>
          <a:ext cx="8363938" cy="4910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114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315291E-8FB1-48F3-92A7-67581CB4B85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27BDB93-DCC1-4335-A36E-F7A6AFF00FB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7E7C485-9A79-4DE9-97F7-8775BD36BC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7CAC738B-A0D2-4978-9CD6-902F65F915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E59997F9-2F78-440C-86E3-23AC39005FA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FC338CC7-3F5C-4335-9B5C-B78F7413B4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a:t>
            </a:r>
            <a:r>
              <a:rPr lang="en-US" dirty="0" err="1" smtClean="0"/>
              <a:t>App-V</a:t>
            </a:r>
            <a:r>
              <a:rPr lang="en-US" dirty="0" smtClean="0"/>
              <a:t> Deployment Mechanisms</a:t>
            </a:r>
            <a:endParaRPr lang="en-US" sz="3200" dirty="0">
              <a:solidFill>
                <a:srgbClr val="F3AF35"/>
              </a:solidFill>
            </a:endParaRPr>
          </a:p>
        </p:txBody>
      </p:sp>
      <p:grpSp>
        <p:nvGrpSpPr>
          <p:cNvPr id="60" name="Group 59"/>
          <p:cNvGrpSpPr/>
          <p:nvPr/>
        </p:nvGrpSpPr>
        <p:grpSpPr>
          <a:xfrm>
            <a:off x="4215290" y="1556792"/>
            <a:ext cx="4821205" cy="5112568"/>
            <a:chOff x="3954665" y="1441243"/>
            <a:chExt cx="4301086" cy="4280227"/>
          </a:xfrm>
        </p:grpSpPr>
        <p:sp>
          <p:nvSpPr>
            <p:cNvPr id="26" name="Freeform 25"/>
            <p:cNvSpPr/>
            <p:nvPr/>
          </p:nvSpPr>
          <p:spPr>
            <a:xfrm>
              <a:off x="5164692" y="1752600"/>
              <a:ext cx="1465829" cy="585388"/>
            </a:xfrm>
            <a:custGeom>
              <a:avLst/>
              <a:gdLst>
                <a:gd name="connsiteX0" fmla="*/ 0 w 2242689"/>
                <a:gd name="connsiteY0" fmla="*/ 0 h 1424997"/>
                <a:gd name="connsiteX1" fmla="*/ 2242689 w 2242689"/>
                <a:gd name="connsiteY1" fmla="*/ 0 h 1424997"/>
                <a:gd name="connsiteX2" fmla="*/ 2242689 w 2242689"/>
                <a:gd name="connsiteY2" fmla="*/ 1424997 h 1424997"/>
                <a:gd name="connsiteX3" fmla="*/ 0 w 2242689"/>
                <a:gd name="connsiteY3" fmla="*/ 1424997 h 1424997"/>
                <a:gd name="connsiteX4" fmla="*/ 0 w 2242689"/>
                <a:gd name="connsiteY4" fmla="*/ 0 h 142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689" h="1424997">
                  <a:moveTo>
                    <a:pt x="0" y="0"/>
                  </a:moveTo>
                  <a:lnTo>
                    <a:pt x="2242689" y="0"/>
                  </a:lnTo>
                  <a:lnTo>
                    <a:pt x="2242689" y="1424997"/>
                  </a:lnTo>
                  <a:lnTo>
                    <a:pt x="0" y="1424997"/>
                  </a:lnTo>
                  <a:lnTo>
                    <a:pt x="0" y="0"/>
                  </a:lnTo>
                  <a:close/>
                </a:path>
              </a:pathLst>
            </a:custGeom>
          </p:spPr>
          <p:style>
            <a:lnRef idx="0">
              <a:schemeClr val="accent2"/>
            </a:lnRef>
            <a:fillRef idx="3">
              <a:schemeClr val="accent2"/>
            </a:fillRef>
            <a:effectRef idx="3">
              <a:schemeClr val="accent2"/>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2400" kern="1200" dirty="0" smtClean="0"/>
                <a:t>PowerShell</a:t>
              </a:r>
              <a:endParaRPr lang="en-US" sz="2400" kern="1200" dirty="0"/>
            </a:p>
          </p:txBody>
        </p:sp>
        <p:sp>
          <p:nvSpPr>
            <p:cNvPr id="39" name="Right Arrow 38"/>
            <p:cNvSpPr/>
            <p:nvPr/>
          </p:nvSpPr>
          <p:spPr bwMode="auto">
            <a:xfrm rot="2594040">
              <a:off x="3954665" y="4235780"/>
              <a:ext cx="1205465" cy="388177"/>
            </a:xfrm>
            <a:prstGeom prst="rightArrow">
              <a:avLst/>
            </a:prstGeom>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0" name="Right Arrow 39"/>
            <p:cNvSpPr/>
            <p:nvPr/>
          </p:nvSpPr>
          <p:spPr bwMode="auto">
            <a:xfrm rot="18387552">
              <a:off x="3856549" y="2532059"/>
              <a:ext cx="1205465" cy="388177"/>
            </a:xfrm>
            <a:prstGeom prst="rightArrow">
              <a:avLst/>
            </a:prstGeom>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1" name="Right Arrow 40"/>
            <p:cNvSpPr/>
            <p:nvPr/>
          </p:nvSpPr>
          <p:spPr bwMode="auto">
            <a:xfrm>
              <a:off x="4114800" y="3401826"/>
              <a:ext cx="755133" cy="388177"/>
            </a:xfrm>
            <a:prstGeom prst="rightArrow">
              <a:avLst/>
            </a:prstGeom>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2" name="Freeform 41"/>
            <p:cNvSpPr/>
            <p:nvPr/>
          </p:nvSpPr>
          <p:spPr>
            <a:xfrm>
              <a:off x="5164692" y="3436670"/>
              <a:ext cx="1465829" cy="449530"/>
            </a:xfrm>
            <a:custGeom>
              <a:avLst/>
              <a:gdLst>
                <a:gd name="connsiteX0" fmla="*/ 0 w 2242689"/>
                <a:gd name="connsiteY0" fmla="*/ 0 h 1424997"/>
                <a:gd name="connsiteX1" fmla="*/ 2242689 w 2242689"/>
                <a:gd name="connsiteY1" fmla="*/ 0 h 1424997"/>
                <a:gd name="connsiteX2" fmla="*/ 2242689 w 2242689"/>
                <a:gd name="connsiteY2" fmla="*/ 1424997 h 1424997"/>
                <a:gd name="connsiteX3" fmla="*/ 0 w 2242689"/>
                <a:gd name="connsiteY3" fmla="*/ 1424997 h 1424997"/>
                <a:gd name="connsiteX4" fmla="*/ 0 w 2242689"/>
                <a:gd name="connsiteY4" fmla="*/ 0 h 142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689" h="1424997">
                  <a:moveTo>
                    <a:pt x="0" y="0"/>
                  </a:moveTo>
                  <a:lnTo>
                    <a:pt x="2242689" y="0"/>
                  </a:lnTo>
                  <a:lnTo>
                    <a:pt x="2242689" y="1424997"/>
                  </a:lnTo>
                  <a:lnTo>
                    <a:pt x="0" y="1424997"/>
                  </a:lnTo>
                  <a:lnTo>
                    <a:pt x="0" y="0"/>
                  </a:lnTo>
                  <a:close/>
                </a:path>
              </a:pathLst>
            </a:custGeom>
          </p:spPr>
          <p:style>
            <a:lnRef idx="0">
              <a:schemeClr val="accent2"/>
            </a:lnRef>
            <a:fillRef idx="3">
              <a:schemeClr val="accent2"/>
            </a:fillRef>
            <a:effectRef idx="3">
              <a:schemeClr val="accent2"/>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2400" dirty="0" smtClean="0"/>
                <a:t>V</a:t>
              </a:r>
              <a:r>
                <a:rPr lang="en-US" sz="2400" kern="1200" dirty="0" smtClean="0"/>
                <a:t>MM 2012</a:t>
              </a:r>
              <a:endParaRPr lang="en-US" sz="2400" kern="1200" dirty="0"/>
            </a:p>
          </p:txBody>
        </p:sp>
        <p:sp>
          <p:nvSpPr>
            <p:cNvPr id="43" name="Freeform 42"/>
            <p:cNvSpPr/>
            <p:nvPr/>
          </p:nvSpPr>
          <p:spPr>
            <a:xfrm>
              <a:off x="5167661" y="4429869"/>
              <a:ext cx="1465829" cy="904132"/>
            </a:xfrm>
            <a:custGeom>
              <a:avLst/>
              <a:gdLst>
                <a:gd name="connsiteX0" fmla="*/ 0 w 2242689"/>
                <a:gd name="connsiteY0" fmla="*/ 0 h 1424997"/>
                <a:gd name="connsiteX1" fmla="*/ 2242689 w 2242689"/>
                <a:gd name="connsiteY1" fmla="*/ 0 h 1424997"/>
                <a:gd name="connsiteX2" fmla="*/ 2242689 w 2242689"/>
                <a:gd name="connsiteY2" fmla="*/ 1424997 h 1424997"/>
                <a:gd name="connsiteX3" fmla="*/ 0 w 2242689"/>
                <a:gd name="connsiteY3" fmla="*/ 1424997 h 1424997"/>
                <a:gd name="connsiteX4" fmla="*/ 0 w 2242689"/>
                <a:gd name="connsiteY4" fmla="*/ 0 h 142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689" h="1424997">
                  <a:moveTo>
                    <a:pt x="0" y="0"/>
                  </a:moveTo>
                  <a:lnTo>
                    <a:pt x="2242689" y="0"/>
                  </a:lnTo>
                  <a:lnTo>
                    <a:pt x="2242689" y="1424997"/>
                  </a:lnTo>
                  <a:lnTo>
                    <a:pt x="0" y="1424997"/>
                  </a:lnTo>
                  <a:lnTo>
                    <a:pt x="0" y="0"/>
                  </a:lnTo>
                  <a:close/>
                </a:path>
              </a:pathLst>
            </a:custGeom>
          </p:spPr>
          <p:style>
            <a:lnRef idx="0">
              <a:schemeClr val="accent2"/>
            </a:lnRef>
            <a:fillRef idx="3">
              <a:schemeClr val="accent2"/>
            </a:fillRef>
            <a:effectRef idx="3">
              <a:schemeClr val="accent2"/>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2400" kern="1200" dirty="0" smtClean="0"/>
                <a:t>Packaging Tool + Azure Portal</a:t>
              </a:r>
              <a:endParaRPr lang="en-US" sz="2400" kern="1200" dirty="0"/>
            </a:p>
          </p:txBody>
        </p:sp>
        <p:grpSp>
          <p:nvGrpSpPr>
            <p:cNvPr id="48" name="Group 47"/>
            <p:cNvGrpSpPr/>
            <p:nvPr/>
          </p:nvGrpSpPr>
          <p:grpSpPr>
            <a:xfrm>
              <a:off x="5638800" y="1441243"/>
              <a:ext cx="2616951" cy="1291602"/>
              <a:chOff x="5638800" y="1441243"/>
              <a:chExt cx="2616951" cy="1291602"/>
            </a:xfrm>
          </p:grpSpPr>
          <p:sp>
            <p:nvSpPr>
              <p:cNvPr id="35" name="Freeform 34"/>
              <p:cNvSpPr/>
              <p:nvPr/>
            </p:nvSpPr>
            <p:spPr>
              <a:xfrm>
                <a:off x="5638800" y="2321625"/>
                <a:ext cx="1143256" cy="309279"/>
              </a:xfrm>
              <a:custGeom>
                <a:avLst/>
                <a:gdLst>
                  <a:gd name="connsiteX0" fmla="*/ 0 w 1143256"/>
                  <a:gd name="connsiteY0" fmla="*/ 0 h 309279"/>
                  <a:gd name="connsiteX1" fmla="*/ 1143256 w 1143256"/>
                  <a:gd name="connsiteY1" fmla="*/ 0 h 309279"/>
                  <a:gd name="connsiteX2" fmla="*/ 1143256 w 1143256"/>
                  <a:gd name="connsiteY2" fmla="*/ 309279 h 309279"/>
                  <a:gd name="connsiteX3" fmla="*/ 0 w 1143256"/>
                  <a:gd name="connsiteY3" fmla="*/ 309279 h 309279"/>
                  <a:gd name="connsiteX4" fmla="*/ 0 w 1143256"/>
                  <a:gd name="connsiteY4" fmla="*/ 0 h 309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256" h="309279">
                    <a:moveTo>
                      <a:pt x="0" y="0"/>
                    </a:moveTo>
                    <a:lnTo>
                      <a:pt x="1143256" y="0"/>
                    </a:lnTo>
                    <a:lnTo>
                      <a:pt x="1143256" y="309279"/>
                    </a:lnTo>
                    <a:lnTo>
                      <a:pt x="0" y="30927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491" tIns="22860" rIns="22860" bIns="22860" numCol="1" spcCol="1270" anchor="ctr" anchorCtr="0">
                <a:noAutofit/>
              </a:bodyPr>
              <a:lstStyle/>
              <a:p>
                <a:pPr lvl="0" algn="l" defTabSz="400050">
                  <a:lnSpc>
                    <a:spcPct val="90000"/>
                  </a:lnSpc>
                  <a:spcBef>
                    <a:spcPct val="0"/>
                  </a:spcBef>
                  <a:spcAft>
                    <a:spcPct val="35000"/>
                  </a:spcAft>
                </a:pPr>
                <a:r>
                  <a:rPr lang="en-US" sz="1000" kern="1200" dirty="0" smtClean="0"/>
                  <a:t>Configuration</a:t>
                </a:r>
                <a:endParaRPr lang="en-US" sz="1000" kern="1200" dirty="0"/>
              </a:p>
            </p:txBody>
          </p:sp>
          <p:sp>
            <p:nvSpPr>
              <p:cNvPr id="44" name="Freeform 43"/>
              <p:cNvSpPr/>
              <p:nvPr/>
            </p:nvSpPr>
            <p:spPr>
              <a:xfrm>
                <a:off x="6818423" y="1441243"/>
                <a:ext cx="1333987" cy="1291602"/>
              </a:xfrm>
              <a:custGeom>
                <a:avLst/>
                <a:gdLst>
                  <a:gd name="connsiteX0" fmla="*/ 0 w 1926553"/>
                  <a:gd name="connsiteY0" fmla="*/ 963277 h 1926553"/>
                  <a:gd name="connsiteX1" fmla="*/ 963277 w 1926553"/>
                  <a:gd name="connsiteY1" fmla="*/ 0 h 1926553"/>
                  <a:gd name="connsiteX2" fmla="*/ 1926554 w 1926553"/>
                  <a:gd name="connsiteY2" fmla="*/ 963277 h 1926553"/>
                  <a:gd name="connsiteX3" fmla="*/ 963277 w 1926553"/>
                  <a:gd name="connsiteY3" fmla="*/ 1926554 h 1926553"/>
                  <a:gd name="connsiteX4" fmla="*/ 0 w 1926553"/>
                  <a:gd name="connsiteY4" fmla="*/ 963277 h 1926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553" h="1926553">
                    <a:moveTo>
                      <a:pt x="0" y="963277"/>
                    </a:moveTo>
                    <a:cubicBezTo>
                      <a:pt x="0" y="431274"/>
                      <a:pt x="431274" y="0"/>
                      <a:pt x="963277" y="0"/>
                    </a:cubicBezTo>
                    <a:cubicBezTo>
                      <a:pt x="1495280" y="0"/>
                      <a:pt x="1926554" y="431274"/>
                      <a:pt x="1926554" y="963277"/>
                    </a:cubicBezTo>
                    <a:cubicBezTo>
                      <a:pt x="1926554" y="1495280"/>
                      <a:pt x="1495280" y="1926554"/>
                      <a:pt x="963277" y="1926554"/>
                    </a:cubicBezTo>
                    <a:cubicBezTo>
                      <a:pt x="431274" y="1926554"/>
                      <a:pt x="0" y="1495280"/>
                      <a:pt x="0" y="963277"/>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82137" tIns="282137" rIns="282137" bIns="282137" numCol="1" spcCol="1270" anchor="ctr" anchorCtr="0">
                <a:noAutofit/>
              </a:bodyPr>
              <a:lstStyle/>
              <a:p>
                <a:pPr lvl="0" algn="ctr" defTabSz="977900">
                  <a:lnSpc>
                    <a:spcPct val="90000"/>
                  </a:lnSpc>
                  <a:spcBef>
                    <a:spcPct val="0"/>
                  </a:spcBef>
                  <a:spcAft>
                    <a:spcPct val="35000"/>
                  </a:spcAft>
                </a:pPr>
                <a:endParaRPr lang="en-US" sz="2400" kern="1200" dirty="0" smtClean="0">
                  <a:solidFill>
                    <a:schemeClr val="tx2"/>
                  </a:solidFill>
                </a:endParaRPr>
              </a:p>
            </p:txBody>
          </p:sp>
          <p:sp>
            <p:nvSpPr>
              <p:cNvPr id="36" name="Oval 35"/>
              <p:cNvSpPr/>
              <p:nvPr/>
            </p:nvSpPr>
            <p:spPr>
              <a:xfrm>
                <a:off x="6629400" y="2275643"/>
                <a:ext cx="386599" cy="38659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6" name="Freeform 45"/>
              <p:cNvSpPr/>
              <p:nvPr/>
            </p:nvSpPr>
            <p:spPr>
              <a:xfrm>
                <a:off x="6705600" y="1752600"/>
                <a:ext cx="1550151" cy="685799"/>
              </a:xfrm>
              <a:custGeom>
                <a:avLst/>
                <a:gdLst>
                  <a:gd name="connsiteX0" fmla="*/ 0 w 2266533"/>
                  <a:gd name="connsiteY0" fmla="*/ 0 h 1397695"/>
                  <a:gd name="connsiteX1" fmla="*/ 2266533 w 2266533"/>
                  <a:gd name="connsiteY1" fmla="*/ 0 h 1397695"/>
                  <a:gd name="connsiteX2" fmla="*/ 2266533 w 2266533"/>
                  <a:gd name="connsiteY2" fmla="*/ 1397695 h 1397695"/>
                  <a:gd name="connsiteX3" fmla="*/ 0 w 2266533"/>
                  <a:gd name="connsiteY3" fmla="*/ 1397695 h 1397695"/>
                  <a:gd name="connsiteX4" fmla="*/ 0 w 2266533"/>
                  <a:gd name="connsiteY4" fmla="*/ 0 h 139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33" h="1397695">
                    <a:moveTo>
                      <a:pt x="0" y="0"/>
                    </a:moveTo>
                    <a:lnTo>
                      <a:pt x="2266533" y="0"/>
                    </a:lnTo>
                    <a:lnTo>
                      <a:pt x="2266533" y="1397695"/>
                    </a:lnTo>
                    <a:lnTo>
                      <a:pt x="0" y="13976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b="1" kern="1200" dirty="0" smtClean="0"/>
                  <a:t>App Instance</a:t>
                </a:r>
              </a:p>
              <a:p>
                <a:pPr lvl="0" algn="ctr" defTabSz="889000">
                  <a:lnSpc>
                    <a:spcPct val="90000"/>
                  </a:lnSpc>
                  <a:spcBef>
                    <a:spcPct val="0"/>
                  </a:spcBef>
                  <a:spcAft>
                    <a:spcPct val="35000"/>
                  </a:spcAft>
                </a:pPr>
                <a:r>
                  <a:rPr lang="en-US" sz="1600" b="1" dirty="0" smtClean="0"/>
                  <a:t>in</a:t>
                </a:r>
              </a:p>
              <a:p>
                <a:pPr lvl="0" algn="ctr" defTabSz="889000">
                  <a:lnSpc>
                    <a:spcPct val="90000"/>
                  </a:lnSpc>
                  <a:spcBef>
                    <a:spcPct val="0"/>
                  </a:spcBef>
                  <a:spcAft>
                    <a:spcPct val="35000"/>
                  </a:spcAft>
                </a:pPr>
                <a:r>
                  <a:rPr lang="en-US" sz="1600" b="1" dirty="0" err="1" smtClean="0"/>
                  <a:t>Dev</a:t>
                </a:r>
                <a:r>
                  <a:rPr lang="en-US" sz="1600" b="1" dirty="0" smtClean="0"/>
                  <a:t>/Test/Prod</a:t>
                </a:r>
              </a:p>
            </p:txBody>
          </p:sp>
        </p:grpSp>
        <p:grpSp>
          <p:nvGrpSpPr>
            <p:cNvPr id="49" name="Group 48"/>
            <p:cNvGrpSpPr/>
            <p:nvPr/>
          </p:nvGrpSpPr>
          <p:grpSpPr>
            <a:xfrm>
              <a:off x="5638800" y="2948865"/>
              <a:ext cx="2616951" cy="1291602"/>
              <a:chOff x="5638800" y="1441243"/>
              <a:chExt cx="2616951" cy="1291602"/>
            </a:xfrm>
          </p:grpSpPr>
          <p:sp>
            <p:nvSpPr>
              <p:cNvPr id="50" name="Freeform 49"/>
              <p:cNvSpPr/>
              <p:nvPr/>
            </p:nvSpPr>
            <p:spPr>
              <a:xfrm>
                <a:off x="5638800" y="2321625"/>
                <a:ext cx="1143256" cy="309279"/>
              </a:xfrm>
              <a:custGeom>
                <a:avLst/>
                <a:gdLst>
                  <a:gd name="connsiteX0" fmla="*/ 0 w 1143256"/>
                  <a:gd name="connsiteY0" fmla="*/ 0 h 309279"/>
                  <a:gd name="connsiteX1" fmla="*/ 1143256 w 1143256"/>
                  <a:gd name="connsiteY1" fmla="*/ 0 h 309279"/>
                  <a:gd name="connsiteX2" fmla="*/ 1143256 w 1143256"/>
                  <a:gd name="connsiteY2" fmla="*/ 309279 h 309279"/>
                  <a:gd name="connsiteX3" fmla="*/ 0 w 1143256"/>
                  <a:gd name="connsiteY3" fmla="*/ 309279 h 309279"/>
                  <a:gd name="connsiteX4" fmla="*/ 0 w 1143256"/>
                  <a:gd name="connsiteY4" fmla="*/ 0 h 309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256" h="309279">
                    <a:moveTo>
                      <a:pt x="0" y="0"/>
                    </a:moveTo>
                    <a:lnTo>
                      <a:pt x="1143256" y="0"/>
                    </a:lnTo>
                    <a:lnTo>
                      <a:pt x="1143256" y="309279"/>
                    </a:lnTo>
                    <a:lnTo>
                      <a:pt x="0" y="30927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491" tIns="22860" rIns="22860" bIns="22860" numCol="1" spcCol="1270" anchor="ctr" anchorCtr="0">
                <a:noAutofit/>
              </a:bodyPr>
              <a:lstStyle/>
              <a:p>
                <a:pPr lvl="0" algn="l" defTabSz="400050">
                  <a:lnSpc>
                    <a:spcPct val="90000"/>
                  </a:lnSpc>
                  <a:spcBef>
                    <a:spcPct val="0"/>
                  </a:spcBef>
                  <a:spcAft>
                    <a:spcPct val="35000"/>
                  </a:spcAft>
                </a:pPr>
                <a:r>
                  <a:rPr lang="en-US" sz="1000" kern="1200" dirty="0" smtClean="0"/>
                  <a:t>Configuration</a:t>
                </a:r>
                <a:endParaRPr lang="en-US" sz="1000" kern="1200" dirty="0"/>
              </a:p>
            </p:txBody>
          </p:sp>
          <p:sp>
            <p:nvSpPr>
              <p:cNvPr id="51" name="Freeform 50"/>
              <p:cNvSpPr/>
              <p:nvPr/>
            </p:nvSpPr>
            <p:spPr>
              <a:xfrm>
                <a:off x="6818423" y="1441243"/>
                <a:ext cx="1333987" cy="1291602"/>
              </a:xfrm>
              <a:custGeom>
                <a:avLst/>
                <a:gdLst>
                  <a:gd name="connsiteX0" fmla="*/ 0 w 1926553"/>
                  <a:gd name="connsiteY0" fmla="*/ 963277 h 1926553"/>
                  <a:gd name="connsiteX1" fmla="*/ 963277 w 1926553"/>
                  <a:gd name="connsiteY1" fmla="*/ 0 h 1926553"/>
                  <a:gd name="connsiteX2" fmla="*/ 1926554 w 1926553"/>
                  <a:gd name="connsiteY2" fmla="*/ 963277 h 1926553"/>
                  <a:gd name="connsiteX3" fmla="*/ 963277 w 1926553"/>
                  <a:gd name="connsiteY3" fmla="*/ 1926554 h 1926553"/>
                  <a:gd name="connsiteX4" fmla="*/ 0 w 1926553"/>
                  <a:gd name="connsiteY4" fmla="*/ 963277 h 1926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553" h="1926553">
                    <a:moveTo>
                      <a:pt x="0" y="963277"/>
                    </a:moveTo>
                    <a:cubicBezTo>
                      <a:pt x="0" y="431274"/>
                      <a:pt x="431274" y="0"/>
                      <a:pt x="963277" y="0"/>
                    </a:cubicBezTo>
                    <a:cubicBezTo>
                      <a:pt x="1495280" y="0"/>
                      <a:pt x="1926554" y="431274"/>
                      <a:pt x="1926554" y="963277"/>
                    </a:cubicBezTo>
                    <a:cubicBezTo>
                      <a:pt x="1926554" y="1495280"/>
                      <a:pt x="1495280" y="1926554"/>
                      <a:pt x="963277" y="1926554"/>
                    </a:cubicBezTo>
                    <a:cubicBezTo>
                      <a:pt x="431274" y="1926554"/>
                      <a:pt x="0" y="1495280"/>
                      <a:pt x="0" y="963277"/>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82137" tIns="282137" rIns="282137" bIns="282137" numCol="1" spcCol="1270" anchor="ctr" anchorCtr="0">
                <a:noAutofit/>
              </a:bodyPr>
              <a:lstStyle/>
              <a:p>
                <a:pPr lvl="0" algn="ctr" defTabSz="977900">
                  <a:lnSpc>
                    <a:spcPct val="90000"/>
                  </a:lnSpc>
                  <a:spcBef>
                    <a:spcPct val="0"/>
                  </a:spcBef>
                  <a:spcAft>
                    <a:spcPct val="35000"/>
                  </a:spcAft>
                </a:pPr>
                <a:endParaRPr lang="en-US" sz="2400" kern="1200" dirty="0" smtClean="0">
                  <a:solidFill>
                    <a:schemeClr val="tx2"/>
                  </a:solidFill>
                </a:endParaRPr>
              </a:p>
            </p:txBody>
          </p:sp>
          <p:sp>
            <p:nvSpPr>
              <p:cNvPr id="52" name="Oval 51"/>
              <p:cNvSpPr/>
              <p:nvPr/>
            </p:nvSpPr>
            <p:spPr>
              <a:xfrm>
                <a:off x="6629400" y="2275643"/>
                <a:ext cx="386599" cy="38659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3" name="Freeform 52"/>
              <p:cNvSpPr/>
              <p:nvPr/>
            </p:nvSpPr>
            <p:spPr>
              <a:xfrm>
                <a:off x="6705600" y="1704653"/>
                <a:ext cx="1550151" cy="685799"/>
              </a:xfrm>
              <a:custGeom>
                <a:avLst/>
                <a:gdLst>
                  <a:gd name="connsiteX0" fmla="*/ 0 w 2266533"/>
                  <a:gd name="connsiteY0" fmla="*/ 0 h 1397695"/>
                  <a:gd name="connsiteX1" fmla="*/ 2266533 w 2266533"/>
                  <a:gd name="connsiteY1" fmla="*/ 0 h 1397695"/>
                  <a:gd name="connsiteX2" fmla="*/ 2266533 w 2266533"/>
                  <a:gd name="connsiteY2" fmla="*/ 1397695 h 1397695"/>
                  <a:gd name="connsiteX3" fmla="*/ 0 w 2266533"/>
                  <a:gd name="connsiteY3" fmla="*/ 1397695 h 1397695"/>
                  <a:gd name="connsiteX4" fmla="*/ 0 w 2266533"/>
                  <a:gd name="connsiteY4" fmla="*/ 0 h 139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33" h="1397695">
                    <a:moveTo>
                      <a:pt x="0" y="0"/>
                    </a:moveTo>
                    <a:lnTo>
                      <a:pt x="2266533" y="0"/>
                    </a:lnTo>
                    <a:lnTo>
                      <a:pt x="2266533" y="1397695"/>
                    </a:lnTo>
                    <a:lnTo>
                      <a:pt x="0" y="13976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b="1" kern="1200" dirty="0" smtClean="0"/>
                  <a:t>App Instance</a:t>
                </a:r>
              </a:p>
              <a:p>
                <a:pPr lvl="0" algn="ctr" defTabSz="889000">
                  <a:lnSpc>
                    <a:spcPct val="90000"/>
                  </a:lnSpc>
                  <a:spcBef>
                    <a:spcPct val="0"/>
                  </a:spcBef>
                  <a:spcAft>
                    <a:spcPct val="35000"/>
                  </a:spcAft>
                </a:pPr>
                <a:r>
                  <a:rPr lang="en-US" sz="1600" b="1" dirty="0" smtClean="0"/>
                  <a:t>in</a:t>
                </a:r>
              </a:p>
              <a:p>
                <a:pPr lvl="0" algn="ctr" defTabSz="889000">
                  <a:lnSpc>
                    <a:spcPct val="90000"/>
                  </a:lnSpc>
                  <a:spcBef>
                    <a:spcPct val="0"/>
                  </a:spcBef>
                  <a:spcAft>
                    <a:spcPct val="35000"/>
                  </a:spcAft>
                </a:pPr>
                <a:r>
                  <a:rPr lang="en-US" sz="1600" b="1" dirty="0" smtClean="0"/>
                  <a:t>Private Cloud</a:t>
                </a:r>
              </a:p>
            </p:txBody>
          </p:sp>
        </p:grpSp>
        <p:grpSp>
          <p:nvGrpSpPr>
            <p:cNvPr id="54" name="Group 53"/>
            <p:cNvGrpSpPr/>
            <p:nvPr/>
          </p:nvGrpSpPr>
          <p:grpSpPr>
            <a:xfrm>
              <a:off x="5638800" y="4429868"/>
              <a:ext cx="2616951" cy="1291602"/>
              <a:chOff x="5638800" y="1441243"/>
              <a:chExt cx="2616951" cy="1291602"/>
            </a:xfrm>
          </p:grpSpPr>
          <p:sp>
            <p:nvSpPr>
              <p:cNvPr id="55" name="Freeform 54"/>
              <p:cNvSpPr/>
              <p:nvPr/>
            </p:nvSpPr>
            <p:spPr>
              <a:xfrm>
                <a:off x="5638800" y="2321625"/>
                <a:ext cx="1143256" cy="309279"/>
              </a:xfrm>
              <a:custGeom>
                <a:avLst/>
                <a:gdLst>
                  <a:gd name="connsiteX0" fmla="*/ 0 w 1143256"/>
                  <a:gd name="connsiteY0" fmla="*/ 0 h 309279"/>
                  <a:gd name="connsiteX1" fmla="*/ 1143256 w 1143256"/>
                  <a:gd name="connsiteY1" fmla="*/ 0 h 309279"/>
                  <a:gd name="connsiteX2" fmla="*/ 1143256 w 1143256"/>
                  <a:gd name="connsiteY2" fmla="*/ 309279 h 309279"/>
                  <a:gd name="connsiteX3" fmla="*/ 0 w 1143256"/>
                  <a:gd name="connsiteY3" fmla="*/ 309279 h 309279"/>
                  <a:gd name="connsiteX4" fmla="*/ 0 w 1143256"/>
                  <a:gd name="connsiteY4" fmla="*/ 0 h 309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256" h="309279">
                    <a:moveTo>
                      <a:pt x="0" y="0"/>
                    </a:moveTo>
                    <a:lnTo>
                      <a:pt x="1143256" y="0"/>
                    </a:lnTo>
                    <a:lnTo>
                      <a:pt x="1143256" y="309279"/>
                    </a:lnTo>
                    <a:lnTo>
                      <a:pt x="0" y="30927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491" tIns="22860" rIns="22860" bIns="22860" numCol="1" spcCol="1270" anchor="ctr" anchorCtr="0">
                <a:noAutofit/>
              </a:bodyPr>
              <a:lstStyle/>
              <a:p>
                <a:pPr lvl="0" algn="l" defTabSz="400050">
                  <a:lnSpc>
                    <a:spcPct val="90000"/>
                  </a:lnSpc>
                  <a:spcBef>
                    <a:spcPct val="0"/>
                  </a:spcBef>
                  <a:spcAft>
                    <a:spcPct val="35000"/>
                  </a:spcAft>
                </a:pPr>
                <a:r>
                  <a:rPr lang="en-US" sz="1000" kern="1200" dirty="0" smtClean="0"/>
                  <a:t>Configuration</a:t>
                </a:r>
                <a:endParaRPr lang="en-US" sz="1000" kern="1200" dirty="0"/>
              </a:p>
            </p:txBody>
          </p:sp>
          <p:sp>
            <p:nvSpPr>
              <p:cNvPr id="56" name="Freeform 55"/>
              <p:cNvSpPr/>
              <p:nvPr/>
            </p:nvSpPr>
            <p:spPr>
              <a:xfrm>
                <a:off x="6818423" y="1441243"/>
                <a:ext cx="1333987" cy="1291602"/>
              </a:xfrm>
              <a:custGeom>
                <a:avLst/>
                <a:gdLst>
                  <a:gd name="connsiteX0" fmla="*/ 0 w 1926553"/>
                  <a:gd name="connsiteY0" fmla="*/ 963277 h 1926553"/>
                  <a:gd name="connsiteX1" fmla="*/ 963277 w 1926553"/>
                  <a:gd name="connsiteY1" fmla="*/ 0 h 1926553"/>
                  <a:gd name="connsiteX2" fmla="*/ 1926554 w 1926553"/>
                  <a:gd name="connsiteY2" fmla="*/ 963277 h 1926553"/>
                  <a:gd name="connsiteX3" fmla="*/ 963277 w 1926553"/>
                  <a:gd name="connsiteY3" fmla="*/ 1926554 h 1926553"/>
                  <a:gd name="connsiteX4" fmla="*/ 0 w 1926553"/>
                  <a:gd name="connsiteY4" fmla="*/ 963277 h 1926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553" h="1926553">
                    <a:moveTo>
                      <a:pt x="0" y="963277"/>
                    </a:moveTo>
                    <a:cubicBezTo>
                      <a:pt x="0" y="431274"/>
                      <a:pt x="431274" y="0"/>
                      <a:pt x="963277" y="0"/>
                    </a:cubicBezTo>
                    <a:cubicBezTo>
                      <a:pt x="1495280" y="0"/>
                      <a:pt x="1926554" y="431274"/>
                      <a:pt x="1926554" y="963277"/>
                    </a:cubicBezTo>
                    <a:cubicBezTo>
                      <a:pt x="1926554" y="1495280"/>
                      <a:pt x="1495280" y="1926554"/>
                      <a:pt x="963277" y="1926554"/>
                    </a:cubicBezTo>
                    <a:cubicBezTo>
                      <a:pt x="431274" y="1926554"/>
                      <a:pt x="0" y="1495280"/>
                      <a:pt x="0" y="963277"/>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82137" tIns="282137" rIns="282137" bIns="282137" numCol="1" spcCol="1270" anchor="ctr" anchorCtr="0">
                <a:noAutofit/>
              </a:bodyPr>
              <a:lstStyle/>
              <a:p>
                <a:pPr lvl="0" algn="ctr" defTabSz="977900">
                  <a:lnSpc>
                    <a:spcPct val="90000"/>
                  </a:lnSpc>
                  <a:spcBef>
                    <a:spcPct val="0"/>
                  </a:spcBef>
                  <a:spcAft>
                    <a:spcPct val="35000"/>
                  </a:spcAft>
                </a:pPr>
                <a:endParaRPr lang="en-US" sz="2400" kern="1200" dirty="0" smtClean="0">
                  <a:solidFill>
                    <a:schemeClr val="tx2"/>
                  </a:solidFill>
                </a:endParaRPr>
              </a:p>
            </p:txBody>
          </p:sp>
          <p:sp>
            <p:nvSpPr>
              <p:cNvPr id="57" name="Oval 56"/>
              <p:cNvSpPr/>
              <p:nvPr/>
            </p:nvSpPr>
            <p:spPr>
              <a:xfrm>
                <a:off x="6629400" y="2275643"/>
                <a:ext cx="386599" cy="38659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8" name="Freeform 57"/>
              <p:cNvSpPr/>
              <p:nvPr/>
            </p:nvSpPr>
            <p:spPr>
              <a:xfrm>
                <a:off x="6705600" y="1752600"/>
                <a:ext cx="1550151" cy="685799"/>
              </a:xfrm>
              <a:custGeom>
                <a:avLst/>
                <a:gdLst>
                  <a:gd name="connsiteX0" fmla="*/ 0 w 2266533"/>
                  <a:gd name="connsiteY0" fmla="*/ 0 h 1397695"/>
                  <a:gd name="connsiteX1" fmla="*/ 2266533 w 2266533"/>
                  <a:gd name="connsiteY1" fmla="*/ 0 h 1397695"/>
                  <a:gd name="connsiteX2" fmla="*/ 2266533 w 2266533"/>
                  <a:gd name="connsiteY2" fmla="*/ 1397695 h 1397695"/>
                  <a:gd name="connsiteX3" fmla="*/ 0 w 2266533"/>
                  <a:gd name="connsiteY3" fmla="*/ 1397695 h 1397695"/>
                  <a:gd name="connsiteX4" fmla="*/ 0 w 2266533"/>
                  <a:gd name="connsiteY4" fmla="*/ 0 h 139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33" h="1397695">
                    <a:moveTo>
                      <a:pt x="0" y="0"/>
                    </a:moveTo>
                    <a:lnTo>
                      <a:pt x="2266533" y="0"/>
                    </a:lnTo>
                    <a:lnTo>
                      <a:pt x="2266533" y="1397695"/>
                    </a:lnTo>
                    <a:lnTo>
                      <a:pt x="0" y="13976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b="1" kern="1200" dirty="0" smtClean="0"/>
                  <a:t>App Instance</a:t>
                </a:r>
              </a:p>
              <a:p>
                <a:pPr lvl="0" algn="ctr" defTabSz="889000">
                  <a:lnSpc>
                    <a:spcPct val="90000"/>
                  </a:lnSpc>
                  <a:spcBef>
                    <a:spcPct val="0"/>
                  </a:spcBef>
                  <a:spcAft>
                    <a:spcPct val="35000"/>
                  </a:spcAft>
                </a:pPr>
                <a:r>
                  <a:rPr lang="en-US" sz="1600" b="1" dirty="0" smtClean="0"/>
                  <a:t>in</a:t>
                </a:r>
              </a:p>
              <a:p>
                <a:pPr lvl="0" algn="ctr" defTabSz="889000">
                  <a:lnSpc>
                    <a:spcPct val="90000"/>
                  </a:lnSpc>
                  <a:spcBef>
                    <a:spcPct val="0"/>
                  </a:spcBef>
                  <a:spcAft>
                    <a:spcPct val="35000"/>
                  </a:spcAft>
                </a:pPr>
                <a:r>
                  <a:rPr lang="en-US" sz="1600" b="1" dirty="0" smtClean="0"/>
                  <a:t>Public Cloud</a:t>
                </a:r>
              </a:p>
            </p:txBody>
          </p:sp>
        </p:grpSp>
      </p:grpSp>
      <p:grpSp>
        <p:nvGrpSpPr>
          <p:cNvPr id="59" name="Group 58"/>
          <p:cNvGrpSpPr/>
          <p:nvPr/>
        </p:nvGrpSpPr>
        <p:grpSpPr>
          <a:xfrm>
            <a:off x="535602" y="3276750"/>
            <a:ext cx="3713575" cy="1923238"/>
            <a:chOff x="274976" y="2801161"/>
            <a:chExt cx="3713575" cy="1923238"/>
          </a:xfrm>
        </p:grpSpPr>
        <p:grpSp>
          <p:nvGrpSpPr>
            <p:cNvPr id="30" name="Group 29"/>
            <p:cNvGrpSpPr/>
            <p:nvPr/>
          </p:nvGrpSpPr>
          <p:grpSpPr>
            <a:xfrm>
              <a:off x="274976" y="2801161"/>
              <a:ext cx="1429148" cy="1462747"/>
              <a:chOff x="403073" y="2082817"/>
              <a:chExt cx="2476303" cy="2247350"/>
            </a:xfrm>
          </p:grpSpPr>
          <p:sp>
            <p:nvSpPr>
              <p:cNvPr id="5" name="Freeform 4"/>
              <p:cNvSpPr/>
              <p:nvPr/>
            </p:nvSpPr>
            <p:spPr>
              <a:xfrm>
                <a:off x="531698" y="2889558"/>
                <a:ext cx="2263814" cy="746029"/>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kern="1200" dirty="0" smtClean="0"/>
                  <a:t>Server Application</a:t>
                </a:r>
                <a:endParaRPr lang="en-US" kern="1200" dirty="0"/>
              </a:p>
            </p:txBody>
          </p:sp>
          <p:sp>
            <p:nvSpPr>
              <p:cNvPr id="6" name="Oval 5"/>
              <p:cNvSpPr/>
              <p:nvPr/>
            </p:nvSpPr>
            <p:spPr>
              <a:xfrm>
                <a:off x="529126" y="2662662"/>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7"/>
              <p:cNvSpPr/>
              <p:nvPr/>
            </p:nvSpPr>
            <p:spPr>
              <a:xfrm>
                <a:off x="692684" y="2423056"/>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8"/>
              <p:cNvSpPr/>
              <p:nvPr/>
            </p:nvSpPr>
            <p:spPr>
              <a:xfrm>
                <a:off x="957707" y="2460977"/>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p:cNvSpPr/>
              <p:nvPr/>
            </p:nvSpPr>
            <p:spPr>
              <a:xfrm>
                <a:off x="1209813" y="2183659"/>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p:cNvSpPr/>
              <p:nvPr/>
            </p:nvSpPr>
            <p:spPr>
              <a:xfrm>
                <a:off x="1537552" y="2082817"/>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a:off x="1940923" y="2259291"/>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a:off x="2193029" y="2385345"/>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p:cNvSpPr/>
              <p:nvPr/>
            </p:nvSpPr>
            <p:spPr>
              <a:xfrm>
                <a:off x="2545978" y="2662662"/>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p:cNvSpPr/>
              <p:nvPr/>
            </p:nvSpPr>
            <p:spPr>
              <a:xfrm>
                <a:off x="2697242" y="2939979"/>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p:cNvSpPr/>
              <p:nvPr/>
            </p:nvSpPr>
            <p:spPr>
              <a:xfrm>
                <a:off x="1386288" y="2410555"/>
                <a:ext cx="463052" cy="46305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p:cNvSpPr/>
              <p:nvPr/>
            </p:nvSpPr>
            <p:spPr>
              <a:xfrm>
                <a:off x="403073" y="3368560"/>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p:cNvSpPr/>
              <p:nvPr/>
            </p:nvSpPr>
            <p:spPr>
              <a:xfrm>
                <a:off x="554336" y="3595456"/>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8"/>
              <p:cNvSpPr/>
              <p:nvPr/>
            </p:nvSpPr>
            <p:spPr>
              <a:xfrm>
                <a:off x="932496" y="3797141"/>
                <a:ext cx="411602" cy="41160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p:cNvSpPr/>
              <p:nvPr/>
            </p:nvSpPr>
            <p:spPr>
              <a:xfrm>
                <a:off x="1461920" y="4124880"/>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p:cNvSpPr/>
              <p:nvPr/>
            </p:nvSpPr>
            <p:spPr>
              <a:xfrm>
                <a:off x="1562763" y="3797141"/>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p:cNvSpPr/>
              <p:nvPr/>
            </p:nvSpPr>
            <p:spPr>
              <a:xfrm>
                <a:off x="1814869" y="4150091"/>
                <a:ext cx="180076" cy="1800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2"/>
              <p:cNvSpPr/>
              <p:nvPr/>
            </p:nvSpPr>
            <p:spPr>
              <a:xfrm>
                <a:off x="2041765" y="3746720"/>
                <a:ext cx="411602" cy="41160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23"/>
              <p:cNvSpPr/>
              <p:nvPr/>
            </p:nvSpPr>
            <p:spPr>
              <a:xfrm>
                <a:off x="2596400" y="3645877"/>
                <a:ext cx="282976" cy="2829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5" name="Chevron 24"/>
            <p:cNvSpPr/>
            <p:nvPr/>
          </p:nvSpPr>
          <p:spPr>
            <a:xfrm>
              <a:off x="1744323" y="3116844"/>
              <a:ext cx="831062" cy="968443"/>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Freeform 28"/>
            <p:cNvSpPr/>
            <p:nvPr/>
          </p:nvSpPr>
          <p:spPr>
            <a:xfrm>
              <a:off x="2654564" y="2992220"/>
              <a:ext cx="1333987" cy="1291602"/>
            </a:xfrm>
            <a:custGeom>
              <a:avLst/>
              <a:gdLst>
                <a:gd name="connsiteX0" fmla="*/ 0 w 1926553"/>
                <a:gd name="connsiteY0" fmla="*/ 963277 h 1926553"/>
                <a:gd name="connsiteX1" fmla="*/ 963277 w 1926553"/>
                <a:gd name="connsiteY1" fmla="*/ 0 h 1926553"/>
                <a:gd name="connsiteX2" fmla="*/ 1926554 w 1926553"/>
                <a:gd name="connsiteY2" fmla="*/ 963277 h 1926553"/>
                <a:gd name="connsiteX3" fmla="*/ 963277 w 1926553"/>
                <a:gd name="connsiteY3" fmla="*/ 1926554 h 1926553"/>
                <a:gd name="connsiteX4" fmla="*/ 0 w 1926553"/>
                <a:gd name="connsiteY4" fmla="*/ 963277 h 1926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553" h="1926553">
                  <a:moveTo>
                    <a:pt x="0" y="963277"/>
                  </a:moveTo>
                  <a:cubicBezTo>
                    <a:pt x="0" y="431274"/>
                    <a:pt x="431274" y="0"/>
                    <a:pt x="963277" y="0"/>
                  </a:cubicBezTo>
                  <a:cubicBezTo>
                    <a:pt x="1495280" y="0"/>
                    <a:pt x="1926554" y="431274"/>
                    <a:pt x="1926554" y="963277"/>
                  </a:cubicBezTo>
                  <a:cubicBezTo>
                    <a:pt x="1926554" y="1495280"/>
                    <a:pt x="1495280" y="1926554"/>
                    <a:pt x="963277" y="1926554"/>
                  </a:cubicBezTo>
                  <a:cubicBezTo>
                    <a:pt x="431274" y="1926554"/>
                    <a:pt x="0" y="1495280"/>
                    <a:pt x="0" y="963277"/>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82137" tIns="282137" rIns="282137" bIns="282137" numCol="1" spcCol="1270" anchor="ctr" anchorCtr="0">
              <a:noAutofit/>
            </a:bodyPr>
            <a:lstStyle/>
            <a:p>
              <a:pPr lvl="0" algn="ctr" defTabSz="977900">
                <a:lnSpc>
                  <a:spcPct val="90000"/>
                </a:lnSpc>
                <a:spcBef>
                  <a:spcPct val="0"/>
                </a:spcBef>
                <a:spcAft>
                  <a:spcPct val="35000"/>
                </a:spcAft>
              </a:pPr>
              <a:endParaRPr lang="en-US" sz="2200" kern="1200" dirty="0" smtClean="0">
                <a:solidFill>
                  <a:srgbClr val="00C2F1"/>
                </a:solidFill>
              </a:endParaRPr>
            </a:p>
          </p:txBody>
        </p:sp>
        <p:sp>
          <p:nvSpPr>
            <p:cNvPr id="27" name="Freeform 26"/>
            <p:cNvSpPr/>
            <p:nvPr/>
          </p:nvSpPr>
          <p:spPr>
            <a:xfrm>
              <a:off x="2564649" y="3324100"/>
              <a:ext cx="1423902" cy="685799"/>
            </a:xfrm>
            <a:custGeom>
              <a:avLst/>
              <a:gdLst>
                <a:gd name="connsiteX0" fmla="*/ 0 w 2266533"/>
                <a:gd name="connsiteY0" fmla="*/ 0 h 1397695"/>
                <a:gd name="connsiteX1" fmla="*/ 2266533 w 2266533"/>
                <a:gd name="connsiteY1" fmla="*/ 0 h 1397695"/>
                <a:gd name="connsiteX2" fmla="*/ 2266533 w 2266533"/>
                <a:gd name="connsiteY2" fmla="*/ 1397695 h 1397695"/>
                <a:gd name="connsiteX3" fmla="*/ 0 w 2266533"/>
                <a:gd name="connsiteY3" fmla="*/ 1397695 h 1397695"/>
                <a:gd name="connsiteX4" fmla="*/ 0 w 2266533"/>
                <a:gd name="connsiteY4" fmla="*/ 0 h 139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33" h="1397695">
                  <a:moveTo>
                    <a:pt x="0" y="0"/>
                  </a:moveTo>
                  <a:lnTo>
                    <a:pt x="2266533" y="0"/>
                  </a:lnTo>
                  <a:lnTo>
                    <a:pt x="2266533" y="1397695"/>
                  </a:lnTo>
                  <a:lnTo>
                    <a:pt x="0" y="13976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b="1" kern="1200" dirty="0" smtClean="0"/>
                <a:t>Server App-V Package</a:t>
              </a:r>
            </a:p>
          </p:txBody>
        </p:sp>
        <p:sp>
          <p:nvSpPr>
            <p:cNvPr id="45" name="Freeform 44"/>
            <p:cNvSpPr/>
            <p:nvPr/>
          </p:nvSpPr>
          <p:spPr>
            <a:xfrm>
              <a:off x="1250937" y="4038600"/>
              <a:ext cx="1550151" cy="685799"/>
            </a:xfrm>
            <a:custGeom>
              <a:avLst/>
              <a:gdLst>
                <a:gd name="connsiteX0" fmla="*/ 0 w 2266533"/>
                <a:gd name="connsiteY0" fmla="*/ 0 h 1397695"/>
                <a:gd name="connsiteX1" fmla="*/ 2266533 w 2266533"/>
                <a:gd name="connsiteY1" fmla="*/ 0 h 1397695"/>
                <a:gd name="connsiteX2" fmla="*/ 2266533 w 2266533"/>
                <a:gd name="connsiteY2" fmla="*/ 1397695 h 1397695"/>
                <a:gd name="connsiteX3" fmla="*/ 0 w 2266533"/>
                <a:gd name="connsiteY3" fmla="*/ 1397695 h 1397695"/>
                <a:gd name="connsiteX4" fmla="*/ 0 w 2266533"/>
                <a:gd name="connsiteY4" fmla="*/ 0 h 1397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33" h="1397695">
                  <a:moveTo>
                    <a:pt x="0" y="0"/>
                  </a:moveTo>
                  <a:lnTo>
                    <a:pt x="2266533" y="0"/>
                  </a:lnTo>
                  <a:lnTo>
                    <a:pt x="2266533" y="1397695"/>
                  </a:lnTo>
                  <a:lnTo>
                    <a:pt x="0" y="13976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b="1" kern="1200" dirty="0" smtClean="0"/>
                <a:t>Sequencer</a:t>
              </a:r>
            </a:p>
          </p:txBody>
        </p:sp>
      </p:grpSp>
    </p:spTree>
    <p:extLst>
      <p:ext uri="{BB962C8B-B14F-4D97-AF65-F5344CB8AC3E}">
        <p14:creationId xmlns:p14="http://schemas.microsoft.com/office/powerpoint/2010/main" val="47692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89436" y="228600"/>
            <a:ext cx="8363938" cy="609398"/>
          </a:xfrm>
        </p:spPr>
        <p:txBody>
          <a:bodyPr>
            <a:normAutofit fontScale="90000"/>
          </a:bodyPr>
          <a:lstStyle/>
          <a:p>
            <a:pPr lvl="0"/>
            <a:r>
              <a:rPr lang="en-US" dirty="0" smtClean="0"/>
              <a:t>Server App-V Agent </a:t>
            </a:r>
            <a:r>
              <a:rPr lang="en-US" dirty="0" err="1" smtClean="0"/>
              <a:t>PowerShell</a:t>
            </a:r>
            <a:r>
              <a:rPr lang="en-US" dirty="0" smtClean="0"/>
              <a:t> </a:t>
            </a:r>
            <a:r>
              <a:rPr lang="en-US" dirty="0" err="1" smtClean="0"/>
              <a:t>Cmdlets</a:t>
            </a:r>
            <a:endParaRPr lang="en-US" dirty="0"/>
          </a:p>
        </p:txBody>
      </p:sp>
      <p:sp>
        <p:nvSpPr>
          <p:cNvPr id="3" name="Content Placeholder 2"/>
          <p:cNvSpPr>
            <a:spLocks noGrp="1"/>
          </p:cNvSpPr>
          <p:nvPr>
            <p:ph idx="1"/>
          </p:nvPr>
        </p:nvSpPr>
        <p:spPr>
          <a:xfrm>
            <a:off x="323528" y="908720"/>
            <a:ext cx="8363938" cy="5330690"/>
          </a:xfrm>
        </p:spPr>
        <p:txBody>
          <a:bodyPr>
            <a:normAutofit lnSpcReduction="10000"/>
          </a:bodyPr>
          <a:lstStyle/>
          <a:p>
            <a:r>
              <a:rPr lang="en-US" sz="2800" dirty="0"/>
              <a:t>Server </a:t>
            </a:r>
            <a:r>
              <a:rPr lang="en-US" sz="2800" dirty="0" smtClean="0"/>
              <a:t>App-V Agent </a:t>
            </a:r>
            <a:r>
              <a:rPr lang="en-US" sz="2800" dirty="0"/>
              <a:t>PowerShell Cmdlets</a:t>
            </a:r>
          </a:p>
          <a:p>
            <a:pPr lvl="1"/>
            <a:r>
              <a:rPr lang="en-US" sz="2000" dirty="0"/>
              <a:t>Exposed by the Server App-V agent WMI Provider</a:t>
            </a:r>
          </a:p>
          <a:p>
            <a:pPr lvl="1"/>
            <a:r>
              <a:rPr lang="en-US" sz="2000" dirty="0"/>
              <a:t>Support for local and remote </a:t>
            </a:r>
            <a:r>
              <a:rPr lang="en-US" sz="2000" dirty="0" smtClean="0"/>
              <a:t>scripting</a:t>
            </a:r>
          </a:p>
          <a:p>
            <a:r>
              <a:rPr lang="en-US" sz="2800" dirty="0" smtClean="0"/>
              <a:t>What you would you use it for</a:t>
            </a:r>
          </a:p>
          <a:p>
            <a:pPr lvl="1"/>
            <a:r>
              <a:rPr lang="en-US" sz="2000" dirty="0" smtClean="0"/>
              <a:t>To quickly determine validity of a package after sequencing </a:t>
            </a:r>
          </a:p>
          <a:p>
            <a:pPr lvl="1"/>
            <a:r>
              <a:rPr lang="en-US" sz="2000" dirty="0" smtClean="0"/>
              <a:t>To quickly determine deployment environment readiness</a:t>
            </a:r>
          </a:p>
          <a:p>
            <a:pPr lvl="1"/>
            <a:r>
              <a:rPr lang="en-US" sz="2000" dirty="0" smtClean="0"/>
              <a:t>To script (self-orchestrated) deployments to a datacenter</a:t>
            </a:r>
            <a:endParaRPr lang="en-US" sz="1400" dirty="0"/>
          </a:p>
          <a:p>
            <a:r>
              <a:rPr lang="en-US" sz="2800" dirty="0"/>
              <a:t>Feature Support</a:t>
            </a:r>
          </a:p>
          <a:p>
            <a:pPr lvl="1"/>
            <a:r>
              <a:rPr lang="en-US" sz="2000" dirty="0"/>
              <a:t>Application lifecycle operations (Deploy, Upgrade, Retire)</a:t>
            </a:r>
          </a:p>
          <a:p>
            <a:pPr lvl="1"/>
            <a:r>
              <a:rPr lang="en-US" sz="2000" dirty="0"/>
              <a:t>Application runtime operations (Configure, Start, Stop)</a:t>
            </a:r>
          </a:p>
          <a:p>
            <a:pPr lvl="1"/>
            <a:r>
              <a:rPr lang="en-US" sz="2000" dirty="0"/>
              <a:t>Application state management operations (Backup, Restore)</a:t>
            </a:r>
          </a:p>
          <a:p>
            <a:r>
              <a:rPr lang="en-US" sz="2800" dirty="0"/>
              <a:t>Does not include</a:t>
            </a:r>
          </a:p>
          <a:p>
            <a:pPr lvl="1"/>
            <a:r>
              <a:rPr lang="en-US" sz="2000" dirty="0"/>
              <a:t>Orchestration across tiers</a:t>
            </a:r>
          </a:p>
          <a:p>
            <a:pPr lvl="1"/>
            <a:r>
              <a:rPr lang="en-US" sz="2000" dirty="0"/>
              <a:t>General operations like package </a:t>
            </a:r>
            <a:r>
              <a:rPr lang="en-US" sz="2000" dirty="0" smtClean="0"/>
              <a:t>copy</a:t>
            </a:r>
            <a:endParaRPr lang="en-US" sz="2000" dirty="0"/>
          </a:p>
        </p:txBody>
      </p:sp>
    </p:spTree>
    <p:extLst>
      <p:ext uri="{BB962C8B-B14F-4D97-AF65-F5344CB8AC3E}">
        <p14:creationId xmlns:p14="http://schemas.microsoft.com/office/powerpoint/2010/main" val="204945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107996"/>
          </a:xfrm>
        </p:spPr>
        <p:txBody>
          <a:bodyPr>
            <a:normAutofit fontScale="90000"/>
          </a:bodyPr>
          <a:lstStyle/>
          <a:p>
            <a:r>
              <a:rPr lang="en-US" dirty="0" smtClean="0"/>
              <a:t>Test Your Virtual Application</a:t>
            </a:r>
            <a:r>
              <a:rPr lang="en-US" dirty="0"/>
              <a:t/>
            </a:r>
            <a:br>
              <a:rPr lang="en-US" dirty="0"/>
            </a:br>
            <a:r>
              <a:rPr lang="en-US" sz="3600" dirty="0"/>
              <a:t>Deploy using Server App-V PowerShell cmdlets</a:t>
            </a:r>
          </a:p>
        </p:txBody>
      </p:sp>
      <p:graphicFrame>
        <p:nvGraphicFramePr>
          <p:cNvPr id="6" name="Diagram 5"/>
          <p:cNvGraphicFramePr/>
          <p:nvPr>
            <p:extLst>
              <p:ext uri="{D42A27DB-BD31-4B8C-83A1-F6EECF244321}">
                <p14:modId xmlns:p14="http://schemas.microsoft.com/office/powerpoint/2010/main" val="907707477"/>
              </p:ext>
            </p:extLst>
          </p:nvPr>
        </p:nvGraphicFramePr>
        <p:xfrm>
          <a:off x="373327" y="1700808"/>
          <a:ext cx="8577588" cy="49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13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2110" y="3697551"/>
            <a:ext cx="7996109" cy="1523494"/>
          </a:xfrm>
        </p:spPr>
        <p:txBody>
          <a:bodyPr/>
          <a:lstStyle/>
          <a:p>
            <a:r>
              <a:rPr lang="en-US" dirty="0" smtClean="0">
                <a:solidFill>
                  <a:srgbClr val="00C2F1"/>
                </a:solidFill>
              </a:rPr>
              <a:t>Deploying Server </a:t>
            </a:r>
            <a:r>
              <a:rPr lang="en-US" dirty="0" err="1" smtClean="0">
                <a:solidFill>
                  <a:srgbClr val="00C2F1"/>
                </a:solidFill>
              </a:rPr>
              <a:t>App-V</a:t>
            </a:r>
            <a:r>
              <a:rPr lang="en-US" dirty="0" smtClean="0">
                <a:solidFill>
                  <a:srgbClr val="00C2F1"/>
                </a:solidFill>
              </a:rPr>
              <a:t> Apps using PowerShell</a:t>
            </a:r>
            <a:endParaRPr lang="en-US" dirty="0">
              <a:solidFill>
                <a:srgbClr val="00C2F1"/>
              </a:solidFill>
            </a:endParaRPr>
          </a:p>
        </p:txBody>
      </p:sp>
      <p:sp>
        <p:nvSpPr>
          <p:cNvPr id="6" name="Subtitle 5"/>
          <p:cNvSpPr>
            <a:spLocks noGrp="1"/>
          </p:cNvSpPr>
          <p:nvPr>
            <p:ph type="subTitle" idx="1"/>
          </p:nvPr>
        </p:nvSpPr>
        <p:spPr>
          <a:xfrm>
            <a:off x="323528" y="5271591"/>
            <a:ext cx="6048672" cy="461665"/>
          </a:xfrm>
        </p:spPr>
        <p:txBody>
          <a:bodyPr/>
          <a:lstStyle/>
          <a:p>
            <a:r>
              <a:rPr lang="en-US" dirty="0"/>
              <a:t>Quick deployment using </a:t>
            </a:r>
            <a:r>
              <a:rPr lang="en-US" dirty="0" smtClean="0"/>
              <a:t>Agent </a:t>
            </a:r>
            <a:r>
              <a:rPr lang="en-US" dirty="0" err="1" smtClean="0"/>
              <a:t>PowerShell</a:t>
            </a:r>
            <a:r>
              <a:rPr lang="en-US" dirty="0" smtClean="0"/>
              <a:t> </a:t>
            </a:r>
            <a:r>
              <a:rPr lang="en-US" dirty="0" err="1" smtClean="0"/>
              <a:t>Cmdlets</a:t>
            </a:r>
            <a:endParaRPr lang="en-US" dirty="0"/>
          </a:p>
        </p:txBody>
      </p:sp>
      <p:sp>
        <p:nvSpPr>
          <p:cNvPr id="4" name="Text Placeholder 3"/>
          <p:cNvSpPr>
            <a:spLocks noGrp="1"/>
          </p:cNvSpPr>
          <p:nvPr>
            <p:ph type="body" sz="quarter" idx="10"/>
          </p:nvPr>
        </p:nvSpPr>
        <p:spPr>
          <a:xfrm>
            <a:off x="35496" y="1495127"/>
            <a:ext cx="8362080" cy="1378644"/>
          </a:xfrm>
        </p:spPr>
        <p:txBody>
          <a:bodyPr/>
          <a:lstStyle/>
          <a:p>
            <a:r>
              <a:rPr lang="en-US" dirty="0" smtClean="0">
                <a:solidFill>
                  <a:schemeClr val="accent6">
                    <a:lumMod val="40000"/>
                    <a:lumOff val="60000"/>
                  </a:schemeClr>
                </a:solidFill>
              </a:rPr>
              <a:t>demo</a:t>
            </a:r>
            <a:r>
              <a:rPr lang="en-US" dirty="0" smtClean="0"/>
              <a:t> </a:t>
            </a:r>
            <a:endParaRPr lang="en-US" dirty="0"/>
          </a:p>
        </p:txBody>
      </p:sp>
    </p:spTree>
    <p:extLst>
      <p:ext uri="{BB962C8B-B14F-4D97-AF65-F5344CB8AC3E}">
        <p14:creationId xmlns:p14="http://schemas.microsoft.com/office/powerpoint/2010/main" val="259027816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r>
              <a:rPr lang="en-US" dirty="0">
                <a:solidFill>
                  <a:schemeClr val="accent2"/>
                </a:solidFill>
              </a:rPr>
              <a:t>Session Objectives and Takeaways</a:t>
            </a:r>
          </a:p>
        </p:txBody>
      </p:sp>
      <p:sp>
        <p:nvSpPr>
          <p:cNvPr id="3" name="Text Placeholder 2"/>
          <p:cNvSpPr>
            <a:spLocks noGrp="1"/>
          </p:cNvSpPr>
          <p:nvPr>
            <p:ph idx="1"/>
          </p:nvPr>
        </p:nvSpPr>
        <p:spPr/>
        <p:txBody>
          <a:bodyPr>
            <a:normAutofit fontScale="85000" lnSpcReduction="10000"/>
          </a:bodyPr>
          <a:lstStyle/>
          <a:p>
            <a:r>
              <a:rPr lang="en-US" dirty="0"/>
              <a:t>Understand the benefits of Server App-V</a:t>
            </a:r>
          </a:p>
          <a:p>
            <a:r>
              <a:rPr lang="en-US" dirty="0"/>
              <a:t>Review the sequencing process with Server App-V Sequencer</a:t>
            </a:r>
          </a:p>
          <a:p>
            <a:r>
              <a:rPr lang="en-US" dirty="0"/>
              <a:t>Grasp the benefits of deployment configuration and how to discover configuration for your virtual application</a:t>
            </a:r>
          </a:p>
          <a:p>
            <a:r>
              <a:rPr lang="en-US" dirty="0"/>
              <a:t>Review virtual application deployment</a:t>
            </a:r>
          </a:p>
          <a:p>
            <a:r>
              <a:rPr lang="en-US" dirty="0"/>
              <a:t>Understand how the application and its state is separated, and how you can easily service a deployment</a:t>
            </a:r>
          </a:p>
          <a:p>
            <a:r>
              <a:rPr lang="en-US" dirty="0"/>
              <a:t>Review how you can use existing tools with Server App-V</a:t>
            </a:r>
          </a:p>
          <a:p>
            <a:r>
              <a:rPr lang="en-US" dirty="0"/>
              <a:t>We will NOT cover Server App-V/Azure scenarios</a:t>
            </a:r>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Server app-v in the datacenter</a:t>
            </a:r>
            <a:endParaRPr lang="en-US" dirty="0"/>
          </a:p>
        </p:txBody>
      </p:sp>
      <p:sp>
        <p:nvSpPr>
          <p:cNvPr id="6" name="Text Placeholder 5"/>
          <p:cNvSpPr>
            <a:spLocks noGrp="1"/>
          </p:cNvSpPr>
          <p:nvPr>
            <p:ph type="body" idx="1"/>
          </p:nvPr>
        </p:nvSpPr>
        <p:spPr/>
        <p:txBody>
          <a:bodyPr/>
          <a:lstStyle/>
          <a:p>
            <a:r>
              <a:rPr lang="en-US" dirty="0" smtClean="0"/>
              <a:t>System Center Virtual Machine Manager 2012</a:t>
            </a:r>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692109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 Center VMM 2012</a:t>
            </a:r>
            <a:br>
              <a:rPr lang="en-US" dirty="0" smtClean="0"/>
            </a:br>
            <a:endParaRPr lang="en-US" sz="2800" spc="0" dirty="0">
              <a:ln>
                <a:noFill/>
              </a:ln>
              <a:solidFill>
                <a:srgbClr val="D6E032">
                  <a:alpha val="99000"/>
                </a:srgbClr>
              </a:solidFill>
              <a:cs typeface="+mn-cs"/>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sz="3600" dirty="0"/>
              <a:t>What </a:t>
            </a:r>
            <a:r>
              <a:rPr lang="en-US" sz="3600" dirty="0" smtClean="0"/>
              <a:t>it is</a:t>
            </a:r>
            <a:endParaRPr lang="en-US" sz="3600" dirty="0"/>
          </a:p>
          <a:p>
            <a:r>
              <a:rPr lang="en-US" dirty="0" smtClean="0"/>
              <a:t>New product that moves customers towards a more dynamic datacenter</a:t>
            </a:r>
          </a:p>
          <a:p>
            <a:r>
              <a:rPr lang="en-US" dirty="0" smtClean="0"/>
              <a:t>Server App-V is a feature of VMM 2012</a:t>
            </a:r>
          </a:p>
          <a:p>
            <a:r>
              <a:rPr lang="en-US" dirty="0" smtClean="0"/>
              <a:t>VMM handles fabric management, service definition and orchestration; Server </a:t>
            </a:r>
            <a:r>
              <a:rPr lang="en-US" dirty="0" err="1" smtClean="0"/>
              <a:t>App-V</a:t>
            </a:r>
            <a:r>
              <a:rPr lang="en-US" dirty="0" smtClean="0"/>
              <a:t> handles creating and managing state-separated apps</a:t>
            </a:r>
            <a:endParaRPr lang="en-US" dirty="0"/>
          </a:p>
          <a:p>
            <a:pPr marL="0" indent="0">
              <a:buNone/>
            </a:pPr>
            <a:endParaRPr lang="en-US" dirty="0" smtClean="0"/>
          </a:p>
          <a:p>
            <a:pPr marL="0" indent="0">
              <a:buNone/>
            </a:pPr>
            <a:r>
              <a:rPr lang="en-US" sz="3600" dirty="0" smtClean="0"/>
              <a:t>What you would you use it for</a:t>
            </a:r>
          </a:p>
          <a:p>
            <a:r>
              <a:rPr lang="en-US" dirty="0" smtClean="0"/>
              <a:t>To visualize, deploy and manage your datacenter </a:t>
            </a:r>
          </a:p>
        </p:txBody>
      </p:sp>
    </p:spTree>
    <p:extLst>
      <p:ext uri="{BB962C8B-B14F-4D97-AF65-F5344CB8AC3E}">
        <p14:creationId xmlns:p14="http://schemas.microsoft.com/office/powerpoint/2010/main" val="2983832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fontScale="90000"/>
          </a:bodyPr>
          <a:lstStyle/>
          <a:p>
            <a:r>
              <a:rPr lang="en-US" dirty="0" smtClean="0"/>
              <a:t>App Deployment and Management in VMM2012 </a:t>
            </a:r>
            <a:br>
              <a:rPr lang="en-US" dirty="0" smtClean="0"/>
            </a:br>
            <a:r>
              <a:rPr lang="en-US" dirty="0" smtClean="0"/>
              <a:t>Key Concepts: Services and Templates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3249072"/>
              </p:ext>
            </p:extLst>
          </p:nvPr>
        </p:nvGraphicFramePr>
        <p:xfrm>
          <a:off x="251520" y="1844824"/>
          <a:ext cx="843528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412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9FDEEB9-59CB-4742-9D93-1620FFCD2EB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C632F3C-111C-47BC-A33D-7284BB0320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F05B1E3-E826-469E-A14D-7E2806100D5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FA7072B-2558-4CED-8902-ED8B6CDE96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Lifecycle Management in VMM 2012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4629462"/>
              </p:ext>
            </p:extLst>
          </p:nvPr>
        </p:nvGraphicFramePr>
        <p:xfrm>
          <a:off x="457200" y="1772816"/>
          <a:ext cx="82296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2500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CC645A3-5739-4FFC-BC02-01923AC4019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E9E2163-856F-4267-BC80-6F8AED54B58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536A641A-AA0C-4C71-B148-2482592DCD0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F241A6A7-3C58-471F-AEA0-19B72064209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64FB6ECB-9A95-4E14-8715-8CABC5D6C2F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557E6E4-2D3F-459C-BF20-974B182240F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E3DF0F22-58DD-4A74-95AA-13551CEBF7F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9A44A5FA-83A6-4A6C-9C74-6A84398FA44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9977626A-8081-4A28-9F90-4B68046FDB2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A6D0BF96-02B9-4D51-99F9-0145118A8E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t>
            </a:r>
            <a:r>
              <a:rPr lang="en-US" dirty="0" smtClean="0"/>
              <a:t>Server </a:t>
            </a:r>
            <a:r>
              <a:rPr lang="en-US" dirty="0"/>
              <a:t>App-V </a:t>
            </a:r>
            <a:r>
              <a:rPr lang="en-US" dirty="0" smtClean="0"/>
              <a:t>fits </a:t>
            </a:r>
            <a:r>
              <a:rPr lang="en-US" dirty="0"/>
              <a:t>into </a:t>
            </a:r>
            <a:r>
              <a:rPr lang="en-US" dirty="0" smtClean="0"/>
              <a:t>Service Creation</a:t>
            </a:r>
            <a:r>
              <a:rPr lang="en-US" dirty="0"/>
              <a:t/>
            </a:r>
            <a:br>
              <a:rPr lang="en-US" dirty="0"/>
            </a:br>
            <a:r>
              <a:rPr lang="en-US" sz="3600" dirty="0"/>
              <a:t>Image Composition and Configuration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6048159"/>
              </p:ext>
            </p:extLst>
          </p:nvPr>
        </p:nvGraphicFramePr>
        <p:xfrm>
          <a:off x="251520" y="2276475"/>
          <a:ext cx="8784976" cy="384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bwMode="auto">
          <a:xfrm>
            <a:off x="3107192" y="2276872"/>
            <a:ext cx="1342500" cy="381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Hardware, OS Configuration</a:t>
            </a:r>
          </a:p>
        </p:txBody>
      </p:sp>
      <p:sp>
        <p:nvSpPr>
          <p:cNvPr id="7" name="Rectangle 6"/>
          <p:cNvSpPr/>
          <p:nvPr/>
        </p:nvSpPr>
        <p:spPr bwMode="auto">
          <a:xfrm>
            <a:off x="3107192" y="5733256"/>
            <a:ext cx="1342500" cy="581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App Deployment Configuration</a:t>
            </a:r>
          </a:p>
        </p:txBody>
      </p:sp>
    </p:spTree>
    <p:extLst>
      <p:ext uri="{BB962C8B-B14F-4D97-AF65-F5344CB8AC3E}">
        <p14:creationId xmlns:p14="http://schemas.microsoft.com/office/powerpoint/2010/main" val="144775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Creation Workflow</a:t>
            </a:r>
            <a:endParaRPr lang="en-US" dirty="0"/>
          </a:p>
        </p:txBody>
      </p:sp>
      <p:graphicFrame>
        <p:nvGraphicFramePr>
          <p:cNvPr id="3" name="Diagram 2"/>
          <p:cNvGraphicFramePr/>
          <p:nvPr>
            <p:extLst>
              <p:ext uri="{D42A27DB-BD31-4B8C-83A1-F6EECF244321}">
                <p14:modId xmlns:p14="http://schemas.microsoft.com/office/powerpoint/2010/main" val="2324127877"/>
              </p:ext>
            </p:extLst>
          </p:nvPr>
        </p:nvGraphicFramePr>
        <p:xfrm>
          <a:off x="323528" y="1556792"/>
          <a:ext cx="871296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4429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946" y="3744542"/>
            <a:ext cx="6994362" cy="1523494"/>
          </a:xfrm>
        </p:spPr>
        <p:txBody>
          <a:bodyPr/>
          <a:lstStyle/>
          <a:p>
            <a:r>
              <a:rPr lang="en-US" dirty="0" smtClean="0">
                <a:solidFill>
                  <a:srgbClr val="03C2F1"/>
                </a:solidFill>
              </a:rPr>
              <a:t>VMM2012 Service Creation Workflow</a:t>
            </a:r>
            <a:endParaRPr lang="en-US" dirty="0">
              <a:solidFill>
                <a:srgbClr val="03C2F1"/>
              </a:solidFill>
            </a:endParaRPr>
          </a:p>
        </p:txBody>
      </p:sp>
      <p:sp>
        <p:nvSpPr>
          <p:cNvPr id="5" name="Subtitle 4"/>
          <p:cNvSpPr>
            <a:spLocks noGrp="1"/>
          </p:cNvSpPr>
          <p:nvPr>
            <p:ph type="subTitle" idx="1"/>
          </p:nvPr>
        </p:nvSpPr>
        <p:spPr>
          <a:xfrm>
            <a:off x="357945" y="5271591"/>
            <a:ext cx="3313277" cy="461665"/>
          </a:xfrm>
        </p:spPr>
        <p:txBody>
          <a:bodyPr/>
          <a:lstStyle/>
          <a:p>
            <a:r>
              <a:rPr lang="en-US" smtClean="0"/>
              <a:t>User Experience</a:t>
            </a:r>
            <a:endParaRPr lang="en-US" dirty="0"/>
          </a:p>
        </p:txBody>
      </p:sp>
      <p:sp>
        <p:nvSpPr>
          <p:cNvPr id="4" name="Text Placeholder 3"/>
          <p:cNvSpPr>
            <a:spLocks noGrp="1"/>
          </p:cNvSpPr>
          <p:nvPr>
            <p:ph type="body" sz="quarter" idx="10"/>
          </p:nvPr>
        </p:nvSpPr>
        <p:spPr>
          <a:xfrm>
            <a:off x="-108520" y="1613990"/>
            <a:ext cx="8362080" cy="1378644"/>
          </a:xfrm>
        </p:spPr>
        <p:txBody>
          <a:bodyPr/>
          <a:lstStyle/>
          <a:p>
            <a:r>
              <a:rPr lang="en-US" dirty="0" smtClean="0">
                <a:solidFill>
                  <a:schemeClr val="accent6">
                    <a:lumMod val="40000"/>
                    <a:lumOff val="60000"/>
                  </a:schemeClr>
                </a:solidFill>
              </a:rPr>
              <a:t>demo</a:t>
            </a:r>
            <a:r>
              <a:rPr lang="en-US" dirty="0" smtClean="0"/>
              <a:t> </a:t>
            </a:r>
            <a:endParaRPr lang="en-US" dirty="0"/>
          </a:p>
        </p:txBody>
      </p:sp>
    </p:spTree>
    <p:extLst>
      <p:ext uri="{BB962C8B-B14F-4D97-AF65-F5344CB8AC3E}">
        <p14:creationId xmlns:p14="http://schemas.microsoft.com/office/powerpoint/2010/main" val="395849495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Management in VMM2012</a:t>
            </a:r>
            <a:endParaRPr lang="en-US" dirty="0"/>
          </a:p>
        </p:txBody>
      </p:sp>
      <p:sp>
        <p:nvSpPr>
          <p:cNvPr id="6" name="Text Placeholder 5"/>
          <p:cNvSpPr>
            <a:spLocks noGrp="1"/>
          </p:cNvSpPr>
          <p:nvPr>
            <p:ph type="body" idx="1"/>
          </p:nvPr>
        </p:nvSpPr>
        <p:spPr/>
        <p:txBody>
          <a:bodyPr/>
          <a:lstStyle/>
          <a:p>
            <a:r>
              <a:rPr lang="en-US" dirty="0" smtClean="0"/>
              <a:t>Service Update Workflow</a:t>
            </a:r>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88418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4860071" y="2923799"/>
            <a:ext cx="3883948" cy="3500234"/>
          </a:xfrm>
          <a:prstGeom prst="rect">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3" name="TextBox 152"/>
          <p:cNvSpPr txBox="1"/>
          <p:nvPr/>
        </p:nvSpPr>
        <p:spPr>
          <a:xfrm>
            <a:off x="4980073" y="3172894"/>
            <a:ext cx="1106072"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Machine B</a:t>
            </a:r>
          </a:p>
        </p:txBody>
      </p:sp>
      <p:sp>
        <p:nvSpPr>
          <p:cNvPr id="154" name="Oval 153"/>
          <p:cNvSpPr/>
          <p:nvPr/>
        </p:nvSpPr>
        <p:spPr bwMode="auto">
          <a:xfrm>
            <a:off x="6183929" y="5017850"/>
            <a:ext cx="1371600" cy="1247857"/>
          </a:xfrm>
          <a:prstGeom prst="ellipse">
            <a:avLst/>
          </a:prstGeom>
          <a:solidFill>
            <a:schemeClr val="tx2">
              <a:lumMod val="25000"/>
            </a:schemeClr>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55" name="Oval 154"/>
          <p:cNvSpPr/>
          <p:nvPr/>
        </p:nvSpPr>
        <p:spPr bwMode="auto">
          <a:xfrm>
            <a:off x="5171135" y="3694715"/>
            <a:ext cx="1630910" cy="1639287"/>
          </a:xfrm>
          <a:prstGeom prst="ellipse">
            <a:avLst/>
          </a:prstGeom>
          <a:solidFill>
            <a:schemeClr val="accent1"/>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56" name="Freeform 155"/>
          <p:cNvSpPr/>
          <p:nvPr/>
        </p:nvSpPr>
        <p:spPr>
          <a:xfrm>
            <a:off x="5010220" y="4199134"/>
            <a:ext cx="1891194" cy="601466"/>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Application</a:t>
            </a:r>
            <a:endParaRPr lang="en-US" sz="2200" kern="1200" dirty="0"/>
          </a:p>
        </p:txBody>
      </p:sp>
      <p:sp>
        <p:nvSpPr>
          <p:cNvPr id="157" name="Freeform 156"/>
          <p:cNvSpPr/>
          <p:nvPr/>
        </p:nvSpPr>
        <p:spPr>
          <a:xfrm>
            <a:off x="6374493" y="5334000"/>
            <a:ext cx="945597" cy="601466"/>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OS’</a:t>
            </a:r>
            <a:endParaRPr lang="en-US" sz="2200" kern="1200" dirty="0"/>
          </a:p>
        </p:txBody>
      </p:sp>
      <p:sp>
        <p:nvSpPr>
          <p:cNvPr id="2" name="Title 1"/>
          <p:cNvSpPr>
            <a:spLocks noGrp="1"/>
          </p:cNvSpPr>
          <p:nvPr>
            <p:ph type="title"/>
          </p:nvPr>
        </p:nvSpPr>
        <p:spPr>
          <a:xfrm>
            <a:off x="389436" y="228600"/>
            <a:ext cx="8363938" cy="1107996"/>
          </a:xfrm>
        </p:spPr>
        <p:txBody>
          <a:bodyPr>
            <a:normAutofit/>
          </a:bodyPr>
          <a:lstStyle/>
          <a:p>
            <a:r>
              <a:rPr lang="en-US" sz="3200" dirty="0"/>
              <a:t>How </a:t>
            </a:r>
            <a:r>
              <a:rPr lang="en-US" sz="3200" dirty="0" smtClean="0"/>
              <a:t>Server </a:t>
            </a:r>
            <a:r>
              <a:rPr lang="en-US" sz="3200" dirty="0"/>
              <a:t>App-V </a:t>
            </a:r>
            <a:r>
              <a:rPr lang="en-US" sz="3200" dirty="0" smtClean="0"/>
              <a:t>fits </a:t>
            </a:r>
            <a:r>
              <a:rPr lang="en-US" sz="3200" dirty="0"/>
              <a:t>into </a:t>
            </a:r>
            <a:r>
              <a:rPr lang="en-US" sz="3200" dirty="0" smtClean="0"/>
              <a:t>Service Update</a:t>
            </a:r>
            <a:r>
              <a:rPr lang="en-US" sz="3200" dirty="0"/>
              <a:t/>
            </a:r>
            <a:br>
              <a:rPr lang="en-US" sz="3200" dirty="0"/>
            </a:br>
            <a:r>
              <a:rPr lang="en-US" sz="3200" dirty="0"/>
              <a:t>State Management Operations</a:t>
            </a:r>
          </a:p>
        </p:txBody>
      </p:sp>
      <p:sp>
        <p:nvSpPr>
          <p:cNvPr id="8" name="Rectangle 7"/>
          <p:cNvSpPr/>
          <p:nvPr/>
        </p:nvSpPr>
        <p:spPr>
          <a:xfrm>
            <a:off x="230852" y="2923799"/>
            <a:ext cx="3883948" cy="3500234"/>
          </a:xfrm>
          <a:prstGeom prst="rect">
            <a:avLst/>
          </a:pr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TextBox 77"/>
          <p:cNvSpPr txBox="1"/>
          <p:nvPr/>
        </p:nvSpPr>
        <p:spPr>
          <a:xfrm>
            <a:off x="350854" y="3172894"/>
            <a:ext cx="1115690"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Machine A</a:t>
            </a:r>
          </a:p>
        </p:txBody>
      </p:sp>
      <p:sp>
        <p:nvSpPr>
          <p:cNvPr id="124" name="Freeform 123"/>
          <p:cNvSpPr/>
          <p:nvPr/>
        </p:nvSpPr>
        <p:spPr>
          <a:xfrm>
            <a:off x="2133601" y="1752600"/>
            <a:ext cx="1704223" cy="750598"/>
          </a:xfrm>
          <a:custGeom>
            <a:avLst/>
            <a:gdLst>
              <a:gd name="connsiteX0" fmla="*/ 0 w 2242689"/>
              <a:gd name="connsiteY0" fmla="*/ 0 h 1424997"/>
              <a:gd name="connsiteX1" fmla="*/ 2242689 w 2242689"/>
              <a:gd name="connsiteY1" fmla="*/ 0 h 1424997"/>
              <a:gd name="connsiteX2" fmla="*/ 2242689 w 2242689"/>
              <a:gd name="connsiteY2" fmla="*/ 1424997 h 1424997"/>
              <a:gd name="connsiteX3" fmla="*/ 0 w 2242689"/>
              <a:gd name="connsiteY3" fmla="*/ 1424997 h 1424997"/>
              <a:gd name="connsiteX4" fmla="*/ 0 w 2242689"/>
              <a:gd name="connsiteY4" fmla="*/ 0 h 142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689" h="1424997">
                <a:moveTo>
                  <a:pt x="0" y="0"/>
                </a:moveTo>
                <a:lnTo>
                  <a:pt x="2242689" y="0"/>
                </a:lnTo>
                <a:lnTo>
                  <a:pt x="2242689" y="1424997"/>
                </a:lnTo>
                <a:lnTo>
                  <a:pt x="0" y="1424997"/>
                </a:lnTo>
                <a:lnTo>
                  <a:pt x="0" y="0"/>
                </a:lnTo>
                <a:close/>
              </a:path>
            </a:pathLst>
          </a:custGeom>
        </p:spPr>
        <p:style>
          <a:lnRef idx="0">
            <a:schemeClr val="accent2"/>
          </a:lnRef>
          <a:fillRef idx="3">
            <a:schemeClr val="accent2"/>
          </a:fillRef>
          <a:effectRef idx="3">
            <a:schemeClr val="accent2"/>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2000" kern="1200" dirty="0" smtClean="0"/>
              <a:t>Backup State</a:t>
            </a:r>
            <a:endParaRPr lang="en-US" sz="2000" kern="1200" dirty="0"/>
          </a:p>
        </p:txBody>
      </p:sp>
      <p:sp>
        <p:nvSpPr>
          <p:cNvPr id="146" name="Oval 145"/>
          <p:cNvSpPr/>
          <p:nvPr/>
        </p:nvSpPr>
        <p:spPr bwMode="auto">
          <a:xfrm>
            <a:off x="1554710" y="5017850"/>
            <a:ext cx="1371600" cy="1247857"/>
          </a:xfrm>
          <a:prstGeom prst="ellipse">
            <a:avLst/>
          </a:prstGeom>
          <a:solidFill>
            <a:schemeClr val="bg2">
              <a:lumMod val="75000"/>
            </a:schemeClr>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47" name="Oval 146"/>
          <p:cNvSpPr/>
          <p:nvPr/>
        </p:nvSpPr>
        <p:spPr bwMode="auto">
          <a:xfrm>
            <a:off x="541916" y="3694715"/>
            <a:ext cx="1630910" cy="1639287"/>
          </a:xfrm>
          <a:prstGeom prst="ellipse">
            <a:avLst/>
          </a:prstGeom>
          <a:solidFill>
            <a:schemeClr val="accent1"/>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48" name="Freeform 147"/>
          <p:cNvSpPr/>
          <p:nvPr/>
        </p:nvSpPr>
        <p:spPr>
          <a:xfrm>
            <a:off x="381000" y="4199134"/>
            <a:ext cx="1891194" cy="601466"/>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Application</a:t>
            </a:r>
            <a:endParaRPr lang="en-US" sz="2200" kern="1200" dirty="0"/>
          </a:p>
        </p:txBody>
      </p:sp>
      <p:sp>
        <p:nvSpPr>
          <p:cNvPr id="149" name="Freeform 148"/>
          <p:cNvSpPr/>
          <p:nvPr/>
        </p:nvSpPr>
        <p:spPr>
          <a:xfrm>
            <a:off x="1745275" y="5334000"/>
            <a:ext cx="945597" cy="601466"/>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t>OS</a:t>
            </a:r>
            <a:endParaRPr lang="en-US" sz="2200" kern="1200" dirty="0"/>
          </a:p>
        </p:txBody>
      </p:sp>
      <p:grpSp>
        <p:nvGrpSpPr>
          <p:cNvPr id="151" name="Group 150"/>
          <p:cNvGrpSpPr/>
          <p:nvPr/>
        </p:nvGrpSpPr>
        <p:grpSpPr>
          <a:xfrm>
            <a:off x="1784500" y="4143056"/>
            <a:ext cx="1891194" cy="968854"/>
            <a:chOff x="1784499" y="4143056"/>
            <a:chExt cx="1891194" cy="968854"/>
          </a:xfrm>
        </p:grpSpPr>
        <p:sp>
          <p:nvSpPr>
            <p:cNvPr id="3" name="Oval 2"/>
            <p:cNvSpPr/>
            <p:nvPr/>
          </p:nvSpPr>
          <p:spPr bwMode="auto">
            <a:xfrm>
              <a:off x="2172826" y="4143056"/>
              <a:ext cx="1036090" cy="968854"/>
            </a:xfrm>
            <a:prstGeom prst="ellipse">
              <a:avLst/>
            </a:prstGeom>
            <a:solidFill>
              <a:srgbClr val="FF0000"/>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50" name="Freeform 149"/>
            <p:cNvSpPr/>
            <p:nvPr/>
          </p:nvSpPr>
          <p:spPr>
            <a:xfrm>
              <a:off x="1784499" y="4319635"/>
              <a:ext cx="1891194" cy="601466"/>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State</a:t>
              </a:r>
              <a:endParaRPr lang="en-US" sz="2200" kern="1200" dirty="0"/>
            </a:p>
          </p:txBody>
        </p:sp>
      </p:grpSp>
      <p:sp>
        <p:nvSpPr>
          <p:cNvPr id="161" name="Freeform 160"/>
          <p:cNvSpPr/>
          <p:nvPr/>
        </p:nvSpPr>
        <p:spPr>
          <a:xfrm>
            <a:off x="5522382" y="1752600"/>
            <a:ext cx="1704223" cy="750598"/>
          </a:xfrm>
          <a:custGeom>
            <a:avLst/>
            <a:gdLst>
              <a:gd name="connsiteX0" fmla="*/ 0 w 2242689"/>
              <a:gd name="connsiteY0" fmla="*/ 0 h 1424997"/>
              <a:gd name="connsiteX1" fmla="*/ 2242689 w 2242689"/>
              <a:gd name="connsiteY1" fmla="*/ 0 h 1424997"/>
              <a:gd name="connsiteX2" fmla="*/ 2242689 w 2242689"/>
              <a:gd name="connsiteY2" fmla="*/ 1424997 h 1424997"/>
              <a:gd name="connsiteX3" fmla="*/ 0 w 2242689"/>
              <a:gd name="connsiteY3" fmla="*/ 1424997 h 1424997"/>
              <a:gd name="connsiteX4" fmla="*/ 0 w 2242689"/>
              <a:gd name="connsiteY4" fmla="*/ 0 h 142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689" h="1424997">
                <a:moveTo>
                  <a:pt x="0" y="0"/>
                </a:moveTo>
                <a:lnTo>
                  <a:pt x="2242689" y="0"/>
                </a:lnTo>
                <a:lnTo>
                  <a:pt x="2242689" y="1424997"/>
                </a:lnTo>
                <a:lnTo>
                  <a:pt x="0" y="1424997"/>
                </a:lnTo>
                <a:lnTo>
                  <a:pt x="0" y="0"/>
                </a:lnTo>
                <a:close/>
              </a:path>
            </a:pathLst>
          </a:custGeom>
        </p:spPr>
        <p:style>
          <a:lnRef idx="0">
            <a:schemeClr val="accent2"/>
          </a:lnRef>
          <a:fillRef idx="3">
            <a:schemeClr val="accent2"/>
          </a:fillRef>
          <a:effectRef idx="3">
            <a:schemeClr val="accent2"/>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2000" kern="1200" dirty="0" smtClean="0"/>
              <a:t>Restore State</a:t>
            </a:r>
            <a:endParaRPr lang="en-US" sz="2000" kern="1200" dirty="0"/>
          </a:p>
        </p:txBody>
      </p:sp>
      <p:grpSp>
        <p:nvGrpSpPr>
          <p:cNvPr id="20" name="Group 19"/>
          <p:cNvGrpSpPr/>
          <p:nvPr/>
        </p:nvGrpSpPr>
        <p:grpSpPr>
          <a:xfrm>
            <a:off x="1781300" y="4148421"/>
            <a:ext cx="1891194" cy="968854"/>
            <a:chOff x="1784499" y="4143056"/>
            <a:chExt cx="1891194" cy="968854"/>
          </a:xfrm>
        </p:grpSpPr>
        <p:sp>
          <p:nvSpPr>
            <p:cNvPr id="21" name="Oval 20"/>
            <p:cNvSpPr/>
            <p:nvPr/>
          </p:nvSpPr>
          <p:spPr bwMode="auto">
            <a:xfrm>
              <a:off x="2172826" y="4143056"/>
              <a:ext cx="1036090" cy="968854"/>
            </a:xfrm>
            <a:prstGeom prst="ellipse">
              <a:avLst/>
            </a:prstGeom>
            <a:solidFill>
              <a:srgbClr val="FF0000"/>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2" name="Freeform 21"/>
            <p:cNvSpPr/>
            <p:nvPr/>
          </p:nvSpPr>
          <p:spPr>
            <a:xfrm>
              <a:off x="1784499" y="4319635"/>
              <a:ext cx="1891194" cy="601466"/>
            </a:xfrm>
            <a:custGeom>
              <a:avLst/>
              <a:gdLst>
                <a:gd name="connsiteX0" fmla="*/ 0 w 2263814"/>
                <a:gd name="connsiteY0" fmla="*/ 0 h 746029"/>
                <a:gd name="connsiteX1" fmla="*/ 2263814 w 2263814"/>
                <a:gd name="connsiteY1" fmla="*/ 0 h 746029"/>
                <a:gd name="connsiteX2" fmla="*/ 2263814 w 2263814"/>
                <a:gd name="connsiteY2" fmla="*/ 746029 h 746029"/>
                <a:gd name="connsiteX3" fmla="*/ 0 w 2263814"/>
                <a:gd name="connsiteY3" fmla="*/ 746029 h 746029"/>
                <a:gd name="connsiteX4" fmla="*/ 0 w 2263814"/>
                <a:gd name="connsiteY4" fmla="*/ 0 h 74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814" h="746029">
                  <a:moveTo>
                    <a:pt x="0" y="0"/>
                  </a:moveTo>
                  <a:lnTo>
                    <a:pt x="2263814" y="0"/>
                  </a:lnTo>
                  <a:lnTo>
                    <a:pt x="2263814" y="746029"/>
                  </a:lnTo>
                  <a:lnTo>
                    <a:pt x="0" y="7460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State</a:t>
              </a:r>
              <a:endParaRPr lang="en-US" sz="2200" kern="1200" dirty="0"/>
            </a:p>
          </p:txBody>
        </p:sp>
      </p:grpSp>
    </p:spTree>
    <p:extLst>
      <p:ext uri="{BB962C8B-B14F-4D97-AF65-F5344CB8AC3E}">
        <p14:creationId xmlns:p14="http://schemas.microsoft.com/office/powerpoint/2010/main" val="1394045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05556E-6 1.11111E-6 L 0.096 -0.05926 C 0.11701 -0.0706 0.13958 -0.09722 0.15816 -0.13033 C 0.17934 -0.16759 0.19201 -0.20232 0.19514 -0.23264 L 0.21302 -0.37338 " pathEditMode="relative" rAng="-24763140" ptsTypes="FffFF">
                                      <p:cBhvr>
                                        <p:cTn id="6" dur="2000" fill="hold"/>
                                        <p:tgtEl>
                                          <p:spTgt spid="151"/>
                                        </p:tgtEl>
                                        <p:attrNameLst>
                                          <p:attrName>ppt_x</p:attrName>
                                          <p:attrName>ppt_y</p:attrName>
                                        </p:attrNameLst>
                                      </p:cBhvr>
                                      <p:rCtr x="13316" y="-15949"/>
                                    </p:animMotion>
                                  </p:childTnLst>
                                </p:cTn>
                              </p:par>
                              <p:par>
                                <p:cTn id="7" presetID="10" presetClass="entr" presetSubtype="0" fill="hold" grpId="0" nodeType="withEffect">
                                  <p:stCondLst>
                                    <p:cond delay="0"/>
                                  </p:stCondLst>
                                  <p:childTnLst>
                                    <p:set>
                                      <p:cBhvr>
                                        <p:cTn id="8" dur="1" fill="hold">
                                          <p:stCondLst>
                                            <p:cond delay="0"/>
                                          </p:stCondLst>
                                        </p:cTn>
                                        <p:tgtEl>
                                          <p:spTgt spid="124"/>
                                        </p:tgtEl>
                                        <p:attrNameLst>
                                          <p:attrName>style.visibility</p:attrName>
                                        </p:attrNameLst>
                                      </p:cBhvr>
                                      <p:to>
                                        <p:strVal val="visible"/>
                                      </p:to>
                                    </p:set>
                                    <p:animEffect transition="in" filter="fade">
                                      <p:cBhvr>
                                        <p:cTn id="9" dur="2000"/>
                                        <p:tgtEl>
                                          <p:spTgt spid="12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path" presetSubtype="0" accel="50000" decel="50000" fill="hold" nodeType="clickEffect">
                                  <p:stCondLst>
                                    <p:cond delay="0"/>
                                  </p:stCondLst>
                                  <p:childTnLst>
                                    <p:animMotion origin="layout" path="M 0.21302 -0.37315 L 0.24931 -0.21898 C 0.25747 -0.18588 0.27726 -0.14722 0.30226 -0.11505 C 0.33021 -0.07685 0.35851 -0.05232 0.38368 -0.0463 L 0.50382 0.00254 " pathEditMode="relative" rAng="2646828" ptsTypes="FffFF">
                                      <p:cBhvr>
                                        <p:cTn id="13" dur="2000" fill="hold"/>
                                        <p:tgtEl>
                                          <p:spTgt spid="151"/>
                                        </p:tgtEl>
                                        <p:attrNameLst>
                                          <p:attrName>ppt_x</p:attrName>
                                          <p:attrName>ppt_y</p:attrName>
                                        </p:attrNameLst>
                                      </p:cBhvr>
                                      <p:rCtr x="11823" y="22500"/>
                                    </p:animMotion>
                                  </p:childTnLst>
                                </p:cTn>
                              </p:par>
                              <p:par>
                                <p:cTn id="14" presetID="10" presetClass="exit" presetSubtype="0" fill="hold" grpId="1" nodeType="withEffect">
                                  <p:stCondLst>
                                    <p:cond delay="0"/>
                                  </p:stCondLst>
                                  <p:childTnLst>
                                    <p:animEffect transition="out" filter="fade">
                                      <p:cBhvr>
                                        <p:cTn id="15" dur="500"/>
                                        <p:tgtEl>
                                          <p:spTgt spid="124"/>
                                        </p:tgtEl>
                                      </p:cBhvr>
                                    </p:animEffect>
                                    <p:set>
                                      <p:cBhvr>
                                        <p:cTn id="16" dur="1" fill="hold">
                                          <p:stCondLst>
                                            <p:cond delay="499"/>
                                          </p:stCondLst>
                                        </p:cTn>
                                        <p:tgtEl>
                                          <p:spTgt spid="12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61"/>
                                        </p:tgtEl>
                                        <p:attrNameLst>
                                          <p:attrName>style.visibility</p:attrName>
                                        </p:attrNameLst>
                                      </p:cBhvr>
                                      <p:to>
                                        <p:strVal val="visible"/>
                                      </p:to>
                                    </p:set>
                                    <p:animEffect transition="in" filter="fade">
                                      <p:cBhvr>
                                        <p:cTn id="19" dur="2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4" grpId="1" animBg="1"/>
      <p:bldP spid="16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Updating a Service</a:t>
            </a:r>
            <a:endParaRPr lang="en-US" dirty="0"/>
          </a:p>
        </p:txBody>
      </p:sp>
      <p:sp>
        <p:nvSpPr>
          <p:cNvPr id="4" name="Content Placeholder 3"/>
          <p:cNvSpPr>
            <a:spLocks noGrp="1"/>
          </p:cNvSpPr>
          <p:nvPr>
            <p:ph idx="1"/>
          </p:nvPr>
        </p:nvSpPr>
        <p:spPr/>
        <p:txBody>
          <a:bodyPr>
            <a:normAutofit fontScale="92500" lnSpcReduction="20000"/>
          </a:bodyPr>
          <a:lstStyle/>
          <a:p>
            <a:pPr marL="460375" lvl="1" indent="-460375">
              <a:buBlip>
                <a:blip r:embed="rId3"/>
              </a:buBlip>
            </a:pPr>
            <a:r>
              <a:rPr lang="en-US" sz="3200" dirty="0"/>
              <a:t>Update process</a:t>
            </a:r>
          </a:p>
          <a:p>
            <a:pPr lvl="1"/>
            <a:r>
              <a:rPr lang="en-US" dirty="0"/>
              <a:t>Clone and update the Service template </a:t>
            </a:r>
          </a:p>
          <a:p>
            <a:pPr lvl="1"/>
            <a:r>
              <a:rPr lang="en-US" dirty="0"/>
              <a:t>Apply to deployed services</a:t>
            </a:r>
          </a:p>
          <a:p>
            <a:r>
              <a:rPr lang="en-US" dirty="0"/>
              <a:t>Update Types</a:t>
            </a:r>
          </a:p>
          <a:p>
            <a:pPr lvl="1"/>
            <a:r>
              <a:rPr lang="en-US" dirty="0"/>
              <a:t>Conventional/ Regular updating</a:t>
            </a:r>
          </a:p>
          <a:p>
            <a:pPr lvl="2"/>
            <a:r>
              <a:rPr lang="en-US" dirty="0"/>
              <a:t>Changes applied without replacing OS image. </a:t>
            </a:r>
          </a:p>
          <a:p>
            <a:pPr lvl="2"/>
            <a:r>
              <a:rPr lang="en-US" dirty="0"/>
              <a:t>e.g. change memory, update applications</a:t>
            </a:r>
          </a:p>
          <a:p>
            <a:pPr lvl="1"/>
            <a:r>
              <a:rPr lang="en-US" dirty="0"/>
              <a:t>Image based updating</a:t>
            </a:r>
          </a:p>
          <a:p>
            <a:pPr lvl="2"/>
            <a:r>
              <a:rPr lang="en-US" dirty="0"/>
              <a:t>Replaces old OS image with new OS image, reinstalls apps,  restores state</a:t>
            </a:r>
          </a:p>
          <a:p>
            <a:pPr lvl="2"/>
            <a:r>
              <a:rPr lang="en-US" dirty="0"/>
              <a:t> e.g. moving from WS08 to WS08 R2</a:t>
            </a:r>
          </a:p>
          <a:p>
            <a:endParaRPr lang="en-US" dirty="0"/>
          </a:p>
        </p:txBody>
      </p:sp>
      <p:sp>
        <p:nvSpPr>
          <p:cNvPr id="6" name="Text Placeholder 5"/>
          <p:cNvSpPr>
            <a:spLocks noGrp="1"/>
          </p:cNvSpPr>
          <p:nvPr>
            <p:ph type="body" sz="quarter" idx="10"/>
          </p:nvPr>
        </p:nvSpPr>
        <p:spPr/>
        <p:txBody>
          <a:bodyPr/>
          <a:lstStyle/>
          <a:p>
            <a:endParaRPr lang="en-US" dirty="0" smtClean="0"/>
          </a:p>
          <a:p>
            <a:endParaRPr lang="en-US" dirty="0" smtClean="0"/>
          </a:p>
        </p:txBody>
      </p:sp>
    </p:spTree>
    <p:extLst>
      <p:ext uri="{BB962C8B-B14F-4D97-AF65-F5344CB8AC3E}">
        <p14:creationId xmlns:p14="http://schemas.microsoft.com/office/powerpoint/2010/main" val="44783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Server Application Virtualization?</a:t>
            </a:r>
            <a:endParaRPr lang="en-US" dirty="0"/>
          </a:p>
        </p:txBody>
      </p:sp>
      <p:sp>
        <p:nvSpPr>
          <p:cNvPr id="3" name="Subtitle 2"/>
          <p:cNvSpPr>
            <a:spLocks noGrp="1"/>
          </p:cNvSpPr>
          <p:nvPr>
            <p:ph type="subTitle" idx="1"/>
          </p:nvPr>
        </p:nvSpPr>
        <p:spPr>
          <a:xfrm>
            <a:off x="755576" y="3886200"/>
            <a:ext cx="6400800" cy="1752600"/>
          </a:xfrm>
        </p:spPr>
        <p:txBody>
          <a:bodyPr/>
          <a:lstStyle/>
          <a:p>
            <a:r>
              <a:rPr lang="en-US" dirty="0" smtClean="0"/>
              <a:t>An Introduction and Scenario </a:t>
            </a:r>
            <a:r>
              <a:rPr lang="en-US" dirty="0"/>
              <a:t>O</a:t>
            </a:r>
            <a:r>
              <a:rPr lang="en-US" dirty="0" smtClean="0"/>
              <a:t>verview</a:t>
            </a:r>
            <a:endParaRPr lang="en-US" dirty="0"/>
          </a:p>
        </p:txBody>
      </p:sp>
    </p:spTree>
    <p:extLst>
      <p:ext uri="{BB962C8B-B14F-4D97-AF65-F5344CB8AC3E}">
        <p14:creationId xmlns:p14="http://schemas.microsoft.com/office/powerpoint/2010/main" val="277868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946" y="3744542"/>
            <a:ext cx="6994362" cy="1523494"/>
          </a:xfrm>
        </p:spPr>
        <p:txBody>
          <a:bodyPr/>
          <a:lstStyle/>
          <a:p>
            <a:r>
              <a:rPr lang="en-US" dirty="0" smtClean="0">
                <a:solidFill>
                  <a:srgbClr val="03C2F1"/>
                </a:solidFill>
              </a:rPr>
              <a:t>VMM2012 Service Update Workflow</a:t>
            </a:r>
            <a:endParaRPr lang="en-US" dirty="0">
              <a:solidFill>
                <a:srgbClr val="03C2F1"/>
              </a:solidFill>
            </a:endParaRPr>
          </a:p>
        </p:txBody>
      </p:sp>
      <p:sp>
        <p:nvSpPr>
          <p:cNvPr id="5" name="Subtitle 4"/>
          <p:cNvSpPr>
            <a:spLocks noGrp="1"/>
          </p:cNvSpPr>
          <p:nvPr>
            <p:ph type="subTitle" idx="1"/>
          </p:nvPr>
        </p:nvSpPr>
        <p:spPr>
          <a:xfrm>
            <a:off x="357945" y="5271591"/>
            <a:ext cx="3313277" cy="461665"/>
          </a:xfrm>
        </p:spPr>
        <p:txBody>
          <a:bodyPr/>
          <a:lstStyle/>
          <a:p>
            <a:r>
              <a:rPr lang="en-US" smtClean="0"/>
              <a:t>User Experience</a:t>
            </a:r>
            <a:endParaRPr lang="en-US" dirty="0"/>
          </a:p>
        </p:txBody>
      </p:sp>
      <p:sp>
        <p:nvSpPr>
          <p:cNvPr id="4" name="Text Placeholder 3"/>
          <p:cNvSpPr>
            <a:spLocks noGrp="1"/>
          </p:cNvSpPr>
          <p:nvPr>
            <p:ph type="body" sz="quarter" idx="10"/>
          </p:nvPr>
        </p:nvSpPr>
        <p:spPr>
          <a:xfrm>
            <a:off x="-108520" y="1613990"/>
            <a:ext cx="8362080" cy="1378644"/>
          </a:xfrm>
        </p:spPr>
        <p:txBody>
          <a:bodyPr/>
          <a:lstStyle/>
          <a:p>
            <a:r>
              <a:rPr lang="en-US" dirty="0" smtClean="0">
                <a:solidFill>
                  <a:schemeClr val="accent6">
                    <a:lumMod val="40000"/>
                    <a:lumOff val="60000"/>
                  </a:schemeClr>
                </a:solidFill>
              </a:rPr>
              <a:t>demo</a:t>
            </a:r>
            <a:r>
              <a:rPr lang="en-US" dirty="0" smtClean="0"/>
              <a:t> </a:t>
            </a:r>
            <a:endParaRPr lang="en-US" dirty="0"/>
          </a:p>
        </p:txBody>
      </p:sp>
    </p:spTree>
    <p:extLst>
      <p:ext uri="{BB962C8B-B14F-4D97-AF65-F5344CB8AC3E}">
        <p14:creationId xmlns:p14="http://schemas.microsoft.com/office/powerpoint/2010/main" val="342349729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In Review: Session Objectives and Takeaways</a:t>
            </a:r>
            <a:endParaRPr lang="en-US" dirty="0"/>
          </a:p>
        </p:txBody>
      </p:sp>
      <p:sp>
        <p:nvSpPr>
          <p:cNvPr id="3" name="Content Placeholder 2"/>
          <p:cNvSpPr>
            <a:spLocks noGrp="1"/>
          </p:cNvSpPr>
          <p:nvPr>
            <p:ph idx="1"/>
          </p:nvPr>
        </p:nvSpPr>
        <p:spPr>
          <a:xfrm>
            <a:off x="457200" y="1700808"/>
            <a:ext cx="8229600" cy="5040560"/>
          </a:xfrm>
        </p:spPr>
        <p:txBody>
          <a:bodyPr>
            <a:normAutofit/>
          </a:bodyPr>
          <a:lstStyle/>
          <a:p>
            <a:r>
              <a:rPr lang="en-US" dirty="0"/>
              <a:t>Benefits of Server App-V</a:t>
            </a:r>
          </a:p>
          <a:p>
            <a:r>
              <a:rPr lang="en-US" dirty="0"/>
              <a:t>Differences between Server App-V vs. App-V</a:t>
            </a:r>
          </a:p>
          <a:p>
            <a:r>
              <a:rPr lang="en-US" dirty="0"/>
              <a:t>Application support</a:t>
            </a:r>
          </a:p>
          <a:p>
            <a:r>
              <a:rPr lang="en-US" dirty="0"/>
              <a:t>Sequencing process</a:t>
            </a:r>
          </a:p>
          <a:p>
            <a:r>
              <a:rPr lang="en-US" dirty="0"/>
              <a:t>Deployment configuration</a:t>
            </a:r>
          </a:p>
          <a:p>
            <a:r>
              <a:rPr lang="en-US" dirty="0"/>
              <a:t>Virtual application deployment</a:t>
            </a:r>
          </a:p>
          <a:p>
            <a:pPr lvl="1"/>
            <a:r>
              <a:rPr lang="en-US" dirty="0"/>
              <a:t>PowerShell </a:t>
            </a:r>
            <a:r>
              <a:rPr lang="en-US" dirty="0" err="1"/>
              <a:t>Cmdlets</a:t>
            </a:r>
            <a:endParaRPr lang="en-US" dirty="0"/>
          </a:p>
          <a:p>
            <a:pPr lvl="1"/>
            <a:r>
              <a:rPr lang="en-US" dirty="0"/>
              <a:t>VMM</a:t>
            </a:r>
          </a:p>
          <a:p>
            <a:r>
              <a:rPr lang="en-US" dirty="0"/>
              <a:t>State separation and servicing</a:t>
            </a:r>
          </a:p>
          <a:p>
            <a:r>
              <a:rPr lang="en-US" dirty="0"/>
              <a:t>Using existing tools with Server </a:t>
            </a:r>
            <a:r>
              <a:rPr lang="en-US" dirty="0" smtClean="0"/>
              <a:t>App-V</a:t>
            </a:r>
            <a:endParaRPr lang="en-US" dirty="0"/>
          </a:p>
        </p:txBody>
      </p:sp>
    </p:spTree>
    <p:extLst>
      <p:ext uri="{BB962C8B-B14F-4D97-AF65-F5344CB8AC3E}">
        <p14:creationId xmlns:p14="http://schemas.microsoft.com/office/powerpoint/2010/main" val="4060841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4759505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technet.microsoft.com/en-au</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endParaRPr lang="en-AU" sz="2000" dirty="0" smtClean="0">
              <a:solidFill>
                <a:schemeClr val="bg2"/>
              </a:solidFill>
            </a:endParaRP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67151294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7"/>
            <a:ext cx="8382000" cy="1015649"/>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1000" dirty="0">
                <a:solidFill>
                  <a:schemeClr val="bg2"/>
                </a:solidFill>
                <a:latin typeface="Calibri" pitchFamily="34" charset="0"/>
                <a:cs typeface="Arial" charset="0"/>
              </a:rPr>
              <a:t>© </a:t>
            </a:r>
            <a:r>
              <a:rPr lang="en-US" sz="1000" dirty="0" smtClean="0">
                <a:solidFill>
                  <a:schemeClr val="bg2"/>
                </a:solidFill>
                <a:latin typeface="Calibri" pitchFamily="34" charset="0"/>
                <a:cs typeface="Arial" charset="0"/>
              </a:rPr>
              <a:t>2010 Microsoft </a:t>
            </a:r>
            <a:r>
              <a:rPr lang="en-US" sz="10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10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1000" dirty="0" smtClean="0">
                <a:solidFill>
                  <a:schemeClr val="bg2"/>
                </a:solidFill>
                <a:latin typeface="Calibri" pitchFamily="34" charset="0"/>
                <a:cs typeface="Arial" charset="0"/>
              </a:rPr>
              <a:t>MICROSOFT </a:t>
            </a:r>
            <a:r>
              <a:rPr lang="en-US" sz="10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Server App-V</a:t>
            </a:r>
            <a:r>
              <a:rPr lang="en-US" dirty="0"/>
              <a:t>?</a:t>
            </a:r>
          </a:p>
        </p:txBody>
      </p:sp>
      <p:sp>
        <p:nvSpPr>
          <p:cNvPr id="6" name="Text Placeholder 5"/>
          <p:cNvSpPr>
            <a:spLocks noGrp="1"/>
          </p:cNvSpPr>
          <p:nvPr>
            <p:ph idx="1"/>
          </p:nvPr>
        </p:nvSpPr>
        <p:spPr/>
        <p:txBody>
          <a:bodyPr/>
          <a:lstStyle/>
          <a:p>
            <a:r>
              <a:rPr lang="en-US" sz="3100" dirty="0" smtClean="0"/>
              <a:t>Technology that enables virtualization of Server Applications</a:t>
            </a:r>
          </a:p>
          <a:p>
            <a:r>
              <a:rPr lang="en-US" sz="3100" dirty="0" smtClean="0"/>
              <a:t>Ships </a:t>
            </a:r>
            <a:r>
              <a:rPr lang="en-US" sz="3100" dirty="0"/>
              <a:t>as </a:t>
            </a:r>
            <a:r>
              <a:rPr lang="en-US" sz="3100" dirty="0" smtClean="0"/>
              <a:t>a feature </a:t>
            </a:r>
            <a:r>
              <a:rPr lang="en-US" sz="3100" dirty="0"/>
              <a:t>of System Center Virtual Machine Manager (SCVMM) </a:t>
            </a:r>
            <a:r>
              <a:rPr lang="en-US" sz="3100" dirty="0" smtClean="0"/>
              <a:t>2012</a:t>
            </a:r>
            <a:endParaRPr lang="en-US" sz="3100" dirty="0"/>
          </a:p>
        </p:txBody>
      </p:sp>
    </p:spTree>
    <p:extLst>
      <p:ext uri="{BB962C8B-B14F-4D97-AF65-F5344CB8AC3E}">
        <p14:creationId xmlns:p14="http://schemas.microsoft.com/office/powerpoint/2010/main" val="139603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Problems Does Server App-V Solve?</a:t>
            </a:r>
            <a:endParaRPr lang="en-US" dirty="0"/>
          </a:p>
        </p:txBody>
      </p:sp>
      <p:sp>
        <p:nvSpPr>
          <p:cNvPr id="3" name="Text Placeholder 2"/>
          <p:cNvSpPr>
            <a:spLocks noGrp="1"/>
          </p:cNvSpPr>
          <p:nvPr>
            <p:ph idx="1"/>
          </p:nvPr>
        </p:nvSpPr>
        <p:spPr>
          <a:xfrm>
            <a:off x="457200" y="1595933"/>
            <a:ext cx="8229600" cy="3849291"/>
          </a:xfrm>
        </p:spPr>
        <p:txBody>
          <a:bodyPr>
            <a:noAutofit/>
          </a:bodyPr>
          <a:lstStyle/>
          <a:p>
            <a:r>
              <a:rPr lang="en-US" sz="2400" dirty="0"/>
              <a:t>“</a:t>
            </a:r>
            <a:r>
              <a:rPr lang="en-US" sz="2400" i="1" dirty="0"/>
              <a:t>My team tells me we have a 146 page application install guide</a:t>
            </a:r>
            <a:r>
              <a:rPr lang="en-US" sz="2400" dirty="0" smtClean="0"/>
              <a:t>”</a:t>
            </a:r>
          </a:p>
          <a:p>
            <a:endParaRPr lang="en-US" sz="2400" dirty="0"/>
          </a:p>
          <a:p>
            <a:r>
              <a:rPr lang="en-US" sz="2400" dirty="0" smtClean="0"/>
              <a:t>“</a:t>
            </a:r>
            <a:r>
              <a:rPr lang="en-US" sz="2400" i="1" dirty="0" smtClean="0"/>
              <a:t>When I move my application from </a:t>
            </a:r>
            <a:r>
              <a:rPr lang="en-US" sz="2400" i="1" dirty="0" err="1" smtClean="0"/>
              <a:t>Dev</a:t>
            </a:r>
            <a:r>
              <a:rPr lang="en-US" sz="2400" i="1" dirty="0" smtClean="0"/>
              <a:t> to Test to Staging to Production, it’s NEVER the same experience and frequently error-prone</a:t>
            </a:r>
            <a:r>
              <a:rPr lang="en-US" sz="2400" dirty="0" smtClean="0"/>
              <a:t>”</a:t>
            </a:r>
          </a:p>
          <a:p>
            <a:endParaRPr lang="en-US" sz="2400" dirty="0" smtClean="0"/>
          </a:p>
          <a:p>
            <a:r>
              <a:rPr lang="en-US" sz="2400" dirty="0" smtClean="0"/>
              <a:t>“</a:t>
            </a:r>
            <a:r>
              <a:rPr lang="en-US" sz="2400" i="1" dirty="0" smtClean="0"/>
              <a:t>It takes a long time and a lot of effort to push out OS patches or Application upgrades</a:t>
            </a:r>
            <a:r>
              <a:rPr lang="en-US" sz="2400" dirty="0" smtClean="0"/>
              <a:t>”</a:t>
            </a:r>
          </a:p>
          <a:p>
            <a:endParaRPr lang="en-US" sz="2400" dirty="0" smtClean="0"/>
          </a:p>
          <a:p>
            <a:r>
              <a:rPr lang="en-US" sz="2400" i="1" dirty="0"/>
              <a:t>“Virtual Machines helped reduce my hardware costs – but I still need to pay the cost of deploying and servicing each node individually</a:t>
            </a:r>
            <a:r>
              <a:rPr lang="en-US" sz="2400" i="1" dirty="0" smtClean="0"/>
              <a:t>”</a:t>
            </a:r>
            <a:endParaRPr lang="en-US" sz="2400" dirty="0"/>
          </a:p>
        </p:txBody>
      </p:sp>
    </p:spTree>
    <p:extLst>
      <p:ext uri="{BB962C8B-B14F-4D97-AF65-F5344CB8AC3E}">
        <p14:creationId xmlns:p14="http://schemas.microsoft.com/office/powerpoint/2010/main" val="728853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Problems Does Server App-V Solve?</a:t>
            </a:r>
            <a:endParaRPr lang="en-US" dirty="0"/>
          </a:p>
        </p:txBody>
      </p:sp>
      <p:sp>
        <p:nvSpPr>
          <p:cNvPr id="3" name="Text Placeholder 2"/>
          <p:cNvSpPr>
            <a:spLocks noGrp="1"/>
          </p:cNvSpPr>
          <p:nvPr>
            <p:ph idx="1"/>
          </p:nvPr>
        </p:nvSpPr>
        <p:spPr>
          <a:xfrm>
            <a:off x="457199" y="1844824"/>
            <a:ext cx="8229600" cy="3849291"/>
          </a:xfrm>
        </p:spPr>
        <p:txBody>
          <a:bodyPr/>
          <a:lstStyle/>
          <a:p>
            <a:endParaRPr lang="en-US" sz="3600" dirty="0"/>
          </a:p>
        </p:txBody>
      </p:sp>
      <p:sp>
        <p:nvSpPr>
          <p:cNvPr id="4" name="Text Placeholder 2"/>
          <p:cNvSpPr txBox="1">
            <a:spLocks/>
          </p:cNvSpPr>
          <p:nvPr/>
        </p:nvSpPr>
        <p:spPr>
          <a:xfrm>
            <a:off x="179512" y="2996952"/>
            <a:ext cx="9144001" cy="16288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Segoe UI" pitchFamily="34" charset="0"/>
                <a:ea typeface="Segoe UI" pitchFamily="34" charset="0"/>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i="1" dirty="0" smtClean="0">
                <a:solidFill>
                  <a:schemeClr val="accent4"/>
                </a:solidFill>
                <a:effectLst>
                  <a:outerShdw blurRad="38100" dist="38100" dir="2700000" algn="tl">
                    <a:srgbClr val="000000">
                      <a:alpha val="43137"/>
                    </a:srgbClr>
                  </a:outerShdw>
                </a:effectLst>
              </a:rPr>
              <a:t>Dramatically simplify the deployment and management of Data Center applications by providing a consistent, predictable experience without requiring a rewrite.</a:t>
            </a:r>
          </a:p>
          <a:p>
            <a:endParaRPr lang="en-US" sz="1100" dirty="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5013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App-V - Key Scenarios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65061"/>
              </p:ext>
            </p:extLst>
          </p:nvPr>
        </p:nvGraphicFramePr>
        <p:xfrm>
          <a:off x="457200" y="1412776"/>
          <a:ext cx="8229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1030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8.1|1.6|1.9"/>
</p:tagLst>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10165</TotalTime>
  <Words>6188</Words>
  <Application>Microsoft Office PowerPoint</Application>
  <PresentationFormat>On-screen Show (4:3)</PresentationFormat>
  <Paragraphs>671</Paragraphs>
  <Slides>54</Slides>
  <Notes>47</Notes>
  <HiddenSlides>1</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Office Theme</vt:lpstr>
      <vt:lpstr>1_Office Theme</vt:lpstr>
      <vt:lpstr>PowerPoint Presentation</vt:lpstr>
      <vt:lpstr>Understanding Server App-V, Sequencing and Deploying Datacenter Applications </vt:lpstr>
      <vt:lpstr>Session Overview</vt:lpstr>
      <vt:lpstr>Agenda Session Objectives and Takeaways</vt:lpstr>
      <vt:lpstr>What is Server Application Virtualization?</vt:lpstr>
      <vt:lpstr>What is Server App-V?</vt:lpstr>
      <vt:lpstr>What Problems Does Server App-V Solve?</vt:lpstr>
      <vt:lpstr>What Problems Does Server App-V Solve?</vt:lpstr>
      <vt:lpstr>Server App-V - Key Scenarios</vt:lpstr>
      <vt:lpstr>Server App-V - Key Scenarios</vt:lpstr>
      <vt:lpstr>How Does Server App-V Work?</vt:lpstr>
      <vt:lpstr>How Does it Solve these Problems? Image Creation</vt:lpstr>
      <vt:lpstr>How Does it Solve these Problems? Declarative Deployment and Instance-specific Configuration</vt:lpstr>
      <vt:lpstr>How Does it Solve the Problem? State Management Operations</vt:lpstr>
      <vt:lpstr>What kinds of Applications can you virtualize with Server App-V</vt:lpstr>
      <vt:lpstr>Application Compatibility Application Classes</vt:lpstr>
      <vt:lpstr>Application Compatibility </vt:lpstr>
      <vt:lpstr>Supported Virtualization Subsystems Server App-V has expanded virtualization support</vt:lpstr>
      <vt:lpstr>IIS Virtualization Subsystem </vt:lpstr>
      <vt:lpstr>Windows Services Virtualization Subsystem</vt:lpstr>
      <vt:lpstr>Other Virtualization Subsystem Support </vt:lpstr>
      <vt:lpstr>Postponed from V 1.0 Release</vt:lpstr>
      <vt:lpstr>Server App-V vs. App-V </vt:lpstr>
      <vt:lpstr>Integration With Existing Tools And Native System</vt:lpstr>
      <vt:lpstr>Application Sequencing</vt:lpstr>
      <vt:lpstr>Server App-V Sequencer</vt:lpstr>
      <vt:lpstr>Sequencing applications using the graphical interface </vt:lpstr>
      <vt:lpstr>Key Sequencing Artifacts</vt:lpstr>
      <vt:lpstr>Server App-V Sequencer PowerShell Cmdlets</vt:lpstr>
      <vt:lpstr>Sequencing applications using PowerShell</vt:lpstr>
      <vt:lpstr>Deployment Configuration Increased flexibility in application configuration</vt:lpstr>
      <vt:lpstr>Detecting Sequencing Issues</vt:lpstr>
      <vt:lpstr>Sequencing Guidelines Candidates needing assistance to virtualize</vt:lpstr>
      <vt:lpstr>Application Deployment</vt:lpstr>
      <vt:lpstr>Environments and Scenarios</vt:lpstr>
      <vt:lpstr>Server App-V Deployment Mechanisms</vt:lpstr>
      <vt:lpstr>Server App-V Agent PowerShell Cmdlets</vt:lpstr>
      <vt:lpstr>Test Your Virtual Application Deploy using Server App-V PowerShell cmdlets</vt:lpstr>
      <vt:lpstr>Deploying Server App-V Apps using PowerShell</vt:lpstr>
      <vt:lpstr>Server app-v in the datacenter</vt:lpstr>
      <vt:lpstr>System Center VMM 2012 </vt:lpstr>
      <vt:lpstr>App Deployment and Management in VMM2012  Key Concepts: Services and Templates</vt:lpstr>
      <vt:lpstr>Service Lifecycle Management in VMM 2012</vt:lpstr>
      <vt:lpstr>How Server App-V fits into Service Creation Image Composition and Configuration</vt:lpstr>
      <vt:lpstr>Service Creation Workflow</vt:lpstr>
      <vt:lpstr>VMM2012 Service Creation Workflow</vt:lpstr>
      <vt:lpstr>Service Management in VMM2012</vt:lpstr>
      <vt:lpstr>How Server App-V fits into Service Update State Management Operations</vt:lpstr>
      <vt:lpstr>Updating a Service</vt:lpstr>
      <vt:lpstr>VMM2012 Service Update Workflow</vt:lpstr>
      <vt:lpstr>In Review: Session Objectives and Takeaways</vt:lpstr>
      <vt:lpstr>Enrol in Microsoft Virtual Academy Today</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309</cp:revision>
  <dcterms:created xsi:type="dcterms:W3CDTF">2011-04-01T05:55:34Z</dcterms:created>
  <dcterms:modified xsi:type="dcterms:W3CDTF">2011-08-31T07:19:36Z</dcterms:modified>
</cp:coreProperties>
</file>