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5" r:id="rId1"/>
  </p:sldMasterIdLst>
  <p:notesMasterIdLst>
    <p:notesMasterId r:id="rId15"/>
  </p:notesMasterIdLst>
  <p:sldIdLst>
    <p:sldId id="280" r:id="rId2"/>
    <p:sldId id="292" r:id="rId3"/>
    <p:sldId id="282" r:id="rId4"/>
    <p:sldId id="283" r:id="rId5"/>
    <p:sldId id="284" r:id="rId6"/>
    <p:sldId id="285" r:id="rId7"/>
    <p:sldId id="286" r:id="rId8"/>
    <p:sldId id="287" r:id="rId9"/>
    <p:sldId id="290" r:id="rId10"/>
    <p:sldId id="291" r:id="rId11"/>
    <p:sldId id="296" r:id="rId12"/>
    <p:sldId id="270" r:id="rId13"/>
    <p:sldId id="271" r:id="rId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2F1"/>
    <a:srgbClr val="03C2F1"/>
    <a:srgbClr val="F15C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52" autoAdjust="0"/>
    <p:restoredTop sz="92411" autoAdjust="0"/>
  </p:normalViewPr>
  <p:slideViewPr>
    <p:cSldViewPr>
      <p:cViewPr>
        <p:scale>
          <a:sx n="75" d="100"/>
          <a:sy n="75" d="100"/>
        </p:scale>
        <p:origin x="-72" y="-504"/>
      </p:cViewPr>
      <p:guideLst>
        <p:guide orient="horz" pos="3122"/>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B19BB0-C51C-4C9A-8C99-63F45BC88E63}" type="datetimeFigureOut">
              <a:rPr lang="en-AU" smtClean="0"/>
              <a:pPr/>
              <a:t>1/09/2011</a:t>
            </a:fld>
            <a:endParaRPr lang="en-AU"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4AC48C-614D-46D0-90EB-1AE9301A1F8C}" type="slidenum">
              <a:rPr lang="en-AU" smtClean="0"/>
              <a:pPr/>
              <a:t>‹#›</a:t>
            </a:fld>
            <a:endParaRPr lang="en-AU" dirty="0"/>
          </a:p>
        </p:txBody>
      </p:sp>
    </p:spTree>
    <p:extLst>
      <p:ext uri="{BB962C8B-B14F-4D97-AF65-F5344CB8AC3E}">
        <p14:creationId xmlns:p14="http://schemas.microsoft.com/office/powerpoint/2010/main" val="4264689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34AC48C-614D-46D0-90EB-1AE9301A1F8C}" type="slidenum">
              <a:rPr lang="en-AU" smtClean="0"/>
              <a:pPr/>
              <a:t>1</a:t>
            </a:fld>
            <a:endParaRPr lang="en-AU" dirty="0"/>
          </a:p>
        </p:txBody>
      </p:sp>
    </p:spTree>
    <p:extLst>
      <p:ext uri="{BB962C8B-B14F-4D97-AF65-F5344CB8AC3E}">
        <p14:creationId xmlns:p14="http://schemas.microsoft.com/office/powerpoint/2010/main" val="2413184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34112BF-CC53-4BD3-B71B-638534610DBF}" type="slidenum">
              <a:rPr lang="en-US" smtClean="0"/>
              <a:pPr>
                <a:defRPr/>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6B2E730F-2AFF-460D-A26B-C353A0B204DE}" type="slidenum">
              <a:rPr lang="en-ZA" smtClean="0"/>
              <a:pPr/>
              <a:t>4</a:t>
            </a:fld>
            <a:endParaRPr lang="en-ZA" smtClean="0"/>
          </a:p>
        </p:txBody>
      </p:sp>
      <p:sp>
        <p:nvSpPr>
          <p:cNvPr id="26627" name="Shape 3"/>
          <p:cNvSpPr txBox="1">
            <a:spLocks noGrp="1" noChangeArrowheads="1"/>
          </p:cNvSpPr>
          <p:nvPr/>
        </p:nvSpPr>
        <p:spPr bwMode="auto">
          <a:xfrm>
            <a:off x="3886200" y="0"/>
            <a:ext cx="2970213" cy="455613"/>
          </a:xfrm>
          <a:prstGeom prst="rect">
            <a:avLst/>
          </a:prstGeom>
          <a:noFill/>
          <a:ln w="9525">
            <a:noFill/>
            <a:miter lim="800000"/>
            <a:headEnd/>
            <a:tailEnd/>
          </a:ln>
        </p:spPr>
        <p:txBody>
          <a:bodyPr lIns="91230" tIns="45615" rIns="91230" bIns="45615"/>
          <a:lstStyle/>
          <a:p>
            <a:pPr algn="r" defTabSz="912813"/>
            <a:fld id="{936C07C9-3E79-4EEE-BC1D-559F45D3AFF2}" type="datetime8">
              <a:rPr lang="en-US" sz="1200">
                <a:effectLst/>
                <a:latin typeface="Times New Roman" pitchFamily="18" charset="0"/>
              </a:rPr>
              <a:pPr algn="r" defTabSz="912813"/>
              <a:t>9/1/2011 2:38 PM</a:t>
            </a:fld>
            <a:endParaRPr lang="en-US" sz="1200">
              <a:effectLst/>
              <a:latin typeface="Times New Roman" pitchFamily="18" charset="0"/>
            </a:endParaRPr>
          </a:p>
        </p:txBody>
      </p:sp>
      <p:sp>
        <p:nvSpPr>
          <p:cNvPr id="26628" name="Shape 4"/>
          <p:cNvSpPr txBox="1">
            <a:spLocks noGrp="1" noChangeArrowheads="1"/>
          </p:cNvSpPr>
          <p:nvPr/>
        </p:nvSpPr>
        <p:spPr bwMode="auto">
          <a:xfrm>
            <a:off x="5583238" y="8686800"/>
            <a:ext cx="1273175" cy="455613"/>
          </a:xfrm>
          <a:prstGeom prst="rect">
            <a:avLst/>
          </a:prstGeom>
          <a:noFill/>
          <a:ln w="9525">
            <a:noFill/>
            <a:miter lim="800000"/>
            <a:headEnd/>
            <a:tailEnd/>
          </a:ln>
        </p:spPr>
        <p:txBody>
          <a:bodyPr lIns="91230" tIns="45615" rIns="91230" bIns="45615" anchor="b"/>
          <a:lstStyle/>
          <a:p>
            <a:pPr algn="r" defTabSz="912813"/>
            <a:fld id="{740B8AAC-9C26-41F5-9B11-BD6EF519B7D3}" type="slidenum">
              <a:rPr lang="en-US" sz="1200">
                <a:effectLst/>
                <a:latin typeface="Times New Roman" pitchFamily="18" charset="0"/>
              </a:rPr>
              <a:pPr algn="r" defTabSz="912813"/>
              <a:t>4</a:t>
            </a:fld>
            <a:endParaRPr lang="en-US" sz="1200">
              <a:effectLst/>
              <a:latin typeface="Times New Roman" pitchFamily="18" charset="0"/>
            </a:endParaRPr>
          </a:p>
        </p:txBody>
      </p:sp>
      <p:sp>
        <p:nvSpPr>
          <p:cNvPr id="26629" name="Shape 5"/>
          <p:cNvSpPr txBox="1">
            <a:spLocks noGrp="1" noChangeArrowheads="1"/>
          </p:cNvSpPr>
          <p:nvPr/>
        </p:nvSpPr>
        <p:spPr bwMode="auto">
          <a:xfrm>
            <a:off x="0" y="8791575"/>
            <a:ext cx="5667375" cy="350838"/>
          </a:xfrm>
          <a:prstGeom prst="rect">
            <a:avLst/>
          </a:prstGeom>
          <a:noFill/>
          <a:ln w="9525">
            <a:noFill/>
            <a:miter lim="800000"/>
            <a:headEnd/>
            <a:tailEnd/>
          </a:ln>
        </p:spPr>
        <p:txBody>
          <a:bodyPr lIns="91230" tIns="45615" rIns="91230" bIns="45615" anchor="b"/>
          <a:lstStyle/>
          <a:p>
            <a:pPr defTabSz="912813">
              <a:lnSpc>
                <a:spcPct val="85000"/>
              </a:lnSpc>
              <a:spcBef>
                <a:spcPct val="20000"/>
              </a:spcBef>
            </a:pPr>
            <a:r>
              <a:rPr lang="en-US" sz="700">
                <a:effectLst/>
              </a:rPr>
              <a:t>© 2006 Microsoft Corporation. All rights reserved. Microsoft, Windows, Windows Vista and other product names are or may be registered trademarks and/or trademarks in the U.S. and/or other countries.</a:t>
            </a:r>
          </a:p>
          <a:p>
            <a:pPr defTabSz="912813">
              <a:lnSpc>
                <a:spcPct val="85000"/>
              </a:lnSpc>
              <a:spcBef>
                <a:spcPct val="20000"/>
              </a:spcBef>
            </a:pPr>
            <a:r>
              <a:rPr lang="en-US" sz="700">
                <a:effectLst/>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a:effectLst/>
              </a:rPr>
            </a:br>
            <a:r>
              <a:rPr lang="en-US" sz="700">
                <a:effectLst/>
              </a:rPr>
              <a:t>MICROSOFT MAKES NO WARRANTIES, EXPRESS, IMPLIED OR STATUTORY, AS TO THE INFORMATION IN THIS PRESENTATION.</a:t>
            </a:r>
          </a:p>
        </p:txBody>
      </p:sp>
      <p:sp>
        <p:nvSpPr>
          <p:cNvPr id="26630" name="Rectangle 66563"/>
          <p:cNvSpPr>
            <a:spLocks noGrp="1" noRot="1" noChangeAspect="1" noChangeArrowheads="1" noTextEdit="1"/>
          </p:cNvSpPr>
          <p:nvPr>
            <p:ph type="sldImg"/>
          </p:nvPr>
        </p:nvSpPr>
        <p:spPr>
          <a:xfrm>
            <a:off x="381000" y="685800"/>
            <a:ext cx="6096000" cy="3429000"/>
          </a:xfrm>
          <a:ln cap="flat" algn="ctr">
            <a:headEnd type="none" w="med" len="med"/>
            <a:tailEnd type="none" w="med" len="med"/>
          </a:ln>
        </p:spPr>
      </p:sp>
      <p:sp>
        <p:nvSpPr>
          <p:cNvPr id="26631" name="Rectangle 66564"/>
          <p:cNvSpPr>
            <a:spLocks noGrp="1" noChangeArrowheads="1"/>
          </p:cNvSpPr>
          <p:nvPr>
            <p:ph type="body" idx="1"/>
          </p:nvPr>
        </p:nvSpPr>
        <p:spPr>
          <a:noFill/>
          <a:ln/>
        </p:spPr>
        <p:txBody>
          <a:bodyPr/>
          <a:lstStyle/>
          <a:p>
            <a:pPr eaLnBrk="1" hangingPunct="1"/>
            <a:endParaRPr lang="sv-S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48CC02C1-B5FB-4EB0-A918-A4FB46890A51}" type="slidenum">
              <a:rPr lang="en-ZA" smtClean="0"/>
              <a:pPr/>
              <a:t>5</a:t>
            </a:fld>
            <a:endParaRPr lang="en-ZA" smtClean="0"/>
          </a:p>
        </p:txBody>
      </p:sp>
      <p:sp>
        <p:nvSpPr>
          <p:cNvPr id="27651" name="Shape 3"/>
          <p:cNvSpPr txBox="1">
            <a:spLocks noGrp="1" noChangeArrowheads="1"/>
          </p:cNvSpPr>
          <p:nvPr/>
        </p:nvSpPr>
        <p:spPr bwMode="auto">
          <a:xfrm>
            <a:off x="3886200" y="0"/>
            <a:ext cx="2970213" cy="455613"/>
          </a:xfrm>
          <a:prstGeom prst="rect">
            <a:avLst/>
          </a:prstGeom>
          <a:noFill/>
          <a:ln w="9525">
            <a:noFill/>
            <a:miter lim="800000"/>
            <a:headEnd/>
            <a:tailEnd/>
          </a:ln>
        </p:spPr>
        <p:txBody>
          <a:bodyPr lIns="91230" tIns="45615" rIns="91230" bIns="45615"/>
          <a:lstStyle/>
          <a:p>
            <a:pPr algn="r" defTabSz="912813"/>
            <a:fld id="{1FBE0D60-13D0-4C6B-8CB5-F44B6C632092}" type="datetime8">
              <a:rPr lang="en-US" sz="1200">
                <a:effectLst/>
                <a:latin typeface="Times New Roman" pitchFamily="18" charset="0"/>
              </a:rPr>
              <a:pPr algn="r" defTabSz="912813"/>
              <a:t>9/1/2011 2:38 PM</a:t>
            </a:fld>
            <a:endParaRPr lang="en-US" sz="1200">
              <a:effectLst/>
              <a:latin typeface="Times New Roman" pitchFamily="18" charset="0"/>
            </a:endParaRPr>
          </a:p>
        </p:txBody>
      </p:sp>
      <p:sp>
        <p:nvSpPr>
          <p:cNvPr id="27652" name="Shape 4"/>
          <p:cNvSpPr txBox="1">
            <a:spLocks noGrp="1" noChangeArrowheads="1"/>
          </p:cNvSpPr>
          <p:nvPr/>
        </p:nvSpPr>
        <p:spPr bwMode="auto">
          <a:xfrm>
            <a:off x="5583238" y="8686800"/>
            <a:ext cx="1273175" cy="455613"/>
          </a:xfrm>
          <a:prstGeom prst="rect">
            <a:avLst/>
          </a:prstGeom>
          <a:noFill/>
          <a:ln w="9525">
            <a:noFill/>
            <a:miter lim="800000"/>
            <a:headEnd/>
            <a:tailEnd/>
          </a:ln>
        </p:spPr>
        <p:txBody>
          <a:bodyPr lIns="91230" tIns="45615" rIns="91230" bIns="45615" anchor="b"/>
          <a:lstStyle/>
          <a:p>
            <a:pPr algn="r" defTabSz="912813"/>
            <a:fld id="{DACA5D00-C6A7-4B47-A123-6F50A1BA09D3}" type="slidenum">
              <a:rPr lang="en-US" sz="1200">
                <a:effectLst/>
                <a:latin typeface="Times New Roman" pitchFamily="18" charset="0"/>
              </a:rPr>
              <a:pPr algn="r" defTabSz="912813"/>
              <a:t>5</a:t>
            </a:fld>
            <a:endParaRPr lang="en-US" sz="1200">
              <a:effectLst/>
              <a:latin typeface="Times New Roman" pitchFamily="18" charset="0"/>
            </a:endParaRPr>
          </a:p>
        </p:txBody>
      </p:sp>
      <p:sp>
        <p:nvSpPr>
          <p:cNvPr id="27653" name="Shape 5"/>
          <p:cNvSpPr txBox="1">
            <a:spLocks noGrp="1" noChangeArrowheads="1"/>
          </p:cNvSpPr>
          <p:nvPr/>
        </p:nvSpPr>
        <p:spPr bwMode="auto">
          <a:xfrm>
            <a:off x="0" y="8791575"/>
            <a:ext cx="5667375" cy="350838"/>
          </a:xfrm>
          <a:prstGeom prst="rect">
            <a:avLst/>
          </a:prstGeom>
          <a:noFill/>
          <a:ln w="9525">
            <a:noFill/>
            <a:miter lim="800000"/>
            <a:headEnd/>
            <a:tailEnd/>
          </a:ln>
        </p:spPr>
        <p:txBody>
          <a:bodyPr lIns="91230" tIns="45615" rIns="91230" bIns="45615" anchor="b"/>
          <a:lstStyle/>
          <a:p>
            <a:pPr defTabSz="912813">
              <a:lnSpc>
                <a:spcPct val="85000"/>
              </a:lnSpc>
              <a:spcBef>
                <a:spcPct val="20000"/>
              </a:spcBef>
            </a:pPr>
            <a:r>
              <a:rPr lang="en-US" sz="700">
                <a:effectLst/>
              </a:rPr>
              <a:t>© 2006 Microsoft Corporation. All rights reserved. Microsoft, Windows, Windows Vista and other product names are or may be registered trademarks and/or trademarks in the U.S. and/or other countries.</a:t>
            </a:r>
          </a:p>
          <a:p>
            <a:pPr defTabSz="912813">
              <a:lnSpc>
                <a:spcPct val="85000"/>
              </a:lnSpc>
              <a:spcBef>
                <a:spcPct val="20000"/>
              </a:spcBef>
            </a:pPr>
            <a:r>
              <a:rPr lang="en-US" sz="700">
                <a:effectLst/>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a:effectLst/>
              </a:rPr>
            </a:br>
            <a:r>
              <a:rPr lang="en-US" sz="700">
                <a:effectLst/>
              </a:rPr>
              <a:t>MICROSOFT MAKES NO WARRANTIES, EXPRESS, IMPLIED OR STATUTORY, AS TO THE INFORMATION IN THIS PRESENTATION.</a:t>
            </a:r>
          </a:p>
        </p:txBody>
      </p:sp>
      <p:sp>
        <p:nvSpPr>
          <p:cNvPr id="27654" name="Rectangle 70659"/>
          <p:cNvSpPr>
            <a:spLocks noGrp="1" noRot="1" noChangeAspect="1" noChangeArrowheads="1" noTextEdit="1"/>
          </p:cNvSpPr>
          <p:nvPr>
            <p:ph type="sldImg"/>
          </p:nvPr>
        </p:nvSpPr>
        <p:spPr>
          <a:xfrm>
            <a:off x="381000" y="685800"/>
            <a:ext cx="6096000" cy="3429000"/>
          </a:xfrm>
          <a:ln cap="flat" algn="ctr">
            <a:headEnd type="none" w="med" len="med"/>
            <a:tailEnd type="none" w="med" len="med"/>
          </a:ln>
        </p:spPr>
      </p:sp>
      <p:sp>
        <p:nvSpPr>
          <p:cNvPr id="27655" name="Rectangle 70660"/>
          <p:cNvSpPr>
            <a:spLocks noGrp="1" noChangeArrowheads="1"/>
          </p:cNvSpPr>
          <p:nvPr>
            <p:ph type="body" idx="1"/>
          </p:nvPr>
        </p:nvSpPr>
        <p:spPr>
          <a:noFill/>
          <a:ln/>
        </p:spPr>
        <p:txBody>
          <a:bodyPr/>
          <a:lstStyle/>
          <a:p>
            <a:pPr eaLnBrk="1" hangingPunct="1"/>
            <a:endParaRPr lang="sv-S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9/1/2011 2:38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
        <p:nvSpPr>
          <p:cNvPr id="12" name="Slide Image Placeholder 11"/>
          <p:cNvSpPr>
            <a:spLocks noGrp="1" noRot="1" noChangeAspect="1"/>
          </p:cNvSpPr>
          <p:nvPr>
            <p:ph type="sldImg"/>
          </p:nvPr>
        </p:nvSpPr>
        <p:spPr>
          <a:xfrm>
            <a:off x="914400" y="457200"/>
            <a:ext cx="4978400"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48CC02C1-B5FB-4EB0-A918-A4FB46890A51}" type="slidenum">
              <a:rPr lang="en-ZA" smtClean="0"/>
              <a:pPr/>
              <a:t>7</a:t>
            </a:fld>
            <a:endParaRPr lang="en-ZA" smtClean="0"/>
          </a:p>
        </p:txBody>
      </p:sp>
      <p:sp>
        <p:nvSpPr>
          <p:cNvPr id="27651" name="Shape 3"/>
          <p:cNvSpPr txBox="1">
            <a:spLocks noGrp="1" noChangeArrowheads="1"/>
          </p:cNvSpPr>
          <p:nvPr/>
        </p:nvSpPr>
        <p:spPr bwMode="auto">
          <a:xfrm>
            <a:off x="3886200" y="0"/>
            <a:ext cx="2970213" cy="455613"/>
          </a:xfrm>
          <a:prstGeom prst="rect">
            <a:avLst/>
          </a:prstGeom>
          <a:noFill/>
          <a:ln w="9525">
            <a:noFill/>
            <a:miter lim="800000"/>
            <a:headEnd/>
            <a:tailEnd/>
          </a:ln>
        </p:spPr>
        <p:txBody>
          <a:bodyPr lIns="91230" tIns="45615" rIns="91230" bIns="45615"/>
          <a:lstStyle/>
          <a:p>
            <a:pPr algn="r" defTabSz="912813"/>
            <a:fld id="{1FBE0D60-13D0-4C6B-8CB5-F44B6C632092}" type="datetime8">
              <a:rPr lang="en-US" sz="1200">
                <a:effectLst/>
                <a:latin typeface="Times New Roman" pitchFamily="18" charset="0"/>
              </a:rPr>
              <a:pPr algn="r" defTabSz="912813"/>
              <a:t>9/1/2011 2:38 PM</a:t>
            </a:fld>
            <a:endParaRPr lang="en-US" sz="1200">
              <a:effectLst/>
              <a:latin typeface="Times New Roman" pitchFamily="18" charset="0"/>
            </a:endParaRPr>
          </a:p>
        </p:txBody>
      </p:sp>
      <p:sp>
        <p:nvSpPr>
          <p:cNvPr id="27652" name="Shape 4"/>
          <p:cNvSpPr txBox="1">
            <a:spLocks noGrp="1" noChangeArrowheads="1"/>
          </p:cNvSpPr>
          <p:nvPr/>
        </p:nvSpPr>
        <p:spPr bwMode="auto">
          <a:xfrm>
            <a:off x="5583238" y="8686800"/>
            <a:ext cx="1273175" cy="455613"/>
          </a:xfrm>
          <a:prstGeom prst="rect">
            <a:avLst/>
          </a:prstGeom>
          <a:noFill/>
          <a:ln w="9525">
            <a:noFill/>
            <a:miter lim="800000"/>
            <a:headEnd/>
            <a:tailEnd/>
          </a:ln>
        </p:spPr>
        <p:txBody>
          <a:bodyPr lIns="91230" tIns="45615" rIns="91230" bIns="45615" anchor="b"/>
          <a:lstStyle/>
          <a:p>
            <a:pPr algn="r" defTabSz="912813"/>
            <a:fld id="{DACA5D00-C6A7-4B47-A123-6F50A1BA09D3}" type="slidenum">
              <a:rPr lang="en-US" sz="1200">
                <a:effectLst/>
                <a:latin typeface="Times New Roman" pitchFamily="18" charset="0"/>
              </a:rPr>
              <a:pPr algn="r" defTabSz="912813"/>
              <a:t>7</a:t>
            </a:fld>
            <a:endParaRPr lang="en-US" sz="1200">
              <a:effectLst/>
              <a:latin typeface="Times New Roman" pitchFamily="18" charset="0"/>
            </a:endParaRPr>
          </a:p>
        </p:txBody>
      </p:sp>
      <p:sp>
        <p:nvSpPr>
          <p:cNvPr id="27653" name="Shape 5"/>
          <p:cNvSpPr txBox="1">
            <a:spLocks noGrp="1" noChangeArrowheads="1"/>
          </p:cNvSpPr>
          <p:nvPr/>
        </p:nvSpPr>
        <p:spPr bwMode="auto">
          <a:xfrm>
            <a:off x="0" y="8791575"/>
            <a:ext cx="5667375" cy="350838"/>
          </a:xfrm>
          <a:prstGeom prst="rect">
            <a:avLst/>
          </a:prstGeom>
          <a:noFill/>
          <a:ln w="9525">
            <a:noFill/>
            <a:miter lim="800000"/>
            <a:headEnd/>
            <a:tailEnd/>
          </a:ln>
        </p:spPr>
        <p:txBody>
          <a:bodyPr lIns="91230" tIns="45615" rIns="91230" bIns="45615" anchor="b"/>
          <a:lstStyle/>
          <a:p>
            <a:pPr defTabSz="912813">
              <a:lnSpc>
                <a:spcPct val="85000"/>
              </a:lnSpc>
              <a:spcBef>
                <a:spcPct val="20000"/>
              </a:spcBef>
            </a:pPr>
            <a:r>
              <a:rPr lang="en-US" sz="700">
                <a:effectLst/>
              </a:rPr>
              <a:t>© 2006 Microsoft Corporation. All rights reserved. Microsoft, Windows, Windows Vista and other product names are or may be registered trademarks and/or trademarks in the U.S. and/or other countries.</a:t>
            </a:r>
          </a:p>
          <a:p>
            <a:pPr defTabSz="912813">
              <a:lnSpc>
                <a:spcPct val="85000"/>
              </a:lnSpc>
              <a:spcBef>
                <a:spcPct val="20000"/>
              </a:spcBef>
            </a:pPr>
            <a:r>
              <a:rPr lang="en-US" sz="700">
                <a:effectLst/>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a:effectLst/>
              </a:rPr>
            </a:br>
            <a:r>
              <a:rPr lang="en-US" sz="700">
                <a:effectLst/>
              </a:rPr>
              <a:t>MICROSOFT MAKES NO WARRANTIES, EXPRESS, IMPLIED OR STATUTORY, AS TO THE INFORMATION IN THIS PRESENTATION.</a:t>
            </a:r>
          </a:p>
        </p:txBody>
      </p:sp>
      <p:sp>
        <p:nvSpPr>
          <p:cNvPr id="27654" name="Rectangle 70659"/>
          <p:cNvSpPr>
            <a:spLocks noGrp="1" noRot="1" noChangeAspect="1" noChangeArrowheads="1" noTextEdit="1"/>
          </p:cNvSpPr>
          <p:nvPr>
            <p:ph type="sldImg"/>
          </p:nvPr>
        </p:nvSpPr>
        <p:spPr>
          <a:xfrm>
            <a:off x="381000" y="685800"/>
            <a:ext cx="6096000" cy="3429000"/>
          </a:xfrm>
          <a:ln cap="flat" algn="ctr">
            <a:headEnd type="none" w="med" len="med"/>
            <a:tailEnd type="none" w="med" len="med"/>
          </a:ln>
        </p:spPr>
      </p:sp>
      <p:sp>
        <p:nvSpPr>
          <p:cNvPr id="27655" name="Rectangle 70660"/>
          <p:cNvSpPr>
            <a:spLocks noGrp="1" noChangeArrowheads="1"/>
          </p:cNvSpPr>
          <p:nvPr>
            <p:ph type="body" idx="1"/>
          </p:nvPr>
        </p:nvSpPr>
        <p:spPr>
          <a:noFill/>
          <a:ln/>
        </p:spPr>
        <p:txBody>
          <a:bodyPr/>
          <a:lstStyle/>
          <a:p>
            <a:pPr eaLnBrk="1" hangingPunct="1"/>
            <a:endParaRPr lang="sv-S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9/1/2011 2:38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
        <p:nvSpPr>
          <p:cNvPr id="12" name="Slide Image Placeholder 11"/>
          <p:cNvSpPr>
            <a:spLocks noGrp="1" noRot="1" noChangeAspect="1"/>
          </p:cNvSpPr>
          <p:nvPr>
            <p:ph type="sldImg"/>
          </p:nvPr>
        </p:nvSpPr>
        <p:spPr>
          <a:xfrm>
            <a:off x="914400" y="457200"/>
            <a:ext cx="4978400"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9/1/2011 2:38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
        <p:nvSpPr>
          <p:cNvPr id="12" name="Slide Image Placeholder 11"/>
          <p:cNvSpPr>
            <a:spLocks noGrp="1" noRot="1" noChangeAspect="1"/>
          </p:cNvSpPr>
          <p:nvPr>
            <p:ph type="sldImg"/>
          </p:nvPr>
        </p:nvSpPr>
        <p:spPr>
          <a:xfrm>
            <a:off x="914400" y="457200"/>
            <a:ext cx="4978400"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9/1/2011 2:38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dirty="0"/>
          </a:p>
        </p:txBody>
      </p:sp>
      <p:sp>
        <p:nvSpPr>
          <p:cNvPr id="12" name="Slide Image Placeholder 11"/>
          <p:cNvSpPr>
            <a:spLocks noGrp="1" noRot="1" noChangeAspect="1"/>
          </p:cNvSpPr>
          <p:nvPr>
            <p:ph type="sldImg"/>
          </p:nvPr>
        </p:nvSpPr>
        <p:spPr>
          <a:xfrm>
            <a:off x="914400" y="457200"/>
            <a:ext cx="4978400"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761662"/>
            <a:ext cx="7772400" cy="1102519"/>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Tree>
    <p:extLst>
      <p:ext uri="{BB962C8B-B14F-4D97-AF65-F5344CB8AC3E}">
        <p14:creationId xmlns:p14="http://schemas.microsoft.com/office/powerpoint/2010/main" val="2775088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Tree>
    <p:extLst>
      <p:ext uri="{BB962C8B-B14F-4D97-AF65-F5344CB8AC3E}">
        <p14:creationId xmlns:p14="http://schemas.microsoft.com/office/powerpoint/2010/main" val="1044537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Tree>
    <p:extLst>
      <p:ext uri="{BB962C8B-B14F-4D97-AF65-F5344CB8AC3E}">
        <p14:creationId xmlns:p14="http://schemas.microsoft.com/office/powerpoint/2010/main" val="896191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Tree>
    <p:extLst>
      <p:ext uri="{BB962C8B-B14F-4D97-AF65-F5344CB8AC3E}">
        <p14:creationId xmlns:p14="http://schemas.microsoft.com/office/powerpoint/2010/main" val="2801480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102679_TEMPLATE_16.9(3).jpg"/>
          <p:cNvPicPr>
            <a:picLocks noChangeAspect="1"/>
          </p:cNvPicPr>
          <p:nvPr userDrawn="1"/>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Lst>
          </a:blip>
          <a:stretch>
            <a:fillRect/>
          </a:stretch>
        </p:blipFill>
        <p:spPr>
          <a:xfrm>
            <a:off x="3760" y="0"/>
            <a:ext cx="9136480" cy="5143500"/>
          </a:xfrm>
          <a:prstGeom prst="rect">
            <a:avLst/>
          </a:prstGeom>
        </p:spPr>
      </p:pic>
      <p:pic>
        <p:nvPicPr>
          <p:cNvPr id="4" name="Picture 3" descr="Tech·Ed_LOGO.png"/>
          <p:cNvPicPr>
            <a:picLocks noChangeAspect="1"/>
          </p:cNvPicPr>
          <p:nvPr userDrawn="1"/>
        </p:nvPicPr>
        <p:blipFill>
          <a:blip r:embed="rId4"/>
          <a:stretch>
            <a:fillRect/>
          </a:stretch>
        </p:blipFill>
        <p:spPr>
          <a:xfrm>
            <a:off x="990603" y="1428750"/>
            <a:ext cx="4870445" cy="1981200"/>
          </a:xfrm>
          <a:prstGeom prst="rect">
            <a:avLst/>
          </a:prstGeom>
        </p:spPr>
      </p:pic>
    </p:spTree>
    <p:extLst>
      <p:ext uri="{BB962C8B-B14F-4D97-AF65-F5344CB8AC3E}">
        <p14:creationId xmlns:p14="http://schemas.microsoft.com/office/powerpoint/2010/main" val="4068159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799117" y="3657602"/>
            <a:ext cx="7683914" cy="1033983"/>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7500" b="0" i="1" u="none" strike="noStrike" kern="1200" cap="none" spc="-48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627623" y="1823270"/>
            <a:ext cx="6994362" cy="1142621"/>
          </a:xfrm>
        </p:spPr>
        <p:txBody>
          <a:bodyPr anchor="ctr" anchorCtr="0">
            <a:noAutofit/>
          </a:bodyPr>
          <a:lstStyle>
            <a:lvl1pPr>
              <a:lnSpc>
                <a:spcPct val="90000"/>
              </a:lnSpc>
              <a:defRPr sz="3600"/>
            </a:lvl1pPr>
          </a:lstStyle>
          <a:p>
            <a:r>
              <a:rPr lang="en-US" smtClean="0"/>
              <a:t>Click to edit Master title style</a:t>
            </a:r>
            <a:endParaRPr lang="en-US" dirty="0"/>
          </a:p>
        </p:txBody>
      </p:sp>
      <p:sp>
        <p:nvSpPr>
          <p:cNvPr id="6" name="Subtitle 2"/>
          <p:cNvSpPr>
            <a:spLocks noGrp="1"/>
          </p:cNvSpPr>
          <p:nvPr>
            <p:ph type="subTitle" idx="1"/>
          </p:nvPr>
        </p:nvSpPr>
        <p:spPr>
          <a:xfrm>
            <a:off x="627624" y="3143252"/>
            <a:ext cx="6994363" cy="346249"/>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56210489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10344"/>
            <a:ext cx="8229600" cy="857250"/>
          </a:xfrm>
        </p:spPr>
        <p:txBody>
          <a:bodyPr/>
          <a:lstStyle>
            <a:lvl1pPr>
              <a:defRPr/>
            </a:lvl1pPr>
          </a:lstStyle>
          <a:p>
            <a:r>
              <a:rPr lang="en-US" smtClean="0"/>
              <a:t>Click to edit Master title style</a:t>
            </a:r>
            <a:endParaRPr lang="en-AU"/>
          </a:p>
        </p:txBody>
      </p:sp>
      <p:sp>
        <p:nvSpPr>
          <p:cNvPr id="4" name="Content Placeholder 3"/>
          <p:cNvSpPr>
            <a:spLocks noGrp="1"/>
          </p:cNvSpPr>
          <p:nvPr>
            <p:ph sz="half" idx="2"/>
          </p:nvPr>
        </p:nvSpPr>
        <p:spPr>
          <a:xfrm>
            <a:off x="457200" y="1200150"/>
            <a:ext cx="4114800" cy="3124200"/>
          </a:xfrm>
          <a:solidFill>
            <a:schemeClr val="bg1"/>
          </a:solidFill>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8" name="Footer Placeholder 7"/>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descr="102679_TEMPLATE_16.9(3).jpg"/>
          <p:cNvPicPr>
            <a:picLocks noChangeAspect="1"/>
          </p:cNvPicPr>
          <p:nvPr userDrawn="1"/>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Lst>
          </a:blip>
          <a:stretch>
            <a:fillRect/>
          </a:stretch>
        </p:blipFill>
        <p:spPr>
          <a:xfrm>
            <a:off x="3760" y="0"/>
            <a:ext cx="9136480" cy="5143500"/>
          </a:xfrm>
          <a:prstGeom prst="rect">
            <a:avLst/>
          </a:prstGeom>
        </p:spPr>
      </p:pic>
      <p:pic>
        <p:nvPicPr>
          <p:cNvPr id="4" name="Picture 3" descr="Tech·Ed_LOGO.png"/>
          <p:cNvPicPr>
            <a:picLocks noChangeAspect="1"/>
          </p:cNvPicPr>
          <p:nvPr userDrawn="1"/>
        </p:nvPicPr>
        <p:blipFill>
          <a:blip r:embed="rId4"/>
          <a:stretch>
            <a:fillRect/>
          </a:stretch>
        </p:blipFill>
        <p:spPr>
          <a:xfrm>
            <a:off x="990603" y="1428750"/>
            <a:ext cx="4870445" cy="19812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9492"/>
            <a:ext cx="8229600" cy="85725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2721943D-A7F9-4474-AC48-B5E8E9B2DDB3}" type="slidenum">
              <a:rPr lang="en-AU" smtClean="0">
                <a:solidFill>
                  <a:srgbClr val="000000"/>
                </a:solidFill>
              </a:rPr>
              <a:pPr/>
              <a:t>‹#›</a:t>
            </a:fld>
            <a:endParaRPr lang="en-AU" dirty="0">
              <a:solidFill>
                <a:srgbClr val="000000"/>
              </a:solidFill>
            </a:endParaRPr>
          </a:p>
        </p:txBody>
      </p:sp>
    </p:spTree>
    <p:extLst>
      <p:ext uri="{BB962C8B-B14F-4D97-AF65-F5344CB8AC3E}">
        <p14:creationId xmlns:p14="http://schemas.microsoft.com/office/powerpoint/2010/main" val="3729387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10" name="Picture 9" descr="102679_TEMPLATE_16.9(1).jpg"/>
          <p:cNvPicPr>
            <a:picLocks noChangeAspect="1"/>
          </p:cNvPicPr>
          <p:nvPr userDrawn="1"/>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57200" y="249492"/>
            <a:ext cx="8229600" cy="85725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Footer Placeholder 4"/>
          <p:cNvSpPr>
            <a:spLocks noGrp="1"/>
          </p:cNvSpPr>
          <p:nvPr>
            <p:ph type="ftr" sz="quarter" idx="11"/>
          </p:nvPr>
        </p:nvSpPr>
        <p:spPr/>
        <p:txBody>
          <a:bodyPr/>
          <a:lstStyle/>
          <a:p>
            <a:r>
              <a:rPr lang="en-AU" dirty="0" smtClean="0">
                <a:solidFill>
                  <a:srgbClr val="FFFFFF"/>
                </a:solidFill>
              </a:rPr>
              <a:t>(c) 2011 Microsoft. All rights reserved.</a:t>
            </a:r>
            <a:endParaRPr lang="en-AU" dirty="0">
              <a:solidFill>
                <a:srgbClr val="FFFFFF"/>
              </a:solidFill>
            </a:endParaRPr>
          </a:p>
        </p:txBody>
      </p:sp>
    </p:spTree>
    <p:extLst>
      <p:ext uri="{BB962C8B-B14F-4D97-AF65-F5344CB8AC3E}">
        <p14:creationId xmlns:p14="http://schemas.microsoft.com/office/powerpoint/2010/main" val="4255764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descr="102679_TEMPLATE_16.9(2).jpg"/>
          <p:cNvPicPr>
            <a:picLocks noChangeAspect="1"/>
          </p:cNvPicPr>
          <p:nvPr userDrawn="1"/>
        </p:nvPicPr>
        <p:blipFill>
          <a:blip r:embed="rId2"/>
          <a:stretch>
            <a:fillRect/>
          </a:stretch>
        </p:blipFill>
        <p:spPr>
          <a:xfrm>
            <a:off x="3760" y="0"/>
            <a:ext cx="9136480" cy="5143500"/>
          </a:xfrm>
          <a:prstGeom prst="rect">
            <a:avLst/>
          </a:prstGeom>
        </p:spPr>
      </p:pic>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457200" y="1707655"/>
            <a:ext cx="8229600" cy="2886968"/>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AU" smtClean="0">
                <a:solidFill>
                  <a:srgbClr val="000000">
                    <a:lumMod val="50000"/>
                    <a:lumOff val="50000"/>
                  </a:srgbClr>
                </a:solidFill>
              </a:rPr>
              <a:t>(c) 2011 Microsoft. All rights reserved.</a:t>
            </a:r>
            <a:endParaRPr lang="en-AU" dirty="0">
              <a:solidFill>
                <a:srgbClr val="000000">
                  <a:lumMod val="50000"/>
                  <a:lumOff val="50000"/>
                </a:srgbClr>
              </a:solidFill>
            </a:endParaRPr>
          </a:p>
        </p:txBody>
      </p:sp>
    </p:spTree>
    <p:extLst>
      <p:ext uri="{BB962C8B-B14F-4D97-AF65-F5344CB8AC3E}">
        <p14:creationId xmlns:p14="http://schemas.microsoft.com/office/powerpoint/2010/main" val="424573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102679_TEMPLATE_16.9(3).jpg"/>
          <p:cNvPicPr>
            <a:picLocks noChangeAspect="1"/>
          </p:cNvPicPr>
          <p:nvPr userDrawn="1"/>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Lst>
          </a:blip>
          <a:stretch>
            <a:fillRect/>
          </a:stretch>
        </p:blipFill>
        <p:spPr>
          <a:xfrm>
            <a:off x="3760" y="0"/>
            <a:ext cx="9136480" cy="5143500"/>
          </a:xfrm>
          <a:prstGeom prst="rect">
            <a:avLst/>
          </a:prstGeom>
        </p:spPr>
      </p:pic>
      <p:sp>
        <p:nvSpPr>
          <p:cNvPr id="2" name="Title 1"/>
          <p:cNvSpPr>
            <a:spLocks noGrp="1"/>
          </p:cNvSpPr>
          <p:nvPr>
            <p:ph type="title" hasCustomPrompt="1"/>
          </p:nvPr>
        </p:nvSpPr>
        <p:spPr>
          <a:xfrm>
            <a:off x="722313" y="3305176"/>
            <a:ext cx="7772400" cy="1021556"/>
          </a:xfrm>
        </p:spPr>
        <p:txBody>
          <a:bodyPr anchor="t"/>
          <a:lstStyle>
            <a:lvl1pPr algn="l">
              <a:defRPr sz="4000" b="1" cap="all"/>
            </a:lvl1pPr>
          </a:lstStyle>
          <a:p>
            <a:r>
              <a:rPr lang="en-US" dirty="0" smtClean="0"/>
              <a:t>Click to edit Master </a:t>
            </a:r>
            <a:br>
              <a:rPr lang="en-US" dirty="0" smtClean="0"/>
            </a:br>
            <a:r>
              <a:rPr lang="en-US" dirty="0" smtClean="0"/>
              <a:t>title style</a:t>
            </a:r>
            <a:endParaRPr lang="en-AU"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9" name="Picture 8" descr="Tech·Ed_LOGO.png"/>
          <p:cNvPicPr>
            <a:picLocks noChangeAspect="1"/>
          </p:cNvPicPr>
          <p:nvPr userDrawn="1"/>
        </p:nvPicPr>
        <p:blipFill>
          <a:blip r:embed="rId4"/>
          <a:stretch>
            <a:fillRect/>
          </a:stretch>
        </p:blipFill>
        <p:spPr>
          <a:xfrm>
            <a:off x="6019800" y="590550"/>
            <a:ext cx="2447922" cy="995766"/>
          </a:xfrm>
          <a:prstGeom prst="rect">
            <a:avLst/>
          </a:prstGeom>
        </p:spPr>
      </p:pic>
    </p:spTree>
    <p:extLst>
      <p:ext uri="{BB962C8B-B14F-4D97-AF65-F5344CB8AC3E}">
        <p14:creationId xmlns:p14="http://schemas.microsoft.com/office/powerpoint/2010/main" val="512836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8" name="Picture 7" descr="102679_TEMPLATE_16.9(3).jpg"/>
          <p:cNvPicPr>
            <a:picLocks noChangeAspect="1"/>
          </p:cNvPicPr>
          <p:nvPr userDrawn="1"/>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Lst>
          </a:blip>
          <a:stretch>
            <a:fillRect/>
          </a:stretch>
        </p:blipFill>
        <p:spPr>
          <a:xfrm>
            <a:off x="3760" y="0"/>
            <a:ext cx="9136480" cy="5143500"/>
          </a:xfrm>
          <a:prstGeom prst="rect">
            <a:avLst/>
          </a:prstGeom>
        </p:spPr>
      </p:pic>
    </p:spTree>
    <p:extLst>
      <p:ext uri="{BB962C8B-B14F-4D97-AF65-F5344CB8AC3E}">
        <p14:creationId xmlns:p14="http://schemas.microsoft.com/office/powerpoint/2010/main" val="701976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10344"/>
            <a:ext cx="8229600" cy="85725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Tree>
    <p:extLst>
      <p:ext uri="{BB962C8B-B14F-4D97-AF65-F5344CB8AC3E}">
        <p14:creationId xmlns:p14="http://schemas.microsoft.com/office/powerpoint/2010/main" val="2783464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10344"/>
            <a:ext cx="8229600" cy="857250"/>
          </a:xfrm>
        </p:spPr>
        <p:txBody>
          <a:bodyPr/>
          <a:lstStyle>
            <a:lvl1pPr>
              <a:defRPr/>
            </a:lvl1pPr>
          </a:lstStyle>
          <a:p>
            <a:r>
              <a:rPr lang="en-US" smtClean="0"/>
              <a:t>Click to edit Master title style</a:t>
            </a:r>
            <a:endParaRPr lang="en-AU"/>
          </a:p>
        </p:txBody>
      </p:sp>
      <p:sp>
        <p:nvSpPr>
          <p:cNvPr id="4" name="Content Placeholder 3"/>
          <p:cNvSpPr>
            <a:spLocks noGrp="1"/>
          </p:cNvSpPr>
          <p:nvPr>
            <p:ph sz="half" idx="2"/>
          </p:nvPr>
        </p:nvSpPr>
        <p:spPr>
          <a:xfrm>
            <a:off x="457200" y="1200150"/>
            <a:ext cx="4114800" cy="3124200"/>
          </a:xfrm>
          <a:solidFill>
            <a:schemeClr val="bg1"/>
          </a:solidFill>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8" name="Footer Placeholder 7"/>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Tree>
    <p:extLst>
      <p:ext uri="{BB962C8B-B14F-4D97-AF65-F5344CB8AC3E}">
        <p14:creationId xmlns:p14="http://schemas.microsoft.com/office/powerpoint/2010/main" val="2492991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49492"/>
            <a:ext cx="8229600" cy="857250"/>
          </a:xfrm>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5" name="Slide Number Placeholder 4"/>
          <p:cNvSpPr>
            <a:spLocks noGrp="1"/>
          </p:cNvSpPr>
          <p:nvPr>
            <p:ph type="sldNum" sz="quarter" idx="12"/>
          </p:nvPr>
        </p:nvSpPr>
        <p:spPr>
          <a:xfrm>
            <a:off x="6553200" y="4767264"/>
            <a:ext cx="2133600" cy="273844"/>
          </a:xfrm>
          <a:prstGeom prst="rect">
            <a:avLst/>
          </a:prstGeom>
        </p:spPr>
        <p:txBody>
          <a:bodyPr/>
          <a:lstStyle/>
          <a:p>
            <a:fld id="{2721943D-A7F9-4474-AC48-B5E8E9B2DDB3}" type="slidenum">
              <a:rPr lang="en-AU" smtClean="0">
                <a:solidFill>
                  <a:srgbClr val="000000"/>
                </a:solidFill>
              </a:rPr>
              <a:pPr/>
              <a:t>‹#›</a:t>
            </a:fld>
            <a:endParaRPr lang="en-AU" dirty="0">
              <a:solidFill>
                <a:srgbClr val="000000"/>
              </a:solidFill>
            </a:endParaRPr>
          </a:p>
        </p:txBody>
      </p:sp>
    </p:spTree>
    <p:extLst>
      <p:ext uri="{BB962C8B-B14F-4D97-AF65-F5344CB8AC3E}">
        <p14:creationId xmlns:p14="http://schemas.microsoft.com/office/powerpoint/2010/main" val="3634921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microsoft.com/office/2007/relationships/hdphoto" Target="../media/hdphoto1.wdp"/><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102679_TEMPLATE_16.9(1).jpg"/>
          <p:cNvPicPr>
            <a:picLocks noChangeAspect="1"/>
          </p:cNvPicPr>
          <p:nvPr userDrawn="1"/>
        </p:nvPicPr>
        <p:blipFill>
          <a:blip r:embed="rId18">
            <a:extLst>
              <a:ext uri="{BEBA8EAE-BF5A-486C-A8C5-ECC9F3942E4B}">
                <a14:imgProps xmlns:a14="http://schemas.microsoft.com/office/drawing/2010/main">
                  <a14:imgLayer r:embed="rId19">
                    <a14:imgEffect>
                      <a14:colorTemperature colorTemp="7200"/>
                    </a14:imgEffect>
                    <a14:imgEffect>
                      <a14:saturation sat="200000"/>
                    </a14:imgEffect>
                  </a14:imgLayer>
                </a14:imgProps>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56338"/>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Footer Placeholder 4"/>
          <p:cNvSpPr>
            <a:spLocks noGrp="1"/>
          </p:cNvSpPr>
          <p:nvPr>
            <p:ph type="ftr" sz="quarter" idx="3"/>
          </p:nvPr>
        </p:nvSpPr>
        <p:spPr>
          <a:xfrm>
            <a:off x="5943600" y="4767264"/>
            <a:ext cx="2895600" cy="273844"/>
          </a:xfrm>
          <a:prstGeom prst="rect">
            <a:avLst/>
          </a:prstGeom>
        </p:spPr>
        <p:txBody>
          <a:bodyPr vert="horz" lIns="91440" tIns="45720" rIns="91440" bIns="45720" rtlCol="0" anchor="ctr"/>
          <a:lstStyle>
            <a:lvl1pPr algn="r">
              <a:defRPr sz="1200">
                <a:solidFill>
                  <a:schemeClr val="bg1"/>
                </a:solidFill>
                <a:latin typeface="Segoe UI" pitchFamily="34" charset="0"/>
                <a:ea typeface="Segoe UI" pitchFamily="34" charset="0"/>
                <a:cs typeface="Segoe UI" pitchFamily="34" charset="0"/>
              </a:defRPr>
            </a:lvl1pPr>
          </a:lstStyle>
          <a:p>
            <a:r>
              <a:rPr lang="en-AU" dirty="0" smtClean="0">
                <a:solidFill>
                  <a:srgbClr val="FFFFFF"/>
                </a:solidFill>
              </a:rPr>
              <a:t>(</a:t>
            </a:r>
            <a:r>
              <a:rPr lang="en-AU" dirty="0" err="1" smtClean="0">
                <a:solidFill>
                  <a:srgbClr val="FFFFFF"/>
                </a:solidFill>
              </a:rPr>
              <a:t>c</a:t>
            </a:r>
            <a:r>
              <a:rPr lang="en-AU" dirty="0" smtClean="0">
                <a:solidFill>
                  <a:srgbClr val="FFFFFF"/>
                </a:solidFill>
              </a:rPr>
              <a:t>) 2011 Microsoft. All rights reserved.</a:t>
            </a:r>
            <a:endParaRPr lang="en-AU" dirty="0">
              <a:solidFill>
                <a:srgbClr val="FFFFFF"/>
              </a:solidFill>
            </a:endParaRPr>
          </a:p>
        </p:txBody>
      </p:sp>
      <p:pic>
        <p:nvPicPr>
          <p:cNvPr id="9" name="Picture 8" descr="Tech·Ed_LOGO.png"/>
          <p:cNvPicPr>
            <a:picLocks noChangeAspect="1"/>
          </p:cNvPicPr>
          <p:nvPr userDrawn="1"/>
        </p:nvPicPr>
        <p:blipFill>
          <a:blip r:embed="rId20"/>
          <a:stretch>
            <a:fillRect/>
          </a:stretch>
        </p:blipFill>
        <p:spPr>
          <a:xfrm>
            <a:off x="457201" y="4552951"/>
            <a:ext cx="990599" cy="402956"/>
          </a:xfrm>
          <a:prstGeom prst="rect">
            <a:avLst/>
          </a:prstGeom>
        </p:spPr>
      </p:pic>
    </p:spTree>
    <p:extLst>
      <p:ext uri="{BB962C8B-B14F-4D97-AF65-F5344CB8AC3E}">
        <p14:creationId xmlns:p14="http://schemas.microsoft.com/office/powerpoint/2010/main" val="167805111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53" r:id="rId15"/>
    <p:sldLayoutId id="2147483660" r:id="rId16"/>
  </p:sldLayoutIdLst>
  <p:hf sldNum="0" hdr="0" dt="0"/>
  <p:txStyles>
    <p:title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Clr>
          <a:srgbClr val="03C2F1"/>
        </a:buClr>
        <a:buFont typeface="Segoe UI" pitchFamily="34" charset="0"/>
        <a:buChar char="►"/>
        <a:defRPr sz="2800" kern="1200">
          <a:solidFill>
            <a:schemeClr val="bg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bg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microsoftvirtualacademy.com/Home.aspx?WT.mc_id=otc-n-au-jtc-DPR-40787"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8" Type="http://schemas.openxmlformats.org/officeDocument/2006/relationships/hyperlink" Target="http://msdn.microsoft.com/en-au" TargetMode="External"/><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11.png"/><Relationship Id="rId11" Type="http://schemas.openxmlformats.org/officeDocument/2006/relationships/image" Target="../media/image14.png"/><Relationship Id="rId5" Type="http://schemas.openxmlformats.org/officeDocument/2006/relationships/hyperlink" Target="http://technet.microsoft.com/en-au" TargetMode="External"/><Relationship Id="rId10" Type="http://schemas.openxmlformats.org/officeDocument/2006/relationships/image" Target="../media/image13.emf"/><Relationship Id="rId4" Type="http://schemas.openxmlformats.org/officeDocument/2006/relationships/hyperlink" Target="http://www.msteched.com/Australia" TargetMode="External"/><Relationship Id="rId9" Type="http://schemas.openxmlformats.org/officeDocument/2006/relationships/hyperlink" Target="http://www.microsoft.com/australia/learni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305176"/>
            <a:ext cx="7772400" cy="1021556"/>
          </a:xfrm>
        </p:spPr>
        <p:txBody>
          <a:bodyPr>
            <a:normAutofit fontScale="90000"/>
          </a:bodyPr>
          <a:lstStyle/>
          <a:p>
            <a:pPr lvl="0"/>
            <a:r>
              <a:rPr lang="en-US" dirty="0"/>
              <a:t>Hyper-V server deployment - Using the right </a:t>
            </a:r>
            <a:r>
              <a:rPr lang="en-US" dirty="0" smtClean="0"/>
              <a:t>tools</a:t>
            </a:r>
            <a:endParaRPr lang="en-AU" dirty="0"/>
          </a:p>
        </p:txBody>
      </p:sp>
      <p:sp>
        <p:nvSpPr>
          <p:cNvPr id="3" name="Text Placeholder 2"/>
          <p:cNvSpPr>
            <a:spLocks noGrp="1"/>
          </p:cNvSpPr>
          <p:nvPr>
            <p:ph type="body" idx="1"/>
          </p:nvPr>
        </p:nvSpPr>
        <p:spPr>
          <a:xfrm>
            <a:off x="381000" y="2180035"/>
            <a:ext cx="7772400" cy="1125140"/>
          </a:xfrm>
        </p:spPr>
        <p:txBody>
          <a:bodyPr>
            <a:normAutofit lnSpcReduction="10000"/>
          </a:bodyPr>
          <a:lstStyle/>
          <a:p>
            <a:pPr lvl="0">
              <a:defRPr/>
            </a:pPr>
            <a:r>
              <a:rPr lang="en-US" dirty="0" smtClean="0"/>
              <a:t>Mikael Nystrom</a:t>
            </a:r>
          </a:p>
          <a:p>
            <a:pPr lvl="0">
              <a:defRPr/>
            </a:pPr>
            <a:r>
              <a:rPr lang="en-US" dirty="0" smtClean="0"/>
              <a:t>Senior Executive Consultant</a:t>
            </a:r>
          </a:p>
          <a:p>
            <a:pPr lvl="0">
              <a:defRPr/>
            </a:pPr>
            <a:r>
              <a:rPr lang="en-US" dirty="0" err="1" smtClean="0"/>
              <a:t>TrueSec</a:t>
            </a:r>
            <a:endParaRPr lang="en-US" dirty="0" smtClean="0"/>
          </a:p>
        </p:txBody>
      </p:sp>
      <p:sp>
        <p:nvSpPr>
          <p:cNvPr id="5" name="Footer Placeholder 4"/>
          <p:cNvSpPr>
            <a:spLocks noGrp="1"/>
          </p:cNvSpPr>
          <p:nvPr>
            <p:ph type="ftr" sz="quarter" idx="4294967295"/>
          </p:nvPr>
        </p:nvSpPr>
        <p:spPr>
          <a:xfrm>
            <a:off x="6248400" y="4767263"/>
            <a:ext cx="2895600" cy="274637"/>
          </a:xfrm>
        </p:spPr>
        <p:txBody>
          <a:bodyPr/>
          <a:lstStyle/>
          <a:p>
            <a:r>
              <a:rPr lang="en-AU" smtClean="0"/>
              <a:t>(c) 2011 Microsoft. All rights reserved.</a:t>
            </a:r>
            <a:endParaRPr lang="en-AU" dirty="0"/>
          </a:p>
        </p:txBody>
      </p:sp>
      <p:sp>
        <p:nvSpPr>
          <p:cNvPr id="6" name="Title 1"/>
          <p:cNvSpPr txBox="1">
            <a:spLocks/>
          </p:cNvSpPr>
          <p:nvPr/>
        </p:nvSpPr>
        <p:spPr>
          <a:xfrm>
            <a:off x="334201" y="335527"/>
            <a:ext cx="3605471" cy="249299"/>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b="1" i="0" u="none" strike="noStrike" kern="600" cap="none" spc="40" normalizeH="0" baseline="0" noProof="0" dirty="0" smtClean="0">
                <a:ln w="3175">
                  <a:noFill/>
                </a:ln>
                <a:solidFill>
                  <a:schemeClr val="bg1"/>
                </a:solidFill>
                <a:effectLst/>
                <a:uLnTx/>
                <a:uFillTx/>
                <a:latin typeface="Calibri" pitchFamily="34" charset="0"/>
                <a:ea typeface="+mn-ea"/>
                <a:cs typeface="Arial" charset="0"/>
              </a:rPr>
              <a:t>SESSION CODE: VIR305</a:t>
            </a:r>
            <a:endParaRPr kumimoji="0" lang="en-US" b="1" i="0" u="none" strike="noStrike" kern="600" cap="none" spc="40" normalizeH="0" baseline="0" noProof="0" dirty="0">
              <a:ln w="3175">
                <a:noFill/>
              </a:ln>
              <a:solidFill>
                <a:schemeClr val="bg1"/>
              </a:solidFill>
              <a:effectLst/>
              <a:uLnTx/>
              <a:uFillTx/>
              <a:latin typeface="Calibri" pitchFamily="34" charset="0"/>
              <a:ea typeface="+mn-ea"/>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sv-SE" smtClean="0"/>
              <a:t>Lite Touch Automation</a:t>
            </a: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4909402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3172" y="205978"/>
            <a:ext cx="8471316" cy="857250"/>
          </a:xfrm>
        </p:spPr>
        <p:txBody>
          <a:bodyPr>
            <a:normAutofit/>
          </a:bodyPr>
          <a:lstStyle/>
          <a:p>
            <a:r>
              <a:rPr lang="en-GB" sz="3200" dirty="0" smtClean="0"/>
              <a:t>Enrol in Microsoft Virtual Academy Today</a:t>
            </a:r>
            <a:endParaRPr lang="en-GB" sz="3200" dirty="0"/>
          </a:p>
        </p:txBody>
      </p:sp>
      <p:sp>
        <p:nvSpPr>
          <p:cNvPr id="8" name="TextBox 7"/>
          <p:cNvSpPr txBox="1"/>
          <p:nvPr/>
        </p:nvSpPr>
        <p:spPr>
          <a:xfrm>
            <a:off x="493172" y="1059584"/>
            <a:ext cx="8471316" cy="800219"/>
          </a:xfrm>
          <a:prstGeom prst="rect">
            <a:avLst/>
          </a:prstGeom>
          <a:noFill/>
          <a:effectLst>
            <a:innerShdw blurRad="63500" dist="50800" dir="2700000">
              <a:prstClr val="black">
                <a:alpha val="50000"/>
              </a:prstClr>
            </a:innerShdw>
          </a:effectLst>
          <a:scene3d>
            <a:camera prst="orthographicFront"/>
            <a:lightRig rig="threePt" dir="t"/>
          </a:scene3d>
          <a:sp3d>
            <a:bevelT/>
          </a:sp3d>
        </p:spPr>
        <p:txBody>
          <a:bodyPr wrap="square" rtlCol="0">
            <a:spAutoFit/>
          </a:bodyPr>
          <a:lstStyle/>
          <a:p>
            <a:r>
              <a:rPr lang="en-US" b="1" dirty="0" smtClean="0">
                <a:solidFill>
                  <a:srgbClr val="FFFFFF"/>
                </a:solidFill>
                <a:latin typeface="Segoe UI" pitchFamily="34" charset="0"/>
                <a:cs typeface="Segoe UI" pitchFamily="34" charset="0"/>
              </a:rPr>
              <a:t>Why Enroll, other than it being free?</a:t>
            </a:r>
          </a:p>
          <a:p>
            <a:r>
              <a:rPr lang="en-US" sz="1400" dirty="0" smtClean="0">
                <a:solidFill>
                  <a:srgbClr val="FFFFFF"/>
                </a:solidFill>
                <a:latin typeface="Segoe UI" pitchFamily="34" charset="0"/>
                <a:cs typeface="Segoe UI" pitchFamily="34" charset="0"/>
              </a:rPr>
              <a:t>The MVA helps improve </a:t>
            </a:r>
            <a:r>
              <a:rPr lang="en-US" sz="1400" dirty="0">
                <a:solidFill>
                  <a:srgbClr val="FFFFFF"/>
                </a:solidFill>
                <a:latin typeface="Segoe UI" pitchFamily="34" charset="0"/>
                <a:cs typeface="Segoe UI" pitchFamily="34" charset="0"/>
              </a:rPr>
              <a:t>your IT skill set and advance your career with </a:t>
            </a:r>
            <a:r>
              <a:rPr lang="en-US" sz="1400" dirty="0" smtClean="0">
                <a:solidFill>
                  <a:srgbClr val="FFFFFF"/>
                </a:solidFill>
                <a:latin typeface="Segoe UI" pitchFamily="34" charset="0"/>
                <a:cs typeface="Segoe UI" pitchFamily="34" charset="0"/>
              </a:rPr>
              <a:t>a </a:t>
            </a:r>
            <a:r>
              <a:rPr lang="en-US" sz="1400" dirty="0">
                <a:solidFill>
                  <a:srgbClr val="FFFFFF"/>
                </a:solidFill>
                <a:latin typeface="Segoe UI" pitchFamily="34" charset="0"/>
                <a:cs typeface="Segoe UI" pitchFamily="34" charset="0"/>
              </a:rPr>
              <a:t>free, easy to access training portal that allows you to learn at your own pace, focusing on Microsoft </a:t>
            </a:r>
            <a:r>
              <a:rPr lang="en-US" sz="1400" dirty="0" smtClean="0">
                <a:solidFill>
                  <a:srgbClr val="FFFFFF"/>
                </a:solidFill>
                <a:latin typeface="Segoe UI" pitchFamily="34" charset="0"/>
                <a:cs typeface="Segoe UI" pitchFamily="34" charset="0"/>
              </a:rPr>
              <a:t>technologies.</a:t>
            </a:r>
            <a:endParaRPr lang="en-GB" sz="1400" dirty="0">
              <a:solidFill>
                <a:srgbClr val="FFFFFF"/>
              </a:solidFill>
              <a:latin typeface="Segoe UI" pitchFamily="34" charset="0"/>
              <a:cs typeface="Segoe UI" pitchFamily="34" charset="0"/>
            </a:endParaRPr>
          </a:p>
        </p:txBody>
      </p:sp>
      <p:sp>
        <p:nvSpPr>
          <p:cNvPr id="9" name="TextBox 8"/>
          <p:cNvSpPr txBox="1"/>
          <p:nvPr/>
        </p:nvSpPr>
        <p:spPr>
          <a:xfrm>
            <a:off x="493175" y="1935613"/>
            <a:ext cx="8038829" cy="1144929"/>
          </a:xfrm>
          <a:prstGeom prst="rect">
            <a:avLst/>
          </a:prstGeom>
          <a:noFill/>
        </p:spPr>
        <p:txBody>
          <a:bodyPr wrap="square" rtlCol="0">
            <a:spAutoFit/>
          </a:bodyPr>
          <a:lstStyle/>
          <a:p>
            <a:r>
              <a:rPr lang="en-GB" b="1" dirty="0">
                <a:solidFill>
                  <a:srgbClr val="FFFFFF"/>
                </a:solidFill>
                <a:latin typeface="Segoe UI" pitchFamily="34" charset="0"/>
                <a:cs typeface="Segoe UI" pitchFamily="34" charset="0"/>
              </a:rPr>
              <a:t>What Do I </a:t>
            </a:r>
            <a:r>
              <a:rPr lang="en-GB" b="1" dirty="0" smtClean="0">
                <a:solidFill>
                  <a:srgbClr val="FFFFFF"/>
                </a:solidFill>
                <a:latin typeface="Segoe UI" pitchFamily="34" charset="0"/>
                <a:cs typeface="Segoe UI" pitchFamily="34" charset="0"/>
              </a:rPr>
              <a:t>get for enrolment?</a:t>
            </a:r>
            <a:r>
              <a:rPr lang="en-GB" b="1" dirty="0">
                <a:solidFill>
                  <a:srgbClr val="FFFFFF"/>
                </a:solidFill>
                <a:latin typeface="Segoe UI" pitchFamily="34" charset="0"/>
                <a:cs typeface="Segoe UI" pitchFamily="34" charset="0"/>
              </a:rPr>
              <a:t>	</a:t>
            </a:r>
          </a:p>
          <a:p>
            <a:pPr marL="342900" indent="-342900">
              <a:spcBef>
                <a:spcPct val="20000"/>
              </a:spcBef>
              <a:buClr>
                <a:srgbClr val="03C2F1"/>
              </a:buClr>
              <a:buFont typeface="Segoe UI" pitchFamily="34" charset="0"/>
              <a:buChar char="►"/>
            </a:pPr>
            <a:r>
              <a:rPr lang="en-GB" sz="1400" dirty="0">
                <a:solidFill>
                  <a:srgbClr val="FFFFFF"/>
                </a:solidFill>
                <a:latin typeface="Segoe UI" pitchFamily="34" charset="0"/>
                <a:ea typeface="Segoe UI" pitchFamily="34" charset="0"/>
                <a:cs typeface="Segoe UI" pitchFamily="34" charset="0"/>
              </a:rPr>
              <a:t>Free training to make you become the Cloud-Hero in my Organization</a:t>
            </a:r>
          </a:p>
          <a:p>
            <a:pPr marL="342900" indent="-342900">
              <a:spcBef>
                <a:spcPct val="20000"/>
              </a:spcBef>
              <a:buClr>
                <a:srgbClr val="03C2F1"/>
              </a:buClr>
              <a:buFont typeface="Segoe UI" pitchFamily="34" charset="0"/>
              <a:buChar char="►"/>
            </a:pPr>
            <a:r>
              <a:rPr lang="en-GB" sz="1400" dirty="0">
                <a:solidFill>
                  <a:srgbClr val="FFFFFF"/>
                </a:solidFill>
                <a:latin typeface="Segoe UI" pitchFamily="34" charset="0"/>
                <a:ea typeface="Segoe UI" pitchFamily="34" charset="0"/>
                <a:cs typeface="Segoe UI" pitchFamily="34" charset="0"/>
              </a:rPr>
              <a:t>Help mastering your Training Path and get the recognition</a:t>
            </a:r>
          </a:p>
          <a:p>
            <a:pPr marL="342900" indent="-342900">
              <a:spcBef>
                <a:spcPct val="20000"/>
              </a:spcBef>
              <a:buClr>
                <a:srgbClr val="03C2F1"/>
              </a:buClr>
              <a:buFont typeface="Segoe UI" pitchFamily="34" charset="0"/>
              <a:buChar char="►"/>
            </a:pPr>
            <a:r>
              <a:rPr lang="en-GB" sz="1400" dirty="0">
                <a:solidFill>
                  <a:srgbClr val="FFFFFF"/>
                </a:solidFill>
                <a:latin typeface="Segoe UI" pitchFamily="34" charset="0"/>
                <a:ea typeface="Segoe UI" pitchFamily="34" charset="0"/>
                <a:cs typeface="Segoe UI" pitchFamily="34" charset="0"/>
              </a:rPr>
              <a:t>Connect with other IT Pros and discuss The Cloud </a:t>
            </a:r>
          </a:p>
        </p:txBody>
      </p:sp>
      <p:sp>
        <p:nvSpPr>
          <p:cNvPr id="12" name="TextBox 11"/>
          <p:cNvSpPr txBox="1"/>
          <p:nvPr/>
        </p:nvSpPr>
        <p:spPr>
          <a:xfrm>
            <a:off x="493172" y="3092926"/>
            <a:ext cx="7416824" cy="817245"/>
          </a:xfrm>
          <a:prstGeom prst="roundRect">
            <a:avLst/>
          </a:prstGeom>
          <a:noFill/>
        </p:spPr>
        <p:txBody>
          <a:bodyPr wrap="square" rtlCol="0">
            <a:spAutoFit/>
          </a:bodyPr>
          <a:lstStyle/>
          <a:p>
            <a:r>
              <a:rPr lang="en-GB" b="1" dirty="0">
                <a:solidFill>
                  <a:srgbClr val="FFFFFF"/>
                </a:solidFill>
                <a:latin typeface="Segoe UI" pitchFamily="34" charset="0"/>
                <a:cs typeface="Segoe UI" pitchFamily="34" charset="0"/>
              </a:rPr>
              <a:t>Where do I </a:t>
            </a:r>
            <a:r>
              <a:rPr lang="en-GB" b="1" dirty="0" smtClean="0">
                <a:solidFill>
                  <a:srgbClr val="FFFFFF"/>
                </a:solidFill>
                <a:latin typeface="Segoe UI" pitchFamily="34" charset="0"/>
                <a:cs typeface="Segoe UI" pitchFamily="34" charset="0"/>
              </a:rPr>
              <a:t>Enrol?</a:t>
            </a:r>
            <a:endParaRPr lang="en-GB" sz="1600" b="1" dirty="0">
              <a:solidFill>
                <a:srgbClr val="FFFFFF"/>
              </a:solidFill>
              <a:latin typeface="Segoe UI" pitchFamily="34" charset="0"/>
              <a:cs typeface="Segoe UI" pitchFamily="34" charset="0"/>
            </a:endParaRPr>
          </a:p>
          <a:p>
            <a:r>
              <a:rPr lang="en-GB" sz="2400" b="1" dirty="0" smtClean="0">
                <a:solidFill>
                  <a:srgbClr val="00B0F0"/>
                </a:solidFill>
                <a:latin typeface="Segoe UI" pitchFamily="34" charset="0"/>
                <a:cs typeface="Segoe UI" pitchFamily="34" charset="0"/>
                <a:hlinkClick r:id="rId2"/>
              </a:rPr>
              <a:t>www.microsoftvirtualacademy.com</a:t>
            </a:r>
            <a:r>
              <a:rPr lang="en-GB" sz="2400" b="1" dirty="0" smtClean="0">
                <a:solidFill>
                  <a:srgbClr val="00B0F0"/>
                </a:solidFill>
                <a:latin typeface="Segoe UI" pitchFamily="34" charset="0"/>
                <a:cs typeface="Segoe UI" pitchFamily="34" charset="0"/>
              </a:rPr>
              <a:t> </a:t>
            </a:r>
            <a:endParaRPr lang="en-GB" sz="2400" b="1" dirty="0">
              <a:solidFill>
                <a:srgbClr val="00B0F0"/>
              </a:solidFill>
              <a:latin typeface="Segoe UI" pitchFamily="34" charset="0"/>
              <a:cs typeface="Segoe UI" pitchFamily="34" charset="0"/>
            </a:endParaRPr>
          </a:p>
        </p:txBody>
      </p:sp>
      <p:sp>
        <p:nvSpPr>
          <p:cNvPr id="13" name="TextBox 12"/>
          <p:cNvSpPr txBox="1"/>
          <p:nvPr/>
        </p:nvSpPr>
        <p:spPr>
          <a:xfrm>
            <a:off x="493172" y="3910169"/>
            <a:ext cx="7416824" cy="369332"/>
          </a:xfrm>
          <a:prstGeom prst="rect">
            <a:avLst/>
          </a:prstGeom>
          <a:noFill/>
        </p:spPr>
        <p:txBody>
          <a:bodyPr wrap="square" rtlCol="0">
            <a:spAutoFit/>
          </a:bodyPr>
          <a:lstStyle/>
          <a:p>
            <a:r>
              <a:rPr lang="en-GB" b="1" dirty="0">
                <a:solidFill>
                  <a:srgbClr val="FFFFFF"/>
                </a:solidFill>
                <a:latin typeface="Segoe UI" pitchFamily="34" charset="0"/>
                <a:cs typeface="Segoe UI" pitchFamily="34" charset="0"/>
              </a:rPr>
              <a:t>Then tell us what you </a:t>
            </a:r>
            <a:r>
              <a:rPr lang="en-GB" b="1" dirty="0" smtClean="0">
                <a:solidFill>
                  <a:srgbClr val="FFFFFF"/>
                </a:solidFill>
                <a:latin typeface="Segoe UI" pitchFamily="34" charset="0"/>
                <a:cs typeface="Segoe UI" pitchFamily="34" charset="0"/>
              </a:rPr>
              <a:t>think. </a:t>
            </a:r>
            <a:r>
              <a:rPr lang="en-GB" sz="1400" dirty="0" smtClean="0">
                <a:solidFill>
                  <a:srgbClr val="FFFFFF"/>
                </a:solidFill>
                <a:latin typeface="Segoe UI" pitchFamily="34" charset="0"/>
                <a:cs typeface="Segoe UI" pitchFamily="34" charset="0"/>
              </a:rPr>
              <a:t>TellTheDean@microsoft.com</a:t>
            </a:r>
          </a:p>
        </p:txBody>
      </p:sp>
      <p:grpSp>
        <p:nvGrpSpPr>
          <p:cNvPr id="5" name="Group 4"/>
          <p:cNvGrpSpPr/>
          <p:nvPr/>
        </p:nvGrpSpPr>
        <p:grpSpPr>
          <a:xfrm>
            <a:off x="6228184" y="2715765"/>
            <a:ext cx="2549302" cy="943655"/>
            <a:chOff x="6732240" y="2211710"/>
            <a:chExt cx="2160240" cy="799639"/>
          </a:xfrm>
          <a:effectLst>
            <a:reflection blurRad="6350" stA="52000" endA="300" endPos="35000" dir="5400000" sy="-100000" algn="bl" rotWithShape="0"/>
          </a:effectLst>
        </p:grpSpPr>
        <p:sp>
          <p:nvSpPr>
            <p:cNvPr id="3" name="Rounded Rectangle 2"/>
            <p:cNvSpPr/>
            <p:nvPr/>
          </p:nvSpPr>
          <p:spPr>
            <a:xfrm>
              <a:off x="6732240" y="2211710"/>
              <a:ext cx="2160240" cy="7996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FFFF"/>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2302400"/>
              <a:ext cx="2031581" cy="629389"/>
            </a:xfrm>
            <a:prstGeom prst="roundRect">
              <a:avLst>
                <a:gd name="adj" fmla="val 12264"/>
              </a:avLst>
            </a:prstGeom>
          </p:spPr>
        </p:pic>
      </p:grpSp>
    </p:spTree>
    <p:extLst>
      <p:ext uri="{BB962C8B-B14F-4D97-AF65-F5344CB8AC3E}">
        <p14:creationId xmlns:p14="http://schemas.microsoft.com/office/powerpoint/2010/main" val="31978731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blackWhite">
          <a:xfrm>
            <a:off x="395536" y="3790950"/>
            <a:ext cx="8382000" cy="707872"/>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800" dirty="0">
                <a:solidFill>
                  <a:schemeClr val="bg2"/>
                </a:solidFill>
                <a:latin typeface="Calibri" pitchFamily="34" charset="0"/>
                <a:cs typeface="Arial" charset="0"/>
              </a:rPr>
              <a:t>© </a:t>
            </a:r>
            <a:r>
              <a:rPr lang="en-US" sz="800" dirty="0" smtClean="0">
                <a:solidFill>
                  <a:schemeClr val="bg2"/>
                </a:solidFill>
                <a:latin typeface="Calibri" pitchFamily="34" charset="0"/>
                <a:cs typeface="Arial" charset="0"/>
              </a:rPr>
              <a:t>2010 Microsoft </a:t>
            </a:r>
            <a:r>
              <a:rPr lang="en-US" sz="800" dirty="0">
                <a:solidFill>
                  <a:schemeClr val="bg2"/>
                </a:solidFill>
                <a:latin typeface="Calibri" pitchFamily="34" charset="0"/>
                <a:cs typeface="Arial" charset="0"/>
              </a:rPr>
              <a:t>Corporation. All rights reserved. Microsoft, Windows, Windows Vista and other product names are or may be registered trademarks and/or trademarks</a:t>
            </a:r>
            <a:r>
              <a:rPr lang="en-US" sz="800" dirty="0" smtClean="0">
                <a:solidFill>
                  <a:schemeClr val="bg2"/>
                </a:solidFill>
                <a:latin typeface="Calibri" pitchFamily="34" charset="0"/>
                <a:cs typeface="Arial" charset="0"/>
              </a:rPr>
              <a:t> </a:t>
            </a:r>
            <a:br>
              <a:rPr lang="en-US" sz="800" dirty="0" smtClean="0">
                <a:solidFill>
                  <a:schemeClr val="bg2"/>
                </a:solidFill>
                <a:latin typeface="Calibri" pitchFamily="34" charset="0"/>
                <a:cs typeface="Arial" charset="0"/>
              </a:rPr>
            </a:br>
            <a:r>
              <a:rPr lang="en-US" sz="800" dirty="0" smtClean="0">
                <a:solidFill>
                  <a:schemeClr val="bg2"/>
                </a:solidFill>
                <a:latin typeface="Calibri" pitchFamily="34" charset="0"/>
                <a:cs typeface="Arial" charset="0"/>
              </a:rPr>
              <a:t>in </a:t>
            </a:r>
            <a:r>
              <a:rPr lang="en-US" sz="800" dirty="0">
                <a:solidFill>
                  <a:schemeClr val="bg2"/>
                </a:solidFill>
                <a:latin typeface="Calibri" pitchFamily="34" charset="0"/>
                <a:cs typeface="Arial" charset="0"/>
              </a:rPr>
              <a:t>the U.S. and/or other countries.</a:t>
            </a:r>
          </a:p>
          <a:p>
            <a:pPr algn="ctr" defTabSz="914099" eaLnBrk="0" hangingPunct="0"/>
            <a:r>
              <a:rPr lang="en-US" sz="800" dirty="0">
                <a:solidFill>
                  <a:schemeClr val="bg2"/>
                </a:solidFill>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800" dirty="0" smtClean="0">
                <a:solidFill>
                  <a:schemeClr val="bg2"/>
                </a:solidFill>
                <a:latin typeface="Calibri" pitchFamily="34" charset="0"/>
                <a:cs typeface="Arial" charset="0"/>
              </a:rPr>
              <a:t>MICROSOFT </a:t>
            </a:r>
            <a:r>
              <a:rPr lang="en-US" sz="800" dirty="0">
                <a:solidFill>
                  <a:schemeClr val="bg2"/>
                </a:solidFill>
                <a:latin typeface="Calibri" pitchFamily="34" charset="0"/>
                <a:cs typeface="Arial" charset="0"/>
              </a:rPr>
              <a:t>MAKES NO WARRANTIES, EXPRESS, IMPLIED OR STATUTORY, AS TO THE INFORMATION IN THIS PRESENTATION.</a:t>
            </a:r>
          </a:p>
        </p:txBody>
      </p:sp>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pic>
        <p:nvPicPr>
          <p:cNvPr id="6" name="Picture 5" descr="mslogo_white.png"/>
          <p:cNvPicPr>
            <a:picLocks noChangeAspect="1"/>
          </p:cNvPicPr>
          <p:nvPr/>
        </p:nvPicPr>
        <p:blipFill>
          <a:blip r:embed="rId3"/>
          <a:stretch>
            <a:fillRect/>
          </a:stretch>
        </p:blipFill>
        <p:spPr>
          <a:xfrm>
            <a:off x="2371526" y="2215165"/>
            <a:ext cx="4400948" cy="713173"/>
          </a:xfrm>
          <a:prstGeom prst="rect">
            <a:avLst/>
          </a:prstGeo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52"/>
          <p:cNvSpPr/>
          <p:nvPr/>
        </p:nvSpPr>
        <p:spPr bwMode="auto">
          <a:xfrm>
            <a:off x="4716021" y="2571750"/>
            <a:ext cx="4297363" cy="864096"/>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50" name="Rounded Rectangle 49"/>
          <p:cNvSpPr/>
          <p:nvPr/>
        </p:nvSpPr>
        <p:spPr bwMode="auto">
          <a:xfrm>
            <a:off x="323529" y="2571750"/>
            <a:ext cx="4297363" cy="864096"/>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48" name="Rounded Rectangle 47"/>
          <p:cNvSpPr/>
          <p:nvPr/>
        </p:nvSpPr>
        <p:spPr bwMode="auto">
          <a:xfrm>
            <a:off x="4644013" y="951570"/>
            <a:ext cx="4297363" cy="864096"/>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29" name="Rounded Rectangle 28"/>
          <p:cNvSpPr/>
          <p:nvPr/>
        </p:nvSpPr>
        <p:spPr bwMode="auto">
          <a:xfrm>
            <a:off x="130622" y="951570"/>
            <a:ext cx="4297363" cy="864096"/>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pic>
        <p:nvPicPr>
          <p:cNvPr id="30724" name="Picture 23" descr="TechNet.png"/>
          <p:cNvPicPr>
            <a:picLocks noChangeAspect="1"/>
          </p:cNvPicPr>
          <p:nvPr/>
        </p:nvPicPr>
        <p:blipFill>
          <a:blip r:embed="rId3" cstate="print"/>
          <a:srcRect/>
          <a:stretch>
            <a:fillRect/>
          </a:stretch>
        </p:blipFill>
        <p:spPr bwMode="black">
          <a:xfrm>
            <a:off x="683569" y="2679764"/>
            <a:ext cx="3624263" cy="553641"/>
          </a:xfrm>
          <a:prstGeom prst="rect">
            <a:avLst/>
          </a:prstGeom>
          <a:noFill/>
          <a:ln w="9525">
            <a:noFill/>
            <a:miter lim="800000"/>
            <a:headEnd/>
            <a:tailEnd/>
          </a:ln>
        </p:spPr>
      </p:pic>
      <p:sp>
        <p:nvSpPr>
          <p:cNvPr id="30729" name="Rectangle 46"/>
          <p:cNvSpPr>
            <a:spLocks noChangeArrowheads="1"/>
          </p:cNvSpPr>
          <p:nvPr/>
        </p:nvSpPr>
        <p:spPr bwMode="auto">
          <a:xfrm>
            <a:off x="838200" y="1741886"/>
            <a:ext cx="3429000" cy="830997"/>
          </a:xfrm>
          <a:prstGeom prst="rect">
            <a:avLst/>
          </a:prstGeom>
          <a:noFill/>
          <a:ln w="9525">
            <a:noFill/>
            <a:miter lim="800000"/>
            <a:headEnd/>
            <a:tailEnd/>
          </a:ln>
        </p:spPr>
        <p:txBody>
          <a:bodyPr wrap="square">
            <a:spAutoFit/>
          </a:bodyPr>
          <a:lstStyle/>
          <a:p>
            <a:pPr>
              <a:spcBef>
                <a:spcPts val="600"/>
              </a:spcBef>
            </a:pPr>
            <a:r>
              <a:rPr lang="en-US" sz="1600" dirty="0" smtClean="0">
                <a:solidFill>
                  <a:schemeClr val="bg2"/>
                </a:solidFill>
                <a:latin typeface="Calibri" pitchFamily="34" charset="0"/>
                <a:hlinkClick r:id="rId4"/>
              </a:rPr>
              <a:t>www.msteched.com/Australia</a:t>
            </a:r>
            <a:r>
              <a:rPr lang="en-US" sz="1600" dirty="0" smtClean="0">
                <a:solidFill>
                  <a:schemeClr val="bg2"/>
                </a:solidFill>
                <a:latin typeface="Calibri" pitchFamily="34" charset="0"/>
              </a:rPr>
              <a:t> </a:t>
            </a:r>
            <a:endParaRPr lang="en-US" sz="1600" dirty="0">
              <a:solidFill>
                <a:schemeClr val="bg2"/>
              </a:solidFill>
              <a:latin typeface="Calibri" pitchFamily="34" charset="0"/>
            </a:endParaRPr>
          </a:p>
          <a:p>
            <a:pPr marL="0" lvl="1" indent="0"/>
            <a:endParaRPr lang="en-US" sz="1600" dirty="0">
              <a:solidFill>
                <a:schemeClr val="bg2"/>
              </a:solidFill>
              <a:latin typeface="Calibri" pitchFamily="34" charset="0"/>
            </a:endParaRPr>
          </a:p>
          <a:p>
            <a:pPr marL="0" lvl="1" indent="0"/>
            <a:r>
              <a:rPr lang="en-US" sz="1600" dirty="0">
                <a:solidFill>
                  <a:schemeClr val="bg2"/>
                </a:solidFill>
                <a:latin typeface="Calibri" pitchFamily="34" charset="0"/>
              </a:rPr>
              <a:t>Sessions On-Demand &amp; Community</a:t>
            </a:r>
          </a:p>
        </p:txBody>
      </p:sp>
      <p:sp>
        <p:nvSpPr>
          <p:cNvPr id="30730" name="Rectangle 47"/>
          <p:cNvSpPr>
            <a:spLocks noChangeArrowheads="1"/>
          </p:cNvSpPr>
          <p:nvPr/>
        </p:nvSpPr>
        <p:spPr bwMode="auto">
          <a:xfrm>
            <a:off x="733430" y="3355184"/>
            <a:ext cx="4067175" cy="830997"/>
          </a:xfrm>
          <a:prstGeom prst="rect">
            <a:avLst/>
          </a:prstGeom>
          <a:noFill/>
          <a:ln w="9525">
            <a:noFill/>
            <a:miter lim="800000"/>
            <a:headEnd/>
            <a:tailEnd/>
          </a:ln>
        </p:spPr>
        <p:txBody>
          <a:bodyPr wrap="square">
            <a:spAutoFit/>
          </a:bodyPr>
          <a:lstStyle/>
          <a:p>
            <a:pPr>
              <a:spcBef>
                <a:spcPts val="600"/>
              </a:spcBef>
              <a:buSzPct val="120000"/>
              <a:tabLst>
                <a:tab pos="1828800" algn="l"/>
              </a:tabLst>
            </a:pPr>
            <a:r>
              <a:rPr lang="en-US" sz="1600" dirty="0">
                <a:solidFill>
                  <a:schemeClr val="bg2"/>
                </a:solidFill>
                <a:latin typeface="Calibri" pitchFamily="34" charset="0"/>
                <a:hlinkClick r:id="rId5"/>
              </a:rPr>
              <a:t>http</a:t>
            </a:r>
            <a:r>
              <a:rPr lang="en-US" sz="1600" dirty="0" smtClean="0">
                <a:solidFill>
                  <a:schemeClr val="bg2"/>
                </a:solidFill>
                <a:latin typeface="Calibri" pitchFamily="34" charset="0"/>
                <a:hlinkClick r:id="rId5"/>
              </a:rPr>
              <a:t>://</a:t>
            </a:r>
            <a:r>
              <a:rPr lang="en-AU" sz="1600" dirty="0" smtClean="0">
                <a:solidFill>
                  <a:schemeClr val="bg2"/>
                </a:solidFill>
                <a:hlinkClick r:id="rId5"/>
              </a:rPr>
              <a:t> technet.microsoft.com/en-au</a:t>
            </a:r>
            <a:r>
              <a:rPr lang="en-US" sz="1600" b="1" dirty="0" smtClean="0">
                <a:solidFill>
                  <a:schemeClr val="bg2"/>
                </a:solidFill>
                <a:latin typeface="Calibri" pitchFamily="34" charset="0"/>
                <a:hlinkClick r:id="rId5"/>
              </a:rPr>
              <a:t>  </a:t>
            </a:r>
            <a:endParaRPr lang="en-US" sz="1600" dirty="0">
              <a:solidFill>
                <a:schemeClr val="bg2"/>
              </a:solidFill>
              <a:latin typeface="Calibri" pitchFamily="34" charset="0"/>
            </a:endParaRPr>
          </a:p>
          <a:p>
            <a:pPr marL="0" lvl="1" indent="0">
              <a:tabLst>
                <a:tab pos="1828800" algn="l"/>
              </a:tabLst>
            </a:pPr>
            <a:endParaRPr lang="en-US" sz="1600" dirty="0">
              <a:solidFill>
                <a:schemeClr val="bg2"/>
              </a:solidFill>
              <a:latin typeface="Calibri" pitchFamily="34" charset="0"/>
            </a:endParaRPr>
          </a:p>
          <a:p>
            <a:pPr marL="0" lvl="1" indent="0">
              <a:tabLst>
                <a:tab pos="1828800" algn="l"/>
              </a:tabLst>
            </a:pPr>
            <a:r>
              <a:rPr lang="en-US" sz="1600" dirty="0">
                <a:solidFill>
                  <a:schemeClr val="bg2"/>
                </a:solidFill>
                <a:latin typeface="Calibri" pitchFamily="34" charset="0"/>
              </a:rPr>
              <a:t>Resources for IT Professionals</a:t>
            </a:r>
          </a:p>
        </p:txBody>
      </p:sp>
      <p:pic>
        <p:nvPicPr>
          <p:cNvPr id="30731" name="Picture 24" descr="TechEd_online.png"/>
          <p:cNvPicPr>
            <a:picLocks noChangeAspect="1"/>
          </p:cNvPicPr>
          <p:nvPr/>
        </p:nvPicPr>
        <p:blipFill>
          <a:blip r:embed="rId6" cstate="print"/>
          <a:srcRect/>
          <a:stretch>
            <a:fillRect/>
          </a:stretch>
        </p:blipFill>
        <p:spPr bwMode="black">
          <a:xfrm>
            <a:off x="914402" y="960837"/>
            <a:ext cx="2409825" cy="807244"/>
          </a:xfrm>
          <a:prstGeom prst="rect">
            <a:avLst/>
          </a:prstGeom>
          <a:noFill/>
          <a:ln w="9525">
            <a:noFill/>
            <a:miter lim="800000"/>
            <a:headEnd/>
            <a:tailEnd/>
          </a:ln>
        </p:spPr>
      </p:pic>
      <p:pic>
        <p:nvPicPr>
          <p:cNvPr id="30733" name="Picture 26" descr="msdn_1inch_rgb.png"/>
          <p:cNvPicPr>
            <a:picLocks noChangeAspect="1"/>
          </p:cNvPicPr>
          <p:nvPr/>
        </p:nvPicPr>
        <p:blipFill>
          <a:blip r:embed="rId7" cstate="print"/>
          <a:srcRect/>
          <a:stretch>
            <a:fillRect/>
          </a:stretch>
        </p:blipFill>
        <p:spPr bwMode="black">
          <a:xfrm>
            <a:off x="5457826" y="2687244"/>
            <a:ext cx="1857375" cy="707231"/>
          </a:xfrm>
          <a:prstGeom prst="rect">
            <a:avLst/>
          </a:prstGeom>
          <a:noFill/>
          <a:ln w="9525">
            <a:noFill/>
            <a:miter lim="800000"/>
            <a:headEnd/>
            <a:tailEnd/>
          </a:ln>
        </p:spPr>
      </p:pic>
      <p:sp>
        <p:nvSpPr>
          <p:cNvPr id="30734" name="Rectangle 27"/>
          <p:cNvSpPr>
            <a:spLocks noChangeArrowheads="1"/>
          </p:cNvSpPr>
          <p:nvPr/>
        </p:nvSpPr>
        <p:spPr bwMode="auto">
          <a:xfrm>
            <a:off x="5218112" y="3355183"/>
            <a:ext cx="3925888" cy="907941"/>
          </a:xfrm>
          <a:prstGeom prst="rect">
            <a:avLst/>
          </a:prstGeom>
          <a:noFill/>
          <a:ln w="9525">
            <a:noFill/>
            <a:miter lim="800000"/>
            <a:headEnd/>
            <a:tailEnd/>
          </a:ln>
        </p:spPr>
        <p:txBody>
          <a:bodyPr wrap="square">
            <a:spAutoFit/>
          </a:bodyPr>
          <a:lstStyle/>
          <a:p>
            <a:pPr>
              <a:spcBef>
                <a:spcPts val="600"/>
              </a:spcBef>
              <a:tabLst>
                <a:tab pos="1828800" algn="l"/>
              </a:tabLst>
            </a:pPr>
            <a:r>
              <a:rPr lang="en-US" sz="1600" dirty="0">
                <a:solidFill>
                  <a:schemeClr val="bg2"/>
                </a:solidFill>
                <a:latin typeface="Calibri" pitchFamily="34" charset="0"/>
                <a:hlinkClick r:id="rId8"/>
              </a:rPr>
              <a:t>http</a:t>
            </a:r>
            <a:r>
              <a:rPr lang="en-US" sz="1600" dirty="0" smtClean="0">
                <a:solidFill>
                  <a:schemeClr val="bg2"/>
                </a:solidFill>
                <a:latin typeface="Calibri" pitchFamily="34" charset="0"/>
                <a:hlinkClick r:id="rId8"/>
              </a:rPr>
              <a:t>://</a:t>
            </a:r>
            <a:r>
              <a:rPr lang="en-AU" sz="1600" dirty="0" smtClean="0">
                <a:solidFill>
                  <a:schemeClr val="bg2"/>
                </a:solidFill>
                <a:hlinkClick r:id="rId8"/>
              </a:rPr>
              <a:t>msdn.microsoft.com/en-au</a:t>
            </a:r>
            <a:endParaRPr lang="en-AU" sz="1600" dirty="0" smtClean="0">
              <a:solidFill>
                <a:schemeClr val="bg2"/>
              </a:solidFill>
            </a:endParaRPr>
          </a:p>
          <a:p>
            <a:pPr>
              <a:spcBef>
                <a:spcPts val="600"/>
              </a:spcBef>
              <a:tabLst>
                <a:tab pos="1828800" algn="l"/>
              </a:tabLst>
            </a:pPr>
            <a:r>
              <a:rPr lang="en-US" sz="1600" b="1" dirty="0" smtClean="0">
                <a:solidFill>
                  <a:schemeClr val="bg2"/>
                </a:solidFill>
                <a:latin typeface="Calibri" pitchFamily="34" charset="0"/>
              </a:rPr>
              <a:t> </a:t>
            </a:r>
            <a:endParaRPr lang="en-US" sz="1600" dirty="0">
              <a:solidFill>
                <a:schemeClr val="bg2"/>
              </a:solidFill>
              <a:latin typeface="Calibri" pitchFamily="34" charset="0"/>
            </a:endParaRPr>
          </a:p>
          <a:p>
            <a:pPr marL="0" lvl="1" indent="0">
              <a:tabLst>
                <a:tab pos="1828800" algn="l"/>
              </a:tabLst>
            </a:pPr>
            <a:r>
              <a:rPr lang="en-US" sz="1600" dirty="0">
                <a:solidFill>
                  <a:schemeClr val="bg2"/>
                </a:solidFill>
                <a:latin typeface="Calibri" pitchFamily="34" charset="0"/>
              </a:rPr>
              <a:t>Resources for Developers</a:t>
            </a:r>
          </a:p>
        </p:txBody>
      </p:sp>
      <p:sp>
        <p:nvSpPr>
          <p:cNvPr id="30748" name="Rectangle 56"/>
          <p:cNvSpPr>
            <a:spLocks noChangeArrowheads="1"/>
          </p:cNvSpPr>
          <p:nvPr/>
        </p:nvSpPr>
        <p:spPr bwMode="auto">
          <a:xfrm>
            <a:off x="4953000" y="1741886"/>
            <a:ext cx="4514850" cy="830997"/>
          </a:xfrm>
          <a:prstGeom prst="rect">
            <a:avLst/>
          </a:prstGeom>
          <a:noFill/>
          <a:ln w="9525">
            <a:noFill/>
            <a:miter lim="800000"/>
            <a:headEnd/>
            <a:tailEnd/>
          </a:ln>
        </p:spPr>
        <p:txBody>
          <a:bodyPr>
            <a:spAutoFit/>
          </a:bodyPr>
          <a:lstStyle/>
          <a:p>
            <a:pPr>
              <a:spcBef>
                <a:spcPts val="600"/>
              </a:spcBef>
            </a:pPr>
            <a:r>
              <a:rPr lang="en-AU" sz="1600" dirty="0" smtClean="0">
                <a:solidFill>
                  <a:schemeClr val="bg2"/>
                </a:solidFill>
                <a:hlinkClick r:id="rId9"/>
              </a:rPr>
              <a:t>www.microsoft.com/australia/learning</a:t>
            </a:r>
            <a:r>
              <a:rPr lang="en-US" sz="1600" dirty="0" smtClean="0">
                <a:solidFill>
                  <a:schemeClr val="bg2"/>
                </a:solidFill>
                <a:latin typeface="Calibri" pitchFamily="34" charset="0"/>
              </a:rPr>
              <a:t>  </a:t>
            </a:r>
            <a:endParaRPr lang="en-US" sz="1600" dirty="0">
              <a:solidFill>
                <a:schemeClr val="bg2"/>
              </a:solidFill>
              <a:latin typeface="Calibri" pitchFamily="34" charset="0"/>
            </a:endParaRPr>
          </a:p>
          <a:p>
            <a:pPr marL="0" lvl="1" indent="0"/>
            <a:endParaRPr lang="en-US" sz="1600" dirty="0">
              <a:solidFill>
                <a:schemeClr val="bg2"/>
              </a:solidFill>
              <a:latin typeface="Calibri" pitchFamily="34" charset="0"/>
            </a:endParaRPr>
          </a:p>
          <a:p>
            <a:r>
              <a:rPr lang="en-US" sz="1600" dirty="0">
                <a:solidFill>
                  <a:schemeClr val="bg2"/>
                </a:solidFill>
                <a:latin typeface="Calibri" pitchFamily="34" charset="0"/>
              </a:rPr>
              <a:t>Microsoft Certification &amp; Training Resources</a:t>
            </a:r>
          </a:p>
        </p:txBody>
      </p:sp>
      <p:sp>
        <p:nvSpPr>
          <p:cNvPr id="54" name="Title 1"/>
          <p:cNvSpPr>
            <a:spLocks noGrp="1"/>
          </p:cNvSpPr>
          <p:nvPr>
            <p:ph type="title"/>
          </p:nvPr>
        </p:nvSpPr>
        <p:spPr/>
        <p:txBody>
          <a:bodyPr/>
          <a:lstStyle/>
          <a:p>
            <a:pPr eaLnBrk="1" hangingPunct="1">
              <a:defRPr/>
            </a:pPr>
            <a:r>
              <a:rPr dirty="0" smtClean="0">
                <a:ln>
                  <a:noFill/>
                </a:ln>
              </a:rPr>
              <a:t>Resources</a:t>
            </a:r>
          </a:p>
        </p:txBody>
      </p:sp>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grpSp>
        <p:nvGrpSpPr>
          <p:cNvPr id="6" name="Group 57"/>
          <p:cNvGrpSpPr>
            <a:grpSpLocks/>
          </p:cNvGrpSpPr>
          <p:nvPr/>
        </p:nvGrpSpPr>
        <p:grpSpPr bwMode="auto">
          <a:xfrm>
            <a:off x="5148069" y="951570"/>
            <a:ext cx="3476625" cy="578644"/>
            <a:chOff x="5561787" y="0"/>
            <a:chExt cx="3477054" cy="771334"/>
          </a:xfrm>
        </p:grpSpPr>
        <p:pic>
          <p:nvPicPr>
            <p:cNvPr id="30754" name="Picture 55" descr="ms_Learning_w.eps"/>
            <p:cNvPicPr>
              <a:picLocks noChangeAspect="1"/>
            </p:cNvPicPr>
            <p:nvPr/>
          </p:nvPicPr>
          <p:blipFill>
            <a:blip r:embed="rId10" cstate="print"/>
            <a:srcRect l="51466"/>
            <a:stretch>
              <a:fillRect/>
            </a:stretch>
          </p:blipFill>
          <p:spPr bwMode="black">
            <a:xfrm>
              <a:off x="7257327" y="0"/>
              <a:ext cx="1781514" cy="771334"/>
            </a:xfrm>
            <a:prstGeom prst="rect">
              <a:avLst/>
            </a:prstGeom>
            <a:noFill/>
            <a:ln w="9525">
              <a:noFill/>
              <a:miter lim="800000"/>
              <a:headEnd/>
              <a:tailEnd/>
            </a:ln>
          </p:spPr>
        </p:pic>
        <p:pic>
          <p:nvPicPr>
            <p:cNvPr id="30755" name="Picture 2" descr="C:\Documents and Settings\Pennie\My Documents\ACERDATA (D)\Pennie's documents\MS Image\Boxshot_Logo\MICROSOFT\Microsoft Logo wht shadow.png"/>
            <p:cNvPicPr>
              <a:picLocks noChangeAspect="1" noChangeArrowheads="1"/>
            </p:cNvPicPr>
            <p:nvPr/>
          </p:nvPicPr>
          <p:blipFill>
            <a:blip r:embed="rId11" cstate="print"/>
            <a:srcRect/>
            <a:stretch>
              <a:fillRect/>
            </a:stretch>
          </p:blipFill>
          <p:spPr bwMode="black">
            <a:xfrm>
              <a:off x="5561787" y="254642"/>
              <a:ext cx="1693646" cy="312516"/>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About the Speaker (me)</a:t>
            </a:r>
            <a:endParaRPr lang="en-US" dirty="0"/>
          </a:p>
        </p:txBody>
      </p:sp>
      <p:sp>
        <p:nvSpPr>
          <p:cNvPr id="6" name="Content Placeholder 5"/>
          <p:cNvSpPr>
            <a:spLocks noGrp="1"/>
          </p:cNvSpPr>
          <p:nvPr>
            <p:ph idx="1"/>
          </p:nvPr>
        </p:nvSpPr>
        <p:spPr>
          <a:xfrm>
            <a:off x="457200" y="1200152"/>
            <a:ext cx="8229600" cy="3243807"/>
          </a:xfrm>
        </p:spPr>
        <p:txBody>
          <a:bodyPr>
            <a:normAutofit fontScale="92500" lnSpcReduction="10000"/>
          </a:bodyPr>
          <a:lstStyle/>
          <a:p>
            <a:r>
              <a:rPr lang="en-US" dirty="0" smtClean="0"/>
              <a:t>Lives in Sweden</a:t>
            </a:r>
          </a:p>
          <a:p>
            <a:pPr lvl="1"/>
            <a:r>
              <a:rPr lang="en-US" dirty="0" smtClean="0"/>
              <a:t>Travel a lot…</a:t>
            </a:r>
          </a:p>
          <a:p>
            <a:r>
              <a:rPr lang="en-US" dirty="0" smtClean="0"/>
              <a:t>Works with </a:t>
            </a:r>
          </a:p>
          <a:p>
            <a:pPr lvl="1"/>
            <a:r>
              <a:rPr lang="en-US" dirty="0" smtClean="0"/>
              <a:t>OS Deployment, Virtualization and related Microsoft based Infrastructure</a:t>
            </a:r>
          </a:p>
          <a:p>
            <a:r>
              <a:rPr lang="en-US" dirty="0" smtClean="0"/>
              <a:t>Works as</a:t>
            </a:r>
          </a:p>
          <a:p>
            <a:pPr lvl="1"/>
            <a:r>
              <a:rPr lang="en-US" dirty="0" smtClean="0"/>
              <a:t>Consultant, Trainer, Speaker</a:t>
            </a:r>
          </a:p>
          <a:p>
            <a:r>
              <a:rPr lang="en-US" sz="2000" i="1" dirty="0" smtClean="0"/>
              <a:t>MVP, STEP and MCT</a:t>
            </a:r>
            <a:endParaRPr lang="en-US" i="1"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3862557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sv-SE" smtClean="0"/>
              <a:t>Agenda</a:t>
            </a:r>
            <a:endParaRPr lang="en-US" dirty="0"/>
          </a:p>
        </p:txBody>
      </p:sp>
      <p:sp>
        <p:nvSpPr>
          <p:cNvPr id="6" name="Content Placeholder 5"/>
          <p:cNvSpPr>
            <a:spLocks noGrp="1"/>
          </p:cNvSpPr>
          <p:nvPr>
            <p:ph idx="1"/>
          </p:nvPr>
        </p:nvSpPr>
        <p:spPr/>
        <p:txBody>
          <a:bodyPr>
            <a:normAutofit fontScale="92500" lnSpcReduction="10000"/>
          </a:bodyPr>
          <a:lstStyle/>
          <a:p>
            <a:r>
              <a:rPr lang="en-US" smtClean="0"/>
              <a:t>Deploy Windows Server 2008 R2 with MDT 2010</a:t>
            </a:r>
          </a:p>
          <a:p>
            <a:r>
              <a:rPr lang="en-US" smtClean="0"/>
              <a:t>Answer files and Task Sequences</a:t>
            </a:r>
          </a:p>
          <a:p>
            <a:r>
              <a:rPr lang="en-US" smtClean="0"/>
              <a:t>Customizing the Lite Touch Environments </a:t>
            </a:r>
          </a:p>
          <a:p>
            <a:r>
              <a:rPr lang="en-US" smtClean="0"/>
              <a:t>Hardware detection and driver injection</a:t>
            </a:r>
          </a:p>
          <a:p>
            <a:r>
              <a:rPr lang="en-US" smtClean="0"/>
              <a:t>Pre- and Post-configuration actions </a:t>
            </a:r>
          </a:p>
          <a:p>
            <a:pPr lvl="1"/>
            <a:r>
              <a:rPr lang="sv-SE" smtClean="0"/>
              <a:t>Array and BIOS config (WinPE)</a:t>
            </a:r>
          </a:p>
          <a:p>
            <a:pPr lvl="1"/>
            <a:r>
              <a:rPr lang="sv-SE" smtClean="0"/>
              <a:t>Support and Management Apps</a:t>
            </a:r>
          </a:p>
          <a:p>
            <a:pPr lvl="1"/>
            <a:r>
              <a:rPr lang="sv-SE" smtClean="0"/>
              <a:t>Server Roles</a:t>
            </a:r>
          </a:p>
          <a:p>
            <a:pPr lvl="1"/>
            <a:endParaRPr lang="en-US" dirty="0" smtClean="0"/>
          </a:p>
        </p:txBody>
      </p:sp>
    </p:spTree>
    <p:extLst>
      <p:ext uri="{BB962C8B-B14F-4D97-AF65-F5344CB8AC3E}">
        <p14:creationId xmlns:p14="http://schemas.microsoft.com/office/powerpoint/2010/main" val="2931906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Rectangle 18432"/>
          <p:cNvPicPr>
            <a:picLocks noChangeAspect="1" noChangeArrowheads="1"/>
          </p:cNvPicPr>
          <p:nvPr/>
        </p:nvPicPr>
        <p:blipFill>
          <a:blip r:embed="rId3"/>
          <a:srcRect/>
          <a:stretch>
            <a:fillRect/>
          </a:stretch>
        </p:blipFill>
        <p:spPr bwMode="ltGray">
          <a:xfrm>
            <a:off x="4743984" y="2640213"/>
            <a:ext cx="4400021" cy="2492375"/>
          </a:xfrm>
          <a:prstGeom prst="rect">
            <a:avLst/>
          </a:prstGeom>
          <a:noFill/>
          <a:ln w="9525">
            <a:noFill/>
            <a:miter lim="800000"/>
            <a:headEnd/>
            <a:tailEnd/>
          </a:ln>
        </p:spPr>
      </p:pic>
      <p:sp>
        <p:nvSpPr>
          <p:cNvPr id="28" name="TextBox 27"/>
          <p:cNvSpPr txBox="1">
            <a:spLocks noChangeArrowheads="1"/>
          </p:cNvSpPr>
          <p:nvPr/>
        </p:nvSpPr>
        <p:spPr bwMode="auto">
          <a:xfrm>
            <a:off x="6027209" y="3234534"/>
            <a:ext cx="1680104" cy="290855"/>
          </a:xfrm>
          <a:prstGeom prst="rect">
            <a:avLst/>
          </a:prstGeom>
          <a:noFill/>
          <a:ln w="12700" cap="flat" cmpd="sng" algn="ctr">
            <a:noFill/>
            <a:prstDash val="solid"/>
            <a:miter lim="800000"/>
            <a:headEnd type="none" w="med" len="med"/>
            <a:tailEnd type="none" w="med" len="med"/>
          </a:ln>
          <a:effectLst/>
        </p:spPr>
        <p:txBody>
          <a:bodyPr lIns="68586" tIns="34293" rIns="68586" bIns="34293">
            <a:spAutoFit/>
          </a:bodyPr>
          <a:lstStyle/>
          <a:p>
            <a:pPr>
              <a:lnSpc>
                <a:spcPct val="90000"/>
              </a:lnSpc>
              <a:buClr>
                <a:schemeClr val="tx2"/>
              </a:buClr>
              <a:buSzPct val="95000"/>
              <a:buFont typeface="Wingdings" pitchFamily="2" charset="2"/>
              <a:buNone/>
              <a:defRPr/>
            </a:pPr>
            <a:r>
              <a:rPr lang="en-US" sz="800" dirty="0">
                <a:effectLst>
                  <a:outerShdw blurRad="38100" dist="38100" dir="2700000" algn="tl">
                    <a:srgbClr val="000000"/>
                  </a:outerShdw>
                </a:effectLst>
              </a:rPr>
              <a:t>Manual Deployment </a:t>
            </a:r>
            <a:endParaRPr lang="en-US" dirty="0">
              <a:solidFill>
                <a:schemeClr val="tx1"/>
              </a:solidFill>
              <a:effectLst>
                <a:outerShdw blurRad="38100" dist="38100" dir="2700000" algn="tl">
                  <a:srgbClr val="000000"/>
                </a:outerShdw>
              </a:effectLst>
            </a:endParaRPr>
          </a:p>
          <a:p>
            <a:pPr>
              <a:lnSpc>
                <a:spcPct val="90000"/>
              </a:lnSpc>
              <a:buClr>
                <a:schemeClr val="tx2"/>
              </a:buClr>
              <a:buSzPct val="95000"/>
              <a:buFont typeface="Wingdings" pitchFamily="2" charset="2"/>
              <a:buNone/>
              <a:defRPr/>
            </a:pPr>
            <a:r>
              <a:rPr lang="en-US" sz="800" dirty="0">
                <a:effectLst>
                  <a:outerShdw blurRad="38100" dist="38100" dir="2700000" algn="tl">
                    <a:srgbClr val="000000"/>
                  </a:outerShdw>
                </a:effectLst>
              </a:rPr>
              <a:t>High cost </a:t>
            </a:r>
          </a:p>
        </p:txBody>
      </p:sp>
      <p:sp>
        <p:nvSpPr>
          <p:cNvPr id="12" name="TextBox 11"/>
          <p:cNvSpPr txBox="1">
            <a:spLocks noChangeArrowheads="1"/>
          </p:cNvSpPr>
          <p:nvPr/>
        </p:nvSpPr>
        <p:spPr bwMode="auto">
          <a:xfrm>
            <a:off x="7130525" y="4061026"/>
            <a:ext cx="1845469" cy="290855"/>
          </a:xfrm>
          <a:prstGeom prst="rect">
            <a:avLst/>
          </a:prstGeom>
          <a:noFill/>
          <a:ln w="12700" cap="flat" cmpd="sng" algn="ctr">
            <a:noFill/>
            <a:prstDash val="solid"/>
            <a:miter lim="800000"/>
            <a:headEnd type="none" w="med" len="med"/>
            <a:tailEnd type="none" w="med" len="med"/>
          </a:ln>
          <a:effectLst/>
        </p:spPr>
        <p:txBody>
          <a:bodyPr lIns="68586" tIns="34293" rIns="68586" bIns="34293">
            <a:spAutoFit/>
          </a:bodyPr>
          <a:lstStyle/>
          <a:p>
            <a:pPr>
              <a:lnSpc>
                <a:spcPct val="90000"/>
              </a:lnSpc>
              <a:buClr>
                <a:schemeClr val="tx2"/>
              </a:buClr>
              <a:buSzPct val="95000"/>
              <a:buFont typeface="Wingdings" pitchFamily="2" charset="2"/>
              <a:buNone/>
              <a:defRPr/>
            </a:pPr>
            <a:r>
              <a:rPr lang="en-US" sz="800" dirty="0">
                <a:effectLst>
                  <a:outerShdw blurRad="38100" dist="38100" dir="2700000" algn="tl">
                    <a:srgbClr val="000000"/>
                  </a:outerShdw>
                </a:effectLst>
              </a:rPr>
              <a:t>Fully Automated </a:t>
            </a:r>
            <a:br>
              <a:rPr lang="en-US" sz="800" dirty="0">
                <a:effectLst>
                  <a:outerShdw blurRad="38100" dist="38100" dir="2700000" algn="tl">
                    <a:srgbClr val="000000"/>
                  </a:outerShdw>
                </a:effectLst>
              </a:rPr>
            </a:br>
            <a:r>
              <a:rPr lang="en-US" sz="800" dirty="0">
                <a:effectLst>
                  <a:outerShdw blurRad="38100" dist="38100" dir="2700000" algn="tl">
                    <a:srgbClr val="000000"/>
                  </a:outerShdw>
                </a:effectLst>
              </a:rPr>
              <a:t>Low cost</a:t>
            </a:r>
            <a:endParaRPr lang="en-US" dirty="0">
              <a:solidFill>
                <a:schemeClr val="tx1"/>
              </a:solidFill>
              <a:effectLst>
                <a:outerShdw blurRad="38100" dist="38100" dir="2700000" algn="tl">
                  <a:srgbClr val="000000"/>
                </a:outerShdw>
              </a:effectLst>
            </a:endParaRPr>
          </a:p>
        </p:txBody>
      </p:sp>
      <p:pic>
        <p:nvPicPr>
          <p:cNvPr id="6150" name="Rectangle 18436"/>
          <p:cNvPicPr>
            <a:picLocks noChangeAspect="1" noChangeArrowheads="1"/>
          </p:cNvPicPr>
          <p:nvPr/>
        </p:nvPicPr>
        <p:blipFill>
          <a:blip r:embed="rId4"/>
          <a:srcRect/>
          <a:stretch>
            <a:fillRect/>
          </a:stretch>
        </p:blipFill>
        <p:spPr bwMode="auto">
          <a:xfrm rot="7199484">
            <a:off x="5670633" y="2506066"/>
            <a:ext cx="1348383" cy="2987146"/>
          </a:xfrm>
          <a:prstGeom prst="rect">
            <a:avLst/>
          </a:prstGeom>
          <a:noFill/>
          <a:ln w="9525">
            <a:noFill/>
            <a:miter lim="800000"/>
            <a:headEnd/>
            <a:tailEnd/>
          </a:ln>
        </p:spPr>
      </p:pic>
      <p:sp>
        <p:nvSpPr>
          <p:cNvPr id="31" name="Title 30"/>
          <p:cNvSpPr>
            <a:spLocks noGrp="1"/>
          </p:cNvSpPr>
          <p:nvPr>
            <p:ph type="title"/>
          </p:nvPr>
        </p:nvSpPr>
        <p:spPr/>
        <p:txBody>
          <a:bodyPr/>
          <a:lstStyle/>
          <a:p>
            <a:r>
              <a:rPr lang="en-US" smtClean="0"/>
              <a:t>What is MDT 2010?</a:t>
            </a:r>
            <a:endParaRPr lang="en-US" dirty="0"/>
          </a:p>
        </p:txBody>
      </p:sp>
      <p:sp>
        <p:nvSpPr>
          <p:cNvPr id="8" name="Content Placeholder 7"/>
          <p:cNvSpPr>
            <a:spLocks noGrp="1"/>
          </p:cNvSpPr>
          <p:nvPr>
            <p:ph idx="1"/>
          </p:nvPr>
        </p:nvSpPr>
        <p:spPr/>
        <p:txBody>
          <a:bodyPr/>
          <a:lstStyle/>
          <a:p>
            <a:r>
              <a:rPr lang="en-US" smtClean="0"/>
              <a:t>End-to-end guidance, best practices, and tools for efficient planning, building, and deploying Windows </a:t>
            </a:r>
          </a:p>
          <a:p>
            <a:r>
              <a:rPr lang="en-US" smtClean="0"/>
              <a:t>Based on real-world experience and industry best practices</a:t>
            </a:r>
          </a:p>
          <a:p>
            <a:endParaRPr lang="en-US" dirty="0"/>
          </a:p>
        </p:txBody>
      </p:sp>
    </p:spTree>
    <p:extLst>
      <p:ext uri="{BB962C8B-B14F-4D97-AF65-F5344CB8AC3E}">
        <p14:creationId xmlns:p14="http://schemas.microsoft.com/office/powerpoint/2010/main" val="2711687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Lite Touch Scenarios</a:t>
            </a:r>
            <a:endParaRPr lang="en-US" dirty="0"/>
          </a:p>
        </p:txBody>
      </p:sp>
      <p:sp>
        <p:nvSpPr>
          <p:cNvPr id="3" name="Text Placeholder 2"/>
          <p:cNvSpPr>
            <a:spLocks noGrp="1"/>
          </p:cNvSpPr>
          <p:nvPr>
            <p:ph idx="1"/>
          </p:nvPr>
        </p:nvSpPr>
        <p:spPr/>
        <p:txBody>
          <a:bodyPr/>
          <a:lstStyle/>
          <a:p>
            <a:r>
              <a:rPr lang="en-US" smtClean="0"/>
              <a:t>Deployment without management infrastructure</a:t>
            </a:r>
          </a:p>
          <a:p>
            <a:r>
              <a:rPr lang="en-US" smtClean="0"/>
              <a:t>Manually initiated</a:t>
            </a:r>
          </a:p>
          <a:p>
            <a:r>
              <a:rPr lang="en-US" smtClean="0"/>
              <a:t>Uses network share, Windows Deployment Services, CD/DVD, or USB</a:t>
            </a:r>
          </a:p>
          <a:p>
            <a:r>
              <a:rPr lang="en-US" smtClean="0"/>
              <a:t>Refresh, upgrade, replace, new computer</a:t>
            </a:r>
            <a:endParaRPr lang="en-US" dirty="0"/>
          </a:p>
        </p:txBody>
      </p:sp>
    </p:spTree>
    <p:extLst>
      <p:ext uri="{BB962C8B-B14F-4D97-AF65-F5344CB8AC3E}">
        <p14:creationId xmlns:p14="http://schemas.microsoft.com/office/powerpoint/2010/main" val="1976660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sv-SE" smtClean="0"/>
              <a:t>Lite Touch Deployment</a:t>
            </a: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4107426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Customizing Lite Touch</a:t>
            </a:r>
            <a:endParaRPr lang="en-US" dirty="0"/>
          </a:p>
        </p:txBody>
      </p:sp>
      <p:sp>
        <p:nvSpPr>
          <p:cNvPr id="3" name="Text Placeholder 2"/>
          <p:cNvSpPr>
            <a:spLocks noGrp="1"/>
          </p:cNvSpPr>
          <p:nvPr>
            <p:ph idx="1"/>
          </p:nvPr>
        </p:nvSpPr>
        <p:spPr/>
        <p:txBody>
          <a:bodyPr/>
          <a:lstStyle/>
          <a:p>
            <a:r>
              <a:rPr lang="en-US" dirty="0" smtClean="0"/>
              <a:t>Rules (Customsettings.ini) controls the deployment</a:t>
            </a:r>
          </a:p>
          <a:p>
            <a:r>
              <a:rPr lang="sv-SE" dirty="0" smtClean="0"/>
              <a:t>Configuring the Sequence for Hyper-V Hosts</a:t>
            </a:r>
          </a:p>
          <a:p>
            <a:r>
              <a:rPr lang="sv-SE" dirty="0"/>
              <a:t>BIOS and Array Configuration</a:t>
            </a:r>
          </a:p>
          <a:p>
            <a:pPr lvl="1"/>
            <a:r>
              <a:rPr lang="sv-SE" dirty="0"/>
              <a:t>Using Vendor Toolkits</a:t>
            </a:r>
            <a:endParaRPr lang="en-US" dirty="0"/>
          </a:p>
          <a:p>
            <a:endParaRPr lang="en-US" dirty="0"/>
          </a:p>
        </p:txBody>
      </p:sp>
    </p:spTree>
    <p:extLst>
      <p:ext uri="{BB962C8B-B14F-4D97-AF65-F5344CB8AC3E}">
        <p14:creationId xmlns:p14="http://schemas.microsoft.com/office/powerpoint/2010/main" val="2122029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Customizing Lite Touch</a:t>
            </a: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0160961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Lite Touch Automation</a:t>
            </a:r>
            <a:endParaRPr lang="sv-SE" dirty="0"/>
          </a:p>
        </p:txBody>
      </p:sp>
      <p:sp>
        <p:nvSpPr>
          <p:cNvPr id="3" name="Content Placeholder 2"/>
          <p:cNvSpPr>
            <a:spLocks noGrp="1"/>
          </p:cNvSpPr>
          <p:nvPr>
            <p:ph idx="1"/>
          </p:nvPr>
        </p:nvSpPr>
        <p:spPr/>
        <p:txBody>
          <a:bodyPr/>
          <a:lstStyle/>
          <a:p>
            <a:r>
              <a:rPr lang="sv-SE" smtClean="0"/>
              <a:t>The MDT Database</a:t>
            </a:r>
          </a:p>
          <a:p>
            <a:pPr lvl="1"/>
            <a:r>
              <a:rPr lang="sv-SE" smtClean="0"/>
              <a:t>SQL 2008 R2 or SQL Server 2008 R2 Express recommended</a:t>
            </a:r>
          </a:p>
          <a:p>
            <a:pPr lvl="1"/>
            <a:r>
              <a:rPr lang="sv-SE" smtClean="0"/>
              <a:t>MDT by default is using Named Pipes</a:t>
            </a:r>
          </a:p>
          <a:p>
            <a:pPr lvl="1"/>
            <a:r>
              <a:rPr lang="sv-SE" smtClean="0"/>
              <a:t>Create a Security Login</a:t>
            </a:r>
            <a:endParaRPr lang="sv-SE" dirty="0" smtClean="0"/>
          </a:p>
        </p:txBody>
      </p:sp>
    </p:spTree>
    <p:extLst>
      <p:ext uri="{BB962C8B-B14F-4D97-AF65-F5344CB8AC3E}">
        <p14:creationId xmlns:p14="http://schemas.microsoft.com/office/powerpoint/2010/main" val="3901187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TEch Ed 2011">
      <a:dk1>
        <a:srgbClr val="000000"/>
      </a:dk1>
      <a:lt1>
        <a:srgbClr val="FFFFFF"/>
      </a:lt1>
      <a:dk2>
        <a:srgbClr val="000000"/>
      </a:dk2>
      <a:lt2>
        <a:srgbClr val="F2F2F2"/>
      </a:lt2>
      <a:accent1>
        <a:srgbClr val="03C2F1"/>
      </a:accent1>
      <a:accent2>
        <a:srgbClr val="F15C44"/>
      </a:accent2>
      <a:accent3>
        <a:srgbClr val="33CC33"/>
      </a:accent3>
      <a:accent4>
        <a:srgbClr val="ED1977"/>
      </a:accent4>
      <a:accent5>
        <a:srgbClr val="FFFF00"/>
      </a:accent5>
      <a:accent6>
        <a:srgbClr val="824BB5"/>
      </a:accent6>
      <a:hlink>
        <a:srgbClr val="03C2F1"/>
      </a:hlink>
      <a:folHlink>
        <a:srgbClr val="FFFF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1107</Words>
  <Application>Microsoft Office PowerPoint</Application>
  <PresentationFormat>On-screen Show (16:9)</PresentationFormat>
  <Paragraphs>112</Paragraphs>
  <Slides>13</Slides>
  <Notes>10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1_Office Theme</vt:lpstr>
      <vt:lpstr>Hyper-V server deployment - Using the right tools</vt:lpstr>
      <vt:lpstr>About the Speaker (me)</vt:lpstr>
      <vt:lpstr>Agenda</vt:lpstr>
      <vt:lpstr>What is MDT 2010?</vt:lpstr>
      <vt:lpstr>Lite Touch Scenarios</vt:lpstr>
      <vt:lpstr>Lite Touch Deployment</vt:lpstr>
      <vt:lpstr>Customizing Lite Touch</vt:lpstr>
      <vt:lpstr>Customizing Lite Touch</vt:lpstr>
      <vt:lpstr>Lite Touch Automation</vt:lpstr>
      <vt:lpstr>Lite Touch Automation</vt:lpstr>
      <vt:lpstr>Enrol in Microsoft Virtual Academy Today</vt:lpstr>
      <vt:lpstr>PowerPoint Presentation</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2011-08-30T03:32:32Z</dcterms:created>
  <dcterms:modified xsi:type="dcterms:W3CDTF">2011-09-01T04:39:11Z</dcterms:modified>
</cp:coreProperties>
</file>