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 id="2147483663" r:id="rId2"/>
  </p:sldMasterIdLst>
  <p:notesMasterIdLst>
    <p:notesMasterId r:id="rId28"/>
  </p:notesMasterIdLst>
  <p:sldIdLst>
    <p:sldId id="279" r:id="rId3"/>
    <p:sldId id="280" r:id="rId4"/>
    <p:sldId id="261" r:id="rId5"/>
    <p:sldId id="294" r:id="rId6"/>
    <p:sldId id="295" r:id="rId7"/>
    <p:sldId id="296" r:id="rId8"/>
    <p:sldId id="297" r:id="rId9"/>
    <p:sldId id="298" r:id="rId10"/>
    <p:sldId id="299" r:id="rId11"/>
    <p:sldId id="260" r:id="rId12"/>
    <p:sldId id="286" r:id="rId13"/>
    <p:sldId id="262" r:id="rId14"/>
    <p:sldId id="287" r:id="rId15"/>
    <p:sldId id="285" r:id="rId16"/>
    <p:sldId id="289" r:id="rId17"/>
    <p:sldId id="300" r:id="rId18"/>
    <p:sldId id="301" r:id="rId19"/>
    <p:sldId id="303" r:id="rId20"/>
    <p:sldId id="304" r:id="rId21"/>
    <p:sldId id="302" r:id="rId22"/>
    <p:sldId id="306" r:id="rId23"/>
    <p:sldId id="307" r:id="rId24"/>
    <p:sldId id="308" r:id="rId25"/>
    <p:sldId id="309" r:id="rId26"/>
    <p:sldId id="27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2F1"/>
    <a:srgbClr val="03C2F1"/>
    <a:srgbClr val="F15C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3" autoAdjust="0"/>
    <p:restoredTop sz="83941" autoAdjust="0"/>
  </p:normalViewPr>
  <p:slideViewPr>
    <p:cSldViewPr>
      <p:cViewPr>
        <p:scale>
          <a:sx n="55" d="100"/>
          <a:sy n="55" d="100"/>
        </p:scale>
        <p:origin x="-2406" y="-55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CF14F7-3D8C-4C4C-917A-934B27DDD022}" type="doc">
      <dgm:prSet loTypeId="urn:microsoft.com/office/officeart/2005/8/layout/cycle1" loCatId="cycle" qsTypeId="urn:microsoft.com/office/officeart/2005/8/quickstyle/simple4" qsCatId="simple" csTypeId="urn:microsoft.com/office/officeart/2005/8/colors/colorful4" csCatId="colorful" phldr="1"/>
      <dgm:spPr/>
      <dgm:t>
        <a:bodyPr/>
        <a:lstStyle/>
        <a:p>
          <a:endParaRPr lang="en-AU"/>
        </a:p>
      </dgm:t>
    </dgm:pt>
    <dgm:pt modelId="{25B3DF85-4371-4B7D-8D00-2795CC40297F}">
      <dgm:prSet phldrT="[Text]"/>
      <dgm:spPr/>
      <dgm:t>
        <a:bodyPr/>
        <a:lstStyle/>
        <a:p>
          <a:r>
            <a:rPr lang="en-AU" dirty="0" smtClean="0"/>
            <a:t>Plan</a:t>
          </a:r>
          <a:endParaRPr lang="en-AU" dirty="0"/>
        </a:p>
      </dgm:t>
    </dgm:pt>
    <dgm:pt modelId="{1625E998-DC05-4663-9CC4-4759903ED74B}" type="parTrans" cxnId="{4AF1ED36-251F-47EC-B90D-58A458D14990}">
      <dgm:prSet/>
      <dgm:spPr/>
      <dgm:t>
        <a:bodyPr/>
        <a:lstStyle/>
        <a:p>
          <a:endParaRPr lang="en-AU"/>
        </a:p>
      </dgm:t>
    </dgm:pt>
    <dgm:pt modelId="{85D7B086-7DB3-44AE-9747-2B7F83379837}" type="sibTrans" cxnId="{4AF1ED36-251F-47EC-B90D-58A458D14990}">
      <dgm:prSet/>
      <dgm:spPr/>
      <dgm:t>
        <a:bodyPr/>
        <a:lstStyle/>
        <a:p>
          <a:endParaRPr lang="en-AU"/>
        </a:p>
      </dgm:t>
    </dgm:pt>
    <dgm:pt modelId="{A146BAC3-BBC1-45D0-A808-0D4B4150A750}">
      <dgm:prSet phldrT="[Text]"/>
      <dgm:spPr/>
      <dgm:t>
        <a:bodyPr/>
        <a:lstStyle/>
        <a:p>
          <a:r>
            <a:rPr lang="en-AU" dirty="0" smtClean="0"/>
            <a:t>Production</a:t>
          </a:r>
          <a:endParaRPr lang="en-AU" dirty="0"/>
        </a:p>
      </dgm:t>
    </dgm:pt>
    <dgm:pt modelId="{E986BA09-B9E6-4526-834B-3D202144AC5E}" type="parTrans" cxnId="{3507669F-8916-4788-9913-023F7BBFFFE2}">
      <dgm:prSet/>
      <dgm:spPr/>
      <dgm:t>
        <a:bodyPr/>
        <a:lstStyle/>
        <a:p>
          <a:endParaRPr lang="en-AU"/>
        </a:p>
      </dgm:t>
    </dgm:pt>
    <dgm:pt modelId="{288DFB73-2F9C-4A7B-B23B-DEA549EF1473}" type="sibTrans" cxnId="{3507669F-8916-4788-9913-023F7BBFFFE2}">
      <dgm:prSet/>
      <dgm:spPr/>
      <dgm:t>
        <a:bodyPr/>
        <a:lstStyle/>
        <a:p>
          <a:endParaRPr lang="en-AU"/>
        </a:p>
      </dgm:t>
    </dgm:pt>
    <dgm:pt modelId="{1FE66FB8-0671-4780-9AD0-8516BFD3AA30}">
      <dgm:prSet phldrT="[Text]"/>
      <dgm:spPr/>
      <dgm:t>
        <a:bodyPr/>
        <a:lstStyle/>
        <a:p>
          <a:r>
            <a:rPr lang="en-AU" dirty="0" smtClean="0"/>
            <a:t>Pilot</a:t>
          </a:r>
          <a:endParaRPr lang="en-AU" dirty="0"/>
        </a:p>
      </dgm:t>
    </dgm:pt>
    <dgm:pt modelId="{3AC21E53-A476-46A3-A80B-64033947A39D}" type="sibTrans" cxnId="{C273A947-BEC3-4054-B7F7-FFCF95C010C4}">
      <dgm:prSet/>
      <dgm:spPr/>
      <dgm:t>
        <a:bodyPr/>
        <a:lstStyle/>
        <a:p>
          <a:endParaRPr lang="en-AU"/>
        </a:p>
      </dgm:t>
    </dgm:pt>
    <dgm:pt modelId="{21F8E37A-DE8C-44AC-A1B4-0509B8DB55E1}" type="parTrans" cxnId="{C273A947-BEC3-4054-B7F7-FFCF95C010C4}">
      <dgm:prSet/>
      <dgm:spPr/>
      <dgm:t>
        <a:bodyPr/>
        <a:lstStyle/>
        <a:p>
          <a:endParaRPr lang="en-AU"/>
        </a:p>
      </dgm:t>
    </dgm:pt>
    <dgm:pt modelId="{9FFB0196-4433-49E2-B733-1A07DDA2912D}" type="pres">
      <dgm:prSet presAssocID="{5CCF14F7-3D8C-4C4C-917A-934B27DDD022}" presName="cycle" presStyleCnt="0">
        <dgm:presLayoutVars>
          <dgm:dir/>
          <dgm:resizeHandles val="exact"/>
        </dgm:presLayoutVars>
      </dgm:prSet>
      <dgm:spPr/>
      <dgm:t>
        <a:bodyPr/>
        <a:lstStyle/>
        <a:p>
          <a:endParaRPr lang="en-AU"/>
        </a:p>
      </dgm:t>
    </dgm:pt>
    <dgm:pt modelId="{D6C9FB73-ED2B-4238-9C52-C0BAE37B3B1F}" type="pres">
      <dgm:prSet presAssocID="{25B3DF85-4371-4B7D-8D00-2795CC40297F}" presName="dummy" presStyleCnt="0"/>
      <dgm:spPr/>
      <dgm:t>
        <a:bodyPr/>
        <a:lstStyle/>
        <a:p>
          <a:endParaRPr lang="en-AU"/>
        </a:p>
      </dgm:t>
    </dgm:pt>
    <dgm:pt modelId="{5406AB1B-CBDA-40A3-BD99-42A2EC7BF97E}" type="pres">
      <dgm:prSet presAssocID="{25B3DF85-4371-4B7D-8D00-2795CC40297F}" presName="node" presStyleLbl="revTx" presStyleIdx="0" presStyleCnt="3" custScaleX="77256" custScaleY="46953">
        <dgm:presLayoutVars>
          <dgm:bulletEnabled val="1"/>
        </dgm:presLayoutVars>
      </dgm:prSet>
      <dgm:spPr/>
      <dgm:t>
        <a:bodyPr/>
        <a:lstStyle/>
        <a:p>
          <a:endParaRPr lang="en-AU"/>
        </a:p>
      </dgm:t>
    </dgm:pt>
    <dgm:pt modelId="{DA111A38-3C88-4DB2-918D-4939460A1B22}" type="pres">
      <dgm:prSet presAssocID="{85D7B086-7DB3-44AE-9747-2B7F83379837}" presName="sibTrans" presStyleLbl="node1" presStyleIdx="0" presStyleCnt="3"/>
      <dgm:spPr/>
      <dgm:t>
        <a:bodyPr/>
        <a:lstStyle/>
        <a:p>
          <a:endParaRPr lang="en-AU"/>
        </a:p>
      </dgm:t>
    </dgm:pt>
    <dgm:pt modelId="{BDA3AC17-F852-41F1-A365-568B75A14A4D}" type="pres">
      <dgm:prSet presAssocID="{1FE66FB8-0671-4780-9AD0-8516BFD3AA30}" presName="dummy" presStyleCnt="0"/>
      <dgm:spPr/>
      <dgm:t>
        <a:bodyPr/>
        <a:lstStyle/>
        <a:p>
          <a:endParaRPr lang="en-AU"/>
        </a:p>
      </dgm:t>
    </dgm:pt>
    <dgm:pt modelId="{55A0DC6D-8615-4AE9-BF4A-5F69D12A1839}" type="pres">
      <dgm:prSet presAssocID="{1FE66FB8-0671-4780-9AD0-8516BFD3AA30}" presName="node" presStyleLbl="revTx" presStyleIdx="1" presStyleCnt="3" custRadScaleRad="104864">
        <dgm:presLayoutVars>
          <dgm:bulletEnabled val="1"/>
        </dgm:presLayoutVars>
      </dgm:prSet>
      <dgm:spPr/>
      <dgm:t>
        <a:bodyPr/>
        <a:lstStyle/>
        <a:p>
          <a:endParaRPr lang="en-AU"/>
        </a:p>
      </dgm:t>
    </dgm:pt>
    <dgm:pt modelId="{9773EA42-DA40-4C23-A37A-4E88A1809EB3}" type="pres">
      <dgm:prSet presAssocID="{3AC21E53-A476-46A3-A80B-64033947A39D}" presName="sibTrans" presStyleLbl="node1" presStyleIdx="1" presStyleCnt="3"/>
      <dgm:spPr/>
      <dgm:t>
        <a:bodyPr/>
        <a:lstStyle/>
        <a:p>
          <a:endParaRPr lang="en-AU"/>
        </a:p>
      </dgm:t>
    </dgm:pt>
    <dgm:pt modelId="{C81E2D61-0262-4D28-94BF-40213CA224DF}" type="pres">
      <dgm:prSet presAssocID="{A146BAC3-BBC1-45D0-A808-0D4B4150A750}" presName="dummy" presStyleCnt="0"/>
      <dgm:spPr/>
      <dgm:t>
        <a:bodyPr/>
        <a:lstStyle/>
        <a:p>
          <a:endParaRPr lang="en-AU"/>
        </a:p>
      </dgm:t>
    </dgm:pt>
    <dgm:pt modelId="{69373EC0-7A5F-43C8-BC32-04CB968D9E60}" type="pres">
      <dgm:prSet presAssocID="{A146BAC3-BBC1-45D0-A808-0D4B4150A750}" presName="node" presStyleLbl="revTx" presStyleIdx="2" presStyleCnt="3" custScaleX="94983" custScaleY="36818">
        <dgm:presLayoutVars>
          <dgm:bulletEnabled val="1"/>
        </dgm:presLayoutVars>
      </dgm:prSet>
      <dgm:spPr/>
      <dgm:t>
        <a:bodyPr/>
        <a:lstStyle/>
        <a:p>
          <a:endParaRPr lang="en-AU"/>
        </a:p>
      </dgm:t>
    </dgm:pt>
    <dgm:pt modelId="{8234E7CB-62C7-4808-8CDC-FC449E9FD745}" type="pres">
      <dgm:prSet presAssocID="{288DFB73-2F9C-4A7B-B23B-DEA549EF1473}" presName="sibTrans" presStyleLbl="node1" presStyleIdx="2" presStyleCnt="3"/>
      <dgm:spPr/>
      <dgm:t>
        <a:bodyPr/>
        <a:lstStyle/>
        <a:p>
          <a:endParaRPr lang="en-AU"/>
        </a:p>
      </dgm:t>
    </dgm:pt>
  </dgm:ptLst>
  <dgm:cxnLst>
    <dgm:cxn modelId="{721BA4BC-8A59-45B2-9E52-3BCD5154CD61}" type="presOf" srcId="{25B3DF85-4371-4B7D-8D00-2795CC40297F}" destId="{5406AB1B-CBDA-40A3-BD99-42A2EC7BF97E}" srcOrd="0" destOrd="0" presId="urn:microsoft.com/office/officeart/2005/8/layout/cycle1"/>
    <dgm:cxn modelId="{C273A947-BEC3-4054-B7F7-FFCF95C010C4}" srcId="{5CCF14F7-3D8C-4C4C-917A-934B27DDD022}" destId="{1FE66FB8-0671-4780-9AD0-8516BFD3AA30}" srcOrd="1" destOrd="0" parTransId="{21F8E37A-DE8C-44AC-A1B4-0509B8DB55E1}" sibTransId="{3AC21E53-A476-46A3-A80B-64033947A39D}"/>
    <dgm:cxn modelId="{7FDCAD72-89BC-4D10-8C7A-1FA3D8DD8E57}" type="presOf" srcId="{5CCF14F7-3D8C-4C4C-917A-934B27DDD022}" destId="{9FFB0196-4433-49E2-B733-1A07DDA2912D}" srcOrd="0" destOrd="0" presId="urn:microsoft.com/office/officeart/2005/8/layout/cycle1"/>
    <dgm:cxn modelId="{893E21F5-4629-429C-8E48-3640DFF8E433}" type="presOf" srcId="{A146BAC3-BBC1-45D0-A808-0D4B4150A750}" destId="{69373EC0-7A5F-43C8-BC32-04CB968D9E60}" srcOrd="0" destOrd="0" presId="urn:microsoft.com/office/officeart/2005/8/layout/cycle1"/>
    <dgm:cxn modelId="{2E9EF19D-AE1B-4E7F-BBD4-2BAC2FE878A1}" type="presOf" srcId="{85D7B086-7DB3-44AE-9747-2B7F83379837}" destId="{DA111A38-3C88-4DB2-918D-4939460A1B22}" srcOrd="0" destOrd="0" presId="urn:microsoft.com/office/officeart/2005/8/layout/cycle1"/>
    <dgm:cxn modelId="{956682D6-5FCA-420B-BD92-6DCAABBCD9F0}" type="presOf" srcId="{288DFB73-2F9C-4A7B-B23B-DEA549EF1473}" destId="{8234E7CB-62C7-4808-8CDC-FC449E9FD745}" srcOrd="0" destOrd="0" presId="urn:microsoft.com/office/officeart/2005/8/layout/cycle1"/>
    <dgm:cxn modelId="{77C2EB20-9F25-4BDD-90CE-440A61DC447A}" type="presOf" srcId="{1FE66FB8-0671-4780-9AD0-8516BFD3AA30}" destId="{55A0DC6D-8615-4AE9-BF4A-5F69D12A1839}" srcOrd="0" destOrd="0" presId="urn:microsoft.com/office/officeart/2005/8/layout/cycle1"/>
    <dgm:cxn modelId="{3507669F-8916-4788-9913-023F7BBFFFE2}" srcId="{5CCF14F7-3D8C-4C4C-917A-934B27DDD022}" destId="{A146BAC3-BBC1-45D0-A808-0D4B4150A750}" srcOrd="2" destOrd="0" parTransId="{E986BA09-B9E6-4526-834B-3D202144AC5E}" sibTransId="{288DFB73-2F9C-4A7B-B23B-DEA549EF1473}"/>
    <dgm:cxn modelId="{4AF1ED36-251F-47EC-B90D-58A458D14990}" srcId="{5CCF14F7-3D8C-4C4C-917A-934B27DDD022}" destId="{25B3DF85-4371-4B7D-8D00-2795CC40297F}" srcOrd="0" destOrd="0" parTransId="{1625E998-DC05-4663-9CC4-4759903ED74B}" sibTransId="{85D7B086-7DB3-44AE-9747-2B7F83379837}"/>
    <dgm:cxn modelId="{38C7F68D-7610-46C0-8203-31C00D9025A7}" type="presOf" srcId="{3AC21E53-A476-46A3-A80B-64033947A39D}" destId="{9773EA42-DA40-4C23-A37A-4E88A1809EB3}" srcOrd="0" destOrd="0" presId="urn:microsoft.com/office/officeart/2005/8/layout/cycle1"/>
    <dgm:cxn modelId="{37A9C881-A91B-4835-B6FA-269EF64386FE}" type="presParOf" srcId="{9FFB0196-4433-49E2-B733-1A07DDA2912D}" destId="{D6C9FB73-ED2B-4238-9C52-C0BAE37B3B1F}" srcOrd="0" destOrd="0" presId="urn:microsoft.com/office/officeart/2005/8/layout/cycle1"/>
    <dgm:cxn modelId="{DBD33C64-71B5-4E33-B373-FCE58F4FE907}" type="presParOf" srcId="{9FFB0196-4433-49E2-B733-1A07DDA2912D}" destId="{5406AB1B-CBDA-40A3-BD99-42A2EC7BF97E}" srcOrd="1" destOrd="0" presId="urn:microsoft.com/office/officeart/2005/8/layout/cycle1"/>
    <dgm:cxn modelId="{5884A72D-32C9-4F70-812D-ABA67727657E}" type="presParOf" srcId="{9FFB0196-4433-49E2-B733-1A07DDA2912D}" destId="{DA111A38-3C88-4DB2-918D-4939460A1B22}" srcOrd="2" destOrd="0" presId="urn:microsoft.com/office/officeart/2005/8/layout/cycle1"/>
    <dgm:cxn modelId="{ECB46977-1FA6-4BD6-9676-A4A24A1308F4}" type="presParOf" srcId="{9FFB0196-4433-49E2-B733-1A07DDA2912D}" destId="{BDA3AC17-F852-41F1-A365-568B75A14A4D}" srcOrd="3" destOrd="0" presId="urn:microsoft.com/office/officeart/2005/8/layout/cycle1"/>
    <dgm:cxn modelId="{CC7DC70B-4168-4F48-9B1C-5BBD057EC117}" type="presParOf" srcId="{9FFB0196-4433-49E2-B733-1A07DDA2912D}" destId="{55A0DC6D-8615-4AE9-BF4A-5F69D12A1839}" srcOrd="4" destOrd="0" presId="urn:microsoft.com/office/officeart/2005/8/layout/cycle1"/>
    <dgm:cxn modelId="{9329F05C-6415-4453-AB4F-6B821F507253}" type="presParOf" srcId="{9FFB0196-4433-49E2-B733-1A07DDA2912D}" destId="{9773EA42-DA40-4C23-A37A-4E88A1809EB3}" srcOrd="5" destOrd="0" presId="urn:microsoft.com/office/officeart/2005/8/layout/cycle1"/>
    <dgm:cxn modelId="{BBB5DE75-28C8-4FEC-9B13-95AFF48AB977}" type="presParOf" srcId="{9FFB0196-4433-49E2-B733-1A07DDA2912D}" destId="{C81E2D61-0262-4D28-94BF-40213CA224DF}" srcOrd="6" destOrd="0" presId="urn:microsoft.com/office/officeart/2005/8/layout/cycle1"/>
    <dgm:cxn modelId="{7E9F3961-2EC2-44DD-A65D-86BFD2C7320A}" type="presParOf" srcId="{9FFB0196-4433-49E2-B733-1A07DDA2912D}" destId="{69373EC0-7A5F-43C8-BC32-04CB968D9E60}" srcOrd="7" destOrd="0" presId="urn:microsoft.com/office/officeart/2005/8/layout/cycle1"/>
    <dgm:cxn modelId="{8293682E-FF3E-434E-B82A-D91E3F36F181}" type="presParOf" srcId="{9FFB0196-4433-49E2-B733-1A07DDA2912D}" destId="{8234E7CB-62C7-4808-8CDC-FC449E9FD745}"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06AB1B-CBDA-40A3-BD99-42A2EC7BF97E}">
      <dsp:nvSpPr>
        <dsp:cNvPr id="0" name=""/>
        <dsp:cNvSpPr/>
      </dsp:nvSpPr>
      <dsp:spPr>
        <a:xfrm>
          <a:off x="4993613" y="713681"/>
          <a:ext cx="1195346" cy="726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AU" sz="2400" kern="1200" dirty="0" smtClean="0"/>
            <a:t>Plan</a:t>
          </a:r>
          <a:endParaRPr lang="en-AU" sz="2400" kern="1200" dirty="0"/>
        </a:p>
      </dsp:txBody>
      <dsp:txXfrm>
        <a:off x="4993613" y="713681"/>
        <a:ext cx="1195346" cy="726482"/>
      </dsp:txXfrm>
    </dsp:sp>
    <dsp:sp modelId="{DA111A38-3C88-4DB2-918D-4939460A1B22}">
      <dsp:nvSpPr>
        <dsp:cNvPr id="0" name=""/>
        <dsp:cNvSpPr/>
      </dsp:nvSpPr>
      <dsp:spPr>
        <a:xfrm>
          <a:off x="2462114" y="163"/>
          <a:ext cx="3657528" cy="3657528"/>
        </a:xfrm>
        <a:prstGeom prst="circularArrow">
          <a:avLst>
            <a:gd name="adj1" fmla="val 8249"/>
            <a:gd name="adj2" fmla="val 576175"/>
            <a:gd name="adj3" fmla="val 2964342"/>
            <a:gd name="adj4" fmla="val 20699901"/>
            <a:gd name="adj5" fmla="val 9624"/>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5A0DC6D-8615-4AE9-BF4A-5F69D12A1839}">
      <dsp:nvSpPr>
        <dsp:cNvPr id="0" name=""/>
        <dsp:cNvSpPr/>
      </dsp:nvSpPr>
      <dsp:spPr>
        <a:xfrm>
          <a:off x="3516970" y="2557202"/>
          <a:ext cx="1547253" cy="1547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AU" sz="2400" kern="1200" dirty="0" smtClean="0"/>
            <a:t>Pilot</a:t>
          </a:r>
          <a:endParaRPr lang="en-AU" sz="2400" kern="1200" dirty="0"/>
        </a:p>
      </dsp:txBody>
      <dsp:txXfrm>
        <a:off x="3516970" y="2557202"/>
        <a:ext cx="1547253" cy="1547253"/>
      </dsp:txXfrm>
    </dsp:sp>
    <dsp:sp modelId="{9773EA42-DA40-4C23-A37A-4E88A1809EB3}">
      <dsp:nvSpPr>
        <dsp:cNvPr id="0" name=""/>
        <dsp:cNvSpPr/>
      </dsp:nvSpPr>
      <dsp:spPr>
        <a:xfrm>
          <a:off x="2461499" y="132"/>
          <a:ext cx="3657528" cy="3657528"/>
        </a:xfrm>
        <a:prstGeom prst="circularArrow">
          <a:avLst>
            <a:gd name="adj1" fmla="val 8249"/>
            <a:gd name="adj2" fmla="val 576175"/>
            <a:gd name="adj3" fmla="val 11311108"/>
            <a:gd name="adj4" fmla="val 7259344"/>
            <a:gd name="adj5" fmla="val 9624"/>
          </a:avLst>
        </a:prstGeom>
        <a:gradFill rotWithShape="0">
          <a:gsLst>
            <a:gs pos="0">
              <a:schemeClr val="accent4">
                <a:hueOff val="-8201862"/>
                <a:satOff val="7258"/>
                <a:lumOff val="-686"/>
                <a:alphaOff val="0"/>
                <a:shade val="51000"/>
                <a:satMod val="130000"/>
              </a:schemeClr>
            </a:gs>
            <a:gs pos="80000">
              <a:schemeClr val="accent4">
                <a:hueOff val="-8201862"/>
                <a:satOff val="7258"/>
                <a:lumOff val="-686"/>
                <a:alphaOff val="0"/>
                <a:shade val="93000"/>
                <a:satMod val="130000"/>
              </a:schemeClr>
            </a:gs>
            <a:gs pos="100000">
              <a:schemeClr val="accent4">
                <a:hueOff val="-8201862"/>
                <a:satOff val="7258"/>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9373EC0-7A5F-43C8-BC32-04CB968D9E60}">
      <dsp:nvSpPr>
        <dsp:cNvPr id="0" name=""/>
        <dsp:cNvSpPr/>
      </dsp:nvSpPr>
      <dsp:spPr>
        <a:xfrm>
          <a:off x="2255093" y="792088"/>
          <a:ext cx="1469628" cy="569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AU" sz="2400" kern="1200" dirty="0" smtClean="0"/>
            <a:t>Production</a:t>
          </a:r>
          <a:endParaRPr lang="en-AU" sz="2400" kern="1200" dirty="0"/>
        </a:p>
      </dsp:txBody>
      <dsp:txXfrm>
        <a:off x="2255093" y="792088"/>
        <a:ext cx="1469628" cy="569667"/>
      </dsp:txXfrm>
    </dsp:sp>
    <dsp:sp modelId="{8234E7CB-62C7-4808-8CDC-FC449E9FD745}">
      <dsp:nvSpPr>
        <dsp:cNvPr id="0" name=""/>
        <dsp:cNvSpPr/>
      </dsp:nvSpPr>
      <dsp:spPr>
        <a:xfrm>
          <a:off x="2461833" y="-887"/>
          <a:ext cx="3657528" cy="3657528"/>
        </a:xfrm>
        <a:prstGeom prst="circularArrow">
          <a:avLst>
            <a:gd name="adj1" fmla="val 8249"/>
            <a:gd name="adj2" fmla="val 576175"/>
            <a:gd name="adj3" fmla="val 18150454"/>
            <a:gd name="adj4" fmla="val 13416136"/>
            <a:gd name="adj5" fmla="val 9624"/>
          </a:avLst>
        </a:prstGeom>
        <a:gradFill rotWithShape="0">
          <a:gsLst>
            <a:gs pos="0">
              <a:schemeClr val="accent4">
                <a:hueOff val="-16403725"/>
                <a:satOff val="14516"/>
                <a:lumOff val="-1372"/>
                <a:alphaOff val="0"/>
                <a:shade val="51000"/>
                <a:satMod val="130000"/>
              </a:schemeClr>
            </a:gs>
            <a:gs pos="80000">
              <a:schemeClr val="accent4">
                <a:hueOff val="-16403725"/>
                <a:satOff val="14516"/>
                <a:lumOff val="-1372"/>
                <a:alphaOff val="0"/>
                <a:shade val="93000"/>
                <a:satMod val="130000"/>
              </a:schemeClr>
            </a:gs>
            <a:gs pos="100000">
              <a:schemeClr val="accent4">
                <a:hueOff val="-16403725"/>
                <a:satOff val="14516"/>
                <a:lumOff val="-137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B19BB0-C51C-4C9A-8C99-63F45BC88E63}" type="datetimeFigureOut">
              <a:rPr lang="en-AU" smtClean="0"/>
              <a:pPr/>
              <a:t>2/09/2011</a:t>
            </a:fld>
            <a:endParaRPr lang="en-AU"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4AC48C-614D-46D0-90EB-1AE9301A1F8C}" type="slidenum">
              <a:rPr lang="en-AU" smtClean="0"/>
              <a:pPr/>
              <a:t>‹#›</a:t>
            </a:fld>
            <a:endParaRPr lang="en-AU" dirty="0"/>
          </a:p>
        </p:txBody>
      </p:sp>
    </p:spTree>
    <p:extLst>
      <p:ext uri="{BB962C8B-B14F-4D97-AF65-F5344CB8AC3E}">
        <p14:creationId xmlns:p14="http://schemas.microsoft.com/office/powerpoint/2010/main" val="4264689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34AC48C-614D-46D0-90EB-1AE9301A1F8C}" type="slidenum">
              <a:rPr lang="en-AU" smtClean="0"/>
              <a:pPr/>
              <a:t>2</a:t>
            </a:fld>
            <a:endParaRPr lang="en-AU" dirty="0"/>
          </a:p>
        </p:txBody>
      </p:sp>
    </p:spTree>
    <p:extLst>
      <p:ext uri="{BB962C8B-B14F-4D97-AF65-F5344CB8AC3E}">
        <p14:creationId xmlns:p14="http://schemas.microsoft.com/office/powerpoint/2010/main" val="2413184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9/2/2011 12:14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11</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pPr marL="342900" indent="-342900">
              <a:buFont typeface="Arial" pitchFamily="34" charset="0"/>
              <a:buChar char="•"/>
            </a:pPr>
            <a:endParaRPr lang="en-AU"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9/2/2011 12:14 PM</a:t>
            </a:fld>
            <a:endParaRPr lang="en-US"/>
          </a:p>
        </p:txBody>
      </p:sp>
      <p:sp>
        <p:nvSpPr>
          <p:cNvPr id="6" name="Footer Placeholder 5"/>
          <p:cNvSpPr>
            <a:spLocks noGrp="1"/>
          </p:cNvSpPr>
          <p:nvPr>
            <p:ph type="ftr" sz="quarter" idx="12"/>
          </p:nvPr>
        </p:nvSpPr>
        <p:spPr/>
        <p:txBody>
          <a:bodyPr/>
          <a:lstStyle/>
          <a:p>
            <a:r>
              <a:rPr lang="en-US" dirty="0" smtClean="0"/>
              <a:t>© 2007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12</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9/2/2011 12:14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13</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9/2/2011 12:14 PM</a:t>
            </a:fld>
            <a:endParaRPr lang="en-US"/>
          </a:p>
        </p:txBody>
      </p:sp>
      <p:sp>
        <p:nvSpPr>
          <p:cNvPr id="6" name="Footer Placeholder 5"/>
          <p:cNvSpPr>
            <a:spLocks noGrp="1"/>
          </p:cNvSpPr>
          <p:nvPr>
            <p:ph type="ftr" sz="quarter" idx="12"/>
          </p:nvPr>
        </p:nvSpPr>
        <p:spPr/>
        <p:txBody>
          <a:bodyPr/>
          <a:lstStyle/>
          <a:p>
            <a:r>
              <a:rPr lang="en-US" dirty="0" smtClean="0"/>
              <a:t>© 2007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14</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pPr lvl="1"/>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9/2/2011 12:14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15</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9/2/2011 12:14 PM</a:t>
            </a:fld>
            <a:endParaRPr lang="en-US"/>
          </a:p>
        </p:txBody>
      </p:sp>
      <p:sp>
        <p:nvSpPr>
          <p:cNvPr id="6" name="Footer Placeholder 5"/>
          <p:cNvSpPr>
            <a:spLocks noGrp="1"/>
          </p:cNvSpPr>
          <p:nvPr>
            <p:ph type="ftr" sz="quarter" idx="12"/>
          </p:nvPr>
        </p:nvSpPr>
        <p:spPr/>
        <p:txBody>
          <a:bodyPr/>
          <a:lstStyle/>
          <a:p>
            <a:r>
              <a:rPr lang="en-US" dirty="0" smtClean="0"/>
              <a:t>© 2007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16</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AU"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9/2/2011 12:14 PM</a:t>
            </a:fld>
            <a:endParaRPr lang="en-US"/>
          </a:p>
        </p:txBody>
      </p:sp>
      <p:sp>
        <p:nvSpPr>
          <p:cNvPr id="6" name="Footer Placeholder 5"/>
          <p:cNvSpPr>
            <a:spLocks noGrp="1"/>
          </p:cNvSpPr>
          <p:nvPr>
            <p:ph type="ftr" sz="quarter" idx="12"/>
          </p:nvPr>
        </p:nvSpPr>
        <p:spPr/>
        <p:txBody>
          <a:bodyPr/>
          <a:lstStyle/>
          <a:p>
            <a:r>
              <a:rPr lang="en-US" dirty="0" smtClean="0"/>
              <a:t>© 2007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17</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AU"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9/2/2011 12:14 PM</a:t>
            </a:fld>
            <a:endParaRPr lang="en-US"/>
          </a:p>
        </p:txBody>
      </p:sp>
      <p:sp>
        <p:nvSpPr>
          <p:cNvPr id="6" name="Footer Placeholder 5"/>
          <p:cNvSpPr>
            <a:spLocks noGrp="1"/>
          </p:cNvSpPr>
          <p:nvPr>
            <p:ph type="ftr" sz="quarter" idx="12"/>
          </p:nvPr>
        </p:nvSpPr>
        <p:spPr/>
        <p:txBody>
          <a:bodyPr/>
          <a:lstStyle/>
          <a:p>
            <a:r>
              <a:rPr lang="en-US" dirty="0" smtClean="0"/>
              <a:t>© 2007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18</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9/2/2011 12:14 PM</a:t>
            </a:fld>
            <a:endParaRPr lang="en-US"/>
          </a:p>
        </p:txBody>
      </p:sp>
      <p:sp>
        <p:nvSpPr>
          <p:cNvPr id="6" name="Footer Placeholder 5"/>
          <p:cNvSpPr>
            <a:spLocks noGrp="1"/>
          </p:cNvSpPr>
          <p:nvPr>
            <p:ph type="ftr" sz="quarter" idx="12"/>
          </p:nvPr>
        </p:nvSpPr>
        <p:spPr/>
        <p:txBody>
          <a:bodyPr/>
          <a:lstStyle/>
          <a:p>
            <a:r>
              <a:rPr lang="en-US" dirty="0" smtClean="0"/>
              <a:t>© 2007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19</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9/2/2011 12:14 PM</a:t>
            </a:fld>
            <a:endParaRPr lang="en-US"/>
          </a:p>
        </p:txBody>
      </p:sp>
      <p:sp>
        <p:nvSpPr>
          <p:cNvPr id="6" name="Footer Placeholder 5"/>
          <p:cNvSpPr>
            <a:spLocks noGrp="1"/>
          </p:cNvSpPr>
          <p:nvPr>
            <p:ph type="ftr" sz="quarter" idx="12"/>
          </p:nvPr>
        </p:nvSpPr>
        <p:spPr/>
        <p:txBody>
          <a:bodyPr/>
          <a:lstStyle/>
          <a:p>
            <a:r>
              <a:rPr lang="en-US" dirty="0" smtClean="0"/>
              <a:t>© 2007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20</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pPr marL="228600" indent="-228600">
              <a:buFont typeface="+mj-lt"/>
              <a:buAutoNum type="arabicPeriod"/>
            </a:pP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9/2/2011 12:14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9/2/2011 12:14 PM</a:t>
            </a:fld>
            <a:endParaRPr lang="en-US"/>
          </a:p>
        </p:txBody>
      </p:sp>
      <p:sp>
        <p:nvSpPr>
          <p:cNvPr id="6" name="Footer Placeholder 5"/>
          <p:cNvSpPr>
            <a:spLocks noGrp="1"/>
          </p:cNvSpPr>
          <p:nvPr>
            <p:ph type="ftr" sz="quarter" idx="12"/>
          </p:nvPr>
        </p:nvSpPr>
        <p:spPr/>
        <p:txBody>
          <a:bodyPr/>
          <a:lstStyle/>
          <a:p>
            <a:r>
              <a:rPr lang="en-US" dirty="0" smtClean="0"/>
              <a:t>© 2007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21</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9/2/2011 12:14 PM</a:t>
            </a:fld>
            <a:endParaRPr lang="en-US"/>
          </a:p>
        </p:txBody>
      </p:sp>
      <p:sp>
        <p:nvSpPr>
          <p:cNvPr id="6" name="Footer Placeholder 5"/>
          <p:cNvSpPr>
            <a:spLocks noGrp="1"/>
          </p:cNvSpPr>
          <p:nvPr>
            <p:ph type="ftr" sz="quarter" idx="12"/>
          </p:nvPr>
        </p:nvSpPr>
        <p:spPr/>
        <p:txBody>
          <a:bodyPr/>
          <a:lstStyle/>
          <a:p>
            <a:r>
              <a:rPr lang="en-US" dirty="0" smtClean="0"/>
              <a:t>© 2007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22</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9/2/2011 12:14 PM</a:t>
            </a:fld>
            <a:endParaRPr lang="en-US"/>
          </a:p>
        </p:txBody>
      </p:sp>
      <p:sp>
        <p:nvSpPr>
          <p:cNvPr id="6" name="Footer Placeholder 5"/>
          <p:cNvSpPr>
            <a:spLocks noGrp="1"/>
          </p:cNvSpPr>
          <p:nvPr>
            <p:ph type="ftr" sz="quarter" idx="12"/>
          </p:nvPr>
        </p:nvSpPr>
        <p:spPr/>
        <p:txBody>
          <a:bodyPr/>
          <a:lstStyle/>
          <a:p>
            <a:r>
              <a:rPr lang="en-US" dirty="0" smtClean="0"/>
              <a:t>© 2007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23</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9/2/2011 12:14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25</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9/2/2011 12:14 PM</a:t>
            </a:fld>
            <a:endParaRPr lang="en-US"/>
          </a:p>
        </p:txBody>
      </p:sp>
      <p:sp>
        <p:nvSpPr>
          <p:cNvPr id="6" name="Footer Placeholder 5"/>
          <p:cNvSpPr>
            <a:spLocks noGrp="1"/>
          </p:cNvSpPr>
          <p:nvPr>
            <p:ph type="ftr" sz="quarter" idx="12"/>
          </p:nvPr>
        </p:nvSpPr>
        <p:spPr/>
        <p:txBody>
          <a:bodyPr/>
          <a:lstStyle/>
          <a:p>
            <a:r>
              <a:rPr lang="en-US" dirty="0" smtClean="0"/>
              <a:t>© 2007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9/2/2011 12:14 PM</a:t>
            </a:fld>
            <a:endParaRPr lang="en-US"/>
          </a:p>
        </p:txBody>
      </p:sp>
      <p:sp>
        <p:nvSpPr>
          <p:cNvPr id="6" name="Footer Placeholder 5"/>
          <p:cNvSpPr>
            <a:spLocks noGrp="1"/>
          </p:cNvSpPr>
          <p:nvPr>
            <p:ph type="ftr" sz="quarter" idx="12"/>
          </p:nvPr>
        </p:nvSpPr>
        <p:spPr/>
        <p:txBody>
          <a:bodyPr/>
          <a:lstStyle/>
          <a:p>
            <a:r>
              <a:rPr lang="en-US" dirty="0" smtClean="0"/>
              <a:t>© 2007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5</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9/2/2011 12:14 PM</a:t>
            </a:fld>
            <a:endParaRPr lang="en-US"/>
          </a:p>
        </p:txBody>
      </p:sp>
      <p:sp>
        <p:nvSpPr>
          <p:cNvPr id="6" name="Footer Placeholder 5"/>
          <p:cNvSpPr>
            <a:spLocks noGrp="1"/>
          </p:cNvSpPr>
          <p:nvPr>
            <p:ph type="ftr" sz="quarter" idx="12"/>
          </p:nvPr>
        </p:nvSpPr>
        <p:spPr/>
        <p:txBody>
          <a:bodyPr/>
          <a:lstStyle/>
          <a:p>
            <a:r>
              <a:rPr lang="en-US" dirty="0" smtClean="0"/>
              <a:t>© 2007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6</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9/2/2011 12:14 PM</a:t>
            </a:fld>
            <a:endParaRPr lang="en-US"/>
          </a:p>
        </p:txBody>
      </p:sp>
      <p:sp>
        <p:nvSpPr>
          <p:cNvPr id="6" name="Footer Placeholder 5"/>
          <p:cNvSpPr>
            <a:spLocks noGrp="1"/>
          </p:cNvSpPr>
          <p:nvPr>
            <p:ph type="ftr" sz="quarter" idx="12"/>
          </p:nvPr>
        </p:nvSpPr>
        <p:spPr/>
        <p:txBody>
          <a:bodyPr/>
          <a:lstStyle/>
          <a:p>
            <a:r>
              <a:rPr lang="en-US" dirty="0" smtClean="0"/>
              <a:t>© 2007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7</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9/2/2011 12:14 PM</a:t>
            </a:fld>
            <a:endParaRPr lang="en-US"/>
          </a:p>
        </p:txBody>
      </p:sp>
      <p:sp>
        <p:nvSpPr>
          <p:cNvPr id="6" name="Footer Placeholder 5"/>
          <p:cNvSpPr>
            <a:spLocks noGrp="1"/>
          </p:cNvSpPr>
          <p:nvPr>
            <p:ph type="ftr" sz="quarter" idx="12"/>
          </p:nvPr>
        </p:nvSpPr>
        <p:spPr/>
        <p:txBody>
          <a:bodyPr/>
          <a:lstStyle/>
          <a:p>
            <a:r>
              <a:rPr lang="en-US" dirty="0" smtClean="0"/>
              <a:t>© 2007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8</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9/2/2011 12:14 PM</a:t>
            </a:fld>
            <a:endParaRPr lang="en-US"/>
          </a:p>
        </p:txBody>
      </p:sp>
      <p:sp>
        <p:nvSpPr>
          <p:cNvPr id="6" name="Footer Placeholder 5"/>
          <p:cNvSpPr>
            <a:spLocks noGrp="1"/>
          </p:cNvSpPr>
          <p:nvPr>
            <p:ph type="ftr" sz="quarter" idx="12"/>
          </p:nvPr>
        </p:nvSpPr>
        <p:spPr/>
        <p:txBody>
          <a:bodyPr/>
          <a:lstStyle/>
          <a:p>
            <a:r>
              <a:rPr lang="en-US" dirty="0" smtClean="0"/>
              <a:t>© 2007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9</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9/2/2011 12:14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10</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pPr marL="171450" indent="-171450">
              <a:buFont typeface="Arial" pitchFamily="34" charset="0"/>
              <a:buChar char="•"/>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098" name="Picture 2" descr="O:\Wunderman\CLIENTS\Microsoft\_SMIC_FY11\SMIC1062 TechEd 2011\Creative\Digital\2_concept\powerpoint\teched11_powerpoint_page1.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683568" y="2348880"/>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A41769C1-C44B-4111-B818-7C3DFAA6F123}" type="datetime1">
              <a:rPr lang="en-AU" smtClean="0"/>
              <a:t>2/09/2011</a:t>
            </a:fld>
            <a:endParaRPr lang="en-AU"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Slide Number Placeholder 5"/>
          <p:cNvSpPr>
            <a:spLocks noGrp="1"/>
          </p:cNvSpPr>
          <p:nvPr>
            <p:ph type="sldNum" sz="quarter" idx="12"/>
          </p:nvPr>
        </p:nvSpPr>
        <p:spPr/>
        <p:txBody>
          <a:bodyPr/>
          <a:lstStyle/>
          <a:p>
            <a:fld id="{2721943D-A7F9-4474-AC48-B5E8E9B2DDB3}" type="slidenum">
              <a:rPr lang="en-AU" smtClean="0"/>
              <a:pPr/>
              <a:t>‹#›</a:t>
            </a:fld>
            <a:endParaRPr lang="en-AU"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B4B5A0-1906-4542-BC83-16D10A91ABE1}" type="datetime1">
              <a:rPr lang="en-AU" smtClean="0"/>
              <a:t>2/09/2011</a:t>
            </a:fld>
            <a:endParaRPr lang="en-AU" dirty="0"/>
          </a:p>
        </p:txBody>
      </p:sp>
      <p:sp>
        <p:nvSpPr>
          <p:cNvPr id="6" name="Footer Placeholder 5"/>
          <p:cNvSpPr>
            <a:spLocks noGrp="1"/>
          </p:cNvSpPr>
          <p:nvPr>
            <p:ph type="ftr" sz="quarter" idx="11"/>
          </p:nvPr>
        </p:nvSpPr>
        <p:spPr/>
        <p:txBody>
          <a:bodyPr/>
          <a:lstStyle/>
          <a:p>
            <a:r>
              <a:rPr lang="en-AU" smtClean="0"/>
              <a:t>(c) 2011 Microsoft. All rights reserved.</a:t>
            </a:r>
            <a:endParaRPr lang="en-AU" dirty="0"/>
          </a:p>
        </p:txBody>
      </p:sp>
      <p:sp>
        <p:nvSpPr>
          <p:cNvPr id="7" name="Slide Number Placeholder 6"/>
          <p:cNvSpPr>
            <a:spLocks noGrp="1"/>
          </p:cNvSpPr>
          <p:nvPr>
            <p:ph type="sldNum" sz="quarter" idx="12"/>
          </p:nvPr>
        </p:nvSpPr>
        <p:spPr/>
        <p:txBody>
          <a:bodyPr/>
          <a:lstStyle/>
          <a:p>
            <a:fld id="{2721943D-A7F9-4474-AC48-B5E8E9B2DDB3}" type="slidenum">
              <a:rPr lang="en-AU" smtClean="0"/>
              <a:pPr/>
              <a:t>‹#›</a:t>
            </a:fld>
            <a:endParaRPr lang="en-AU" dirty="0"/>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4451492-C1FE-4A82-A1FB-7BD5AD2C295C}" type="datetime1">
              <a:rPr lang="en-AU" smtClean="0"/>
              <a:t>2/09/2011</a:t>
            </a:fld>
            <a:endParaRPr lang="en-AU"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Slide Number Placeholder 5"/>
          <p:cNvSpPr>
            <a:spLocks noGrp="1"/>
          </p:cNvSpPr>
          <p:nvPr>
            <p:ph type="sldNum" sz="quarter" idx="12"/>
          </p:nvPr>
        </p:nvSpPr>
        <p:spPr/>
        <p:txBody>
          <a:bodyPr/>
          <a:lstStyle/>
          <a:p>
            <a:fld id="{2721943D-A7F9-4474-AC48-B5E8E9B2DDB3}" type="slidenum">
              <a:rPr lang="en-AU" smtClean="0"/>
              <a:pPr/>
              <a:t>‹#›</a:t>
            </a:fld>
            <a:endParaRPr lang="en-AU" dirty="0"/>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391866D6-AF08-492B-9311-8437E0D459A8}" type="datetime1">
              <a:rPr lang="en-AU" smtClean="0"/>
              <a:t>2/09/2011</a:t>
            </a:fld>
            <a:endParaRPr lang="en-AU"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Slide Number Placeholder 5"/>
          <p:cNvSpPr>
            <a:spLocks noGrp="1"/>
          </p:cNvSpPr>
          <p:nvPr>
            <p:ph type="sldNum" sz="quarter" idx="12"/>
          </p:nvPr>
        </p:nvSpPr>
        <p:spPr/>
        <p:txBody>
          <a:bodyPr/>
          <a:lstStyle/>
          <a:p>
            <a:fld id="{2721943D-A7F9-4474-AC48-B5E8E9B2DDB3}" type="slidenum">
              <a:rPr lang="en-AU" smtClean="0"/>
              <a:pPr/>
              <a:t>‹#›</a:t>
            </a:fld>
            <a:endParaRPr lang="en-AU" dirty="0"/>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rot="5400000">
            <a:off x="281379" y="662836"/>
            <a:ext cx="1475656" cy="671279"/>
          </a:xfrm>
          <a:prstGeom prst="rect">
            <a:avLst/>
          </a:prstGeom>
          <a:noFill/>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074" name="Picture 2" descr="O:\Wunderman\CLIENTS\Microsoft\_SMIC_FY11\SMIC1062 TechEd 2011\Creative\Digital\2_concept\powerpoint\teched11_powerpoint_page0.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098" name="Picture 2" descr="O:\Wunderman\CLIENTS\Microsoft\_SMIC_FY11\SMIC1062 TechEd 2011\Creative\Digital\2_concept\powerpoint\teched11_powerpoint_page1.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683568" y="2348881"/>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A41769C1-C44B-4111-B818-7C3DFAA6F123}" type="datetime1">
              <a:rPr lang="en-AU" smtClean="0">
                <a:solidFill>
                  <a:srgbClr val="FFFFFF"/>
                </a:solidFill>
              </a:rPr>
              <a:pPr/>
              <a:t>2/09/2011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spTree>
    <p:extLst>
      <p:ext uri="{BB962C8B-B14F-4D97-AF65-F5344CB8AC3E}">
        <p14:creationId xmlns:p14="http://schemas.microsoft.com/office/powerpoint/2010/main" val="4102935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0C7B273F-C4BF-4147-B9F5-29804690D322}" type="datetime1">
              <a:rPr lang="en-AU" smtClean="0">
                <a:solidFill>
                  <a:srgbClr val="FFFFFF"/>
                </a:solidFill>
              </a:rPr>
              <a:pPr/>
              <a:t>2/09/2011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90"/>
            <a:ext cx="1475656" cy="671279"/>
          </a:xfrm>
          <a:prstGeom prst="rect">
            <a:avLst/>
          </a:prstGeom>
          <a:noFill/>
        </p:spPr>
      </p:pic>
    </p:spTree>
    <p:extLst>
      <p:ext uri="{BB962C8B-B14F-4D97-AF65-F5344CB8AC3E}">
        <p14:creationId xmlns:p14="http://schemas.microsoft.com/office/powerpoint/2010/main" val="2613977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0C7B273F-C4BF-4147-B9F5-29804690D322}" type="datetime1">
              <a:rPr lang="en-AU" smtClean="0">
                <a:solidFill>
                  <a:srgbClr val="FFFFFF"/>
                </a:solidFill>
              </a:rPr>
              <a:pPr/>
              <a:t>2/09/2011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4" descr="O:\Wunderman\CLIENTS\Microsoft\_SMIC_FY11\SMIC1062 TechEd 2011\Creative\Digital\2_concept\powerpoint\teched11_powerpoint_page2.jpg"/>
          <p:cNvPicPr>
            <a:picLocks noChangeAspect="1" noChangeArrowheads="1"/>
          </p:cNvPicPr>
          <p:nvPr userDrawn="1"/>
        </p:nvPicPr>
        <p:blipFill rotWithShape="1">
          <a:blip r:embed="rId2" cstate="email"/>
          <a:srcRect l="71250" t="7222" r="5833" b="65833"/>
          <a:stretch/>
        </p:blipFill>
        <p:spPr bwMode="auto">
          <a:xfrm>
            <a:off x="6515100" y="1619249"/>
            <a:ext cx="2095500" cy="1847851"/>
          </a:xfrm>
          <a:prstGeom prst="rect">
            <a:avLst/>
          </a:prstGeom>
          <a:noFill/>
        </p:spPr>
      </p:pic>
    </p:spTree>
    <p:extLst>
      <p:ext uri="{BB962C8B-B14F-4D97-AF65-F5344CB8AC3E}">
        <p14:creationId xmlns:p14="http://schemas.microsoft.com/office/powerpoint/2010/main" val="3548936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9" name="Picture 4" descr="O:\Wunderman\CLIENTS\Microsoft\_SMIC_FY11\SMIC1062 TechEd 2011\Creative\Digital\2_concept\powerpoint\teched11_powerpoint_page2.jpg"/>
          <p:cNvPicPr>
            <a:picLocks noChangeAspect="1" noChangeArrowheads="1"/>
          </p:cNvPicPr>
          <p:nvPr userDrawn="1"/>
        </p:nvPicPr>
        <p:blipFill rotWithShape="1">
          <a:blip r:embed="rId2" cstate="email"/>
          <a:srcRect r="70625" b="72361"/>
          <a:stretch/>
        </p:blipFill>
        <p:spPr bwMode="auto">
          <a:xfrm>
            <a:off x="6432476" y="-12923"/>
            <a:ext cx="2686050" cy="1895475"/>
          </a:xfrm>
          <a:prstGeom prst="rect">
            <a:avLst/>
          </a:prstGeom>
          <a:noFill/>
          <a:effectLst>
            <a:softEdge rad="127000"/>
          </a:effectLst>
        </p:spPr>
      </p:pic>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0C7B273F-C4BF-4147-B9F5-29804690D322}" type="datetime1">
              <a:rPr lang="en-AU" smtClean="0">
                <a:solidFill>
                  <a:srgbClr val="FFFFFF"/>
                </a:solidFill>
              </a:rPr>
              <a:pPr/>
              <a:t>2/09/2011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4" descr="O:\Wunderman\CLIENTS\Microsoft\_SMIC_FY11\SMIC1062 TechEd 2011\Creative\Digital\2_concept\powerpoint\teched11_powerpoint_page2.jpg"/>
          <p:cNvPicPr>
            <a:picLocks noChangeAspect="1" noChangeArrowheads="1"/>
          </p:cNvPicPr>
          <p:nvPr userDrawn="1"/>
        </p:nvPicPr>
        <p:blipFill rotWithShape="1">
          <a:blip r:embed="rId2" cstate="email"/>
          <a:srcRect l="71250" t="7222" r="5833" b="65833"/>
          <a:stretch/>
        </p:blipFill>
        <p:spPr bwMode="auto">
          <a:xfrm>
            <a:off x="6515100" y="1619249"/>
            <a:ext cx="2095500" cy="1847851"/>
          </a:xfrm>
          <a:prstGeom prst="rect">
            <a:avLst/>
          </a:prstGeom>
          <a:noFill/>
        </p:spPr>
      </p:pic>
    </p:spTree>
    <p:extLst>
      <p:ext uri="{BB962C8B-B14F-4D97-AF65-F5344CB8AC3E}">
        <p14:creationId xmlns:p14="http://schemas.microsoft.com/office/powerpoint/2010/main" val="647341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4" descr="O:\Wunderman\CLIENTS\Microsoft\_SMIC_FY11\SMIC1062 TechEd 2011\Creative\Digital\2_concept\powerpoint\teched11_powerpoint_page2.jpg"/>
          <p:cNvPicPr>
            <a:picLocks noChangeAspect="1" noChangeArrowheads="1"/>
          </p:cNvPicPr>
          <p:nvPr userDrawn="1"/>
        </p:nvPicPr>
        <p:blipFill>
          <a:blip r:embed="rId2" cstate="email"/>
          <a:srcRect t="10101" b="66799"/>
          <a:stretch>
            <a:fillRect/>
          </a:stretch>
        </p:blipFill>
        <p:spPr bwMode="auto">
          <a:xfrm>
            <a:off x="0" y="0"/>
            <a:ext cx="9144000" cy="1584176"/>
          </a:xfrm>
          <a:prstGeom prst="rect">
            <a:avLst/>
          </a:prstGeom>
          <a:noFill/>
        </p:spPr>
      </p:pic>
      <p:sp>
        <p:nvSpPr>
          <p:cNvPr id="7" name="Rectangle 6"/>
          <p:cNvSpPr/>
          <p:nvPr userDrawn="1"/>
        </p:nvSpPr>
        <p:spPr>
          <a:xfrm>
            <a:off x="0" y="1556792"/>
            <a:ext cx="9144000" cy="5301208"/>
          </a:xfrm>
          <a:prstGeom prst="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AU" dirty="0">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a:xfrm>
            <a:off x="457200" y="2276873"/>
            <a:ext cx="8229600" cy="3849291"/>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EC9DB49B-EC1F-4860-8E6D-E2D24D557912}" type="datetime1">
              <a:rPr lang="en-AU" smtClean="0">
                <a:solidFill>
                  <a:srgbClr val="000000">
                    <a:lumMod val="50000"/>
                    <a:lumOff val="50000"/>
                  </a:srgbClr>
                </a:solidFill>
              </a:rPr>
              <a:pPr/>
              <a:t>2/09/2011</a:t>
            </a:fld>
            <a:endParaRPr lang="en-AU"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r>
              <a:rPr lang="en-AU" smtClean="0">
                <a:solidFill>
                  <a:srgbClr val="000000">
                    <a:lumMod val="50000"/>
                    <a:lumOff val="50000"/>
                  </a:srgbClr>
                </a:solidFill>
              </a:rPr>
              <a:t>(c) 2011 Microsoft. All rights reserved.</a:t>
            </a:r>
            <a:endParaRPr lang="en-AU"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2721943D-A7F9-4474-AC48-B5E8E9B2DDB3}" type="slidenum">
              <a:rPr lang="en-AU" smtClean="0">
                <a:solidFill>
                  <a:srgbClr val="000000">
                    <a:lumMod val="50000"/>
                    <a:lumOff val="50000"/>
                  </a:srgbClr>
                </a:solidFill>
              </a:rPr>
              <a:pPr/>
              <a:t>‹#›</a:t>
            </a:fld>
            <a:endParaRPr lang="en-AU" dirty="0">
              <a:solidFill>
                <a:srgbClr val="000000">
                  <a:lumMod val="50000"/>
                  <a:lumOff val="50000"/>
                </a:srgbClr>
              </a:solidFill>
            </a:endParaRPr>
          </a:p>
        </p:txBody>
      </p:sp>
    </p:spTree>
    <p:extLst>
      <p:ext uri="{BB962C8B-B14F-4D97-AF65-F5344CB8AC3E}">
        <p14:creationId xmlns:p14="http://schemas.microsoft.com/office/powerpoint/2010/main" val="2178454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1" name="Picture 3" descr="O:\Wunderman\CLIENTS\Microsoft\_SMIC_FY11\SMIC1062 TechEd 2011\Creative\Digital\2_concept\powerpoint\teched11_powerpoint_page1.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EFB78B-AC37-4A6C-AE40-2C54E3E06B06}" type="datetime1">
              <a:rPr lang="en-AU" smtClean="0">
                <a:solidFill>
                  <a:srgbClr val="FFFFFF"/>
                </a:solidFill>
              </a:rPr>
              <a:pPr/>
              <a:t>2/09/2011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spTree>
    <p:extLst>
      <p:ext uri="{BB962C8B-B14F-4D97-AF65-F5344CB8AC3E}">
        <p14:creationId xmlns:p14="http://schemas.microsoft.com/office/powerpoint/2010/main" val="2343897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0C7B273F-C4BF-4147-B9F5-29804690D322}" type="datetime1">
              <a:rPr lang="en-AU" smtClean="0"/>
              <a:t>2/09/2011</a:t>
            </a:fld>
            <a:endParaRPr lang="en-AU"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Slide Number Placeholder 5"/>
          <p:cNvSpPr>
            <a:spLocks noGrp="1"/>
          </p:cNvSpPr>
          <p:nvPr>
            <p:ph type="sldNum" sz="quarter" idx="12"/>
          </p:nvPr>
        </p:nvSpPr>
        <p:spPr/>
        <p:txBody>
          <a:bodyPr/>
          <a:lstStyle/>
          <a:p>
            <a:fld id="{2721943D-A7F9-4474-AC48-B5E8E9B2DDB3}" type="slidenum">
              <a:rPr lang="en-AU" smtClean="0"/>
              <a:pPr/>
              <a:t>‹#›</a:t>
            </a:fld>
            <a:endParaRPr lang="en-AU" dirty="0"/>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051" name="Picture 3" descr="O:\Wunderman\CLIENTS\Microsoft\_SMIC_FY11\SMIC1062 TechEd 2011\Creative\Digital\2_concept\powerpoint\teched11_powerpoint_page1.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
        <p:nvSpPr>
          <p:cNvPr id="4" name="Date Placeholder 3"/>
          <p:cNvSpPr>
            <a:spLocks noGrp="1"/>
          </p:cNvSpPr>
          <p:nvPr>
            <p:ph type="dt" sz="half" idx="10"/>
          </p:nvPr>
        </p:nvSpPr>
        <p:spPr/>
        <p:txBody>
          <a:bodyPr/>
          <a:lstStyle/>
          <a:p>
            <a:fld id="{C5EFB78B-AC37-4A6C-AE40-2C54E3E06B06}" type="datetime1">
              <a:rPr lang="en-AU" smtClean="0">
                <a:solidFill>
                  <a:srgbClr val="FFFFFF"/>
                </a:solidFill>
              </a:rPr>
              <a:pPr/>
              <a:t>2/09/2011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3" descr="O:\Wunderman\CLIENTS\Microsoft\_SMIC_FY11\SMIC1062 TechEd 2011\Creative\Digital\2_concept\powerpoint\teched11_powerpoint_page1.jpg"/>
          <p:cNvPicPr>
            <a:picLocks noChangeAspect="1" noChangeArrowheads="1"/>
          </p:cNvPicPr>
          <p:nvPr userDrawn="1"/>
        </p:nvPicPr>
        <p:blipFill rotWithShape="1">
          <a:blip r:embed="rId2" cstate="email"/>
          <a:srcRect r="62392" b="75756"/>
          <a:stretch/>
        </p:blipFill>
        <p:spPr bwMode="auto">
          <a:xfrm>
            <a:off x="5940154" y="476672"/>
            <a:ext cx="2502743" cy="1210040"/>
          </a:xfrm>
          <a:prstGeom prst="rect">
            <a:avLst/>
          </a:prstGeom>
          <a:noFill/>
        </p:spPr>
      </p:pic>
    </p:spTree>
    <p:extLst>
      <p:ext uri="{BB962C8B-B14F-4D97-AF65-F5344CB8AC3E}">
        <p14:creationId xmlns:p14="http://schemas.microsoft.com/office/powerpoint/2010/main" val="1197990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
            <a:ext cx="8229600" cy="114300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B97118CD-8F63-4C97-ADEB-D66F39072D80}" type="datetime1">
              <a:rPr lang="en-AU" smtClean="0">
                <a:solidFill>
                  <a:srgbClr val="FFFFFF"/>
                </a:solidFill>
              </a:rPr>
              <a:pPr/>
              <a:t>2/09/2011</a:t>
            </a:fld>
            <a:endParaRPr lang="en-AU" dirty="0">
              <a:solidFill>
                <a:srgbClr val="FFFFFF"/>
              </a:solidFill>
            </a:endParaRPr>
          </a:p>
        </p:txBody>
      </p:sp>
      <p:sp>
        <p:nvSpPr>
          <p:cNvPr id="6" name="Footer Placeholder 5"/>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7" name="Slide Number Placeholder 6"/>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90"/>
            <a:ext cx="1475656" cy="671279"/>
          </a:xfrm>
          <a:prstGeom prst="rect">
            <a:avLst/>
          </a:prstGeom>
          <a:noFill/>
        </p:spPr>
      </p:pic>
    </p:spTree>
    <p:extLst>
      <p:ext uri="{BB962C8B-B14F-4D97-AF65-F5344CB8AC3E}">
        <p14:creationId xmlns:p14="http://schemas.microsoft.com/office/powerpoint/2010/main" val="2517614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3"/>
          </a:xfrm>
          <a:solidFill>
            <a:schemeClr val="bg1"/>
          </a:solidFill>
        </p:spPr>
        <p:txBody>
          <a:bodyPr anchor="b">
            <a:norm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solidFill>
            <a:schemeClr val="bg1"/>
          </a:solidFill>
        </p:spPr>
        <p:txBody>
          <a:bodyPr/>
          <a:lstStyle>
            <a:lvl1pPr>
              <a:defRPr sz="2400">
                <a:solidFill>
                  <a:schemeClr val="tx1">
                    <a:lumMod val="50000"/>
                    <a:lumOff val="50000"/>
                  </a:schemeClr>
                </a:solidFill>
              </a:defRPr>
            </a:lvl1pPr>
            <a:lvl2pPr>
              <a:defRPr sz="2000">
                <a:solidFill>
                  <a:schemeClr val="tx1">
                    <a:lumMod val="50000"/>
                    <a:lumOff val="50000"/>
                  </a:schemeClr>
                </a:solidFill>
              </a:defRPr>
            </a:lvl2pPr>
            <a:lvl3pPr>
              <a:defRPr sz="1800">
                <a:solidFill>
                  <a:schemeClr val="tx1">
                    <a:lumMod val="50000"/>
                    <a:lumOff val="50000"/>
                  </a:schemeClr>
                </a:solidFill>
              </a:defRPr>
            </a:lvl3pPr>
            <a:lvl4pPr>
              <a:defRPr sz="1600">
                <a:solidFill>
                  <a:schemeClr val="tx1">
                    <a:lumMod val="50000"/>
                    <a:lumOff val="50000"/>
                  </a:schemeClr>
                </a:solidFill>
              </a:defRPr>
            </a:lvl4pPr>
            <a:lvl5pPr>
              <a:defRPr sz="1600">
                <a:solidFill>
                  <a:schemeClr val="tx1">
                    <a:lumMod val="50000"/>
                    <a:lumOff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7" name="Date Placeholder 6"/>
          <p:cNvSpPr>
            <a:spLocks noGrp="1"/>
          </p:cNvSpPr>
          <p:nvPr>
            <p:ph type="dt" sz="half" idx="10"/>
          </p:nvPr>
        </p:nvSpPr>
        <p:spPr/>
        <p:txBody>
          <a:bodyPr/>
          <a:lstStyle/>
          <a:p>
            <a:fld id="{6B4F00E4-E128-49DC-A031-34EAD9C2E422}" type="datetime1">
              <a:rPr lang="en-AU" smtClean="0">
                <a:solidFill>
                  <a:srgbClr val="FFFFFF"/>
                </a:solidFill>
              </a:rPr>
              <a:pPr/>
              <a:t>2/09/2011</a:t>
            </a:fld>
            <a:endParaRPr lang="en-AU" dirty="0">
              <a:solidFill>
                <a:srgbClr val="FFFFFF"/>
              </a:solidFill>
            </a:endParaRPr>
          </a:p>
        </p:txBody>
      </p:sp>
      <p:sp>
        <p:nvSpPr>
          <p:cNvPr id="8" name="Footer Placeholder 7"/>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9" name="Slide Number Placeholder 8"/>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11"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90"/>
            <a:ext cx="1475656" cy="671279"/>
          </a:xfrm>
          <a:prstGeom prst="rect">
            <a:avLst/>
          </a:prstGeom>
          <a:noFill/>
        </p:spPr>
      </p:pic>
    </p:spTree>
    <p:extLst>
      <p:ext uri="{BB962C8B-B14F-4D97-AF65-F5344CB8AC3E}">
        <p14:creationId xmlns:p14="http://schemas.microsoft.com/office/powerpoint/2010/main" val="3162796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4" name="Footer Placeholder 3"/>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5" name="Slide Number Placeholder 4"/>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6146"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90"/>
            <a:ext cx="1475656" cy="671279"/>
          </a:xfrm>
          <a:prstGeom prst="rect">
            <a:avLst/>
          </a:prstGeom>
          <a:noFill/>
        </p:spPr>
      </p:pic>
    </p:spTree>
    <p:extLst>
      <p:ext uri="{BB962C8B-B14F-4D97-AF65-F5344CB8AC3E}">
        <p14:creationId xmlns:p14="http://schemas.microsoft.com/office/powerpoint/2010/main" val="4188981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4" name="Slide Number Placeholder 3"/>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5"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90"/>
            <a:ext cx="1475656" cy="671279"/>
          </a:xfrm>
          <a:prstGeom prst="rect">
            <a:avLst/>
          </a:prstGeom>
          <a:noFill/>
        </p:spPr>
      </p:pic>
    </p:spTree>
    <p:extLst>
      <p:ext uri="{BB962C8B-B14F-4D97-AF65-F5344CB8AC3E}">
        <p14:creationId xmlns:p14="http://schemas.microsoft.com/office/powerpoint/2010/main" val="12704324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8A66D8-1CAC-4C59-BD22-220102F538C0}" type="datetime1">
              <a:rPr lang="en-AU" smtClean="0">
                <a:solidFill>
                  <a:srgbClr val="FFFFFF"/>
                </a:solidFill>
              </a:rPr>
              <a:pPr/>
              <a:t>2/09/2011</a:t>
            </a:fld>
            <a:endParaRPr lang="en-AU" dirty="0">
              <a:solidFill>
                <a:srgbClr val="FFFFFF"/>
              </a:solidFill>
            </a:endParaRPr>
          </a:p>
        </p:txBody>
      </p:sp>
      <p:sp>
        <p:nvSpPr>
          <p:cNvPr id="6" name="Footer Placeholder 5"/>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7" name="Slide Number Placeholder 6"/>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90"/>
            <a:ext cx="1475656" cy="671279"/>
          </a:xfrm>
          <a:prstGeom prst="rect">
            <a:avLst/>
          </a:prstGeom>
          <a:noFill/>
        </p:spPr>
      </p:pic>
    </p:spTree>
    <p:extLst>
      <p:ext uri="{BB962C8B-B14F-4D97-AF65-F5344CB8AC3E}">
        <p14:creationId xmlns:p14="http://schemas.microsoft.com/office/powerpoint/2010/main" val="19727006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B4B5A0-1906-4542-BC83-16D10A91ABE1}" type="datetime1">
              <a:rPr lang="en-AU" smtClean="0">
                <a:solidFill>
                  <a:srgbClr val="FFFFFF"/>
                </a:solidFill>
              </a:rPr>
              <a:pPr/>
              <a:t>2/09/2011</a:t>
            </a:fld>
            <a:endParaRPr lang="en-AU" dirty="0">
              <a:solidFill>
                <a:srgbClr val="FFFFFF"/>
              </a:solidFill>
            </a:endParaRPr>
          </a:p>
        </p:txBody>
      </p:sp>
      <p:sp>
        <p:nvSpPr>
          <p:cNvPr id="6" name="Footer Placeholder 5"/>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7" name="Slide Number Placeholder 6"/>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90"/>
            <a:ext cx="1475656" cy="671279"/>
          </a:xfrm>
          <a:prstGeom prst="rect">
            <a:avLst/>
          </a:prstGeom>
          <a:noFill/>
        </p:spPr>
      </p:pic>
    </p:spTree>
    <p:extLst>
      <p:ext uri="{BB962C8B-B14F-4D97-AF65-F5344CB8AC3E}">
        <p14:creationId xmlns:p14="http://schemas.microsoft.com/office/powerpoint/2010/main" val="36083681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4451492-C1FE-4A82-A1FB-7BD5AD2C295C}" type="datetime1">
              <a:rPr lang="en-AU" smtClean="0">
                <a:solidFill>
                  <a:srgbClr val="FFFFFF"/>
                </a:solidFill>
              </a:rPr>
              <a:pPr/>
              <a:t>2/09/2011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90"/>
            <a:ext cx="1475656" cy="671279"/>
          </a:xfrm>
          <a:prstGeom prst="rect">
            <a:avLst/>
          </a:prstGeom>
          <a:noFill/>
        </p:spPr>
      </p:pic>
    </p:spTree>
    <p:extLst>
      <p:ext uri="{BB962C8B-B14F-4D97-AF65-F5344CB8AC3E}">
        <p14:creationId xmlns:p14="http://schemas.microsoft.com/office/powerpoint/2010/main" val="42118535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391866D6-AF08-492B-9311-8437E0D459A8}" type="datetime1">
              <a:rPr lang="en-AU" smtClean="0">
                <a:solidFill>
                  <a:srgbClr val="FFFFFF"/>
                </a:solidFill>
              </a:rPr>
              <a:pPr/>
              <a:t>2/09/2011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rot="5400000">
            <a:off x="281379" y="662837"/>
            <a:ext cx="1475656" cy="671279"/>
          </a:xfrm>
          <a:prstGeom prst="rect">
            <a:avLst/>
          </a:prstGeom>
          <a:noFill/>
        </p:spPr>
      </p:pic>
    </p:spTree>
    <p:extLst>
      <p:ext uri="{BB962C8B-B14F-4D97-AF65-F5344CB8AC3E}">
        <p14:creationId xmlns:p14="http://schemas.microsoft.com/office/powerpoint/2010/main" val="262344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074" name="Picture 2" descr="O:\Wunderman\CLIENTS\Microsoft\_SMIC_FY11\SMIC1062 TechEd 2011\Creative\Digital\2_concept\powerpoint\teched11_powerpoint_page0.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806272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4" descr="O:\Wunderman\CLIENTS\Microsoft\_SMIC_FY11\SMIC1062 TechEd 2011\Creative\Digital\2_concept\powerpoint\teched11_powerpoint_page2.jpg"/>
          <p:cNvPicPr>
            <a:picLocks noChangeAspect="1" noChangeArrowheads="1"/>
          </p:cNvPicPr>
          <p:nvPr userDrawn="1"/>
        </p:nvPicPr>
        <p:blipFill>
          <a:blip r:embed="rId2" cstate="email"/>
          <a:srcRect t="10101" b="66799"/>
          <a:stretch>
            <a:fillRect/>
          </a:stretch>
        </p:blipFill>
        <p:spPr bwMode="auto">
          <a:xfrm>
            <a:off x="0" y="0"/>
            <a:ext cx="9144000" cy="1584176"/>
          </a:xfrm>
          <a:prstGeom prst="rect">
            <a:avLst/>
          </a:prstGeom>
          <a:noFill/>
        </p:spPr>
      </p:pic>
      <p:sp>
        <p:nvSpPr>
          <p:cNvPr id="7" name="Rectangle 6"/>
          <p:cNvSpPr/>
          <p:nvPr userDrawn="1"/>
        </p:nvSpPr>
        <p:spPr>
          <a:xfrm>
            <a:off x="0" y="1556792"/>
            <a:ext cx="9144000" cy="5301208"/>
          </a:xfrm>
          <a:prstGeom prst="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AU" dirty="0">
              <a:ln>
                <a:noFill/>
              </a:ln>
            </a:endParaRPr>
          </a:p>
        </p:txBody>
      </p:sp>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a:xfrm>
            <a:off x="457200" y="2276872"/>
            <a:ext cx="8229600" cy="3849291"/>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EC9DB49B-EC1F-4860-8E6D-E2D24D557912}" type="datetime1">
              <a:rPr lang="en-AU" smtClean="0"/>
              <a:t>2/09/2011</a:t>
            </a:fld>
            <a:endParaRPr lang="en-AU"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r>
              <a:rPr lang="en-AU" smtClean="0"/>
              <a:t>(c) 2011 Microsoft. All rights reserved.</a:t>
            </a:r>
            <a:endParaRPr lang="en-AU" dirty="0"/>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2721943D-A7F9-4474-AC48-B5E8E9B2DDB3}" type="slidenum">
              <a:rPr lang="en-AU" smtClean="0"/>
              <a:pPr/>
              <a:t>‹#›</a:t>
            </a:fld>
            <a:endParaRPr lang="en-AU"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1" name="Picture 3" descr="O:\Wunderman\CLIENTS\Microsoft\_SMIC_FY11\SMIC1062 TechEd 2011\Creative\Digital\2_concept\powerpoint\teched11_powerpoint_page1.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EFB78B-AC37-4A6C-AE40-2C54E3E06B06}" type="datetime1">
              <a:rPr lang="en-AU" smtClean="0"/>
              <a:t>2/09/2011</a:t>
            </a:fld>
            <a:endParaRPr lang="en-AU"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Slide Number Placeholder 5"/>
          <p:cNvSpPr>
            <a:spLocks noGrp="1"/>
          </p:cNvSpPr>
          <p:nvPr>
            <p:ph type="sldNum" sz="quarter" idx="12"/>
          </p:nvPr>
        </p:nvSpPr>
        <p:spPr/>
        <p:txBody>
          <a:bodyPr/>
          <a:lstStyle/>
          <a:p>
            <a:fld id="{2721943D-A7F9-4474-AC48-B5E8E9B2DDB3}" type="slidenum">
              <a:rPr lang="en-AU" smtClean="0"/>
              <a:pPr/>
              <a:t>‹#›</a:t>
            </a:fld>
            <a:endParaRPr lang="en-A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
            <a:ext cx="8229600" cy="114300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B97118CD-8F63-4C97-ADEB-D66F39072D80}" type="datetime1">
              <a:rPr lang="en-AU" smtClean="0"/>
              <a:t>2/09/2011</a:t>
            </a:fld>
            <a:endParaRPr lang="en-AU" dirty="0"/>
          </a:p>
        </p:txBody>
      </p:sp>
      <p:sp>
        <p:nvSpPr>
          <p:cNvPr id="6" name="Footer Placeholder 5"/>
          <p:cNvSpPr>
            <a:spLocks noGrp="1"/>
          </p:cNvSpPr>
          <p:nvPr>
            <p:ph type="ftr" sz="quarter" idx="11"/>
          </p:nvPr>
        </p:nvSpPr>
        <p:spPr/>
        <p:txBody>
          <a:bodyPr/>
          <a:lstStyle/>
          <a:p>
            <a:r>
              <a:rPr lang="en-AU" smtClean="0"/>
              <a:t>(c) 2011 Microsoft. All rights reserved.</a:t>
            </a:r>
            <a:endParaRPr lang="en-AU" dirty="0"/>
          </a:p>
        </p:txBody>
      </p:sp>
      <p:sp>
        <p:nvSpPr>
          <p:cNvPr id="7" name="Slide Number Placeholder 6"/>
          <p:cNvSpPr>
            <a:spLocks noGrp="1"/>
          </p:cNvSpPr>
          <p:nvPr>
            <p:ph type="sldNum" sz="quarter" idx="12"/>
          </p:nvPr>
        </p:nvSpPr>
        <p:spPr/>
        <p:txBody>
          <a:bodyPr/>
          <a:lstStyle/>
          <a:p>
            <a:fld id="{2721943D-A7F9-4474-AC48-B5E8E9B2DDB3}" type="slidenum">
              <a:rPr lang="en-AU" smtClean="0"/>
              <a:pPr/>
              <a:t>‹#›</a:t>
            </a:fld>
            <a:endParaRPr lang="en-AU" dirty="0"/>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a:solidFill>
            <a:schemeClr val="bg1"/>
          </a:solidFill>
        </p:spPr>
        <p:txBody>
          <a:bodyPr anchor="b">
            <a:norm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solidFill>
            <a:schemeClr val="bg1"/>
          </a:solidFill>
        </p:spPr>
        <p:txBody>
          <a:bodyPr/>
          <a:lstStyle>
            <a:lvl1pPr>
              <a:defRPr sz="2400">
                <a:solidFill>
                  <a:schemeClr val="tx1">
                    <a:lumMod val="50000"/>
                    <a:lumOff val="50000"/>
                  </a:schemeClr>
                </a:solidFill>
              </a:defRPr>
            </a:lvl1pPr>
            <a:lvl2pPr>
              <a:defRPr sz="2000">
                <a:solidFill>
                  <a:schemeClr val="tx1">
                    <a:lumMod val="50000"/>
                    <a:lumOff val="50000"/>
                  </a:schemeClr>
                </a:solidFill>
              </a:defRPr>
            </a:lvl2pPr>
            <a:lvl3pPr>
              <a:defRPr sz="1800">
                <a:solidFill>
                  <a:schemeClr val="tx1">
                    <a:lumMod val="50000"/>
                    <a:lumOff val="50000"/>
                  </a:schemeClr>
                </a:solidFill>
              </a:defRPr>
            </a:lvl3pPr>
            <a:lvl4pPr>
              <a:defRPr sz="1600">
                <a:solidFill>
                  <a:schemeClr val="tx1">
                    <a:lumMod val="50000"/>
                    <a:lumOff val="50000"/>
                  </a:schemeClr>
                </a:solidFill>
              </a:defRPr>
            </a:lvl4pPr>
            <a:lvl5pPr>
              <a:defRPr sz="1600">
                <a:solidFill>
                  <a:schemeClr val="tx1">
                    <a:lumMod val="50000"/>
                    <a:lumOff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7" name="Date Placeholder 6"/>
          <p:cNvSpPr>
            <a:spLocks noGrp="1"/>
          </p:cNvSpPr>
          <p:nvPr>
            <p:ph type="dt" sz="half" idx="10"/>
          </p:nvPr>
        </p:nvSpPr>
        <p:spPr/>
        <p:txBody>
          <a:bodyPr/>
          <a:lstStyle/>
          <a:p>
            <a:fld id="{6B4F00E4-E128-49DC-A031-34EAD9C2E422}" type="datetime1">
              <a:rPr lang="en-AU" smtClean="0"/>
              <a:t>2/09/2011</a:t>
            </a:fld>
            <a:endParaRPr lang="en-AU" dirty="0"/>
          </a:p>
        </p:txBody>
      </p:sp>
      <p:sp>
        <p:nvSpPr>
          <p:cNvPr id="8" name="Footer Placeholder 7"/>
          <p:cNvSpPr>
            <a:spLocks noGrp="1"/>
          </p:cNvSpPr>
          <p:nvPr>
            <p:ph type="ftr" sz="quarter" idx="11"/>
          </p:nvPr>
        </p:nvSpPr>
        <p:spPr/>
        <p:txBody>
          <a:bodyPr/>
          <a:lstStyle/>
          <a:p>
            <a:r>
              <a:rPr lang="en-AU" smtClean="0"/>
              <a:t>(c) 2011 Microsoft. All rights reserved.</a:t>
            </a:r>
            <a:endParaRPr lang="en-AU" dirty="0"/>
          </a:p>
        </p:txBody>
      </p:sp>
      <p:sp>
        <p:nvSpPr>
          <p:cNvPr id="9" name="Slide Number Placeholder 8"/>
          <p:cNvSpPr>
            <a:spLocks noGrp="1"/>
          </p:cNvSpPr>
          <p:nvPr>
            <p:ph type="sldNum" sz="quarter" idx="12"/>
          </p:nvPr>
        </p:nvSpPr>
        <p:spPr/>
        <p:txBody>
          <a:bodyPr/>
          <a:lstStyle/>
          <a:p>
            <a:fld id="{2721943D-A7F9-4474-AC48-B5E8E9B2DDB3}" type="slidenum">
              <a:rPr lang="en-AU" smtClean="0"/>
              <a:pPr/>
              <a:t>‹#›</a:t>
            </a:fld>
            <a:endParaRPr lang="en-AU" dirty="0"/>
          </a:p>
        </p:txBody>
      </p:sp>
      <p:pic>
        <p:nvPicPr>
          <p:cNvPr id="11"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4" name="Footer Placeholder 3"/>
          <p:cNvSpPr>
            <a:spLocks noGrp="1"/>
          </p:cNvSpPr>
          <p:nvPr>
            <p:ph type="ftr" sz="quarter" idx="11"/>
          </p:nvPr>
        </p:nvSpPr>
        <p:spPr/>
        <p:txBody>
          <a:bodyPr/>
          <a:lstStyle/>
          <a:p>
            <a:r>
              <a:rPr lang="en-AU" smtClean="0"/>
              <a:t>(c) 2011 Microsoft. All rights reserved.</a:t>
            </a:r>
            <a:endParaRPr lang="en-AU" dirty="0"/>
          </a:p>
        </p:txBody>
      </p:sp>
      <p:sp>
        <p:nvSpPr>
          <p:cNvPr id="5" name="Slide Number Placeholder 4"/>
          <p:cNvSpPr>
            <a:spLocks noGrp="1"/>
          </p:cNvSpPr>
          <p:nvPr>
            <p:ph type="sldNum" sz="quarter" idx="12"/>
          </p:nvPr>
        </p:nvSpPr>
        <p:spPr/>
        <p:txBody>
          <a:bodyPr/>
          <a:lstStyle/>
          <a:p>
            <a:fld id="{2721943D-A7F9-4474-AC48-B5E8E9B2DDB3}" type="slidenum">
              <a:rPr lang="en-AU" smtClean="0"/>
              <a:pPr/>
              <a:t>‹#›</a:t>
            </a:fld>
            <a:endParaRPr lang="en-AU" dirty="0"/>
          </a:p>
        </p:txBody>
      </p:sp>
      <p:pic>
        <p:nvPicPr>
          <p:cNvPr id="6146"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smtClean="0"/>
              <a:t>(c) 2011 Microsoft. All rights reserved.</a:t>
            </a:r>
            <a:endParaRPr lang="en-AU" dirty="0"/>
          </a:p>
        </p:txBody>
      </p:sp>
      <p:sp>
        <p:nvSpPr>
          <p:cNvPr id="4" name="Slide Number Placeholder 3"/>
          <p:cNvSpPr>
            <a:spLocks noGrp="1"/>
          </p:cNvSpPr>
          <p:nvPr>
            <p:ph type="sldNum" sz="quarter" idx="12"/>
          </p:nvPr>
        </p:nvSpPr>
        <p:spPr/>
        <p:txBody>
          <a:bodyPr/>
          <a:lstStyle/>
          <a:p>
            <a:fld id="{2721943D-A7F9-4474-AC48-B5E8E9B2DDB3}" type="slidenum">
              <a:rPr lang="en-AU" smtClean="0"/>
              <a:pPr/>
              <a:t>‹#›</a:t>
            </a:fld>
            <a:endParaRPr lang="en-AU" dirty="0"/>
          </a:p>
        </p:txBody>
      </p:sp>
      <p:pic>
        <p:nvPicPr>
          <p:cNvPr id="5"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8A66D8-1CAC-4C59-BD22-220102F538C0}" type="datetime1">
              <a:rPr lang="en-AU" smtClean="0"/>
              <a:t>2/09/2011</a:t>
            </a:fld>
            <a:endParaRPr lang="en-AU" dirty="0"/>
          </a:p>
        </p:txBody>
      </p:sp>
      <p:sp>
        <p:nvSpPr>
          <p:cNvPr id="6" name="Footer Placeholder 5"/>
          <p:cNvSpPr>
            <a:spLocks noGrp="1"/>
          </p:cNvSpPr>
          <p:nvPr>
            <p:ph type="ftr" sz="quarter" idx="11"/>
          </p:nvPr>
        </p:nvSpPr>
        <p:spPr/>
        <p:txBody>
          <a:bodyPr/>
          <a:lstStyle/>
          <a:p>
            <a:r>
              <a:rPr lang="en-AU" smtClean="0"/>
              <a:t>(c) 2011 Microsoft. All rights reserved.</a:t>
            </a:r>
            <a:endParaRPr lang="en-AU" dirty="0"/>
          </a:p>
        </p:txBody>
      </p:sp>
      <p:sp>
        <p:nvSpPr>
          <p:cNvPr id="7" name="Slide Number Placeholder 6"/>
          <p:cNvSpPr>
            <a:spLocks noGrp="1"/>
          </p:cNvSpPr>
          <p:nvPr>
            <p:ph type="sldNum" sz="quarter" idx="12"/>
          </p:nvPr>
        </p:nvSpPr>
        <p:spPr/>
        <p:txBody>
          <a:bodyPr/>
          <a:lstStyle/>
          <a:p>
            <a:fld id="{2721943D-A7F9-4474-AC48-B5E8E9B2DDB3}" type="slidenum">
              <a:rPr lang="en-AU" smtClean="0"/>
              <a:pPr/>
              <a:t>‹#›</a:t>
            </a:fld>
            <a:endParaRPr lang="en-AU" dirty="0"/>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8" name="Picture 4" descr="O:\Wunderman\CLIENTS\Microsoft\_SMIC_FY11\SMIC1062 TechEd 2011\Creative\Digital\2_concept\powerpoint\teched11_powerpoint_page2.jpg"/>
          <p:cNvPicPr>
            <a:picLocks noChangeAspect="1" noChangeArrowheads="1"/>
          </p:cNvPicPr>
          <p:nvPr/>
        </p:nvPicPr>
        <p:blipFill>
          <a:blip r:embed="rId15" cstate="email"/>
          <a:srcRect/>
          <a:stretch>
            <a:fillRect/>
          </a:stretch>
        </p:blipFill>
        <p:spPr bwMode="auto">
          <a:xfrm>
            <a:off x="0" y="0"/>
            <a:ext cx="9144000" cy="6858000"/>
          </a:xfrm>
          <a:prstGeom prst="rect">
            <a:avLst/>
          </a:prstGeom>
          <a:noFill/>
        </p:spPr>
      </p:pic>
      <p:sp>
        <p:nvSpPr>
          <p:cNvPr id="2" name="Title Placeholder 1"/>
          <p:cNvSpPr>
            <a:spLocks noGrp="1"/>
          </p:cNvSpPr>
          <p:nvPr>
            <p:ph type="title"/>
          </p:nvPr>
        </p:nvSpPr>
        <p:spPr>
          <a:xfrm>
            <a:off x="457200" y="341784"/>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latin typeface="Segoe UI" pitchFamily="34" charset="0"/>
                <a:ea typeface="Segoe UI" pitchFamily="34" charset="0"/>
                <a:cs typeface="Segoe UI" pitchFamily="34" charset="0"/>
              </a:defRPr>
            </a:lvl1pPr>
          </a:lstStyle>
          <a:p>
            <a:fld id="{1434DAEF-ADEF-4314-AB1F-69B7FB6E84BE}" type="datetime1">
              <a:rPr lang="en-AU" smtClean="0"/>
              <a:t>2/09/2011</a:t>
            </a:fld>
            <a:endParaRPr lang="en-AU"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latin typeface="Segoe UI" pitchFamily="34" charset="0"/>
                <a:ea typeface="Segoe UI" pitchFamily="34" charset="0"/>
                <a:cs typeface="Segoe UI" pitchFamily="34" charset="0"/>
              </a:defRPr>
            </a:lvl1pPr>
          </a:lstStyle>
          <a:p>
            <a:r>
              <a:rPr lang="en-AU" smtClean="0"/>
              <a:t>(c) 2011 Microsoft. All rights reserved.</a:t>
            </a:r>
            <a:endParaRPr lang="en-AU"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latin typeface="Segoe UI" pitchFamily="34" charset="0"/>
                <a:ea typeface="Segoe UI" pitchFamily="34" charset="0"/>
                <a:cs typeface="Segoe UI" pitchFamily="34" charset="0"/>
              </a:defRPr>
            </a:lvl1pPr>
          </a:lstStyle>
          <a:p>
            <a:fld id="{2721943D-A7F9-4474-AC48-B5E8E9B2DDB3}" type="slidenum">
              <a:rPr lang="en-AU" smtClean="0"/>
              <a:pPr/>
              <a:t>‹#›</a:t>
            </a:fld>
            <a:endParaRPr lang="en-A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dt="0"/>
  <p:txStyles>
    <p:titleStyle>
      <a:lvl1pPr algn="l" defTabSz="914400" rtl="0" eaLnBrk="1" latinLnBrk="0" hangingPunct="1">
        <a:spcBef>
          <a:spcPct val="0"/>
        </a:spcBef>
        <a:buNone/>
        <a:defRPr sz="3600" kern="1200" baseline="0">
          <a:solidFill>
            <a:srgbClr val="03C2F1"/>
          </a:solidFill>
          <a:latin typeface="Segoe UI" pitchFamily="34" charset="0"/>
          <a:ea typeface="Segoe UI" pitchFamily="34" charset="0"/>
          <a:cs typeface="Segoe UI" pitchFamily="34" charset="0"/>
        </a:defRPr>
      </a:lvl1pPr>
    </p:titleStyle>
    <p:bodyStyle>
      <a:lvl1pPr marL="342900" indent="-342900" algn="l" defTabSz="914400" rtl="0" eaLnBrk="1" latinLnBrk="0" hangingPunct="1">
        <a:spcBef>
          <a:spcPct val="20000"/>
        </a:spcBef>
        <a:buClr>
          <a:srgbClr val="03C2F1"/>
        </a:buClr>
        <a:buFont typeface="Segoe UI" pitchFamily="34" charset="0"/>
        <a:buChar char="►"/>
        <a:defRPr sz="2800" kern="1200">
          <a:solidFill>
            <a:schemeClr val="bg1"/>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bg1"/>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bg1"/>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bg1"/>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bg1"/>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8" name="Picture 4" descr="O:\Wunderman\CLIENTS\Microsoft\_SMIC_FY11\SMIC1062 TechEd 2011\Creative\Digital\2_concept\powerpoint\teched11_powerpoint_page2.jpg"/>
          <p:cNvPicPr>
            <a:picLocks noChangeAspect="1" noChangeArrowheads="1"/>
          </p:cNvPicPr>
          <p:nvPr/>
        </p:nvPicPr>
        <p:blipFill>
          <a:blip r:embed="rId18" cstate="email"/>
          <a:srcRect/>
          <a:stretch>
            <a:fillRect/>
          </a:stretch>
        </p:blipFill>
        <p:spPr bwMode="auto">
          <a:xfrm>
            <a:off x="0" y="0"/>
            <a:ext cx="9144000" cy="6858000"/>
          </a:xfrm>
          <a:prstGeom prst="rect">
            <a:avLst/>
          </a:prstGeom>
          <a:noFill/>
        </p:spPr>
      </p:pic>
      <p:sp>
        <p:nvSpPr>
          <p:cNvPr id="2" name="Title Placeholder 1"/>
          <p:cNvSpPr>
            <a:spLocks noGrp="1"/>
          </p:cNvSpPr>
          <p:nvPr>
            <p:ph type="title"/>
          </p:nvPr>
        </p:nvSpPr>
        <p:spPr>
          <a:xfrm>
            <a:off x="457200" y="341784"/>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bg1"/>
                </a:solidFill>
                <a:latin typeface="Segoe UI" pitchFamily="34" charset="0"/>
                <a:ea typeface="Segoe UI" pitchFamily="34" charset="0"/>
                <a:cs typeface="Segoe UI" pitchFamily="34" charset="0"/>
              </a:defRPr>
            </a:lvl1pPr>
          </a:lstStyle>
          <a:p>
            <a:fld id="{1434DAEF-ADEF-4314-AB1F-69B7FB6E84BE}" type="datetime1">
              <a:rPr lang="en-AU" smtClean="0">
                <a:solidFill>
                  <a:srgbClr val="FFFFFF"/>
                </a:solidFill>
              </a:rPr>
              <a:pPr/>
              <a:t>2/09/2011</a:t>
            </a:fld>
            <a:endParaRPr lang="en-AU" dirty="0">
              <a:solidFill>
                <a:srgbClr val="FFFFFF"/>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bg1"/>
                </a:solidFill>
                <a:latin typeface="Segoe UI" pitchFamily="34" charset="0"/>
                <a:ea typeface="Segoe UI" pitchFamily="34" charset="0"/>
                <a:cs typeface="Segoe UI" pitchFamily="34" charset="0"/>
              </a:defRPr>
            </a:lvl1p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bg1"/>
                </a:solidFill>
                <a:latin typeface="Segoe UI" pitchFamily="34" charset="0"/>
                <a:ea typeface="Segoe UI" pitchFamily="34" charset="0"/>
                <a:cs typeface="Segoe UI" pitchFamily="34" charset="0"/>
              </a:defRPr>
            </a:lvl1pPr>
          </a:lstStyle>
          <a:p>
            <a:fld id="{2721943D-A7F9-4474-AC48-B5E8E9B2DDB3}" type="slidenum">
              <a:rPr lang="en-AU" smtClean="0">
                <a:solidFill>
                  <a:srgbClr val="FFFFFF"/>
                </a:solidFill>
              </a:rPr>
              <a:pPr/>
              <a:t>‹#›</a:t>
            </a:fld>
            <a:endParaRPr lang="en-AU" dirty="0">
              <a:solidFill>
                <a:srgbClr val="FFFFFF"/>
              </a:solidFill>
            </a:endParaRPr>
          </a:p>
        </p:txBody>
      </p:sp>
    </p:spTree>
    <p:extLst>
      <p:ext uri="{BB962C8B-B14F-4D97-AF65-F5344CB8AC3E}">
        <p14:creationId xmlns:p14="http://schemas.microsoft.com/office/powerpoint/2010/main" val="326388824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Lst>
  <p:hf sldNum="0" hdr="0" dt="0"/>
  <p:txStyles>
    <p:titleStyle>
      <a:lvl1pPr algn="l" defTabSz="914400" rtl="0" eaLnBrk="1" latinLnBrk="0" hangingPunct="1">
        <a:spcBef>
          <a:spcPct val="0"/>
        </a:spcBef>
        <a:buNone/>
        <a:defRPr sz="3600" kern="1200" baseline="0">
          <a:solidFill>
            <a:srgbClr val="03C2F1"/>
          </a:solidFill>
          <a:latin typeface="Segoe UI" pitchFamily="34" charset="0"/>
          <a:ea typeface="Segoe UI" pitchFamily="34" charset="0"/>
          <a:cs typeface="Segoe UI" pitchFamily="34" charset="0"/>
        </a:defRPr>
      </a:lvl1pPr>
    </p:titleStyle>
    <p:bodyStyle>
      <a:lvl1pPr marL="342900" indent="-342900" algn="l" defTabSz="914400" rtl="0" eaLnBrk="1" latinLnBrk="0" hangingPunct="1">
        <a:spcBef>
          <a:spcPct val="20000"/>
        </a:spcBef>
        <a:buClr>
          <a:srgbClr val="03C2F1"/>
        </a:buClr>
        <a:buFont typeface="Segoe UI" pitchFamily="34" charset="0"/>
        <a:buChar char="►"/>
        <a:defRPr sz="2800" kern="1200">
          <a:solidFill>
            <a:schemeClr val="bg1"/>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bg1"/>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bg1"/>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bg1"/>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bg1"/>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jpeg"/><Relationship Id="rId12"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jpg"/><Relationship Id="rId4" Type="http://schemas.openxmlformats.org/officeDocument/2006/relationships/image" Target="../media/image21.png"/><Relationship Id="rId9"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microsoftvirtualacademy.com/Home.aspx?WT.mc_id=otc-n-au-jtc-DPR-40787" TargetMode="Externa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Agenda</a:t>
            </a:r>
            <a:br>
              <a:rPr lang="en-US" dirty="0" smtClean="0"/>
            </a:br>
            <a:endParaRPr lang="en-US" dirty="0">
              <a:solidFill>
                <a:schemeClr val="accent2"/>
              </a:solidFill>
            </a:endParaRPr>
          </a:p>
        </p:txBody>
      </p:sp>
      <p:sp>
        <p:nvSpPr>
          <p:cNvPr id="3" name="Text Placeholder 2"/>
          <p:cNvSpPr>
            <a:spLocks noGrp="1"/>
          </p:cNvSpPr>
          <p:nvPr>
            <p:ph idx="1"/>
          </p:nvPr>
        </p:nvSpPr>
        <p:spPr>
          <a:xfrm>
            <a:off x="467544" y="2060848"/>
            <a:ext cx="8229600" cy="3849291"/>
          </a:xfrm>
        </p:spPr>
        <p:txBody>
          <a:bodyPr>
            <a:normAutofit/>
          </a:bodyPr>
          <a:lstStyle/>
          <a:p>
            <a:r>
              <a:rPr lang="en-AU" dirty="0" smtClean="0"/>
              <a:t>Our problems </a:t>
            </a:r>
            <a:endParaRPr lang="en-AU" dirty="0"/>
          </a:p>
          <a:p>
            <a:r>
              <a:rPr lang="en-AU" dirty="0" smtClean="0"/>
              <a:t>Our </a:t>
            </a:r>
            <a:r>
              <a:rPr lang="en-AU" dirty="0"/>
              <a:t>solution</a:t>
            </a:r>
          </a:p>
          <a:p>
            <a:r>
              <a:rPr lang="en-AU" dirty="0" smtClean="0"/>
              <a:t>Implementation </a:t>
            </a:r>
            <a:r>
              <a:rPr lang="en-AU" dirty="0"/>
              <a:t>plan</a:t>
            </a:r>
          </a:p>
          <a:p>
            <a:r>
              <a:rPr lang="en-AU" dirty="0" smtClean="0"/>
              <a:t>Benefits</a:t>
            </a:r>
          </a:p>
          <a:p>
            <a:r>
              <a:rPr lang="en-AU" dirty="0"/>
              <a:t>L</a:t>
            </a:r>
            <a:r>
              <a:rPr lang="en-AU" dirty="0" smtClean="0"/>
              <a:t>essons learnt</a:t>
            </a:r>
            <a:endParaRPr lang="en-AU" dirty="0"/>
          </a:p>
          <a:p>
            <a:r>
              <a:rPr lang="en-AU" dirty="0" smtClean="0"/>
              <a:t>Next Steps</a:t>
            </a:r>
          </a:p>
          <a:p>
            <a:r>
              <a:rPr lang="en-AU" dirty="0" smtClean="0"/>
              <a:t>Q &amp; A</a:t>
            </a:r>
            <a:endParaRPr lang="en-AU"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sz="4000" dirty="0" smtClean="0"/>
              <a:t>Our </a:t>
            </a:r>
            <a:r>
              <a:rPr lang="en-AU" sz="4000" dirty="0"/>
              <a:t>prob</a:t>
            </a:r>
            <a:r>
              <a:rPr lang="en-AU" sz="4000" dirty="0" smtClean="0"/>
              <a:t>lems…</a:t>
            </a:r>
            <a:r>
              <a:rPr lang="en-AU" dirty="0"/>
              <a:t/>
            </a:r>
            <a:br>
              <a:rPr lang="en-AU" dirty="0"/>
            </a:br>
            <a:endParaRPr sz="3600" dirty="0">
              <a:solidFill>
                <a:schemeClr val="accent2"/>
              </a:solidFill>
            </a:endParaRPr>
          </a:p>
        </p:txBody>
      </p:sp>
      <p:sp>
        <p:nvSpPr>
          <p:cNvPr id="3" name="Text Placeholder 2"/>
          <p:cNvSpPr>
            <a:spLocks noGrp="1"/>
          </p:cNvSpPr>
          <p:nvPr>
            <p:ph idx="1"/>
          </p:nvPr>
        </p:nvSpPr>
        <p:spPr/>
        <p:txBody>
          <a:bodyPr>
            <a:normAutofit/>
          </a:bodyPr>
          <a:lstStyle/>
          <a:p>
            <a:r>
              <a:rPr lang="en-AU" dirty="0"/>
              <a:t>Server </a:t>
            </a:r>
            <a:r>
              <a:rPr lang="en-AU" dirty="0" smtClean="0"/>
              <a:t>infrastructure age</a:t>
            </a:r>
            <a:endParaRPr lang="en-AU" dirty="0"/>
          </a:p>
          <a:p>
            <a:r>
              <a:rPr lang="en-AU" sz="2800" dirty="0" smtClean="0"/>
              <a:t>Complex </a:t>
            </a:r>
            <a:r>
              <a:rPr lang="en-AU" sz="2800" dirty="0"/>
              <a:t>server management</a:t>
            </a:r>
          </a:p>
          <a:p>
            <a:r>
              <a:rPr lang="en-AU" dirty="0"/>
              <a:t>Physical space limitations</a:t>
            </a:r>
          </a:p>
          <a:p>
            <a:r>
              <a:rPr lang="en-AU" dirty="0"/>
              <a:t>Excessive power consumption</a:t>
            </a:r>
          </a:p>
          <a:p>
            <a:r>
              <a:rPr lang="en-AU" dirty="0"/>
              <a:t>Lack of High availability</a:t>
            </a:r>
          </a:p>
          <a:p>
            <a:r>
              <a:rPr lang="en-AU" dirty="0" smtClean="0"/>
              <a:t>No replication to DR site</a:t>
            </a:r>
            <a:endParaRPr lang="en-AU"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Tree>
    <p:extLst>
      <p:ext uri="{BB962C8B-B14F-4D97-AF65-F5344CB8AC3E}">
        <p14:creationId xmlns:p14="http://schemas.microsoft.com/office/powerpoint/2010/main" val="137530936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7544" y="406405"/>
            <a:ext cx="1707519" cy="646331"/>
          </a:xfrm>
          <a:prstGeom prst="rect">
            <a:avLst/>
          </a:prstGeom>
        </p:spPr>
        <p:txBody>
          <a:bodyPr wrap="none">
            <a:spAutoFit/>
          </a:bodyPr>
          <a:lstStyle/>
          <a:p>
            <a:r>
              <a:rPr lang="en-AU" sz="3600" dirty="0" smtClean="0">
                <a:solidFill>
                  <a:srgbClr val="03C2F1"/>
                </a:solidFill>
                <a:latin typeface="Segoe UI" pitchFamily="34" charset="0"/>
                <a:ea typeface="Segoe UI" pitchFamily="34" charset="0"/>
                <a:cs typeface="Segoe UI" pitchFamily="34" charset="0"/>
              </a:rPr>
              <a:t>Video…</a:t>
            </a:r>
            <a:endParaRPr lang="en-AU" sz="3600" dirty="0">
              <a:solidFill>
                <a:srgbClr val="03C2F1"/>
              </a:solidFill>
              <a:latin typeface="Segoe UI" pitchFamily="34" charset="0"/>
              <a:ea typeface="Segoe UI" pitchFamily="34" charset="0"/>
              <a:cs typeface="Segoe UI" pitchFamily="34" charset="0"/>
            </a:endParaRPr>
          </a:p>
        </p:txBody>
      </p:sp>
      <p:pic>
        <p:nvPicPr>
          <p:cNvPr id="2" name="Simplify Core Business Operations_ Target _Ryan England.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512" y="0"/>
            <a:ext cx="9144000" cy="685799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6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Our solution…</a:t>
            </a:r>
            <a:endParaRPr sz="3600" dirty="0">
              <a:solidFill>
                <a:schemeClr val="accent2"/>
              </a:solidFill>
            </a:endParaRPr>
          </a:p>
        </p:txBody>
      </p:sp>
      <p:sp>
        <p:nvSpPr>
          <p:cNvPr id="3" name="Text Placeholder 2"/>
          <p:cNvSpPr>
            <a:spLocks noGrp="1"/>
          </p:cNvSpPr>
          <p:nvPr>
            <p:ph idx="1"/>
          </p:nvPr>
        </p:nvSpPr>
        <p:spPr/>
        <p:txBody>
          <a:bodyPr>
            <a:normAutofit/>
          </a:bodyPr>
          <a:lstStyle/>
          <a:p>
            <a:r>
              <a:rPr lang="en-AU" dirty="0"/>
              <a:t>Virtual platform running Hyper-V on Windows Server 2008 R2</a:t>
            </a:r>
          </a:p>
          <a:p>
            <a:r>
              <a:rPr lang="en-AU" dirty="0"/>
              <a:t>Cluster running across four physical servers</a:t>
            </a:r>
          </a:p>
          <a:p>
            <a:r>
              <a:rPr lang="en-AU" dirty="0" smtClean="0"/>
              <a:t>System </a:t>
            </a:r>
            <a:r>
              <a:rPr lang="en-AU" dirty="0"/>
              <a:t>Centre VMM used for P2V conversion of existing servers</a:t>
            </a:r>
          </a:p>
          <a:p>
            <a:r>
              <a:rPr lang="en-AU" dirty="0"/>
              <a:t>Replication to DR site using System Centre DPM</a:t>
            </a:r>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Tree>
    <p:extLst>
      <p:ext uri="{BB962C8B-B14F-4D97-AF65-F5344CB8AC3E}">
        <p14:creationId xmlns:p14="http://schemas.microsoft.com/office/powerpoint/2010/main" val="13114797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Hardware configuration…</a:t>
            </a:r>
            <a:endParaRPr lang="en-US"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TextBox 5"/>
          <p:cNvSpPr txBox="1"/>
          <p:nvPr/>
        </p:nvSpPr>
        <p:spPr>
          <a:xfrm>
            <a:off x="8388424" y="5103891"/>
            <a:ext cx="576064" cy="646331"/>
          </a:xfrm>
          <a:prstGeom prst="rect">
            <a:avLst/>
          </a:prstGeom>
          <a:noFill/>
        </p:spPr>
        <p:txBody>
          <a:bodyPr wrap="square" rtlCol="0">
            <a:spAutoFit/>
          </a:bodyPr>
          <a:lstStyle/>
          <a:p>
            <a:r>
              <a:rPr lang="en-AU" dirty="0" smtClean="0">
                <a:solidFill>
                  <a:schemeClr val="bg1"/>
                </a:solidFill>
              </a:rPr>
              <a:t>DR Site</a:t>
            </a:r>
            <a:endParaRPr lang="en-AU" dirty="0">
              <a:solidFill>
                <a:schemeClr val="bg1"/>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82631"/>
            <a:ext cx="8907463"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76478" y="4098209"/>
            <a:ext cx="6596063"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a:off x="1619672" y="3140968"/>
            <a:ext cx="1008112" cy="957241"/>
          </a:xfrm>
          <a:prstGeom prst="straightConnector1">
            <a:avLst/>
          </a:prstGeom>
          <a:ln w="38100">
            <a:tailEnd type="arrow"/>
          </a:ln>
        </p:spPr>
        <p:style>
          <a:lnRef idx="1">
            <a:schemeClr val="accent4"/>
          </a:lnRef>
          <a:fillRef idx="0">
            <a:schemeClr val="accent4"/>
          </a:fillRef>
          <a:effectRef idx="0">
            <a:schemeClr val="accent4"/>
          </a:effectRef>
          <a:fontRef idx="minor">
            <a:schemeClr val="tx1"/>
          </a:fontRef>
        </p:style>
      </p:cxnSp>
      <p:cxnSp>
        <p:nvCxnSpPr>
          <p:cNvPr id="10" name="Straight Arrow Connector 9"/>
          <p:cNvCxnSpPr/>
          <p:nvPr/>
        </p:nvCxnSpPr>
        <p:spPr>
          <a:xfrm flipH="1">
            <a:off x="6948264" y="3284984"/>
            <a:ext cx="1044116" cy="813225"/>
          </a:xfrm>
          <a:prstGeom prst="straightConnector1">
            <a:avLst/>
          </a:prstGeom>
          <a:ln w="38100">
            <a:tailEnd type="arrow"/>
          </a:ln>
        </p:spPr>
        <p:style>
          <a:lnRef idx="1">
            <a:schemeClr val="accent4"/>
          </a:lnRef>
          <a:fillRef idx="0">
            <a:schemeClr val="accent4"/>
          </a:fillRef>
          <a:effectRef idx="0">
            <a:schemeClr val="accent4"/>
          </a:effectRef>
          <a:fontRef idx="minor">
            <a:schemeClr val="tx1"/>
          </a:fontRef>
        </p:style>
      </p:cxnSp>
      <p:cxnSp>
        <p:nvCxnSpPr>
          <p:cNvPr id="2048" name="Straight Arrow Connector 2047"/>
          <p:cNvCxnSpPr/>
          <p:nvPr/>
        </p:nvCxnSpPr>
        <p:spPr>
          <a:xfrm>
            <a:off x="3563888" y="3370413"/>
            <a:ext cx="794598" cy="727796"/>
          </a:xfrm>
          <a:prstGeom prst="straightConnector1">
            <a:avLst/>
          </a:prstGeom>
          <a:ln w="38100">
            <a:tailEnd type="arrow"/>
          </a:ln>
        </p:spPr>
        <p:style>
          <a:lnRef idx="1">
            <a:schemeClr val="accent4"/>
          </a:lnRef>
          <a:fillRef idx="0">
            <a:schemeClr val="accent4"/>
          </a:fillRef>
          <a:effectRef idx="0">
            <a:schemeClr val="accent4"/>
          </a:effectRef>
          <a:fontRef idx="minor">
            <a:schemeClr val="tx1"/>
          </a:fontRef>
        </p:style>
      </p:cxnSp>
      <p:cxnSp>
        <p:nvCxnSpPr>
          <p:cNvPr id="2051" name="Straight Arrow Connector 2050"/>
          <p:cNvCxnSpPr/>
          <p:nvPr/>
        </p:nvCxnSpPr>
        <p:spPr>
          <a:xfrm flipH="1">
            <a:off x="4932040" y="3370413"/>
            <a:ext cx="794472" cy="727796"/>
          </a:xfrm>
          <a:prstGeom prst="straightConnector1">
            <a:avLst/>
          </a:prstGeom>
          <a:ln w="38100">
            <a:tailEnd type="arrow"/>
          </a:ln>
        </p:spPr>
        <p:style>
          <a:lnRef idx="1">
            <a:schemeClr val="accent4"/>
          </a:lnRef>
          <a:fillRef idx="0">
            <a:schemeClr val="accent4"/>
          </a:fillRef>
          <a:effectRef idx="0">
            <a:schemeClr val="accent4"/>
          </a:effectRef>
          <a:fontRef idx="minor">
            <a:schemeClr val="tx1"/>
          </a:fontRef>
        </p:style>
      </p:cxnSp>
      <p:pic>
        <p:nvPicPr>
          <p:cNvPr id="3084" name="Picture 12"/>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7794168" y="4835944"/>
            <a:ext cx="1258553" cy="361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2403028" y="4399834"/>
            <a:ext cx="4316413" cy="1408113"/>
            <a:chOff x="2403028" y="4399834"/>
            <a:chExt cx="4316413" cy="1408113"/>
          </a:xfrm>
        </p:grpSpPr>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3028" y="4399834"/>
              <a:ext cx="4316413" cy="140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771800" y="4916095"/>
              <a:ext cx="579859" cy="568004"/>
              <a:chOff x="577543" y="4528323"/>
              <a:chExt cx="579859" cy="568004"/>
            </a:xfrm>
          </p:grpSpPr>
          <p:pic>
            <p:nvPicPr>
              <p:cNvPr id="29" name="Picture 15" descr="File-Generic.png"/>
              <p:cNvPicPr>
                <a:picLocks noChangeAspect="1"/>
              </p:cNvPicPr>
              <p:nvPr/>
            </p:nvPicPr>
            <p:blipFill>
              <a:blip r:embed="rId7" cstate="print"/>
              <a:stretch>
                <a:fillRect/>
              </a:stretch>
            </p:blipFill>
            <p:spPr>
              <a:xfrm>
                <a:off x="814502" y="4528323"/>
                <a:ext cx="342900" cy="370927"/>
              </a:xfrm>
              <a:prstGeom prst="rect">
                <a:avLst/>
              </a:prstGeom>
            </p:spPr>
          </p:pic>
          <p:pic>
            <p:nvPicPr>
              <p:cNvPr id="30" name="Picture 29" descr="File-Generic.png"/>
              <p:cNvPicPr>
                <a:picLocks noChangeAspect="1"/>
              </p:cNvPicPr>
              <p:nvPr/>
            </p:nvPicPr>
            <p:blipFill>
              <a:blip r:embed="rId7" cstate="print"/>
              <a:stretch>
                <a:fillRect/>
              </a:stretch>
            </p:blipFill>
            <p:spPr>
              <a:xfrm>
                <a:off x="755576" y="4571459"/>
                <a:ext cx="342900" cy="370927"/>
              </a:xfrm>
              <a:prstGeom prst="rect">
                <a:avLst/>
              </a:prstGeom>
            </p:spPr>
          </p:pic>
          <p:pic>
            <p:nvPicPr>
              <p:cNvPr id="31" name="Picture 30" descr="File-Generic.png"/>
              <p:cNvPicPr>
                <a:picLocks noChangeAspect="1"/>
              </p:cNvPicPr>
              <p:nvPr/>
            </p:nvPicPr>
            <p:blipFill>
              <a:blip r:embed="rId7" cstate="print"/>
              <a:stretch>
                <a:fillRect/>
              </a:stretch>
            </p:blipFill>
            <p:spPr>
              <a:xfrm>
                <a:off x="696650" y="4647659"/>
                <a:ext cx="342900" cy="370927"/>
              </a:xfrm>
              <a:prstGeom prst="rect">
                <a:avLst/>
              </a:prstGeom>
            </p:spPr>
          </p:pic>
          <p:pic>
            <p:nvPicPr>
              <p:cNvPr id="32" name="Picture 31" descr="File-Generic.png"/>
              <p:cNvPicPr>
                <a:picLocks noChangeAspect="1"/>
              </p:cNvPicPr>
              <p:nvPr/>
            </p:nvPicPr>
            <p:blipFill>
              <a:blip r:embed="rId7" cstate="print"/>
              <a:stretch>
                <a:fillRect/>
              </a:stretch>
            </p:blipFill>
            <p:spPr>
              <a:xfrm>
                <a:off x="637723" y="4725400"/>
                <a:ext cx="342900" cy="370927"/>
              </a:xfrm>
              <a:prstGeom prst="rect">
                <a:avLst/>
              </a:prstGeom>
            </p:spPr>
          </p:pic>
          <p:sp>
            <p:nvSpPr>
              <p:cNvPr id="33" name="TextBox 32"/>
              <p:cNvSpPr txBox="1"/>
              <p:nvPr/>
            </p:nvSpPr>
            <p:spPr>
              <a:xfrm>
                <a:off x="577543" y="4808373"/>
                <a:ext cx="520904" cy="215444"/>
              </a:xfrm>
              <a:prstGeom prst="rect">
                <a:avLst/>
              </a:prstGeom>
              <a:noFill/>
            </p:spPr>
            <p:txBody>
              <a:bodyPr wrap="square" rtlCol="0">
                <a:spAutoFit/>
              </a:bodyPr>
              <a:lstStyle/>
              <a:p>
                <a:r>
                  <a:rPr lang="en-US" sz="800" dirty="0" smtClean="0">
                    <a:latin typeface="Verdana" pitchFamily="34" charset="0"/>
                  </a:rPr>
                  <a:t>.VHD</a:t>
                </a:r>
                <a:endParaRPr lang="en-US" sz="800" dirty="0">
                  <a:latin typeface="Verdana" pitchFamily="34" charset="0"/>
                </a:endParaRPr>
              </a:p>
            </p:txBody>
          </p:sp>
        </p:grpSp>
        <p:grpSp>
          <p:nvGrpSpPr>
            <p:cNvPr id="41" name="Group 40"/>
            <p:cNvGrpSpPr/>
            <p:nvPr/>
          </p:nvGrpSpPr>
          <p:grpSpPr>
            <a:xfrm>
              <a:off x="4861473" y="4967284"/>
              <a:ext cx="579859" cy="568004"/>
              <a:chOff x="577543" y="4528323"/>
              <a:chExt cx="579859" cy="568004"/>
            </a:xfrm>
          </p:grpSpPr>
          <p:pic>
            <p:nvPicPr>
              <p:cNvPr id="42" name="Picture 15" descr="File-Generic.png"/>
              <p:cNvPicPr>
                <a:picLocks noChangeAspect="1"/>
              </p:cNvPicPr>
              <p:nvPr/>
            </p:nvPicPr>
            <p:blipFill>
              <a:blip r:embed="rId7" cstate="print"/>
              <a:stretch>
                <a:fillRect/>
              </a:stretch>
            </p:blipFill>
            <p:spPr>
              <a:xfrm>
                <a:off x="814502" y="4528323"/>
                <a:ext cx="342900" cy="370927"/>
              </a:xfrm>
              <a:prstGeom prst="rect">
                <a:avLst/>
              </a:prstGeom>
            </p:spPr>
          </p:pic>
          <p:pic>
            <p:nvPicPr>
              <p:cNvPr id="43" name="Picture 42" descr="File-Generic.png"/>
              <p:cNvPicPr>
                <a:picLocks noChangeAspect="1"/>
              </p:cNvPicPr>
              <p:nvPr/>
            </p:nvPicPr>
            <p:blipFill>
              <a:blip r:embed="rId7" cstate="print"/>
              <a:stretch>
                <a:fillRect/>
              </a:stretch>
            </p:blipFill>
            <p:spPr>
              <a:xfrm>
                <a:off x="755576" y="4571459"/>
                <a:ext cx="342900" cy="370927"/>
              </a:xfrm>
              <a:prstGeom prst="rect">
                <a:avLst/>
              </a:prstGeom>
            </p:spPr>
          </p:pic>
          <p:pic>
            <p:nvPicPr>
              <p:cNvPr id="44" name="Picture 43" descr="File-Generic.png"/>
              <p:cNvPicPr>
                <a:picLocks noChangeAspect="1"/>
              </p:cNvPicPr>
              <p:nvPr/>
            </p:nvPicPr>
            <p:blipFill>
              <a:blip r:embed="rId7" cstate="print"/>
              <a:stretch>
                <a:fillRect/>
              </a:stretch>
            </p:blipFill>
            <p:spPr>
              <a:xfrm>
                <a:off x="696650" y="4647659"/>
                <a:ext cx="342900" cy="370927"/>
              </a:xfrm>
              <a:prstGeom prst="rect">
                <a:avLst/>
              </a:prstGeom>
            </p:spPr>
          </p:pic>
          <p:pic>
            <p:nvPicPr>
              <p:cNvPr id="45" name="Picture 44" descr="File-Generic.png"/>
              <p:cNvPicPr>
                <a:picLocks noChangeAspect="1"/>
              </p:cNvPicPr>
              <p:nvPr/>
            </p:nvPicPr>
            <p:blipFill>
              <a:blip r:embed="rId7" cstate="print"/>
              <a:stretch>
                <a:fillRect/>
              </a:stretch>
            </p:blipFill>
            <p:spPr>
              <a:xfrm>
                <a:off x="637723" y="4725400"/>
                <a:ext cx="342900" cy="370927"/>
              </a:xfrm>
              <a:prstGeom prst="rect">
                <a:avLst/>
              </a:prstGeom>
            </p:spPr>
          </p:pic>
          <p:sp>
            <p:nvSpPr>
              <p:cNvPr id="46" name="TextBox 45"/>
              <p:cNvSpPr txBox="1"/>
              <p:nvPr/>
            </p:nvSpPr>
            <p:spPr>
              <a:xfrm>
                <a:off x="577543" y="4808373"/>
                <a:ext cx="520904" cy="215444"/>
              </a:xfrm>
              <a:prstGeom prst="rect">
                <a:avLst/>
              </a:prstGeom>
              <a:noFill/>
            </p:spPr>
            <p:txBody>
              <a:bodyPr wrap="square" rtlCol="0">
                <a:spAutoFit/>
              </a:bodyPr>
              <a:lstStyle/>
              <a:p>
                <a:r>
                  <a:rPr lang="en-US" sz="800" dirty="0" smtClean="0">
                    <a:latin typeface="Verdana" pitchFamily="34" charset="0"/>
                  </a:rPr>
                  <a:t>.VHD</a:t>
                </a:r>
                <a:endParaRPr lang="en-US" sz="800" dirty="0">
                  <a:latin typeface="Verdana" pitchFamily="34" charset="0"/>
                </a:endParaRPr>
              </a:p>
            </p:txBody>
          </p:sp>
        </p:grpSp>
        <p:grpSp>
          <p:nvGrpSpPr>
            <p:cNvPr id="47" name="Group 46"/>
            <p:cNvGrpSpPr/>
            <p:nvPr/>
          </p:nvGrpSpPr>
          <p:grpSpPr>
            <a:xfrm>
              <a:off x="5901029" y="4959514"/>
              <a:ext cx="579859" cy="568004"/>
              <a:chOff x="577543" y="4528323"/>
              <a:chExt cx="579859" cy="568004"/>
            </a:xfrm>
          </p:grpSpPr>
          <p:pic>
            <p:nvPicPr>
              <p:cNvPr id="48" name="Picture 15" descr="File-Generic.png"/>
              <p:cNvPicPr>
                <a:picLocks noChangeAspect="1"/>
              </p:cNvPicPr>
              <p:nvPr/>
            </p:nvPicPr>
            <p:blipFill>
              <a:blip r:embed="rId7" cstate="print"/>
              <a:stretch>
                <a:fillRect/>
              </a:stretch>
            </p:blipFill>
            <p:spPr>
              <a:xfrm>
                <a:off x="814502" y="4528323"/>
                <a:ext cx="342900" cy="370927"/>
              </a:xfrm>
              <a:prstGeom prst="rect">
                <a:avLst/>
              </a:prstGeom>
            </p:spPr>
          </p:pic>
          <p:pic>
            <p:nvPicPr>
              <p:cNvPr id="49" name="Picture 48" descr="File-Generic.png"/>
              <p:cNvPicPr>
                <a:picLocks noChangeAspect="1"/>
              </p:cNvPicPr>
              <p:nvPr/>
            </p:nvPicPr>
            <p:blipFill>
              <a:blip r:embed="rId7" cstate="print"/>
              <a:stretch>
                <a:fillRect/>
              </a:stretch>
            </p:blipFill>
            <p:spPr>
              <a:xfrm>
                <a:off x="755576" y="4571459"/>
                <a:ext cx="342900" cy="370927"/>
              </a:xfrm>
              <a:prstGeom prst="rect">
                <a:avLst/>
              </a:prstGeom>
            </p:spPr>
          </p:pic>
          <p:pic>
            <p:nvPicPr>
              <p:cNvPr id="50" name="Picture 49" descr="File-Generic.png"/>
              <p:cNvPicPr>
                <a:picLocks noChangeAspect="1"/>
              </p:cNvPicPr>
              <p:nvPr/>
            </p:nvPicPr>
            <p:blipFill>
              <a:blip r:embed="rId7" cstate="print"/>
              <a:stretch>
                <a:fillRect/>
              </a:stretch>
            </p:blipFill>
            <p:spPr>
              <a:xfrm>
                <a:off x="696650" y="4647659"/>
                <a:ext cx="342900" cy="370927"/>
              </a:xfrm>
              <a:prstGeom prst="rect">
                <a:avLst/>
              </a:prstGeom>
            </p:spPr>
          </p:pic>
          <p:pic>
            <p:nvPicPr>
              <p:cNvPr id="51" name="Picture 50" descr="File-Generic.png"/>
              <p:cNvPicPr>
                <a:picLocks noChangeAspect="1"/>
              </p:cNvPicPr>
              <p:nvPr/>
            </p:nvPicPr>
            <p:blipFill>
              <a:blip r:embed="rId7" cstate="print"/>
              <a:stretch>
                <a:fillRect/>
              </a:stretch>
            </p:blipFill>
            <p:spPr>
              <a:xfrm>
                <a:off x="637723" y="4725400"/>
                <a:ext cx="342900" cy="370927"/>
              </a:xfrm>
              <a:prstGeom prst="rect">
                <a:avLst/>
              </a:prstGeom>
            </p:spPr>
          </p:pic>
          <p:sp>
            <p:nvSpPr>
              <p:cNvPr id="52" name="TextBox 51"/>
              <p:cNvSpPr txBox="1"/>
              <p:nvPr/>
            </p:nvSpPr>
            <p:spPr>
              <a:xfrm>
                <a:off x="577543" y="4808373"/>
                <a:ext cx="520904" cy="215444"/>
              </a:xfrm>
              <a:prstGeom prst="rect">
                <a:avLst/>
              </a:prstGeom>
              <a:noFill/>
            </p:spPr>
            <p:txBody>
              <a:bodyPr wrap="square" rtlCol="0">
                <a:spAutoFit/>
              </a:bodyPr>
              <a:lstStyle/>
              <a:p>
                <a:r>
                  <a:rPr lang="en-US" sz="800" dirty="0" smtClean="0">
                    <a:latin typeface="Verdana" pitchFamily="34" charset="0"/>
                  </a:rPr>
                  <a:t>.VHD</a:t>
                </a:r>
                <a:endParaRPr lang="en-US" sz="800" dirty="0">
                  <a:latin typeface="Verdana" pitchFamily="34" charset="0"/>
                </a:endParaRPr>
              </a:p>
            </p:txBody>
          </p:sp>
        </p:grpSp>
        <p:grpSp>
          <p:nvGrpSpPr>
            <p:cNvPr id="53" name="Group 52"/>
            <p:cNvGrpSpPr/>
            <p:nvPr/>
          </p:nvGrpSpPr>
          <p:grpSpPr>
            <a:xfrm>
              <a:off x="3790364" y="4971236"/>
              <a:ext cx="579859" cy="568004"/>
              <a:chOff x="577543" y="4528323"/>
              <a:chExt cx="579859" cy="568004"/>
            </a:xfrm>
          </p:grpSpPr>
          <p:pic>
            <p:nvPicPr>
              <p:cNvPr id="54" name="Picture 15" descr="File-Generic.png"/>
              <p:cNvPicPr>
                <a:picLocks noChangeAspect="1"/>
              </p:cNvPicPr>
              <p:nvPr/>
            </p:nvPicPr>
            <p:blipFill>
              <a:blip r:embed="rId7" cstate="print"/>
              <a:stretch>
                <a:fillRect/>
              </a:stretch>
            </p:blipFill>
            <p:spPr>
              <a:xfrm>
                <a:off x="814502" y="4528323"/>
                <a:ext cx="342900" cy="370927"/>
              </a:xfrm>
              <a:prstGeom prst="rect">
                <a:avLst/>
              </a:prstGeom>
            </p:spPr>
          </p:pic>
          <p:pic>
            <p:nvPicPr>
              <p:cNvPr id="55" name="Picture 54" descr="File-Generic.png"/>
              <p:cNvPicPr>
                <a:picLocks noChangeAspect="1"/>
              </p:cNvPicPr>
              <p:nvPr/>
            </p:nvPicPr>
            <p:blipFill>
              <a:blip r:embed="rId7" cstate="print"/>
              <a:stretch>
                <a:fillRect/>
              </a:stretch>
            </p:blipFill>
            <p:spPr>
              <a:xfrm>
                <a:off x="755576" y="4571459"/>
                <a:ext cx="342900" cy="370927"/>
              </a:xfrm>
              <a:prstGeom prst="rect">
                <a:avLst/>
              </a:prstGeom>
            </p:spPr>
          </p:pic>
          <p:pic>
            <p:nvPicPr>
              <p:cNvPr id="56" name="Picture 55" descr="File-Generic.png"/>
              <p:cNvPicPr>
                <a:picLocks noChangeAspect="1"/>
              </p:cNvPicPr>
              <p:nvPr/>
            </p:nvPicPr>
            <p:blipFill>
              <a:blip r:embed="rId7" cstate="print"/>
              <a:stretch>
                <a:fillRect/>
              </a:stretch>
            </p:blipFill>
            <p:spPr>
              <a:xfrm>
                <a:off x="696650" y="4647659"/>
                <a:ext cx="342900" cy="370927"/>
              </a:xfrm>
              <a:prstGeom prst="rect">
                <a:avLst/>
              </a:prstGeom>
            </p:spPr>
          </p:pic>
          <p:pic>
            <p:nvPicPr>
              <p:cNvPr id="57" name="Picture 56" descr="File-Generic.png"/>
              <p:cNvPicPr>
                <a:picLocks noChangeAspect="1"/>
              </p:cNvPicPr>
              <p:nvPr/>
            </p:nvPicPr>
            <p:blipFill>
              <a:blip r:embed="rId7" cstate="print"/>
              <a:stretch>
                <a:fillRect/>
              </a:stretch>
            </p:blipFill>
            <p:spPr>
              <a:xfrm>
                <a:off x="637723" y="4725400"/>
                <a:ext cx="342900" cy="370927"/>
              </a:xfrm>
              <a:prstGeom prst="rect">
                <a:avLst/>
              </a:prstGeom>
            </p:spPr>
          </p:pic>
          <p:sp>
            <p:nvSpPr>
              <p:cNvPr id="58" name="TextBox 57"/>
              <p:cNvSpPr txBox="1"/>
              <p:nvPr/>
            </p:nvSpPr>
            <p:spPr>
              <a:xfrm>
                <a:off x="577543" y="4808373"/>
                <a:ext cx="520904" cy="215444"/>
              </a:xfrm>
              <a:prstGeom prst="rect">
                <a:avLst/>
              </a:prstGeom>
              <a:noFill/>
            </p:spPr>
            <p:txBody>
              <a:bodyPr wrap="square" rtlCol="0">
                <a:spAutoFit/>
              </a:bodyPr>
              <a:lstStyle/>
              <a:p>
                <a:r>
                  <a:rPr lang="en-US" sz="800" dirty="0" smtClean="0">
                    <a:latin typeface="Verdana" pitchFamily="34" charset="0"/>
                  </a:rPr>
                  <a:t>.VHD</a:t>
                </a:r>
                <a:endParaRPr lang="en-US" sz="800" dirty="0">
                  <a:latin typeface="Verdana" pitchFamily="34" charset="0"/>
                </a:endParaRPr>
              </a:p>
            </p:txBody>
          </p:sp>
        </p:grpSp>
      </p:grpSp>
    </p:spTree>
    <p:extLst>
      <p:ext uri="{BB962C8B-B14F-4D97-AF65-F5344CB8AC3E}">
        <p14:creationId xmlns:p14="http://schemas.microsoft.com/office/powerpoint/2010/main" val="2937744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8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Implementation plan…</a:t>
            </a:r>
            <a:endParaRPr sz="3600" dirty="0">
              <a:solidFill>
                <a:schemeClr val="accent2"/>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989121528"/>
              </p:ext>
            </p:extLst>
          </p:nvPr>
        </p:nvGraphicFramePr>
        <p:xfrm>
          <a:off x="487239" y="1772816"/>
          <a:ext cx="8405241"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Tree>
    <p:extLst>
      <p:ext uri="{BB962C8B-B14F-4D97-AF65-F5344CB8AC3E}">
        <p14:creationId xmlns:p14="http://schemas.microsoft.com/office/powerpoint/2010/main" val="263649419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a:t>
            </a:r>
            <a:endParaRPr lang="en-US" dirty="0"/>
          </a:p>
        </p:txBody>
      </p:sp>
      <p:sp>
        <p:nvSpPr>
          <p:cNvPr id="16" name="Rounded Rectangle 15"/>
          <p:cNvSpPr/>
          <p:nvPr/>
        </p:nvSpPr>
        <p:spPr bwMode="auto">
          <a:xfrm>
            <a:off x="948195" y="2081606"/>
            <a:ext cx="2176098" cy="1419401"/>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2000" dirty="0" smtClean="0">
                <a:solidFill>
                  <a:srgbClr val="FFFFFF"/>
                </a:solidFill>
                <a:latin typeface="Calibri" pitchFamily="34" charset="0"/>
              </a:rPr>
              <a:t>Power</a:t>
            </a:r>
          </a:p>
        </p:txBody>
      </p:sp>
      <p:sp>
        <p:nvSpPr>
          <p:cNvPr id="25" name="Rounded Rectangle 24"/>
          <p:cNvSpPr/>
          <p:nvPr/>
        </p:nvSpPr>
        <p:spPr bwMode="auto">
          <a:xfrm>
            <a:off x="6095366" y="3809799"/>
            <a:ext cx="2149042" cy="1419401"/>
          </a:xfrm>
          <a:prstGeom prst="roundRect">
            <a:avLst>
              <a:gd name="adj" fmla="val 9033"/>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2000" dirty="0" smtClean="0">
                <a:solidFill>
                  <a:schemeClr val="bg1"/>
                </a:solidFill>
                <a:latin typeface="Calibri" pitchFamily="34" charset="0"/>
              </a:rPr>
              <a:t>Replication to DR site</a:t>
            </a:r>
          </a:p>
        </p:txBody>
      </p:sp>
      <p:sp>
        <p:nvSpPr>
          <p:cNvPr id="9" name="Rounded Rectangle 8"/>
          <p:cNvSpPr/>
          <p:nvPr/>
        </p:nvSpPr>
        <p:spPr bwMode="auto">
          <a:xfrm>
            <a:off x="3519039" y="2081605"/>
            <a:ext cx="2153579" cy="1419402"/>
          </a:xfrm>
          <a:prstGeom prst="roundRect">
            <a:avLst>
              <a:gd name="adj" fmla="val 9033"/>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2000" dirty="0" smtClean="0">
                <a:solidFill>
                  <a:srgbClr val="FFFFFF"/>
                </a:solidFill>
                <a:latin typeface="Calibri" pitchFamily="34" charset="0"/>
              </a:rPr>
              <a:t>No additional $’s</a:t>
            </a:r>
          </a:p>
        </p:txBody>
      </p:sp>
      <p:sp>
        <p:nvSpPr>
          <p:cNvPr id="14" name="Rounded Rectangle 13"/>
          <p:cNvSpPr/>
          <p:nvPr/>
        </p:nvSpPr>
        <p:spPr bwMode="auto">
          <a:xfrm>
            <a:off x="948196" y="3809799"/>
            <a:ext cx="2176098" cy="1419401"/>
          </a:xfrm>
          <a:prstGeom prst="roundRect">
            <a:avLst>
              <a:gd name="adj" fmla="val 9033"/>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2000" dirty="0" smtClean="0">
                <a:solidFill>
                  <a:srgbClr val="FFFFFF"/>
                </a:solidFill>
                <a:latin typeface="Calibri" pitchFamily="34" charset="0"/>
              </a:rPr>
              <a:t>Consolidation</a:t>
            </a:r>
          </a:p>
        </p:txBody>
      </p:sp>
      <p:sp>
        <p:nvSpPr>
          <p:cNvPr id="17" name="Rounded Rectangle 16"/>
          <p:cNvSpPr/>
          <p:nvPr/>
        </p:nvSpPr>
        <p:spPr bwMode="auto">
          <a:xfrm>
            <a:off x="3519039" y="3809799"/>
            <a:ext cx="2153579" cy="1419401"/>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2000" dirty="0" smtClean="0">
                <a:solidFill>
                  <a:srgbClr val="FFFFFF"/>
                </a:solidFill>
                <a:latin typeface="Calibri" pitchFamily="34" charset="0"/>
              </a:rPr>
              <a:t>Physical Space</a:t>
            </a:r>
          </a:p>
        </p:txBody>
      </p:sp>
      <p:sp>
        <p:nvSpPr>
          <p:cNvPr id="24" name="Rounded Rectangle 23"/>
          <p:cNvSpPr/>
          <p:nvPr/>
        </p:nvSpPr>
        <p:spPr bwMode="auto">
          <a:xfrm>
            <a:off x="6095366" y="2047639"/>
            <a:ext cx="2149042" cy="1419401"/>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fontAlgn="base">
              <a:spcBef>
                <a:spcPct val="0"/>
              </a:spcBef>
              <a:spcAft>
                <a:spcPct val="0"/>
              </a:spcAft>
            </a:pPr>
            <a:r>
              <a:rPr lang="en-US" sz="2000" dirty="0" smtClean="0">
                <a:solidFill>
                  <a:srgbClr val="000000"/>
                </a:solidFill>
                <a:latin typeface="Calibri" pitchFamily="34" charset="0"/>
              </a:rPr>
              <a:t>Centralized Management</a:t>
            </a:r>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Tree>
    <p:extLst>
      <p:ext uri="{BB962C8B-B14F-4D97-AF65-F5344CB8AC3E}">
        <p14:creationId xmlns:p14="http://schemas.microsoft.com/office/powerpoint/2010/main" val="15331119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9" grpId="0" animBg="1"/>
      <p:bldP spid="14" grpId="0" animBg="1"/>
      <p:bldP spid="17"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learnt…</a:t>
            </a:r>
            <a:endParaRPr lang="en-US" dirty="0"/>
          </a:p>
        </p:txBody>
      </p:sp>
      <p:sp>
        <p:nvSpPr>
          <p:cNvPr id="9" name="Rounded Rectangle 8"/>
          <p:cNvSpPr/>
          <p:nvPr/>
        </p:nvSpPr>
        <p:spPr bwMode="auto">
          <a:xfrm>
            <a:off x="1691680" y="1655943"/>
            <a:ext cx="2077334" cy="1446544"/>
          </a:xfrm>
          <a:prstGeom prst="roundRect">
            <a:avLst>
              <a:gd name="adj" fmla="val 9033"/>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2000" dirty="0" smtClean="0">
                <a:solidFill>
                  <a:srgbClr val="FFFFFF"/>
                </a:solidFill>
                <a:latin typeface="Calibri" pitchFamily="34" charset="0"/>
              </a:rPr>
              <a:t>Document</a:t>
            </a:r>
          </a:p>
        </p:txBody>
      </p:sp>
      <p:sp>
        <p:nvSpPr>
          <p:cNvPr id="14" name="Rounded Rectangle 13"/>
          <p:cNvSpPr/>
          <p:nvPr/>
        </p:nvSpPr>
        <p:spPr bwMode="auto">
          <a:xfrm>
            <a:off x="1612646" y="3633993"/>
            <a:ext cx="2088232" cy="1419401"/>
          </a:xfrm>
          <a:prstGeom prst="roundRect">
            <a:avLst>
              <a:gd name="adj" fmla="val 9033"/>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2000" dirty="0" smtClean="0">
                <a:solidFill>
                  <a:srgbClr val="FFFFFF"/>
                </a:solidFill>
                <a:latin typeface="Calibri" pitchFamily="34" charset="0"/>
              </a:rPr>
              <a:t>Backups / Test Environment</a:t>
            </a:r>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8" name="Rounded Rectangle 7"/>
          <p:cNvSpPr/>
          <p:nvPr/>
        </p:nvSpPr>
        <p:spPr bwMode="auto">
          <a:xfrm>
            <a:off x="4772682" y="3633992"/>
            <a:ext cx="2088232" cy="1419401"/>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2000" dirty="0" smtClean="0">
                <a:solidFill>
                  <a:srgbClr val="FFFFFF"/>
                </a:solidFill>
                <a:latin typeface="Calibri" pitchFamily="34" charset="0"/>
              </a:rPr>
              <a:t>Planning</a:t>
            </a:r>
          </a:p>
        </p:txBody>
      </p:sp>
      <p:sp>
        <p:nvSpPr>
          <p:cNvPr id="10" name="Rounded Rectangle 9"/>
          <p:cNvSpPr/>
          <p:nvPr/>
        </p:nvSpPr>
        <p:spPr bwMode="auto">
          <a:xfrm>
            <a:off x="4772682" y="1655943"/>
            <a:ext cx="2103574" cy="1419401"/>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fontAlgn="base">
              <a:spcBef>
                <a:spcPct val="0"/>
              </a:spcBef>
              <a:spcAft>
                <a:spcPct val="0"/>
              </a:spcAft>
            </a:pPr>
            <a:r>
              <a:rPr lang="en-US" sz="2000" dirty="0" smtClean="0">
                <a:solidFill>
                  <a:srgbClr val="000000"/>
                </a:solidFill>
                <a:latin typeface="Calibri" pitchFamily="34" charset="0"/>
              </a:rPr>
              <a:t>Compatibility</a:t>
            </a:r>
          </a:p>
        </p:txBody>
      </p:sp>
    </p:spTree>
    <p:extLst>
      <p:ext uri="{BB962C8B-B14F-4D97-AF65-F5344CB8AC3E}">
        <p14:creationId xmlns:p14="http://schemas.microsoft.com/office/powerpoint/2010/main" val="8524434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8"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life what it was…</a:t>
            </a:r>
            <a:endParaRPr lang="en-US"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412776"/>
            <a:ext cx="7560840" cy="4536504"/>
          </a:xfrm>
          <a:prstGeom prst="rect">
            <a:avLst/>
          </a:prstGeom>
        </p:spPr>
      </p:pic>
    </p:spTree>
    <p:extLst>
      <p:ext uri="{BB962C8B-B14F-4D97-AF65-F5344CB8AC3E}">
        <p14:creationId xmlns:p14="http://schemas.microsoft.com/office/powerpoint/2010/main" val="130565053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life is…</a:t>
            </a:r>
            <a:endParaRPr lang="en-US"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31840" y="908720"/>
            <a:ext cx="5017499" cy="5367647"/>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5853" y="6597352"/>
            <a:ext cx="82867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57686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3140968"/>
            <a:ext cx="7772400" cy="1362075"/>
          </a:xfrm>
        </p:spPr>
        <p:txBody>
          <a:bodyPr>
            <a:noAutofit/>
          </a:bodyPr>
          <a:lstStyle/>
          <a:p>
            <a:pPr lvl="0"/>
            <a:r>
              <a:rPr lang="en-AU" sz="3200" dirty="0"/>
              <a:t>Server Virtualisation: </a:t>
            </a:r>
            <a:br>
              <a:rPr lang="en-AU" sz="3200" dirty="0"/>
            </a:br>
            <a:r>
              <a:rPr lang="en-AU" sz="3200" dirty="0" smtClean="0"/>
              <a:t>business </a:t>
            </a:r>
            <a:r>
              <a:rPr lang="en-AU" sz="3200" dirty="0"/>
              <a:t>needs and </a:t>
            </a:r>
            <a:r>
              <a:rPr lang="en-AU" sz="3200" dirty="0" smtClean="0"/>
              <a:t>cost </a:t>
            </a:r>
            <a:r>
              <a:rPr lang="en-AU" sz="3200" dirty="0"/>
              <a:t>benefits </a:t>
            </a:r>
            <a:br>
              <a:rPr lang="en-AU" sz="3200" dirty="0"/>
            </a:br>
            <a:r>
              <a:rPr lang="en-AU" sz="3200" dirty="0"/>
              <a:t/>
            </a:r>
            <a:br>
              <a:rPr lang="en-AU" sz="3200" dirty="0"/>
            </a:br>
            <a:r>
              <a:rPr lang="en-AU" sz="2400" dirty="0"/>
              <a:t>a case study from The Barossa Council</a:t>
            </a:r>
          </a:p>
        </p:txBody>
      </p:sp>
      <p:sp>
        <p:nvSpPr>
          <p:cNvPr id="3" name="Text Placeholder 2"/>
          <p:cNvSpPr>
            <a:spLocks noGrp="1"/>
          </p:cNvSpPr>
          <p:nvPr>
            <p:ph type="body" idx="1"/>
          </p:nvPr>
        </p:nvSpPr>
        <p:spPr>
          <a:xfrm>
            <a:off x="683568" y="1556792"/>
            <a:ext cx="7772400" cy="1500187"/>
          </a:xfrm>
        </p:spPr>
        <p:txBody>
          <a:bodyPr/>
          <a:lstStyle/>
          <a:p>
            <a:pPr lvl="0">
              <a:defRPr/>
            </a:pPr>
            <a:r>
              <a:rPr lang="en-US" dirty="0" smtClean="0"/>
              <a:t>Ryan England</a:t>
            </a:r>
          </a:p>
          <a:p>
            <a:pPr lvl="0">
              <a:defRPr/>
            </a:pPr>
            <a:r>
              <a:rPr lang="en-US" dirty="0" smtClean="0"/>
              <a:t>Manager, ICT</a:t>
            </a:r>
          </a:p>
          <a:p>
            <a:pPr lvl="0">
              <a:defRPr/>
            </a:pPr>
            <a:r>
              <a:rPr lang="en-US" dirty="0" smtClean="0"/>
              <a:t>The Barossa Council</a:t>
            </a:r>
          </a:p>
        </p:txBody>
      </p:sp>
      <p:sp>
        <p:nvSpPr>
          <p:cNvPr id="6" name="Title 1"/>
          <p:cNvSpPr txBox="1">
            <a:spLocks/>
          </p:cNvSpPr>
          <p:nvPr/>
        </p:nvSpPr>
        <p:spPr>
          <a:xfrm>
            <a:off x="334200" y="447366"/>
            <a:ext cx="3605471" cy="249299"/>
          </a:xfrm>
          <a:prstGeom prst="rect">
            <a:avLst/>
          </a:prstGeom>
        </p:spPr>
        <p:txBody>
          <a:bodyPr vert="horz" wrap="square" lIns="0" tIns="0" rIns="0" bIns="0" rtlCol="0" anchor="t">
            <a:spAutoFit/>
          </a:bodyPr>
          <a:lstStyle/>
          <a:p>
            <a:pPr lvl="0" defTabSz="914363">
              <a:lnSpc>
                <a:spcPct val="90000"/>
              </a:lnSpc>
              <a:spcBef>
                <a:spcPct val="0"/>
              </a:spcBef>
              <a:defRPr/>
            </a:pPr>
            <a:r>
              <a:rPr kumimoji="0" lang="en-US" b="1" i="0" u="none" strike="noStrike" kern="600" cap="none" spc="40" normalizeH="0" baseline="0" noProof="0" dirty="0" smtClean="0">
                <a:ln w="3175">
                  <a:noFill/>
                </a:ln>
                <a:solidFill>
                  <a:schemeClr val="bg1"/>
                </a:solidFill>
                <a:effectLst/>
                <a:uLnTx/>
                <a:uFillTx/>
                <a:latin typeface="Calibri" pitchFamily="34" charset="0"/>
                <a:ea typeface="+mn-ea"/>
                <a:cs typeface="Arial" charset="0"/>
              </a:rPr>
              <a:t>SESSION CODE: </a:t>
            </a:r>
            <a:r>
              <a:rPr lang="en-US" b="1" kern="600" spc="40" dirty="0">
                <a:ln w="3175">
                  <a:noFill/>
                </a:ln>
                <a:solidFill>
                  <a:schemeClr val="bg1"/>
                </a:solidFill>
                <a:latin typeface="Calibri" pitchFamily="34" charset="0"/>
                <a:cs typeface="Arial" charset="0"/>
              </a:rPr>
              <a:t>VOC207</a:t>
            </a:r>
            <a:endParaRPr kumimoji="0" lang="en-US" b="1" i="0" u="none" strike="noStrike" kern="600" cap="none" spc="40" normalizeH="0" baseline="0" noProof="0" dirty="0">
              <a:ln w="3175">
                <a:noFill/>
              </a:ln>
              <a:solidFill>
                <a:schemeClr val="bg1"/>
              </a:solidFill>
              <a:effectLst/>
              <a:uLnTx/>
              <a:uFillTx/>
              <a:latin typeface="Calibri" pitchFamily="34" charset="0"/>
              <a:ea typeface="+mn-ea"/>
              <a:cs typeface="Arial" charset="0"/>
            </a:endParaRPr>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Next steps…</a:t>
            </a:r>
            <a:endParaRPr lang="en-US"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grpSp>
        <p:nvGrpSpPr>
          <p:cNvPr id="8" name="Group 33"/>
          <p:cNvGrpSpPr/>
          <p:nvPr/>
        </p:nvGrpSpPr>
        <p:grpSpPr>
          <a:xfrm>
            <a:off x="1261474" y="1982065"/>
            <a:ext cx="1514368" cy="1276782"/>
            <a:chOff x="1403248" y="2705100"/>
            <a:chExt cx="2054220" cy="1505382"/>
          </a:xfrm>
        </p:grpSpPr>
        <p:pic>
          <p:nvPicPr>
            <p:cNvPr id="10" name="Picture 9" descr="Server-Physical-Single-No-Shadow.png"/>
            <p:cNvPicPr>
              <a:picLocks noChangeAspect="1"/>
            </p:cNvPicPr>
            <p:nvPr/>
          </p:nvPicPr>
          <p:blipFill>
            <a:blip r:embed="rId3"/>
            <a:stretch>
              <a:fillRect/>
            </a:stretch>
          </p:blipFill>
          <p:spPr>
            <a:xfrm>
              <a:off x="1403248" y="2705100"/>
              <a:ext cx="2054220" cy="1505382"/>
            </a:xfrm>
            <a:prstGeom prst="rect">
              <a:avLst/>
            </a:prstGeom>
          </p:spPr>
        </p:pic>
        <p:pic>
          <p:nvPicPr>
            <p:cNvPr id="11" name="Picture 10" descr="Server-Virtual-Single.png"/>
            <p:cNvPicPr>
              <a:picLocks noChangeAspect="1"/>
            </p:cNvPicPr>
            <p:nvPr/>
          </p:nvPicPr>
          <p:blipFill>
            <a:blip r:embed="rId4"/>
            <a:stretch>
              <a:fillRect/>
            </a:stretch>
          </p:blipFill>
          <p:spPr>
            <a:xfrm>
              <a:off x="1943100" y="2933700"/>
              <a:ext cx="955418" cy="723900"/>
            </a:xfrm>
            <a:prstGeom prst="rect">
              <a:avLst/>
            </a:prstGeom>
            <a:noFill/>
            <a:ln>
              <a:noFill/>
            </a:ln>
          </p:spPr>
        </p:pic>
      </p:grpSp>
      <p:pic>
        <p:nvPicPr>
          <p:cNvPr id="12" name="Rectangle 165901"/>
          <p:cNvPicPr>
            <a:picLocks noChangeAspect="1" noChangeArrowheads="1"/>
          </p:cNvPicPr>
          <p:nvPr/>
        </p:nvPicPr>
        <p:blipFill>
          <a:blip r:embed="rId5" cstate="print"/>
          <a:stretch>
            <a:fillRect/>
          </a:stretch>
        </p:blipFill>
        <p:spPr bwMode="auto">
          <a:xfrm>
            <a:off x="5298501" y="790165"/>
            <a:ext cx="2500159" cy="626987"/>
          </a:xfrm>
          <a:prstGeom prst="rect">
            <a:avLst/>
          </a:prstGeom>
          <a:ln>
            <a:noFill/>
          </a:ln>
          <a:effectLst>
            <a:outerShdw blurRad="292100" dist="139700" dir="2700000" algn="tl" rotWithShape="0">
              <a:srgbClr val="333333">
                <a:alpha val="65000"/>
              </a:srgbClr>
            </a:outerShdw>
          </a:effectLst>
        </p:spPr>
      </p:pic>
      <p:pic>
        <p:nvPicPr>
          <p:cNvPr id="13" name="Rectangle 165903"/>
          <p:cNvPicPr>
            <a:picLocks noChangeAspect="1" noChangeArrowheads="1"/>
          </p:cNvPicPr>
          <p:nvPr/>
        </p:nvPicPr>
        <p:blipFill>
          <a:blip r:embed="rId6" cstate="print"/>
          <a:stretch>
            <a:fillRect/>
          </a:stretch>
        </p:blipFill>
        <p:spPr bwMode="auto">
          <a:xfrm>
            <a:off x="345302" y="4637836"/>
            <a:ext cx="2491899" cy="571503"/>
          </a:xfrm>
          <a:prstGeom prst="rect">
            <a:avLst/>
          </a:prstGeom>
          <a:ln>
            <a:noFill/>
          </a:ln>
          <a:effectLst>
            <a:outerShdw dist="139700" dir="2700000" sx="102000" sy="102000" algn="tl" rotWithShape="0">
              <a:srgbClr val="333333"/>
            </a:outerShdw>
          </a:effec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6435" y="2484829"/>
            <a:ext cx="1063005" cy="106300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49601" y="2484829"/>
            <a:ext cx="1450132" cy="1089142"/>
          </a:xfrm>
          <a:prstGeom prst="rect">
            <a:avLst/>
          </a:prstGeom>
        </p:spPr>
      </p:pic>
      <p:sp>
        <p:nvSpPr>
          <p:cNvPr id="15" name="Right Arrow 14"/>
          <p:cNvSpPr/>
          <p:nvPr/>
        </p:nvSpPr>
        <p:spPr>
          <a:xfrm>
            <a:off x="5957513" y="2753396"/>
            <a:ext cx="648072"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42293" y="4460100"/>
            <a:ext cx="1362595" cy="1208168"/>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86719" y="4460100"/>
            <a:ext cx="1375419" cy="1031565"/>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10444" y="4780815"/>
            <a:ext cx="676275" cy="56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1938446" y="3573016"/>
            <a:ext cx="2504873" cy="880154"/>
            <a:chOff x="1938446" y="3573016"/>
            <a:chExt cx="2504873" cy="880154"/>
          </a:xfrm>
        </p:grpSpPr>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38446" y="3573016"/>
              <a:ext cx="1895475" cy="571500"/>
            </a:xfrm>
            <a:prstGeom prst="rect">
              <a:avLst/>
            </a:prstGeom>
          </p:spPr>
        </p:pic>
        <p:sp>
          <p:nvSpPr>
            <p:cNvPr id="4" name="TextBox 3"/>
            <p:cNvSpPr txBox="1"/>
            <p:nvPr/>
          </p:nvSpPr>
          <p:spPr>
            <a:xfrm>
              <a:off x="2295585" y="4083838"/>
              <a:ext cx="2147734" cy="369332"/>
            </a:xfrm>
            <a:prstGeom prst="rect">
              <a:avLst/>
            </a:prstGeom>
            <a:noFill/>
          </p:spPr>
          <p:txBody>
            <a:bodyPr wrap="square" rtlCol="0">
              <a:spAutoFit/>
            </a:bodyPr>
            <a:lstStyle/>
            <a:p>
              <a:r>
                <a:rPr lang="en-AU" dirty="0" smtClean="0">
                  <a:solidFill>
                    <a:schemeClr val="accent2"/>
                  </a:solidFill>
                </a:rPr>
                <a:t>Service Pack 1</a:t>
              </a:r>
              <a:endParaRPr lang="en-AU" dirty="0">
                <a:solidFill>
                  <a:schemeClr val="accent2"/>
                </a:solidFill>
              </a:endParaRPr>
            </a:p>
          </p:txBody>
        </p:sp>
      </p:grpSp>
    </p:spTree>
    <p:extLst>
      <p:ext uri="{BB962C8B-B14F-4D97-AF65-F5344CB8AC3E}">
        <p14:creationId xmlns:p14="http://schemas.microsoft.com/office/powerpoint/2010/main" val="31637832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Summary…</a:t>
            </a:r>
            <a:endParaRPr lang="en-US"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Tree>
    <p:extLst>
      <p:ext uri="{BB962C8B-B14F-4D97-AF65-F5344CB8AC3E}">
        <p14:creationId xmlns:p14="http://schemas.microsoft.com/office/powerpoint/2010/main" val="300380255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Further information… </a:t>
            </a:r>
            <a:endParaRPr lang="en-US"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2252" y="1556792"/>
            <a:ext cx="3255772" cy="420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5067" y="1556792"/>
            <a:ext cx="2980477" cy="420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8315" y="3616431"/>
            <a:ext cx="2018629" cy="2778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927258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Contacting me…</a:t>
            </a:r>
            <a:endParaRPr lang="en-US"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3" name="TextBox 2"/>
          <p:cNvSpPr txBox="1"/>
          <p:nvPr/>
        </p:nvSpPr>
        <p:spPr>
          <a:xfrm>
            <a:off x="683568" y="1686720"/>
            <a:ext cx="5616624" cy="3108543"/>
          </a:xfrm>
          <a:prstGeom prst="rect">
            <a:avLst/>
          </a:prstGeom>
          <a:noFill/>
        </p:spPr>
        <p:txBody>
          <a:bodyPr wrap="square" rtlCol="0">
            <a:spAutoFit/>
          </a:bodyPr>
          <a:lstStyle/>
          <a:p>
            <a:r>
              <a:rPr lang="en-AU" sz="2800" dirty="0" smtClean="0">
                <a:solidFill>
                  <a:schemeClr val="bg1"/>
                </a:solidFill>
              </a:rPr>
              <a:t>Ryan England</a:t>
            </a:r>
          </a:p>
          <a:p>
            <a:r>
              <a:rPr lang="en-AU" sz="2800" dirty="0" smtClean="0">
                <a:solidFill>
                  <a:schemeClr val="bg1"/>
                </a:solidFill>
              </a:rPr>
              <a:t>Manager, ICT</a:t>
            </a:r>
          </a:p>
          <a:p>
            <a:r>
              <a:rPr lang="en-AU" sz="2800" dirty="0" smtClean="0">
                <a:solidFill>
                  <a:schemeClr val="bg1"/>
                </a:solidFill>
              </a:rPr>
              <a:t>The Barossa Council</a:t>
            </a:r>
          </a:p>
          <a:p>
            <a:r>
              <a:rPr lang="en-AU" sz="2800" dirty="0" smtClean="0">
                <a:solidFill>
                  <a:schemeClr val="bg1"/>
                </a:solidFill>
              </a:rPr>
              <a:t>www.barossa.sa.gov.au</a:t>
            </a:r>
          </a:p>
          <a:p>
            <a:endParaRPr lang="en-AU" sz="2800" dirty="0" smtClean="0">
              <a:solidFill>
                <a:schemeClr val="bg1"/>
              </a:solidFill>
            </a:endParaRPr>
          </a:p>
          <a:p>
            <a:r>
              <a:rPr lang="en-AU" sz="2800" dirty="0" smtClean="0">
                <a:solidFill>
                  <a:schemeClr val="bg1"/>
                </a:solidFill>
              </a:rPr>
              <a:t>Ryan.England@barossa.sa.gov.au</a:t>
            </a:r>
            <a:endParaRPr lang="en-AU" sz="2800" dirty="0">
              <a:solidFill>
                <a:schemeClr val="bg1"/>
              </a:solidFill>
            </a:endParaRPr>
          </a:p>
          <a:p>
            <a:r>
              <a:rPr lang="en-AU" sz="2800" dirty="0" smtClean="0">
                <a:solidFill>
                  <a:schemeClr val="bg1"/>
                </a:solidFill>
              </a:rPr>
              <a:t> </a:t>
            </a:r>
            <a:endParaRPr lang="en-AU" sz="2800" dirty="0">
              <a:solidFill>
                <a:schemeClr val="bg1"/>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4349272"/>
            <a:ext cx="1080120" cy="303864"/>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864052" y="1844386"/>
            <a:ext cx="1846311" cy="1440160"/>
          </a:xfrm>
          <a:prstGeom prst="rect">
            <a:avLst/>
          </a:prstGeom>
        </p:spPr>
      </p:pic>
    </p:spTree>
    <p:extLst>
      <p:ext uri="{BB962C8B-B14F-4D97-AF65-F5344CB8AC3E}">
        <p14:creationId xmlns:p14="http://schemas.microsoft.com/office/powerpoint/2010/main" val="312143793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3172" y="274637"/>
            <a:ext cx="8471316" cy="1143000"/>
          </a:xfrm>
        </p:spPr>
        <p:txBody>
          <a:bodyPr>
            <a:normAutofit/>
          </a:bodyPr>
          <a:lstStyle/>
          <a:p>
            <a:r>
              <a:rPr lang="en-GB" sz="3200" dirty="0" smtClean="0"/>
              <a:t>Enrol in Microsoft Virtual Academy Today</a:t>
            </a:r>
            <a:endParaRPr lang="en-GB" sz="3200" dirty="0"/>
          </a:p>
        </p:txBody>
      </p:sp>
      <p:sp>
        <p:nvSpPr>
          <p:cNvPr id="8" name="TextBox 7"/>
          <p:cNvSpPr txBox="1"/>
          <p:nvPr/>
        </p:nvSpPr>
        <p:spPr>
          <a:xfrm>
            <a:off x="493172" y="1412778"/>
            <a:ext cx="8471316" cy="1138773"/>
          </a:xfrm>
          <a:prstGeom prst="rect">
            <a:avLst/>
          </a:prstGeom>
          <a:noFill/>
          <a:effectLst>
            <a:innerShdw blurRad="63500" dist="50800" dir="2700000">
              <a:prstClr val="black">
                <a:alpha val="50000"/>
              </a:prstClr>
            </a:innerShdw>
          </a:effectLst>
          <a:scene3d>
            <a:camera prst="orthographicFront"/>
            <a:lightRig rig="threePt" dir="t"/>
          </a:scene3d>
          <a:sp3d>
            <a:bevelT/>
          </a:sp3d>
        </p:spPr>
        <p:txBody>
          <a:bodyPr wrap="square" rtlCol="0">
            <a:spAutoFit/>
          </a:bodyPr>
          <a:lstStyle/>
          <a:p>
            <a:r>
              <a:rPr lang="en-US" sz="2000" b="1" dirty="0" smtClean="0">
                <a:solidFill>
                  <a:srgbClr val="FFFFFF"/>
                </a:solidFill>
                <a:latin typeface="Segoe UI" pitchFamily="34" charset="0"/>
                <a:cs typeface="Segoe UI" pitchFamily="34" charset="0"/>
              </a:rPr>
              <a:t>Why Enroll, other than it being free?</a:t>
            </a:r>
          </a:p>
          <a:p>
            <a:r>
              <a:rPr lang="en-US" sz="1600" dirty="0" smtClean="0">
                <a:solidFill>
                  <a:srgbClr val="FFFFFF"/>
                </a:solidFill>
                <a:latin typeface="Segoe UI" pitchFamily="34" charset="0"/>
                <a:cs typeface="Segoe UI" pitchFamily="34" charset="0"/>
              </a:rPr>
              <a:t>The MVA helps improve </a:t>
            </a:r>
            <a:r>
              <a:rPr lang="en-US" sz="1600" dirty="0">
                <a:solidFill>
                  <a:srgbClr val="FFFFFF"/>
                </a:solidFill>
                <a:latin typeface="Segoe UI" pitchFamily="34" charset="0"/>
                <a:cs typeface="Segoe UI" pitchFamily="34" charset="0"/>
              </a:rPr>
              <a:t>your IT skill set and advance your career with </a:t>
            </a:r>
            <a:r>
              <a:rPr lang="en-US" sz="1600" dirty="0" smtClean="0">
                <a:solidFill>
                  <a:srgbClr val="FFFFFF"/>
                </a:solidFill>
                <a:latin typeface="Segoe UI" pitchFamily="34" charset="0"/>
                <a:cs typeface="Segoe UI" pitchFamily="34" charset="0"/>
              </a:rPr>
              <a:t>a </a:t>
            </a:r>
            <a:r>
              <a:rPr lang="en-US" sz="1600" dirty="0">
                <a:solidFill>
                  <a:srgbClr val="FFFFFF"/>
                </a:solidFill>
                <a:latin typeface="Segoe UI" pitchFamily="34" charset="0"/>
                <a:cs typeface="Segoe UI" pitchFamily="34" charset="0"/>
              </a:rPr>
              <a:t>free, easy to access training portal that allows you to learn at your own pace, focusing on Microsoft </a:t>
            </a:r>
            <a:r>
              <a:rPr lang="en-US" sz="1600" dirty="0" smtClean="0">
                <a:solidFill>
                  <a:srgbClr val="FFFFFF"/>
                </a:solidFill>
                <a:latin typeface="Segoe UI" pitchFamily="34" charset="0"/>
                <a:cs typeface="Segoe UI" pitchFamily="34" charset="0"/>
              </a:rPr>
              <a:t>technologies.</a:t>
            </a:r>
            <a:endParaRPr lang="en-GB" sz="1600" dirty="0">
              <a:solidFill>
                <a:srgbClr val="FFFFFF"/>
              </a:solidFill>
              <a:latin typeface="Segoe UI" pitchFamily="34" charset="0"/>
              <a:cs typeface="Segoe UI" pitchFamily="34" charset="0"/>
            </a:endParaRPr>
          </a:p>
        </p:txBody>
      </p:sp>
      <p:sp>
        <p:nvSpPr>
          <p:cNvPr id="9" name="TextBox 8"/>
          <p:cNvSpPr txBox="1"/>
          <p:nvPr/>
        </p:nvSpPr>
        <p:spPr>
          <a:xfrm>
            <a:off x="493175" y="2697735"/>
            <a:ext cx="8038829" cy="1286506"/>
          </a:xfrm>
          <a:prstGeom prst="rect">
            <a:avLst/>
          </a:prstGeom>
          <a:noFill/>
        </p:spPr>
        <p:txBody>
          <a:bodyPr wrap="square" rtlCol="0">
            <a:spAutoFit/>
          </a:bodyPr>
          <a:lstStyle/>
          <a:p>
            <a:r>
              <a:rPr lang="en-GB" sz="2000" b="1" dirty="0">
                <a:solidFill>
                  <a:srgbClr val="FFFFFF"/>
                </a:solidFill>
                <a:latin typeface="Segoe UI" pitchFamily="34" charset="0"/>
                <a:cs typeface="Segoe UI" pitchFamily="34" charset="0"/>
              </a:rPr>
              <a:t>What Do I </a:t>
            </a:r>
            <a:r>
              <a:rPr lang="en-GB" sz="2000" b="1" dirty="0" smtClean="0">
                <a:solidFill>
                  <a:srgbClr val="FFFFFF"/>
                </a:solidFill>
                <a:latin typeface="Segoe UI" pitchFamily="34" charset="0"/>
                <a:cs typeface="Segoe UI" pitchFamily="34" charset="0"/>
              </a:rPr>
              <a:t>get for enrolment?</a:t>
            </a:r>
            <a:r>
              <a:rPr lang="en-GB" sz="2000" b="1" dirty="0">
                <a:solidFill>
                  <a:srgbClr val="FFFFFF"/>
                </a:solidFill>
                <a:latin typeface="Segoe UI" pitchFamily="34" charset="0"/>
                <a:cs typeface="Segoe UI" pitchFamily="34" charset="0"/>
              </a:rPr>
              <a:t>	</a:t>
            </a:r>
          </a:p>
          <a:p>
            <a:pPr marL="342900" indent="-342900">
              <a:spcBef>
                <a:spcPct val="20000"/>
              </a:spcBef>
              <a:buClr>
                <a:srgbClr val="03C2F1"/>
              </a:buClr>
              <a:buFont typeface="Segoe UI" pitchFamily="34" charset="0"/>
              <a:buChar char="►"/>
            </a:pPr>
            <a:r>
              <a:rPr lang="en-GB" sz="1600" dirty="0">
                <a:solidFill>
                  <a:srgbClr val="FFFFFF"/>
                </a:solidFill>
                <a:latin typeface="Segoe UI" pitchFamily="34" charset="0"/>
                <a:ea typeface="Segoe UI" pitchFamily="34" charset="0"/>
                <a:cs typeface="Segoe UI" pitchFamily="34" charset="0"/>
              </a:rPr>
              <a:t>Free training to make you become the Cloud-Hero in my Organization</a:t>
            </a:r>
          </a:p>
          <a:p>
            <a:pPr marL="342900" indent="-342900">
              <a:spcBef>
                <a:spcPct val="20000"/>
              </a:spcBef>
              <a:buClr>
                <a:srgbClr val="03C2F1"/>
              </a:buClr>
              <a:buFont typeface="Segoe UI" pitchFamily="34" charset="0"/>
              <a:buChar char="►"/>
            </a:pPr>
            <a:r>
              <a:rPr lang="en-GB" sz="1600" dirty="0">
                <a:solidFill>
                  <a:srgbClr val="FFFFFF"/>
                </a:solidFill>
                <a:latin typeface="Segoe UI" pitchFamily="34" charset="0"/>
                <a:ea typeface="Segoe UI" pitchFamily="34" charset="0"/>
                <a:cs typeface="Segoe UI" pitchFamily="34" charset="0"/>
              </a:rPr>
              <a:t>Help mastering your Training Path and get the recognition</a:t>
            </a:r>
          </a:p>
          <a:p>
            <a:pPr marL="342900" indent="-342900">
              <a:spcBef>
                <a:spcPct val="20000"/>
              </a:spcBef>
              <a:buClr>
                <a:srgbClr val="03C2F1"/>
              </a:buClr>
              <a:buFont typeface="Segoe UI" pitchFamily="34" charset="0"/>
              <a:buChar char="►"/>
            </a:pPr>
            <a:r>
              <a:rPr lang="en-GB" sz="1600" dirty="0">
                <a:solidFill>
                  <a:srgbClr val="FFFFFF"/>
                </a:solidFill>
                <a:latin typeface="Segoe UI" pitchFamily="34" charset="0"/>
                <a:ea typeface="Segoe UI" pitchFamily="34" charset="0"/>
                <a:cs typeface="Segoe UI" pitchFamily="34" charset="0"/>
              </a:rPr>
              <a:t>Connect with other IT Pros and discuss The Cloud </a:t>
            </a:r>
          </a:p>
        </p:txBody>
      </p:sp>
      <p:sp>
        <p:nvSpPr>
          <p:cNvPr id="12" name="TextBox 11"/>
          <p:cNvSpPr txBox="1"/>
          <p:nvPr/>
        </p:nvSpPr>
        <p:spPr>
          <a:xfrm>
            <a:off x="493172" y="4167357"/>
            <a:ext cx="7416824" cy="817245"/>
          </a:xfrm>
          <a:prstGeom prst="roundRect">
            <a:avLst/>
          </a:prstGeom>
          <a:noFill/>
        </p:spPr>
        <p:txBody>
          <a:bodyPr wrap="square" rtlCol="0">
            <a:spAutoFit/>
          </a:bodyPr>
          <a:lstStyle/>
          <a:p>
            <a:r>
              <a:rPr lang="en-GB" b="1" dirty="0">
                <a:solidFill>
                  <a:srgbClr val="FFFFFF"/>
                </a:solidFill>
                <a:latin typeface="Segoe UI" pitchFamily="34" charset="0"/>
                <a:cs typeface="Segoe UI" pitchFamily="34" charset="0"/>
              </a:rPr>
              <a:t>Where do I </a:t>
            </a:r>
            <a:r>
              <a:rPr lang="en-GB" b="1" dirty="0" smtClean="0">
                <a:solidFill>
                  <a:srgbClr val="FFFFFF"/>
                </a:solidFill>
                <a:latin typeface="Segoe UI" pitchFamily="34" charset="0"/>
                <a:cs typeface="Segoe UI" pitchFamily="34" charset="0"/>
              </a:rPr>
              <a:t>Enrol?</a:t>
            </a:r>
            <a:endParaRPr lang="en-GB" sz="1600" b="1" dirty="0">
              <a:solidFill>
                <a:srgbClr val="FFFFFF"/>
              </a:solidFill>
              <a:latin typeface="Segoe UI" pitchFamily="34" charset="0"/>
              <a:cs typeface="Segoe UI" pitchFamily="34" charset="0"/>
            </a:endParaRPr>
          </a:p>
          <a:p>
            <a:r>
              <a:rPr lang="en-GB" sz="2400" b="1" dirty="0" smtClean="0">
                <a:solidFill>
                  <a:srgbClr val="00B0F0"/>
                </a:solidFill>
                <a:latin typeface="Segoe UI" pitchFamily="34" charset="0"/>
                <a:cs typeface="Segoe UI" pitchFamily="34" charset="0"/>
                <a:hlinkClick r:id="rId2"/>
              </a:rPr>
              <a:t>www.microsoftvirtualacademy.com</a:t>
            </a:r>
            <a:r>
              <a:rPr lang="en-GB" sz="2400" b="1" dirty="0" smtClean="0">
                <a:solidFill>
                  <a:srgbClr val="00B0F0"/>
                </a:solidFill>
                <a:latin typeface="Segoe UI" pitchFamily="34" charset="0"/>
                <a:cs typeface="Segoe UI" pitchFamily="34" charset="0"/>
              </a:rPr>
              <a:t> </a:t>
            </a:r>
            <a:endParaRPr lang="en-GB" sz="2400" b="1" dirty="0">
              <a:solidFill>
                <a:srgbClr val="00B0F0"/>
              </a:solidFill>
              <a:latin typeface="Segoe UI" pitchFamily="34" charset="0"/>
              <a:cs typeface="Segoe UI" pitchFamily="34" charset="0"/>
            </a:endParaRPr>
          </a:p>
        </p:txBody>
      </p:sp>
      <p:sp>
        <p:nvSpPr>
          <p:cNvPr id="13" name="TextBox 12"/>
          <p:cNvSpPr txBox="1"/>
          <p:nvPr/>
        </p:nvSpPr>
        <p:spPr>
          <a:xfrm>
            <a:off x="521747" y="5213559"/>
            <a:ext cx="7416824" cy="400110"/>
          </a:xfrm>
          <a:prstGeom prst="rect">
            <a:avLst/>
          </a:prstGeom>
          <a:noFill/>
        </p:spPr>
        <p:txBody>
          <a:bodyPr wrap="square" rtlCol="0">
            <a:spAutoFit/>
          </a:bodyPr>
          <a:lstStyle/>
          <a:p>
            <a:r>
              <a:rPr lang="en-GB" sz="2000" b="1" dirty="0">
                <a:solidFill>
                  <a:srgbClr val="FFFFFF"/>
                </a:solidFill>
                <a:latin typeface="Segoe UI" pitchFamily="34" charset="0"/>
                <a:cs typeface="Segoe UI" pitchFamily="34" charset="0"/>
              </a:rPr>
              <a:t>Then tell us what you </a:t>
            </a:r>
            <a:r>
              <a:rPr lang="en-GB" sz="2000" b="1" dirty="0" smtClean="0">
                <a:solidFill>
                  <a:srgbClr val="FFFFFF"/>
                </a:solidFill>
                <a:latin typeface="Segoe UI" pitchFamily="34" charset="0"/>
                <a:cs typeface="Segoe UI" pitchFamily="34" charset="0"/>
              </a:rPr>
              <a:t>think. </a:t>
            </a:r>
            <a:r>
              <a:rPr lang="en-GB" sz="1600" dirty="0" smtClean="0">
                <a:solidFill>
                  <a:srgbClr val="FFFFFF"/>
                </a:solidFill>
                <a:latin typeface="Segoe UI" pitchFamily="34" charset="0"/>
                <a:cs typeface="Segoe UI" pitchFamily="34" charset="0"/>
              </a:rPr>
              <a:t>TellTheDean@microsoft.com</a:t>
            </a:r>
          </a:p>
        </p:txBody>
      </p:sp>
      <p:grpSp>
        <p:nvGrpSpPr>
          <p:cNvPr id="5" name="Group 4"/>
          <p:cNvGrpSpPr/>
          <p:nvPr/>
        </p:nvGrpSpPr>
        <p:grpSpPr>
          <a:xfrm>
            <a:off x="6228184" y="3621020"/>
            <a:ext cx="2549302" cy="1258207"/>
            <a:chOff x="6732240" y="2211710"/>
            <a:chExt cx="2160240" cy="799639"/>
          </a:xfrm>
          <a:effectLst>
            <a:reflection blurRad="6350" stA="52000" endA="300" endPos="35000" dir="5400000" sy="-100000" algn="bl" rotWithShape="0"/>
          </a:effectLst>
        </p:grpSpPr>
        <p:sp>
          <p:nvSpPr>
            <p:cNvPr id="3" name="Rounded Rectangle 2"/>
            <p:cNvSpPr/>
            <p:nvPr/>
          </p:nvSpPr>
          <p:spPr>
            <a:xfrm>
              <a:off x="6732240" y="2211710"/>
              <a:ext cx="2160240" cy="799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2302400"/>
              <a:ext cx="2031581" cy="629389"/>
            </a:xfrm>
            <a:prstGeom prst="roundRect">
              <a:avLst>
                <a:gd name="adj" fmla="val 12264"/>
              </a:avLst>
            </a:prstGeom>
          </p:spPr>
        </p:pic>
      </p:grpSp>
    </p:spTree>
    <p:extLst>
      <p:ext uri="{BB962C8B-B14F-4D97-AF65-F5344CB8AC3E}">
        <p14:creationId xmlns:p14="http://schemas.microsoft.com/office/powerpoint/2010/main" val="42238077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blackWhite">
          <a:xfrm>
            <a:off x="395536" y="5301208"/>
            <a:ext cx="8382000" cy="707872"/>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800" dirty="0">
                <a:solidFill>
                  <a:schemeClr val="bg2"/>
                </a:solidFill>
                <a:latin typeface="Calibri" pitchFamily="34" charset="0"/>
                <a:cs typeface="Arial" charset="0"/>
              </a:rPr>
              <a:t>© </a:t>
            </a:r>
            <a:r>
              <a:rPr lang="en-US" sz="800" dirty="0" smtClean="0">
                <a:solidFill>
                  <a:schemeClr val="bg2"/>
                </a:solidFill>
                <a:latin typeface="Calibri" pitchFamily="34" charset="0"/>
                <a:cs typeface="Arial" charset="0"/>
              </a:rPr>
              <a:t>2010 Microsoft </a:t>
            </a:r>
            <a:r>
              <a:rPr lang="en-US" sz="800" dirty="0">
                <a:solidFill>
                  <a:schemeClr val="bg2"/>
                </a:solidFill>
                <a:latin typeface="Calibr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800" dirty="0">
                <a:solidFill>
                  <a:schemeClr val="bg2"/>
                </a:solidFill>
                <a:latin typeface="Calibr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800" dirty="0" smtClean="0">
                <a:solidFill>
                  <a:schemeClr val="bg2"/>
                </a:solidFill>
                <a:latin typeface="Calibri" pitchFamily="34" charset="0"/>
                <a:cs typeface="Arial" charset="0"/>
              </a:rPr>
              <a:t>MICROSOFT </a:t>
            </a:r>
            <a:r>
              <a:rPr lang="en-US" sz="800" dirty="0">
                <a:solidFill>
                  <a:schemeClr val="bg2"/>
                </a:solidFill>
                <a:latin typeface="Calibri" pitchFamily="34" charset="0"/>
                <a:cs typeface="Arial" charset="0"/>
              </a:rPr>
              <a:t>MAKES NO WARRANTIES, EXPRESS, IMPLIED OR STATUTORY, AS TO THE INFORMATION IN THIS PRESENTATION.</a:t>
            </a:r>
          </a:p>
        </p:txBody>
      </p:sp>
      <p:pic>
        <p:nvPicPr>
          <p:cNvPr id="7" name="Picture 2" descr="Microsoft logo and tagline"/>
          <p:cNvPicPr>
            <a:picLocks noChangeAspect="1" noChangeArrowheads="1"/>
          </p:cNvPicPr>
          <p:nvPr/>
        </p:nvPicPr>
        <p:blipFill>
          <a:blip r:embed="rId3" cstate="print"/>
          <a:srcRect r="25754" b="36106"/>
          <a:stretch>
            <a:fillRect/>
          </a:stretch>
        </p:blipFill>
        <p:spPr bwMode="black">
          <a:xfrm>
            <a:off x="2213840" y="2666735"/>
            <a:ext cx="4718061" cy="875731"/>
          </a:xfrm>
          <a:prstGeom prst="rect">
            <a:avLst/>
          </a:prstGeom>
          <a:noFill/>
          <a:ln>
            <a:noFill/>
          </a:ln>
        </p:spPr>
      </p:pic>
      <p:sp>
        <p:nvSpPr>
          <p:cNvPr id="3" name="Footer Placeholder 2"/>
          <p:cNvSpPr>
            <a:spLocks noGrp="1"/>
          </p:cNvSpPr>
          <p:nvPr>
            <p:ph type="ftr" sz="quarter" idx="11"/>
          </p:nvPr>
        </p:nvSpPr>
        <p:spPr/>
        <p:txBody>
          <a:bodyPr/>
          <a:lstStyle/>
          <a:p>
            <a:r>
              <a:rPr lang="en-AU" smtClean="0"/>
              <a:t>(c) 2011 Microsoft. All rights reserved.</a:t>
            </a:r>
            <a:endParaRPr lang="en-AU"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Session overview…</a:t>
            </a:r>
            <a:endParaRPr sz="3600" dirty="0">
              <a:solidFill>
                <a:schemeClr val="accent2"/>
              </a:solidFill>
            </a:endParaRPr>
          </a:p>
        </p:txBody>
      </p:sp>
      <p:sp>
        <p:nvSpPr>
          <p:cNvPr id="3" name="Text Placeholder 2"/>
          <p:cNvSpPr>
            <a:spLocks noGrp="1"/>
          </p:cNvSpPr>
          <p:nvPr>
            <p:ph idx="1"/>
          </p:nvPr>
        </p:nvSpPr>
        <p:spPr/>
        <p:txBody>
          <a:bodyPr>
            <a:normAutofit/>
          </a:bodyPr>
          <a:lstStyle/>
          <a:p>
            <a:r>
              <a:rPr lang="en-AU" dirty="0" smtClean="0"/>
              <a:t>What </a:t>
            </a:r>
            <a:r>
              <a:rPr lang="en-AU" dirty="0"/>
              <a:t>this session is...</a:t>
            </a:r>
          </a:p>
          <a:p>
            <a:pPr lvl="1"/>
            <a:r>
              <a:rPr lang="en-AU" dirty="0"/>
              <a:t>Case study of a recent server virtualisation &amp; consolidation project</a:t>
            </a:r>
          </a:p>
          <a:p>
            <a:pPr lvl="1"/>
            <a:r>
              <a:rPr lang="en-AU" dirty="0"/>
              <a:t>Highlight of benefits achieved from server virtualisation</a:t>
            </a:r>
          </a:p>
          <a:p>
            <a:pPr lvl="1"/>
            <a:endParaRPr lang="en-AU" i="1" dirty="0"/>
          </a:p>
          <a:p>
            <a:r>
              <a:rPr lang="en-AU" dirty="0"/>
              <a:t>What this session is NOT...</a:t>
            </a:r>
          </a:p>
          <a:p>
            <a:pPr lvl="1"/>
            <a:r>
              <a:rPr lang="en-AU" dirty="0" smtClean="0"/>
              <a:t>An in-depth technical </a:t>
            </a:r>
            <a:r>
              <a:rPr lang="en-AU" dirty="0"/>
              <a:t>presentation on Hyper-V</a:t>
            </a:r>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life Vs. What I want…</a:t>
            </a:r>
            <a:endParaRPr lang="en-US"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454304"/>
            <a:ext cx="7327622" cy="4566983"/>
          </a:xfrm>
          <a:prstGeom prst="rect">
            <a:avLst/>
          </a:prstGeom>
        </p:spPr>
      </p:pic>
    </p:spTree>
    <p:extLst>
      <p:ext uri="{BB962C8B-B14F-4D97-AF65-F5344CB8AC3E}">
        <p14:creationId xmlns:p14="http://schemas.microsoft.com/office/powerpoint/2010/main" val="423216025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life Vs. What I want…</a:t>
            </a:r>
            <a:endParaRPr lang="en-US" dirty="0"/>
          </a:p>
        </p:txBody>
      </p:sp>
      <p:sp>
        <p:nvSpPr>
          <p:cNvPr id="5" name="Footer Placeholder 4"/>
          <p:cNvSpPr>
            <a:spLocks noGrp="1"/>
          </p:cNvSpPr>
          <p:nvPr>
            <p:ph type="ftr" sz="quarter" idx="11"/>
          </p:nvPr>
        </p:nvSpPr>
        <p:spPr/>
        <p:txBody>
          <a:bodyPr/>
          <a:lstStyle/>
          <a:p>
            <a:r>
              <a:rPr lang="en-AU" dirty="0" smtClean="0"/>
              <a:t>(c) 2011 Microsoft. All rights reserved.</a:t>
            </a:r>
            <a:endParaRPr lang="en-AU"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71600" y="1365660"/>
            <a:ext cx="7517080" cy="4488873"/>
          </a:xfrm>
          <a:prstGeom prst="rect">
            <a:avLst/>
          </a:prstGeom>
        </p:spPr>
      </p:pic>
      <p:sp>
        <p:nvSpPr>
          <p:cNvPr id="4" name="TextBox 3"/>
          <p:cNvSpPr txBox="1"/>
          <p:nvPr/>
        </p:nvSpPr>
        <p:spPr>
          <a:xfrm>
            <a:off x="8496436" y="6581001"/>
            <a:ext cx="828092" cy="276999"/>
          </a:xfrm>
          <a:prstGeom prst="rect">
            <a:avLst/>
          </a:prstGeom>
          <a:noFill/>
        </p:spPr>
        <p:txBody>
          <a:bodyPr wrap="square" rtlCol="0">
            <a:spAutoFit/>
          </a:bodyPr>
          <a:lstStyle/>
          <a:p>
            <a:r>
              <a:rPr lang="en-AU" sz="1200" dirty="0">
                <a:solidFill>
                  <a:schemeClr val="bg1"/>
                </a:solidFill>
                <a:latin typeface="Segoe UI" pitchFamily="34" charset="0"/>
                <a:ea typeface="Segoe UI" pitchFamily="34" charset="0"/>
                <a:cs typeface="Segoe UI" pitchFamily="34" charset="0"/>
              </a:rPr>
              <a:t>(c) </a:t>
            </a:r>
            <a:r>
              <a:rPr lang="en-AU" sz="1200" dirty="0" smtClean="0">
                <a:solidFill>
                  <a:schemeClr val="bg1"/>
                </a:solidFill>
                <a:latin typeface="Segoe UI" pitchFamily="34" charset="0"/>
                <a:ea typeface="Segoe UI" pitchFamily="34" charset="0"/>
                <a:cs typeface="Segoe UI" pitchFamily="34" charset="0"/>
              </a:rPr>
              <a:t>SATC</a:t>
            </a:r>
            <a:endParaRPr lang="en-AU" sz="1200" dirty="0">
              <a:solidFill>
                <a:schemeClr val="bg1"/>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52849274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life Vs. What I want…</a:t>
            </a:r>
            <a:endParaRPr lang="en-US"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1196752"/>
            <a:ext cx="5112568" cy="5112568"/>
          </a:xfrm>
          <a:prstGeom prst="rect">
            <a:avLst/>
          </a:prstGeom>
        </p:spPr>
      </p:pic>
    </p:spTree>
    <p:extLst>
      <p:ext uri="{BB962C8B-B14F-4D97-AF65-F5344CB8AC3E}">
        <p14:creationId xmlns:p14="http://schemas.microsoft.com/office/powerpoint/2010/main" val="214913997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life Vs. What I want…</a:t>
            </a:r>
            <a:endParaRPr lang="en-US"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43147" y="1626918"/>
            <a:ext cx="7729769" cy="3962321"/>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5853" y="6597352"/>
            <a:ext cx="82867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449315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life Vs. What I want…</a:t>
            </a:r>
            <a:endParaRPr lang="en-US"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659" y="1295400"/>
            <a:ext cx="5917141" cy="4437856"/>
          </a:xfrm>
          <a:prstGeom prst="rect">
            <a:avLst/>
          </a:prstGeom>
        </p:spPr>
      </p:pic>
    </p:spTree>
    <p:extLst>
      <p:ext uri="{BB962C8B-B14F-4D97-AF65-F5344CB8AC3E}">
        <p14:creationId xmlns:p14="http://schemas.microsoft.com/office/powerpoint/2010/main" val="60296251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life Vs. What I want…</a:t>
            </a:r>
            <a:endParaRPr lang="en-US"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764" y="1624012"/>
            <a:ext cx="5464536" cy="4109244"/>
          </a:xfrm>
          <a:prstGeom prst="rect">
            <a:avLst/>
          </a:prstGeom>
        </p:spPr>
      </p:pic>
    </p:spTree>
    <p:extLst>
      <p:ext uri="{BB962C8B-B14F-4D97-AF65-F5344CB8AC3E}">
        <p14:creationId xmlns:p14="http://schemas.microsoft.com/office/powerpoint/2010/main" val="154582975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Custom 3">
      <a:dk1>
        <a:srgbClr val="000000"/>
      </a:dk1>
      <a:lt1>
        <a:srgbClr val="FFFFFF"/>
      </a:lt1>
      <a:dk2>
        <a:srgbClr val="000000"/>
      </a:dk2>
      <a:lt2>
        <a:srgbClr val="F2F2F2"/>
      </a:lt2>
      <a:accent1>
        <a:srgbClr val="03C2F1"/>
      </a:accent1>
      <a:accent2>
        <a:srgbClr val="F15C44"/>
      </a:accent2>
      <a:accent3>
        <a:srgbClr val="33CC33"/>
      </a:accent3>
      <a:accent4>
        <a:srgbClr val="ED1977"/>
      </a:accent4>
      <a:accent5>
        <a:srgbClr val="FFFF00"/>
      </a:accent5>
      <a:accent6>
        <a:srgbClr val="824BB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TEch Ed 2011">
      <a:dk1>
        <a:srgbClr val="000000"/>
      </a:dk1>
      <a:lt1>
        <a:srgbClr val="FFFFFF"/>
      </a:lt1>
      <a:dk2>
        <a:srgbClr val="000000"/>
      </a:dk2>
      <a:lt2>
        <a:srgbClr val="F2F2F2"/>
      </a:lt2>
      <a:accent1>
        <a:srgbClr val="03C2F1"/>
      </a:accent1>
      <a:accent2>
        <a:srgbClr val="F15C44"/>
      </a:accent2>
      <a:accent3>
        <a:srgbClr val="33CC33"/>
      </a:accent3>
      <a:accent4>
        <a:srgbClr val="ED1977"/>
      </a:accent4>
      <a:accent5>
        <a:srgbClr val="FFFF00"/>
      </a:accent5>
      <a:accent6>
        <a:srgbClr val="824BB5"/>
      </a:accent6>
      <a:hlink>
        <a:srgbClr val="03C2F1"/>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3">
    <a:dk1>
      <a:srgbClr val="000000"/>
    </a:dk1>
    <a:lt1>
      <a:srgbClr val="FFFFFF"/>
    </a:lt1>
    <a:dk2>
      <a:srgbClr val="000000"/>
    </a:dk2>
    <a:lt2>
      <a:srgbClr val="F2F2F2"/>
    </a:lt2>
    <a:accent1>
      <a:srgbClr val="03C2F1"/>
    </a:accent1>
    <a:accent2>
      <a:srgbClr val="F15C44"/>
    </a:accent2>
    <a:accent3>
      <a:srgbClr val="33CC33"/>
    </a:accent3>
    <a:accent4>
      <a:srgbClr val="ED1977"/>
    </a:accent4>
    <a:accent5>
      <a:srgbClr val="FFFF00"/>
    </a:accent5>
    <a:accent6>
      <a:srgbClr val="824BB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0</TotalTime>
  <Words>2917</Words>
  <Application>Microsoft Office PowerPoint</Application>
  <PresentationFormat>On-screen Show (4:3)</PresentationFormat>
  <Paragraphs>199</Paragraphs>
  <Slides>25</Slides>
  <Notes>23</Notes>
  <HiddenSlides>0</HiddenSlides>
  <MMClips>1</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Office Theme</vt:lpstr>
      <vt:lpstr>1_Office Theme</vt:lpstr>
      <vt:lpstr>PowerPoint Presentation</vt:lpstr>
      <vt:lpstr>Server Virtualisation:  business needs and cost benefits   a case study from The Barossa Council</vt:lpstr>
      <vt:lpstr>Session overview…</vt:lpstr>
      <vt:lpstr>My life Vs. What I want…</vt:lpstr>
      <vt:lpstr>My life Vs. What I want…</vt:lpstr>
      <vt:lpstr>My life Vs. What I want…</vt:lpstr>
      <vt:lpstr>My life Vs. What I want…</vt:lpstr>
      <vt:lpstr>My life Vs. What I want…</vt:lpstr>
      <vt:lpstr>My life Vs. What I want…</vt:lpstr>
      <vt:lpstr>Agenda </vt:lpstr>
      <vt:lpstr>Our problems… </vt:lpstr>
      <vt:lpstr>PowerPoint Presentation</vt:lpstr>
      <vt:lpstr>Our solution…</vt:lpstr>
      <vt:lpstr>Hardware configuration…</vt:lpstr>
      <vt:lpstr>Implementation plan…</vt:lpstr>
      <vt:lpstr>Benefits…</vt:lpstr>
      <vt:lpstr>Lessons learnt…</vt:lpstr>
      <vt:lpstr>My life what it was…</vt:lpstr>
      <vt:lpstr>My life is…</vt:lpstr>
      <vt:lpstr>Next steps…</vt:lpstr>
      <vt:lpstr>Summary…</vt:lpstr>
      <vt:lpstr>Further information… </vt:lpstr>
      <vt:lpstr>Contacting me…</vt:lpstr>
      <vt:lpstr>Enrol in Microsoft Virtual Academy Today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2011-09-02T02:14:21Z</dcterms:created>
  <dcterms:modified xsi:type="dcterms:W3CDTF">2011-09-02T02:15:06Z</dcterms:modified>
</cp:coreProperties>
</file>