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 id="2147483663" r:id="rId2"/>
  </p:sldMasterIdLst>
  <p:notesMasterIdLst>
    <p:notesMasterId r:id="rId26"/>
  </p:notesMasterIdLst>
  <p:sldIdLst>
    <p:sldId id="279" r:id="rId3"/>
    <p:sldId id="280" r:id="rId4"/>
    <p:sldId id="291" r:id="rId5"/>
    <p:sldId id="312" r:id="rId6"/>
    <p:sldId id="313" r:id="rId7"/>
    <p:sldId id="314" r:id="rId8"/>
    <p:sldId id="260" r:id="rId9"/>
    <p:sldId id="261" r:id="rId10"/>
    <p:sldId id="292" r:id="rId11"/>
    <p:sldId id="288" r:id="rId12"/>
    <p:sldId id="306" r:id="rId13"/>
    <p:sldId id="307" r:id="rId14"/>
    <p:sldId id="310" r:id="rId15"/>
    <p:sldId id="290" r:id="rId16"/>
    <p:sldId id="289" r:id="rId17"/>
    <p:sldId id="303" r:id="rId18"/>
    <p:sldId id="308" r:id="rId19"/>
    <p:sldId id="315" r:id="rId20"/>
    <p:sldId id="309" r:id="rId21"/>
    <p:sldId id="311" r:id="rId22"/>
    <p:sldId id="302" r:id="rId23"/>
    <p:sldId id="316" r:id="rId24"/>
    <p:sldId id="27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2F1"/>
    <a:srgbClr val="03C2F1"/>
    <a:srgbClr val="F15C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1" autoAdjust="0"/>
    <p:restoredTop sz="92411" autoAdjust="0"/>
  </p:normalViewPr>
  <p:slideViewPr>
    <p:cSldViewPr>
      <p:cViewPr>
        <p:scale>
          <a:sx n="49" d="100"/>
          <a:sy n="49" d="100"/>
        </p:scale>
        <p:origin x="-2772" y="-10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4EF350-B659-4ADB-8E13-710A0C980BA6}" type="doc">
      <dgm:prSet loTypeId="urn:microsoft.com/office/officeart/2005/8/layout/cycle2" loCatId="cycle" qsTypeId="urn:microsoft.com/office/officeart/2005/8/quickstyle/simple5" qsCatId="simple" csTypeId="urn:microsoft.com/office/officeart/2005/8/colors/colorful2" csCatId="colorful" phldr="1"/>
      <dgm:spPr/>
      <dgm:t>
        <a:bodyPr/>
        <a:lstStyle/>
        <a:p>
          <a:endParaRPr lang="en-AU"/>
        </a:p>
      </dgm:t>
    </dgm:pt>
    <dgm:pt modelId="{76B2CAD5-08A3-4C5B-8217-CCCEC862AB72}">
      <dgm:prSet phldrT="[Text]" custT="1"/>
      <dgm:spPr>
        <a:solidFill>
          <a:srgbClr val="FF0000"/>
        </a:solidFill>
      </dgm:spPr>
      <dgm:t>
        <a:bodyPr/>
        <a:lstStyle/>
        <a:p>
          <a:r>
            <a:rPr lang="en-US" sz="1600" b="0" smtClean="0">
              <a:latin typeface="Segoe Light"/>
            </a:rPr>
            <a:t>Running</a:t>
          </a:r>
          <a:endParaRPr lang="en-AU" sz="1600" b="0" dirty="0">
            <a:latin typeface="Segoe Light"/>
          </a:endParaRPr>
        </a:p>
      </dgm:t>
    </dgm:pt>
    <dgm:pt modelId="{8FF2B7CC-8D35-41C2-8290-0097AAF1EFC6}" type="parTrans" cxnId="{1FDAB0B0-92CA-40BA-A683-060B27425406}">
      <dgm:prSet/>
      <dgm:spPr/>
      <dgm:t>
        <a:bodyPr/>
        <a:lstStyle/>
        <a:p>
          <a:endParaRPr lang="en-AU">
            <a:latin typeface="Segoe WP Light" pitchFamily="34" charset="0"/>
          </a:endParaRPr>
        </a:p>
      </dgm:t>
    </dgm:pt>
    <dgm:pt modelId="{B89AC95B-FE99-41D5-93BD-3C100ED17B76}" type="sibTrans" cxnId="{1FDAB0B0-92CA-40BA-A683-060B27425406}">
      <dgm:prSet/>
      <dgm:spPr>
        <a:solidFill>
          <a:srgbClr val="FF0000"/>
        </a:solidFill>
      </dgm:spPr>
      <dgm:t>
        <a:bodyPr/>
        <a:lstStyle/>
        <a:p>
          <a:endParaRPr lang="en-AU" dirty="0">
            <a:latin typeface="Segoe UI Light" pitchFamily="34" charset="0"/>
          </a:endParaRPr>
        </a:p>
      </dgm:t>
    </dgm:pt>
    <dgm:pt modelId="{36F99BEF-0A77-4B51-97CD-722BA1028EF9}">
      <dgm:prSet phldrT="[Text]" custT="1"/>
      <dgm:spPr>
        <a:solidFill>
          <a:srgbClr val="0070C0"/>
        </a:solidFill>
      </dgm:spPr>
      <dgm:t>
        <a:bodyPr/>
        <a:lstStyle/>
        <a:p>
          <a:r>
            <a:rPr lang="en-US" sz="1500" b="0" dirty="0" smtClean="0">
              <a:latin typeface="Segoe Light"/>
            </a:rPr>
            <a:t>Deactivated</a:t>
          </a:r>
          <a:endParaRPr lang="en-AU" sz="1500" b="0" dirty="0">
            <a:latin typeface="Segoe Light"/>
          </a:endParaRPr>
        </a:p>
      </dgm:t>
    </dgm:pt>
    <dgm:pt modelId="{19E7634E-802F-4DC3-BF22-C9F36FD64B21}" type="parTrans" cxnId="{92A199E6-961E-482D-988B-A0AF25AF15F8}">
      <dgm:prSet/>
      <dgm:spPr/>
      <dgm:t>
        <a:bodyPr/>
        <a:lstStyle/>
        <a:p>
          <a:endParaRPr lang="en-AU">
            <a:latin typeface="Segoe WP Light" pitchFamily="34" charset="0"/>
          </a:endParaRPr>
        </a:p>
      </dgm:t>
    </dgm:pt>
    <dgm:pt modelId="{7A9E2DFC-9523-4449-9FF4-D29A6F67388A}" type="sibTrans" cxnId="{92A199E6-961E-482D-988B-A0AF25AF15F8}">
      <dgm:prSet/>
      <dgm:spPr>
        <a:solidFill>
          <a:srgbClr val="00B0F0"/>
        </a:solidFill>
      </dgm:spPr>
      <dgm:t>
        <a:bodyPr/>
        <a:lstStyle/>
        <a:p>
          <a:endParaRPr lang="en-AU" dirty="0">
            <a:latin typeface="Segoe UI Light" pitchFamily="34" charset="0"/>
          </a:endParaRPr>
        </a:p>
      </dgm:t>
    </dgm:pt>
    <dgm:pt modelId="{9B327FA5-87CA-4F09-8BBA-A9E4176E7944}">
      <dgm:prSet phldrT="[Text]" custT="1"/>
      <dgm:spPr>
        <a:solidFill>
          <a:schemeClr val="accent6"/>
        </a:solidFill>
      </dgm:spPr>
      <dgm:t>
        <a:bodyPr/>
        <a:lstStyle/>
        <a:p>
          <a:r>
            <a:rPr lang="en-US" sz="1600" b="0" dirty="0" smtClean="0">
              <a:latin typeface="Segoe Light"/>
            </a:rPr>
            <a:t>Dormant</a:t>
          </a:r>
        </a:p>
      </dgm:t>
    </dgm:pt>
    <dgm:pt modelId="{FC811754-6131-4DD9-A6B9-8F2AFBAC7E12}" type="parTrans" cxnId="{E34C28E2-E42C-4B52-A083-90F4C6C1EA53}">
      <dgm:prSet/>
      <dgm:spPr/>
      <dgm:t>
        <a:bodyPr/>
        <a:lstStyle/>
        <a:p>
          <a:endParaRPr lang="en-AU">
            <a:latin typeface="Segoe WP Light" pitchFamily="34" charset="0"/>
          </a:endParaRPr>
        </a:p>
      </dgm:t>
    </dgm:pt>
    <dgm:pt modelId="{D27BB788-E482-4C20-BE0C-20FE68B80BFE}" type="sibTrans" cxnId="{E34C28E2-E42C-4B52-A083-90F4C6C1EA53}">
      <dgm:prSet/>
      <dgm:spPr>
        <a:solidFill>
          <a:schemeClr val="accent6"/>
        </a:solidFill>
      </dgm:spPr>
      <dgm:t>
        <a:bodyPr/>
        <a:lstStyle/>
        <a:p>
          <a:endParaRPr lang="en-AU" dirty="0">
            <a:latin typeface="Segoe UI Light" pitchFamily="34" charset="0"/>
          </a:endParaRPr>
        </a:p>
      </dgm:t>
    </dgm:pt>
    <dgm:pt modelId="{4E1E3DCD-AC5F-4A01-ADCA-D0078EDD945D}">
      <dgm:prSet phldrT="[Text]" custT="1"/>
      <dgm:spPr>
        <a:solidFill>
          <a:schemeClr val="accent3"/>
        </a:solidFill>
      </dgm:spPr>
      <dgm:t>
        <a:bodyPr/>
        <a:lstStyle/>
        <a:p>
          <a:r>
            <a:rPr lang="en-US" sz="1600" b="0" smtClean="0">
              <a:latin typeface="Segoe Light"/>
            </a:rPr>
            <a:t>Activated</a:t>
          </a:r>
          <a:endParaRPr lang="en-AU" sz="1600" b="0" dirty="0">
            <a:latin typeface="Segoe Light"/>
          </a:endParaRPr>
        </a:p>
      </dgm:t>
    </dgm:pt>
    <dgm:pt modelId="{72EF4D4F-532A-4832-A8A3-A1EABF05B5F5}" type="sibTrans" cxnId="{18B4FB5A-5AB0-4048-A831-3A0B54098760}">
      <dgm:prSet/>
      <dgm:spPr>
        <a:solidFill>
          <a:schemeClr val="accent3"/>
        </a:solidFill>
      </dgm:spPr>
      <dgm:t>
        <a:bodyPr/>
        <a:lstStyle/>
        <a:p>
          <a:endParaRPr lang="en-AU" dirty="0">
            <a:latin typeface="Segoe UI Light" pitchFamily="34" charset="0"/>
          </a:endParaRPr>
        </a:p>
      </dgm:t>
    </dgm:pt>
    <dgm:pt modelId="{E3D2D5D8-A100-4668-99E5-CA476BFD1641}" type="parTrans" cxnId="{18B4FB5A-5AB0-4048-A831-3A0B54098760}">
      <dgm:prSet/>
      <dgm:spPr/>
      <dgm:t>
        <a:bodyPr/>
        <a:lstStyle/>
        <a:p>
          <a:endParaRPr lang="en-AU">
            <a:latin typeface="Segoe WP Light" pitchFamily="34" charset="0"/>
          </a:endParaRPr>
        </a:p>
      </dgm:t>
    </dgm:pt>
    <dgm:pt modelId="{0D80C7B4-4EF2-4BFF-A316-CA100F0806D7}" type="pres">
      <dgm:prSet presAssocID="{5D4EF350-B659-4ADB-8E13-710A0C980BA6}" presName="cycle" presStyleCnt="0">
        <dgm:presLayoutVars>
          <dgm:dir/>
          <dgm:resizeHandles val="exact"/>
        </dgm:presLayoutVars>
      </dgm:prSet>
      <dgm:spPr/>
      <dgm:t>
        <a:bodyPr/>
        <a:lstStyle/>
        <a:p>
          <a:endParaRPr lang="en-US"/>
        </a:p>
      </dgm:t>
    </dgm:pt>
    <dgm:pt modelId="{C1889A57-4597-45CF-A04E-3426A6E57E26}" type="pres">
      <dgm:prSet presAssocID="{76B2CAD5-08A3-4C5B-8217-CCCEC862AB72}" presName="node" presStyleLbl="node1" presStyleIdx="0" presStyleCnt="4" custScaleX="129405" custScaleY="129405">
        <dgm:presLayoutVars>
          <dgm:bulletEnabled val="1"/>
        </dgm:presLayoutVars>
      </dgm:prSet>
      <dgm:spPr/>
      <dgm:t>
        <a:bodyPr/>
        <a:lstStyle/>
        <a:p>
          <a:endParaRPr lang="en-US"/>
        </a:p>
      </dgm:t>
    </dgm:pt>
    <dgm:pt modelId="{8A929723-0B87-427D-9A8E-D110EB630346}" type="pres">
      <dgm:prSet presAssocID="{B89AC95B-FE99-41D5-93BD-3C100ED17B76}" presName="sibTrans" presStyleLbl="sibTrans2D1" presStyleIdx="0" presStyleCnt="4"/>
      <dgm:spPr/>
      <dgm:t>
        <a:bodyPr/>
        <a:lstStyle/>
        <a:p>
          <a:endParaRPr lang="en-US"/>
        </a:p>
      </dgm:t>
    </dgm:pt>
    <dgm:pt modelId="{1C2F1FA7-9A8F-47B2-B53D-AC3089B8DB90}" type="pres">
      <dgm:prSet presAssocID="{B89AC95B-FE99-41D5-93BD-3C100ED17B76}" presName="connectorText" presStyleLbl="sibTrans2D1" presStyleIdx="0" presStyleCnt="4"/>
      <dgm:spPr/>
      <dgm:t>
        <a:bodyPr/>
        <a:lstStyle/>
        <a:p>
          <a:endParaRPr lang="en-US"/>
        </a:p>
      </dgm:t>
    </dgm:pt>
    <dgm:pt modelId="{7E430E49-5CEC-484C-BEC8-FDADA13A60E8}" type="pres">
      <dgm:prSet presAssocID="{36F99BEF-0A77-4B51-97CD-722BA1028EF9}" presName="node" presStyleLbl="node1" presStyleIdx="1" presStyleCnt="4" custScaleX="129405" custScaleY="129405">
        <dgm:presLayoutVars>
          <dgm:bulletEnabled val="1"/>
        </dgm:presLayoutVars>
      </dgm:prSet>
      <dgm:spPr/>
      <dgm:t>
        <a:bodyPr/>
        <a:lstStyle/>
        <a:p>
          <a:endParaRPr lang="en-US"/>
        </a:p>
      </dgm:t>
    </dgm:pt>
    <dgm:pt modelId="{5875A7C0-609F-4FA0-A1CC-F6411A278CA2}" type="pres">
      <dgm:prSet presAssocID="{7A9E2DFC-9523-4449-9FF4-D29A6F67388A}" presName="sibTrans" presStyleLbl="sibTrans2D1" presStyleIdx="1" presStyleCnt="4"/>
      <dgm:spPr/>
      <dgm:t>
        <a:bodyPr/>
        <a:lstStyle/>
        <a:p>
          <a:endParaRPr lang="en-US"/>
        </a:p>
      </dgm:t>
    </dgm:pt>
    <dgm:pt modelId="{3A0D9F86-7298-440E-A183-4AA5E110D6B9}" type="pres">
      <dgm:prSet presAssocID="{7A9E2DFC-9523-4449-9FF4-D29A6F67388A}" presName="connectorText" presStyleLbl="sibTrans2D1" presStyleIdx="1" presStyleCnt="4"/>
      <dgm:spPr/>
      <dgm:t>
        <a:bodyPr/>
        <a:lstStyle/>
        <a:p>
          <a:endParaRPr lang="en-US"/>
        </a:p>
      </dgm:t>
    </dgm:pt>
    <dgm:pt modelId="{76F5EF53-FA6F-48E2-9D7C-A0514C8407E1}" type="pres">
      <dgm:prSet presAssocID="{9B327FA5-87CA-4F09-8BBA-A9E4176E7944}" presName="node" presStyleLbl="node1" presStyleIdx="2" presStyleCnt="4" custScaleX="129405" custScaleY="129405">
        <dgm:presLayoutVars>
          <dgm:bulletEnabled val="1"/>
        </dgm:presLayoutVars>
      </dgm:prSet>
      <dgm:spPr/>
      <dgm:t>
        <a:bodyPr/>
        <a:lstStyle/>
        <a:p>
          <a:endParaRPr lang="en-US"/>
        </a:p>
      </dgm:t>
    </dgm:pt>
    <dgm:pt modelId="{7F533090-7457-40E3-A09F-6EAA0958F8BB}" type="pres">
      <dgm:prSet presAssocID="{D27BB788-E482-4C20-BE0C-20FE68B80BFE}" presName="sibTrans" presStyleLbl="sibTrans2D1" presStyleIdx="2" presStyleCnt="4"/>
      <dgm:spPr/>
      <dgm:t>
        <a:bodyPr/>
        <a:lstStyle/>
        <a:p>
          <a:endParaRPr lang="en-US"/>
        </a:p>
      </dgm:t>
    </dgm:pt>
    <dgm:pt modelId="{456D2584-207B-433D-9454-B19337C7E5E8}" type="pres">
      <dgm:prSet presAssocID="{D27BB788-E482-4C20-BE0C-20FE68B80BFE}" presName="connectorText" presStyleLbl="sibTrans2D1" presStyleIdx="2" presStyleCnt="4"/>
      <dgm:spPr/>
      <dgm:t>
        <a:bodyPr/>
        <a:lstStyle/>
        <a:p>
          <a:endParaRPr lang="en-US"/>
        </a:p>
      </dgm:t>
    </dgm:pt>
    <dgm:pt modelId="{2167A4BA-3852-44CF-811F-63748F252502}" type="pres">
      <dgm:prSet presAssocID="{4E1E3DCD-AC5F-4A01-ADCA-D0078EDD945D}" presName="node" presStyleLbl="node1" presStyleIdx="3" presStyleCnt="4" custScaleX="129405" custScaleY="129405">
        <dgm:presLayoutVars>
          <dgm:bulletEnabled val="1"/>
        </dgm:presLayoutVars>
      </dgm:prSet>
      <dgm:spPr/>
      <dgm:t>
        <a:bodyPr/>
        <a:lstStyle/>
        <a:p>
          <a:endParaRPr lang="en-US"/>
        </a:p>
      </dgm:t>
    </dgm:pt>
    <dgm:pt modelId="{7EE1718E-8587-495B-98AC-E43EF4D3DAC1}" type="pres">
      <dgm:prSet presAssocID="{72EF4D4F-532A-4832-A8A3-A1EABF05B5F5}" presName="sibTrans" presStyleLbl="sibTrans2D1" presStyleIdx="3" presStyleCnt="4"/>
      <dgm:spPr/>
      <dgm:t>
        <a:bodyPr/>
        <a:lstStyle/>
        <a:p>
          <a:endParaRPr lang="en-US"/>
        </a:p>
      </dgm:t>
    </dgm:pt>
    <dgm:pt modelId="{5A937DF9-D03E-4EE5-BAF0-D11AB0DFCCE8}" type="pres">
      <dgm:prSet presAssocID="{72EF4D4F-532A-4832-A8A3-A1EABF05B5F5}" presName="connectorText" presStyleLbl="sibTrans2D1" presStyleIdx="3" presStyleCnt="4"/>
      <dgm:spPr/>
      <dgm:t>
        <a:bodyPr/>
        <a:lstStyle/>
        <a:p>
          <a:endParaRPr lang="en-US"/>
        </a:p>
      </dgm:t>
    </dgm:pt>
  </dgm:ptLst>
  <dgm:cxnLst>
    <dgm:cxn modelId="{92A199E6-961E-482D-988B-A0AF25AF15F8}" srcId="{5D4EF350-B659-4ADB-8E13-710A0C980BA6}" destId="{36F99BEF-0A77-4B51-97CD-722BA1028EF9}" srcOrd="1" destOrd="0" parTransId="{19E7634E-802F-4DC3-BF22-C9F36FD64B21}" sibTransId="{7A9E2DFC-9523-4449-9FF4-D29A6F67388A}"/>
    <dgm:cxn modelId="{FC454F08-07F5-41D5-9A16-98EECA5448E5}" type="presOf" srcId="{7A9E2DFC-9523-4449-9FF4-D29A6F67388A}" destId="{5875A7C0-609F-4FA0-A1CC-F6411A278CA2}" srcOrd="0" destOrd="0" presId="urn:microsoft.com/office/officeart/2005/8/layout/cycle2"/>
    <dgm:cxn modelId="{C951868D-4FD5-4300-87A0-EF23BB03FCDF}" type="presOf" srcId="{B89AC95B-FE99-41D5-93BD-3C100ED17B76}" destId="{1C2F1FA7-9A8F-47B2-B53D-AC3089B8DB90}" srcOrd="1" destOrd="0" presId="urn:microsoft.com/office/officeart/2005/8/layout/cycle2"/>
    <dgm:cxn modelId="{266DF496-ABAF-480A-9103-07CF5F5BDD83}" type="presOf" srcId="{B89AC95B-FE99-41D5-93BD-3C100ED17B76}" destId="{8A929723-0B87-427D-9A8E-D110EB630346}" srcOrd="0" destOrd="0" presId="urn:microsoft.com/office/officeart/2005/8/layout/cycle2"/>
    <dgm:cxn modelId="{E34C28E2-E42C-4B52-A083-90F4C6C1EA53}" srcId="{5D4EF350-B659-4ADB-8E13-710A0C980BA6}" destId="{9B327FA5-87CA-4F09-8BBA-A9E4176E7944}" srcOrd="2" destOrd="0" parTransId="{FC811754-6131-4DD9-A6B9-8F2AFBAC7E12}" sibTransId="{D27BB788-E482-4C20-BE0C-20FE68B80BFE}"/>
    <dgm:cxn modelId="{2075B8FF-EAA7-4771-A3A9-C92FC166A5A4}" type="presOf" srcId="{D27BB788-E482-4C20-BE0C-20FE68B80BFE}" destId="{456D2584-207B-433D-9454-B19337C7E5E8}" srcOrd="1" destOrd="0" presId="urn:microsoft.com/office/officeart/2005/8/layout/cycle2"/>
    <dgm:cxn modelId="{12D12E3C-6984-417C-888E-32B484100B22}" type="presOf" srcId="{9B327FA5-87CA-4F09-8BBA-A9E4176E7944}" destId="{76F5EF53-FA6F-48E2-9D7C-A0514C8407E1}" srcOrd="0" destOrd="0" presId="urn:microsoft.com/office/officeart/2005/8/layout/cycle2"/>
    <dgm:cxn modelId="{DBE3FCA0-2834-43F3-B978-D2675E1F224A}" type="presOf" srcId="{7A9E2DFC-9523-4449-9FF4-D29A6F67388A}" destId="{3A0D9F86-7298-440E-A183-4AA5E110D6B9}" srcOrd="1" destOrd="0" presId="urn:microsoft.com/office/officeart/2005/8/layout/cycle2"/>
    <dgm:cxn modelId="{7DAA921B-3D79-453F-B0A3-0AC9FB8DD90A}" type="presOf" srcId="{72EF4D4F-532A-4832-A8A3-A1EABF05B5F5}" destId="{7EE1718E-8587-495B-98AC-E43EF4D3DAC1}" srcOrd="0" destOrd="0" presId="urn:microsoft.com/office/officeart/2005/8/layout/cycle2"/>
    <dgm:cxn modelId="{1FDAB0B0-92CA-40BA-A683-060B27425406}" srcId="{5D4EF350-B659-4ADB-8E13-710A0C980BA6}" destId="{76B2CAD5-08A3-4C5B-8217-CCCEC862AB72}" srcOrd="0" destOrd="0" parTransId="{8FF2B7CC-8D35-41C2-8290-0097AAF1EFC6}" sibTransId="{B89AC95B-FE99-41D5-93BD-3C100ED17B76}"/>
    <dgm:cxn modelId="{D75C4C13-E084-4016-9427-176855F5DAAA}" type="presOf" srcId="{5D4EF350-B659-4ADB-8E13-710A0C980BA6}" destId="{0D80C7B4-4EF2-4BFF-A316-CA100F0806D7}" srcOrd="0" destOrd="0" presId="urn:microsoft.com/office/officeart/2005/8/layout/cycle2"/>
    <dgm:cxn modelId="{3C48CB91-C5F1-4C62-8F72-4D372ACE1317}" type="presOf" srcId="{72EF4D4F-532A-4832-A8A3-A1EABF05B5F5}" destId="{5A937DF9-D03E-4EE5-BAF0-D11AB0DFCCE8}" srcOrd="1" destOrd="0" presId="urn:microsoft.com/office/officeart/2005/8/layout/cycle2"/>
    <dgm:cxn modelId="{18B4FB5A-5AB0-4048-A831-3A0B54098760}" srcId="{5D4EF350-B659-4ADB-8E13-710A0C980BA6}" destId="{4E1E3DCD-AC5F-4A01-ADCA-D0078EDD945D}" srcOrd="3" destOrd="0" parTransId="{E3D2D5D8-A100-4668-99E5-CA476BFD1641}" sibTransId="{72EF4D4F-532A-4832-A8A3-A1EABF05B5F5}"/>
    <dgm:cxn modelId="{5D05BCB9-A57B-477C-8838-34DD9152F58C}" type="presOf" srcId="{D27BB788-E482-4C20-BE0C-20FE68B80BFE}" destId="{7F533090-7457-40E3-A09F-6EAA0958F8BB}" srcOrd="0" destOrd="0" presId="urn:microsoft.com/office/officeart/2005/8/layout/cycle2"/>
    <dgm:cxn modelId="{DFC3C4E1-66B6-4CC4-AC05-28CBAC8D2B3C}" type="presOf" srcId="{36F99BEF-0A77-4B51-97CD-722BA1028EF9}" destId="{7E430E49-5CEC-484C-BEC8-FDADA13A60E8}" srcOrd="0" destOrd="0" presId="urn:microsoft.com/office/officeart/2005/8/layout/cycle2"/>
    <dgm:cxn modelId="{7D30082B-2909-41F9-960C-B81DCBE3D1C7}" type="presOf" srcId="{4E1E3DCD-AC5F-4A01-ADCA-D0078EDD945D}" destId="{2167A4BA-3852-44CF-811F-63748F252502}" srcOrd="0" destOrd="0" presId="urn:microsoft.com/office/officeart/2005/8/layout/cycle2"/>
    <dgm:cxn modelId="{5628D356-8795-46BA-876B-B30B60375FF8}" type="presOf" srcId="{76B2CAD5-08A3-4C5B-8217-CCCEC862AB72}" destId="{C1889A57-4597-45CF-A04E-3426A6E57E26}" srcOrd="0" destOrd="0" presId="urn:microsoft.com/office/officeart/2005/8/layout/cycle2"/>
    <dgm:cxn modelId="{DCD0BE34-A1C8-4553-9611-2F522DE0C62E}" type="presParOf" srcId="{0D80C7B4-4EF2-4BFF-A316-CA100F0806D7}" destId="{C1889A57-4597-45CF-A04E-3426A6E57E26}" srcOrd="0" destOrd="0" presId="urn:microsoft.com/office/officeart/2005/8/layout/cycle2"/>
    <dgm:cxn modelId="{3E3D506E-BB73-47A1-B691-0D07C3DEE843}" type="presParOf" srcId="{0D80C7B4-4EF2-4BFF-A316-CA100F0806D7}" destId="{8A929723-0B87-427D-9A8E-D110EB630346}" srcOrd="1" destOrd="0" presId="urn:microsoft.com/office/officeart/2005/8/layout/cycle2"/>
    <dgm:cxn modelId="{42ABBB8C-5BEC-46D4-AD06-87979BEE394C}" type="presParOf" srcId="{8A929723-0B87-427D-9A8E-D110EB630346}" destId="{1C2F1FA7-9A8F-47B2-B53D-AC3089B8DB90}" srcOrd="0" destOrd="0" presId="urn:microsoft.com/office/officeart/2005/8/layout/cycle2"/>
    <dgm:cxn modelId="{FE64B455-D5AE-44A5-BD94-DD81507C6B30}" type="presParOf" srcId="{0D80C7B4-4EF2-4BFF-A316-CA100F0806D7}" destId="{7E430E49-5CEC-484C-BEC8-FDADA13A60E8}" srcOrd="2" destOrd="0" presId="urn:microsoft.com/office/officeart/2005/8/layout/cycle2"/>
    <dgm:cxn modelId="{F3AE5CD4-88A0-41F7-89BC-66044BEFC8EA}" type="presParOf" srcId="{0D80C7B4-4EF2-4BFF-A316-CA100F0806D7}" destId="{5875A7C0-609F-4FA0-A1CC-F6411A278CA2}" srcOrd="3" destOrd="0" presId="urn:microsoft.com/office/officeart/2005/8/layout/cycle2"/>
    <dgm:cxn modelId="{B516A8C2-54F9-4D1C-A775-43B5563598C9}" type="presParOf" srcId="{5875A7C0-609F-4FA0-A1CC-F6411A278CA2}" destId="{3A0D9F86-7298-440E-A183-4AA5E110D6B9}" srcOrd="0" destOrd="0" presId="urn:microsoft.com/office/officeart/2005/8/layout/cycle2"/>
    <dgm:cxn modelId="{B8F7B81F-60B6-43EC-95E3-5DB37DFD4428}" type="presParOf" srcId="{0D80C7B4-4EF2-4BFF-A316-CA100F0806D7}" destId="{76F5EF53-FA6F-48E2-9D7C-A0514C8407E1}" srcOrd="4" destOrd="0" presId="urn:microsoft.com/office/officeart/2005/8/layout/cycle2"/>
    <dgm:cxn modelId="{F93F0430-564C-48AE-9BCA-E3A60800982E}" type="presParOf" srcId="{0D80C7B4-4EF2-4BFF-A316-CA100F0806D7}" destId="{7F533090-7457-40E3-A09F-6EAA0958F8BB}" srcOrd="5" destOrd="0" presId="urn:microsoft.com/office/officeart/2005/8/layout/cycle2"/>
    <dgm:cxn modelId="{2E9D7F1A-259A-4CA5-86C6-E0709E48B38E}" type="presParOf" srcId="{7F533090-7457-40E3-A09F-6EAA0958F8BB}" destId="{456D2584-207B-433D-9454-B19337C7E5E8}" srcOrd="0" destOrd="0" presId="urn:microsoft.com/office/officeart/2005/8/layout/cycle2"/>
    <dgm:cxn modelId="{69D2CA89-9717-48E7-8D26-D83F25A9839A}" type="presParOf" srcId="{0D80C7B4-4EF2-4BFF-A316-CA100F0806D7}" destId="{2167A4BA-3852-44CF-811F-63748F252502}" srcOrd="6" destOrd="0" presId="urn:microsoft.com/office/officeart/2005/8/layout/cycle2"/>
    <dgm:cxn modelId="{B04B8EE8-C73C-428B-9AFC-4EF534B9B792}" type="presParOf" srcId="{0D80C7B4-4EF2-4BFF-A316-CA100F0806D7}" destId="{7EE1718E-8587-495B-98AC-E43EF4D3DAC1}" srcOrd="7" destOrd="0" presId="urn:microsoft.com/office/officeart/2005/8/layout/cycle2"/>
    <dgm:cxn modelId="{D6193D7B-CBA9-4D7E-9F47-1243BFD2CC99}" type="presParOf" srcId="{7EE1718E-8587-495B-98AC-E43EF4D3DAC1}" destId="{5A937DF9-D03E-4EE5-BAF0-D11AB0DFCCE8}"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889A57-4597-45CF-A04E-3426A6E57E26}">
      <dsp:nvSpPr>
        <dsp:cNvPr id="0" name=""/>
        <dsp:cNvSpPr/>
      </dsp:nvSpPr>
      <dsp:spPr>
        <a:xfrm>
          <a:off x="3377594" y="-181491"/>
          <a:ext cx="1609349" cy="1609349"/>
        </a:xfrm>
        <a:prstGeom prst="ellipse">
          <a:avLst/>
        </a:prstGeom>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0" kern="1200" smtClean="0">
              <a:latin typeface="Segoe Light"/>
            </a:rPr>
            <a:t>Running</a:t>
          </a:r>
          <a:endParaRPr lang="en-AU" sz="1600" b="0" kern="1200" dirty="0">
            <a:latin typeface="Segoe Light"/>
          </a:endParaRPr>
        </a:p>
      </dsp:txBody>
      <dsp:txXfrm>
        <a:off x="3613278" y="54193"/>
        <a:ext cx="1137981" cy="1137981"/>
      </dsp:txXfrm>
    </dsp:sp>
    <dsp:sp modelId="{8A929723-0B87-427D-9A8E-D110EB630346}">
      <dsp:nvSpPr>
        <dsp:cNvPr id="0" name=""/>
        <dsp:cNvSpPr/>
      </dsp:nvSpPr>
      <dsp:spPr>
        <a:xfrm rot="2700000">
          <a:off x="4771300" y="1070482"/>
          <a:ext cx="136267" cy="419732"/>
        </a:xfrm>
        <a:prstGeom prst="rightArrow">
          <a:avLst>
            <a:gd name="adj1" fmla="val 60000"/>
            <a:gd name="adj2" fmla="val 50000"/>
          </a:avLst>
        </a:prstGeom>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AU" sz="1600" kern="1200" dirty="0">
            <a:latin typeface="Segoe UI Light" pitchFamily="34" charset="0"/>
          </a:endParaRPr>
        </a:p>
      </dsp:txBody>
      <dsp:txXfrm>
        <a:off x="4777287" y="1139975"/>
        <a:ext cx="95387" cy="251840"/>
      </dsp:txXfrm>
    </dsp:sp>
    <dsp:sp modelId="{7E430E49-5CEC-484C-BEC8-FDADA13A60E8}">
      <dsp:nvSpPr>
        <dsp:cNvPr id="0" name=""/>
        <dsp:cNvSpPr/>
      </dsp:nvSpPr>
      <dsp:spPr>
        <a:xfrm>
          <a:off x="4697379" y="1138293"/>
          <a:ext cx="1609349" cy="1609349"/>
        </a:xfrm>
        <a:prstGeom prst="ellipse">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0" kern="1200" dirty="0" smtClean="0">
              <a:latin typeface="Segoe Light"/>
            </a:rPr>
            <a:t>Deactivated</a:t>
          </a:r>
          <a:endParaRPr lang="en-AU" sz="1500" b="0" kern="1200" dirty="0">
            <a:latin typeface="Segoe Light"/>
          </a:endParaRPr>
        </a:p>
      </dsp:txBody>
      <dsp:txXfrm>
        <a:off x="4933063" y="1373977"/>
        <a:ext cx="1137981" cy="1137981"/>
      </dsp:txXfrm>
    </dsp:sp>
    <dsp:sp modelId="{5875A7C0-609F-4FA0-A1CC-F6411A278CA2}">
      <dsp:nvSpPr>
        <dsp:cNvPr id="0" name=""/>
        <dsp:cNvSpPr/>
      </dsp:nvSpPr>
      <dsp:spPr>
        <a:xfrm rot="8100000">
          <a:off x="4776754" y="2390266"/>
          <a:ext cx="136267" cy="419732"/>
        </a:xfrm>
        <a:prstGeom prst="rightArrow">
          <a:avLst>
            <a:gd name="adj1" fmla="val 60000"/>
            <a:gd name="adj2" fmla="val 50000"/>
          </a:avLst>
        </a:prstGeom>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AU" sz="1600" kern="1200" dirty="0">
            <a:latin typeface="Segoe UI Light" pitchFamily="34" charset="0"/>
          </a:endParaRPr>
        </a:p>
      </dsp:txBody>
      <dsp:txXfrm rot="10800000">
        <a:off x="4811647" y="2459759"/>
        <a:ext cx="95387" cy="251840"/>
      </dsp:txXfrm>
    </dsp:sp>
    <dsp:sp modelId="{76F5EF53-FA6F-48E2-9D7C-A0514C8407E1}">
      <dsp:nvSpPr>
        <dsp:cNvPr id="0" name=""/>
        <dsp:cNvSpPr/>
      </dsp:nvSpPr>
      <dsp:spPr>
        <a:xfrm>
          <a:off x="3377594" y="2458078"/>
          <a:ext cx="1609349" cy="1609349"/>
        </a:xfrm>
        <a:prstGeom prst="ellipse">
          <a:avLst/>
        </a:prstGeom>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0" kern="1200" dirty="0" smtClean="0">
              <a:latin typeface="Segoe Light"/>
            </a:rPr>
            <a:t>Dormant</a:t>
          </a:r>
        </a:p>
      </dsp:txBody>
      <dsp:txXfrm>
        <a:off x="3613278" y="2693762"/>
        <a:ext cx="1137981" cy="1137981"/>
      </dsp:txXfrm>
    </dsp:sp>
    <dsp:sp modelId="{7F533090-7457-40E3-A09F-6EAA0958F8BB}">
      <dsp:nvSpPr>
        <dsp:cNvPr id="0" name=""/>
        <dsp:cNvSpPr/>
      </dsp:nvSpPr>
      <dsp:spPr>
        <a:xfrm rot="13500000">
          <a:off x="3456970" y="2395720"/>
          <a:ext cx="136267" cy="419732"/>
        </a:xfrm>
        <a:prstGeom prst="rightArrow">
          <a:avLst>
            <a:gd name="adj1" fmla="val 60000"/>
            <a:gd name="adj2" fmla="val 50000"/>
          </a:avLst>
        </a:prstGeom>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AU" sz="1600" kern="1200" dirty="0">
            <a:latin typeface="Segoe UI Light" pitchFamily="34" charset="0"/>
          </a:endParaRPr>
        </a:p>
      </dsp:txBody>
      <dsp:txXfrm rot="10800000">
        <a:off x="3491863" y="2494119"/>
        <a:ext cx="95387" cy="251840"/>
      </dsp:txXfrm>
    </dsp:sp>
    <dsp:sp modelId="{2167A4BA-3852-44CF-811F-63748F252502}">
      <dsp:nvSpPr>
        <dsp:cNvPr id="0" name=""/>
        <dsp:cNvSpPr/>
      </dsp:nvSpPr>
      <dsp:spPr>
        <a:xfrm>
          <a:off x="2057809" y="1138293"/>
          <a:ext cx="1609349" cy="1609349"/>
        </a:xfrm>
        <a:prstGeom prst="ellipse">
          <a:avLst/>
        </a:prstGeom>
        <a:solidFill>
          <a:schemeClr val="accent3"/>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0" kern="1200" smtClean="0">
              <a:latin typeface="Segoe Light"/>
            </a:rPr>
            <a:t>Activated</a:t>
          </a:r>
          <a:endParaRPr lang="en-AU" sz="1600" b="0" kern="1200" dirty="0">
            <a:latin typeface="Segoe Light"/>
          </a:endParaRPr>
        </a:p>
      </dsp:txBody>
      <dsp:txXfrm>
        <a:off x="2293493" y="1373977"/>
        <a:ext cx="1137981" cy="1137981"/>
      </dsp:txXfrm>
    </dsp:sp>
    <dsp:sp modelId="{7EE1718E-8587-495B-98AC-E43EF4D3DAC1}">
      <dsp:nvSpPr>
        <dsp:cNvPr id="0" name=""/>
        <dsp:cNvSpPr/>
      </dsp:nvSpPr>
      <dsp:spPr>
        <a:xfrm rot="18900000">
          <a:off x="3451515" y="1075936"/>
          <a:ext cx="136267" cy="419732"/>
        </a:xfrm>
        <a:prstGeom prst="rightArrow">
          <a:avLst>
            <a:gd name="adj1" fmla="val 60000"/>
            <a:gd name="adj2" fmla="val 50000"/>
          </a:avLst>
        </a:prstGeom>
        <a:solidFill>
          <a:schemeClr val="accent3"/>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AU" sz="1600" kern="1200" dirty="0">
            <a:latin typeface="Segoe UI Light" pitchFamily="34" charset="0"/>
          </a:endParaRPr>
        </a:p>
      </dsp:txBody>
      <dsp:txXfrm>
        <a:off x="3457502" y="1174335"/>
        <a:ext cx="95387" cy="251840"/>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B19BB0-C51C-4C9A-8C99-63F45BC88E63}" type="datetimeFigureOut">
              <a:rPr lang="en-AU" smtClean="0"/>
              <a:pPr/>
              <a:t>2/09/2011</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4AC48C-614D-46D0-90EB-1AE9301A1F8C}" type="slidenum">
              <a:rPr lang="en-AU" smtClean="0"/>
              <a:pPr/>
              <a:t>‹#›</a:t>
            </a:fld>
            <a:endParaRPr lang="en-AU" dirty="0"/>
          </a:p>
        </p:txBody>
      </p:sp>
    </p:spTree>
    <p:extLst>
      <p:ext uri="{BB962C8B-B14F-4D97-AF65-F5344CB8AC3E}">
        <p14:creationId xmlns:p14="http://schemas.microsoft.com/office/powerpoint/2010/main" val="4264689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34AC48C-614D-46D0-90EB-1AE9301A1F8C}" type="slidenum">
              <a:rPr lang="en-AU" smtClean="0"/>
              <a:pPr/>
              <a:t>2</a:t>
            </a:fld>
            <a:endParaRPr lang="en-AU" dirty="0"/>
          </a:p>
        </p:txBody>
      </p:sp>
    </p:spTree>
    <p:extLst>
      <p:ext uri="{BB962C8B-B14F-4D97-AF65-F5344CB8AC3E}">
        <p14:creationId xmlns:p14="http://schemas.microsoft.com/office/powerpoint/2010/main" val="2413184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9/2/2011 12:16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9/2/2011 12:16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9/2/2011 12:16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23</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098" name="Picture 2"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683568" y="2348880"/>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A41769C1-C44B-4111-B818-7C3DFAA6F123}" type="datetime1">
              <a:rPr lang="en-AU" smtClean="0"/>
              <a:t>2/09/2011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B4B5A0-1906-4542-BC83-16D10A91ABE1}" type="datetime1">
              <a:rPr lang="en-AU" smtClean="0"/>
              <a:t>2/09/2011</a:t>
            </a:fld>
            <a:endParaRPr lang="en-AU" dirty="0"/>
          </a:p>
        </p:txBody>
      </p:sp>
      <p:sp>
        <p:nvSpPr>
          <p:cNvPr id="6" name="Footer Placeholder 5"/>
          <p:cNvSpPr>
            <a:spLocks noGrp="1"/>
          </p:cNvSpPr>
          <p:nvPr>
            <p:ph type="ftr" sz="quarter" idx="11"/>
          </p:nvPr>
        </p:nvSpPr>
        <p:spPr/>
        <p:txBody>
          <a:bodyPr/>
          <a:lstStyle/>
          <a:p>
            <a:r>
              <a:rPr lang="en-AU" smtClean="0"/>
              <a:t>(c) 2011 Microsoft. All rights reserved.</a:t>
            </a:r>
            <a:endParaRPr lang="en-AU" dirty="0"/>
          </a:p>
        </p:txBody>
      </p:sp>
      <p:sp>
        <p:nvSpPr>
          <p:cNvPr id="7" name="Slide Number Placeholder 6"/>
          <p:cNvSpPr>
            <a:spLocks noGrp="1"/>
          </p:cNvSpPr>
          <p:nvPr>
            <p:ph type="sldNum" sz="quarter" idx="12"/>
          </p:nvPr>
        </p:nvSpPr>
        <p:spPr/>
        <p:txBody>
          <a:bodyPr/>
          <a:lstStyle/>
          <a:p>
            <a:fld id="{2721943D-A7F9-4474-AC48-B5E8E9B2DDB3}" type="slidenum">
              <a:rPr lang="en-AU" smtClean="0"/>
              <a:pPr/>
              <a:t>‹#›</a:t>
            </a:fld>
            <a:endParaRPr lang="en-AU" dirty="0"/>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4451492-C1FE-4A82-A1FB-7BD5AD2C295C}" type="datetime1">
              <a:rPr lang="en-AU" smtClean="0"/>
              <a:t>2/09/2011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391866D6-AF08-492B-9311-8437E0D459A8}" type="datetime1">
              <a:rPr lang="en-AU" smtClean="0"/>
              <a:t>2/09/2011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rot="5400000">
            <a:off x="281379" y="662836"/>
            <a:ext cx="1475656" cy="671279"/>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074" name="Picture 2" descr="O:\Wunderman\CLIENTS\Microsoft\_SMIC_FY11\SMIC1062 TechEd 2011\Creative\Digital\2_concept\powerpoint\teched11_powerpoint_page0.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098" name="Picture 2"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683568" y="2348881"/>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A41769C1-C44B-4111-B818-7C3DFAA6F123}" type="datetime1">
              <a:rPr lang="en-AU" smtClean="0">
                <a:solidFill>
                  <a:srgbClr val="FFFFFF"/>
                </a:solidFill>
              </a:rPr>
              <a:pPr/>
              <a:t>2/09/2011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spTree>
    <p:extLst>
      <p:ext uri="{BB962C8B-B14F-4D97-AF65-F5344CB8AC3E}">
        <p14:creationId xmlns:p14="http://schemas.microsoft.com/office/powerpoint/2010/main" val="41029355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0C7B273F-C4BF-4147-B9F5-29804690D322}" type="datetime1">
              <a:rPr lang="en-AU" smtClean="0">
                <a:solidFill>
                  <a:srgbClr val="FFFFFF"/>
                </a:solidFill>
              </a:rPr>
              <a:pPr/>
              <a:t>2/09/2011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90"/>
            <a:ext cx="1475656" cy="671279"/>
          </a:xfrm>
          <a:prstGeom prst="rect">
            <a:avLst/>
          </a:prstGeom>
          <a:noFill/>
        </p:spPr>
      </p:pic>
    </p:spTree>
    <p:extLst>
      <p:ext uri="{BB962C8B-B14F-4D97-AF65-F5344CB8AC3E}">
        <p14:creationId xmlns:p14="http://schemas.microsoft.com/office/powerpoint/2010/main" val="2613977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0C7B273F-C4BF-4147-B9F5-29804690D322}" type="datetime1">
              <a:rPr lang="en-AU" smtClean="0">
                <a:solidFill>
                  <a:srgbClr val="FFFFFF"/>
                </a:solidFill>
              </a:rPr>
              <a:pPr/>
              <a:t>2/09/2011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4" descr="O:\Wunderman\CLIENTS\Microsoft\_SMIC_FY11\SMIC1062 TechEd 2011\Creative\Digital\2_concept\powerpoint\teched11_powerpoint_page2.jpg"/>
          <p:cNvPicPr>
            <a:picLocks noChangeAspect="1" noChangeArrowheads="1"/>
          </p:cNvPicPr>
          <p:nvPr userDrawn="1"/>
        </p:nvPicPr>
        <p:blipFill rotWithShape="1">
          <a:blip r:embed="rId2" cstate="email"/>
          <a:srcRect l="71250" t="7222" r="5833" b="65833"/>
          <a:stretch/>
        </p:blipFill>
        <p:spPr bwMode="auto">
          <a:xfrm>
            <a:off x="6515100" y="1619249"/>
            <a:ext cx="2095500" cy="1847851"/>
          </a:xfrm>
          <a:prstGeom prst="rect">
            <a:avLst/>
          </a:prstGeom>
          <a:noFill/>
        </p:spPr>
      </p:pic>
    </p:spTree>
    <p:extLst>
      <p:ext uri="{BB962C8B-B14F-4D97-AF65-F5344CB8AC3E}">
        <p14:creationId xmlns:p14="http://schemas.microsoft.com/office/powerpoint/2010/main" val="35489360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9" name="Picture 4" descr="O:\Wunderman\CLIENTS\Microsoft\_SMIC_FY11\SMIC1062 TechEd 2011\Creative\Digital\2_concept\powerpoint\teched11_powerpoint_page2.jpg"/>
          <p:cNvPicPr>
            <a:picLocks noChangeAspect="1" noChangeArrowheads="1"/>
          </p:cNvPicPr>
          <p:nvPr userDrawn="1"/>
        </p:nvPicPr>
        <p:blipFill rotWithShape="1">
          <a:blip r:embed="rId2" cstate="email"/>
          <a:srcRect r="70625" b="72361"/>
          <a:stretch/>
        </p:blipFill>
        <p:spPr bwMode="auto">
          <a:xfrm>
            <a:off x="6432476" y="-12923"/>
            <a:ext cx="2686050" cy="1895475"/>
          </a:xfrm>
          <a:prstGeom prst="rect">
            <a:avLst/>
          </a:prstGeom>
          <a:noFill/>
          <a:effectLst>
            <a:softEdge rad="127000"/>
          </a:effectLst>
        </p:spPr>
      </p:pic>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0C7B273F-C4BF-4147-B9F5-29804690D322}" type="datetime1">
              <a:rPr lang="en-AU" smtClean="0">
                <a:solidFill>
                  <a:srgbClr val="FFFFFF"/>
                </a:solidFill>
              </a:rPr>
              <a:pPr/>
              <a:t>2/09/2011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4" descr="O:\Wunderman\CLIENTS\Microsoft\_SMIC_FY11\SMIC1062 TechEd 2011\Creative\Digital\2_concept\powerpoint\teched11_powerpoint_page2.jpg"/>
          <p:cNvPicPr>
            <a:picLocks noChangeAspect="1" noChangeArrowheads="1"/>
          </p:cNvPicPr>
          <p:nvPr userDrawn="1"/>
        </p:nvPicPr>
        <p:blipFill rotWithShape="1">
          <a:blip r:embed="rId2" cstate="email"/>
          <a:srcRect l="71250" t="7222" r="5833" b="65833"/>
          <a:stretch/>
        </p:blipFill>
        <p:spPr bwMode="auto">
          <a:xfrm>
            <a:off x="6515100" y="1619249"/>
            <a:ext cx="2095500" cy="1847851"/>
          </a:xfrm>
          <a:prstGeom prst="rect">
            <a:avLst/>
          </a:prstGeom>
          <a:noFill/>
        </p:spPr>
      </p:pic>
    </p:spTree>
    <p:extLst>
      <p:ext uri="{BB962C8B-B14F-4D97-AF65-F5344CB8AC3E}">
        <p14:creationId xmlns:p14="http://schemas.microsoft.com/office/powerpoint/2010/main" val="647341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8" name="Picture 4" descr="O:\Wunderman\CLIENTS\Microsoft\_SMIC_FY11\SMIC1062 TechEd 2011\Creative\Digital\2_concept\powerpoint\teched11_powerpoint_page2.jpg"/>
          <p:cNvPicPr>
            <a:picLocks noChangeAspect="1" noChangeArrowheads="1"/>
          </p:cNvPicPr>
          <p:nvPr userDrawn="1"/>
        </p:nvPicPr>
        <p:blipFill>
          <a:blip r:embed="rId2" cstate="email"/>
          <a:srcRect t="10101" b="66799"/>
          <a:stretch>
            <a:fillRect/>
          </a:stretch>
        </p:blipFill>
        <p:spPr bwMode="auto">
          <a:xfrm>
            <a:off x="0" y="0"/>
            <a:ext cx="9144000" cy="1584176"/>
          </a:xfrm>
          <a:prstGeom prst="rect">
            <a:avLst/>
          </a:prstGeom>
          <a:noFill/>
        </p:spPr>
      </p:pic>
      <p:sp>
        <p:nvSpPr>
          <p:cNvPr id="7" name="Rectangle 6"/>
          <p:cNvSpPr/>
          <p:nvPr userDrawn="1"/>
        </p:nvSpPr>
        <p:spPr>
          <a:xfrm>
            <a:off x="0" y="1556792"/>
            <a:ext cx="9144000" cy="5301208"/>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AU" dirty="0">
              <a:solidFill>
                <a:srgbClr val="000000"/>
              </a:solidFill>
            </a:endParaRPr>
          </a:p>
        </p:txBody>
      </p:sp>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a:xfrm>
            <a:off x="457200" y="2276873"/>
            <a:ext cx="8229600" cy="3849291"/>
          </a:xfrm>
        </p:spPr>
        <p:txBody>
          <a:bodyPr/>
          <a:lstStyle>
            <a:lvl1pPr>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EC9DB49B-EC1F-4860-8E6D-E2D24D557912}" type="datetime1">
              <a:rPr lang="en-AU" smtClean="0">
                <a:solidFill>
                  <a:srgbClr val="000000">
                    <a:lumMod val="50000"/>
                    <a:lumOff val="50000"/>
                  </a:srgbClr>
                </a:solidFill>
              </a:rPr>
              <a:pPr/>
              <a:t>2/09/2011</a:t>
            </a:fld>
            <a:endParaRPr lang="en-AU"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AU" smtClean="0">
                <a:solidFill>
                  <a:srgbClr val="000000">
                    <a:lumMod val="50000"/>
                    <a:lumOff val="50000"/>
                  </a:srgbClr>
                </a:solidFill>
              </a:rPr>
              <a:t>(c) 2011 Microsoft. All rights reserved.</a:t>
            </a:r>
            <a:endParaRPr lang="en-AU" dirty="0">
              <a:solidFill>
                <a:srgbClr val="000000">
                  <a:lumMod val="50000"/>
                  <a:lumOff val="50000"/>
                </a:srgbClr>
              </a:solidFill>
            </a:endParaRPr>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2721943D-A7F9-4474-AC48-B5E8E9B2DDB3}" type="slidenum">
              <a:rPr lang="en-AU" smtClean="0">
                <a:solidFill>
                  <a:srgbClr val="000000">
                    <a:lumMod val="50000"/>
                    <a:lumOff val="50000"/>
                  </a:srgbClr>
                </a:solidFill>
              </a:rPr>
              <a:pPr/>
              <a:t>‹#›</a:t>
            </a:fld>
            <a:endParaRPr lang="en-AU" dirty="0">
              <a:solidFill>
                <a:srgbClr val="000000">
                  <a:lumMod val="50000"/>
                  <a:lumOff val="50000"/>
                </a:srgbClr>
              </a:solidFill>
            </a:endParaRPr>
          </a:p>
        </p:txBody>
      </p:sp>
    </p:spTree>
    <p:extLst>
      <p:ext uri="{BB962C8B-B14F-4D97-AF65-F5344CB8AC3E}">
        <p14:creationId xmlns:p14="http://schemas.microsoft.com/office/powerpoint/2010/main" val="21784541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2051" name="Picture 3"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EFB78B-AC37-4A6C-AE40-2C54E3E06B06}" type="datetime1">
              <a:rPr lang="en-AU" smtClean="0">
                <a:solidFill>
                  <a:srgbClr val="FFFFFF"/>
                </a:solidFill>
              </a:rPr>
              <a:pPr/>
              <a:t>2/09/2011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spTree>
    <p:extLst>
      <p:ext uri="{BB962C8B-B14F-4D97-AF65-F5344CB8AC3E}">
        <p14:creationId xmlns:p14="http://schemas.microsoft.com/office/powerpoint/2010/main" val="2343897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0C7B273F-C4BF-4147-B9F5-29804690D322}" type="datetime1">
              <a:rPr lang="en-AU" smtClean="0"/>
              <a:t>2/09/2011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2051" name="Picture 3"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4" name="Date Placeholder 3"/>
          <p:cNvSpPr>
            <a:spLocks noGrp="1"/>
          </p:cNvSpPr>
          <p:nvPr>
            <p:ph type="dt" sz="half" idx="10"/>
          </p:nvPr>
        </p:nvSpPr>
        <p:spPr/>
        <p:txBody>
          <a:bodyPr/>
          <a:lstStyle/>
          <a:p>
            <a:fld id="{C5EFB78B-AC37-4A6C-AE40-2C54E3E06B06}" type="datetime1">
              <a:rPr lang="en-AU" smtClean="0">
                <a:solidFill>
                  <a:srgbClr val="FFFFFF"/>
                </a:solidFill>
              </a:rPr>
              <a:pPr/>
              <a:t>2/09/2011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3" descr="O:\Wunderman\CLIENTS\Microsoft\_SMIC_FY11\SMIC1062 TechEd 2011\Creative\Digital\2_concept\powerpoint\teched11_powerpoint_page1.jpg"/>
          <p:cNvPicPr>
            <a:picLocks noChangeAspect="1" noChangeArrowheads="1"/>
          </p:cNvPicPr>
          <p:nvPr userDrawn="1"/>
        </p:nvPicPr>
        <p:blipFill rotWithShape="1">
          <a:blip r:embed="rId2" cstate="email"/>
          <a:srcRect r="62392" b="75756"/>
          <a:stretch/>
        </p:blipFill>
        <p:spPr bwMode="auto">
          <a:xfrm>
            <a:off x="5940154" y="476672"/>
            <a:ext cx="2502743" cy="1210040"/>
          </a:xfrm>
          <a:prstGeom prst="rect">
            <a:avLst/>
          </a:prstGeom>
          <a:noFill/>
        </p:spPr>
      </p:pic>
    </p:spTree>
    <p:extLst>
      <p:ext uri="{BB962C8B-B14F-4D97-AF65-F5344CB8AC3E}">
        <p14:creationId xmlns:p14="http://schemas.microsoft.com/office/powerpoint/2010/main" val="11979909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97118CD-8F63-4C97-ADEB-D66F39072D80}" type="datetime1">
              <a:rPr lang="en-AU" smtClean="0">
                <a:solidFill>
                  <a:srgbClr val="FFFFFF"/>
                </a:solidFill>
              </a:rPr>
              <a:pPr/>
              <a:t>2/09/2011</a:t>
            </a:fld>
            <a:endParaRPr lang="en-AU" dirty="0">
              <a:solidFill>
                <a:srgbClr val="FFFFFF"/>
              </a:solidFill>
            </a:endParaRPr>
          </a:p>
        </p:txBody>
      </p:sp>
      <p:sp>
        <p:nvSpPr>
          <p:cNvPr id="6" name="Footer Placeholder 5"/>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7" name="Slide Number Placeholder 6"/>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90"/>
            <a:ext cx="1475656" cy="671279"/>
          </a:xfrm>
          <a:prstGeom prst="rect">
            <a:avLst/>
          </a:prstGeom>
          <a:noFill/>
        </p:spPr>
      </p:pic>
    </p:spTree>
    <p:extLst>
      <p:ext uri="{BB962C8B-B14F-4D97-AF65-F5344CB8AC3E}">
        <p14:creationId xmlns:p14="http://schemas.microsoft.com/office/powerpoint/2010/main" val="25176142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3"/>
          </a:xfrm>
          <a:solidFill>
            <a:schemeClr val="bg1"/>
          </a:solidFill>
        </p:spPr>
        <p:txBody>
          <a:bodyPr anchor="b">
            <a:normAutofit/>
          </a:bodyPr>
          <a:lstStyle>
            <a:lvl1pPr marL="0" indent="0">
              <a:buNone/>
              <a:defRPr sz="2000" b="1">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solidFill>
            <a:schemeClr val="bg1"/>
          </a:solidFill>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sz="1800">
                <a:solidFill>
                  <a:schemeClr val="tx1">
                    <a:lumMod val="50000"/>
                    <a:lumOff val="50000"/>
                  </a:schemeClr>
                </a:solidFill>
              </a:defRPr>
            </a:lvl3pPr>
            <a:lvl4pPr>
              <a:defRPr sz="1600">
                <a:solidFill>
                  <a:schemeClr val="tx1">
                    <a:lumMod val="50000"/>
                    <a:lumOff val="50000"/>
                  </a:schemeClr>
                </a:solidFill>
              </a:defRPr>
            </a:lvl4pPr>
            <a:lvl5pPr>
              <a:defRPr sz="1600">
                <a:solidFill>
                  <a:schemeClr val="tx1">
                    <a:lumMod val="50000"/>
                    <a:lumOff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Date Placeholder 6"/>
          <p:cNvSpPr>
            <a:spLocks noGrp="1"/>
          </p:cNvSpPr>
          <p:nvPr>
            <p:ph type="dt" sz="half" idx="10"/>
          </p:nvPr>
        </p:nvSpPr>
        <p:spPr/>
        <p:txBody>
          <a:bodyPr/>
          <a:lstStyle/>
          <a:p>
            <a:fld id="{6B4F00E4-E128-49DC-A031-34EAD9C2E422}" type="datetime1">
              <a:rPr lang="en-AU" smtClean="0">
                <a:solidFill>
                  <a:srgbClr val="FFFFFF"/>
                </a:solidFill>
              </a:rPr>
              <a:pPr/>
              <a:t>2/09/2011</a:t>
            </a:fld>
            <a:endParaRPr lang="en-AU" dirty="0">
              <a:solidFill>
                <a:srgbClr val="FFFFFF"/>
              </a:solidFill>
            </a:endParaRPr>
          </a:p>
        </p:txBody>
      </p:sp>
      <p:sp>
        <p:nvSpPr>
          <p:cNvPr id="8" name="Footer Placeholder 7"/>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9" name="Slide Number Placeholder 8"/>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11"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90"/>
            <a:ext cx="1475656" cy="671279"/>
          </a:xfrm>
          <a:prstGeom prst="rect">
            <a:avLst/>
          </a:prstGeom>
          <a:noFill/>
        </p:spPr>
      </p:pic>
    </p:spTree>
    <p:extLst>
      <p:ext uri="{BB962C8B-B14F-4D97-AF65-F5344CB8AC3E}">
        <p14:creationId xmlns:p14="http://schemas.microsoft.com/office/powerpoint/2010/main" val="31627962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4" name="Footer Placeholder 3"/>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5" name="Slide Number Placeholder 4"/>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6146"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90"/>
            <a:ext cx="1475656" cy="671279"/>
          </a:xfrm>
          <a:prstGeom prst="rect">
            <a:avLst/>
          </a:prstGeom>
          <a:noFill/>
        </p:spPr>
      </p:pic>
    </p:spTree>
    <p:extLst>
      <p:ext uri="{BB962C8B-B14F-4D97-AF65-F5344CB8AC3E}">
        <p14:creationId xmlns:p14="http://schemas.microsoft.com/office/powerpoint/2010/main" val="41889812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4" name="Slide Number Placeholder 3"/>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5"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90"/>
            <a:ext cx="1475656" cy="671279"/>
          </a:xfrm>
          <a:prstGeom prst="rect">
            <a:avLst/>
          </a:prstGeom>
          <a:noFill/>
        </p:spPr>
      </p:pic>
    </p:spTree>
    <p:extLst>
      <p:ext uri="{BB962C8B-B14F-4D97-AF65-F5344CB8AC3E}">
        <p14:creationId xmlns:p14="http://schemas.microsoft.com/office/powerpoint/2010/main" val="12704324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8A66D8-1CAC-4C59-BD22-220102F538C0}" type="datetime1">
              <a:rPr lang="en-AU" smtClean="0">
                <a:solidFill>
                  <a:srgbClr val="FFFFFF"/>
                </a:solidFill>
              </a:rPr>
              <a:pPr/>
              <a:t>2/09/2011</a:t>
            </a:fld>
            <a:endParaRPr lang="en-AU" dirty="0">
              <a:solidFill>
                <a:srgbClr val="FFFFFF"/>
              </a:solidFill>
            </a:endParaRPr>
          </a:p>
        </p:txBody>
      </p:sp>
      <p:sp>
        <p:nvSpPr>
          <p:cNvPr id="6" name="Footer Placeholder 5"/>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7" name="Slide Number Placeholder 6"/>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90"/>
            <a:ext cx="1475656" cy="671279"/>
          </a:xfrm>
          <a:prstGeom prst="rect">
            <a:avLst/>
          </a:prstGeom>
          <a:noFill/>
        </p:spPr>
      </p:pic>
    </p:spTree>
    <p:extLst>
      <p:ext uri="{BB962C8B-B14F-4D97-AF65-F5344CB8AC3E}">
        <p14:creationId xmlns:p14="http://schemas.microsoft.com/office/powerpoint/2010/main" val="19727006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B4B5A0-1906-4542-BC83-16D10A91ABE1}" type="datetime1">
              <a:rPr lang="en-AU" smtClean="0">
                <a:solidFill>
                  <a:srgbClr val="FFFFFF"/>
                </a:solidFill>
              </a:rPr>
              <a:pPr/>
              <a:t>2/09/2011</a:t>
            </a:fld>
            <a:endParaRPr lang="en-AU" dirty="0">
              <a:solidFill>
                <a:srgbClr val="FFFFFF"/>
              </a:solidFill>
            </a:endParaRPr>
          </a:p>
        </p:txBody>
      </p:sp>
      <p:sp>
        <p:nvSpPr>
          <p:cNvPr id="6" name="Footer Placeholder 5"/>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7" name="Slide Number Placeholder 6"/>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90"/>
            <a:ext cx="1475656" cy="671279"/>
          </a:xfrm>
          <a:prstGeom prst="rect">
            <a:avLst/>
          </a:prstGeom>
          <a:noFill/>
        </p:spPr>
      </p:pic>
    </p:spTree>
    <p:extLst>
      <p:ext uri="{BB962C8B-B14F-4D97-AF65-F5344CB8AC3E}">
        <p14:creationId xmlns:p14="http://schemas.microsoft.com/office/powerpoint/2010/main" val="36083681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4451492-C1FE-4A82-A1FB-7BD5AD2C295C}" type="datetime1">
              <a:rPr lang="en-AU" smtClean="0">
                <a:solidFill>
                  <a:srgbClr val="FFFFFF"/>
                </a:solidFill>
              </a:rPr>
              <a:pPr/>
              <a:t>2/09/2011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90"/>
            <a:ext cx="1475656" cy="671279"/>
          </a:xfrm>
          <a:prstGeom prst="rect">
            <a:avLst/>
          </a:prstGeom>
          <a:noFill/>
        </p:spPr>
      </p:pic>
    </p:spTree>
    <p:extLst>
      <p:ext uri="{BB962C8B-B14F-4D97-AF65-F5344CB8AC3E}">
        <p14:creationId xmlns:p14="http://schemas.microsoft.com/office/powerpoint/2010/main" val="42118535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391866D6-AF08-492B-9311-8437E0D459A8}" type="datetime1">
              <a:rPr lang="en-AU" smtClean="0">
                <a:solidFill>
                  <a:srgbClr val="FFFFFF"/>
                </a:solidFill>
              </a:rPr>
              <a:pPr/>
              <a:t>2/09/2011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rot="5400000">
            <a:off x="281379" y="662837"/>
            <a:ext cx="1475656" cy="671279"/>
          </a:xfrm>
          <a:prstGeom prst="rect">
            <a:avLst/>
          </a:prstGeom>
          <a:noFill/>
        </p:spPr>
      </p:pic>
    </p:spTree>
    <p:extLst>
      <p:ext uri="{BB962C8B-B14F-4D97-AF65-F5344CB8AC3E}">
        <p14:creationId xmlns:p14="http://schemas.microsoft.com/office/powerpoint/2010/main" val="2623449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074" name="Picture 2" descr="O:\Wunderman\CLIENTS\Microsoft\_SMIC_FY11\SMIC1062 TechEd 2011\Creative\Digital\2_concept\powerpoint\teched11_powerpoint_page0.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val="3806272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8" name="Picture 4" descr="O:\Wunderman\CLIENTS\Microsoft\_SMIC_FY11\SMIC1062 TechEd 2011\Creative\Digital\2_concept\powerpoint\teched11_powerpoint_page2.jpg"/>
          <p:cNvPicPr>
            <a:picLocks noChangeAspect="1" noChangeArrowheads="1"/>
          </p:cNvPicPr>
          <p:nvPr userDrawn="1"/>
        </p:nvPicPr>
        <p:blipFill>
          <a:blip r:embed="rId2" cstate="email"/>
          <a:srcRect t="10101" b="66799"/>
          <a:stretch>
            <a:fillRect/>
          </a:stretch>
        </p:blipFill>
        <p:spPr bwMode="auto">
          <a:xfrm>
            <a:off x="0" y="0"/>
            <a:ext cx="9144000" cy="1584176"/>
          </a:xfrm>
          <a:prstGeom prst="rect">
            <a:avLst/>
          </a:prstGeom>
          <a:noFill/>
        </p:spPr>
      </p:pic>
      <p:sp>
        <p:nvSpPr>
          <p:cNvPr id="7" name="Rectangle 6"/>
          <p:cNvSpPr/>
          <p:nvPr userDrawn="1"/>
        </p:nvSpPr>
        <p:spPr>
          <a:xfrm>
            <a:off x="0" y="1556792"/>
            <a:ext cx="9144000" cy="5301208"/>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AU" dirty="0">
              <a:ln>
                <a:noFill/>
              </a:ln>
            </a:endParaRPr>
          </a:p>
        </p:txBody>
      </p:sp>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a:xfrm>
            <a:off x="457200" y="2276872"/>
            <a:ext cx="8229600" cy="3849291"/>
          </a:xfrm>
        </p:spPr>
        <p:txBody>
          <a:bodyPr/>
          <a:lstStyle>
            <a:lvl1pPr>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EC9DB49B-EC1F-4860-8E6D-E2D24D557912}" type="datetime1">
              <a:rPr lang="en-AU" smtClean="0"/>
              <a:t>2/09/2011</a:t>
            </a:fld>
            <a:endParaRPr lang="en-AU" dirty="0"/>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2721943D-A7F9-4474-AC48-B5E8E9B2DDB3}" type="slidenum">
              <a:rPr lang="en-AU" smtClean="0"/>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2051" name="Picture 3"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EFB78B-AC37-4A6C-AE40-2C54E3E06B06}" type="datetime1">
              <a:rPr lang="en-AU" smtClean="0"/>
              <a:t>2/09/2011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97118CD-8F63-4C97-ADEB-D66F39072D80}" type="datetime1">
              <a:rPr lang="en-AU" smtClean="0"/>
              <a:t>2/09/2011</a:t>
            </a:fld>
            <a:endParaRPr lang="en-AU" dirty="0"/>
          </a:p>
        </p:txBody>
      </p:sp>
      <p:sp>
        <p:nvSpPr>
          <p:cNvPr id="6" name="Footer Placeholder 5"/>
          <p:cNvSpPr>
            <a:spLocks noGrp="1"/>
          </p:cNvSpPr>
          <p:nvPr>
            <p:ph type="ftr" sz="quarter" idx="11"/>
          </p:nvPr>
        </p:nvSpPr>
        <p:spPr/>
        <p:txBody>
          <a:bodyPr/>
          <a:lstStyle/>
          <a:p>
            <a:r>
              <a:rPr lang="en-AU" smtClean="0"/>
              <a:t>(c) 2011 Microsoft. All rights reserved.</a:t>
            </a:r>
            <a:endParaRPr lang="en-AU" dirty="0"/>
          </a:p>
        </p:txBody>
      </p:sp>
      <p:sp>
        <p:nvSpPr>
          <p:cNvPr id="7" name="Slide Number Placeholder 6"/>
          <p:cNvSpPr>
            <a:spLocks noGrp="1"/>
          </p:cNvSpPr>
          <p:nvPr>
            <p:ph type="sldNum" sz="quarter" idx="12"/>
          </p:nvPr>
        </p:nvSpPr>
        <p:spPr/>
        <p:txBody>
          <a:bodyPr/>
          <a:lstStyle/>
          <a:p>
            <a:fld id="{2721943D-A7F9-4474-AC48-B5E8E9B2DDB3}" type="slidenum">
              <a:rPr lang="en-AU" smtClean="0"/>
              <a:pPr/>
              <a:t>‹#›</a:t>
            </a:fld>
            <a:endParaRPr lang="en-AU" dirty="0"/>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a:solidFill>
            <a:schemeClr val="bg1"/>
          </a:solidFill>
        </p:spPr>
        <p:txBody>
          <a:bodyPr anchor="b">
            <a:normAutofit/>
          </a:bodyPr>
          <a:lstStyle>
            <a:lvl1pPr marL="0" indent="0">
              <a:buNone/>
              <a:defRPr sz="2000" b="1">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solidFill>
            <a:schemeClr val="bg1"/>
          </a:solidFill>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sz="1800">
                <a:solidFill>
                  <a:schemeClr val="tx1">
                    <a:lumMod val="50000"/>
                    <a:lumOff val="50000"/>
                  </a:schemeClr>
                </a:solidFill>
              </a:defRPr>
            </a:lvl3pPr>
            <a:lvl4pPr>
              <a:defRPr sz="1600">
                <a:solidFill>
                  <a:schemeClr val="tx1">
                    <a:lumMod val="50000"/>
                    <a:lumOff val="50000"/>
                  </a:schemeClr>
                </a:solidFill>
              </a:defRPr>
            </a:lvl4pPr>
            <a:lvl5pPr>
              <a:defRPr sz="1600">
                <a:solidFill>
                  <a:schemeClr val="tx1">
                    <a:lumMod val="50000"/>
                    <a:lumOff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Date Placeholder 6"/>
          <p:cNvSpPr>
            <a:spLocks noGrp="1"/>
          </p:cNvSpPr>
          <p:nvPr>
            <p:ph type="dt" sz="half" idx="10"/>
          </p:nvPr>
        </p:nvSpPr>
        <p:spPr/>
        <p:txBody>
          <a:bodyPr/>
          <a:lstStyle/>
          <a:p>
            <a:fld id="{6B4F00E4-E128-49DC-A031-34EAD9C2E422}" type="datetime1">
              <a:rPr lang="en-AU" smtClean="0"/>
              <a:t>2/09/2011</a:t>
            </a:fld>
            <a:endParaRPr lang="en-AU" dirty="0"/>
          </a:p>
        </p:txBody>
      </p:sp>
      <p:sp>
        <p:nvSpPr>
          <p:cNvPr id="8" name="Footer Placeholder 7"/>
          <p:cNvSpPr>
            <a:spLocks noGrp="1"/>
          </p:cNvSpPr>
          <p:nvPr>
            <p:ph type="ftr" sz="quarter" idx="11"/>
          </p:nvPr>
        </p:nvSpPr>
        <p:spPr/>
        <p:txBody>
          <a:bodyPr/>
          <a:lstStyle/>
          <a:p>
            <a:r>
              <a:rPr lang="en-AU" smtClean="0"/>
              <a:t>(c) 2011 Microsoft. All rights reserved.</a:t>
            </a:r>
            <a:endParaRPr lang="en-AU" dirty="0"/>
          </a:p>
        </p:txBody>
      </p:sp>
      <p:sp>
        <p:nvSpPr>
          <p:cNvPr id="9" name="Slide Number Placeholder 8"/>
          <p:cNvSpPr>
            <a:spLocks noGrp="1"/>
          </p:cNvSpPr>
          <p:nvPr>
            <p:ph type="sldNum" sz="quarter" idx="12"/>
          </p:nvPr>
        </p:nvSpPr>
        <p:spPr/>
        <p:txBody>
          <a:bodyPr/>
          <a:lstStyle/>
          <a:p>
            <a:fld id="{2721943D-A7F9-4474-AC48-B5E8E9B2DDB3}" type="slidenum">
              <a:rPr lang="en-AU" smtClean="0"/>
              <a:pPr/>
              <a:t>‹#›</a:t>
            </a:fld>
            <a:endParaRPr lang="en-AU" dirty="0"/>
          </a:p>
        </p:txBody>
      </p:sp>
      <p:pic>
        <p:nvPicPr>
          <p:cNvPr id="11"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
        <p:nvSpPr>
          <p:cNvPr id="5" name="Slide Number Placeholder 4"/>
          <p:cNvSpPr>
            <a:spLocks noGrp="1"/>
          </p:cNvSpPr>
          <p:nvPr>
            <p:ph type="sldNum" sz="quarter" idx="12"/>
          </p:nvPr>
        </p:nvSpPr>
        <p:spPr/>
        <p:txBody>
          <a:bodyPr/>
          <a:lstStyle/>
          <a:p>
            <a:fld id="{2721943D-A7F9-4474-AC48-B5E8E9B2DDB3}" type="slidenum">
              <a:rPr lang="en-AU" smtClean="0"/>
              <a:pPr/>
              <a:t>‹#›</a:t>
            </a:fld>
            <a:endParaRPr lang="en-AU" dirty="0"/>
          </a:p>
        </p:txBody>
      </p:sp>
      <p:pic>
        <p:nvPicPr>
          <p:cNvPr id="6146"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AU" smtClean="0"/>
              <a:t>(c) 2011 Microsoft. All rights reserved.</a:t>
            </a:r>
            <a:endParaRPr lang="en-AU" dirty="0"/>
          </a:p>
        </p:txBody>
      </p:sp>
      <p:sp>
        <p:nvSpPr>
          <p:cNvPr id="4" name="Slide Number Placeholder 3"/>
          <p:cNvSpPr>
            <a:spLocks noGrp="1"/>
          </p:cNvSpPr>
          <p:nvPr>
            <p:ph type="sldNum" sz="quarter" idx="12"/>
          </p:nvPr>
        </p:nvSpPr>
        <p:spPr/>
        <p:txBody>
          <a:bodyPr/>
          <a:lstStyle/>
          <a:p>
            <a:fld id="{2721943D-A7F9-4474-AC48-B5E8E9B2DDB3}" type="slidenum">
              <a:rPr lang="en-AU" smtClean="0"/>
              <a:pPr/>
              <a:t>‹#›</a:t>
            </a:fld>
            <a:endParaRPr lang="en-AU" dirty="0"/>
          </a:p>
        </p:txBody>
      </p:sp>
      <p:pic>
        <p:nvPicPr>
          <p:cNvPr id="5"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8A66D8-1CAC-4C59-BD22-220102F538C0}" type="datetime1">
              <a:rPr lang="en-AU" smtClean="0"/>
              <a:t>2/09/2011</a:t>
            </a:fld>
            <a:endParaRPr lang="en-AU" dirty="0"/>
          </a:p>
        </p:txBody>
      </p:sp>
      <p:sp>
        <p:nvSpPr>
          <p:cNvPr id="6" name="Footer Placeholder 5"/>
          <p:cNvSpPr>
            <a:spLocks noGrp="1"/>
          </p:cNvSpPr>
          <p:nvPr>
            <p:ph type="ftr" sz="quarter" idx="11"/>
          </p:nvPr>
        </p:nvSpPr>
        <p:spPr/>
        <p:txBody>
          <a:bodyPr/>
          <a:lstStyle/>
          <a:p>
            <a:r>
              <a:rPr lang="en-AU" smtClean="0"/>
              <a:t>(c) 2011 Microsoft. All rights reserved.</a:t>
            </a:r>
            <a:endParaRPr lang="en-AU" dirty="0"/>
          </a:p>
        </p:txBody>
      </p:sp>
      <p:sp>
        <p:nvSpPr>
          <p:cNvPr id="7" name="Slide Number Placeholder 6"/>
          <p:cNvSpPr>
            <a:spLocks noGrp="1"/>
          </p:cNvSpPr>
          <p:nvPr>
            <p:ph type="sldNum" sz="quarter" idx="12"/>
          </p:nvPr>
        </p:nvSpPr>
        <p:spPr/>
        <p:txBody>
          <a:bodyPr/>
          <a:lstStyle/>
          <a:p>
            <a:fld id="{2721943D-A7F9-4474-AC48-B5E8E9B2DDB3}" type="slidenum">
              <a:rPr lang="en-AU" smtClean="0"/>
              <a:pPr/>
              <a:t>‹#›</a:t>
            </a:fld>
            <a:endParaRPr lang="en-AU" dirty="0"/>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theme" Target="../theme/theme2.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8" name="Picture 4" descr="O:\Wunderman\CLIENTS\Microsoft\_SMIC_FY11\SMIC1062 TechEd 2011\Creative\Digital\2_concept\powerpoint\teched11_powerpoint_page2.jpg"/>
          <p:cNvPicPr>
            <a:picLocks noChangeAspect="1" noChangeArrowheads="1"/>
          </p:cNvPicPr>
          <p:nvPr/>
        </p:nvPicPr>
        <p:blipFill>
          <a:blip r:embed="rId15" cstate="email"/>
          <a:srcRect/>
          <a:stretch>
            <a:fillRect/>
          </a:stretch>
        </p:blipFill>
        <p:spPr bwMode="auto">
          <a:xfrm>
            <a:off x="0" y="0"/>
            <a:ext cx="9144000" cy="6858000"/>
          </a:xfrm>
          <a:prstGeom prst="rect">
            <a:avLst/>
          </a:prstGeom>
          <a:noFill/>
        </p:spPr>
      </p:pic>
      <p:sp>
        <p:nvSpPr>
          <p:cNvPr id="2" name="Title Placeholder 1"/>
          <p:cNvSpPr>
            <a:spLocks noGrp="1"/>
          </p:cNvSpPr>
          <p:nvPr>
            <p:ph type="title"/>
          </p:nvPr>
        </p:nvSpPr>
        <p:spPr>
          <a:xfrm>
            <a:off x="457200" y="34178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solidFill>
                <a:latin typeface="Segoe UI" pitchFamily="34" charset="0"/>
                <a:ea typeface="Segoe UI" pitchFamily="34" charset="0"/>
                <a:cs typeface="Segoe UI" pitchFamily="34" charset="0"/>
              </a:defRPr>
            </a:lvl1pPr>
          </a:lstStyle>
          <a:p>
            <a:fld id="{1434DAEF-ADEF-4314-AB1F-69B7FB6E84BE}" type="datetime1">
              <a:rPr lang="en-AU" smtClean="0"/>
              <a:t>2/09/2011</a:t>
            </a:fld>
            <a:endParaRPr lang="en-A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latin typeface="Segoe UI" pitchFamily="34" charset="0"/>
                <a:ea typeface="Segoe UI" pitchFamily="34" charset="0"/>
                <a:cs typeface="Segoe UI" pitchFamily="34" charset="0"/>
              </a:defRPr>
            </a:lvl1pPr>
          </a:lstStyle>
          <a:p>
            <a:r>
              <a:rPr lang="en-AU" smtClean="0"/>
              <a:t>(c) 2011 Microsoft. All rights reserved.</a:t>
            </a:r>
            <a:endParaRPr lang="en-AU"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latin typeface="Segoe UI" pitchFamily="34" charset="0"/>
                <a:ea typeface="Segoe UI" pitchFamily="34" charset="0"/>
                <a:cs typeface="Segoe UI" pitchFamily="34" charset="0"/>
              </a:defRPr>
            </a:lvl1pPr>
          </a:lstStyle>
          <a:p>
            <a:fld id="{2721943D-A7F9-4474-AC48-B5E8E9B2DDB3}" type="slidenum">
              <a:rPr lang="en-AU" smtClean="0"/>
              <a:pPr/>
              <a:t>‹#›</a:t>
            </a:fld>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dt="0"/>
  <p:txStyles>
    <p:titleStyle>
      <a:lvl1pPr algn="l" defTabSz="914400" rtl="0" eaLnBrk="1" latinLnBrk="0" hangingPunct="1">
        <a:spcBef>
          <a:spcPct val="0"/>
        </a:spcBef>
        <a:buNone/>
        <a:defRPr sz="3600" kern="1200" baseline="0">
          <a:solidFill>
            <a:srgbClr val="03C2F1"/>
          </a:solidFill>
          <a:latin typeface="Segoe UI" pitchFamily="34" charset="0"/>
          <a:ea typeface="Segoe UI" pitchFamily="34" charset="0"/>
          <a:cs typeface="Segoe UI" pitchFamily="34" charset="0"/>
        </a:defRPr>
      </a:lvl1pPr>
    </p:titleStyle>
    <p:bodyStyle>
      <a:lvl1pPr marL="342900" indent="-342900" algn="l" defTabSz="914400" rtl="0" eaLnBrk="1" latinLnBrk="0" hangingPunct="1">
        <a:spcBef>
          <a:spcPct val="20000"/>
        </a:spcBef>
        <a:buClr>
          <a:srgbClr val="03C2F1"/>
        </a:buClr>
        <a:buFont typeface="Segoe UI" pitchFamily="34" charset="0"/>
        <a:buChar char="►"/>
        <a:defRPr sz="2800" kern="1200">
          <a:solidFill>
            <a:schemeClr val="bg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Clr>
          <a:srgbClr val="03C2F1"/>
        </a:buClr>
        <a:buFont typeface="Arial" pitchFamily="34" charset="0"/>
        <a:buChar char="–"/>
        <a:defRPr sz="2400" kern="1200">
          <a:solidFill>
            <a:schemeClr val="bg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Clr>
          <a:srgbClr val="03C2F1"/>
        </a:buClr>
        <a:buFont typeface="Arial" pitchFamily="34" charset="0"/>
        <a:buChar char="•"/>
        <a:defRPr sz="2000" kern="1200">
          <a:solidFill>
            <a:schemeClr val="bg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8" name="Picture 4" descr="O:\Wunderman\CLIENTS\Microsoft\_SMIC_FY11\SMIC1062 TechEd 2011\Creative\Digital\2_concept\powerpoint\teched11_powerpoint_page2.jpg"/>
          <p:cNvPicPr>
            <a:picLocks noChangeAspect="1" noChangeArrowheads="1"/>
          </p:cNvPicPr>
          <p:nvPr/>
        </p:nvPicPr>
        <p:blipFill>
          <a:blip r:embed="rId18" cstate="email"/>
          <a:srcRect/>
          <a:stretch>
            <a:fillRect/>
          </a:stretch>
        </p:blipFill>
        <p:spPr bwMode="auto">
          <a:xfrm>
            <a:off x="0" y="0"/>
            <a:ext cx="9144000" cy="6858000"/>
          </a:xfrm>
          <a:prstGeom prst="rect">
            <a:avLst/>
          </a:prstGeom>
          <a:noFill/>
        </p:spPr>
      </p:pic>
      <p:sp>
        <p:nvSpPr>
          <p:cNvPr id="2" name="Title Placeholder 1"/>
          <p:cNvSpPr>
            <a:spLocks noGrp="1"/>
          </p:cNvSpPr>
          <p:nvPr>
            <p:ph type="title"/>
          </p:nvPr>
        </p:nvSpPr>
        <p:spPr>
          <a:xfrm>
            <a:off x="457200" y="34178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bg1"/>
                </a:solidFill>
                <a:latin typeface="Segoe UI" pitchFamily="34" charset="0"/>
                <a:ea typeface="Segoe UI" pitchFamily="34" charset="0"/>
                <a:cs typeface="Segoe UI" pitchFamily="34" charset="0"/>
              </a:defRPr>
            </a:lvl1pPr>
          </a:lstStyle>
          <a:p>
            <a:fld id="{1434DAEF-ADEF-4314-AB1F-69B7FB6E84BE}" type="datetime1">
              <a:rPr lang="en-AU" smtClean="0">
                <a:solidFill>
                  <a:srgbClr val="FFFFFF"/>
                </a:solidFill>
              </a:rPr>
              <a:pPr/>
              <a:t>2/09/2011</a:t>
            </a:fld>
            <a:endParaRPr lang="en-AU" dirty="0">
              <a:solidFill>
                <a:srgbClr val="FFFFFF"/>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bg1"/>
                </a:solidFill>
                <a:latin typeface="Segoe UI" pitchFamily="34" charset="0"/>
                <a:ea typeface="Segoe UI" pitchFamily="34" charset="0"/>
                <a:cs typeface="Segoe UI" pitchFamily="34" charset="0"/>
              </a:defRPr>
            </a:lvl1p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bg1"/>
                </a:solidFill>
                <a:latin typeface="Segoe UI" pitchFamily="34" charset="0"/>
                <a:ea typeface="Segoe UI" pitchFamily="34" charset="0"/>
                <a:cs typeface="Segoe UI" pitchFamily="34" charset="0"/>
              </a:defRPr>
            </a:lvl1pPr>
          </a:lstStyle>
          <a:p>
            <a:fld id="{2721943D-A7F9-4474-AC48-B5E8E9B2DDB3}" type="slidenum">
              <a:rPr lang="en-AU" smtClean="0">
                <a:solidFill>
                  <a:srgbClr val="FFFFFF"/>
                </a:solidFill>
              </a:rPr>
              <a:pPr/>
              <a:t>‹#›</a:t>
            </a:fld>
            <a:endParaRPr lang="en-AU" dirty="0">
              <a:solidFill>
                <a:srgbClr val="FFFFFF"/>
              </a:solidFill>
            </a:endParaRPr>
          </a:p>
        </p:txBody>
      </p:sp>
    </p:spTree>
    <p:extLst>
      <p:ext uri="{BB962C8B-B14F-4D97-AF65-F5344CB8AC3E}">
        <p14:creationId xmlns:p14="http://schemas.microsoft.com/office/powerpoint/2010/main" val="326388824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Lst>
  <p:hf sldNum="0" hdr="0" dt="0"/>
  <p:txStyles>
    <p:titleStyle>
      <a:lvl1pPr algn="l" defTabSz="914400" rtl="0" eaLnBrk="1" latinLnBrk="0" hangingPunct="1">
        <a:spcBef>
          <a:spcPct val="0"/>
        </a:spcBef>
        <a:buNone/>
        <a:defRPr sz="3600" kern="1200" baseline="0">
          <a:solidFill>
            <a:srgbClr val="03C2F1"/>
          </a:solidFill>
          <a:latin typeface="Segoe UI" pitchFamily="34" charset="0"/>
          <a:ea typeface="Segoe UI" pitchFamily="34" charset="0"/>
          <a:cs typeface="Segoe UI" pitchFamily="34" charset="0"/>
        </a:defRPr>
      </a:lvl1pPr>
    </p:titleStyle>
    <p:bodyStyle>
      <a:lvl1pPr marL="342900" indent="-342900" algn="l" defTabSz="914400" rtl="0" eaLnBrk="1" latinLnBrk="0" hangingPunct="1">
        <a:spcBef>
          <a:spcPct val="20000"/>
        </a:spcBef>
        <a:buClr>
          <a:srgbClr val="03C2F1"/>
        </a:buClr>
        <a:buFont typeface="Segoe UI" pitchFamily="34" charset="0"/>
        <a:buChar char="►"/>
        <a:defRPr sz="2800" kern="1200">
          <a:solidFill>
            <a:schemeClr val="bg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Clr>
          <a:srgbClr val="03C2F1"/>
        </a:buClr>
        <a:buFont typeface="Arial" pitchFamily="34" charset="0"/>
        <a:buChar char="–"/>
        <a:defRPr sz="2400" kern="1200">
          <a:solidFill>
            <a:schemeClr val="bg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Clr>
          <a:srgbClr val="03C2F1"/>
        </a:buClr>
        <a:buFont typeface="Arial" pitchFamily="34" charset="0"/>
        <a:buChar char="•"/>
        <a:defRPr sz="2000" kern="1200">
          <a:solidFill>
            <a:schemeClr val="bg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is.gd/windowsphone_au_teched" TargetMode="External"/><Relationship Id="rId2" Type="http://schemas.openxmlformats.org/officeDocument/2006/relationships/hyperlink" Target="http://create.msdn.com/" TargetMode="External"/><Relationship Id="rId1" Type="http://schemas.openxmlformats.org/officeDocument/2006/relationships/slideLayout" Target="../slideLayouts/slideLayout3.xml"/><Relationship Id="rId4" Type="http://schemas.openxmlformats.org/officeDocument/2006/relationships/hyperlink" Target="http://jake.ginnivan.ne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microsoftvirtualacademy.com/Home.aspx?WT.mc_id=otc-n-au-jtc-DPR-40787" TargetMode="Externa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Multi-tasking</a:t>
            </a:r>
            <a:br>
              <a:rPr lang="en-AU" dirty="0" smtClean="0"/>
            </a:br>
            <a:r>
              <a:rPr lang="en-AU" dirty="0" smtClean="0">
                <a:solidFill>
                  <a:schemeClr val="accent2"/>
                </a:solidFill>
              </a:rPr>
              <a:t>the </a:t>
            </a:r>
            <a:r>
              <a:rPr lang="en-AU" dirty="0">
                <a:solidFill>
                  <a:schemeClr val="accent2"/>
                </a:solidFill>
              </a:rPr>
              <a:t>experience</a:t>
            </a:r>
            <a:endParaRPr lang="en-AU" dirty="0"/>
          </a:p>
        </p:txBody>
      </p:sp>
      <p:sp>
        <p:nvSpPr>
          <p:cNvPr id="3" name="Content Placeholder 2"/>
          <p:cNvSpPr>
            <a:spLocks noGrp="1"/>
          </p:cNvSpPr>
          <p:nvPr>
            <p:ph idx="1"/>
          </p:nvPr>
        </p:nvSpPr>
        <p:spPr/>
        <p:txBody>
          <a:bodyPr/>
          <a:lstStyle/>
          <a:p>
            <a:r>
              <a:rPr lang="en-AU" dirty="0" smtClean="0"/>
              <a:t>Demo</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2114536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Background Agents</a:t>
            </a:r>
            <a:endParaRPr lang="en-AU" dirty="0"/>
          </a:p>
        </p:txBody>
      </p:sp>
      <p:sp>
        <p:nvSpPr>
          <p:cNvPr id="3" name="Content Placeholder 2"/>
          <p:cNvSpPr>
            <a:spLocks noGrp="1"/>
          </p:cNvSpPr>
          <p:nvPr>
            <p:ph idx="1"/>
          </p:nvPr>
        </p:nvSpPr>
        <p:spPr/>
        <p:txBody>
          <a:bodyPr>
            <a:normAutofit fontScale="92500" lnSpcReduction="20000"/>
          </a:bodyPr>
          <a:lstStyle/>
          <a:p>
            <a:r>
              <a:rPr lang="en-US" dirty="0"/>
              <a:t>Agents</a:t>
            </a:r>
          </a:p>
          <a:p>
            <a:pPr lvl="1"/>
            <a:r>
              <a:rPr lang="en-US" dirty="0"/>
              <a:t>Periodic</a:t>
            </a:r>
          </a:p>
          <a:p>
            <a:pPr lvl="1"/>
            <a:r>
              <a:rPr lang="en-US" dirty="0"/>
              <a:t>On Idle</a:t>
            </a:r>
          </a:p>
          <a:p>
            <a:pPr lvl="1"/>
            <a:r>
              <a:rPr lang="en-US" dirty="0"/>
              <a:t>May have one or both</a:t>
            </a:r>
          </a:p>
          <a:p>
            <a:r>
              <a:rPr lang="en-US" dirty="0"/>
              <a:t>Initialized in foreground, run in background</a:t>
            </a:r>
          </a:p>
          <a:p>
            <a:pPr lvl="1"/>
            <a:r>
              <a:rPr lang="en-US" dirty="0"/>
              <a:t>Persisted across reboots</a:t>
            </a:r>
          </a:p>
          <a:p>
            <a:r>
              <a:rPr lang="en-US" dirty="0"/>
              <a:t>User control through CPL</a:t>
            </a:r>
          </a:p>
          <a:p>
            <a:pPr lvl="1"/>
            <a:r>
              <a:rPr lang="en-US" dirty="0"/>
              <a:t>Up to a maximum of 18</a:t>
            </a:r>
          </a:p>
          <a:p>
            <a:r>
              <a:rPr lang="en-US" dirty="0"/>
              <a:t>Synchronize with foreground through </a:t>
            </a:r>
            <a:r>
              <a:rPr lang="en-US" dirty="0" err="1"/>
              <a:t>mutex</a:t>
            </a:r>
            <a:endParaRPr lang="en-US" dirty="0"/>
          </a:p>
          <a:p>
            <a:r>
              <a:rPr lang="en-US" dirty="0"/>
              <a:t>Agent runs for up to 14 </a:t>
            </a:r>
            <a:r>
              <a:rPr lang="en-US" dirty="0" smtClean="0"/>
              <a:t>days</a:t>
            </a:r>
            <a:endParaRPr lang="en-US" dirty="0"/>
          </a:p>
          <a:p>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22459783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Background Agent Types</a:t>
            </a:r>
            <a:endParaRPr lang="en-AU" dirty="0"/>
          </a:p>
        </p:txBody>
      </p:sp>
      <p:sp>
        <p:nvSpPr>
          <p:cNvPr id="3" name="Content Placeholder 2"/>
          <p:cNvSpPr>
            <a:spLocks noGrp="1"/>
          </p:cNvSpPr>
          <p:nvPr>
            <p:ph idx="1"/>
          </p:nvPr>
        </p:nvSpPr>
        <p:spPr>
          <a:xfrm>
            <a:off x="4644008" y="2276872"/>
            <a:ext cx="4114800" cy="3849291"/>
          </a:xfrm>
        </p:spPr>
        <p:txBody>
          <a:bodyPr>
            <a:normAutofit/>
          </a:bodyPr>
          <a:lstStyle/>
          <a:p>
            <a:pPr marL="0" indent="0">
              <a:buNone/>
            </a:pPr>
            <a:r>
              <a:rPr lang="en-AU" dirty="0" smtClean="0"/>
              <a:t>Periodic Agents</a:t>
            </a:r>
          </a:p>
          <a:p>
            <a:r>
              <a:rPr lang="en-AU" dirty="0" smtClean="0"/>
              <a:t>Occurrence</a:t>
            </a:r>
          </a:p>
          <a:p>
            <a:pPr lvl="1"/>
            <a:r>
              <a:rPr lang="en-AU" dirty="0" smtClean="0"/>
              <a:t>Every 30 mins</a:t>
            </a:r>
          </a:p>
          <a:p>
            <a:pPr marL="0" indent="0">
              <a:buNone/>
            </a:pPr>
            <a:endParaRPr lang="en-AU" sz="1400" dirty="0"/>
          </a:p>
          <a:p>
            <a:r>
              <a:rPr lang="en-AU" dirty="0" smtClean="0"/>
              <a:t>Duration</a:t>
            </a:r>
          </a:p>
          <a:p>
            <a:pPr lvl="1"/>
            <a:r>
              <a:rPr lang="en-AU" smtClean="0"/>
              <a:t>25 </a:t>
            </a:r>
            <a:r>
              <a:rPr lang="en-AU" dirty="0" smtClean="0"/>
              <a:t>seconds</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
        <p:nvSpPr>
          <p:cNvPr id="5" name="Content Placeholder 2"/>
          <p:cNvSpPr txBox="1">
            <a:spLocks/>
          </p:cNvSpPr>
          <p:nvPr/>
        </p:nvSpPr>
        <p:spPr>
          <a:xfrm>
            <a:off x="527990" y="2244005"/>
            <a:ext cx="4114800" cy="384929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03C2F1"/>
              </a:buClr>
              <a:buFont typeface="Segoe UI" pitchFamily="34" charset="0"/>
              <a:buChar char="►"/>
              <a:defRPr sz="2800" kern="1200">
                <a:solidFill>
                  <a:schemeClr val="tx1">
                    <a:lumMod val="50000"/>
                    <a:lumOff val="50000"/>
                  </a:schemeClr>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Clr>
                <a:srgbClr val="03C2F1"/>
              </a:buClr>
              <a:buFont typeface="Arial" pitchFamily="34" charset="0"/>
              <a:buChar char="–"/>
              <a:defRPr sz="2400" kern="1200">
                <a:solidFill>
                  <a:schemeClr val="tx1">
                    <a:lumMod val="50000"/>
                    <a:lumOff val="50000"/>
                  </a:schemeClr>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Clr>
                <a:srgbClr val="03C2F1"/>
              </a:buClr>
              <a:buFont typeface="Arial" pitchFamily="34" charset="0"/>
              <a:buChar char="•"/>
              <a:defRPr sz="2000" kern="1200">
                <a:solidFill>
                  <a:schemeClr val="tx1">
                    <a:lumMod val="50000"/>
                    <a:lumOff val="50000"/>
                  </a:schemeClr>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Clr>
                <a:srgbClr val="03C2F1"/>
              </a:buClr>
              <a:buFont typeface="Arial" pitchFamily="34" charset="0"/>
              <a:buChar char="–"/>
              <a:defRPr sz="1800" kern="1200">
                <a:solidFill>
                  <a:schemeClr val="tx1">
                    <a:lumMod val="50000"/>
                    <a:lumOff val="50000"/>
                  </a:schemeClr>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Clr>
                <a:srgbClr val="03C2F1"/>
              </a:buClr>
              <a:buFont typeface="Arial" pitchFamily="34" charset="0"/>
              <a:buChar char="»"/>
              <a:defRPr sz="1800" kern="1200">
                <a:solidFill>
                  <a:schemeClr val="tx1">
                    <a:lumMod val="50000"/>
                    <a:lumOff val="50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AU" dirty="0" smtClean="0"/>
              <a:t>On Idle Agents</a:t>
            </a:r>
          </a:p>
          <a:p>
            <a:r>
              <a:rPr lang="en-AU" dirty="0" smtClean="0"/>
              <a:t>Occurrence</a:t>
            </a:r>
          </a:p>
          <a:p>
            <a:pPr lvl="1"/>
            <a:r>
              <a:rPr lang="en-AU" dirty="0" smtClean="0"/>
              <a:t>External power, non-cellular network</a:t>
            </a:r>
          </a:p>
          <a:p>
            <a:r>
              <a:rPr lang="en-AU" dirty="0" smtClean="0"/>
              <a:t>Duration</a:t>
            </a:r>
          </a:p>
          <a:p>
            <a:pPr lvl="1"/>
            <a:r>
              <a:rPr lang="en-AU" dirty="0" smtClean="0"/>
              <a:t>10 minutes</a:t>
            </a:r>
            <a:endParaRPr lang="en-AU" dirty="0"/>
          </a:p>
        </p:txBody>
      </p:sp>
    </p:spTree>
    <p:extLst>
      <p:ext uri="{BB962C8B-B14F-4D97-AF65-F5344CB8AC3E}">
        <p14:creationId xmlns:p14="http://schemas.microsoft.com/office/powerpoint/2010/main" val="22171433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Background Agents Demo</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29082023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Push Notifications</a:t>
            </a:r>
            <a:br>
              <a:rPr lang="en-AU" dirty="0" smtClean="0"/>
            </a:br>
            <a:r>
              <a:rPr lang="en-AU" dirty="0" smtClean="0">
                <a:solidFill>
                  <a:schemeClr val="accent2"/>
                </a:solidFill>
              </a:rPr>
              <a:t>user experience components</a:t>
            </a:r>
            <a:endParaRPr lang="en-AU" dirty="0"/>
          </a:p>
        </p:txBody>
      </p:sp>
      <p:sp>
        <p:nvSpPr>
          <p:cNvPr id="3" name="Content Placeholder 2"/>
          <p:cNvSpPr>
            <a:spLocks noGrp="1"/>
          </p:cNvSpPr>
          <p:nvPr>
            <p:ph idx="1"/>
          </p:nvPr>
        </p:nvSpPr>
        <p:spPr/>
        <p:txBody>
          <a:bodyPr/>
          <a:lstStyle/>
          <a:p>
            <a:pPr marL="0" indent="0">
              <a:buNone/>
            </a:pPr>
            <a:r>
              <a:rPr lang="en-AU" dirty="0" smtClean="0"/>
              <a:t>Toast notifications</a:t>
            </a:r>
          </a:p>
          <a:p>
            <a:pPr marL="0" indent="0">
              <a:buNone/>
            </a:pPr>
            <a:r>
              <a:rPr lang="en-AU" dirty="0" smtClean="0"/>
              <a:t>Tile notifications</a:t>
            </a:r>
          </a:p>
          <a:p>
            <a:pPr lvl="1"/>
            <a:r>
              <a:rPr lang="en-AU" dirty="0" smtClean="0"/>
              <a:t>Default tile pinned </a:t>
            </a:r>
          </a:p>
          <a:p>
            <a:pPr lvl="1"/>
            <a:r>
              <a:rPr lang="en-AU" dirty="0" smtClean="0"/>
              <a:t>Count, Title &amp; Background</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pic>
        <p:nvPicPr>
          <p:cNvPr id="5" name="Picture 4"/>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6304914" y="2492896"/>
            <a:ext cx="2483379" cy="1482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 name="Group 5"/>
          <p:cNvGrpSpPr/>
          <p:nvPr/>
        </p:nvGrpSpPr>
        <p:grpSpPr>
          <a:xfrm>
            <a:off x="835777" y="4347745"/>
            <a:ext cx="6328511" cy="1047749"/>
            <a:chOff x="799117" y="2914651"/>
            <a:chExt cx="6328511" cy="1047749"/>
          </a:xfrm>
        </p:grpSpPr>
        <p:pic>
          <p:nvPicPr>
            <p:cNvPr id="9" name="Picture 8" descr="C:\Users\tfennel\Pictures\app\appic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20677" y="2914651"/>
              <a:ext cx="1023280" cy="102328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p:nvPr/>
          </p:nvGrpSpPr>
          <p:grpSpPr>
            <a:xfrm>
              <a:off x="799117" y="2943225"/>
              <a:ext cx="6328511" cy="1019175"/>
              <a:chOff x="1065212" y="4076700"/>
              <a:chExt cx="8435816" cy="1358900"/>
            </a:xfrm>
          </p:grpSpPr>
          <p:sp>
            <p:nvSpPr>
              <p:cNvPr id="11" name="Rectangle 10"/>
              <p:cNvSpPr/>
              <p:nvPr/>
            </p:nvSpPr>
            <p:spPr bwMode="auto">
              <a:xfrm>
                <a:off x="1065212" y="4076700"/>
                <a:ext cx="1371600" cy="1333500"/>
              </a:xfrm>
              <a:prstGeom prst="rect">
                <a:avLst/>
              </a:prstGeom>
              <a:solidFill>
                <a:schemeClr val="bg1">
                  <a:lumMod val="75000"/>
                </a:schemeClr>
              </a:solidFill>
              <a:ln>
                <a:noFill/>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defTabSz="685666" fontAlgn="base">
                  <a:spcBef>
                    <a:spcPct val="0"/>
                  </a:spcBef>
                  <a:spcAft>
                    <a:spcPct val="0"/>
                  </a:spcAft>
                </a:pPr>
                <a:endParaRPr lang="en-US" sz="1700" dirty="0">
                  <a:gradFill>
                    <a:gsLst>
                      <a:gs pos="0">
                        <a:srgbClr val="FFFFFF"/>
                      </a:gs>
                      <a:gs pos="100000">
                        <a:srgbClr val="FFFFFF"/>
                      </a:gs>
                    </a:gsLst>
                    <a:lin ang="5400000" scaled="0"/>
                  </a:gradFill>
                </a:endParaRPr>
              </a:p>
            </p:txBody>
          </p:sp>
          <p:sp>
            <p:nvSpPr>
              <p:cNvPr id="12" name="Oval 11"/>
              <p:cNvSpPr/>
              <p:nvPr/>
            </p:nvSpPr>
            <p:spPr bwMode="auto">
              <a:xfrm>
                <a:off x="1979612" y="4191000"/>
                <a:ext cx="304800" cy="304800"/>
              </a:xfrm>
              <a:prstGeom prst="ellipse">
                <a:avLst/>
              </a:prstGeom>
              <a:solidFill>
                <a:schemeClr val="tx2"/>
              </a:solid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685666" fontAlgn="base">
                  <a:spcBef>
                    <a:spcPct val="0"/>
                  </a:spcBef>
                  <a:spcAft>
                    <a:spcPct val="0"/>
                  </a:spcAft>
                </a:pPr>
                <a:r>
                  <a:rPr lang="en-US" sz="1200" b="1" dirty="0">
                    <a:gradFill>
                      <a:gsLst>
                        <a:gs pos="0">
                          <a:srgbClr val="FFFFFF"/>
                        </a:gs>
                        <a:gs pos="100000">
                          <a:srgbClr val="FFFFFF"/>
                        </a:gs>
                      </a:gsLst>
                      <a:lin ang="5400000" scaled="0"/>
                    </a:gradFill>
                  </a:rPr>
                  <a:t>7</a:t>
                </a:r>
              </a:p>
            </p:txBody>
          </p:sp>
          <p:sp>
            <p:nvSpPr>
              <p:cNvPr id="13" name="Rectangle 12"/>
              <p:cNvSpPr/>
              <p:nvPr/>
            </p:nvSpPr>
            <p:spPr bwMode="auto">
              <a:xfrm>
                <a:off x="3884612" y="4094629"/>
                <a:ext cx="1371600" cy="1333500"/>
              </a:xfrm>
              <a:prstGeom prst="rect">
                <a:avLst/>
              </a:prstGeom>
              <a:solidFill>
                <a:schemeClr val="bg1">
                  <a:lumMod val="75000"/>
                </a:schemeClr>
              </a:solidFill>
              <a:ln>
                <a:noFill/>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defTabSz="685666" fontAlgn="base">
                  <a:spcBef>
                    <a:spcPct val="0"/>
                  </a:spcBef>
                  <a:spcAft>
                    <a:spcPct val="0"/>
                  </a:spcAft>
                </a:pPr>
                <a:endParaRPr lang="en-US" sz="1700" dirty="0">
                  <a:gradFill>
                    <a:gsLst>
                      <a:gs pos="0">
                        <a:srgbClr val="FFFFFF"/>
                      </a:gs>
                      <a:gs pos="100000">
                        <a:srgbClr val="FFFFFF"/>
                      </a:gs>
                    </a:gsLst>
                    <a:lin ang="5400000" scaled="0"/>
                  </a:gradFill>
                </a:endParaRPr>
              </a:p>
            </p:txBody>
          </p:sp>
          <p:sp>
            <p:nvSpPr>
              <p:cNvPr id="14" name="TextBox 11"/>
              <p:cNvSpPr txBox="1"/>
              <p:nvPr/>
            </p:nvSpPr>
            <p:spPr>
              <a:xfrm>
                <a:off x="3972018" y="5166368"/>
                <a:ext cx="1104900" cy="225703"/>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bg1"/>
                    </a:solidFill>
                  </a:rPr>
                  <a:t>Title</a:t>
                </a:r>
              </a:p>
            </p:txBody>
          </p:sp>
          <p:sp>
            <p:nvSpPr>
              <p:cNvPr id="15" name="TextBox 12"/>
              <p:cNvSpPr txBox="1"/>
              <p:nvPr/>
            </p:nvSpPr>
            <p:spPr>
              <a:xfrm>
                <a:off x="2778767" y="4174576"/>
                <a:ext cx="687689" cy="307777"/>
              </a:xfrm>
              <a:prstGeom prst="rect">
                <a:avLst/>
              </a:prstGeom>
              <a:noFill/>
            </p:spPr>
            <p:txBody>
              <a:bodyPr wrap="non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500" dirty="0">
                    <a:solidFill>
                      <a:schemeClr val="accent1"/>
                    </a:solidFill>
                  </a:rPr>
                  <a:t>Count</a:t>
                </a:r>
              </a:p>
            </p:txBody>
          </p:sp>
          <p:cxnSp>
            <p:nvCxnSpPr>
              <p:cNvPr id="16" name="Straight Arrow Connector 15"/>
              <p:cNvCxnSpPr>
                <a:endCxn id="12" idx="6"/>
              </p:cNvCxnSpPr>
              <p:nvPr/>
            </p:nvCxnSpPr>
            <p:spPr>
              <a:xfrm flipH="1">
                <a:off x="2284412" y="4343400"/>
                <a:ext cx="49435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7" name="TextBox 23"/>
              <p:cNvSpPr txBox="1"/>
              <p:nvPr/>
            </p:nvSpPr>
            <p:spPr>
              <a:xfrm>
                <a:off x="5537311" y="5127823"/>
                <a:ext cx="480901" cy="307777"/>
              </a:xfrm>
              <a:prstGeom prst="rect">
                <a:avLst/>
              </a:prstGeom>
              <a:noFill/>
            </p:spPr>
            <p:txBody>
              <a:bodyPr wrap="non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500" dirty="0">
                    <a:solidFill>
                      <a:schemeClr val="accent1"/>
                    </a:solidFill>
                  </a:rPr>
                  <a:t>Title</a:t>
                </a:r>
              </a:p>
            </p:txBody>
          </p:sp>
          <p:cxnSp>
            <p:nvCxnSpPr>
              <p:cNvPr id="18" name="Straight Arrow Connector 17"/>
              <p:cNvCxnSpPr/>
              <p:nvPr/>
            </p:nvCxnSpPr>
            <p:spPr>
              <a:xfrm flipH="1">
                <a:off x="4318111" y="5296647"/>
                <a:ext cx="121920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TextBox 26"/>
              <p:cNvSpPr txBox="1"/>
              <p:nvPr/>
            </p:nvSpPr>
            <p:spPr>
              <a:xfrm>
                <a:off x="8151811" y="4455091"/>
                <a:ext cx="1349217" cy="307777"/>
              </a:xfrm>
              <a:prstGeom prst="rect">
                <a:avLst/>
              </a:prstGeom>
              <a:noFill/>
            </p:spPr>
            <p:txBody>
              <a:bodyPr wrap="non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500" dirty="0">
                    <a:solidFill>
                      <a:schemeClr val="accent1"/>
                    </a:solidFill>
                  </a:rPr>
                  <a:t>Background</a:t>
                </a:r>
              </a:p>
            </p:txBody>
          </p:sp>
          <p:cxnSp>
            <p:nvCxnSpPr>
              <p:cNvPr id="20" name="Straight Arrow Connector 19"/>
              <p:cNvCxnSpPr/>
              <p:nvPr/>
            </p:nvCxnSpPr>
            <p:spPr>
              <a:xfrm flipH="1">
                <a:off x="7657458" y="4623915"/>
                <a:ext cx="49435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cxnSp>
        <p:nvCxnSpPr>
          <p:cNvPr id="7" name="Straight Arrow Connector 6"/>
          <p:cNvCxnSpPr/>
          <p:nvPr/>
        </p:nvCxnSpPr>
        <p:spPr>
          <a:xfrm>
            <a:off x="3575779" y="2636912"/>
            <a:ext cx="27863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3409091" y="3063692"/>
            <a:ext cx="295298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783197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Live Tile Enhancements</a:t>
            </a:r>
            <a:endParaRPr lang="en-AU" dirty="0"/>
          </a:p>
        </p:txBody>
      </p:sp>
      <p:sp>
        <p:nvSpPr>
          <p:cNvPr id="3" name="Content Placeholder 2"/>
          <p:cNvSpPr>
            <a:spLocks noGrp="1"/>
          </p:cNvSpPr>
          <p:nvPr>
            <p:ph idx="1"/>
          </p:nvPr>
        </p:nvSpPr>
        <p:spPr/>
        <p:txBody>
          <a:bodyPr/>
          <a:lstStyle/>
          <a:p>
            <a:r>
              <a:rPr lang="en-AU" dirty="0" smtClean="0"/>
              <a:t>Back of tile updates</a:t>
            </a:r>
          </a:p>
          <a:p>
            <a:pPr lvl="1"/>
            <a:r>
              <a:rPr lang="en-AU" dirty="0" smtClean="0"/>
              <a:t>Full control of tiles from both foreground and background apps</a:t>
            </a:r>
          </a:p>
          <a:p>
            <a:pPr lvl="1"/>
            <a:r>
              <a:rPr lang="en-AU" dirty="0" smtClean="0"/>
              <a:t>Content, Title &amp; Background</a:t>
            </a:r>
          </a:p>
          <a:p>
            <a:pPr lvl="1"/>
            <a:endParaRPr lang="en-AU" dirty="0"/>
          </a:p>
          <a:p>
            <a:pPr lvl="1"/>
            <a:endParaRPr lang="en-AU" dirty="0" smtClean="0"/>
          </a:p>
          <a:p>
            <a:pPr lvl="1"/>
            <a:endParaRPr lang="en-AU" dirty="0"/>
          </a:p>
          <a:p>
            <a:pPr lvl="1"/>
            <a:r>
              <a:rPr lang="en-AU" dirty="0" smtClean="0"/>
              <a:t>Flips from front to back at random intervals</a:t>
            </a:r>
          </a:p>
          <a:p>
            <a:pPr lvl="1"/>
            <a:endParaRPr lang="en-AU" dirty="0" smtClean="0"/>
          </a:p>
          <a:p>
            <a:pPr lvl="1"/>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grpSp>
        <p:nvGrpSpPr>
          <p:cNvPr id="18" name="Group 17"/>
          <p:cNvGrpSpPr/>
          <p:nvPr/>
        </p:nvGrpSpPr>
        <p:grpSpPr>
          <a:xfrm>
            <a:off x="715202" y="4210971"/>
            <a:ext cx="6328511" cy="1050137"/>
            <a:chOff x="799117" y="2790826"/>
            <a:chExt cx="6328511" cy="1050137"/>
          </a:xfrm>
        </p:grpSpPr>
        <p:pic>
          <p:nvPicPr>
            <p:cNvPr id="19" name="Picture 18" descr="C:\Users\tfennel\Pictures\app\appic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20677" y="2790826"/>
              <a:ext cx="1023280" cy="1023280"/>
            </a:xfrm>
            <a:prstGeom prst="rect">
              <a:avLst/>
            </a:prstGeom>
            <a:noFill/>
            <a:extLst>
              <a:ext uri="{909E8E84-426E-40DD-AFC4-6F175D3DCCD1}">
                <a14:hiddenFill xmlns:a14="http://schemas.microsoft.com/office/drawing/2010/main">
                  <a:solidFill>
                    <a:srgbClr val="FFFFFF"/>
                  </a:solidFill>
                </a14:hiddenFill>
              </a:ext>
            </a:extLst>
          </p:spPr>
        </p:pic>
        <p:grpSp>
          <p:nvGrpSpPr>
            <p:cNvPr id="20" name="Group 19"/>
            <p:cNvGrpSpPr/>
            <p:nvPr/>
          </p:nvGrpSpPr>
          <p:grpSpPr>
            <a:xfrm>
              <a:off x="799117" y="2807501"/>
              <a:ext cx="6328511" cy="1033462"/>
              <a:chOff x="1065212" y="3524251"/>
              <a:chExt cx="8435816" cy="1377949"/>
            </a:xfrm>
          </p:grpSpPr>
          <p:sp>
            <p:nvSpPr>
              <p:cNvPr id="21" name="Rectangle 20"/>
              <p:cNvSpPr/>
              <p:nvPr/>
            </p:nvSpPr>
            <p:spPr bwMode="auto">
              <a:xfrm>
                <a:off x="1065212" y="3524251"/>
                <a:ext cx="1371600" cy="1333500"/>
              </a:xfrm>
              <a:prstGeom prst="rect">
                <a:avLst/>
              </a:prstGeom>
              <a:solidFill>
                <a:schemeClr val="bg1">
                  <a:lumMod val="75000"/>
                </a:schemeClr>
              </a:solidFill>
              <a:ln>
                <a:noFill/>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defTabSz="685666" fontAlgn="base">
                  <a:spcBef>
                    <a:spcPct val="0"/>
                  </a:spcBef>
                  <a:spcAft>
                    <a:spcPct val="0"/>
                  </a:spcAft>
                </a:pPr>
                <a:endParaRPr lang="en-US" sz="1700" dirty="0">
                  <a:gradFill>
                    <a:gsLst>
                      <a:gs pos="0">
                        <a:srgbClr val="FFFFFF"/>
                      </a:gs>
                      <a:gs pos="100000">
                        <a:srgbClr val="FFFFFF"/>
                      </a:gs>
                    </a:gsLst>
                    <a:lin ang="5400000" scaled="0"/>
                  </a:gradFill>
                </a:endParaRPr>
              </a:p>
            </p:txBody>
          </p:sp>
          <p:sp>
            <p:nvSpPr>
              <p:cNvPr id="22" name="Rectangle 21"/>
              <p:cNvSpPr/>
              <p:nvPr/>
            </p:nvSpPr>
            <p:spPr bwMode="auto">
              <a:xfrm>
                <a:off x="3884612" y="3524251"/>
                <a:ext cx="1371600" cy="1333500"/>
              </a:xfrm>
              <a:prstGeom prst="rect">
                <a:avLst/>
              </a:prstGeom>
              <a:solidFill>
                <a:schemeClr val="bg1">
                  <a:lumMod val="75000"/>
                </a:schemeClr>
              </a:solidFill>
              <a:ln>
                <a:noFill/>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defTabSz="685666" fontAlgn="base">
                  <a:spcBef>
                    <a:spcPct val="0"/>
                  </a:spcBef>
                  <a:spcAft>
                    <a:spcPct val="0"/>
                  </a:spcAft>
                </a:pPr>
                <a:endParaRPr lang="en-US" sz="1700" dirty="0">
                  <a:gradFill>
                    <a:gsLst>
                      <a:gs pos="0">
                        <a:srgbClr val="FFFFFF"/>
                      </a:gs>
                      <a:gs pos="100000">
                        <a:srgbClr val="FFFFFF"/>
                      </a:gs>
                    </a:gsLst>
                    <a:lin ang="5400000" scaled="0"/>
                  </a:gradFill>
                </a:endParaRPr>
              </a:p>
            </p:txBody>
          </p:sp>
          <p:sp>
            <p:nvSpPr>
              <p:cNvPr id="23" name="TextBox 17"/>
              <p:cNvSpPr txBox="1"/>
              <p:nvPr/>
            </p:nvSpPr>
            <p:spPr>
              <a:xfrm>
                <a:off x="3972018" y="4645668"/>
                <a:ext cx="1104900" cy="225703"/>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bg1"/>
                    </a:solidFill>
                  </a:rPr>
                  <a:t>Title</a:t>
                </a:r>
              </a:p>
            </p:txBody>
          </p:sp>
          <p:sp>
            <p:nvSpPr>
              <p:cNvPr id="24" name="TextBox 28"/>
              <p:cNvSpPr txBox="1"/>
              <p:nvPr/>
            </p:nvSpPr>
            <p:spPr>
              <a:xfrm>
                <a:off x="2778767" y="3641176"/>
                <a:ext cx="906915" cy="307777"/>
              </a:xfrm>
              <a:prstGeom prst="rect">
                <a:avLst/>
              </a:prstGeom>
              <a:noFill/>
            </p:spPr>
            <p:txBody>
              <a:bodyPr wrap="non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500" dirty="0">
                    <a:solidFill>
                      <a:schemeClr val="accent1"/>
                    </a:solidFill>
                  </a:rPr>
                  <a:t>Content</a:t>
                </a:r>
              </a:p>
            </p:txBody>
          </p:sp>
          <p:cxnSp>
            <p:nvCxnSpPr>
              <p:cNvPr id="25" name="Straight Arrow Connector 24"/>
              <p:cNvCxnSpPr/>
              <p:nvPr/>
            </p:nvCxnSpPr>
            <p:spPr>
              <a:xfrm flipH="1">
                <a:off x="2284412" y="3810000"/>
                <a:ext cx="49435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6" name="TextBox 30"/>
              <p:cNvSpPr txBox="1"/>
              <p:nvPr/>
            </p:nvSpPr>
            <p:spPr>
              <a:xfrm>
                <a:off x="5537311" y="4594423"/>
                <a:ext cx="480901" cy="307777"/>
              </a:xfrm>
              <a:prstGeom prst="rect">
                <a:avLst/>
              </a:prstGeom>
              <a:noFill/>
            </p:spPr>
            <p:txBody>
              <a:bodyPr wrap="non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500" dirty="0">
                    <a:solidFill>
                      <a:schemeClr val="accent1"/>
                    </a:solidFill>
                  </a:rPr>
                  <a:t>Title</a:t>
                </a:r>
              </a:p>
            </p:txBody>
          </p:sp>
          <p:cxnSp>
            <p:nvCxnSpPr>
              <p:cNvPr id="27" name="Straight Arrow Connector 26"/>
              <p:cNvCxnSpPr/>
              <p:nvPr/>
            </p:nvCxnSpPr>
            <p:spPr>
              <a:xfrm flipH="1">
                <a:off x="4318111" y="4763247"/>
                <a:ext cx="121920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8" name="TextBox 32"/>
              <p:cNvSpPr txBox="1"/>
              <p:nvPr/>
            </p:nvSpPr>
            <p:spPr>
              <a:xfrm>
                <a:off x="8151811" y="3870890"/>
                <a:ext cx="1349217" cy="307777"/>
              </a:xfrm>
              <a:prstGeom prst="rect">
                <a:avLst/>
              </a:prstGeom>
              <a:noFill/>
            </p:spPr>
            <p:txBody>
              <a:bodyPr wrap="non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500" dirty="0">
                    <a:solidFill>
                      <a:schemeClr val="accent1"/>
                    </a:solidFill>
                  </a:rPr>
                  <a:t>Background</a:t>
                </a:r>
              </a:p>
            </p:txBody>
          </p:sp>
          <p:cxnSp>
            <p:nvCxnSpPr>
              <p:cNvPr id="29" name="Straight Arrow Connector 28"/>
              <p:cNvCxnSpPr/>
              <p:nvPr/>
            </p:nvCxnSpPr>
            <p:spPr>
              <a:xfrm flipH="1">
                <a:off x="7657458" y="4039714"/>
                <a:ext cx="49435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0" name="TextBox 34"/>
              <p:cNvSpPr txBox="1"/>
              <p:nvPr/>
            </p:nvSpPr>
            <p:spPr>
              <a:xfrm>
                <a:off x="1141413" y="3656111"/>
                <a:ext cx="1295400" cy="923330"/>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500" dirty="0">
                    <a:solidFill>
                      <a:schemeClr val="bg1"/>
                    </a:solidFill>
                  </a:rPr>
                  <a:t>Content string is bigger</a:t>
                </a:r>
              </a:p>
            </p:txBody>
          </p:sp>
        </p:grpSp>
      </p:grpSp>
    </p:spTree>
    <p:extLst>
      <p:ext uri="{BB962C8B-B14F-4D97-AF65-F5344CB8AC3E}">
        <p14:creationId xmlns:p14="http://schemas.microsoft.com/office/powerpoint/2010/main" val="11004796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Push </a:t>
            </a:r>
            <a:r>
              <a:rPr lang="en-AU" dirty="0" err="1" smtClean="0"/>
              <a:t>Nofications</a:t>
            </a:r>
            <a:r>
              <a:rPr lang="en-AU" dirty="0" smtClean="0"/>
              <a:t> Demo</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40609338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What’s Search Extras?</a:t>
            </a:r>
            <a:endParaRPr lang="en-AU" dirty="0"/>
          </a:p>
        </p:txBody>
      </p:sp>
      <p:sp>
        <p:nvSpPr>
          <p:cNvPr id="3" name="Content Placeholder 2"/>
          <p:cNvSpPr>
            <a:spLocks noGrp="1"/>
          </p:cNvSpPr>
          <p:nvPr>
            <p:ph idx="1"/>
          </p:nvPr>
        </p:nvSpPr>
        <p:spPr/>
        <p:txBody>
          <a:bodyPr>
            <a:normAutofit fontScale="92500" lnSpcReduction="10000"/>
          </a:bodyPr>
          <a:lstStyle/>
          <a:p>
            <a:r>
              <a:rPr lang="en-US" dirty="0"/>
              <a:t>Added functionality </a:t>
            </a:r>
            <a:r>
              <a:rPr lang="en-US" dirty="0" smtClean="0"/>
              <a:t>your applications provide </a:t>
            </a:r>
            <a:r>
              <a:rPr lang="en-US" dirty="0"/>
              <a:t>for </a:t>
            </a:r>
            <a:r>
              <a:rPr lang="en-US" dirty="0" smtClean="0"/>
              <a:t>Bing search</a:t>
            </a:r>
            <a:endParaRPr lang="en-US" dirty="0"/>
          </a:p>
          <a:p>
            <a:endParaRPr lang="en-US" sz="1000" dirty="0"/>
          </a:p>
          <a:p>
            <a:r>
              <a:rPr lang="en-US" dirty="0"/>
              <a:t>Four item types</a:t>
            </a:r>
            <a:r>
              <a:rPr lang="en-US" dirty="0" smtClean="0"/>
              <a:t>:</a:t>
            </a:r>
          </a:p>
          <a:p>
            <a:pPr lvl="1"/>
            <a:r>
              <a:rPr lang="en-US" dirty="0" smtClean="0"/>
              <a:t>Products</a:t>
            </a:r>
          </a:p>
          <a:p>
            <a:pPr lvl="1"/>
            <a:r>
              <a:rPr lang="en-US" dirty="0" smtClean="0"/>
              <a:t>Places</a:t>
            </a:r>
          </a:p>
          <a:p>
            <a:pPr lvl="1"/>
            <a:r>
              <a:rPr lang="en-US" dirty="0" smtClean="0"/>
              <a:t>Movies</a:t>
            </a:r>
          </a:p>
          <a:p>
            <a:pPr lvl="1"/>
            <a:r>
              <a:rPr lang="en-US" dirty="0" smtClean="0"/>
              <a:t>Events</a:t>
            </a:r>
          </a:p>
          <a:p>
            <a:endParaRPr lang="en-US" dirty="0" smtClean="0"/>
          </a:p>
          <a:p>
            <a:r>
              <a:rPr lang="en-US" dirty="0" smtClean="0"/>
              <a:t>Uri Mapping</a:t>
            </a:r>
            <a:endParaRPr lang="en-US"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42824273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Search Extras Demo</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24265332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Call to Action</a:t>
            </a:r>
            <a:endParaRPr lang="en-AU" dirty="0"/>
          </a:p>
        </p:txBody>
      </p:sp>
      <p:sp>
        <p:nvSpPr>
          <p:cNvPr id="3" name="Content Placeholder 2"/>
          <p:cNvSpPr>
            <a:spLocks noGrp="1"/>
          </p:cNvSpPr>
          <p:nvPr>
            <p:ph idx="1"/>
          </p:nvPr>
        </p:nvSpPr>
        <p:spPr/>
        <p:txBody>
          <a:bodyPr/>
          <a:lstStyle/>
          <a:p>
            <a:r>
              <a:rPr lang="en-AU" dirty="0" smtClean="0"/>
              <a:t>Get the tools now!</a:t>
            </a:r>
          </a:p>
          <a:p>
            <a:pPr lvl="1"/>
            <a:r>
              <a:rPr lang="en-AU" dirty="0" smtClean="0">
                <a:hlinkClick r:id="rId2"/>
              </a:rPr>
              <a:t>http://create.msdn.com</a:t>
            </a:r>
            <a:endParaRPr lang="en-AU" dirty="0" smtClean="0"/>
          </a:p>
          <a:p>
            <a:r>
              <a:rPr lang="en-AU" dirty="0" smtClean="0"/>
              <a:t>Get a free marketplace account</a:t>
            </a:r>
          </a:p>
          <a:p>
            <a:pPr lvl="1"/>
            <a:r>
              <a:rPr lang="en-AU" u="sng" dirty="0">
                <a:hlinkClick r:id="rId3"/>
              </a:rPr>
              <a:t>http://is.gd/windowsphone_au_teched</a:t>
            </a:r>
            <a:r>
              <a:rPr lang="en-AU" dirty="0"/>
              <a:t> </a:t>
            </a:r>
            <a:endParaRPr lang="en-AU" dirty="0" smtClean="0"/>
          </a:p>
          <a:p>
            <a:r>
              <a:rPr lang="en-AU" dirty="0" smtClean="0"/>
              <a:t>Windows Phone MVC</a:t>
            </a:r>
          </a:p>
          <a:p>
            <a:pPr lvl="1"/>
            <a:r>
              <a:rPr lang="en-AU" dirty="0" smtClean="0">
                <a:hlinkClick r:id="rId4"/>
              </a:rPr>
              <a:t>http://jake.ginnivan.net</a:t>
            </a:r>
            <a:r>
              <a:rPr lang="en-AU" dirty="0" smtClean="0"/>
              <a:t> </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3048408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AU" dirty="0" smtClean="0"/>
              <a:t>Multi-tasking and Application Services in </a:t>
            </a:r>
            <a:r>
              <a:rPr lang="en-AU" smtClean="0"/>
              <a:t>Windows Phone 7.5</a:t>
            </a:r>
            <a:endParaRPr lang="en-AU" dirty="0"/>
          </a:p>
        </p:txBody>
      </p:sp>
      <p:sp>
        <p:nvSpPr>
          <p:cNvPr id="3" name="Text Placeholder 2"/>
          <p:cNvSpPr>
            <a:spLocks noGrp="1"/>
          </p:cNvSpPr>
          <p:nvPr>
            <p:ph type="body" idx="1"/>
          </p:nvPr>
        </p:nvSpPr>
        <p:spPr>
          <a:xfrm>
            <a:off x="722313" y="2906713"/>
            <a:ext cx="2553543" cy="1500187"/>
          </a:xfrm>
        </p:spPr>
        <p:txBody>
          <a:bodyPr/>
          <a:lstStyle/>
          <a:p>
            <a:pPr lvl="0">
              <a:defRPr/>
            </a:pPr>
            <a:r>
              <a:rPr lang="en-US" b="1" dirty="0" smtClean="0"/>
              <a:t>Chris Walsh</a:t>
            </a:r>
          </a:p>
          <a:p>
            <a:pPr lvl="0">
              <a:defRPr/>
            </a:pPr>
            <a:r>
              <a:rPr lang="en-US" dirty="0" smtClean="0"/>
              <a:t>@</a:t>
            </a:r>
            <a:r>
              <a:rPr lang="en-US" dirty="0" err="1" smtClean="0"/>
              <a:t>ChrisWalshie</a:t>
            </a:r>
            <a:endParaRPr lang="en-US" dirty="0" smtClean="0"/>
          </a:p>
          <a:p>
            <a:pPr lvl="0">
              <a:defRPr/>
            </a:pPr>
            <a:r>
              <a:rPr lang="en-US" dirty="0" smtClean="0"/>
              <a:t>blog.walshie.me</a:t>
            </a:r>
          </a:p>
        </p:txBody>
      </p:sp>
      <p:sp>
        <p:nvSpPr>
          <p:cNvPr id="6" name="Title 1"/>
          <p:cNvSpPr txBox="1">
            <a:spLocks/>
          </p:cNvSpPr>
          <p:nvPr/>
        </p:nvSpPr>
        <p:spPr>
          <a:xfrm>
            <a:off x="334200" y="447366"/>
            <a:ext cx="3605471" cy="249299"/>
          </a:xfrm>
          <a:prstGeom prst="rect">
            <a:avLst/>
          </a:prstGeom>
        </p:spPr>
        <p:txBody>
          <a:bodyPr vert="horz" wrap="square" lIns="0" tIns="0" rIns="0" bIns="0" rtlCol="0" anchor="t">
            <a:spAutoFit/>
          </a:body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en-US" b="1" i="0" u="none" strike="noStrike" kern="600" cap="none" spc="40" normalizeH="0" baseline="0" noProof="0" dirty="0" smtClean="0">
                <a:ln w="3175">
                  <a:noFill/>
                </a:ln>
                <a:solidFill>
                  <a:schemeClr val="bg1"/>
                </a:solidFill>
                <a:effectLst/>
                <a:uLnTx/>
                <a:uFillTx/>
                <a:latin typeface="Calibri" pitchFamily="34" charset="0"/>
                <a:ea typeface="+mn-ea"/>
                <a:cs typeface="Arial" charset="0"/>
              </a:rPr>
              <a:t>SESSION CODE</a:t>
            </a:r>
            <a:r>
              <a:rPr kumimoji="0" lang="en-US" b="1" i="0" u="none" strike="noStrike" kern="600" cap="none" spc="40" normalizeH="0" baseline="0" noProof="0" smtClean="0">
                <a:ln w="3175">
                  <a:noFill/>
                </a:ln>
                <a:solidFill>
                  <a:schemeClr val="bg1"/>
                </a:solidFill>
                <a:effectLst/>
                <a:uLnTx/>
                <a:uFillTx/>
                <a:latin typeface="Calibri" pitchFamily="34" charset="0"/>
                <a:ea typeface="+mn-ea"/>
                <a:cs typeface="Arial" charset="0"/>
              </a:rPr>
              <a:t>: WPH305</a:t>
            </a:r>
            <a:endParaRPr kumimoji="0" lang="en-US" b="1" i="0" u="none" strike="noStrike" kern="600" cap="none" spc="40" normalizeH="0" baseline="0" noProof="0" dirty="0">
              <a:ln w="3175">
                <a:noFill/>
              </a:ln>
              <a:solidFill>
                <a:schemeClr val="bg1"/>
              </a:solidFill>
              <a:effectLst/>
              <a:uLnTx/>
              <a:uFillTx/>
              <a:latin typeface="Calibri" pitchFamily="34" charset="0"/>
              <a:ea typeface="+mn-ea"/>
              <a:cs typeface="Arial" charset="0"/>
            </a:endParaRPr>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7" name="Text Placeholder 2"/>
          <p:cNvSpPr txBox="1">
            <a:spLocks/>
          </p:cNvSpPr>
          <p:nvPr/>
        </p:nvSpPr>
        <p:spPr>
          <a:xfrm>
            <a:off x="3242593" y="2901300"/>
            <a:ext cx="2553543" cy="1500187"/>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Clr>
                <a:srgbClr val="03C2F1"/>
              </a:buClr>
              <a:buFont typeface="Segoe UI" pitchFamily="34" charset="0"/>
              <a:buNone/>
              <a:defRPr sz="2000" kern="1200">
                <a:solidFill>
                  <a:schemeClr val="bg1"/>
                </a:solidFill>
                <a:latin typeface="Segoe UI" pitchFamily="34" charset="0"/>
                <a:ea typeface="Segoe UI" pitchFamily="34" charset="0"/>
                <a:cs typeface="Segoe UI" pitchFamily="34" charset="0"/>
              </a:defRPr>
            </a:lvl1pPr>
            <a:lvl2pPr marL="457200" indent="0" algn="l" defTabSz="914400" rtl="0" eaLnBrk="1" latinLnBrk="0" hangingPunct="1">
              <a:spcBef>
                <a:spcPct val="20000"/>
              </a:spcBef>
              <a:buClr>
                <a:srgbClr val="03C2F1"/>
              </a:buClr>
              <a:buFont typeface="Arial" pitchFamily="34" charset="0"/>
              <a:buNone/>
              <a:defRPr sz="1800" kern="1200">
                <a:solidFill>
                  <a:schemeClr val="tx1">
                    <a:tint val="7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ct val="20000"/>
              </a:spcBef>
              <a:buClr>
                <a:srgbClr val="03C2F1"/>
              </a:buClr>
              <a:buFont typeface="Arial" pitchFamily="34" charset="0"/>
              <a:buNone/>
              <a:defRPr sz="1600" kern="1200">
                <a:solidFill>
                  <a:schemeClr val="tx1">
                    <a:tint val="7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ct val="20000"/>
              </a:spcBef>
              <a:buClr>
                <a:srgbClr val="03C2F1"/>
              </a:buClr>
              <a:buFont typeface="Arial" pitchFamily="34" charset="0"/>
              <a:buNone/>
              <a:defRPr sz="1400" kern="1200">
                <a:solidFill>
                  <a:schemeClr val="tx1">
                    <a:tint val="7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ct val="20000"/>
              </a:spcBef>
              <a:buClr>
                <a:srgbClr val="03C2F1"/>
              </a:buClr>
              <a:buFont typeface="Arial" pitchFamily="34" charset="0"/>
              <a:buNone/>
              <a:defRPr sz="1400" kern="1200">
                <a:solidFill>
                  <a:schemeClr val="tx1">
                    <a:tint val="75000"/>
                  </a:schemeClr>
                </a:solidFill>
                <a:latin typeface="Segoe UI" pitchFamily="34" charset="0"/>
                <a:ea typeface="Segoe UI" pitchFamily="34" charset="0"/>
                <a:cs typeface="Segoe UI"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a:defRPr/>
            </a:pPr>
            <a:r>
              <a:rPr lang="en-US" b="1" dirty="0" smtClean="0"/>
              <a:t>Jake </a:t>
            </a:r>
            <a:r>
              <a:rPr lang="en-US" b="1" dirty="0" err="1" smtClean="0"/>
              <a:t>Ginnivan</a:t>
            </a:r>
            <a:endParaRPr lang="en-US" b="1" dirty="0" smtClean="0"/>
          </a:p>
          <a:p>
            <a:pPr>
              <a:defRPr/>
            </a:pPr>
            <a:r>
              <a:rPr lang="en-US" dirty="0" smtClean="0"/>
              <a:t>@</a:t>
            </a:r>
            <a:r>
              <a:rPr lang="en-US" dirty="0" err="1" smtClean="0"/>
              <a:t>JakeGinnivan</a:t>
            </a:r>
            <a:endParaRPr lang="en-US" dirty="0" smtClean="0"/>
          </a:p>
          <a:p>
            <a:pPr>
              <a:defRPr/>
            </a:pPr>
            <a:r>
              <a:rPr lang="en-US" dirty="0" smtClean="0"/>
              <a:t>Jake.ginnivan.net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Marketplace Accounts</a:t>
            </a:r>
            <a:endParaRPr lang="en-AU"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7504" y="1844824"/>
            <a:ext cx="4536504" cy="4536504"/>
          </a:xfrm>
        </p:spPr>
      </p:pic>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83968" y="2060848"/>
            <a:ext cx="4042420" cy="4042420"/>
          </a:xfrm>
          <a:prstGeom prst="rect">
            <a:avLst/>
          </a:prstGeom>
        </p:spPr>
      </p:pic>
    </p:spTree>
    <p:extLst>
      <p:ext uri="{BB962C8B-B14F-4D97-AF65-F5344CB8AC3E}">
        <p14:creationId xmlns:p14="http://schemas.microsoft.com/office/powerpoint/2010/main" val="26731784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844824"/>
            <a:ext cx="7772400" cy="1362075"/>
          </a:xfrm>
        </p:spPr>
        <p:txBody>
          <a:bodyPr>
            <a:noAutofit/>
          </a:bodyPr>
          <a:lstStyle/>
          <a:p>
            <a:r>
              <a:rPr lang="en-US" sz="6500" dirty="0" smtClean="0"/>
              <a:t>Windows phone “mango” </a:t>
            </a:r>
            <a:r>
              <a:rPr lang="en-US" sz="6500" dirty="0" err="1" smtClean="0"/>
              <a:t>RTM’ed</a:t>
            </a:r>
            <a:r>
              <a:rPr lang="en-US" sz="6500" dirty="0" smtClean="0"/>
              <a:t> 27/07/2011!!!!</a:t>
            </a:r>
            <a:endParaRPr lang="en-AU" sz="6500"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Content Placeholder 2"/>
          <p:cNvSpPr txBox="1">
            <a:spLocks/>
          </p:cNvSpPr>
          <p:nvPr/>
        </p:nvSpPr>
        <p:spPr>
          <a:xfrm>
            <a:off x="457200" y="2276872"/>
            <a:ext cx="8229600" cy="3849291"/>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Clr>
                <a:srgbClr val="03C2F1"/>
              </a:buClr>
              <a:buFont typeface="Segoe UI" pitchFamily="34" charset="0"/>
              <a:buNone/>
              <a:defRPr sz="2000" kern="1200">
                <a:solidFill>
                  <a:schemeClr val="bg1"/>
                </a:solidFill>
                <a:latin typeface="Segoe UI" pitchFamily="34" charset="0"/>
                <a:ea typeface="Segoe UI" pitchFamily="34" charset="0"/>
                <a:cs typeface="Segoe UI" pitchFamily="34" charset="0"/>
              </a:defRPr>
            </a:lvl1pPr>
            <a:lvl2pPr marL="457200" indent="0" algn="l" defTabSz="914400" rtl="0" eaLnBrk="1" latinLnBrk="0" hangingPunct="1">
              <a:spcBef>
                <a:spcPct val="20000"/>
              </a:spcBef>
              <a:buClr>
                <a:srgbClr val="03C2F1"/>
              </a:buClr>
              <a:buFont typeface="Arial" pitchFamily="34" charset="0"/>
              <a:buNone/>
              <a:defRPr sz="1800" kern="1200">
                <a:solidFill>
                  <a:schemeClr val="tx1">
                    <a:tint val="7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ct val="20000"/>
              </a:spcBef>
              <a:buClr>
                <a:srgbClr val="03C2F1"/>
              </a:buClr>
              <a:buFont typeface="Arial" pitchFamily="34" charset="0"/>
              <a:buNone/>
              <a:defRPr sz="1600" kern="1200">
                <a:solidFill>
                  <a:schemeClr val="tx1">
                    <a:tint val="7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ct val="20000"/>
              </a:spcBef>
              <a:buClr>
                <a:srgbClr val="03C2F1"/>
              </a:buClr>
              <a:buFont typeface="Arial" pitchFamily="34" charset="0"/>
              <a:buNone/>
              <a:defRPr sz="1400" kern="1200">
                <a:solidFill>
                  <a:schemeClr val="tx1">
                    <a:tint val="7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ct val="20000"/>
              </a:spcBef>
              <a:buClr>
                <a:srgbClr val="03C2F1"/>
              </a:buClr>
              <a:buFont typeface="Arial" pitchFamily="34" charset="0"/>
              <a:buNone/>
              <a:defRPr sz="1400" kern="1200">
                <a:solidFill>
                  <a:schemeClr val="tx1">
                    <a:tint val="75000"/>
                  </a:schemeClr>
                </a:solidFill>
                <a:latin typeface="Segoe UI" pitchFamily="34" charset="0"/>
                <a:ea typeface="Segoe UI" pitchFamily="34" charset="0"/>
                <a:cs typeface="Segoe UI"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AU" dirty="0" smtClean="0"/>
              <a:t>Get started now – http://create.msdn.com</a:t>
            </a:r>
          </a:p>
        </p:txBody>
      </p:sp>
    </p:spTree>
    <p:extLst>
      <p:ext uri="{BB962C8B-B14F-4D97-AF65-F5344CB8AC3E}">
        <p14:creationId xmlns:p14="http://schemas.microsoft.com/office/powerpoint/2010/main" val="30462026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3172" y="274637"/>
            <a:ext cx="8471316" cy="1143000"/>
          </a:xfrm>
        </p:spPr>
        <p:txBody>
          <a:bodyPr>
            <a:normAutofit/>
          </a:bodyPr>
          <a:lstStyle/>
          <a:p>
            <a:r>
              <a:rPr lang="en-GB" sz="3200" dirty="0" smtClean="0"/>
              <a:t>Enrol in Microsoft Virtual Academy Today</a:t>
            </a:r>
            <a:endParaRPr lang="en-GB" sz="3200" dirty="0"/>
          </a:p>
        </p:txBody>
      </p:sp>
      <p:sp>
        <p:nvSpPr>
          <p:cNvPr id="8" name="TextBox 7"/>
          <p:cNvSpPr txBox="1"/>
          <p:nvPr/>
        </p:nvSpPr>
        <p:spPr>
          <a:xfrm>
            <a:off x="493172" y="1412778"/>
            <a:ext cx="8471316" cy="1138773"/>
          </a:xfrm>
          <a:prstGeom prst="rect">
            <a:avLst/>
          </a:prstGeom>
          <a:noFill/>
          <a:effectLst>
            <a:innerShdw blurRad="63500" dist="50800" dir="2700000">
              <a:prstClr val="black">
                <a:alpha val="50000"/>
              </a:prstClr>
            </a:innerShdw>
          </a:effectLst>
          <a:scene3d>
            <a:camera prst="orthographicFront"/>
            <a:lightRig rig="threePt" dir="t"/>
          </a:scene3d>
          <a:sp3d>
            <a:bevelT/>
          </a:sp3d>
        </p:spPr>
        <p:txBody>
          <a:bodyPr wrap="square" rtlCol="0">
            <a:spAutoFit/>
          </a:bodyPr>
          <a:lstStyle/>
          <a:p>
            <a:r>
              <a:rPr lang="en-US" sz="2000" b="1" dirty="0" smtClean="0">
                <a:solidFill>
                  <a:srgbClr val="FFFFFF"/>
                </a:solidFill>
                <a:latin typeface="Segoe UI" pitchFamily="34" charset="0"/>
                <a:cs typeface="Segoe UI" pitchFamily="34" charset="0"/>
              </a:rPr>
              <a:t>Why Enroll, other than it being free?</a:t>
            </a:r>
          </a:p>
          <a:p>
            <a:r>
              <a:rPr lang="en-US" sz="1600" dirty="0" smtClean="0">
                <a:solidFill>
                  <a:srgbClr val="FFFFFF"/>
                </a:solidFill>
                <a:latin typeface="Segoe UI" pitchFamily="34" charset="0"/>
                <a:cs typeface="Segoe UI" pitchFamily="34" charset="0"/>
              </a:rPr>
              <a:t>The MVA helps improve </a:t>
            </a:r>
            <a:r>
              <a:rPr lang="en-US" sz="1600" dirty="0">
                <a:solidFill>
                  <a:srgbClr val="FFFFFF"/>
                </a:solidFill>
                <a:latin typeface="Segoe UI" pitchFamily="34" charset="0"/>
                <a:cs typeface="Segoe UI" pitchFamily="34" charset="0"/>
              </a:rPr>
              <a:t>your IT skill set and advance your career with </a:t>
            </a:r>
            <a:r>
              <a:rPr lang="en-US" sz="1600" dirty="0" smtClean="0">
                <a:solidFill>
                  <a:srgbClr val="FFFFFF"/>
                </a:solidFill>
                <a:latin typeface="Segoe UI" pitchFamily="34" charset="0"/>
                <a:cs typeface="Segoe UI" pitchFamily="34" charset="0"/>
              </a:rPr>
              <a:t>a </a:t>
            </a:r>
            <a:r>
              <a:rPr lang="en-US" sz="1600" dirty="0">
                <a:solidFill>
                  <a:srgbClr val="FFFFFF"/>
                </a:solidFill>
                <a:latin typeface="Segoe UI" pitchFamily="34" charset="0"/>
                <a:cs typeface="Segoe UI" pitchFamily="34" charset="0"/>
              </a:rPr>
              <a:t>free, easy to access training portal that allows you to learn at your own pace, focusing on Microsoft </a:t>
            </a:r>
            <a:r>
              <a:rPr lang="en-US" sz="1600" dirty="0" smtClean="0">
                <a:solidFill>
                  <a:srgbClr val="FFFFFF"/>
                </a:solidFill>
                <a:latin typeface="Segoe UI" pitchFamily="34" charset="0"/>
                <a:cs typeface="Segoe UI" pitchFamily="34" charset="0"/>
              </a:rPr>
              <a:t>technologies.</a:t>
            </a:r>
            <a:endParaRPr lang="en-GB" sz="1600" dirty="0">
              <a:solidFill>
                <a:srgbClr val="FFFFFF"/>
              </a:solidFill>
              <a:latin typeface="Segoe UI" pitchFamily="34" charset="0"/>
              <a:cs typeface="Segoe UI" pitchFamily="34" charset="0"/>
            </a:endParaRPr>
          </a:p>
        </p:txBody>
      </p:sp>
      <p:sp>
        <p:nvSpPr>
          <p:cNvPr id="9" name="TextBox 8"/>
          <p:cNvSpPr txBox="1"/>
          <p:nvPr/>
        </p:nvSpPr>
        <p:spPr>
          <a:xfrm>
            <a:off x="493175" y="2697735"/>
            <a:ext cx="8038829" cy="1286506"/>
          </a:xfrm>
          <a:prstGeom prst="rect">
            <a:avLst/>
          </a:prstGeom>
          <a:noFill/>
        </p:spPr>
        <p:txBody>
          <a:bodyPr wrap="square" rtlCol="0">
            <a:spAutoFit/>
          </a:bodyPr>
          <a:lstStyle/>
          <a:p>
            <a:r>
              <a:rPr lang="en-GB" sz="2000" b="1" dirty="0">
                <a:solidFill>
                  <a:srgbClr val="FFFFFF"/>
                </a:solidFill>
                <a:latin typeface="Segoe UI" pitchFamily="34" charset="0"/>
                <a:cs typeface="Segoe UI" pitchFamily="34" charset="0"/>
              </a:rPr>
              <a:t>What Do I </a:t>
            </a:r>
            <a:r>
              <a:rPr lang="en-GB" sz="2000" b="1" dirty="0" smtClean="0">
                <a:solidFill>
                  <a:srgbClr val="FFFFFF"/>
                </a:solidFill>
                <a:latin typeface="Segoe UI" pitchFamily="34" charset="0"/>
                <a:cs typeface="Segoe UI" pitchFamily="34" charset="0"/>
              </a:rPr>
              <a:t>get for enrolment?</a:t>
            </a:r>
            <a:r>
              <a:rPr lang="en-GB" sz="2000" b="1" dirty="0">
                <a:solidFill>
                  <a:srgbClr val="FFFFFF"/>
                </a:solidFill>
                <a:latin typeface="Segoe UI" pitchFamily="34" charset="0"/>
                <a:cs typeface="Segoe UI" pitchFamily="34" charset="0"/>
              </a:rPr>
              <a:t>	</a:t>
            </a:r>
          </a:p>
          <a:p>
            <a:pPr marL="342900" indent="-342900">
              <a:spcBef>
                <a:spcPct val="20000"/>
              </a:spcBef>
              <a:buClr>
                <a:srgbClr val="03C2F1"/>
              </a:buClr>
              <a:buFont typeface="Segoe UI" pitchFamily="34" charset="0"/>
              <a:buChar char="►"/>
            </a:pPr>
            <a:r>
              <a:rPr lang="en-GB" sz="1600" dirty="0">
                <a:solidFill>
                  <a:srgbClr val="FFFFFF"/>
                </a:solidFill>
                <a:latin typeface="Segoe UI" pitchFamily="34" charset="0"/>
                <a:ea typeface="Segoe UI" pitchFamily="34" charset="0"/>
                <a:cs typeface="Segoe UI" pitchFamily="34" charset="0"/>
              </a:rPr>
              <a:t>Free training to make you become the Cloud-Hero in my Organization</a:t>
            </a:r>
          </a:p>
          <a:p>
            <a:pPr marL="342900" indent="-342900">
              <a:spcBef>
                <a:spcPct val="20000"/>
              </a:spcBef>
              <a:buClr>
                <a:srgbClr val="03C2F1"/>
              </a:buClr>
              <a:buFont typeface="Segoe UI" pitchFamily="34" charset="0"/>
              <a:buChar char="►"/>
            </a:pPr>
            <a:r>
              <a:rPr lang="en-GB" sz="1600" dirty="0">
                <a:solidFill>
                  <a:srgbClr val="FFFFFF"/>
                </a:solidFill>
                <a:latin typeface="Segoe UI" pitchFamily="34" charset="0"/>
                <a:ea typeface="Segoe UI" pitchFamily="34" charset="0"/>
                <a:cs typeface="Segoe UI" pitchFamily="34" charset="0"/>
              </a:rPr>
              <a:t>Help mastering your Training Path and get the recognition</a:t>
            </a:r>
          </a:p>
          <a:p>
            <a:pPr marL="342900" indent="-342900">
              <a:spcBef>
                <a:spcPct val="20000"/>
              </a:spcBef>
              <a:buClr>
                <a:srgbClr val="03C2F1"/>
              </a:buClr>
              <a:buFont typeface="Segoe UI" pitchFamily="34" charset="0"/>
              <a:buChar char="►"/>
            </a:pPr>
            <a:r>
              <a:rPr lang="en-GB" sz="1600" dirty="0">
                <a:solidFill>
                  <a:srgbClr val="FFFFFF"/>
                </a:solidFill>
                <a:latin typeface="Segoe UI" pitchFamily="34" charset="0"/>
                <a:ea typeface="Segoe UI" pitchFamily="34" charset="0"/>
                <a:cs typeface="Segoe UI" pitchFamily="34" charset="0"/>
              </a:rPr>
              <a:t>Connect with other IT Pros and discuss The Cloud </a:t>
            </a:r>
          </a:p>
        </p:txBody>
      </p:sp>
      <p:sp>
        <p:nvSpPr>
          <p:cNvPr id="12" name="TextBox 11"/>
          <p:cNvSpPr txBox="1"/>
          <p:nvPr/>
        </p:nvSpPr>
        <p:spPr>
          <a:xfrm>
            <a:off x="493172" y="4167357"/>
            <a:ext cx="7416824" cy="817245"/>
          </a:xfrm>
          <a:prstGeom prst="roundRect">
            <a:avLst/>
          </a:prstGeom>
          <a:noFill/>
        </p:spPr>
        <p:txBody>
          <a:bodyPr wrap="square" rtlCol="0">
            <a:spAutoFit/>
          </a:bodyPr>
          <a:lstStyle/>
          <a:p>
            <a:r>
              <a:rPr lang="en-GB" b="1" dirty="0">
                <a:solidFill>
                  <a:srgbClr val="FFFFFF"/>
                </a:solidFill>
                <a:latin typeface="Segoe UI" pitchFamily="34" charset="0"/>
                <a:cs typeface="Segoe UI" pitchFamily="34" charset="0"/>
              </a:rPr>
              <a:t>Where do I </a:t>
            </a:r>
            <a:r>
              <a:rPr lang="en-GB" b="1" dirty="0" smtClean="0">
                <a:solidFill>
                  <a:srgbClr val="FFFFFF"/>
                </a:solidFill>
                <a:latin typeface="Segoe UI" pitchFamily="34" charset="0"/>
                <a:cs typeface="Segoe UI" pitchFamily="34" charset="0"/>
              </a:rPr>
              <a:t>Enrol?</a:t>
            </a:r>
            <a:endParaRPr lang="en-GB" sz="1600" b="1" dirty="0">
              <a:solidFill>
                <a:srgbClr val="FFFFFF"/>
              </a:solidFill>
              <a:latin typeface="Segoe UI" pitchFamily="34" charset="0"/>
              <a:cs typeface="Segoe UI" pitchFamily="34" charset="0"/>
            </a:endParaRPr>
          </a:p>
          <a:p>
            <a:r>
              <a:rPr lang="en-GB" sz="2400" b="1" dirty="0" smtClean="0">
                <a:solidFill>
                  <a:srgbClr val="00B0F0"/>
                </a:solidFill>
                <a:latin typeface="Segoe UI" pitchFamily="34" charset="0"/>
                <a:cs typeface="Segoe UI" pitchFamily="34" charset="0"/>
                <a:hlinkClick r:id="rId2"/>
              </a:rPr>
              <a:t>www.microsoftvirtualacademy.com</a:t>
            </a:r>
            <a:r>
              <a:rPr lang="en-GB" sz="2400" b="1" dirty="0" smtClean="0">
                <a:solidFill>
                  <a:srgbClr val="00B0F0"/>
                </a:solidFill>
                <a:latin typeface="Segoe UI" pitchFamily="34" charset="0"/>
                <a:cs typeface="Segoe UI" pitchFamily="34" charset="0"/>
              </a:rPr>
              <a:t> </a:t>
            </a:r>
            <a:endParaRPr lang="en-GB" sz="2400" b="1" dirty="0">
              <a:solidFill>
                <a:srgbClr val="00B0F0"/>
              </a:solidFill>
              <a:latin typeface="Segoe UI" pitchFamily="34" charset="0"/>
              <a:cs typeface="Segoe UI" pitchFamily="34" charset="0"/>
            </a:endParaRPr>
          </a:p>
        </p:txBody>
      </p:sp>
      <p:sp>
        <p:nvSpPr>
          <p:cNvPr id="13" name="TextBox 12"/>
          <p:cNvSpPr txBox="1"/>
          <p:nvPr/>
        </p:nvSpPr>
        <p:spPr>
          <a:xfrm>
            <a:off x="521747" y="5213559"/>
            <a:ext cx="7416824" cy="400110"/>
          </a:xfrm>
          <a:prstGeom prst="rect">
            <a:avLst/>
          </a:prstGeom>
          <a:noFill/>
        </p:spPr>
        <p:txBody>
          <a:bodyPr wrap="square" rtlCol="0">
            <a:spAutoFit/>
          </a:bodyPr>
          <a:lstStyle/>
          <a:p>
            <a:r>
              <a:rPr lang="en-GB" sz="2000" b="1" dirty="0">
                <a:solidFill>
                  <a:srgbClr val="FFFFFF"/>
                </a:solidFill>
                <a:latin typeface="Segoe UI" pitchFamily="34" charset="0"/>
                <a:cs typeface="Segoe UI" pitchFamily="34" charset="0"/>
              </a:rPr>
              <a:t>Then tell us what you </a:t>
            </a:r>
            <a:r>
              <a:rPr lang="en-GB" sz="2000" b="1" dirty="0" smtClean="0">
                <a:solidFill>
                  <a:srgbClr val="FFFFFF"/>
                </a:solidFill>
                <a:latin typeface="Segoe UI" pitchFamily="34" charset="0"/>
                <a:cs typeface="Segoe UI" pitchFamily="34" charset="0"/>
              </a:rPr>
              <a:t>think. </a:t>
            </a:r>
            <a:r>
              <a:rPr lang="en-GB" sz="1600" dirty="0" smtClean="0">
                <a:solidFill>
                  <a:srgbClr val="FFFFFF"/>
                </a:solidFill>
                <a:latin typeface="Segoe UI" pitchFamily="34" charset="0"/>
                <a:cs typeface="Segoe UI" pitchFamily="34" charset="0"/>
              </a:rPr>
              <a:t>TellTheDean@microsoft.com</a:t>
            </a:r>
          </a:p>
        </p:txBody>
      </p:sp>
      <p:grpSp>
        <p:nvGrpSpPr>
          <p:cNvPr id="5" name="Group 4"/>
          <p:cNvGrpSpPr/>
          <p:nvPr/>
        </p:nvGrpSpPr>
        <p:grpSpPr>
          <a:xfrm>
            <a:off x="6228184" y="3621020"/>
            <a:ext cx="2549302" cy="1258207"/>
            <a:chOff x="6732240" y="2211710"/>
            <a:chExt cx="2160240" cy="799639"/>
          </a:xfrm>
          <a:effectLst>
            <a:reflection blurRad="6350" stA="52000" endA="300" endPos="35000" dir="5400000" sy="-100000" algn="bl" rotWithShape="0"/>
          </a:effectLst>
        </p:grpSpPr>
        <p:sp>
          <p:nvSpPr>
            <p:cNvPr id="3" name="Rounded Rectangle 2"/>
            <p:cNvSpPr/>
            <p:nvPr/>
          </p:nvSpPr>
          <p:spPr>
            <a:xfrm>
              <a:off x="6732240" y="2211710"/>
              <a:ext cx="2160240" cy="79963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FFFFF"/>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4248" y="2302400"/>
              <a:ext cx="2031581" cy="629389"/>
            </a:xfrm>
            <a:prstGeom prst="roundRect">
              <a:avLst>
                <a:gd name="adj" fmla="val 12264"/>
              </a:avLst>
            </a:prstGeom>
          </p:spPr>
        </p:pic>
      </p:grpSp>
    </p:spTree>
    <p:extLst>
      <p:ext uri="{BB962C8B-B14F-4D97-AF65-F5344CB8AC3E}">
        <p14:creationId xmlns:p14="http://schemas.microsoft.com/office/powerpoint/2010/main" val="42238077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blackWhite">
          <a:xfrm>
            <a:off x="395536" y="5301208"/>
            <a:ext cx="8382000" cy="707872"/>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800" dirty="0">
                <a:solidFill>
                  <a:schemeClr val="bg2"/>
                </a:solidFill>
                <a:latin typeface="Calibri" pitchFamily="34" charset="0"/>
                <a:cs typeface="Arial" charset="0"/>
              </a:rPr>
              <a:t>© </a:t>
            </a:r>
            <a:r>
              <a:rPr lang="en-US" sz="800" dirty="0" smtClean="0">
                <a:solidFill>
                  <a:schemeClr val="bg2"/>
                </a:solidFill>
                <a:latin typeface="Calibri" pitchFamily="34" charset="0"/>
                <a:cs typeface="Arial" charset="0"/>
              </a:rPr>
              <a:t>2010 Microsoft </a:t>
            </a:r>
            <a:r>
              <a:rPr lang="en-US" sz="800" dirty="0">
                <a:solidFill>
                  <a:schemeClr val="bg2"/>
                </a:solidFill>
                <a:latin typeface="Calibri"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800" dirty="0">
                <a:solidFill>
                  <a:schemeClr val="bg2"/>
                </a:solidFill>
                <a:latin typeface="Calibri"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r>
              <a:rPr lang="en-US" sz="800" dirty="0" smtClean="0">
                <a:solidFill>
                  <a:schemeClr val="bg2"/>
                </a:solidFill>
                <a:latin typeface="Calibri" pitchFamily="34" charset="0"/>
                <a:cs typeface="Arial" charset="0"/>
              </a:rPr>
              <a:t>MICROSOFT </a:t>
            </a:r>
            <a:r>
              <a:rPr lang="en-US" sz="800" dirty="0">
                <a:solidFill>
                  <a:schemeClr val="bg2"/>
                </a:solidFill>
                <a:latin typeface="Calibri" pitchFamily="34" charset="0"/>
                <a:cs typeface="Arial" charset="0"/>
              </a:rPr>
              <a:t>MAKES NO WARRANTIES, EXPRESS, IMPLIED OR STATUTORY, AS TO THE INFORMATION IN THIS PRESENTATION.</a:t>
            </a:r>
          </a:p>
        </p:txBody>
      </p:sp>
      <p:pic>
        <p:nvPicPr>
          <p:cNvPr id="7" name="Picture 2" descr="Microsoft logo and tagline"/>
          <p:cNvPicPr>
            <a:picLocks noChangeAspect="1" noChangeArrowheads="1"/>
          </p:cNvPicPr>
          <p:nvPr/>
        </p:nvPicPr>
        <p:blipFill>
          <a:blip r:embed="rId3" cstate="print"/>
          <a:srcRect r="25754" b="36106"/>
          <a:stretch>
            <a:fillRect/>
          </a:stretch>
        </p:blipFill>
        <p:spPr bwMode="black">
          <a:xfrm>
            <a:off x="2213840" y="2666735"/>
            <a:ext cx="4718061" cy="875731"/>
          </a:xfrm>
          <a:prstGeom prst="rect">
            <a:avLst/>
          </a:prstGeom>
          <a:noFill/>
          <a:ln>
            <a:noFill/>
          </a:ln>
        </p:spPr>
      </p:pic>
      <p:sp>
        <p:nvSpPr>
          <p:cNvPr id="3" name="Footer Placeholder 2"/>
          <p:cNvSpPr>
            <a:spLocks noGrp="1"/>
          </p:cNvSpPr>
          <p:nvPr>
            <p:ph type="ftr" sz="quarter" idx="11"/>
          </p:nvPr>
        </p:nvSpPr>
        <p:spPr/>
        <p:txBody>
          <a:bodyPr/>
          <a:lstStyle/>
          <a:p>
            <a:r>
              <a:rPr lang="en-AU" smtClean="0"/>
              <a:t>(c) 2011 Microsoft. All rights reserved.</a:t>
            </a:r>
            <a:endParaRPr lang="en-AU"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
        <p:nvSpPr>
          <p:cNvPr id="5" name="Rectangle 4"/>
          <p:cNvSpPr/>
          <p:nvPr/>
        </p:nvSpPr>
        <p:spPr>
          <a:xfrm>
            <a:off x="-252536" y="-171400"/>
            <a:ext cx="9577064" cy="7200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231446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pic>
        <p:nvPicPr>
          <p:cNvPr id="389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2060848"/>
            <a:ext cx="4438650" cy="382905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864433" y="5908630"/>
            <a:ext cx="1726691" cy="369332"/>
          </a:xfrm>
          <a:prstGeom prst="rect">
            <a:avLst/>
          </a:prstGeom>
          <a:noFill/>
        </p:spPr>
        <p:txBody>
          <a:bodyPr wrap="none" rtlCol="0">
            <a:spAutoFit/>
          </a:bodyPr>
          <a:lstStyle/>
          <a:p>
            <a:r>
              <a:rPr lang="en-AU" i="1" dirty="0" smtClean="0">
                <a:solidFill>
                  <a:schemeClr val="bg1"/>
                </a:solidFill>
              </a:rPr>
              <a:t>“</a:t>
            </a:r>
            <a:r>
              <a:rPr lang="en-AU" i="1" dirty="0" err="1" smtClean="0">
                <a:solidFill>
                  <a:schemeClr val="bg1"/>
                </a:solidFill>
              </a:rPr>
              <a:t>iRevolutionary</a:t>
            </a:r>
            <a:r>
              <a:rPr lang="en-AU" i="1" dirty="0" smtClean="0">
                <a:solidFill>
                  <a:schemeClr val="bg1"/>
                </a:solidFill>
              </a:rPr>
              <a:t>”</a:t>
            </a:r>
            <a:endParaRPr lang="en-AU" i="1" dirty="0">
              <a:solidFill>
                <a:schemeClr val="bg1"/>
              </a:solidFill>
            </a:endParaRPr>
          </a:p>
        </p:txBody>
      </p:sp>
    </p:spTree>
    <p:extLst>
      <p:ext uri="{BB962C8B-B14F-4D97-AF65-F5344CB8AC3E}">
        <p14:creationId xmlns:p14="http://schemas.microsoft.com/office/powerpoint/2010/main" val="2632611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7787" y="1556792"/>
            <a:ext cx="4190476" cy="4698413"/>
          </a:xfrm>
          <a:prstGeom prst="rect">
            <a:avLst/>
          </a:prstGeom>
          <a:ln>
            <a:noFill/>
          </a:ln>
          <a:effectLst>
            <a:softEdge rad="112500"/>
          </a:effectLst>
        </p:spPr>
      </p:pic>
    </p:spTree>
    <p:extLst>
      <p:ext uri="{BB962C8B-B14F-4D97-AF65-F5344CB8AC3E}">
        <p14:creationId xmlns:p14="http://schemas.microsoft.com/office/powerpoint/2010/main" val="624261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2502559"/>
            <a:ext cx="2841785" cy="3186245"/>
          </a:xfrm>
          <a:prstGeom prst="rect">
            <a:avLst/>
          </a:prstGeom>
          <a:ln>
            <a:noFill/>
          </a:ln>
          <a:effectLst>
            <a:softEdge rad="112500"/>
          </a:effectLst>
        </p:spPr>
      </p:pic>
      <p:pic>
        <p:nvPicPr>
          <p:cNvPr id="399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0" y="2588695"/>
            <a:ext cx="3471404" cy="299464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47922" y="302682"/>
            <a:ext cx="3724278" cy="6517487"/>
          </a:xfrm>
          <a:prstGeom prst="rect">
            <a:avLst/>
          </a:prstGeom>
        </p:spPr>
      </p:pic>
    </p:spTree>
    <p:extLst>
      <p:ext uri="{BB962C8B-B14F-4D97-AF65-F5344CB8AC3E}">
        <p14:creationId xmlns:p14="http://schemas.microsoft.com/office/powerpoint/2010/main" val="4000932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0 0 L 0.25 0 E" pathEditMode="relative" ptsTypes="">
                                      <p:cBhvr>
                                        <p:cTn id="6" dur="2000" fill="hold"/>
                                        <p:tgtEl>
                                          <p:spTgt spid="39938"/>
                                        </p:tgtEl>
                                        <p:attrNameLst>
                                          <p:attrName>ppt_x</p:attrName>
                                          <p:attrName>ppt_y</p:attrName>
                                        </p:attrNameLst>
                                      </p:cBhvr>
                                    </p:animMotion>
                                  </p:childTnLst>
                                </p:cTn>
                              </p:par>
                              <p:par>
                                <p:cTn id="7" presetID="35" presetClass="path" presetSubtype="0" accel="50000" decel="50000" fill="hold" nodeType="withEffect">
                                  <p:stCondLst>
                                    <p:cond delay="0"/>
                                  </p:stCondLst>
                                  <p:childTnLst>
                                    <p:animMotion origin="layout" path="M 0 0 L -0.25 0 E" pathEditMode="relative" ptsTypes="">
                                      <p:cBhvr>
                                        <p:cTn id="8" dur="2000" fill="hold"/>
                                        <p:tgtEl>
                                          <p:spTgt spid="5"/>
                                        </p:tgtEl>
                                        <p:attrNameLst>
                                          <p:attrName>ppt_x</p:attrName>
                                          <p:attrName>ppt_y</p:attrName>
                                        </p:attrNameLst>
                                      </p:cBhvr>
                                    </p:animMotion>
                                  </p:childTnLst>
                                </p:cTn>
                              </p:par>
                            </p:childTnLst>
                          </p:cTn>
                        </p:par>
                        <p:par>
                          <p:cTn id="9" fill="hold">
                            <p:stCondLst>
                              <p:cond delay="2000"/>
                            </p:stCondLst>
                            <p:childTnLst>
                              <p:par>
                                <p:cTn id="10" presetID="6" presetClass="entr" presetSubtype="16"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Agenda</a:t>
            </a:r>
            <a:br>
              <a:rPr lang="en-US" dirty="0" smtClean="0"/>
            </a:br>
            <a:endParaRPr lang="en-US" dirty="0">
              <a:solidFill>
                <a:schemeClr val="accent2"/>
              </a:solidFill>
            </a:endParaRPr>
          </a:p>
        </p:txBody>
      </p:sp>
      <p:sp>
        <p:nvSpPr>
          <p:cNvPr id="3" name="Text Placeholder 2"/>
          <p:cNvSpPr>
            <a:spLocks noGrp="1"/>
          </p:cNvSpPr>
          <p:nvPr>
            <p:ph idx="1"/>
          </p:nvPr>
        </p:nvSpPr>
        <p:spPr/>
        <p:txBody>
          <a:bodyPr/>
          <a:lstStyle/>
          <a:p>
            <a:r>
              <a:rPr lang="en-US" dirty="0" smtClean="0"/>
              <a:t>Multi-tasking</a:t>
            </a:r>
          </a:p>
          <a:p>
            <a:pPr lvl="1"/>
            <a:r>
              <a:rPr lang="en-US" dirty="0"/>
              <a:t>B</a:t>
            </a:r>
            <a:r>
              <a:rPr lang="en-US" dirty="0" smtClean="0"/>
              <a:t>ackground Agents</a:t>
            </a:r>
          </a:p>
          <a:p>
            <a:pPr lvl="1"/>
            <a:r>
              <a:rPr lang="en-US" dirty="0" smtClean="0"/>
              <a:t>Fast App Resume</a:t>
            </a:r>
          </a:p>
          <a:p>
            <a:pPr lvl="1"/>
            <a:r>
              <a:rPr lang="en-US" dirty="0" smtClean="0"/>
              <a:t>Background Transfer Service</a:t>
            </a:r>
          </a:p>
          <a:p>
            <a:r>
              <a:rPr lang="en-US" dirty="0" smtClean="0"/>
              <a:t>Enhanced push notifications and Live Tiles</a:t>
            </a:r>
          </a:p>
          <a:p>
            <a:r>
              <a:rPr lang="en-US" dirty="0" smtClean="0"/>
              <a:t>Search Extras</a:t>
            </a:r>
          </a:p>
          <a:p>
            <a:endParaRPr lang="en-US" dirty="0" smtClean="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Multi-tasking</a:t>
            </a:r>
            <a:br>
              <a:rPr lang="en-US" dirty="0" smtClean="0"/>
            </a:br>
            <a:r>
              <a:rPr lang="en-AU" dirty="0">
                <a:solidFill>
                  <a:schemeClr val="accent2"/>
                </a:solidFill>
              </a:rPr>
              <a:t>t</a:t>
            </a:r>
            <a:r>
              <a:rPr lang="en-AU" sz="3600" dirty="0" smtClean="0">
                <a:solidFill>
                  <a:schemeClr val="accent2"/>
                </a:solidFill>
              </a:rPr>
              <a:t>he experience</a:t>
            </a:r>
            <a:endParaRPr sz="3600" dirty="0">
              <a:solidFill>
                <a:schemeClr val="accent2"/>
              </a:solidFill>
            </a:endParaRPr>
          </a:p>
        </p:txBody>
      </p:sp>
      <p:sp>
        <p:nvSpPr>
          <p:cNvPr id="3" name="Text Placeholder 2"/>
          <p:cNvSpPr>
            <a:spLocks noGrp="1"/>
          </p:cNvSpPr>
          <p:nvPr>
            <p:ph idx="1"/>
          </p:nvPr>
        </p:nvSpPr>
        <p:spPr/>
        <p:txBody>
          <a:bodyPr>
            <a:normAutofit fontScale="92500" lnSpcReduction="10000"/>
          </a:bodyPr>
          <a:lstStyle/>
          <a:p>
            <a:endParaRPr lang="en-US" dirty="0" smtClean="0"/>
          </a:p>
          <a:p>
            <a:r>
              <a:rPr lang="en-US" dirty="0" smtClean="0"/>
              <a:t>Fast Application Resume</a:t>
            </a:r>
          </a:p>
          <a:p>
            <a:pPr lvl="1"/>
            <a:r>
              <a:rPr lang="en-US" dirty="0" smtClean="0"/>
              <a:t>Ability to resume apps that have been recently used</a:t>
            </a:r>
          </a:p>
          <a:p>
            <a:r>
              <a:rPr lang="en-US" dirty="0" smtClean="0"/>
              <a:t>Background Agents</a:t>
            </a:r>
          </a:p>
          <a:p>
            <a:pPr lvl="1"/>
            <a:r>
              <a:rPr lang="en-US" dirty="0" smtClean="0"/>
              <a:t>Ability to run items behind the scenes</a:t>
            </a:r>
          </a:p>
          <a:p>
            <a:r>
              <a:rPr lang="en-US" dirty="0" smtClean="0"/>
              <a:t>Notifications</a:t>
            </a:r>
          </a:p>
          <a:p>
            <a:pPr lvl="1"/>
            <a:r>
              <a:rPr lang="en-US" dirty="0" smtClean="0"/>
              <a:t>Ability to create alarms and reminders</a:t>
            </a:r>
          </a:p>
          <a:p>
            <a:r>
              <a:rPr lang="en-US" dirty="0" smtClean="0"/>
              <a:t>Background Transfer Service</a:t>
            </a:r>
          </a:p>
          <a:p>
            <a:pPr lvl="1"/>
            <a:r>
              <a:rPr lang="en-US" dirty="0" smtClean="0"/>
              <a:t>Queue up transfers behind the scenes</a:t>
            </a:r>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Multi-tasking</a:t>
            </a:r>
            <a:br>
              <a:rPr lang="en-AU" dirty="0" smtClean="0"/>
            </a:br>
            <a:r>
              <a:rPr lang="en-AU" dirty="0" smtClean="0">
                <a:solidFill>
                  <a:schemeClr val="accent2"/>
                </a:solidFill>
              </a:rPr>
              <a:t>the flow</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2963365461"/>
              </p:ext>
            </p:extLst>
          </p:nvPr>
        </p:nvGraphicFramePr>
        <p:xfrm>
          <a:off x="899592" y="1885436"/>
          <a:ext cx="8364538" cy="38859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5936736" y="5553689"/>
            <a:ext cx="2514601" cy="646331"/>
          </a:xfrm>
          <a:prstGeom prst="rect">
            <a:avLst/>
          </a:prstGeom>
          <a:noFill/>
          <a:ln>
            <a:noFill/>
          </a:ln>
        </p:spPr>
        <p:txBody>
          <a:bodyPr wrap="square" rtlCol="0">
            <a:spAutoFit/>
          </a:bodyPr>
          <a:lstStyle/>
          <a:p>
            <a:r>
              <a:rPr lang="en-US" dirty="0" smtClean="0">
                <a:solidFill>
                  <a:schemeClr val="accent4"/>
                </a:solidFill>
                <a:latin typeface="Segoe Light"/>
              </a:rPr>
              <a:t>Save </a:t>
            </a:r>
            <a:r>
              <a:rPr lang="en-US" b="1" dirty="0" smtClean="0">
                <a:solidFill>
                  <a:schemeClr val="accent4"/>
                </a:solidFill>
                <a:latin typeface="Segoe Light"/>
              </a:rPr>
              <a:t>but do not dispose of state</a:t>
            </a:r>
            <a:endParaRPr lang="en-AU" b="1" dirty="0">
              <a:solidFill>
                <a:schemeClr val="accent4"/>
              </a:solidFill>
              <a:latin typeface="Segoe Light"/>
            </a:endParaRPr>
          </a:p>
        </p:txBody>
      </p:sp>
      <p:sp>
        <p:nvSpPr>
          <p:cNvPr id="7" name="Left Arrow 6"/>
          <p:cNvSpPr/>
          <p:nvPr/>
        </p:nvSpPr>
        <p:spPr>
          <a:xfrm rot="3600000">
            <a:off x="6307718" y="4786225"/>
            <a:ext cx="829805" cy="609600"/>
          </a:xfrm>
          <a:prstGeom prst="leftArrow">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en-AU"/>
          </a:p>
        </p:txBody>
      </p:sp>
      <p:sp>
        <p:nvSpPr>
          <p:cNvPr id="8" name="TextBox 7"/>
          <p:cNvSpPr txBox="1"/>
          <p:nvPr/>
        </p:nvSpPr>
        <p:spPr>
          <a:xfrm>
            <a:off x="255799" y="2361548"/>
            <a:ext cx="2209799" cy="646331"/>
          </a:xfrm>
          <a:prstGeom prst="rect">
            <a:avLst/>
          </a:prstGeom>
          <a:noFill/>
          <a:ln>
            <a:noFill/>
          </a:ln>
        </p:spPr>
        <p:txBody>
          <a:bodyPr wrap="square" rtlCol="0">
            <a:spAutoFit/>
          </a:bodyPr>
          <a:lstStyle/>
          <a:p>
            <a:r>
              <a:rPr lang="en-US" dirty="0" smtClean="0">
                <a:solidFill>
                  <a:schemeClr val="accent3"/>
                </a:solidFill>
                <a:latin typeface="Segoe Light"/>
              </a:rPr>
              <a:t>Re-load state ONLY if </a:t>
            </a:r>
            <a:r>
              <a:rPr lang="en-US" dirty="0" err="1" smtClean="0">
                <a:solidFill>
                  <a:schemeClr val="accent3"/>
                </a:solidFill>
                <a:latin typeface="Segoe Light"/>
              </a:rPr>
              <a:t>tombstoned</a:t>
            </a:r>
            <a:endParaRPr lang="en-AU" dirty="0">
              <a:solidFill>
                <a:schemeClr val="accent3"/>
              </a:solidFill>
              <a:latin typeface="Segoe Light"/>
            </a:endParaRPr>
          </a:p>
        </p:txBody>
      </p:sp>
      <p:sp>
        <p:nvSpPr>
          <p:cNvPr id="9" name="Left Arrow 8"/>
          <p:cNvSpPr/>
          <p:nvPr/>
        </p:nvSpPr>
        <p:spPr>
          <a:xfrm rot="13500000">
            <a:off x="2239882" y="2778015"/>
            <a:ext cx="852432" cy="609600"/>
          </a:xfrm>
          <a:prstGeom prst="leftArrow">
            <a:avLst/>
          </a:prstGeom>
          <a:ln>
            <a:solidFill>
              <a:schemeClr val="accent3"/>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AU"/>
          </a:p>
        </p:txBody>
      </p:sp>
      <p:sp>
        <p:nvSpPr>
          <p:cNvPr id="10" name="Left Arrow 9"/>
          <p:cNvSpPr/>
          <p:nvPr/>
        </p:nvSpPr>
        <p:spPr>
          <a:xfrm flipH="1">
            <a:off x="2760456" y="5057175"/>
            <a:ext cx="1295400" cy="457200"/>
          </a:xfrm>
          <a:prstGeom prst="leftArrow">
            <a:avLst/>
          </a:prstGeom>
          <a:noFill/>
          <a:ln>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AU"/>
          </a:p>
        </p:txBody>
      </p:sp>
      <p:sp>
        <p:nvSpPr>
          <p:cNvPr id="11" name="Might be killed"/>
          <p:cNvSpPr txBox="1"/>
          <p:nvPr/>
        </p:nvSpPr>
        <p:spPr>
          <a:xfrm>
            <a:off x="352156" y="4547111"/>
            <a:ext cx="2252581" cy="1477328"/>
          </a:xfrm>
          <a:prstGeom prst="rect">
            <a:avLst/>
          </a:prstGeom>
          <a:noFill/>
        </p:spPr>
        <p:txBody>
          <a:bodyPr wrap="square" rtlCol="0">
            <a:spAutoFit/>
          </a:bodyPr>
          <a:lstStyle/>
          <a:p>
            <a:r>
              <a:rPr lang="en-US" dirty="0">
                <a:solidFill>
                  <a:schemeClr val="accent1"/>
                </a:solidFill>
                <a:latin typeface="Segoe Light"/>
              </a:rPr>
              <a:t>A</a:t>
            </a:r>
            <a:r>
              <a:rPr lang="en-US" dirty="0" smtClean="0">
                <a:solidFill>
                  <a:schemeClr val="accent1"/>
                </a:solidFill>
                <a:latin typeface="Segoe Light"/>
              </a:rPr>
              <a:t>pplication is resident in memory; system detaches resources and pauses threads</a:t>
            </a:r>
            <a:endParaRPr lang="en-AU" dirty="0">
              <a:solidFill>
                <a:schemeClr val="accent1"/>
              </a:solidFill>
              <a:latin typeface="Segoe Light"/>
            </a:endParaRPr>
          </a:p>
        </p:txBody>
      </p:sp>
      <p:sp>
        <p:nvSpPr>
          <p:cNvPr id="12" name="Right Arrow 11"/>
          <p:cNvSpPr/>
          <p:nvPr/>
        </p:nvSpPr>
        <p:spPr>
          <a:xfrm rot="18000000">
            <a:off x="3046290" y="4507690"/>
            <a:ext cx="273429" cy="394921"/>
          </a:xfrm>
          <a:prstGeom prst="rightArrow">
            <a:avLst>
              <a:gd name="adj1" fmla="val 60000"/>
              <a:gd name="adj2" fmla="val 50000"/>
            </a:avLst>
          </a:prstGeom>
        </p:spPr>
        <p:style>
          <a:lnRef idx="0">
            <a:schemeClr val="dk1">
              <a:tint val="60000"/>
              <a:hueOff val="0"/>
              <a:satOff val="0"/>
              <a:lumOff val="0"/>
              <a:alphaOff val="0"/>
            </a:schemeClr>
          </a:lnRef>
          <a:fillRef idx="1">
            <a:schemeClr val="dk1">
              <a:tint val="60000"/>
              <a:hueOff val="0"/>
              <a:satOff val="0"/>
              <a:lumOff val="0"/>
              <a:alphaOff val="0"/>
            </a:schemeClr>
          </a:fillRef>
          <a:effectRef idx="0">
            <a:schemeClr val="dk1">
              <a:tint val="60000"/>
              <a:hueOff val="0"/>
              <a:satOff val="0"/>
              <a:lumOff val="0"/>
              <a:alphaOff val="0"/>
            </a:schemeClr>
          </a:effectRef>
          <a:fontRef idx="minor">
            <a:schemeClr val="dk1">
              <a:hueOff val="0"/>
              <a:satOff val="0"/>
              <a:lumOff val="0"/>
              <a:alphaOff val="0"/>
            </a:schemeClr>
          </a:fontRef>
        </p:style>
      </p:sp>
      <p:sp>
        <p:nvSpPr>
          <p:cNvPr id="13" name="Right Arrow 12"/>
          <p:cNvSpPr/>
          <p:nvPr/>
        </p:nvSpPr>
        <p:spPr>
          <a:xfrm rot="9900000">
            <a:off x="3720256" y="5327880"/>
            <a:ext cx="427320" cy="394921"/>
          </a:xfrm>
          <a:prstGeom prst="rightArrow">
            <a:avLst>
              <a:gd name="adj1" fmla="val 60000"/>
              <a:gd name="adj2" fmla="val 50000"/>
            </a:avLst>
          </a:prstGeom>
        </p:spPr>
        <p:style>
          <a:lnRef idx="0">
            <a:schemeClr val="dk1">
              <a:tint val="60000"/>
              <a:hueOff val="0"/>
              <a:satOff val="0"/>
              <a:lumOff val="0"/>
              <a:alphaOff val="0"/>
            </a:schemeClr>
          </a:lnRef>
          <a:fillRef idx="1">
            <a:schemeClr val="dk1">
              <a:tint val="60000"/>
              <a:hueOff val="0"/>
              <a:satOff val="0"/>
              <a:lumOff val="0"/>
              <a:alphaOff val="0"/>
            </a:schemeClr>
          </a:fillRef>
          <a:effectRef idx="0">
            <a:schemeClr val="dk1">
              <a:tint val="60000"/>
              <a:hueOff val="0"/>
              <a:satOff val="0"/>
              <a:lumOff val="0"/>
              <a:alphaOff val="0"/>
            </a:schemeClr>
          </a:effectRef>
          <a:fontRef idx="minor">
            <a:schemeClr val="dk1">
              <a:hueOff val="0"/>
              <a:satOff val="0"/>
              <a:lumOff val="0"/>
              <a:alphaOff val="0"/>
            </a:schemeClr>
          </a:fontRef>
        </p:style>
      </p:sp>
      <p:sp>
        <p:nvSpPr>
          <p:cNvPr id="14" name="Oval 13"/>
          <p:cNvSpPr/>
          <p:nvPr/>
        </p:nvSpPr>
        <p:spPr>
          <a:xfrm>
            <a:off x="1957734" y="4812429"/>
            <a:ext cx="1605444" cy="1605444"/>
          </a:xfrm>
          <a:prstGeom prst="ellipse">
            <a:avLst/>
          </a:prstGeom>
          <a:solidFill>
            <a:schemeClr val="tx1"/>
          </a:solidFill>
        </p:spPr>
        <p:style>
          <a:lnRef idx="0">
            <a:schemeClr val="accent6"/>
          </a:lnRef>
          <a:fillRef idx="3">
            <a:schemeClr val="accent6"/>
          </a:fillRef>
          <a:effectRef idx="3">
            <a:schemeClr val="accent6"/>
          </a:effectRef>
          <a:fontRef idx="minor">
            <a:schemeClr val="lt1"/>
          </a:fontRef>
        </p:style>
        <p:txBody>
          <a:bodyPr lIns="0" tIns="0" rIns="0" bIns="0" anchor="ctr"/>
          <a:lstStyle/>
          <a:p>
            <a:pPr algn="ctr"/>
            <a:r>
              <a:rPr lang="en-US" sz="1600" dirty="0" err="1" smtClean="0"/>
              <a:t>Tombstoned</a:t>
            </a:r>
            <a:endParaRPr lang="en-US" sz="1600" dirty="0"/>
          </a:p>
        </p:txBody>
      </p:sp>
    </p:spTree>
    <p:extLst>
      <p:ext uri="{BB962C8B-B14F-4D97-AF65-F5344CB8AC3E}">
        <p14:creationId xmlns:p14="http://schemas.microsoft.com/office/powerpoint/2010/main" val="3683270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C1889A57-4597-45CF-A04E-3426A6E57E26}"/>
                                            </p:graphicEl>
                                          </p:spTgt>
                                        </p:tgtEl>
                                        <p:attrNameLst>
                                          <p:attrName>style.visibility</p:attrName>
                                        </p:attrNameLst>
                                      </p:cBhvr>
                                      <p:to>
                                        <p:strVal val="visible"/>
                                      </p:to>
                                    </p:set>
                                    <p:animEffect transition="in" filter="fade">
                                      <p:cBhvr>
                                        <p:cTn id="7" dur="500"/>
                                        <p:tgtEl>
                                          <p:spTgt spid="5">
                                            <p:graphicEl>
                                              <a:dgm id="{C1889A57-4597-45CF-A04E-3426A6E57E2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8A929723-0B87-427D-9A8E-D110EB630346}"/>
                                            </p:graphicEl>
                                          </p:spTgt>
                                        </p:tgtEl>
                                        <p:attrNameLst>
                                          <p:attrName>style.visibility</p:attrName>
                                        </p:attrNameLst>
                                      </p:cBhvr>
                                      <p:to>
                                        <p:strVal val="visible"/>
                                      </p:to>
                                    </p:set>
                                    <p:animEffect transition="in" filter="fade">
                                      <p:cBhvr>
                                        <p:cTn id="12" dur="500"/>
                                        <p:tgtEl>
                                          <p:spTgt spid="5">
                                            <p:graphicEl>
                                              <a:dgm id="{8A929723-0B87-427D-9A8E-D110EB630346}"/>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graphicEl>
                                              <a:dgm id="{7E430E49-5CEC-484C-BEC8-FDADA13A60E8}"/>
                                            </p:graphicEl>
                                          </p:spTgt>
                                        </p:tgtEl>
                                        <p:attrNameLst>
                                          <p:attrName>style.visibility</p:attrName>
                                        </p:attrNameLst>
                                      </p:cBhvr>
                                      <p:to>
                                        <p:strVal val="visible"/>
                                      </p:to>
                                    </p:set>
                                    <p:animEffect transition="in" filter="fade">
                                      <p:cBhvr>
                                        <p:cTn id="15" dur="500"/>
                                        <p:tgtEl>
                                          <p:spTgt spid="5">
                                            <p:graphicEl>
                                              <a:dgm id="{7E430E49-5CEC-484C-BEC8-FDADA13A60E8}"/>
                                            </p:graphicEl>
                                          </p:spTgt>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graphicEl>
                                              <a:dgm id="{5875A7C0-609F-4FA0-A1CC-F6411A278CA2}"/>
                                            </p:graphicEl>
                                          </p:spTgt>
                                        </p:tgtEl>
                                        <p:attrNameLst>
                                          <p:attrName>style.visibility</p:attrName>
                                        </p:attrNameLst>
                                      </p:cBhvr>
                                      <p:to>
                                        <p:strVal val="visible"/>
                                      </p:to>
                                    </p:set>
                                    <p:animEffect transition="in" filter="fade">
                                      <p:cBhvr>
                                        <p:cTn id="27" dur="500"/>
                                        <p:tgtEl>
                                          <p:spTgt spid="5">
                                            <p:graphicEl>
                                              <a:dgm id="{5875A7C0-609F-4FA0-A1CC-F6411A278CA2}"/>
                                            </p:graphicEl>
                                          </p:spTgt>
                                        </p:tgtEl>
                                      </p:cBhvr>
                                    </p:animEffec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5">
                                            <p:graphicEl>
                                              <a:dgm id="{76F5EF53-FA6F-48E2-9D7C-A0514C8407E1}"/>
                                            </p:graphicEl>
                                          </p:spTgt>
                                        </p:tgtEl>
                                        <p:attrNameLst>
                                          <p:attrName>style.visibility</p:attrName>
                                        </p:attrNameLst>
                                      </p:cBhvr>
                                      <p:to>
                                        <p:strVal val="visible"/>
                                      </p:to>
                                    </p:set>
                                    <p:animEffect transition="in" filter="fade">
                                      <p:cBhvr>
                                        <p:cTn id="31" dur="500"/>
                                        <p:tgtEl>
                                          <p:spTgt spid="5">
                                            <p:graphicEl>
                                              <a:dgm id="{76F5EF53-FA6F-48E2-9D7C-A0514C8407E1}"/>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5">
                                            <p:graphicEl>
                                              <a:dgm id="{7F533090-7457-40E3-A09F-6EAA0958F8BB}"/>
                                            </p:graphicEl>
                                          </p:spTgt>
                                        </p:tgtEl>
                                        <p:attrNameLst>
                                          <p:attrName>style.visibility</p:attrName>
                                        </p:attrNameLst>
                                      </p:cBhvr>
                                      <p:to>
                                        <p:strVal val="visible"/>
                                      </p:to>
                                    </p:set>
                                    <p:animEffect transition="in" filter="fade">
                                      <p:cBhvr>
                                        <p:cTn id="44" dur="500"/>
                                        <p:tgtEl>
                                          <p:spTgt spid="5">
                                            <p:graphicEl>
                                              <a:dgm id="{7F533090-7457-40E3-A09F-6EAA0958F8BB}"/>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
                                            <p:graphicEl>
                                              <a:dgm id="{2167A4BA-3852-44CF-811F-63748F252502}"/>
                                            </p:graphicEl>
                                          </p:spTgt>
                                        </p:tgtEl>
                                        <p:attrNameLst>
                                          <p:attrName>style.visibility</p:attrName>
                                        </p:attrNameLst>
                                      </p:cBhvr>
                                      <p:to>
                                        <p:strVal val="visible"/>
                                      </p:to>
                                    </p:set>
                                    <p:animEffect transition="in" filter="fade">
                                      <p:cBhvr>
                                        <p:cTn id="47" dur="500"/>
                                        <p:tgtEl>
                                          <p:spTgt spid="5">
                                            <p:graphicEl>
                                              <a:dgm id="{2167A4BA-3852-44CF-811F-63748F252502}"/>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graphicEl>
                                              <a:dgm id="{7EE1718E-8587-495B-98AC-E43EF4D3DAC1}"/>
                                            </p:graphicEl>
                                          </p:spTgt>
                                        </p:tgtEl>
                                        <p:attrNameLst>
                                          <p:attrName>style.visibility</p:attrName>
                                        </p:attrNameLst>
                                      </p:cBhvr>
                                      <p:to>
                                        <p:strVal val="visible"/>
                                      </p:to>
                                    </p:set>
                                    <p:animEffect transition="in" filter="fade">
                                      <p:cBhvr>
                                        <p:cTn id="52" dur="500"/>
                                        <p:tgtEl>
                                          <p:spTgt spid="5">
                                            <p:graphicEl>
                                              <a:dgm id="{7EE1718E-8587-495B-98AC-E43EF4D3DAC1}"/>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1" nodeType="clickEffect">
                                  <p:stCondLst>
                                    <p:cond delay="0"/>
                                  </p:stCondLst>
                                  <p:childTnLst>
                                    <p:animEffect transition="out" filter="fade">
                                      <p:cBhvr>
                                        <p:cTn id="56" dur="500"/>
                                        <p:tgtEl>
                                          <p:spTgt spid="11"/>
                                        </p:tgtEl>
                                      </p:cBhvr>
                                    </p:animEffect>
                                    <p:set>
                                      <p:cBhvr>
                                        <p:cTn id="57" dur="1" fill="hold">
                                          <p:stCondLst>
                                            <p:cond delay="499"/>
                                          </p:stCondLst>
                                        </p:cTn>
                                        <p:tgtEl>
                                          <p:spTgt spid="11"/>
                                        </p:tgtEl>
                                        <p:attrNameLst>
                                          <p:attrName>style.visibility</p:attrName>
                                        </p:attrNameLst>
                                      </p:cBhvr>
                                      <p:to>
                                        <p:strVal val="hidden"/>
                                      </p:to>
                                    </p:set>
                                  </p:childTnLst>
                                </p:cTn>
                              </p:par>
                              <p:par>
                                <p:cTn id="58" presetID="10" presetClass="exit" presetSubtype="0" fill="hold" grpId="1" nodeType="withEffect">
                                  <p:stCondLst>
                                    <p:cond delay="0"/>
                                  </p:stCondLst>
                                  <p:childTnLst>
                                    <p:animEffect transition="out" filter="fade">
                                      <p:cBhvr>
                                        <p:cTn id="59" dur="500"/>
                                        <p:tgtEl>
                                          <p:spTgt spid="10"/>
                                        </p:tgtEl>
                                      </p:cBhvr>
                                    </p:animEffect>
                                    <p:set>
                                      <p:cBhvr>
                                        <p:cTn id="60" dur="1" fill="hold">
                                          <p:stCondLst>
                                            <p:cond delay="499"/>
                                          </p:stCondLst>
                                        </p:cTn>
                                        <p:tgtEl>
                                          <p:spTgt spid="10"/>
                                        </p:tgtEl>
                                        <p:attrNameLst>
                                          <p:attrName>style.visibility</p:attrName>
                                        </p:attrNameLst>
                                      </p:cBhvr>
                                      <p:to>
                                        <p:strVal val="hidden"/>
                                      </p:to>
                                    </p:set>
                                  </p:childTnLst>
                                </p:cTn>
                              </p:par>
                            </p:childTnLst>
                          </p:cTn>
                        </p:par>
                        <p:par>
                          <p:cTn id="61" fill="hold">
                            <p:stCondLst>
                              <p:cond delay="500"/>
                            </p:stCondLst>
                            <p:childTnLst>
                              <p:par>
                                <p:cTn id="62" presetID="10" presetClass="entr" presetSubtype="0" fill="hold" nodeType="after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fade">
                                      <p:cBhvr>
                                        <p:cTn id="64" dur="500"/>
                                        <p:tgtEl>
                                          <p:spTgt spid="13"/>
                                        </p:tgtEl>
                                      </p:cBhvr>
                                    </p:animEffect>
                                  </p:childTnLst>
                                </p:cTn>
                              </p:par>
                            </p:childTnLst>
                          </p:cTn>
                        </p:par>
                        <p:par>
                          <p:cTn id="65" fill="hold">
                            <p:stCondLst>
                              <p:cond delay="1000"/>
                            </p:stCondLst>
                            <p:childTnLst>
                              <p:par>
                                <p:cTn id="66" presetID="10" presetClass="entr" presetSubtype="0" fill="hold" grpId="0" nodeType="after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fade">
                                      <p:cBhvr>
                                        <p:cTn id="68" dur="500"/>
                                        <p:tgtEl>
                                          <p:spTgt spid="14"/>
                                        </p:tgtEl>
                                      </p:cBhvr>
                                    </p:animEffect>
                                  </p:childTnLst>
                                </p:cTn>
                              </p:par>
                            </p:childTnLst>
                          </p:cTn>
                        </p:par>
                        <p:par>
                          <p:cTn id="69" fill="hold">
                            <p:stCondLst>
                              <p:cond delay="1500"/>
                            </p:stCondLst>
                            <p:childTnLst>
                              <p:par>
                                <p:cTn id="70" presetID="10" presetClass="entr" presetSubtype="0" fill="hold" nodeType="afterEffect">
                                  <p:stCondLst>
                                    <p:cond delay="0"/>
                                  </p:stCondLst>
                                  <p:childTnLst>
                                    <p:set>
                                      <p:cBhvr>
                                        <p:cTn id="71" dur="1" fill="hold">
                                          <p:stCondLst>
                                            <p:cond delay="0"/>
                                          </p:stCondLst>
                                        </p:cTn>
                                        <p:tgtEl>
                                          <p:spTgt spid="12"/>
                                        </p:tgtEl>
                                        <p:attrNameLst>
                                          <p:attrName>style.visibility</p:attrName>
                                        </p:attrNameLst>
                                      </p:cBhvr>
                                      <p:to>
                                        <p:strVal val="visible"/>
                                      </p:to>
                                    </p:set>
                                    <p:animEffect transition="in" filter="fade">
                                      <p:cBhvr>
                                        <p:cTn id="72" dur="500"/>
                                        <p:tgtEl>
                                          <p:spTgt spid="12"/>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9"/>
                                        </p:tgtEl>
                                        <p:attrNameLst>
                                          <p:attrName>style.visibility</p:attrName>
                                        </p:attrNameLst>
                                      </p:cBhvr>
                                      <p:to>
                                        <p:strVal val="visible"/>
                                      </p:to>
                                    </p:set>
                                    <p:animEffect transition="in" filter="fade">
                                      <p:cBhvr>
                                        <p:cTn id="77" dur="500"/>
                                        <p:tgtEl>
                                          <p:spTgt spid="9"/>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8"/>
                                        </p:tgtEl>
                                        <p:attrNameLst>
                                          <p:attrName>style.visibility</p:attrName>
                                        </p:attrNameLst>
                                      </p:cBhvr>
                                      <p:to>
                                        <p:strVal val="visible"/>
                                      </p:to>
                                    </p:set>
                                    <p:animEffect transition="in" filter="fade">
                                      <p:cBhvr>
                                        <p:cTn id="8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P spid="6" grpId="0"/>
      <p:bldP spid="7" grpId="0" animBg="1"/>
      <p:bldP spid="8" grpId="0"/>
      <p:bldP spid="9" grpId="0" animBg="1"/>
      <p:bldP spid="10" grpId="0" animBg="1"/>
      <p:bldP spid="10" grpId="1" animBg="1"/>
      <p:bldP spid="11" grpId="0"/>
      <p:bldP spid="11" grpId="1"/>
      <p:bldP spid="14" grpId="0" animBg="1"/>
    </p:bldLst>
  </p:timing>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F2F2F2"/>
      </a:lt2>
      <a:accent1>
        <a:srgbClr val="03C2F1"/>
      </a:accent1>
      <a:accent2>
        <a:srgbClr val="F15C44"/>
      </a:accent2>
      <a:accent3>
        <a:srgbClr val="33CC33"/>
      </a:accent3>
      <a:accent4>
        <a:srgbClr val="ED1977"/>
      </a:accent4>
      <a:accent5>
        <a:srgbClr val="FFFF00"/>
      </a:accent5>
      <a:accent6>
        <a:srgbClr val="824BB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TEch Ed 2011">
      <a:dk1>
        <a:srgbClr val="000000"/>
      </a:dk1>
      <a:lt1>
        <a:srgbClr val="FFFFFF"/>
      </a:lt1>
      <a:dk2>
        <a:srgbClr val="000000"/>
      </a:dk2>
      <a:lt2>
        <a:srgbClr val="F2F2F2"/>
      </a:lt2>
      <a:accent1>
        <a:srgbClr val="03C2F1"/>
      </a:accent1>
      <a:accent2>
        <a:srgbClr val="F15C44"/>
      </a:accent2>
      <a:accent3>
        <a:srgbClr val="33CC33"/>
      </a:accent3>
      <a:accent4>
        <a:srgbClr val="ED1977"/>
      </a:accent4>
      <a:accent5>
        <a:srgbClr val="FFFF00"/>
      </a:accent5>
      <a:accent6>
        <a:srgbClr val="824BB5"/>
      </a:accent6>
      <a:hlink>
        <a:srgbClr val="03C2F1"/>
      </a:hlink>
      <a:folHlink>
        <a:srgbClr val="FFFF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1018</Words>
  <Application>Microsoft Office PowerPoint</Application>
  <PresentationFormat>On-screen Show (4:3)</PresentationFormat>
  <Paragraphs>152</Paragraphs>
  <Slides>23</Slides>
  <Notes>4</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Office Theme</vt:lpstr>
      <vt:lpstr>1_Office Theme</vt:lpstr>
      <vt:lpstr>PowerPoint Presentation</vt:lpstr>
      <vt:lpstr>Multi-tasking and Application Services in Windows Phone 7.5</vt:lpstr>
      <vt:lpstr>PowerPoint Presentation</vt:lpstr>
      <vt:lpstr>PowerPoint Presentation</vt:lpstr>
      <vt:lpstr>PowerPoint Presentation</vt:lpstr>
      <vt:lpstr>PowerPoint Presentation</vt:lpstr>
      <vt:lpstr>Agenda </vt:lpstr>
      <vt:lpstr>Multi-tasking the experience</vt:lpstr>
      <vt:lpstr>Multi-tasking the flow</vt:lpstr>
      <vt:lpstr>Multi-tasking the experience</vt:lpstr>
      <vt:lpstr>Background Agents</vt:lpstr>
      <vt:lpstr>Background Agent Types</vt:lpstr>
      <vt:lpstr>Background Agents Demo</vt:lpstr>
      <vt:lpstr>Push Notifications user experience components</vt:lpstr>
      <vt:lpstr>Live Tile Enhancements</vt:lpstr>
      <vt:lpstr>Push Nofications Demo</vt:lpstr>
      <vt:lpstr>What’s Search Extras?</vt:lpstr>
      <vt:lpstr>Search Extras Demo</vt:lpstr>
      <vt:lpstr>Call to Action</vt:lpstr>
      <vt:lpstr>Marketplace Accounts</vt:lpstr>
      <vt:lpstr>Windows phone “mango” RTM’ed 27/07/2011!!!!</vt:lpstr>
      <vt:lpstr>Enrol in Microsoft Virtual Academy Today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2011-09-02T02:17:06Z</dcterms:created>
  <dcterms:modified xsi:type="dcterms:W3CDTF">2011-09-02T02:17:55Z</dcterms:modified>
</cp:coreProperties>
</file>