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5"/>
    <p:sldMasterId id="2147483744" r:id="rId6"/>
  </p:sldMasterIdLst>
  <p:notesMasterIdLst>
    <p:notesMasterId r:id="rId43"/>
  </p:notesMasterIdLst>
  <p:handoutMasterIdLst>
    <p:handoutMasterId r:id="rId44"/>
  </p:handoutMasterIdLst>
  <p:sldIdLst>
    <p:sldId id="256" r:id="rId7"/>
    <p:sldId id="257" r:id="rId8"/>
    <p:sldId id="285" r:id="rId9"/>
    <p:sldId id="286" r:id="rId10"/>
    <p:sldId id="317" r:id="rId11"/>
    <p:sldId id="287" r:id="rId12"/>
    <p:sldId id="288" r:id="rId13"/>
    <p:sldId id="289" r:id="rId14"/>
    <p:sldId id="290" r:id="rId15"/>
    <p:sldId id="291" r:id="rId16"/>
    <p:sldId id="292" r:id="rId17"/>
    <p:sldId id="294" r:id="rId18"/>
    <p:sldId id="295" r:id="rId19"/>
    <p:sldId id="296" r:id="rId20"/>
    <p:sldId id="297" r:id="rId21"/>
    <p:sldId id="298" r:id="rId22"/>
    <p:sldId id="299" r:id="rId23"/>
    <p:sldId id="300" r:id="rId24"/>
    <p:sldId id="301" r:id="rId25"/>
    <p:sldId id="302" r:id="rId26"/>
    <p:sldId id="303" r:id="rId27"/>
    <p:sldId id="315" r:id="rId28"/>
    <p:sldId id="321" r:id="rId29"/>
    <p:sldId id="318" r:id="rId30"/>
    <p:sldId id="304" r:id="rId31"/>
    <p:sldId id="305" r:id="rId32"/>
    <p:sldId id="306" r:id="rId33"/>
    <p:sldId id="320" r:id="rId34"/>
    <p:sldId id="307" r:id="rId35"/>
    <p:sldId id="308" r:id="rId36"/>
    <p:sldId id="322" r:id="rId37"/>
    <p:sldId id="274" r:id="rId38"/>
    <p:sldId id="310" r:id="rId39"/>
    <p:sldId id="309" r:id="rId40"/>
    <p:sldId id="314" r:id="rId41"/>
    <p:sldId id="323" r:id="rId4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86006" autoAdjust="0"/>
  </p:normalViewPr>
  <p:slideViewPr>
    <p:cSldViewPr snapToGrid="0">
      <p:cViewPr varScale="1">
        <p:scale>
          <a:sx n="115" d="100"/>
          <a:sy n="115" d="100"/>
        </p:scale>
        <p:origin x="-216"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diagrams/_rels/data3.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47272-3841-47CE-956A-B6A5758B8DB8}" type="doc">
      <dgm:prSet loTypeId="urn:microsoft.com/office/officeart/2005/8/layout/cycle6" loCatId="cycle" qsTypeId="urn:microsoft.com/office/officeart/2005/8/quickstyle/simple5" qsCatId="simple" csTypeId="urn:microsoft.com/office/officeart/2005/8/colors/colorful3" csCatId="colorful" phldr="1"/>
      <dgm:spPr/>
      <dgm:t>
        <a:bodyPr/>
        <a:lstStyle/>
        <a:p>
          <a:endParaRPr lang="en-US"/>
        </a:p>
      </dgm:t>
    </dgm:pt>
    <dgm:pt modelId="{98B8FD9D-AB56-4AD5-A4F0-10B27BFA1167}">
      <dgm:prSet phldrT="[Text]" custT="1"/>
      <dgm:spPr>
        <a:solidFill>
          <a:schemeClr val="accent6">
            <a:lumMod val="50000"/>
          </a:schemeClr>
        </a:solidFill>
      </dgm:spPr>
      <dgm:t>
        <a:bodyPr/>
        <a:lstStyle/>
        <a:p>
          <a:r>
            <a:rPr lang="en-US" sz="1600" dirty="0" smtClean="0"/>
            <a:t>New</a:t>
          </a:r>
          <a:endParaRPr lang="en-US" sz="1600" dirty="0"/>
        </a:p>
      </dgm:t>
    </dgm:pt>
    <dgm:pt modelId="{1F96BCC0-0362-4644-967E-EB0520BB7062}" type="parTrans" cxnId="{6258A2AA-C6CE-4A05-9D62-09A093BB34CF}">
      <dgm:prSet/>
      <dgm:spPr/>
      <dgm:t>
        <a:bodyPr/>
        <a:lstStyle/>
        <a:p>
          <a:endParaRPr lang="en-US" sz="3600"/>
        </a:p>
      </dgm:t>
    </dgm:pt>
    <dgm:pt modelId="{6025B4CD-C963-4B59-BE9D-1A3BDE041065}" type="sibTrans" cxnId="{6258A2AA-C6CE-4A05-9D62-09A093BB34CF}">
      <dgm:prSet/>
      <dgm:spPr/>
      <dgm:t>
        <a:bodyPr/>
        <a:lstStyle/>
        <a:p>
          <a:endParaRPr lang="en-US" sz="3600"/>
        </a:p>
      </dgm:t>
    </dgm:pt>
    <dgm:pt modelId="{35049027-4398-4C6E-9482-96E56F55FAB7}">
      <dgm:prSet phldrT="[Text]" custT="1"/>
      <dgm:spPr>
        <a:solidFill>
          <a:schemeClr val="accent1">
            <a:lumMod val="50000"/>
          </a:schemeClr>
        </a:solidFill>
      </dgm:spPr>
      <dgm:t>
        <a:bodyPr/>
        <a:lstStyle/>
        <a:p>
          <a:r>
            <a:rPr lang="en-US" sz="1600" dirty="0" smtClean="0"/>
            <a:t>Link</a:t>
          </a:r>
          <a:endParaRPr lang="en-US" sz="1600" dirty="0"/>
        </a:p>
      </dgm:t>
    </dgm:pt>
    <dgm:pt modelId="{0121D73B-942C-4B1A-A1F5-10E57BFFC332}" type="parTrans" cxnId="{24379168-C6C9-41FE-BC38-077EAD66075B}">
      <dgm:prSet/>
      <dgm:spPr/>
      <dgm:t>
        <a:bodyPr/>
        <a:lstStyle/>
        <a:p>
          <a:endParaRPr lang="en-US" sz="3600"/>
        </a:p>
      </dgm:t>
    </dgm:pt>
    <dgm:pt modelId="{5D4F02A9-6FCD-4B5C-A5F8-2C8E39EA8E5A}" type="sibTrans" cxnId="{24379168-C6C9-41FE-BC38-077EAD66075B}">
      <dgm:prSet/>
      <dgm:spPr/>
      <dgm:t>
        <a:bodyPr/>
        <a:lstStyle/>
        <a:p>
          <a:endParaRPr lang="en-US" sz="3600"/>
        </a:p>
      </dgm:t>
    </dgm:pt>
    <dgm:pt modelId="{FA6783BC-C16D-46F5-B253-44AAB7045BC0}">
      <dgm:prSet phldrT="[Text]" custT="1"/>
      <dgm:spPr>
        <a:solidFill>
          <a:schemeClr val="accent6">
            <a:lumMod val="50000"/>
          </a:schemeClr>
        </a:solidFill>
      </dgm:spPr>
      <dgm:t>
        <a:bodyPr/>
        <a:lstStyle/>
        <a:p>
          <a:r>
            <a:rPr lang="en-US" sz="1600" dirty="0" smtClean="0"/>
            <a:t>Copy / Rename</a:t>
          </a:r>
          <a:endParaRPr lang="en-US" sz="1600" dirty="0"/>
        </a:p>
      </dgm:t>
    </dgm:pt>
    <dgm:pt modelId="{CE65FD75-8119-49B1-99F0-482E3F523B9C}" type="parTrans" cxnId="{F2F0AF40-A828-493F-B706-67EC8A044B20}">
      <dgm:prSet/>
      <dgm:spPr/>
      <dgm:t>
        <a:bodyPr/>
        <a:lstStyle/>
        <a:p>
          <a:endParaRPr lang="en-US" sz="3600"/>
        </a:p>
      </dgm:t>
    </dgm:pt>
    <dgm:pt modelId="{AFD2A178-EF0E-4A5A-B9A9-7387AA24D292}" type="sibTrans" cxnId="{F2F0AF40-A828-493F-B706-67EC8A044B20}">
      <dgm:prSet/>
      <dgm:spPr/>
      <dgm:t>
        <a:bodyPr/>
        <a:lstStyle/>
        <a:p>
          <a:endParaRPr lang="en-US" sz="3600"/>
        </a:p>
      </dgm:t>
    </dgm:pt>
    <dgm:pt modelId="{5D8FDCAB-FAF7-4A92-9ED4-C53945A7B669}">
      <dgm:prSet phldrT="[Text]" custT="1"/>
      <dgm:spPr>
        <a:solidFill>
          <a:schemeClr val="accent3">
            <a:lumMod val="75000"/>
          </a:schemeClr>
        </a:solidFill>
      </dgm:spPr>
      <dgm:t>
        <a:bodyPr/>
        <a:lstStyle/>
        <a:p>
          <a:r>
            <a:rPr lang="en-US" sz="1600" dirty="0" smtClean="0"/>
            <a:t>Backup / Restore</a:t>
          </a:r>
          <a:endParaRPr lang="en-US" sz="1600" dirty="0"/>
        </a:p>
      </dgm:t>
    </dgm:pt>
    <dgm:pt modelId="{6E51D0E8-53CF-4BEB-BD84-60068D6049D0}" type="parTrans" cxnId="{67D3262B-41C6-40A5-A497-7F99F560242E}">
      <dgm:prSet/>
      <dgm:spPr/>
      <dgm:t>
        <a:bodyPr/>
        <a:lstStyle/>
        <a:p>
          <a:endParaRPr lang="en-US" sz="3600"/>
        </a:p>
      </dgm:t>
    </dgm:pt>
    <dgm:pt modelId="{34BE5DF1-EAFF-4932-B728-64FF5F5BE7B9}" type="sibTrans" cxnId="{67D3262B-41C6-40A5-A497-7F99F560242E}">
      <dgm:prSet/>
      <dgm:spPr/>
      <dgm:t>
        <a:bodyPr/>
        <a:lstStyle/>
        <a:p>
          <a:endParaRPr lang="en-US" sz="3600"/>
        </a:p>
      </dgm:t>
    </dgm:pt>
    <dgm:pt modelId="{926D2F0D-6300-46F9-A9B8-012CBF8FA5E2}">
      <dgm:prSet phldrT="[Text]" custT="1"/>
      <dgm:spPr>
        <a:solidFill>
          <a:srgbClr val="D1943B"/>
        </a:solidFill>
      </dgm:spPr>
      <dgm:t>
        <a:bodyPr/>
        <a:lstStyle/>
        <a:p>
          <a:r>
            <a:rPr lang="en-US" sz="1600" dirty="0" smtClean="0"/>
            <a:t>Report / </a:t>
          </a:r>
          <a:r>
            <a:rPr lang="en-US" sz="1600" dirty="0" err="1" smtClean="0"/>
            <a:t>RSoP</a:t>
          </a:r>
          <a:endParaRPr lang="en-US" sz="1600" dirty="0"/>
        </a:p>
      </dgm:t>
    </dgm:pt>
    <dgm:pt modelId="{4EBEB7D5-8382-43BC-BCA4-895B85C6211E}" type="parTrans" cxnId="{7FA40E1F-F4D6-4F3D-A893-485737BE335A}">
      <dgm:prSet/>
      <dgm:spPr/>
      <dgm:t>
        <a:bodyPr/>
        <a:lstStyle/>
        <a:p>
          <a:endParaRPr lang="en-US" sz="3600"/>
        </a:p>
      </dgm:t>
    </dgm:pt>
    <dgm:pt modelId="{4347C2C5-19A9-4791-915B-1DB7DBB6B764}" type="sibTrans" cxnId="{7FA40E1F-F4D6-4F3D-A893-485737BE335A}">
      <dgm:prSet/>
      <dgm:spPr/>
      <dgm:t>
        <a:bodyPr/>
        <a:lstStyle/>
        <a:p>
          <a:endParaRPr lang="en-US" sz="3600"/>
        </a:p>
      </dgm:t>
    </dgm:pt>
    <dgm:pt modelId="{A72EC75D-09D1-4C50-BA49-2250216D6453}">
      <dgm:prSet phldrT="[Text]" custT="1"/>
      <dgm:spPr>
        <a:solidFill>
          <a:schemeClr val="accent1">
            <a:lumMod val="50000"/>
          </a:schemeClr>
        </a:solidFill>
      </dgm:spPr>
      <dgm:t>
        <a:bodyPr/>
        <a:lstStyle/>
        <a:p>
          <a:r>
            <a:rPr lang="en-US" sz="1600" dirty="0" smtClean="0"/>
            <a:t>Remove</a:t>
          </a:r>
          <a:endParaRPr lang="en-US" sz="1600" dirty="0"/>
        </a:p>
      </dgm:t>
    </dgm:pt>
    <dgm:pt modelId="{80BE5148-7D43-4526-908B-55A00179654B}" type="parTrans" cxnId="{8EB214DE-A96D-4FD4-9BF8-77826A44CA81}">
      <dgm:prSet/>
      <dgm:spPr/>
      <dgm:t>
        <a:bodyPr/>
        <a:lstStyle/>
        <a:p>
          <a:endParaRPr lang="en-US" sz="3600"/>
        </a:p>
      </dgm:t>
    </dgm:pt>
    <dgm:pt modelId="{744AA338-F1D0-4F93-A494-F8CCADE6B7E7}" type="sibTrans" cxnId="{8EB214DE-A96D-4FD4-9BF8-77826A44CA81}">
      <dgm:prSet/>
      <dgm:spPr/>
      <dgm:t>
        <a:bodyPr/>
        <a:lstStyle/>
        <a:p>
          <a:endParaRPr lang="en-US" sz="3600"/>
        </a:p>
      </dgm:t>
    </dgm:pt>
    <dgm:pt modelId="{78758EBC-DEE4-41D4-8540-B708E7ED8249}">
      <dgm:prSet phldrT="[Text]" custT="1"/>
      <dgm:spPr>
        <a:solidFill>
          <a:schemeClr val="accent3">
            <a:lumMod val="75000"/>
          </a:schemeClr>
        </a:solidFill>
      </dgm:spPr>
      <dgm:t>
        <a:bodyPr/>
        <a:lstStyle/>
        <a:p>
          <a:r>
            <a:rPr lang="en-US" sz="1600" dirty="0" smtClean="0"/>
            <a:t>Edit</a:t>
          </a:r>
          <a:endParaRPr lang="en-US" sz="1600" dirty="0"/>
        </a:p>
      </dgm:t>
    </dgm:pt>
    <dgm:pt modelId="{7F931731-A2C8-4CFB-9CA5-22A4555C7DFD}" type="sibTrans" cxnId="{1B1C6663-7E2A-4166-A741-56FA3B012E9D}">
      <dgm:prSet/>
      <dgm:spPr/>
      <dgm:t>
        <a:bodyPr/>
        <a:lstStyle/>
        <a:p>
          <a:endParaRPr lang="en-US" sz="3600"/>
        </a:p>
      </dgm:t>
    </dgm:pt>
    <dgm:pt modelId="{3403DF70-9542-465C-863D-2F8DA3EBAC52}" type="parTrans" cxnId="{1B1C6663-7E2A-4166-A741-56FA3B012E9D}">
      <dgm:prSet/>
      <dgm:spPr/>
      <dgm:t>
        <a:bodyPr/>
        <a:lstStyle/>
        <a:p>
          <a:endParaRPr lang="en-US" sz="3600"/>
        </a:p>
      </dgm:t>
    </dgm:pt>
    <dgm:pt modelId="{27D3D207-3643-45AA-9B9B-E5CBAD0A5612}">
      <dgm:prSet phldrT="[Text]" custT="1"/>
      <dgm:spPr>
        <a:solidFill>
          <a:srgbClr val="D1943B"/>
        </a:solidFill>
      </dgm:spPr>
      <dgm:t>
        <a:bodyPr/>
        <a:lstStyle/>
        <a:p>
          <a:r>
            <a:rPr lang="en-US" sz="1600" dirty="0" smtClean="0"/>
            <a:t>Permissions</a:t>
          </a:r>
          <a:endParaRPr lang="en-US" sz="1600" dirty="0"/>
        </a:p>
      </dgm:t>
    </dgm:pt>
    <dgm:pt modelId="{AA9FC8B0-E900-4969-B54A-4A845E157A5B}" type="parTrans" cxnId="{9A748DA6-8543-4DA1-94B3-B527592FCB8F}">
      <dgm:prSet/>
      <dgm:spPr/>
      <dgm:t>
        <a:bodyPr/>
        <a:lstStyle/>
        <a:p>
          <a:endParaRPr lang="en-US"/>
        </a:p>
      </dgm:t>
    </dgm:pt>
    <dgm:pt modelId="{3BD875B5-9E3C-4939-B675-60EB00B9DD32}" type="sibTrans" cxnId="{9A748DA6-8543-4DA1-94B3-B527592FCB8F}">
      <dgm:prSet/>
      <dgm:spPr/>
      <dgm:t>
        <a:bodyPr/>
        <a:lstStyle/>
        <a:p>
          <a:endParaRPr lang="en-US"/>
        </a:p>
      </dgm:t>
    </dgm:pt>
    <dgm:pt modelId="{A31C8AB1-E336-4338-A876-D02BA354D7E7}" type="pres">
      <dgm:prSet presAssocID="{63747272-3841-47CE-956A-B6A5758B8DB8}" presName="cycle" presStyleCnt="0">
        <dgm:presLayoutVars>
          <dgm:dir/>
          <dgm:resizeHandles val="exact"/>
        </dgm:presLayoutVars>
      </dgm:prSet>
      <dgm:spPr/>
      <dgm:t>
        <a:bodyPr/>
        <a:lstStyle/>
        <a:p>
          <a:endParaRPr lang="en-US"/>
        </a:p>
      </dgm:t>
    </dgm:pt>
    <dgm:pt modelId="{6094DA02-3339-479F-A2FD-250DA11E704E}" type="pres">
      <dgm:prSet presAssocID="{98B8FD9D-AB56-4AD5-A4F0-10B27BFA1167}" presName="node" presStyleLbl="node1" presStyleIdx="0" presStyleCnt="8">
        <dgm:presLayoutVars>
          <dgm:bulletEnabled val="1"/>
        </dgm:presLayoutVars>
      </dgm:prSet>
      <dgm:spPr/>
      <dgm:t>
        <a:bodyPr/>
        <a:lstStyle/>
        <a:p>
          <a:endParaRPr lang="en-US"/>
        </a:p>
      </dgm:t>
    </dgm:pt>
    <dgm:pt modelId="{6FEC7FB3-A6E5-4A36-895B-F2BE9E4F21DD}" type="pres">
      <dgm:prSet presAssocID="{98B8FD9D-AB56-4AD5-A4F0-10B27BFA1167}" presName="spNode" presStyleCnt="0"/>
      <dgm:spPr/>
      <dgm:t>
        <a:bodyPr/>
        <a:lstStyle/>
        <a:p>
          <a:endParaRPr lang="en-US"/>
        </a:p>
      </dgm:t>
    </dgm:pt>
    <dgm:pt modelId="{A4F8FC2E-0AD1-4687-8DFA-BC5704D26B67}" type="pres">
      <dgm:prSet presAssocID="{6025B4CD-C963-4B59-BE9D-1A3BDE041065}" presName="sibTrans" presStyleLbl="sibTrans1D1" presStyleIdx="0" presStyleCnt="8"/>
      <dgm:spPr/>
      <dgm:t>
        <a:bodyPr/>
        <a:lstStyle/>
        <a:p>
          <a:endParaRPr lang="en-US"/>
        </a:p>
      </dgm:t>
    </dgm:pt>
    <dgm:pt modelId="{E3A4D531-1B4F-4B99-8782-01F008A82542}" type="pres">
      <dgm:prSet presAssocID="{78758EBC-DEE4-41D4-8540-B708E7ED8249}" presName="node" presStyleLbl="node1" presStyleIdx="1" presStyleCnt="8">
        <dgm:presLayoutVars>
          <dgm:bulletEnabled val="1"/>
        </dgm:presLayoutVars>
      </dgm:prSet>
      <dgm:spPr/>
      <dgm:t>
        <a:bodyPr/>
        <a:lstStyle/>
        <a:p>
          <a:endParaRPr lang="en-US"/>
        </a:p>
      </dgm:t>
    </dgm:pt>
    <dgm:pt modelId="{32D7FE07-87D6-4807-9FC4-7141ECE2A5E9}" type="pres">
      <dgm:prSet presAssocID="{78758EBC-DEE4-41D4-8540-B708E7ED8249}" presName="spNode" presStyleCnt="0"/>
      <dgm:spPr/>
      <dgm:t>
        <a:bodyPr/>
        <a:lstStyle/>
        <a:p>
          <a:endParaRPr lang="en-US"/>
        </a:p>
      </dgm:t>
    </dgm:pt>
    <dgm:pt modelId="{30A83ECA-F3C3-46CE-9E5F-2B3271ACE396}" type="pres">
      <dgm:prSet presAssocID="{7F931731-A2C8-4CFB-9CA5-22A4555C7DFD}" presName="sibTrans" presStyleLbl="sibTrans1D1" presStyleIdx="1" presStyleCnt="8"/>
      <dgm:spPr/>
      <dgm:t>
        <a:bodyPr/>
        <a:lstStyle/>
        <a:p>
          <a:endParaRPr lang="en-US"/>
        </a:p>
      </dgm:t>
    </dgm:pt>
    <dgm:pt modelId="{DD2B0D20-F721-4BBF-AAC3-D20B5F07B5F7}" type="pres">
      <dgm:prSet presAssocID="{27D3D207-3643-45AA-9B9B-E5CBAD0A5612}" presName="node" presStyleLbl="node1" presStyleIdx="2" presStyleCnt="8" custScaleX="140039">
        <dgm:presLayoutVars>
          <dgm:bulletEnabled val="1"/>
        </dgm:presLayoutVars>
      </dgm:prSet>
      <dgm:spPr/>
      <dgm:t>
        <a:bodyPr/>
        <a:lstStyle/>
        <a:p>
          <a:endParaRPr lang="en-US"/>
        </a:p>
      </dgm:t>
    </dgm:pt>
    <dgm:pt modelId="{5F63BEAD-73C5-440F-8F14-323A7C47BB54}" type="pres">
      <dgm:prSet presAssocID="{27D3D207-3643-45AA-9B9B-E5CBAD0A5612}" presName="spNode" presStyleCnt="0"/>
      <dgm:spPr/>
    </dgm:pt>
    <dgm:pt modelId="{E2EF5162-7120-40CF-A956-E0B305A6F857}" type="pres">
      <dgm:prSet presAssocID="{3BD875B5-9E3C-4939-B675-60EB00B9DD32}" presName="sibTrans" presStyleLbl="sibTrans1D1" presStyleIdx="2" presStyleCnt="8"/>
      <dgm:spPr/>
      <dgm:t>
        <a:bodyPr/>
        <a:lstStyle/>
        <a:p>
          <a:endParaRPr lang="en-US"/>
        </a:p>
      </dgm:t>
    </dgm:pt>
    <dgm:pt modelId="{505C269A-4A77-4715-B056-D38DC5B55BD6}" type="pres">
      <dgm:prSet presAssocID="{35049027-4398-4C6E-9482-96E56F55FAB7}" presName="node" presStyleLbl="node1" presStyleIdx="3" presStyleCnt="8">
        <dgm:presLayoutVars>
          <dgm:bulletEnabled val="1"/>
        </dgm:presLayoutVars>
      </dgm:prSet>
      <dgm:spPr/>
      <dgm:t>
        <a:bodyPr/>
        <a:lstStyle/>
        <a:p>
          <a:endParaRPr lang="en-US"/>
        </a:p>
      </dgm:t>
    </dgm:pt>
    <dgm:pt modelId="{F95B0861-D695-4F12-A470-D7FB6312BC3A}" type="pres">
      <dgm:prSet presAssocID="{35049027-4398-4C6E-9482-96E56F55FAB7}" presName="spNode" presStyleCnt="0"/>
      <dgm:spPr/>
      <dgm:t>
        <a:bodyPr/>
        <a:lstStyle/>
        <a:p>
          <a:endParaRPr lang="en-US"/>
        </a:p>
      </dgm:t>
    </dgm:pt>
    <dgm:pt modelId="{FB0FB9A0-447F-417C-9424-6B55856E6BB7}" type="pres">
      <dgm:prSet presAssocID="{5D4F02A9-6FCD-4B5C-A5F8-2C8E39EA8E5A}" presName="sibTrans" presStyleLbl="sibTrans1D1" presStyleIdx="3" presStyleCnt="8"/>
      <dgm:spPr/>
      <dgm:t>
        <a:bodyPr/>
        <a:lstStyle/>
        <a:p>
          <a:endParaRPr lang="en-US"/>
        </a:p>
      </dgm:t>
    </dgm:pt>
    <dgm:pt modelId="{70F3276B-9656-4541-AC27-B1A11E7C1EE3}" type="pres">
      <dgm:prSet presAssocID="{FA6783BC-C16D-46F5-B253-44AAB7045BC0}" presName="node" presStyleLbl="node1" presStyleIdx="4" presStyleCnt="8">
        <dgm:presLayoutVars>
          <dgm:bulletEnabled val="1"/>
        </dgm:presLayoutVars>
      </dgm:prSet>
      <dgm:spPr/>
      <dgm:t>
        <a:bodyPr/>
        <a:lstStyle/>
        <a:p>
          <a:endParaRPr lang="en-US"/>
        </a:p>
      </dgm:t>
    </dgm:pt>
    <dgm:pt modelId="{E9F0C750-EA7F-4410-9E95-FE2D0EC5DDDC}" type="pres">
      <dgm:prSet presAssocID="{FA6783BC-C16D-46F5-B253-44AAB7045BC0}" presName="spNode" presStyleCnt="0"/>
      <dgm:spPr/>
      <dgm:t>
        <a:bodyPr/>
        <a:lstStyle/>
        <a:p>
          <a:endParaRPr lang="en-US"/>
        </a:p>
      </dgm:t>
    </dgm:pt>
    <dgm:pt modelId="{A3729915-3A6E-400D-AB1A-8892EABEB5D6}" type="pres">
      <dgm:prSet presAssocID="{AFD2A178-EF0E-4A5A-B9A9-7387AA24D292}" presName="sibTrans" presStyleLbl="sibTrans1D1" presStyleIdx="4" presStyleCnt="8"/>
      <dgm:spPr/>
      <dgm:t>
        <a:bodyPr/>
        <a:lstStyle/>
        <a:p>
          <a:endParaRPr lang="en-US"/>
        </a:p>
      </dgm:t>
    </dgm:pt>
    <dgm:pt modelId="{B27B216F-B717-4358-9BE8-3C3B92B6CF80}" type="pres">
      <dgm:prSet presAssocID="{5D8FDCAB-FAF7-4A92-9ED4-C53945A7B669}" presName="node" presStyleLbl="node1" presStyleIdx="5" presStyleCnt="8" custScaleY="101644">
        <dgm:presLayoutVars>
          <dgm:bulletEnabled val="1"/>
        </dgm:presLayoutVars>
      </dgm:prSet>
      <dgm:spPr/>
      <dgm:t>
        <a:bodyPr/>
        <a:lstStyle/>
        <a:p>
          <a:endParaRPr lang="en-US"/>
        </a:p>
      </dgm:t>
    </dgm:pt>
    <dgm:pt modelId="{592A50B0-1A25-40A3-A471-498514A90EA8}" type="pres">
      <dgm:prSet presAssocID="{5D8FDCAB-FAF7-4A92-9ED4-C53945A7B669}" presName="spNode" presStyleCnt="0"/>
      <dgm:spPr/>
      <dgm:t>
        <a:bodyPr/>
        <a:lstStyle/>
        <a:p>
          <a:endParaRPr lang="en-US"/>
        </a:p>
      </dgm:t>
    </dgm:pt>
    <dgm:pt modelId="{1CF3B63F-22A4-464F-8671-2C164B6D7275}" type="pres">
      <dgm:prSet presAssocID="{34BE5DF1-EAFF-4932-B728-64FF5F5BE7B9}" presName="sibTrans" presStyleLbl="sibTrans1D1" presStyleIdx="5" presStyleCnt="8"/>
      <dgm:spPr/>
      <dgm:t>
        <a:bodyPr/>
        <a:lstStyle/>
        <a:p>
          <a:endParaRPr lang="en-US"/>
        </a:p>
      </dgm:t>
    </dgm:pt>
    <dgm:pt modelId="{A728A9DE-47F6-4089-830E-455FB002C0F8}" type="pres">
      <dgm:prSet presAssocID="{926D2F0D-6300-46F9-A9B8-012CBF8FA5E2}" presName="node" presStyleLbl="node1" presStyleIdx="6" presStyleCnt="8" custScaleX="138610" custScaleY="98780" custRadScaleRad="100001" custRadScaleInc="1948">
        <dgm:presLayoutVars>
          <dgm:bulletEnabled val="1"/>
        </dgm:presLayoutVars>
      </dgm:prSet>
      <dgm:spPr/>
      <dgm:t>
        <a:bodyPr/>
        <a:lstStyle/>
        <a:p>
          <a:endParaRPr lang="en-US"/>
        </a:p>
      </dgm:t>
    </dgm:pt>
    <dgm:pt modelId="{274A2BA5-9A2D-4496-A586-60E4BFA542E2}" type="pres">
      <dgm:prSet presAssocID="{926D2F0D-6300-46F9-A9B8-012CBF8FA5E2}" presName="spNode" presStyleCnt="0"/>
      <dgm:spPr/>
      <dgm:t>
        <a:bodyPr/>
        <a:lstStyle/>
        <a:p>
          <a:endParaRPr lang="en-US"/>
        </a:p>
      </dgm:t>
    </dgm:pt>
    <dgm:pt modelId="{76A76CEE-B8F1-4C0A-9B66-C0CBC8960996}" type="pres">
      <dgm:prSet presAssocID="{4347C2C5-19A9-4791-915B-1DB7DBB6B764}" presName="sibTrans" presStyleLbl="sibTrans1D1" presStyleIdx="6" presStyleCnt="8"/>
      <dgm:spPr/>
      <dgm:t>
        <a:bodyPr/>
        <a:lstStyle/>
        <a:p>
          <a:endParaRPr lang="en-US"/>
        </a:p>
      </dgm:t>
    </dgm:pt>
    <dgm:pt modelId="{7834BDA9-D271-4580-B2D3-F058F47F022B}" type="pres">
      <dgm:prSet presAssocID="{A72EC75D-09D1-4C50-BA49-2250216D6453}" presName="node" presStyleLbl="node1" presStyleIdx="7" presStyleCnt="8">
        <dgm:presLayoutVars>
          <dgm:bulletEnabled val="1"/>
        </dgm:presLayoutVars>
      </dgm:prSet>
      <dgm:spPr/>
      <dgm:t>
        <a:bodyPr/>
        <a:lstStyle/>
        <a:p>
          <a:endParaRPr lang="en-US"/>
        </a:p>
      </dgm:t>
    </dgm:pt>
    <dgm:pt modelId="{24FE28F1-5CB2-41D2-AD97-A4461675D59C}" type="pres">
      <dgm:prSet presAssocID="{A72EC75D-09D1-4C50-BA49-2250216D6453}" presName="spNode" presStyleCnt="0"/>
      <dgm:spPr/>
      <dgm:t>
        <a:bodyPr/>
        <a:lstStyle/>
        <a:p>
          <a:endParaRPr lang="en-US"/>
        </a:p>
      </dgm:t>
    </dgm:pt>
    <dgm:pt modelId="{A0BCE520-4109-451E-A4A7-3DDCED2E5A74}" type="pres">
      <dgm:prSet presAssocID="{744AA338-F1D0-4F93-A494-F8CCADE6B7E7}" presName="sibTrans" presStyleLbl="sibTrans1D1" presStyleIdx="7" presStyleCnt="8"/>
      <dgm:spPr/>
      <dgm:t>
        <a:bodyPr/>
        <a:lstStyle/>
        <a:p>
          <a:endParaRPr lang="en-US"/>
        </a:p>
      </dgm:t>
    </dgm:pt>
  </dgm:ptLst>
  <dgm:cxnLst>
    <dgm:cxn modelId="{834E2B35-12C5-400B-8DA1-B66F47485720}" type="presOf" srcId="{7F931731-A2C8-4CFB-9CA5-22A4555C7DFD}" destId="{30A83ECA-F3C3-46CE-9E5F-2B3271ACE396}" srcOrd="0" destOrd="0" presId="urn:microsoft.com/office/officeart/2005/8/layout/cycle6"/>
    <dgm:cxn modelId="{F2F0AF40-A828-493F-B706-67EC8A044B20}" srcId="{63747272-3841-47CE-956A-B6A5758B8DB8}" destId="{FA6783BC-C16D-46F5-B253-44AAB7045BC0}" srcOrd="4" destOrd="0" parTransId="{CE65FD75-8119-49B1-99F0-482E3F523B9C}" sibTransId="{AFD2A178-EF0E-4A5A-B9A9-7387AA24D292}"/>
    <dgm:cxn modelId="{7378F0E9-8C2D-4134-924D-5114A8733A30}" type="presOf" srcId="{34BE5DF1-EAFF-4932-B728-64FF5F5BE7B9}" destId="{1CF3B63F-22A4-464F-8671-2C164B6D7275}" srcOrd="0" destOrd="0" presId="urn:microsoft.com/office/officeart/2005/8/layout/cycle6"/>
    <dgm:cxn modelId="{A770424E-A8FA-44AA-978A-D0E1BD2EE03A}" type="presOf" srcId="{744AA338-F1D0-4F93-A494-F8CCADE6B7E7}" destId="{A0BCE520-4109-451E-A4A7-3DDCED2E5A74}" srcOrd="0" destOrd="0" presId="urn:microsoft.com/office/officeart/2005/8/layout/cycle6"/>
    <dgm:cxn modelId="{1B1C6663-7E2A-4166-A741-56FA3B012E9D}" srcId="{63747272-3841-47CE-956A-B6A5758B8DB8}" destId="{78758EBC-DEE4-41D4-8540-B708E7ED8249}" srcOrd="1" destOrd="0" parTransId="{3403DF70-9542-465C-863D-2F8DA3EBAC52}" sibTransId="{7F931731-A2C8-4CFB-9CA5-22A4555C7DFD}"/>
    <dgm:cxn modelId="{24379168-C6C9-41FE-BC38-077EAD66075B}" srcId="{63747272-3841-47CE-956A-B6A5758B8DB8}" destId="{35049027-4398-4C6E-9482-96E56F55FAB7}" srcOrd="3" destOrd="0" parTransId="{0121D73B-942C-4B1A-A1F5-10E57BFFC332}" sibTransId="{5D4F02A9-6FCD-4B5C-A5F8-2C8E39EA8E5A}"/>
    <dgm:cxn modelId="{67D3262B-41C6-40A5-A497-7F99F560242E}" srcId="{63747272-3841-47CE-956A-B6A5758B8DB8}" destId="{5D8FDCAB-FAF7-4A92-9ED4-C53945A7B669}" srcOrd="5" destOrd="0" parTransId="{6E51D0E8-53CF-4BEB-BD84-60068D6049D0}" sibTransId="{34BE5DF1-EAFF-4932-B728-64FF5F5BE7B9}"/>
    <dgm:cxn modelId="{BE4A9CEA-0830-4633-AB66-F3DFE3704676}" type="presOf" srcId="{63747272-3841-47CE-956A-B6A5758B8DB8}" destId="{A31C8AB1-E336-4338-A876-D02BA354D7E7}" srcOrd="0" destOrd="0" presId="urn:microsoft.com/office/officeart/2005/8/layout/cycle6"/>
    <dgm:cxn modelId="{FBA65A1A-C8E9-4382-A2BA-A097BAA8D8F6}" type="presOf" srcId="{AFD2A178-EF0E-4A5A-B9A9-7387AA24D292}" destId="{A3729915-3A6E-400D-AB1A-8892EABEB5D6}" srcOrd="0" destOrd="0" presId="urn:microsoft.com/office/officeart/2005/8/layout/cycle6"/>
    <dgm:cxn modelId="{9A748DA6-8543-4DA1-94B3-B527592FCB8F}" srcId="{63747272-3841-47CE-956A-B6A5758B8DB8}" destId="{27D3D207-3643-45AA-9B9B-E5CBAD0A5612}" srcOrd="2" destOrd="0" parTransId="{AA9FC8B0-E900-4969-B54A-4A845E157A5B}" sibTransId="{3BD875B5-9E3C-4939-B675-60EB00B9DD32}"/>
    <dgm:cxn modelId="{8E0591F3-1BC5-426B-87D5-730B734AF86D}" type="presOf" srcId="{A72EC75D-09D1-4C50-BA49-2250216D6453}" destId="{7834BDA9-D271-4580-B2D3-F058F47F022B}" srcOrd="0" destOrd="0" presId="urn:microsoft.com/office/officeart/2005/8/layout/cycle6"/>
    <dgm:cxn modelId="{7FA40E1F-F4D6-4F3D-A893-485737BE335A}" srcId="{63747272-3841-47CE-956A-B6A5758B8DB8}" destId="{926D2F0D-6300-46F9-A9B8-012CBF8FA5E2}" srcOrd="6" destOrd="0" parTransId="{4EBEB7D5-8382-43BC-BCA4-895B85C6211E}" sibTransId="{4347C2C5-19A9-4791-915B-1DB7DBB6B764}"/>
    <dgm:cxn modelId="{2550989F-F64B-4D8E-A49F-F5D7336D40AC}" type="presOf" srcId="{35049027-4398-4C6E-9482-96E56F55FAB7}" destId="{505C269A-4A77-4715-B056-D38DC5B55BD6}" srcOrd="0" destOrd="0" presId="urn:microsoft.com/office/officeart/2005/8/layout/cycle6"/>
    <dgm:cxn modelId="{6258A2AA-C6CE-4A05-9D62-09A093BB34CF}" srcId="{63747272-3841-47CE-956A-B6A5758B8DB8}" destId="{98B8FD9D-AB56-4AD5-A4F0-10B27BFA1167}" srcOrd="0" destOrd="0" parTransId="{1F96BCC0-0362-4644-967E-EB0520BB7062}" sibTransId="{6025B4CD-C963-4B59-BE9D-1A3BDE041065}"/>
    <dgm:cxn modelId="{8EB214DE-A96D-4FD4-9BF8-77826A44CA81}" srcId="{63747272-3841-47CE-956A-B6A5758B8DB8}" destId="{A72EC75D-09D1-4C50-BA49-2250216D6453}" srcOrd="7" destOrd="0" parTransId="{80BE5148-7D43-4526-908B-55A00179654B}" sibTransId="{744AA338-F1D0-4F93-A494-F8CCADE6B7E7}"/>
    <dgm:cxn modelId="{B76DC07A-49C8-43C5-9216-61CAFF6374C9}" type="presOf" srcId="{5D4F02A9-6FCD-4B5C-A5F8-2C8E39EA8E5A}" destId="{FB0FB9A0-447F-417C-9424-6B55856E6BB7}" srcOrd="0" destOrd="0" presId="urn:microsoft.com/office/officeart/2005/8/layout/cycle6"/>
    <dgm:cxn modelId="{400092FA-2C37-443F-BF99-C8D92F1C75B2}" type="presOf" srcId="{5D8FDCAB-FAF7-4A92-9ED4-C53945A7B669}" destId="{B27B216F-B717-4358-9BE8-3C3B92B6CF80}" srcOrd="0" destOrd="0" presId="urn:microsoft.com/office/officeart/2005/8/layout/cycle6"/>
    <dgm:cxn modelId="{1ABDF920-7B05-4BCA-BEDF-7B763783FD76}" type="presOf" srcId="{6025B4CD-C963-4B59-BE9D-1A3BDE041065}" destId="{A4F8FC2E-0AD1-4687-8DFA-BC5704D26B67}" srcOrd="0" destOrd="0" presId="urn:microsoft.com/office/officeart/2005/8/layout/cycle6"/>
    <dgm:cxn modelId="{CE91487B-648A-4E4F-95FC-7C2E704B4EA6}" type="presOf" srcId="{27D3D207-3643-45AA-9B9B-E5CBAD0A5612}" destId="{DD2B0D20-F721-4BBF-AAC3-D20B5F07B5F7}" srcOrd="0" destOrd="0" presId="urn:microsoft.com/office/officeart/2005/8/layout/cycle6"/>
    <dgm:cxn modelId="{A9D16B11-8158-4FE7-A54F-7A9DAA15998D}" type="presOf" srcId="{98B8FD9D-AB56-4AD5-A4F0-10B27BFA1167}" destId="{6094DA02-3339-479F-A2FD-250DA11E704E}" srcOrd="0" destOrd="0" presId="urn:microsoft.com/office/officeart/2005/8/layout/cycle6"/>
    <dgm:cxn modelId="{A505BFFE-DF6E-4CCA-ADC1-C24A89D43E65}" type="presOf" srcId="{FA6783BC-C16D-46F5-B253-44AAB7045BC0}" destId="{70F3276B-9656-4541-AC27-B1A11E7C1EE3}" srcOrd="0" destOrd="0" presId="urn:microsoft.com/office/officeart/2005/8/layout/cycle6"/>
    <dgm:cxn modelId="{B7D0E5CF-E9E8-4423-94D8-A4E305DC10D9}" type="presOf" srcId="{926D2F0D-6300-46F9-A9B8-012CBF8FA5E2}" destId="{A728A9DE-47F6-4089-830E-455FB002C0F8}" srcOrd="0" destOrd="0" presId="urn:microsoft.com/office/officeart/2005/8/layout/cycle6"/>
    <dgm:cxn modelId="{22ADCFD8-B793-4D03-9367-B37205546345}" type="presOf" srcId="{4347C2C5-19A9-4791-915B-1DB7DBB6B764}" destId="{76A76CEE-B8F1-4C0A-9B66-C0CBC8960996}" srcOrd="0" destOrd="0" presId="urn:microsoft.com/office/officeart/2005/8/layout/cycle6"/>
    <dgm:cxn modelId="{33340EC6-1563-496F-8B43-3F44A0631677}" type="presOf" srcId="{3BD875B5-9E3C-4939-B675-60EB00B9DD32}" destId="{E2EF5162-7120-40CF-A956-E0B305A6F857}" srcOrd="0" destOrd="0" presId="urn:microsoft.com/office/officeart/2005/8/layout/cycle6"/>
    <dgm:cxn modelId="{666C21B5-7436-417F-8A07-F122E994D864}" type="presOf" srcId="{78758EBC-DEE4-41D4-8540-B708E7ED8249}" destId="{E3A4D531-1B4F-4B99-8782-01F008A82542}" srcOrd="0" destOrd="0" presId="urn:microsoft.com/office/officeart/2005/8/layout/cycle6"/>
    <dgm:cxn modelId="{77353CD5-D045-4F52-9676-47A353C7CBBD}" type="presParOf" srcId="{A31C8AB1-E336-4338-A876-D02BA354D7E7}" destId="{6094DA02-3339-479F-A2FD-250DA11E704E}" srcOrd="0" destOrd="0" presId="urn:microsoft.com/office/officeart/2005/8/layout/cycle6"/>
    <dgm:cxn modelId="{AF54FD49-52F6-4FF8-A095-E52ED4D1283B}" type="presParOf" srcId="{A31C8AB1-E336-4338-A876-D02BA354D7E7}" destId="{6FEC7FB3-A6E5-4A36-895B-F2BE9E4F21DD}" srcOrd="1" destOrd="0" presId="urn:microsoft.com/office/officeart/2005/8/layout/cycle6"/>
    <dgm:cxn modelId="{0DFF5FE5-51DA-4FFD-A558-2532FE52A1B8}" type="presParOf" srcId="{A31C8AB1-E336-4338-A876-D02BA354D7E7}" destId="{A4F8FC2E-0AD1-4687-8DFA-BC5704D26B67}" srcOrd="2" destOrd="0" presId="urn:microsoft.com/office/officeart/2005/8/layout/cycle6"/>
    <dgm:cxn modelId="{306065D5-5DC9-48C2-AAF5-0F82DB262F6E}" type="presParOf" srcId="{A31C8AB1-E336-4338-A876-D02BA354D7E7}" destId="{E3A4D531-1B4F-4B99-8782-01F008A82542}" srcOrd="3" destOrd="0" presId="urn:microsoft.com/office/officeart/2005/8/layout/cycle6"/>
    <dgm:cxn modelId="{14C1383C-652C-4C82-A7EE-662D00579214}" type="presParOf" srcId="{A31C8AB1-E336-4338-A876-D02BA354D7E7}" destId="{32D7FE07-87D6-4807-9FC4-7141ECE2A5E9}" srcOrd="4" destOrd="0" presId="urn:microsoft.com/office/officeart/2005/8/layout/cycle6"/>
    <dgm:cxn modelId="{70175F16-D0CF-40CF-BE27-20B080984CB8}" type="presParOf" srcId="{A31C8AB1-E336-4338-A876-D02BA354D7E7}" destId="{30A83ECA-F3C3-46CE-9E5F-2B3271ACE396}" srcOrd="5" destOrd="0" presId="urn:microsoft.com/office/officeart/2005/8/layout/cycle6"/>
    <dgm:cxn modelId="{0253A470-00C6-489D-87A6-A65C0FA90BAA}" type="presParOf" srcId="{A31C8AB1-E336-4338-A876-D02BA354D7E7}" destId="{DD2B0D20-F721-4BBF-AAC3-D20B5F07B5F7}" srcOrd="6" destOrd="0" presId="urn:microsoft.com/office/officeart/2005/8/layout/cycle6"/>
    <dgm:cxn modelId="{0CD8F0AD-706A-49DB-AFD7-BEC90225A1B8}" type="presParOf" srcId="{A31C8AB1-E336-4338-A876-D02BA354D7E7}" destId="{5F63BEAD-73C5-440F-8F14-323A7C47BB54}" srcOrd="7" destOrd="0" presId="urn:microsoft.com/office/officeart/2005/8/layout/cycle6"/>
    <dgm:cxn modelId="{42DF7723-8A8A-4A38-ACA3-9A2DA1C395AD}" type="presParOf" srcId="{A31C8AB1-E336-4338-A876-D02BA354D7E7}" destId="{E2EF5162-7120-40CF-A956-E0B305A6F857}" srcOrd="8" destOrd="0" presId="urn:microsoft.com/office/officeart/2005/8/layout/cycle6"/>
    <dgm:cxn modelId="{9DA3EBEA-37BC-44F0-9578-142AF51EFE36}" type="presParOf" srcId="{A31C8AB1-E336-4338-A876-D02BA354D7E7}" destId="{505C269A-4A77-4715-B056-D38DC5B55BD6}" srcOrd="9" destOrd="0" presId="urn:microsoft.com/office/officeart/2005/8/layout/cycle6"/>
    <dgm:cxn modelId="{1A8D8271-5396-4808-9B28-7994D4050791}" type="presParOf" srcId="{A31C8AB1-E336-4338-A876-D02BA354D7E7}" destId="{F95B0861-D695-4F12-A470-D7FB6312BC3A}" srcOrd="10" destOrd="0" presId="urn:microsoft.com/office/officeart/2005/8/layout/cycle6"/>
    <dgm:cxn modelId="{5D19E8F9-065A-4503-9DF9-5586C80FB795}" type="presParOf" srcId="{A31C8AB1-E336-4338-A876-D02BA354D7E7}" destId="{FB0FB9A0-447F-417C-9424-6B55856E6BB7}" srcOrd="11" destOrd="0" presId="urn:microsoft.com/office/officeart/2005/8/layout/cycle6"/>
    <dgm:cxn modelId="{9A271448-7C6D-460A-9780-7E52B9F1C3EB}" type="presParOf" srcId="{A31C8AB1-E336-4338-A876-D02BA354D7E7}" destId="{70F3276B-9656-4541-AC27-B1A11E7C1EE3}" srcOrd="12" destOrd="0" presId="urn:microsoft.com/office/officeart/2005/8/layout/cycle6"/>
    <dgm:cxn modelId="{52A1A802-3B48-41FF-8D44-B0B8D4EABEE5}" type="presParOf" srcId="{A31C8AB1-E336-4338-A876-D02BA354D7E7}" destId="{E9F0C750-EA7F-4410-9E95-FE2D0EC5DDDC}" srcOrd="13" destOrd="0" presId="urn:microsoft.com/office/officeart/2005/8/layout/cycle6"/>
    <dgm:cxn modelId="{71DFCCFD-88CB-4B97-889F-E4A6322E09F0}" type="presParOf" srcId="{A31C8AB1-E336-4338-A876-D02BA354D7E7}" destId="{A3729915-3A6E-400D-AB1A-8892EABEB5D6}" srcOrd="14" destOrd="0" presId="urn:microsoft.com/office/officeart/2005/8/layout/cycle6"/>
    <dgm:cxn modelId="{4C0F4EA0-6799-498E-9293-A742D9FF20F0}" type="presParOf" srcId="{A31C8AB1-E336-4338-A876-D02BA354D7E7}" destId="{B27B216F-B717-4358-9BE8-3C3B92B6CF80}" srcOrd="15" destOrd="0" presId="urn:microsoft.com/office/officeart/2005/8/layout/cycle6"/>
    <dgm:cxn modelId="{3190C317-F39C-45AE-946D-F99792922312}" type="presParOf" srcId="{A31C8AB1-E336-4338-A876-D02BA354D7E7}" destId="{592A50B0-1A25-40A3-A471-498514A90EA8}" srcOrd="16" destOrd="0" presId="urn:microsoft.com/office/officeart/2005/8/layout/cycle6"/>
    <dgm:cxn modelId="{1698A943-5F3D-4E81-B6D1-FC522452B1FF}" type="presParOf" srcId="{A31C8AB1-E336-4338-A876-D02BA354D7E7}" destId="{1CF3B63F-22A4-464F-8671-2C164B6D7275}" srcOrd="17" destOrd="0" presId="urn:microsoft.com/office/officeart/2005/8/layout/cycle6"/>
    <dgm:cxn modelId="{6A60E2BE-923A-4640-A457-E87A0E86292E}" type="presParOf" srcId="{A31C8AB1-E336-4338-A876-D02BA354D7E7}" destId="{A728A9DE-47F6-4089-830E-455FB002C0F8}" srcOrd="18" destOrd="0" presId="urn:microsoft.com/office/officeart/2005/8/layout/cycle6"/>
    <dgm:cxn modelId="{9FDD6B09-A0AF-46DF-9520-C84470E022F5}" type="presParOf" srcId="{A31C8AB1-E336-4338-A876-D02BA354D7E7}" destId="{274A2BA5-9A2D-4496-A586-60E4BFA542E2}" srcOrd="19" destOrd="0" presId="urn:microsoft.com/office/officeart/2005/8/layout/cycle6"/>
    <dgm:cxn modelId="{4F2C808C-4152-4436-81FB-D221E68C99CE}" type="presParOf" srcId="{A31C8AB1-E336-4338-A876-D02BA354D7E7}" destId="{76A76CEE-B8F1-4C0A-9B66-C0CBC8960996}" srcOrd="20" destOrd="0" presId="urn:microsoft.com/office/officeart/2005/8/layout/cycle6"/>
    <dgm:cxn modelId="{367A3DCF-DE38-458D-A86B-EB33612BDDD2}" type="presParOf" srcId="{A31C8AB1-E336-4338-A876-D02BA354D7E7}" destId="{7834BDA9-D271-4580-B2D3-F058F47F022B}" srcOrd="21" destOrd="0" presId="urn:microsoft.com/office/officeart/2005/8/layout/cycle6"/>
    <dgm:cxn modelId="{67B7A5EF-B5A8-45D2-BE92-31D1F191A17C}" type="presParOf" srcId="{A31C8AB1-E336-4338-A876-D02BA354D7E7}" destId="{24FE28F1-5CB2-41D2-AD97-A4461675D59C}" srcOrd="22" destOrd="0" presId="urn:microsoft.com/office/officeart/2005/8/layout/cycle6"/>
    <dgm:cxn modelId="{CA956438-CF88-4DDD-8E34-22DC7CB820A9}" type="presParOf" srcId="{A31C8AB1-E336-4338-A876-D02BA354D7E7}" destId="{A0BCE520-4109-451E-A4A7-3DDCED2E5A74}" srcOrd="23"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DCDA9-DF8B-4580-9940-7BFB0E8BBA6F}" type="doc">
      <dgm:prSet loTypeId="urn:microsoft.com/office/officeart/2008/layout/StripedAccentList" loCatId="list" qsTypeId="urn:microsoft.com/office/officeart/2005/8/quickstyle/simple1" qsCatId="simple" csTypeId="urn:microsoft.com/office/officeart/2005/8/colors/accent1_2" csCatId="accent1" phldr="1"/>
      <dgm:spPr/>
      <dgm:t>
        <a:bodyPr/>
        <a:lstStyle/>
        <a:p>
          <a:endParaRPr lang="en-US"/>
        </a:p>
      </dgm:t>
    </dgm:pt>
    <dgm:pt modelId="{B3D8EAA8-28AC-4CAA-B54E-170803469ABE}">
      <dgm:prSet phldrT="[Text]" custT="1"/>
      <dgm:spPr/>
      <dgm:t>
        <a:bodyPr/>
        <a:lstStyle/>
        <a:p>
          <a:r>
            <a:rPr lang="en-US" sz="2400" b="1" baseline="0" dirty="0" smtClean="0">
              <a:solidFill>
                <a:schemeClr val="accent1"/>
              </a:solidFill>
              <a:effectLst>
                <a:outerShdw blurRad="38100" dist="38100" dir="2700000" algn="tl">
                  <a:srgbClr val="000000">
                    <a:alpha val="43137"/>
                  </a:srgbClr>
                </a:outerShdw>
              </a:effectLst>
            </a:rPr>
            <a:t>New</a:t>
          </a:r>
          <a:endParaRPr lang="en-US" sz="3200" b="1" baseline="0" dirty="0">
            <a:solidFill>
              <a:schemeClr val="accent1"/>
            </a:solidFill>
            <a:effectLst>
              <a:outerShdw blurRad="38100" dist="38100" dir="2700000" algn="tl">
                <a:srgbClr val="000000">
                  <a:alpha val="43137"/>
                </a:srgbClr>
              </a:outerShdw>
            </a:effectLst>
          </a:endParaRPr>
        </a:p>
      </dgm:t>
    </dgm:pt>
    <dgm:pt modelId="{40EE45B2-6A9D-4D1B-A6C4-5BF50D1399FA}" type="parTrans" cxnId="{E7E2AB9D-BD0B-4A73-9F04-6A5F5C29D586}">
      <dgm:prSet/>
      <dgm:spPr/>
      <dgm:t>
        <a:bodyPr/>
        <a:lstStyle/>
        <a:p>
          <a:endParaRPr lang="en-US" sz="2800"/>
        </a:p>
      </dgm:t>
    </dgm:pt>
    <dgm:pt modelId="{F864ECF8-3103-4018-9D04-9ABE51CE5227}" type="sibTrans" cxnId="{E7E2AB9D-BD0B-4A73-9F04-6A5F5C29D586}">
      <dgm:prSet/>
      <dgm:spPr/>
      <dgm:t>
        <a:bodyPr/>
        <a:lstStyle/>
        <a:p>
          <a:endParaRPr lang="en-US" sz="2800"/>
        </a:p>
      </dgm:t>
    </dgm:pt>
    <dgm:pt modelId="{AA8E8029-6C4F-4659-894F-64D9C4D051FC}">
      <dgm:prSet phldrT="[Text]" custT="1"/>
      <dgm:spPr>
        <a:solidFill>
          <a:schemeClr val="accent1"/>
        </a:solidFill>
      </dgm:spPr>
      <dgm:t>
        <a:bodyPr/>
        <a:lstStyle/>
        <a:p>
          <a:pPr rtl="0"/>
          <a:r>
            <a:rPr lang="en-US" sz="1400" b="1" i="0" u="none" dirty="0" smtClean="0">
              <a:solidFill>
                <a:schemeClr val="bg1"/>
              </a:solidFill>
            </a:rPr>
            <a:t>New-</a:t>
          </a:r>
          <a:r>
            <a:rPr lang="en-US" sz="1400" b="1" i="0" u="none" dirty="0" err="1" smtClean="0">
              <a:solidFill>
                <a:schemeClr val="bg1"/>
              </a:solidFill>
            </a:rPr>
            <a:t>GPLink</a:t>
          </a:r>
          <a:endParaRPr lang="en-US" sz="1400" b="1" dirty="0">
            <a:solidFill>
              <a:schemeClr val="bg1"/>
            </a:solidFill>
          </a:endParaRPr>
        </a:p>
      </dgm:t>
    </dgm:pt>
    <dgm:pt modelId="{3AFE49BF-847D-4263-9672-A5654F81EA63}" type="parTrans" cxnId="{4F11A87A-689E-4B1A-89E1-E7427CA725A4}">
      <dgm:prSet/>
      <dgm:spPr/>
      <dgm:t>
        <a:bodyPr/>
        <a:lstStyle/>
        <a:p>
          <a:endParaRPr lang="en-US" sz="2800"/>
        </a:p>
      </dgm:t>
    </dgm:pt>
    <dgm:pt modelId="{4CB7585E-AF61-4B29-B44D-2DBFF84C2A87}" type="sibTrans" cxnId="{4F11A87A-689E-4B1A-89E1-E7427CA725A4}">
      <dgm:prSet/>
      <dgm:spPr/>
      <dgm:t>
        <a:bodyPr/>
        <a:lstStyle/>
        <a:p>
          <a:endParaRPr lang="en-US" sz="2800"/>
        </a:p>
      </dgm:t>
    </dgm:pt>
    <dgm:pt modelId="{678D12E9-BCA0-4416-985F-74C3C342B2C5}">
      <dgm:prSet phldrT="[Text]" custT="1"/>
      <dgm:spPr/>
      <dgm:t>
        <a:bodyPr/>
        <a:lstStyle/>
        <a:p>
          <a:r>
            <a:rPr lang="en-US" sz="2400" b="1" baseline="0" dirty="0" smtClean="0">
              <a:solidFill>
                <a:schemeClr val="accent1"/>
              </a:solidFill>
              <a:effectLst>
                <a:outerShdw blurRad="38100" dist="38100" dir="2700000" algn="tl">
                  <a:srgbClr val="000000">
                    <a:alpha val="43137"/>
                  </a:srgbClr>
                </a:outerShdw>
              </a:effectLst>
            </a:rPr>
            <a:t>Get</a:t>
          </a:r>
          <a:endParaRPr lang="en-US" sz="3200" b="1" baseline="0" dirty="0">
            <a:solidFill>
              <a:schemeClr val="accent1"/>
            </a:solidFill>
            <a:effectLst>
              <a:outerShdw blurRad="38100" dist="38100" dir="2700000" algn="tl">
                <a:srgbClr val="000000">
                  <a:alpha val="43137"/>
                </a:srgbClr>
              </a:outerShdw>
            </a:effectLst>
          </a:endParaRPr>
        </a:p>
      </dgm:t>
    </dgm:pt>
    <dgm:pt modelId="{241AF09E-1446-4786-B802-9807BA5E1FF4}" type="parTrans" cxnId="{EDD9AFC3-16A9-421C-8649-3FA1F5A4A145}">
      <dgm:prSet/>
      <dgm:spPr/>
      <dgm:t>
        <a:bodyPr/>
        <a:lstStyle/>
        <a:p>
          <a:endParaRPr lang="en-US" sz="2800"/>
        </a:p>
      </dgm:t>
    </dgm:pt>
    <dgm:pt modelId="{4C77B3BC-169B-4D36-BA8E-34413D6989B0}" type="sibTrans" cxnId="{EDD9AFC3-16A9-421C-8649-3FA1F5A4A145}">
      <dgm:prSet/>
      <dgm:spPr/>
      <dgm:t>
        <a:bodyPr/>
        <a:lstStyle/>
        <a:p>
          <a:endParaRPr lang="en-US" sz="2800"/>
        </a:p>
      </dgm:t>
    </dgm:pt>
    <dgm:pt modelId="{FA0F000C-21AA-43FB-A63B-E4310DF8F1B1}">
      <dgm:prSet phldrT="[Text]" custT="1"/>
      <dgm:spPr>
        <a:solidFill>
          <a:schemeClr val="accent1"/>
        </a:solidFill>
        <a:ln>
          <a:solidFill>
            <a:schemeClr val="accent1"/>
          </a:solidFill>
        </a:ln>
      </dgm:spPr>
      <dgm:t>
        <a:bodyPr/>
        <a:lstStyle/>
        <a:p>
          <a:pPr rtl="0"/>
          <a:r>
            <a:rPr lang="en-US" sz="1400" b="0" i="0" u="none" baseline="0" dirty="0" smtClean="0">
              <a:solidFill>
                <a:schemeClr val="bg1"/>
              </a:solidFill>
            </a:rPr>
            <a:t>Get-</a:t>
          </a:r>
          <a:r>
            <a:rPr lang="en-US" sz="1400" b="0" i="0" u="none" baseline="0" dirty="0" err="1" smtClean="0">
              <a:solidFill>
                <a:schemeClr val="bg1"/>
              </a:solidFill>
            </a:rPr>
            <a:t>GPInheritance</a:t>
          </a:r>
          <a:endParaRPr lang="en-US" sz="1400" baseline="0" dirty="0">
            <a:solidFill>
              <a:schemeClr val="bg1"/>
            </a:solidFill>
          </a:endParaRPr>
        </a:p>
      </dgm:t>
    </dgm:pt>
    <dgm:pt modelId="{7886E8AA-CD63-4271-BD60-1403F7231EA0}" type="parTrans" cxnId="{1184CC64-4098-40C1-A2A7-2BB503960F19}">
      <dgm:prSet/>
      <dgm:spPr/>
      <dgm:t>
        <a:bodyPr/>
        <a:lstStyle/>
        <a:p>
          <a:endParaRPr lang="en-US" sz="2800"/>
        </a:p>
      </dgm:t>
    </dgm:pt>
    <dgm:pt modelId="{34245B1D-6D1F-46AC-A96B-2B8EFE6796CB}" type="sibTrans" cxnId="{1184CC64-4098-40C1-A2A7-2BB503960F19}">
      <dgm:prSet/>
      <dgm:spPr/>
      <dgm:t>
        <a:bodyPr/>
        <a:lstStyle/>
        <a:p>
          <a:endParaRPr lang="en-US" sz="2800"/>
        </a:p>
      </dgm:t>
    </dgm:pt>
    <dgm:pt modelId="{BBC39B62-79AC-4BA4-A966-462B07A008DC}">
      <dgm:prSet phldrT="[Text]" custT="1"/>
      <dgm:spPr/>
      <dgm:t>
        <a:bodyPr/>
        <a:lstStyle/>
        <a:p>
          <a:r>
            <a:rPr lang="en-US" sz="2400" b="1" dirty="0" smtClean="0">
              <a:solidFill>
                <a:schemeClr val="accent1"/>
              </a:solidFill>
              <a:effectLst>
                <a:outerShdw blurRad="38100" dist="38100" dir="2700000" algn="tl">
                  <a:srgbClr val="000000">
                    <a:alpha val="43137"/>
                  </a:srgbClr>
                </a:outerShdw>
              </a:effectLst>
            </a:rPr>
            <a:t>Set</a:t>
          </a:r>
          <a:endParaRPr lang="en-US" sz="3200" b="1" dirty="0">
            <a:solidFill>
              <a:schemeClr val="accent1"/>
            </a:solidFill>
            <a:effectLst>
              <a:outerShdw blurRad="38100" dist="38100" dir="2700000" algn="tl">
                <a:srgbClr val="000000">
                  <a:alpha val="43137"/>
                </a:srgbClr>
              </a:outerShdw>
            </a:effectLst>
          </a:endParaRPr>
        </a:p>
      </dgm:t>
    </dgm:pt>
    <dgm:pt modelId="{20F2A9AB-0DBE-4139-B495-E8C28FC353EC}" type="parTrans" cxnId="{00610216-C618-44ED-87B6-07DF0C6F50B1}">
      <dgm:prSet/>
      <dgm:spPr/>
      <dgm:t>
        <a:bodyPr/>
        <a:lstStyle/>
        <a:p>
          <a:endParaRPr lang="en-US" sz="2800"/>
        </a:p>
      </dgm:t>
    </dgm:pt>
    <dgm:pt modelId="{A5E54D88-9BED-48B4-A9BC-9D20E1010C8C}" type="sibTrans" cxnId="{00610216-C618-44ED-87B6-07DF0C6F50B1}">
      <dgm:prSet/>
      <dgm:spPr/>
      <dgm:t>
        <a:bodyPr/>
        <a:lstStyle/>
        <a:p>
          <a:endParaRPr lang="en-US" sz="2800"/>
        </a:p>
      </dgm:t>
    </dgm:pt>
    <dgm:pt modelId="{32602393-3499-4040-87B6-1EB0254C633A}">
      <dgm:prSet phldrT="[Text]" custT="1"/>
      <dgm:spPr/>
      <dgm:t>
        <a:bodyPr/>
        <a:lstStyle/>
        <a:p>
          <a:pPr rtl="0"/>
          <a:r>
            <a:rPr lang="en-US" sz="1400" b="0" i="0" u="none" dirty="0" smtClean="0">
              <a:solidFill>
                <a:schemeClr val="bg1"/>
              </a:solidFill>
            </a:rPr>
            <a:t>Set-</a:t>
          </a:r>
          <a:r>
            <a:rPr lang="en-US" sz="1400" b="0" i="0" u="none" dirty="0" err="1" smtClean="0">
              <a:solidFill>
                <a:schemeClr val="bg1"/>
              </a:solidFill>
            </a:rPr>
            <a:t>GPInheritance</a:t>
          </a:r>
          <a:endParaRPr lang="en-US" sz="1400" dirty="0">
            <a:solidFill>
              <a:schemeClr val="bg1"/>
            </a:solidFill>
          </a:endParaRPr>
        </a:p>
      </dgm:t>
    </dgm:pt>
    <dgm:pt modelId="{4D230A28-4715-43E3-8BF3-BA3570F75553}" type="parTrans" cxnId="{06045332-A99D-42B2-9727-2C91F84F6DB4}">
      <dgm:prSet/>
      <dgm:spPr/>
      <dgm:t>
        <a:bodyPr/>
        <a:lstStyle/>
        <a:p>
          <a:endParaRPr lang="en-US" sz="2800"/>
        </a:p>
      </dgm:t>
    </dgm:pt>
    <dgm:pt modelId="{920E2D4F-713D-48EF-81C8-647BC54B2DF9}" type="sibTrans" cxnId="{06045332-A99D-42B2-9727-2C91F84F6DB4}">
      <dgm:prSet/>
      <dgm:spPr/>
      <dgm:t>
        <a:bodyPr/>
        <a:lstStyle/>
        <a:p>
          <a:endParaRPr lang="en-US" sz="2800"/>
        </a:p>
      </dgm:t>
    </dgm:pt>
    <dgm:pt modelId="{F301D6EF-1910-4029-B968-4726582CDDC9}">
      <dgm:prSet custT="1"/>
      <dgm:spPr>
        <a:solidFill>
          <a:schemeClr val="accent1"/>
        </a:solidFill>
      </dgm:spPr>
      <dgm:t>
        <a:bodyPr/>
        <a:lstStyle/>
        <a:p>
          <a:r>
            <a:rPr lang="en-US" sz="1400" b="0" i="0" u="none" dirty="0" smtClean="0">
              <a:solidFill>
                <a:schemeClr val="bg1"/>
              </a:solidFill>
            </a:rPr>
            <a:t>New-GPO</a:t>
          </a:r>
          <a:endParaRPr lang="en-US" sz="1400" dirty="0">
            <a:solidFill>
              <a:schemeClr val="bg1"/>
            </a:solidFill>
          </a:endParaRPr>
        </a:p>
      </dgm:t>
    </dgm:pt>
    <dgm:pt modelId="{BDF1F3F0-908F-4155-9DB6-349E69D88451}" type="parTrans" cxnId="{BC77BF34-F367-47E1-A743-22E179D3EE4B}">
      <dgm:prSet/>
      <dgm:spPr/>
      <dgm:t>
        <a:bodyPr/>
        <a:lstStyle/>
        <a:p>
          <a:endParaRPr lang="en-US" sz="2800"/>
        </a:p>
      </dgm:t>
    </dgm:pt>
    <dgm:pt modelId="{951CDA44-9624-4C80-8E4F-9F97D2675F7F}" type="sibTrans" cxnId="{BC77BF34-F367-47E1-A743-22E179D3EE4B}">
      <dgm:prSet/>
      <dgm:spPr/>
      <dgm:t>
        <a:bodyPr/>
        <a:lstStyle/>
        <a:p>
          <a:endParaRPr lang="en-US" sz="2800"/>
        </a:p>
      </dgm:t>
    </dgm:pt>
    <dgm:pt modelId="{988716FD-26FD-4D4F-A599-FA4BD8EC746B}">
      <dgm:prSet custT="1"/>
      <dgm:spPr>
        <a:solidFill>
          <a:schemeClr val="accent1"/>
        </a:solidFill>
      </dgm:spPr>
      <dgm:t>
        <a:bodyPr/>
        <a:lstStyle/>
        <a:p>
          <a:r>
            <a:rPr lang="en-US" sz="1400" b="0" i="0" u="none" dirty="0" smtClean="0">
              <a:solidFill>
                <a:schemeClr val="bg1"/>
              </a:solidFill>
            </a:rPr>
            <a:t>New-</a:t>
          </a:r>
          <a:r>
            <a:rPr lang="en-US" sz="1400" b="0" i="0" u="none" dirty="0" err="1" smtClean="0">
              <a:solidFill>
                <a:schemeClr val="bg1"/>
              </a:solidFill>
            </a:rPr>
            <a:t>GPStarterGPO</a:t>
          </a:r>
          <a:endParaRPr lang="en-US" sz="1400" dirty="0">
            <a:solidFill>
              <a:schemeClr val="bg1"/>
            </a:solidFill>
          </a:endParaRPr>
        </a:p>
      </dgm:t>
    </dgm:pt>
    <dgm:pt modelId="{5CB2FF09-BA40-405A-9240-5FA26EE5DDB8}" type="parTrans" cxnId="{E60A331C-14B7-43C3-828F-60DAF48DD9AE}">
      <dgm:prSet/>
      <dgm:spPr/>
      <dgm:t>
        <a:bodyPr/>
        <a:lstStyle/>
        <a:p>
          <a:endParaRPr lang="en-US" sz="2800"/>
        </a:p>
      </dgm:t>
    </dgm:pt>
    <dgm:pt modelId="{4017E4C0-ADE1-4257-9C8A-BADB858911E8}" type="sibTrans" cxnId="{E60A331C-14B7-43C3-828F-60DAF48DD9AE}">
      <dgm:prSet/>
      <dgm:spPr/>
      <dgm:t>
        <a:bodyPr/>
        <a:lstStyle/>
        <a:p>
          <a:endParaRPr lang="en-US" sz="2800"/>
        </a:p>
      </dgm:t>
    </dgm:pt>
    <dgm:pt modelId="{23F2981B-50FA-436F-823C-6E8F329074D9}">
      <dgm:prSet custT="1"/>
      <dgm:spPr>
        <a:solidFill>
          <a:schemeClr val="accent1"/>
        </a:solidFill>
        <a:ln>
          <a:solidFill>
            <a:schemeClr val="accent1"/>
          </a:solidFill>
        </a:ln>
      </dgm:spPr>
      <dgm:t>
        <a:bodyPr/>
        <a:lstStyle/>
        <a:p>
          <a:r>
            <a:rPr lang="en-US" sz="1400" b="0" i="0" u="none" baseline="0" dirty="0" smtClean="0">
              <a:solidFill>
                <a:schemeClr val="bg1"/>
              </a:solidFill>
            </a:rPr>
            <a:t>Get-GPO</a:t>
          </a:r>
          <a:endParaRPr lang="en-US" sz="1400" baseline="0" dirty="0">
            <a:solidFill>
              <a:schemeClr val="bg1"/>
            </a:solidFill>
          </a:endParaRPr>
        </a:p>
      </dgm:t>
    </dgm:pt>
    <dgm:pt modelId="{87AD3770-5814-4FA6-A129-87359CD01815}" type="parTrans" cxnId="{0FAFB890-D330-482F-B45B-BFF84A9B9837}">
      <dgm:prSet/>
      <dgm:spPr/>
      <dgm:t>
        <a:bodyPr/>
        <a:lstStyle/>
        <a:p>
          <a:endParaRPr lang="en-US" sz="2800"/>
        </a:p>
      </dgm:t>
    </dgm:pt>
    <dgm:pt modelId="{1E03EE53-8D57-47CD-9319-B85CE9C5D8DD}" type="sibTrans" cxnId="{0FAFB890-D330-482F-B45B-BFF84A9B9837}">
      <dgm:prSet/>
      <dgm:spPr/>
      <dgm:t>
        <a:bodyPr/>
        <a:lstStyle/>
        <a:p>
          <a:endParaRPr lang="en-US" sz="2800"/>
        </a:p>
      </dgm:t>
    </dgm:pt>
    <dgm:pt modelId="{1FB3BB72-A447-40DE-8282-13F966B4CB41}">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GPOReport</a:t>
          </a:r>
          <a:endParaRPr lang="en-US" sz="1400" baseline="0" dirty="0">
            <a:solidFill>
              <a:schemeClr val="bg1"/>
            </a:solidFill>
          </a:endParaRPr>
        </a:p>
      </dgm:t>
    </dgm:pt>
    <dgm:pt modelId="{6C59685D-2B16-42CD-BD31-9A73BEEA90E9}" type="parTrans" cxnId="{19605851-CD7B-4211-913B-22479F70F4B0}">
      <dgm:prSet/>
      <dgm:spPr/>
      <dgm:t>
        <a:bodyPr/>
        <a:lstStyle/>
        <a:p>
          <a:endParaRPr lang="en-US" sz="2800"/>
        </a:p>
      </dgm:t>
    </dgm:pt>
    <dgm:pt modelId="{E74DA2F9-4CA7-4DBE-AB15-BA16A3F41770}" type="sibTrans" cxnId="{19605851-CD7B-4211-913B-22479F70F4B0}">
      <dgm:prSet/>
      <dgm:spPr/>
      <dgm:t>
        <a:bodyPr/>
        <a:lstStyle/>
        <a:p>
          <a:endParaRPr lang="en-US" sz="2800"/>
        </a:p>
      </dgm:t>
    </dgm:pt>
    <dgm:pt modelId="{2549C24F-77A1-473E-B3FE-A697904F1637}">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GPPermissions</a:t>
          </a:r>
          <a:endParaRPr lang="en-US" sz="1400" baseline="0" dirty="0">
            <a:solidFill>
              <a:schemeClr val="bg1"/>
            </a:solidFill>
          </a:endParaRPr>
        </a:p>
      </dgm:t>
    </dgm:pt>
    <dgm:pt modelId="{6A2F6FBD-7414-4D61-8254-6DF321AD3888}" type="parTrans" cxnId="{C70097DA-F39F-42EB-9BC4-9C2C9C63F673}">
      <dgm:prSet/>
      <dgm:spPr/>
      <dgm:t>
        <a:bodyPr/>
        <a:lstStyle/>
        <a:p>
          <a:endParaRPr lang="en-US" sz="2800"/>
        </a:p>
      </dgm:t>
    </dgm:pt>
    <dgm:pt modelId="{1833E6AE-D177-4064-8F84-97229F8AF38F}" type="sibTrans" cxnId="{C70097DA-F39F-42EB-9BC4-9C2C9C63F673}">
      <dgm:prSet/>
      <dgm:spPr/>
      <dgm:t>
        <a:bodyPr/>
        <a:lstStyle/>
        <a:p>
          <a:endParaRPr lang="en-US" sz="2800"/>
        </a:p>
      </dgm:t>
    </dgm:pt>
    <dgm:pt modelId="{A234E1C1-69D8-470B-AA0B-EEBF2B4F0207}">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GPPrefRegistryValue</a:t>
          </a:r>
          <a:endParaRPr lang="en-US" sz="1400" baseline="0" dirty="0">
            <a:solidFill>
              <a:schemeClr val="bg1"/>
            </a:solidFill>
          </a:endParaRPr>
        </a:p>
      </dgm:t>
    </dgm:pt>
    <dgm:pt modelId="{BD2A7E24-BE19-4847-AB86-AFC425FA6159}" type="parTrans" cxnId="{9BD39D24-5D93-49DC-BE71-4E5965156372}">
      <dgm:prSet/>
      <dgm:spPr/>
      <dgm:t>
        <a:bodyPr/>
        <a:lstStyle/>
        <a:p>
          <a:endParaRPr lang="en-US" sz="2800"/>
        </a:p>
      </dgm:t>
    </dgm:pt>
    <dgm:pt modelId="{EEFCE27A-F335-4D2D-B189-D361DC2F5622}" type="sibTrans" cxnId="{9BD39D24-5D93-49DC-BE71-4E5965156372}">
      <dgm:prSet/>
      <dgm:spPr/>
      <dgm:t>
        <a:bodyPr/>
        <a:lstStyle/>
        <a:p>
          <a:endParaRPr lang="en-US" sz="2800"/>
        </a:p>
      </dgm:t>
    </dgm:pt>
    <dgm:pt modelId="{8F84F3B3-AC52-42D5-A666-DB9A557E53FC}">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GPRegistryValue</a:t>
          </a:r>
          <a:endParaRPr lang="en-US" sz="1400" baseline="0" dirty="0">
            <a:solidFill>
              <a:schemeClr val="bg1"/>
            </a:solidFill>
          </a:endParaRPr>
        </a:p>
      </dgm:t>
    </dgm:pt>
    <dgm:pt modelId="{CA23632A-E242-48F2-AFC2-E462411CE332}" type="parTrans" cxnId="{B9CF55A3-339A-491F-9EBB-97CA35446E39}">
      <dgm:prSet/>
      <dgm:spPr/>
      <dgm:t>
        <a:bodyPr/>
        <a:lstStyle/>
        <a:p>
          <a:endParaRPr lang="en-US" sz="2800"/>
        </a:p>
      </dgm:t>
    </dgm:pt>
    <dgm:pt modelId="{18C26E05-EF1B-4CC8-BE27-77CA3005AC4A}" type="sibTrans" cxnId="{B9CF55A3-339A-491F-9EBB-97CA35446E39}">
      <dgm:prSet/>
      <dgm:spPr/>
      <dgm:t>
        <a:bodyPr/>
        <a:lstStyle/>
        <a:p>
          <a:endParaRPr lang="en-US" sz="2800"/>
        </a:p>
      </dgm:t>
    </dgm:pt>
    <dgm:pt modelId="{36F5451A-AB3E-4E63-9BFD-772409714C4A}">
      <dgm:prSet custT="1"/>
      <dgm:spPr>
        <a:solidFill>
          <a:schemeClr val="accent1"/>
        </a:solidFill>
        <a:ln>
          <a:solidFill>
            <a:schemeClr val="accent1"/>
          </a:solidFill>
        </a:ln>
      </dgm:spPr>
      <dgm:t>
        <a:bodyPr/>
        <a:lstStyle/>
        <a:p>
          <a:r>
            <a:rPr lang="en-US" sz="1400" b="1" i="0" u="none" baseline="0" dirty="0" smtClean="0">
              <a:solidFill>
                <a:schemeClr val="bg1"/>
              </a:solidFill>
            </a:rPr>
            <a:t>Get-</a:t>
          </a:r>
          <a:r>
            <a:rPr lang="en-US" sz="1400" b="1" i="0" u="none" baseline="0" dirty="0" err="1" smtClean="0">
              <a:solidFill>
                <a:schemeClr val="bg1"/>
              </a:solidFill>
            </a:rPr>
            <a:t>GPResultantSetofPolicy</a:t>
          </a:r>
          <a:endParaRPr lang="en-US" sz="1400" b="1" baseline="0" dirty="0">
            <a:solidFill>
              <a:schemeClr val="bg1"/>
            </a:solidFill>
          </a:endParaRPr>
        </a:p>
      </dgm:t>
    </dgm:pt>
    <dgm:pt modelId="{C1B45929-63A7-4D1E-8726-2F5E4E2221A5}" type="parTrans" cxnId="{E838B23E-8338-4037-B770-285B4313B89E}">
      <dgm:prSet/>
      <dgm:spPr/>
      <dgm:t>
        <a:bodyPr/>
        <a:lstStyle/>
        <a:p>
          <a:endParaRPr lang="en-US" sz="2800"/>
        </a:p>
      </dgm:t>
    </dgm:pt>
    <dgm:pt modelId="{088F4943-CD5E-48DE-8EC9-ECA744BC99B7}" type="sibTrans" cxnId="{E838B23E-8338-4037-B770-285B4313B89E}">
      <dgm:prSet/>
      <dgm:spPr/>
      <dgm:t>
        <a:bodyPr/>
        <a:lstStyle/>
        <a:p>
          <a:endParaRPr lang="en-US" sz="2800"/>
        </a:p>
      </dgm:t>
    </dgm:pt>
    <dgm:pt modelId="{D26A970A-51A0-4572-8BDD-9E9D939B1319}">
      <dgm:prSet custT="1"/>
      <dgm:spPr>
        <a:solidFill>
          <a:schemeClr val="accent1"/>
        </a:solidFill>
        <a:ln>
          <a:solidFill>
            <a:schemeClr val="accent1"/>
          </a:solidFill>
        </a:ln>
      </dgm:spPr>
      <dgm:t>
        <a:bodyPr/>
        <a:lstStyle/>
        <a:p>
          <a:r>
            <a:rPr lang="en-US" sz="1400" b="0" i="0" u="none" baseline="0" dirty="0" smtClean="0">
              <a:solidFill>
                <a:schemeClr val="bg1"/>
              </a:solidFill>
            </a:rPr>
            <a:t>Get-</a:t>
          </a:r>
          <a:r>
            <a:rPr lang="en-US" sz="1400" b="0" i="0" u="none" baseline="0" dirty="0" err="1" smtClean="0">
              <a:solidFill>
                <a:schemeClr val="bg1"/>
              </a:solidFill>
            </a:rPr>
            <a:t>GPStarterGPO</a:t>
          </a:r>
          <a:endParaRPr lang="en-US" sz="1400" baseline="0" dirty="0">
            <a:solidFill>
              <a:schemeClr val="bg1"/>
            </a:solidFill>
          </a:endParaRPr>
        </a:p>
      </dgm:t>
    </dgm:pt>
    <dgm:pt modelId="{AF55D1B7-BD64-4BC6-9FCA-B5248C6F5967}" type="parTrans" cxnId="{1D6B7E0D-A117-43A0-AB5D-D95FE9A86BEA}">
      <dgm:prSet/>
      <dgm:spPr/>
      <dgm:t>
        <a:bodyPr/>
        <a:lstStyle/>
        <a:p>
          <a:endParaRPr lang="en-US" sz="2800"/>
        </a:p>
      </dgm:t>
    </dgm:pt>
    <dgm:pt modelId="{FAE7C8EE-CFB6-4B3C-B838-A0F84E617EBE}" type="sibTrans" cxnId="{1D6B7E0D-A117-43A0-AB5D-D95FE9A86BEA}">
      <dgm:prSet/>
      <dgm:spPr/>
      <dgm:t>
        <a:bodyPr/>
        <a:lstStyle/>
        <a:p>
          <a:endParaRPr lang="en-US" sz="2800"/>
        </a:p>
      </dgm:t>
    </dgm:pt>
    <dgm:pt modelId="{52EEECA0-8D86-4D51-A08B-4C8FC2849DC0}">
      <dgm:prSet custT="1"/>
      <dgm:spPr/>
      <dgm:t>
        <a:bodyPr/>
        <a:lstStyle/>
        <a:p>
          <a:r>
            <a:rPr lang="en-US" sz="1400" b="0" i="0" u="none" dirty="0" smtClean="0">
              <a:solidFill>
                <a:schemeClr val="bg1"/>
              </a:solidFill>
            </a:rPr>
            <a:t>Set-</a:t>
          </a:r>
          <a:r>
            <a:rPr lang="en-US" sz="1400" b="0" i="0" u="none" dirty="0" err="1" smtClean="0">
              <a:solidFill>
                <a:schemeClr val="bg1"/>
              </a:solidFill>
            </a:rPr>
            <a:t>GPLink</a:t>
          </a:r>
          <a:endParaRPr lang="en-US" sz="1400" b="0" dirty="0">
            <a:solidFill>
              <a:schemeClr val="bg1"/>
            </a:solidFill>
          </a:endParaRPr>
        </a:p>
      </dgm:t>
    </dgm:pt>
    <dgm:pt modelId="{9298484D-723B-43B3-8161-1BDA74734607}" type="parTrans" cxnId="{8C3DC0A9-5DC3-4CB8-81BB-B8AD5578E1DF}">
      <dgm:prSet/>
      <dgm:spPr/>
      <dgm:t>
        <a:bodyPr/>
        <a:lstStyle/>
        <a:p>
          <a:endParaRPr lang="en-US" sz="2800"/>
        </a:p>
      </dgm:t>
    </dgm:pt>
    <dgm:pt modelId="{F6730126-728F-469F-A3DB-95EB23C6140F}" type="sibTrans" cxnId="{8C3DC0A9-5DC3-4CB8-81BB-B8AD5578E1DF}">
      <dgm:prSet/>
      <dgm:spPr/>
      <dgm:t>
        <a:bodyPr/>
        <a:lstStyle/>
        <a:p>
          <a:endParaRPr lang="en-US" sz="2800"/>
        </a:p>
      </dgm:t>
    </dgm:pt>
    <dgm:pt modelId="{E0C84B60-BA22-4F66-9849-4DEB054ECC27}">
      <dgm:prSet custT="1"/>
      <dgm:spPr/>
      <dgm:t>
        <a:bodyPr/>
        <a:lstStyle/>
        <a:p>
          <a:r>
            <a:rPr lang="en-US" sz="1400" b="0" i="0" u="none" dirty="0" smtClean="0">
              <a:solidFill>
                <a:schemeClr val="bg1"/>
              </a:solidFill>
            </a:rPr>
            <a:t>Set-</a:t>
          </a:r>
          <a:r>
            <a:rPr lang="en-US" sz="1400" b="0" i="0" u="none" dirty="0" err="1" smtClean="0">
              <a:solidFill>
                <a:schemeClr val="bg1"/>
              </a:solidFill>
            </a:rPr>
            <a:t>GPPermissions</a:t>
          </a:r>
          <a:endParaRPr lang="en-US" sz="1400" dirty="0">
            <a:solidFill>
              <a:schemeClr val="bg1"/>
            </a:solidFill>
          </a:endParaRPr>
        </a:p>
      </dgm:t>
    </dgm:pt>
    <dgm:pt modelId="{6AB0BC81-F6C9-40B0-855B-2076E7AED321}" type="parTrans" cxnId="{8C8E847B-2523-498B-8A22-006105FECBF3}">
      <dgm:prSet/>
      <dgm:spPr/>
      <dgm:t>
        <a:bodyPr/>
        <a:lstStyle/>
        <a:p>
          <a:endParaRPr lang="en-US" sz="2800"/>
        </a:p>
      </dgm:t>
    </dgm:pt>
    <dgm:pt modelId="{74F51D6A-E4EE-4267-98BF-B7C5F89522BC}" type="sibTrans" cxnId="{8C8E847B-2523-498B-8A22-006105FECBF3}">
      <dgm:prSet/>
      <dgm:spPr/>
      <dgm:t>
        <a:bodyPr/>
        <a:lstStyle/>
        <a:p>
          <a:endParaRPr lang="en-US" sz="2800"/>
        </a:p>
      </dgm:t>
    </dgm:pt>
    <dgm:pt modelId="{18CC581A-580A-49F0-ACAE-7D4969EF2FCB}">
      <dgm:prSet custT="1"/>
      <dgm:spPr/>
      <dgm:t>
        <a:bodyPr/>
        <a:lstStyle/>
        <a:p>
          <a:r>
            <a:rPr lang="en-US" sz="1400" b="0" i="0" u="none" dirty="0" smtClean="0">
              <a:solidFill>
                <a:schemeClr val="bg1"/>
              </a:solidFill>
            </a:rPr>
            <a:t>Set-</a:t>
          </a:r>
          <a:r>
            <a:rPr lang="en-US" sz="1400" b="0" i="0" u="none" dirty="0" err="1" smtClean="0">
              <a:solidFill>
                <a:schemeClr val="bg1"/>
              </a:solidFill>
            </a:rPr>
            <a:t>GPPrefRegistryValue</a:t>
          </a:r>
          <a:endParaRPr lang="en-US" sz="1400" dirty="0">
            <a:solidFill>
              <a:schemeClr val="bg1"/>
            </a:solidFill>
          </a:endParaRPr>
        </a:p>
      </dgm:t>
    </dgm:pt>
    <dgm:pt modelId="{D304F7A8-A245-4FAB-B625-C7B0BD6E457B}" type="parTrans" cxnId="{9DE9F5CF-DC2B-4993-98A2-66268E5070F4}">
      <dgm:prSet/>
      <dgm:spPr/>
      <dgm:t>
        <a:bodyPr/>
        <a:lstStyle/>
        <a:p>
          <a:endParaRPr lang="en-US" sz="2800"/>
        </a:p>
      </dgm:t>
    </dgm:pt>
    <dgm:pt modelId="{BE84B1F3-F192-47AE-AE8F-52C9FFF4EC06}" type="sibTrans" cxnId="{9DE9F5CF-DC2B-4993-98A2-66268E5070F4}">
      <dgm:prSet/>
      <dgm:spPr/>
      <dgm:t>
        <a:bodyPr/>
        <a:lstStyle/>
        <a:p>
          <a:endParaRPr lang="en-US" sz="2800"/>
        </a:p>
      </dgm:t>
    </dgm:pt>
    <dgm:pt modelId="{FFD2A678-59E8-490B-8867-07141CCA2E49}">
      <dgm:prSet custT="1"/>
      <dgm:spPr/>
      <dgm:t>
        <a:bodyPr/>
        <a:lstStyle/>
        <a:p>
          <a:r>
            <a:rPr lang="en-US" sz="1400" b="0" i="0" u="none" dirty="0" smtClean="0">
              <a:solidFill>
                <a:schemeClr val="bg1"/>
              </a:solidFill>
            </a:rPr>
            <a:t>Set-</a:t>
          </a:r>
          <a:r>
            <a:rPr lang="en-US" sz="1400" b="0" i="0" u="none" dirty="0" err="1" smtClean="0">
              <a:solidFill>
                <a:schemeClr val="bg1"/>
              </a:solidFill>
            </a:rPr>
            <a:t>GPRegistryValue</a:t>
          </a:r>
          <a:endParaRPr lang="en-US" sz="1400" dirty="0">
            <a:solidFill>
              <a:schemeClr val="bg1"/>
            </a:solidFill>
          </a:endParaRPr>
        </a:p>
      </dgm:t>
    </dgm:pt>
    <dgm:pt modelId="{4A7DD340-B695-450F-81AC-1E4D38E30153}" type="parTrans" cxnId="{01E76734-515C-4C50-91C9-D953500AAF31}">
      <dgm:prSet/>
      <dgm:spPr/>
      <dgm:t>
        <a:bodyPr/>
        <a:lstStyle/>
        <a:p>
          <a:endParaRPr lang="en-US" sz="2800"/>
        </a:p>
      </dgm:t>
    </dgm:pt>
    <dgm:pt modelId="{A8547EE1-3ED1-493C-8CA3-A86C76427B54}" type="sibTrans" cxnId="{01E76734-515C-4C50-91C9-D953500AAF31}">
      <dgm:prSet/>
      <dgm:spPr/>
      <dgm:t>
        <a:bodyPr/>
        <a:lstStyle/>
        <a:p>
          <a:endParaRPr lang="en-US" sz="2800"/>
        </a:p>
      </dgm:t>
    </dgm:pt>
    <dgm:pt modelId="{42667BAE-603B-466D-95C8-03BD3B65A040}" type="pres">
      <dgm:prSet presAssocID="{63FDCDA9-DF8B-4580-9940-7BFB0E8BBA6F}" presName="Name0" presStyleCnt="0">
        <dgm:presLayoutVars>
          <dgm:dir/>
        </dgm:presLayoutVars>
      </dgm:prSet>
      <dgm:spPr/>
      <dgm:t>
        <a:bodyPr/>
        <a:lstStyle/>
        <a:p>
          <a:endParaRPr lang="en-US"/>
        </a:p>
      </dgm:t>
    </dgm:pt>
    <dgm:pt modelId="{7BDB04C5-15AA-453F-9126-4D89A2E9202C}" type="pres">
      <dgm:prSet presAssocID="{B3D8EAA8-28AC-4CAA-B54E-170803469ABE}" presName="composite" presStyleCnt="0"/>
      <dgm:spPr/>
    </dgm:pt>
    <dgm:pt modelId="{964076A1-CFFD-4FB5-8527-845ADC1E35F0}" type="pres">
      <dgm:prSet presAssocID="{B3D8EAA8-28AC-4CAA-B54E-170803469ABE}" presName="parallelogram1" presStyleLbl="fgAccFollowNode1" presStyleIdx="0" presStyleCnt="18" custScaleY="135934"/>
      <dgm:spPr/>
      <dgm:t>
        <a:bodyPr/>
        <a:lstStyle/>
        <a:p>
          <a:endParaRPr lang="en-US"/>
        </a:p>
      </dgm:t>
    </dgm:pt>
    <dgm:pt modelId="{3B2E577B-4215-45C2-870F-AA7BFF31C077}" type="pres">
      <dgm:prSet presAssocID="{B3D8EAA8-28AC-4CAA-B54E-170803469ABE}" presName="parallelogram2" presStyleLbl="fgAccFollowNode1" presStyleIdx="1" presStyleCnt="18" custScaleY="135934"/>
      <dgm:spPr/>
    </dgm:pt>
    <dgm:pt modelId="{294D6921-6D59-4CDA-BB8D-DBB785A8B770}" type="pres">
      <dgm:prSet presAssocID="{B3D8EAA8-28AC-4CAA-B54E-170803469ABE}" presName="parallelogram3" presStyleLbl="fgAccFollowNode1" presStyleIdx="2" presStyleCnt="18" custScaleY="135934"/>
      <dgm:spPr/>
    </dgm:pt>
    <dgm:pt modelId="{638ADBE5-6F5B-4807-B785-4405A21577D9}" type="pres">
      <dgm:prSet presAssocID="{B3D8EAA8-28AC-4CAA-B54E-170803469ABE}" presName="parallelogram4" presStyleLbl="fgAccFollowNode1" presStyleIdx="3" presStyleCnt="18" custScaleY="135934"/>
      <dgm:spPr/>
      <dgm:t>
        <a:bodyPr/>
        <a:lstStyle/>
        <a:p>
          <a:endParaRPr lang="en-US"/>
        </a:p>
      </dgm:t>
    </dgm:pt>
    <dgm:pt modelId="{38FFA513-CF95-447D-BB4C-BBC6D07FCF03}" type="pres">
      <dgm:prSet presAssocID="{B3D8EAA8-28AC-4CAA-B54E-170803469ABE}" presName="parallelogram5" presStyleLbl="fgAccFollowNode1" presStyleIdx="4" presStyleCnt="18" custScaleY="135934"/>
      <dgm:spPr/>
    </dgm:pt>
    <dgm:pt modelId="{2D38F62E-13AF-4CFA-908A-C863BA6F4F90}" type="pres">
      <dgm:prSet presAssocID="{B3D8EAA8-28AC-4CAA-B54E-170803469ABE}" presName="parallelogram6" presStyleLbl="fgAccFollowNode1" presStyleIdx="5" presStyleCnt="18" custScaleY="135934"/>
      <dgm:spPr/>
    </dgm:pt>
    <dgm:pt modelId="{F565CE42-D79F-46F7-97D4-D6ECB29E115D}" type="pres">
      <dgm:prSet presAssocID="{B3D8EAA8-28AC-4CAA-B54E-170803469ABE}" presName="rect1" presStyleLbl="alignNode1" presStyleIdx="0" presStyleCnt="3" custScaleY="129689">
        <dgm:presLayoutVars>
          <dgm:chMax val="0"/>
          <dgm:chPref val="0"/>
          <dgm:bulletEnabled val="1"/>
        </dgm:presLayoutVars>
      </dgm:prSet>
      <dgm:spPr/>
      <dgm:t>
        <a:bodyPr/>
        <a:lstStyle/>
        <a:p>
          <a:endParaRPr lang="en-US"/>
        </a:p>
      </dgm:t>
    </dgm:pt>
    <dgm:pt modelId="{678FC045-D1CC-48B6-BEF2-E6222A2577FC}" type="pres">
      <dgm:prSet presAssocID="{B3D8EAA8-28AC-4CAA-B54E-170803469ABE}" presName="rect2" presStyleLbl="revTx" presStyleIdx="0" presStyleCnt="0" custScaleY="56586" custLinFactNeighborX="-9522" custLinFactNeighborY="7480">
        <dgm:presLayoutVars>
          <dgm:chMax val="1"/>
          <dgm:chPref val="1"/>
          <dgm:bulletEnabled val="1"/>
        </dgm:presLayoutVars>
      </dgm:prSet>
      <dgm:spPr/>
      <dgm:t>
        <a:bodyPr/>
        <a:lstStyle/>
        <a:p>
          <a:endParaRPr lang="en-US"/>
        </a:p>
      </dgm:t>
    </dgm:pt>
    <dgm:pt modelId="{7F002275-D721-4726-A7D6-21474D812082}" type="pres">
      <dgm:prSet presAssocID="{F864ECF8-3103-4018-9D04-9ABE51CE5227}" presName="sibTrans" presStyleCnt="0"/>
      <dgm:spPr/>
    </dgm:pt>
    <dgm:pt modelId="{E530DF33-0F03-4048-A62E-0D6B9B108B68}" type="pres">
      <dgm:prSet presAssocID="{678D12E9-BCA0-4416-985F-74C3C342B2C5}" presName="composite" presStyleCnt="0"/>
      <dgm:spPr/>
    </dgm:pt>
    <dgm:pt modelId="{EBB27AD4-DD0F-4488-9C06-F1E0FD11B5B1}" type="pres">
      <dgm:prSet presAssocID="{678D12E9-BCA0-4416-985F-74C3C342B2C5}" presName="parallelogram1" presStyleLbl="fgAccFollowNode1" presStyleIdx="6" presStyleCnt="18" custScaleY="135934"/>
      <dgm:spPr/>
    </dgm:pt>
    <dgm:pt modelId="{EAF0BF8B-983A-478E-AA92-48370E5B26F8}" type="pres">
      <dgm:prSet presAssocID="{678D12E9-BCA0-4416-985F-74C3C342B2C5}" presName="parallelogram2" presStyleLbl="fgAccFollowNode1" presStyleIdx="7" presStyleCnt="18" custScaleY="135934"/>
      <dgm:spPr/>
    </dgm:pt>
    <dgm:pt modelId="{17D46BF0-FE5E-4651-B45A-89F03EE3C7D2}" type="pres">
      <dgm:prSet presAssocID="{678D12E9-BCA0-4416-985F-74C3C342B2C5}" presName="parallelogram3" presStyleLbl="fgAccFollowNode1" presStyleIdx="8" presStyleCnt="18" custScaleY="135934"/>
      <dgm:spPr/>
      <dgm:t>
        <a:bodyPr/>
        <a:lstStyle/>
        <a:p>
          <a:endParaRPr lang="en-US"/>
        </a:p>
      </dgm:t>
    </dgm:pt>
    <dgm:pt modelId="{1EBD2072-D9C0-4556-A6D2-BFF01CA9082C}" type="pres">
      <dgm:prSet presAssocID="{678D12E9-BCA0-4416-985F-74C3C342B2C5}" presName="parallelogram4" presStyleLbl="fgAccFollowNode1" presStyleIdx="9" presStyleCnt="18" custScaleY="135934"/>
      <dgm:spPr/>
      <dgm:t>
        <a:bodyPr/>
        <a:lstStyle/>
        <a:p>
          <a:endParaRPr lang="en-US"/>
        </a:p>
      </dgm:t>
    </dgm:pt>
    <dgm:pt modelId="{22A9F4D3-2787-4EFF-A132-D2A14AA32F64}" type="pres">
      <dgm:prSet presAssocID="{678D12E9-BCA0-4416-985F-74C3C342B2C5}" presName="parallelogram5" presStyleLbl="fgAccFollowNode1" presStyleIdx="10" presStyleCnt="18" custScaleY="135934"/>
      <dgm:spPr/>
    </dgm:pt>
    <dgm:pt modelId="{8C7619C1-BDB0-416B-8AC0-EBAB5751DE42}" type="pres">
      <dgm:prSet presAssocID="{678D12E9-BCA0-4416-985F-74C3C342B2C5}" presName="parallelogram6" presStyleLbl="fgAccFollowNode1" presStyleIdx="11" presStyleCnt="18" custScaleY="135934"/>
      <dgm:spPr/>
    </dgm:pt>
    <dgm:pt modelId="{F5ABB8B2-E720-4E09-AE96-F35B8F7135D7}" type="pres">
      <dgm:prSet presAssocID="{678D12E9-BCA0-4416-985F-74C3C342B2C5}" presName="rect1" presStyleLbl="alignNode1" presStyleIdx="1" presStyleCnt="3" custScaleX="115805" custScaleY="129689" custLinFactNeighborX="8944">
        <dgm:presLayoutVars>
          <dgm:chMax val="0"/>
          <dgm:chPref val="0"/>
          <dgm:bulletEnabled val="1"/>
        </dgm:presLayoutVars>
      </dgm:prSet>
      <dgm:spPr/>
      <dgm:t>
        <a:bodyPr/>
        <a:lstStyle/>
        <a:p>
          <a:endParaRPr lang="en-US"/>
        </a:p>
      </dgm:t>
    </dgm:pt>
    <dgm:pt modelId="{586ECBC1-2930-466C-B11B-B7B0D51E0564}" type="pres">
      <dgm:prSet presAssocID="{678D12E9-BCA0-4416-985F-74C3C342B2C5}" presName="rect2" presStyleLbl="revTx" presStyleIdx="0" presStyleCnt="0" custScaleY="56120" custLinFactNeighborX="-9522" custLinFactNeighborY="7854">
        <dgm:presLayoutVars>
          <dgm:chMax val="1"/>
          <dgm:chPref val="1"/>
          <dgm:bulletEnabled val="1"/>
        </dgm:presLayoutVars>
      </dgm:prSet>
      <dgm:spPr/>
      <dgm:t>
        <a:bodyPr/>
        <a:lstStyle/>
        <a:p>
          <a:endParaRPr lang="en-US"/>
        </a:p>
      </dgm:t>
    </dgm:pt>
    <dgm:pt modelId="{4B00CFDC-3EF5-453F-A0E0-3E2D592CAC19}" type="pres">
      <dgm:prSet presAssocID="{4C77B3BC-169B-4D36-BA8E-34413D6989B0}" presName="sibTrans" presStyleCnt="0"/>
      <dgm:spPr/>
    </dgm:pt>
    <dgm:pt modelId="{A6597CC7-2E78-47C8-A327-85FB11E63B63}" type="pres">
      <dgm:prSet presAssocID="{BBC39B62-79AC-4BA4-A966-462B07A008DC}" presName="composite" presStyleCnt="0"/>
      <dgm:spPr/>
    </dgm:pt>
    <dgm:pt modelId="{502172BE-35A0-40E9-93C6-AB967B9ADA1E}" type="pres">
      <dgm:prSet presAssocID="{BBC39B62-79AC-4BA4-A966-462B07A008DC}" presName="parallelogram1" presStyleLbl="fgAccFollowNode1" presStyleIdx="12" presStyleCnt="18" custScaleY="135934" custLinFactNeighborX="37074"/>
      <dgm:spPr/>
    </dgm:pt>
    <dgm:pt modelId="{D024519C-52A6-4E6C-B396-9531DA7E5BC5}" type="pres">
      <dgm:prSet presAssocID="{BBC39B62-79AC-4BA4-A966-462B07A008DC}" presName="parallelogram2" presStyleLbl="fgAccFollowNode1" presStyleIdx="13" presStyleCnt="18" custScaleY="135934" custLinFactX="15577" custLinFactNeighborX="100000" custLinFactNeighborY="902"/>
      <dgm:spPr/>
    </dgm:pt>
    <dgm:pt modelId="{AD5D5850-B17D-4388-93E2-610A3D5FF1F5}" type="pres">
      <dgm:prSet presAssocID="{BBC39B62-79AC-4BA4-A966-462B07A008DC}" presName="parallelogram3" presStyleLbl="fgAccFollowNode1" presStyleIdx="14" presStyleCnt="18" custScaleY="135934"/>
      <dgm:spPr/>
    </dgm:pt>
    <dgm:pt modelId="{58C8C809-5EFF-4749-830D-765DA7A2C8C5}" type="pres">
      <dgm:prSet presAssocID="{BBC39B62-79AC-4BA4-A966-462B07A008DC}" presName="parallelogram4" presStyleLbl="fgAccFollowNode1" presStyleIdx="15" presStyleCnt="18" custScaleY="135934"/>
      <dgm:spPr/>
    </dgm:pt>
    <dgm:pt modelId="{C4E737AE-7AA6-4E5B-B380-7A18712FEF0A}" type="pres">
      <dgm:prSet presAssocID="{BBC39B62-79AC-4BA4-A966-462B07A008DC}" presName="parallelogram5" presStyleLbl="fgAccFollowNode1" presStyleIdx="16" presStyleCnt="18" custScaleY="135934"/>
      <dgm:spPr/>
    </dgm:pt>
    <dgm:pt modelId="{2D7B4ECF-3316-499A-93EC-A57C5784E62C}" type="pres">
      <dgm:prSet presAssocID="{BBC39B62-79AC-4BA4-A966-462B07A008DC}" presName="parallelogram6" presStyleLbl="fgAccFollowNode1" presStyleIdx="17" presStyleCnt="18" custScaleY="135934"/>
      <dgm:spPr/>
      <dgm:t>
        <a:bodyPr/>
        <a:lstStyle/>
        <a:p>
          <a:endParaRPr lang="en-US"/>
        </a:p>
      </dgm:t>
    </dgm:pt>
    <dgm:pt modelId="{B7F6509B-8DA8-408E-BE96-415A68F81A6F}" type="pres">
      <dgm:prSet presAssocID="{BBC39B62-79AC-4BA4-A966-462B07A008DC}" presName="rect1" presStyleLbl="alignNode1" presStyleIdx="2" presStyleCnt="3" custScaleY="129689" custLinFactNeighborX="19006">
        <dgm:presLayoutVars>
          <dgm:chMax val="0"/>
          <dgm:chPref val="0"/>
          <dgm:bulletEnabled val="1"/>
        </dgm:presLayoutVars>
      </dgm:prSet>
      <dgm:spPr/>
      <dgm:t>
        <a:bodyPr/>
        <a:lstStyle/>
        <a:p>
          <a:endParaRPr lang="en-US"/>
        </a:p>
      </dgm:t>
    </dgm:pt>
    <dgm:pt modelId="{F6A2C227-BEC5-4222-9A38-B30FBCE1F1DB}" type="pres">
      <dgm:prSet presAssocID="{BBC39B62-79AC-4BA4-A966-462B07A008DC}" presName="rect2" presStyleLbl="revTx" presStyleIdx="0" presStyleCnt="0" custScaleY="49604" custLinFactNeighborX="8464" custLinFactNeighborY="12718">
        <dgm:presLayoutVars>
          <dgm:chMax val="1"/>
          <dgm:chPref val="1"/>
          <dgm:bulletEnabled val="1"/>
        </dgm:presLayoutVars>
      </dgm:prSet>
      <dgm:spPr/>
      <dgm:t>
        <a:bodyPr/>
        <a:lstStyle/>
        <a:p>
          <a:endParaRPr lang="en-US"/>
        </a:p>
      </dgm:t>
    </dgm:pt>
  </dgm:ptLst>
  <dgm:cxnLst>
    <dgm:cxn modelId="{5DCEE7CD-2F47-4442-8831-5F37935BCDC0}" type="presOf" srcId="{678D12E9-BCA0-4416-985F-74C3C342B2C5}" destId="{586ECBC1-2930-466C-B11B-B7B0D51E0564}" srcOrd="0" destOrd="0" presId="urn:microsoft.com/office/officeart/2008/layout/StripedAccentList"/>
    <dgm:cxn modelId="{00610216-C618-44ED-87B6-07DF0C6F50B1}" srcId="{63FDCDA9-DF8B-4580-9940-7BFB0E8BBA6F}" destId="{BBC39B62-79AC-4BA4-A966-462B07A008DC}" srcOrd="2" destOrd="0" parTransId="{20F2A9AB-0DBE-4139-B495-E8C28FC353EC}" sibTransId="{A5E54D88-9BED-48B4-A9BC-9D20E1010C8C}"/>
    <dgm:cxn modelId="{F67F8076-B897-4445-AAED-D91EBAF00B49}" type="presOf" srcId="{1FB3BB72-A447-40DE-8282-13F966B4CB41}" destId="{F5ABB8B2-E720-4E09-AE96-F35B8F7135D7}" srcOrd="0" destOrd="2" presId="urn:microsoft.com/office/officeart/2008/layout/StripedAccentList"/>
    <dgm:cxn modelId="{A3E47D9D-011A-49AB-827F-C7CAF7EA670C}" type="presOf" srcId="{8F84F3B3-AC52-42D5-A666-DB9A557E53FC}" destId="{F5ABB8B2-E720-4E09-AE96-F35B8F7135D7}" srcOrd="0" destOrd="5" presId="urn:microsoft.com/office/officeart/2008/layout/StripedAccentList"/>
    <dgm:cxn modelId="{BC77BF34-F367-47E1-A743-22E179D3EE4B}" srcId="{B3D8EAA8-28AC-4CAA-B54E-170803469ABE}" destId="{F301D6EF-1910-4029-B968-4726582CDDC9}" srcOrd="1" destOrd="0" parTransId="{BDF1F3F0-908F-4155-9DB6-349E69D88451}" sibTransId="{951CDA44-9624-4C80-8E4F-9F97D2675F7F}"/>
    <dgm:cxn modelId="{0FAFB890-D330-482F-B45B-BFF84A9B9837}" srcId="{678D12E9-BCA0-4416-985F-74C3C342B2C5}" destId="{23F2981B-50FA-436F-823C-6E8F329074D9}" srcOrd="1" destOrd="0" parTransId="{87AD3770-5814-4FA6-A129-87359CD01815}" sibTransId="{1E03EE53-8D57-47CD-9319-B85CE9C5D8DD}"/>
    <dgm:cxn modelId="{D0F0974C-DB6B-4B95-B940-171905201E5E}" type="presOf" srcId="{23F2981B-50FA-436F-823C-6E8F329074D9}" destId="{F5ABB8B2-E720-4E09-AE96-F35B8F7135D7}" srcOrd="0" destOrd="1" presId="urn:microsoft.com/office/officeart/2008/layout/StripedAccentList"/>
    <dgm:cxn modelId="{EDD9AFC3-16A9-421C-8649-3FA1F5A4A145}" srcId="{63FDCDA9-DF8B-4580-9940-7BFB0E8BBA6F}" destId="{678D12E9-BCA0-4416-985F-74C3C342B2C5}" srcOrd="1" destOrd="0" parTransId="{241AF09E-1446-4786-B802-9807BA5E1FF4}" sibTransId="{4C77B3BC-169B-4D36-BA8E-34413D6989B0}"/>
    <dgm:cxn modelId="{A27C260B-17CD-4183-9D61-60F7F3610DC2}" type="presOf" srcId="{2549C24F-77A1-473E-B3FE-A697904F1637}" destId="{F5ABB8B2-E720-4E09-AE96-F35B8F7135D7}" srcOrd="0" destOrd="3" presId="urn:microsoft.com/office/officeart/2008/layout/StripedAccentList"/>
    <dgm:cxn modelId="{A2608D1B-942A-465D-AC7C-927C4A790578}" type="presOf" srcId="{18CC581A-580A-49F0-ACAE-7D4969EF2FCB}" destId="{B7F6509B-8DA8-408E-BE96-415A68F81A6F}" srcOrd="0" destOrd="3" presId="urn:microsoft.com/office/officeart/2008/layout/StripedAccentList"/>
    <dgm:cxn modelId="{8C3DC0A9-5DC3-4CB8-81BB-B8AD5578E1DF}" srcId="{BBC39B62-79AC-4BA4-A966-462B07A008DC}" destId="{52EEECA0-8D86-4D51-A08B-4C8FC2849DC0}" srcOrd="1" destOrd="0" parTransId="{9298484D-723B-43B3-8161-1BDA74734607}" sibTransId="{F6730126-728F-469F-A3DB-95EB23C6140F}"/>
    <dgm:cxn modelId="{1D6B7E0D-A117-43A0-AB5D-D95FE9A86BEA}" srcId="{678D12E9-BCA0-4416-985F-74C3C342B2C5}" destId="{D26A970A-51A0-4572-8BDD-9E9D939B1319}" srcOrd="7" destOrd="0" parTransId="{AF55D1B7-BD64-4BC6-9FCA-B5248C6F5967}" sibTransId="{FAE7C8EE-CFB6-4B3C-B838-A0F84E617EBE}"/>
    <dgm:cxn modelId="{D59D4F85-99AA-4785-B5D8-28D8AD3BBD45}" type="presOf" srcId="{BBC39B62-79AC-4BA4-A966-462B07A008DC}" destId="{F6A2C227-BEC5-4222-9A38-B30FBCE1F1DB}" srcOrd="0" destOrd="0" presId="urn:microsoft.com/office/officeart/2008/layout/StripedAccentList"/>
    <dgm:cxn modelId="{E838B23E-8338-4037-B770-285B4313B89E}" srcId="{678D12E9-BCA0-4416-985F-74C3C342B2C5}" destId="{36F5451A-AB3E-4E63-9BFD-772409714C4A}" srcOrd="6" destOrd="0" parTransId="{C1B45929-63A7-4D1E-8726-2F5E4E2221A5}" sibTransId="{088F4943-CD5E-48DE-8EC9-ECA744BC99B7}"/>
    <dgm:cxn modelId="{8C8E847B-2523-498B-8A22-006105FECBF3}" srcId="{BBC39B62-79AC-4BA4-A966-462B07A008DC}" destId="{E0C84B60-BA22-4F66-9849-4DEB054ECC27}" srcOrd="2" destOrd="0" parTransId="{6AB0BC81-F6C9-40B0-855B-2076E7AED321}" sibTransId="{74F51D6A-E4EE-4267-98BF-B7C5F89522BC}"/>
    <dgm:cxn modelId="{DCE2E03D-D382-42DE-AC63-B11D61E3CC4F}" type="presOf" srcId="{F301D6EF-1910-4029-B968-4726582CDDC9}" destId="{F565CE42-D79F-46F7-97D4-D6ECB29E115D}" srcOrd="0" destOrd="1" presId="urn:microsoft.com/office/officeart/2008/layout/StripedAccentList"/>
    <dgm:cxn modelId="{9DE9F5CF-DC2B-4993-98A2-66268E5070F4}" srcId="{BBC39B62-79AC-4BA4-A966-462B07A008DC}" destId="{18CC581A-580A-49F0-ACAE-7D4969EF2FCB}" srcOrd="3" destOrd="0" parTransId="{D304F7A8-A245-4FAB-B625-C7B0BD6E457B}" sibTransId="{BE84B1F3-F192-47AE-AE8F-52C9FFF4EC06}"/>
    <dgm:cxn modelId="{19605851-CD7B-4211-913B-22479F70F4B0}" srcId="{678D12E9-BCA0-4416-985F-74C3C342B2C5}" destId="{1FB3BB72-A447-40DE-8282-13F966B4CB41}" srcOrd="2" destOrd="0" parTransId="{6C59685D-2B16-42CD-BD31-9A73BEEA90E9}" sibTransId="{E74DA2F9-4CA7-4DBE-AB15-BA16A3F41770}"/>
    <dgm:cxn modelId="{79729107-2B46-4257-A768-488055C3D153}" type="presOf" srcId="{FA0F000C-21AA-43FB-A63B-E4310DF8F1B1}" destId="{F5ABB8B2-E720-4E09-AE96-F35B8F7135D7}" srcOrd="0" destOrd="0" presId="urn:microsoft.com/office/officeart/2008/layout/StripedAccentList"/>
    <dgm:cxn modelId="{727B93B4-02BA-46C8-A8F1-5531512498C0}" type="presOf" srcId="{52EEECA0-8D86-4D51-A08B-4C8FC2849DC0}" destId="{B7F6509B-8DA8-408E-BE96-415A68F81A6F}" srcOrd="0" destOrd="1" presId="urn:microsoft.com/office/officeart/2008/layout/StripedAccentList"/>
    <dgm:cxn modelId="{1184CC64-4098-40C1-A2A7-2BB503960F19}" srcId="{678D12E9-BCA0-4416-985F-74C3C342B2C5}" destId="{FA0F000C-21AA-43FB-A63B-E4310DF8F1B1}" srcOrd="0" destOrd="0" parTransId="{7886E8AA-CD63-4271-BD60-1403F7231EA0}" sibTransId="{34245B1D-6D1F-46AC-A96B-2B8EFE6796CB}"/>
    <dgm:cxn modelId="{347BD927-AEB2-4410-BD2B-8F73BA71A10A}" type="presOf" srcId="{A234E1C1-69D8-470B-AA0B-EEBF2B4F0207}" destId="{F5ABB8B2-E720-4E09-AE96-F35B8F7135D7}" srcOrd="0" destOrd="4" presId="urn:microsoft.com/office/officeart/2008/layout/StripedAccentList"/>
    <dgm:cxn modelId="{E60A331C-14B7-43C3-828F-60DAF48DD9AE}" srcId="{B3D8EAA8-28AC-4CAA-B54E-170803469ABE}" destId="{988716FD-26FD-4D4F-A599-FA4BD8EC746B}" srcOrd="2" destOrd="0" parTransId="{5CB2FF09-BA40-405A-9240-5FA26EE5DDB8}" sibTransId="{4017E4C0-ADE1-4257-9C8A-BADB858911E8}"/>
    <dgm:cxn modelId="{7A36073D-454D-455B-9175-A1728CC43A74}" type="presOf" srcId="{36F5451A-AB3E-4E63-9BFD-772409714C4A}" destId="{F5ABB8B2-E720-4E09-AE96-F35B8F7135D7}" srcOrd="0" destOrd="6" presId="urn:microsoft.com/office/officeart/2008/layout/StripedAccentList"/>
    <dgm:cxn modelId="{E9C5F852-9AB3-40A0-B54E-72EEB4DE82E1}" type="presOf" srcId="{B3D8EAA8-28AC-4CAA-B54E-170803469ABE}" destId="{678FC045-D1CC-48B6-BEF2-E6222A2577FC}" srcOrd="0" destOrd="0" presId="urn:microsoft.com/office/officeart/2008/layout/StripedAccentList"/>
    <dgm:cxn modelId="{4F11A87A-689E-4B1A-89E1-E7427CA725A4}" srcId="{B3D8EAA8-28AC-4CAA-B54E-170803469ABE}" destId="{AA8E8029-6C4F-4659-894F-64D9C4D051FC}" srcOrd="0" destOrd="0" parTransId="{3AFE49BF-847D-4263-9672-A5654F81EA63}" sibTransId="{4CB7585E-AF61-4B29-B44D-2DBFF84C2A87}"/>
    <dgm:cxn modelId="{B9CF55A3-339A-491F-9EBB-97CA35446E39}" srcId="{678D12E9-BCA0-4416-985F-74C3C342B2C5}" destId="{8F84F3B3-AC52-42D5-A666-DB9A557E53FC}" srcOrd="5" destOrd="0" parTransId="{CA23632A-E242-48F2-AFC2-E462411CE332}" sibTransId="{18C26E05-EF1B-4CC8-BE27-77CA3005AC4A}"/>
    <dgm:cxn modelId="{19960F52-0F1D-46F4-B258-C97A706EDF4A}" type="presOf" srcId="{988716FD-26FD-4D4F-A599-FA4BD8EC746B}" destId="{F565CE42-D79F-46F7-97D4-D6ECB29E115D}" srcOrd="0" destOrd="2" presId="urn:microsoft.com/office/officeart/2008/layout/StripedAccentList"/>
    <dgm:cxn modelId="{FE484CBE-CFCB-47AD-BA42-0AC91961A26B}" type="presOf" srcId="{AA8E8029-6C4F-4659-894F-64D9C4D051FC}" destId="{F565CE42-D79F-46F7-97D4-D6ECB29E115D}" srcOrd="0" destOrd="0" presId="urn:microsoft.com/office/officeart/2008/layout/StripedAccentList"/>
    <dgm:cxn modelId="{C4EB51AB-B8E5-4C68-AEBF-973CD3603536}" type="presOf" srcId="{FFD2A678-59E8-490B-8867-07141CCA2E49}" destId="{B7F6509B-8DA8-408E-BE96-415A68F81A6F}" srcOrd="0" destOrd="4" presId="urn:microsoft.com/office/officeart/2008/layout/StripedAccentList"/>
    <dgm:cxn modelId="{D1431B5B-921D-43A1-A28A-E5505807EE96}" type="presOf" srcId="{63FDCDA9-DF8B-4580-9940-7BFB0E8BBA6F}" destId="{42667BAE-603B-466D-95C8-03BD3B65A040}" srcOrd="0" destOrd="0" presId="urn:microsoft.com/office/officeart/2008/layout/StripedAccentList"/>
    <dgm:cxn modelId="{C70097DA-F39F-42EB-9BC4-9C2C9C63F673}" srcId="{678D12E9-BCA0-4416-985F-74C3C342B2C5}" destId="{2549C24F-77A1-473E-B3FE-A697904F1637}" srcOrd="3" destOrd="0" parTransId="{6A2F6FBD-7414-4D61-8254-6DF321AD3888}" sibTransId="{1833E6AE-D177-4064-8F84-97229F8AF38F}"/>
    <dgm:cxn modelId="{06045332-A99D-42B2-9727-2C91F84F6DB4}" srcId="{BBC39B62-79AC-4BA4-A966-462B07A008DC}" destId="{32602393-3499-4040-87B6-1EB0254C633A}" srcOrd="0" destOrd="0" parTransId="{4D230A28-4715-43E3-8BF3-BA3570F75553}" sibTransId="{920E2D4F-713D-48EF-81C8-647BC54B2DF9}"/>
    <dgm:cxn modelId="{01E76734-515C-4C50-91C9-D953500AAF31}" srcId="{BBC39B62-79AC-4BA4-A966-462B07A008DC}" destId="{FFD2A678-59E8-490B-8867-07141CCA2E49}" srcOrd="4" destOrd="0" parTransId="{4A7DD340-B695-450F-81AC-1E4D38E30153}" sibTransId="{A8547EE1-3ED1-493C-8CA3-A86C76427B54}"/>
    <dgm:cxn modelId="{E513638E-A043-4697-99A7-6757084E8841}" type="presOf" srcId="{D26A970A-51A0-4572-8BDD-9E9D939B1319}" destId="{F5ABB8B2-E720-4E09-AE96-F35B8F7135D7}" srcOrd="0" destOrd="7" presId="urn:microsoft.com/office/officeart/2008/layout/StripedAccentList"/>
    <dgm:cxn modelId="{DDC4458D-89F6-43A5-A199-8A8B97A75E68}" type="presOf" srcId="{E0C84B60-BA22-4F66-9849-4DEB054ECC27}" destId="{B7F6509B-8DA8-408E-BE96-415A68F81A6F}" srcOrd="0" destOrd="2" presId="urn:microsoft.com/office/officeart/2008/layout/StripedAccentList"/>
    <dgm:cxn modelId="{E7E2AB9D-BD0B-4A73-9F04-6A5F5C29D586}" srcId="{63FDCDA9-DF8B-4580-9940-7BFB0E8BBA6F}" destId="{B3D8EAA8-28AC-4CAA-B54E-170803469ABE}" srcOrd="0" destOrd="0" parTransId="{40EE45B2-6A9D-4D1B-A6C4-5BF50D1399FA}" sibTransId="{F864ECF8-3103-4018-9D04-9ABE51CE5227}"/>
    <dgm:cxn modelId="{9BD39D24-5D93-49DC-BE71-4E5965156372}" srcId="{678D12E9-BCA0-4416-985F-74C3C342B2C5}" destId="{A234E1C1-69D8-470B-AA0B-EEBF2B4F0207}" srcOrd="4" destOrd="0" parTransId="{BD2A7E24-BE19-4847-AB86-AFC425FA6159}" sibTransId="{EEFCE27A-F335-4D2D-B189-D361DC2F5622}"/>
    <dgm:cxn modelId="{87E2B981-F0F5-4A40-A0B0-D8E5D74CB188}" type="presOf" srcId="{32602393-3499-4040-87B6-1EB0254C633A}" destId="{B7F6509B-8DA8-408E-BE96-415A68F81A6F}" srcOrd="0" destOrd="0" presId="urn:microsoft.com/office/officeart/2008/layout/StripedAccentList"/>
    <dgm:cxn modelId="{BB7CCB98-A929-4A64-BB59-9925338B0B3A}" type="presParOf" srcId="{42667BAE-603B-466D-95C8-03BD3B65A040}" destId="{7BDB04C5-15AA-453F-9126-4D89A2E9202C}" srcOrd="0" destOrd="0" presId="urn:microsoft.com/office/officeart/2008/layout/StripedAccentList"/>
    <dgm:cxn modelId="{0388EB6A-6884-4688-AE48-AD7E21B69887}" type="presParOf" srcId="{7BDB04C5-15AA-453F-9126-4D89A2E9202C}" destId="{964076A1-CFFD-4FB5-8527-845ADC1E35F0}" srcOrd="0" destOrd="0" presId="urn:microsoft.com/office/officeart/2008/layout/StripedAccentList"/>
    <dgm:cxn modelId="{3FB24640-183F-42D8-ACE5-F93ADB878EB5}" type="presParOf" srcId="{7BDB04C5-15AA-453F-9126-4D89A2E9202C}" destId="{3B2E577B-4215-45C2-870F-AA7BFF31C077}" srcOrd="1" destOrd="0" presId="urn:microsoft.com/office/officeart/2008/layout/StripedAccentList"/>
    <dgm:cxn modelId="{40B1362A-12AC-45BB-9AB9-0EC6E7930CDA}" type="presParOf" srcId="{7BDB04C5-15AA-453F-9126-4D89A2E9202C}" destId="{294D6921-6D59-4CDA-BB8D-DBB785A8B770}" srcOrd="2" destOrd="0" presId="urn:microsoft.com/office/officeart/2008/layout/StripedAccentList"/>
    <dgm:cxn modelId="{6294E421-C4EB-4F85-8EF1-4F09C2FE5F6B}" type="presParOf" srcId="{7BDB04C5-15AA-453F-9126-4D89A2E9202C}" destId="{638ADBE5-6F5B-4807-B785-4405A21577D9}" srcOrd="3" destOrd="0" presId="urn:microsoft.com/office/officeart/2008/layout/StripedAccentList"/>
    <dgm:cxn modelId="{754CBB37-C5F6-45DC-9998-21EF0D6971D3}" type="presParOf" srcId="{7BDB04C5-15AA-453F-9126-4D89A2E9202C}" destId="{38FFA513-CF95-447D-BB4C-BBC6D07FCF03}" srcOrd="4" destOrd="0" presId="urn:microsoft.com/office/officeart/2008/layout/StripedAccentList"/>
    <dgm:cxn modelId="{077FE2EA-6FE6-4481-8C37-19063D3619DA}" type="presParOf" srcId="{7BDB04C5-15AA-453F-9126-4D89A2E9202C}" destId="{2D38F62E-13AF-4CFA-908A-C863BA6F4F90}" srcOrd="5" destOrd="0" presId="urn:microsoft.com/office/officeart/2008/layout/StripedAccentList"/>
    <dgm:cxn modelId="{479BEF5B-85A0-48E8-81EE-728F3387E8FF}" type="presParOf" srcId="{7BDB04C5-15AA-453F-9126-4D89A2E9202C}" destId="{F565CE42-D79F-46F7-97D4-D6ECB29E115D}" srcOrd="6" destOrd="0" presId="urn:microsoft.com/office/officeart/2008/layout/StripedAccentList"/>
    <dgm:cxn modelId="{3E0C75A2-8154-450A-9E95-91DE134C0F19}" type="presParOf" srcId="{7BDB04C5-15AA-453F-9126-4D89A2E9202C}" destId="{678FC045-D1CC-48B6-BEF2-E6222A2577FC}" srcOrd="7" destOrd="0" presId="urn:microsoft.com/office/officeart/2008/layout/StripedAccentList"/>
    <dgm:cxn modelId="{9C34A6A1-C245-495D-966C-5A47C233C9B8}" type="presParOf" srcId="{42667BAE-603B-466D-95C8-03BD3B65A040}" destId="{7F002275-D721-4726-A7D6-21474D812082}" srcOrd="1" destOrd="0" presId="urn:microsoft.com/office/officeart/2008/layout/StripedAccentList"/>
    <dgm:cxn modelId="{8E4618B7-CBF7-4B8B-A7BA-D5F93876CA8B}" type="presParOf" srcId="{42667BAE-603B-466D-95C8-03BD3B65A040}" destId="{E530DF33-0F03-4048-A62E-0D6B9B108B68}" srcOrd="2" destOrd="0" presId="urn:microsoft.com/office/officeart/2008/layout/StripedAccentList"/>
    <dgm:cxn modelId="{83130239-3D0E-466D-AE0E-E6D6D1AA87CB}" type="presParOf" srcId="{E530DF33-0F03-4048-A62E-0D6B9B108B68}" destId="{EBB27AD4-DD0F-4488-9C06-F1E0FD11B5B1}" srcOrd="0" destOrd="0" presId="urn:microsoft.com/office/officeart/2008/layout/StripedAccentList"/>
    <dgm:cxn modelId="{D4FA345B-9200-4A97-8C1D-F533D678766F}" type="presParOf" srcId="{E530DF33-0F03-4048-A62E-0D6B9B108B68}" destId="{EAF0BF8B-983A-478E-AA92-48370E5B26F8}" srcOrd="1" destOrd="0" presId="urn:microsoft.com/office/officeart/2008/layout/StripedAccentList"/>
    <dgm:cxn modelId="{9AB861AD-E34A-425D-9E71-91E00EFFC65A}" type="presParOf" srcId="{E530DF33-0F03-4048-A62E-0D6B9B108B68}" destId="{17D46BF0-FE5E-4651-B45A-89F03EE3C7D2}" srcOrd="2" destOrd="0" presId="urn:microsoft.com/office/officeart/2008/layout/StripedAccentList"/>
    <dgm:cxn modelId="{EEE19D05-A686-4085-BD0E-F36A2804EEB3}" type="presParOf" srcId="{E530DF33-0F03-4048-A62E-0D6B9B108B68}" destId="{1EBD2072-D9C0-4556-A6D2-BFF01CA9082C}" srcOrd="3" destOrd="0" presId="urn:microsoft.com/office/officeart/2008/layout/StripedAccentList"/>
    <dgm:cxn modelId="{174C9373-74C7-4A3B-838E-0D847FE4F1BE}" type="presParOf" srcId="{E530DF33-0F03-4048-A62E-0D6B9B108B68}" destId="{22A9F4D3-2787-4EFF-A132-D2A14AA32F64}" srcOrd="4" destOrd="0" presId="urn:microsoft.com/office/officeart/2008/layout/StripedAccentList"/>
    <dgm:cxn modelId="{1225557D-293F-4F27-9A1F-B00E2824116E}" type="presParOf" srcId="{E530DF33-0F03-4048-A62E-0D6B9B108B68}" destId="{8C7619C1-BDB0-416B-8AC0-EBAB5751DE42}" srcOrd="5" destOrd="0" presId="urn:microsoft.com/office/officeart/2008/layout/StripedAccentList"/>
    <dgm:cxn modelId="{38961807-D874-475D-A39E-1D860C97A1DB}" type="presParOf" srcId="{E530DF33-0F03-4048-A62E-0D6B9B108B68}" destId="{F5ABB8B2-E720-4E09-AE96-F35B8F7135D7}" srcOrd="6" destOrd="0" presId="urn:microsoft.com/office/officeart/2008/layout/StripedAccentList"/>
    <dgm:cxn modelId="{55BA5B22-C533-45C1-8BE5-82713A35720E}" type="presParOf" srcId="{E530DF33-0F03-4048-A62E-0D6B9B108B68}" destId="{586ECBC1-2930-466C-B11B-B7B0D51E0564}" srcOrd="7" destOrd="0" presId="urn:microsoft.com/office/officeart/2008/layout/StripedAccentList"/>
    <dgm:cxn modelId="{BBDE7C06-FD7E-441B-A70E-3F61E163BDA6}" type="presParOf" srcId="{42667BAE-603B-466D-95C8-03BD3B65A040}" destId="{4B00CFDC-3EF5-453F-A0E0-3E2D592CAC19}" srcOrd="3" destOrd="0" presId="urn:microsoft.com/office/officeart/2008/layout/StripedAccentList"/>
    <dgm:cxn modelId="{5AEBD9B4-7DF8-47E0-913E-BA05CBC96C1C}" type="presParOf" srcId="{42667BAE-603B-466D-95C8-03BD3B65A040}" destId="{A6597CC7-2E78-47C8-A327-85FB11E63B63}" srcOrd="4" destOrd="0" presId="urn:microsoft.com/office/officeart/2008/layout/StripedAccentList"/>
    <dgm:cxn modelId="{8FC950DF-7C27-4907-9F8A-984F2F4044D1}" type="presParOf" srcId="{A6597CC7-2E78-47C8-A327-85FB11E63B63}" destId="{502172BE-35A0-40E9-93C6-AB967B9ADA1E}" srcOrd="0" destOrd="0" presId="urn:microsoft.com/office/officeart/2008/layout/StripedAccentList"/>
    <dgm:cxn modelId="{EC9613F3-C23E-4DA5-AA6A-6A210C419CF5}" type="presParOf" srcId="{A6597CC7-2E78-47C8-A327-85FB11E63B63}" destId="{D024519C-52A6-4E6C-B396-9531DA7E5BC5}" srcOrd="1" destOrd="0" presId="urn:microsoft.com/office/officeart/2008/layout/StripedAccentList"/>
    <dgm:cxn modelId="{2BD9D44B-3688-4371-BC4B-819155752D15}" type="presParOf" srcId="{A6597CC7-2E78-47C8-A327-85FB11E63B63}" destId="{AD5D5850-B17D-4388-93E2-610A3D5FF1F5}" srcOrd="2" destOrd="0" presId="urn:microsoft.com/office/officeart/2008/layout/StripedAccentList"/>
    <dgm:cxn modelId="{52FDCCF8-5BF5-4448-B3BD-0DB737B662D7}" type="presParOf" srcId="{A6597CC7-2E78-47C8-A327-85FB11E63B63}" destId="{58C8C809-5EFF-4749-830D-765DA7A2C8C5}" srcOrd="3" destOrd="0" presId="urn:microsoft.com/office/officeart/2008/layout/StripedAccentList"/>
    <dgm:cxn modelId="{10578FCC-3554-4091-9ACC-BA7B5FCB0182}" type="presParOf" srcId="{A6597CC7-2E78-47C8-A327-85FB11E63B63}" destId="{C4E737AE-7AA6-4E5B-B380-7A18712FEF0A}" srcOrd="4" destOrd="0" presId="urn:microsoft.com/office/officeart/2008/layout/StripedAccentList"/>
    <dgm:cxn modelId="{900B969B-1CF8-42C3-AD37-7C30DBA99C31}" type="presParOf" srcId="{A6597CC7-2E78-47C8-A327-85FB11E63B63}" destId="{2D7B4ECF-3316-499A-93EC-A57C5784E62C}" srcOrd="5" destOrd="0" presId="urn:microsoft.com/office/officeart/2008/layout/StripedAccentList"/>
    <dgm:cxn modelId="{D1509835-7DF9-4A10-819D-1F76F3A8C097}" type="presParOf" srcId="{A6597CC7-2E78-47C8-A327-85FB11E63B63}" destId="{B7F6509B-8DA8-408E-BE96-415A68F81A6F}" srcOrd="6" destOrd="0" presId="urn:microsoft.com/office/officeart/2008/layout/StripedAccentList"/>
    <dgm:cxn modelId="{5B6ED127-5E16-403C-8232-B453B35B7789}" type="presParOf" srcId="{A6597CC7-2E78-47C8-A327-85FB11E63B63}" destId="{F6A2C227-BEC5-4222-9A38-B30FBCE1F1DB}" srcOrd="7" destOrd="0" presId="urn:microsoft.com/office/officeart/2008/layout/Striped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BC7233-746F-450B-AD2F-550B634888EF}" type="doc">
      <dgm:prSet loTypeId="urn:microsoft.com/office/officeart/2008/layout/StripedAccentList" loCatId="list" qsTypeId="urn:microsoft.com/office/officeart/2005/8/quickstyle/simple1" qsCatId="simple" csTypeId="urn:microsoft.com/office/officeart/2005/8/colors/accent1_2" csCatId="accent1" phldr="1"/>
      <dgm:spPr/>
      <dgm:t>
        <a:bodyPr/>
        <a:lstStyle/>
        <a:p>
          <a:endParaRPr lang="en-US"/>
        </a:p>
      </dgm:t>
    </dgm:pt>
    <dgm:pt modelId="{8B87E06A-87DE-4D34-B510-E96343CC1FC9}">
      <dgm:prSet phldrT="[Text]" custT="1"/>
      <dgm:spPr/>
      <dgm:t>
        <a:bodyPr/>
        <a:lstStyle/>
        <a:p>
          <a:r>
            <a:rPr lang="en-US" sz="2400" b="1" dirty="0" smtClean="0">
              <a:solidFill>
                <a:schemeClr val="accent1"/>
              </a:solidFill>
              <a:effectLst>
                <a:outerShdw blurRad="38100" dist="38100" dir="2700000" algn="tl">
                  <a:srgbClr val="000000">
                    <a:alpha val="43137"/>
                  </a:srgbClr>
                </a:outerShdw>
              </a:effectLst>
            </a:rPr>
            <a:t>Remove</a:t>
          </a:r>
          <a:endParaRPr lang="en-US" sz="1800" b="1" dirty="0">
            <a:solidFill>
              <a:schemeClr val="accent1"/>
            </a:solidFill>
            <a:effectLst>
              <a:outerShdw blurRad="38100" dist="38100" dir="2700000" algn="tl">
                <a:srgbClr val="000000">
                  <a:alpha val="43137"/>
                </a:srgbClr>
              </a:outerShdw>
            </a:effectLst>
          </a:endParaRPr>
        </a:p>
      </dgm:t>
    </dgm:pt>
    <dgm:pt modelId="{47F25562-617D-4C56-AC54-749D66657DDF}" type="parTrans" cxnId="{ABA2FC79-C662-4730-AEA4-33C0F95299FD}">
      <dgm:prSet/>
      <dgm:spPr/>
      <dgm:t>
        <a:bodyPr/>
        <a:lstStyle/>
        <a:p>
          <a:endParaRPr lang="en-US"/>
        </a:p>
      </dgm:t>
    </dgm:pt>
    <dgm:pt modelId="{DE23D084-4915-43B7-B225-A00E5B9B2198}" type="sibTrans" cxnId="{ABA2FC79-C662-4730-AEA4-33C0F95299FD}">
      <dgm:prSet/>
      <dgm:spPr/>
      <dgm:t>
        <a:bodyPr/>
        <a:lstStyle/>
        <a:p>
          <a:endParaRPr lang="en-US"/>
        </a:p>
      </dgm:t>
    </dgm:pt>
    <dgm:pt modelId="{109D80DB-08FD-4B7D-9419-8DEA0B9DCEC4}">
      <dgm:prSet phldrT="[Text]" custT="1"/>
      <dgm:spPr/>
      <dgm:t>
        <a:bodyPr/>
        <a:lstStyle/>
        <a:p>
          <a:pPr rtl="0"/>
          <a:r>
            <a:rPr lang="en-US" sz="1400" b="0" i="0" u="none" dirty="0" smtClean="0">
              <a:solidFill>
                <a:schemeClr val="bg1"/>
              </a:solidFill>
            </a:rPr>
            <a:t>Remove-</a:t>
          </a:r>
          <a:r>
            <a:rPr lang="en-US" sz="1400" b="0" i="0" u="none" dirty="0" err="1" smtClean="0">
              <a:solidFill>
                <a:schemeClr val="bg1"/>
              </a:solidFill>
            </a:rPr>
            <a:t>GPLink</a:t>
          </a:r>
          <a:endParaRPr lang="en-US" sz="1400" dirty="0">
            <a:solidFill>
              <a:schemeClr val="bg1"/>
            </a:solidFill>
          </a:endParaRPr>
        </a:p>
      </dgm:t>
    </dgm:pt>
    <dgm:pt modelId="{02389D1B-28CB-47A6-AB00-A1FCEDA64658}" type="parTrans" cxnId="{973660D8-C4B8-4B5A-A550-1DB961B9E5DE}">
      <dgm:prSet/>
      <dgm:spPr/>
      <dgm:t>
        <a:bodyPr/>
        <a:lstStyle/>
        <a:p>
          <a:endParaRPr lang="en-US"/>
        </a:p>
      </dgm:t>
    </dgm:pt>
    <dgm:pt modelId="{E41A930E-4EE9-4E46-9BBB-15E3868A068F}" type="sibTrans" cxnId="{973660D8-C4B8-4B5A-A550-1DB961B9E5DE}">
      <dgm:prSet/>
      <dgm:spPr/>
      <dgm:t>
        <a:bodyPr/>
        <a:lstStyle/>
        <a:p>
          <a:endParaRPr lang="en-US"/>
        </a:p>
      </dgm:t>
    </dgm:pt>
    <dgm:pt modelId="{58196FB7-C53B-4EBD-B182-4D0C34518769}">
      <dgm:prSet custT="1"/>
      <dgm:spPr/>
      <dgm:t>
        <a:bodyPr/>
        <a:lstStyle/>
        <a:p>
          <a:r>
            <a:rPr lang="en-US" sz="1400" b="0" i="0" u="none" dirty="0" smtClean="0">
              <a:solidFill>
                <a:schemeClr val="bg1"/>
              </a:solidFill>
            </a:rPr>
            <a:t>Remove-GPO</a:t>
          </a:r>
          <a:endParaRPr lang="en-US" sz="1400" dirty="0">
            <a:solidFill>
              <a:schemeClr val="bg1"/>
            </a:solidFill>
          </a:endParaRPr>
        </a:p>
      </dgm:t>
    </dgm:pt>
    <dgm:pt modelId="{0120A7A2-6BB3-45CE-A032-58F451B32D16}" type="parTrans" cxnId="{98D74495-A1D5-4DFD-B53F-9FBC862EBCC2}">
      <dgm:prSet/>
      <dgm:spPr/>
      <dgm:t>
        <a:bodyPr/>
        <a:lstStyle/>
        <a:p>
          <a:endParaRPr lang="en-US"/>
        </a:p>
      </dgm:t>
    </dgm:pt>
    <dgm:pt modelId="{8D4E3A23-5E36-4A41-A867-5FA7C87F05A2}" type="sibTrans" cxnId="{98D74495-A1D5-4DFD-B53F-9FBC862EBCC2}">
      <dgm:prSet/>
      <dgm:spPr/>
      <dgm:t>
        <a:bodyPr/>
        <a:lstStyle/>
        <a:p>
          <a:endParaRPr lang="en-US"/>
        </a:p>
      </dgm:t>
    </dgm:pt>
    <dgm:pt modelId="{94F90F83-2643-4027-83E0-FEE12136C866}">
      <dgm:prSet custT="1"/>
      <dgm:spPr/>
      <dgm:t>
        <a:bodyPr/>
        <a:lstStyle/>
        <a:p>
          <a:r>
            <a:rPr lang="en-US" sz="1400" b="0" i="0" u="none" dirty="0" smtClean="0">
              <a:solidFill>
                <a:schemeClr val="bg1"/>
              </a:solidFill>
            </a:rPr>
            <a:t>Remove-</a:t>
          </a:r>
          <a:r>
            <a:rPr lang="en-US" sz="1400" b="0" i="0" u="none" dirty="0" err="1" smtClean="0">
              <a:solidFill>
                <a:schemeClr val="bg1"/>
              </a:solidFill>
            </a:rPr>
            <a:t>GPPrefRegistryValue</a:t>
          </a:r>
          <a:endParaRPr lang="en-US" sz="1400" dirty="0">
            <a:solidFill>
              <a:schemeClr val="bg1"/>
            </a:solidFill>
          </a:endParaRPr>
        </a:p>
      </dgm:t>
    </dgm:pt>
    <dgm:pt modelId="{44D0C5F3-D0C4-4CA6-A497-D38B34AD95EF}" type="parTrans" cxnId="{8C751479-13CB-45B0-BF91-C932A999A3D0}">
      <dgm:prSet/>
      <dgm:spPr/>
      <dgm:t>
        <a:bodyPr/>
        <a:lstStyle/>
        <a:p>
          <a:endParaRPr lang="en-US"/>
        </a:p>
      </dgm:t>
    </dgm:pt>
    <dgm:pt modelId="{A8B003C4-E9E7-40DD-A592-492EEA939CC9}" type="sibTrans" cxnId="{8C751479-13CB-45B0-BF91-C932A999A3D0}">
      <dgm:prSet/>
      <dgm:spPr/>
      <dgm:t>
        <a:bodyPr/>
        <a:lstStyle/>
        <a:p>
          <a:endParaRPr lang="en-US"/>
        </a:p>
      </dgm:t>
    </dgm:pt>
    <dgm:pt modelId="{04DF210C-CD25-4CE1-9007-1ECC2D6E598B}">
      <dgm:prSet custT="1"/>
      <dgm:spPr/>
      <dgm:t>
        <a:bodyPr/>
        <a:lstStyle/>
        <a:p>
          <a:r>
            <a:rPr lang="en-US" sz="1400" b="0" i="0" u="none" dirty="0" smtClean="0">
              <a:solidFill>
                <a:schemeClr val="bg1"/>
              </a:solidFill>
            </a:rPr>
            <a:t>Remove-</a:t>
          </a:r>
          <a:r>
            <a:rPr lang="en-US" sz="1400" b="0" i="0" u="none" dirty="0" err="1" smtClean="0">
              <a:solidFill>
                <a:schemeClr val="bg1"/>
              </a:solidFill>
            </a:rPr>
            <a:t>GPRegistryValue</a:t>
          </a:r>
          <a:endParaRPr lang="en-US" sz="1400" dirty="0">
            <a:solidFill>
              <a:schemeClr val="bg1"/>
            </a:solidFill>
          </a:endParaRPr>
        </a:p>
      </dgm:t>
    </dgm:pt>
    <dgm:pt modelId="{8FE709D0-EF6C-4EDA-AF20-B22160F430BC}" type="parTrans" cxnId="{24EF9EF3-A8C0-4145-8A11-43D5D6EDC20B}">
      <dgm:prSet/>
      <dgm:spPr/>
      <dgm:t>
        <a:bodyPr/>
        <a:lstStyle/>
        <a:p>
          <a:endParaRPr lang="en-US"/>
        </a:p>
      </dgm:t>
    </dgm:pt>
    <dgm:pt modelId="{E6562CF2-0ED6-47EB-A11B-EE09D033E8DF}" type="sibTrans" cxnId="{24EF9EF3-A8C0-4145-8A11-43D5D6EDC20B}">
      <dgm:prSet/>
      <dgm:spPr/>
      <dgm:t>
        <a:bodyPr/>
        <a:lstStyle/>
        <a:p>
          <a:endParaRPr lang="en-US"/>
        </a:p>
      </dgm:t>
    </dgm:pt>
    <dgm:pt modelId="{0EE3A172-526F-4221-88BF-D77E6BE75E88}">
      <dgm:prSet phldrT="[Text]" custT="1"/>
      <dgm:spPr/>
      <dgm:t>
        <a:bodyPr/>
        <a:lstStyle/>
        <a:p>
          <a:r>
            <a:rPr lang="en-US" sz="2400" b="1" dirty="0" smtClean="0">
              <a:solidFill>
                <a:schemeClr val="accent1"/>
              </a:solidFill>
              <a:effectLst>
                <a:outerShdw blurRad="38100" dist="38100" dir="2700000" algn="tl">
                  <a:srgbClr val="000000">
                    <a:alpha val="43137"/>
                  </a:srgbClr>
                </a:outerShdw>
              </a:effectLst>
            </a:rPr>
            <a:t>Misc</a:t>
          </a:r>
          <a:endParaRPr lang="en-US" sz="1800" b="1" dirty="0">
            <a:solidFill>
              <a:schemeClr val="accent1"/>
            </a:solidFill>
            <a:effectLst>
              <a:outerShdw blurRad="38100" dist="38100" dir="2700000" algn="tl">
                <a:srgbClr val="000000">
                  <a:alpha val="43137"/>
                </a:srgbClr>
              </a:outerShdw>
            </a:effectLst>
          </a:endParaRPr>
        </a:p>
      </dgm:t>
    </dgm:pt>
    <dgm:pt modelId="{7DD0E674-6DA3-42CB-8E88-3F56D011B76A}" type="parTrans" cxnId="{A177D47E-72C0-4528-BECC-04F1871824EE}">
      <dgm:prSet/>
      <dgm:spPr/>
      <dgm:t>
        <a:bodyPr/>
        <a:lstStyle/>
        <a:p>
          <a:endParaRPr lang="en-US"/>
        </a:p>
      </dgm:t>
    </dgm:pt>
    <dgm:pt modelId="{3DF8DDB2-B242-4479-A57F-28F117C696BA}" type="sibTrans" cxnId="{A177D47E-72C0-4528-BECC-04F1871824EE}">
      <dgm:prSet/>
      <dgm:spPr/>
      <dgm:t>
        <a:bodyPr/>
        <a:lstStyle/>
        <a:p>
          <a:endParaRPr lang="en-US"/>
        </a:p>
      </dgm:t>
    </dgm:pt>
    <dgm:pt modelId="{912C6627-66EC-4B23-90C7-F09CA25B4376}">
      <dgm:prSet phldrT="[Text]" custT="1"/>
      <dgm:spPr>
        <a:solidFill>
          <a:schemeClr val="accent1"/>
        </a:solidFill>
      </dgm:spPr>
      <dgm:t>
        <a:bodyPr/>
        <a:lstStyle/>
        <a:p>
          <a:pPr rtl="0"/>
          <a:r>
            <a:rPr lang="en-US" sz="1400" b="1" i="0" u="none" dirty="0" smtClean="0">
              <a:solidFill>
                <a:schemeClr val="bg1"/>
              </a:solidFill>
            </a:rPr>
            <a:t>Backup-GPO</a:t>
          </a:r>
          <a:endParaRPr lang="en-US" sz="1400" b="1" dirty="0">
            <a:solidFill>
              <a:schemeClr val="bg1"/>
            </a:solidFill>
          </a:endParaRPr>
        </a:p>
      </dgm:t>
    </dgm:pt>
    <dgm:pt modelId="{175EE388-2EF2-4266-8F59-AAB8546FE403}" type="parTrans" cxnId="{2140703C-B0DF-421D-BE03-23D9BCA90151}">
      <dgm:prSet/>
      <dgm:spPr/>
      <dgm:t>
        <a:bodyPr/>
        <a:lstStyle/>
        <a:p>
          <a:endParaRPr lang="en-US"/>
        </a:p>
      </dgm:t>
    </dgm:pt>
    <dgm:pt modelId="{60502899-8209-4845-AB47-ECAEF6A1EDD2}" type="sibTrans" cxnId="{2140703C-B0DF-421D-BE03-23D9BCA90151}">
      <dgm:prSet/>
      <dgm:spPr/>
      <dgm:t>
        <a:bodyPr/>
        <a:lstStyle/>
        <a:p>
          <a:endParaRPr lang="en-US"/>
        </a:p>
      </dgm:t>
    </dgm:pt>
    <dgm:pt modelId="{02863792-2AF2-4DC2-A6FD-3ED20E1607FE}">
      <dgm:prSet phldrT="[Text]" custT="1"/>
      <dgm:spPr>
        <a:solidFill>
          <a:schemeClr val="accent1"/>
        </a:solidFill>
      </dgm:spPr>
      <dgm:t>
        <a:bodyPr/>
        <a:lstStyle/>
        <a:p>
          <a:pPr rtl="0"/>
          <a:r>
            <a:rPr lang="en-US" sz="1400" b="0" i="0" u="none" dirty="0" smtClean="0">
              <a:solidFill>
                <a:schemeClr val="bg1"/>
              </a:solidFill>
            </a:rPr>
            <a:t>Copy-GPO</a:t>
          </a:r>
          <a:endParaRPr lang="en-US" sz="1400" dirty="0">
            <a:solidFill>
              <a:schemeClr val="bg1"/>
            </a:solidFill>
          </a:endParaRPr>
        </a:p>
      </dgm:t>
    </dgm:pt>
    <dgm:pt modelId="{D650A452-7F32-4866-9DF5-05991CC6735B}" type="parTrans" cxnId="{ACA30859-0007-4CD1-860B-DB0FBB5E2C14}">
      <dgm:prSet/>
      <dgm:spPr/>
      <dgm:t>
        <a:bodyPr/>
        <a:lstStyle/>
        <a:p>
          <a:endParaRPr lang="en-US"/>
        </a:p>
      </dgm:t>
    </dgm:pt>
    <dgm:pt modelId="{7305E911-61A1-40CC-9114-E441267CC5C7}" type="sibTrans" cxnId="{ACA30859-0007-4CD1-860B-DB0FBB5E2C14}">
      <dgm:prSet/>
      <dgm:spPr/>
      <dgm:t>
        <a:bodyPr/>
        <a:lstStyle/>
        <a:p>
          <a:endParaRPr lang="en-US"/>
        </a:p>
      </dgm:t>
    </dgm:pt>
    <dgm:pt modelId="{C5B9B343-FD16-4871-AB24-DA9E983686D4}">
      <dgm:prSet phldrT="[Text]" custT="1"/>
      <dgm:spPr>
        <a:solidFill>
          <a:schemeClr val="accent1"/>
        </a:solidFill>
      </dgm:spPr>
      <dgm:t>
        <a:bodyPr/>
        <a:lstStyle/>
        <a:p>
          <a:pPr rtl="0"/>
          <a:r>
            <a:rPr lang="en-US" sz="1400" b="0" i="0" u="none" dirty="0" smtClean="0">
              <a:solidFill>
                <a:schemeClr val="bg1"/>
              </a:solidFill>
            </a:rPr>
            <a:t>Import-GPO</a:t>
          </a:r>
          <a:endParaRPr lang="en-US" sz="1400" dirty="0">
            <a:solidFill>
              <a:schemeClr val="bg1"/>
            </a:solidFill>
          </a:endParaRPr>
        </a:p>
      </dgm:t>
    </dgm:pt>
    <dgm:pt modelId="{C6009947-A757-4636-AB53-C72E865915EE}" type="parTrans" cxnId="{2ACF4C23-6B04-4CCF-ACDC-E381BBDB11C2}">
      <dgm:prSet/>
      <dgm:spPr/>
      <dgm:t>
        <a:bodyPr/>
        <a:lstStyle/>
        <a:p>
          <a:endParaRPr lang="en-US"/>
        </a:p>
      </dgm:t>
    </dgm:pt>
    <dgm:pt modelId="{B92DA6DF-2B9F-49ED-B66E-15CB33F88D9B}" type="sibTrans" cxnId="{2ACF4C23-6B04-4CCF-ACDC-E381BBDB11C2}">
      <dgm:prSet/>
      <dgm:spPr/>
      <dgm:t>
        <a:bodyPr/>
        <a:lstStyle/>
        <a:p>
          <a:endParaRPr lang="en-US"/>
        </a:p>
      </dgm:t>
    </dgm:pt>
    <dgm:pt modelId="{A30DE6F7-F6EB-4874-983E-5C27B9D6C159}">
      <dgm:prSet phldrT="[Text]" custT="1"/>
      <dgm:spPr>
        <a:solidFill>
          <a:schemeClr val="accent1"/>
        </a:solidFill>
      </dgm:spPr>
      <dgm:t>
        <a:bodyPr/>
        <a:lstStyle/>
        <a:p>
          <a:pPr rtl="0"/>
          <a:r>
            <a:rPr lang="en-US" sz="1400" b="0" i="0" u="none" dirty="0" smtClean="0">
              <a:solidFill>
                <a:schemeClr val="bg1"/>
              </a:solidFill>
            </a:rPr>
            <a:t>Rename-GPO</a:t>
          </a:r>
          <a:endParaRPr lang="en-US" sz="1400" dirty="0">
            <a:solidFill>
              <a:schemeClr val="bg1"/>
            </a:solidFill>
          </a:endParaRPr>
        </a:p>
      </dgm:t>
    </dgm:pt>
    <dgm:pt modelId="{99E23840-A8E7-417E-8E66-CF2E9D401965}" type="parTrans" cxnId="{E0E83F96-27FA-44C1-8F06-A1CA7D7A1812}">
      <dgm:prSet/>
      <dgm:spPr/>
      <dgm:t>
        <a:bodyPr/>
        <a:lstStyle/>
        <a:p>
          <a:endParaRPr lang="en-US"/>
        </a:p>
      </dgm:t>
    </dgm:pt>
    <dgm:pt modelId="{23DA9C88-D965-4C8A-BC49-48CD6267E6E1}" type="sibTrans" cxnId="{E0E83F96-27FA-44C1-8F06-A1CA7D7A1812}">
      <dgm:prSet/>
      <dgm:spPr/>
      <dgm:t>
        <a:bodyPr/>
        <a:lstStyle/>
        <a:p>
          <a:endParaRPr lang="en-US"/>
        </a:p>
      </dgm:t>
    </dgm:pt>
    <dgm:pt modelId="{AE874F54-69E7-4287-895F-793192B2865C}">
      <dgm:prSet phldrT="[Text]" custT="1"/>
      <dgm:spPr>
        <a:solidFill>
          <a:schemeClr val="accent1"/>
        </a:solidFill>
      </dgm:spPr>
      <dgm:t>
        <a:bodyPr/>
        <a:lstStyle/>
        <a:p>
          <a:pPr rtl="0"/>
          <a:r>
            <a:rPr lang="en-US" sz="1400" b="1" i="0" u="none" dirty="0" smtClean="0">
              <a:solidFill>
                <a:schemeClr val="bg1"/>
              </a:solidFill>
            </a:rPr>
            <a:t>Restore-GPO</a:t>
          </a:r>
          <a:endParaRPr lang="en-US" sz="1400" b="1" dirty="0">
            <a:solidFill>
              <a:schemeClr val="bg1"/>
            </a:solidFill>
          </a:endParaRPr>
        </a:p>
      </dgm:t>
    </dgm:pt>
    <dgm:pt modelId="{62371D35-E364-4F91-B96E-694EC2513919}" type="parTrans" cxnId="{C7FF2811-E072-44EB-B49C-ABF860CF1CC3}">
      <dgm:prSet/>
      <dgm:spPr/>
      <dgm:t>
        <a:bodyPr/>
        <a:lstStyle/>
        <a:p>
          <a:endParaRPr lang="en-US"/>
        </a:p>
      </dgm:t>
    </dgm:pt>
    <dgm:pt modelId="{00496740-A155-47A2-A2FC-7CC8AA8340E0}" type="sibTrans" cxnId="{C7FF2811-E072-44EB-B49C-ABF860CF1CC3}">
      <dgm:prSet/>
      <dgm:spPr/>
      <dgm:t>
        <a:bodyPr/>
        <a:lstStyle/>
        <a:p>
          <a:endParaRPr lang="en-US"/>
        </a:p>
      </dgm:t>
    </dgm:pt>
    <dgm:pt modelId="{2AC39A37-8E3B-423F-BDC6-8C14F18C2D5E}" type="pres">
      <dgm:prSet presAssocID="{18BC7233-746F-450B-AD2F-550B634888EF}" presName="Name0" presStyleCnt="0">
        <dgm:presLayoutVars>
          <dgm:dir/>
        </dgm:presLayoutVars>
      </dgm:prSet>
      <dgm:spPr/>
      <dgm:t>
        <a:bodyPr/>
        <a:lstStyle/>
        <a:p>
          <a:endParaRPr lang="en-US"/>
        </a:p>
      </dgm:t>
    </dgm:pt>
    <dgm:pt modelId="{AC319A0F-DB22-4241-8B0A-A51F24E493D4}" type="pres">
      <dgm:prSet presAssocID="{8B87E06A-87DE-4D34-B510-E96343CC1FC9}" presName="composite" presStyleCnt="0"/>
      <dgm:spPr/>
    </dgm:pt>
    <dgm:pt modelId="{EADF41A0-D2F5-4A87-8734-E0BF5E74E1FF}" type="pres">
      <dgm:prSet presAssocID="{8B87E06A-87DE-4D34-B510-E96343CC1FC9}" presName="parallelogram1" presStyleLbl="fgAccFollowNode1" presStyleIdx="0" presStyleCnt="12" custLinFactNeighborX="432"/>
      <dgm:spPr>
        <a:blipFill rotWithShape="0">
          <a:blip xmlns:r="http://schemas.openxmlformats.org/officeDocument/2006/relationships" r:embed="rId1"/>
          <a:stretch>
            <a:fillRect/>
          </a:stretch>
        </a:blipFill>
      </dgm:spPr>
      <dgm:t>
        <a:bodyPr/>
        <a:lstStyle/>
        <a:p>
          <a:endParaRPr lang="en-US"/>
        </a:p>
      </dgm:t>
    </dgm:pt>
    <dgm:pt modelId="{F9D3EDA3-83F9-4552-A839-0362089245EB}" type="pres">
      <dgm:prSet presAssocID="{8B87E06A-87DE-4D34-B510-E96343CC1FC9}" presName="parallelogram2" presStyleLbl="fgAccFollowNode1" presStyleIdx="1" presStyleCnt="12"/>
      <dgm:spPr/>
    </dgm:pt>
    <dgm:pt modelId="{A527DDF4-9E67-47D9-B2B8-960D9E7AB402}" type="pres">
      <dgm:prSet presAssocID="{8B87E06A-87DE-4D34-B510-E96343CC1FC9}" presName="parallelogram3" presStyleLbl="fgAccFollowNode1" presStyleIdx="2" presStyleCnt="12"/>
      <dgm:spPr/>
    </dgm:pt>
    <dgm:pt modelId="{9E0DC637-2431-478F-A884-D7DB7C9216B8}" type="pres">
      <dgm:prSet presAssocID="{8B87E06A-87DE-4D34-B510-E96343CC1FC9}" presName="parallelogram4" presStyleLbl="fgAccFollowNode1" presStyleIdx="3" presStyleCnt="12"/>
      <dgm:spPr/>
    </dgm:pt>
    <dgm:pt modelId="{E40DB49E-8C42-4504-A2C6-935DB4DD8127}" type="pres">
      <dgm:prSet presAssocID="{8B87E06A-87DE-4D34-B510-E96343CC1FC9}" presName="parallelogram5" presStyleLbl="fgAccFollowNode1" presStyleIdx="4" presStyleCnt="12"/>
      <dgm:spPr/>
    </dgm:pt>
    <dgm:pt modelId="{3B7175DC-894C-49B7-AEA9-C75E6F0944FC}" type="pres">
      <dgm:prSet presAssocID="{8B87E06A-87DE-4D34-B510-E96343CC1FC9}" presName="parallelogram6" presStyleLbl="fgAccFollowNode1" presStyleIdx="5" presStyleCnt="12"/>
      <dgm:spPr/>
    </dgm:pt>
    <dgm:pt modelId="{8D19E11E-0B4A-4608-AD19-E97C256A3A32}" type="pres">
      <dgm:prSet presAssocID="{8B87E06A-87DE-4D34-B510-E96343CC1FC9}" presName="rect1" presStyleLbl="alignNode1" presStyleIdx="0" presStyleCnt="2" custScaleX="121246" custLinFactNeighborX="-611">
        <dgm:presLayoutVars>
          <dgm:chMax val="0"/>
          <dgm:chPref val="0"/>
          <dgm:bulletEnabled val="1"/>
        </dgm:presLayoutVars>
      </dgm:prSet>
      <dgm:spPr/>
      <dgm:t>
        <a:bodyPr/>
        <a:lstStyle/>
        <a:p>
          <a:endParaRPr lang="en-US"/>
        </a:p>
      </dgm:t>
    </dgm:pt>
    <dgm:pt modelId="{FE2B2DCD-7F75-4DD4-96BD-70DFDE0F4305}" type="pres">
      <dgm:prSet presAssocID="{8B87E06A-87DE-4D34-B510-E96343CC1FC9}" presName="rect2" presStyleLbl="revTx" presStyleIdx="0" presStyleCnt="0" custScaleY="83928" custLinFactNeighborX="-16212" custLinFactNeighborY="30528">
        <dgm:presLayoutVars>
          <dgm:chMax val="1"/>
          <dgm:chPref val="1"/>
          <dgm:bulletEnabled val="1"/>
        </dgm:presLayoutVars>
      </dgm:prSet>
      <dgm:spPr/>
      <dgm:t>
        <a:bodyPr/>
        <a:lstStyle/>
        <a:p>
          <a:endParaRPr lang="en-US"/>
        </a:p>
      </dgm:t>
    </dgm:pt>
    <dgm:pt modelId="{20DF1CD4-6E6C-45D2-B0DB-873939393D6C}" type="pres">
      <dgm:prSet presAssocID="{DE23D084-4915-43B7-B225-A00E5B9B2198}" presName="sibTrans" presStyleCnt="0"/>
      <dgm:spPr/>
    </dgm:pt>
    <dgm:pt modelId="{D1700F3F-0795-413C-ADEA-133D3F666F6C}" type="pres">
      <dgm:prSet presAssocID="{0EE3A172-526F-4221-88BF-D77E6BE75E88}" presName="composite" presStyleCnt="0"/>
      <dgm:spPr/>
    </dgm:pt>
    <dgm:pt modelId="{D1849611-E057-4DE9-BCC2-62DB4FA08255}" type="pres">
      <dgm:prSet presAssocID="{0EE3A172-526F-4221-88BF-D77E6BE75E88}" presName="parallelogram1" presStyleLbl="fgAccFollowNode1" presStyleIdx="6" presStyleCnt="12" custLinFactNeighborX="5960"/>
      <dgm:spPr/>
      <dgm:t>
        <a:bodyPr/>
        <a:lstStyle/>
        <a:p>
          <a:endParaRPr lang="en-US"/>
        </a:p>
      </dgm:t>
    </dgm:pt>
    <dgm:pt modelId="{92BD209C-8DCA-43E3-B075-B6EF4FF2DEDE}" type="pres">
      <dgm:prSet presAssocID="{0EE3A172-526F-4221-88BF-D77E6BE75E88}" presName="parallelogram2" presStyleLbl="fgAccFollowNode1" presStyleIdx="7" presStyleCnt="12"/>
      <dgm:spPr/>
    </dgm:pt>
    <dgm:pt modelId="{DD0D556D-87AD-46F0-96E8-35CDFE24682E}" type="pres">
      <dgm:prSet presAssocID="{0EE3A172-526F-4221-88BF-D77E6BE75E88}" presName="parallelogram3" presStyleLbl="fgAccFollowNode1" presStyleIdx="8" presStyleCnt="12"/>
      <dgm:spPr/>
    </dgm:pt>
    <dgm:pt modelId="{0BF10F1B-B9FC-4803-9C4F-FE823FD05DBC}" type="pres">
      <dgm:prSet presAssocID="{0EE3A172-526F-4221-88BF-D77E6BE75E88}" presName="parallelogram4" presStyleLbl="fgAccFollowNode1" presStyleIdx="9" presStyleCnt="12"/>
      <dgm:spPr/>
    </dgm:pt>
    <dgm:pt modelId="{D6FD7288-441B-401E-A4F4-BF69A3F5E52D}" type="pres">
      <dgm:prSet presAssocID="{0EE3A172-526F-4221-88BF-D77E6BE75E88}" presName="parallelogram5" presStyleLbl="fgAccFollowNode1" presStyleIdx="10" presStyleCnt="12"/>
      <dgm:spPr/>
    </dgm:pt>
    <dgm:pt modelId="{18B8FEB0-A0D9-479C-9614-92B166E27A61}" type="pres">
      <dgm:prSet presAssocID="{0EE3A172-526F-4221-88BF-D77E6BE75E88}" presName="parallelogram6" presStyleLbl="fgAccFollowNode1" presStyleIdx="11" presStyleCnt="12" custLinFactNeighborX="-2822" custLinFactNeighborY="-706"/>
      <dgm:spPr/>
      <dgm:t>
        <a:bodyPr/>
        <a:lstStyle/>
        <a:p>
          <a:endParaRPr lang="en-US"/>
        </a:p>
      </dgm:t>
    </dgm:pt>
    <dgm:pt modelId="{B8C9B3D8-5701-4A04-A356-62254C68DA37}" type="pres">
      <dgm:prSet presAssocID="{0EE3A172-526F-4221-88BF-D77E6BE75E88}" presName="rect1" presStyleLbl="alignNode1" presStyleIdx="1" presStyleCnt="2" custScaleX="98341" custLinFactNeighborX="3055">
        <dgm:presLayoutVars>
          <dgm:chMax val="0"/>
          <dgm:chPref val="0"/>
          <dgm:bulletEnabled val="1"/>
        </dgm:presLayoutVars>
      </dgm:prSet>
      <dgm:spPr/>
      <dgm:t>
        <a:bodyPr/>
        <a:lstStyle/>
        <a:p>
          <a:endParaRPr lang="en-US"/>
        </a:p>
      </dgm:t>
    </dgm:pt>
    <dgm:pt modelId="{953F5895-DD5A-41FE-9C03-C734F2CE452C}" type="pres">
      <dgm:prSet presAssocID="{0EE3A172-526F-4221-88BF-D77E6BE75E88}" presName="rect2" presStyleLbl="revTx" presStyleIdx="0" presStyleCnt="0" custScaleY="89252" custLinFactNeighborX="-7527" custLinFactNeighborY="30528">
        <dgm:presLayoutVars>
          <dgm:chMax val="1"/>
          <dgm:chPref val="1"/>
          <dgm:bulletEnabled val="1"/>
        </dgm:presLayoutVars>
      </dgm:prSet>
      <dgm:spPr/>
      <dgm:t>
        <a:bodyPr/>
        <a:lstStyle/>
        <a:p>
          <a:endParaRPr lang="en-US"/>
        </a:p>
      </dgm:t>
    </dgm:pt>
  </dgm:ptLst>
  <dgm:cxnLst>
    <dgm:cxn modelId="{039B5DD4-9CC3-4614-8B25-8778C9EBA67D}" type="presOf" srcId="{58196FB7-C53B-4EBD-B182-4D0C34518769}" destId="{8D19E11E-0B4A-4608-AD19-E97C256A3A32}" srcOrd="0" destOrd="1" presId="urn:microsoft.com/office/officeart/2008/layout/StripedAccentList"/>
    <dgm:cxn modelId="{E8CF8F72-8715-44C7-9F32-081BBC2077CF}" type="presOf" srcId="{912C6627-66EC-4B23-90C7-F09CA25B4376}" destId="{B8C9B3D8-5701-4A04-A356-62254C68DA37}" srcOrd="0" destOrd="0" presId="urn:microsoft.com/office/officeart/2008/layout/StripedAccentList"/>
    <dgm:cxn modelId="{132C1B4D-CF8C-4B9B-A90C-5FFFA215C84D}" type="presOf" srcId="{C5B9B343-FD16-4871-AB24-DA9E983686D4}" destId="{B8C9B3D8-5701-4A04-A356-62254C68DA37}" srcOrd="0" destOrd="2" presId="urn:microsoft.com/office/officeart/2008/layout/StripedAccentList"/>
    <dgm:cxn modelId="{DF6615D8-58A6-4292-820D-47497800E532}" type="presOf" srcId="{109D80DB-08FD-4B7D-9419-8DEA0B9DCEC4}" destId="{8D19E11E-0B4A-4608-AD19-E97C256A3A32}" srcOrd="0" destOrd="0" presId="urn:microsoft.com/office/officeart/2008/layout/StripedAccentList"/>
    <dgm:cxn modelId="{147223C6-1C24-412A-88DB-A4CD3F5BE71D}" type="presOf" srcId="{04DF210C-CD25-4CE1-9007-1ECC2D6E598B}" destId="{8D19E11E-0B4A-4608-AD19-E97C256A3A32}" srcOrd="0" destOrd="3" presId="urn:microsoft.com/office/officeart/2008/layout/StripedAccentList"/>
    <dgm:cxn modelId="{ABA2FC79-C662-4730-AEA4-33C0F95299FD}" srcId="{18BC7233-746F-450B-AD2F-550B634888EF}" destId="{8B87E06A-87DE-4D34-B510-E96343CC1FC9}" srcOrd="0" destOrd="0" parTransId="{47F25562-617D-4C56-AC54-749D66657DDF}" sibTransId="{DE23D084-4915-43B7-B225-A00E5B9B2198}"/>
    <dgm:cxn modelId="{E0E83F96-27FA-44C1-8F06-A1CA7D7A1812}" srcId="{0EE3A172-526F-4221-88BF-D77E6BE75E88}" destId="{A30DE6F7-F6EB-4874-983E-5C27B9D6C159}" srcOrd="3" destOrd="0" parTransId="{99E23840-A8E7-417E-8E66-CF2E9D401965}" sibTransId="{23DA9C88-D965-4C8A-BC49-48CD6267E6E1}"/>
    <dgm:cxn modelId="{973660D8-C4B8-4B5A-A550-1DB961B9E5DE}" srcId="{8B87E06A-87DE-4D34-B510-E96343CC1FC9}" destId="{109D80DB-08FD-4B7D-9419-8DEA0B9DCEC4}" srcOrd="0" destOrd="0" parTransId="{02389D1B-28CB-47A6-AB00-A1FCEDA64658}" sibTransId="{E41A930E-4EE9-4E46-9BBB-15E3868A068F}"/>
    <dgm:cxn modelId="{7ABF4D55-A330-47FC-9E63-507D7D40393B}" type="presOf" srcId="{94F90F83-2643-4027-83E0-FEE12136C866}" destId="{8D19E11E-0B4A-4608-AD19-E97C256A3A32}" srcOrd="0" destOrd="2" presId="urn:microsoft.com/office/officeart/2008/layout/StripedAccentList"/>
    <dgm:cxn modelId="{2F82932C-4C3C-4352-80B7-197F5B685DF6}" type="presOf" srcId="{18BC7233-746F-450B-AD2F-550B634888EF}" destId="{2AC39A37-8E3B-423F-BDC6-8C14F18C2D5E}" srcOrd="0" destOrd="0" presId="urn:microsoft.com/office/officeart/2008/layout/StripedAccentList"/>
    <dgm:cxn modelId="{D27D87BD-134B-44F8-A062-CF77BAF09335}" type="presOf" srcId="{0EE3A172-526F-4221-88BF-D77E6BE75E88}" destId="{953F5895-DD5A-41FE-9C03-C734F2CE452C}" srcOrd="0" destOrd="0" presId="urn:microsoft.com/office/officeart/2008/layout/StripedAccentList"/>
    <dgm:cxn modelId="{24EF9EF3-A8C0-4145-8A11-43D5D6EDC20B}" srcId="{8B87E06A-87DE-4D34-B510-E96343CC1FC9}" destId="{04DF210C-CD25-4CE1-9007-1ECC2D6E598B}" srcOrd="3" destOrd="0" parTransId="{8FE709D0-EF6C-4EDA-AF20-B22160F430BC}" sibTransId="{E6562CF2-0ED6-47EB-A11B-EE09D033E8DF}"/>
    <dgm:cxn modelId="{1A273200-E167-405B-B2B0-CAB998540277}" type="presOf" srcId="{8B87E06A-87DE-4D34-B510-E96343CC1FC9}" destId="{FE2B2DCD-7F75-4DD4-96BD-70DFDE0F4305}" srcOrd="0" destOrd="0" presId="urn:microsoft.com/office/officeart/2008/layout/StripedAccentList"/>
    <dgm:cxn modelId="{C32F7988-F26F-4EE5-9B21-0020D090D4A8}" type="presOf" srcId="{A30DE6F7-F6EB-4874-983E-5C27B9D6C159}" destId="{B8C9B3D8-5701-4A04-A356-62254C68DA37}" srcOrd="0" destOrd="3" presId="urn:microsoft.com/office/officeart/2008/layout/StripedAccentList"/>
    <dgm:cxn modelId="{5FE10992-F74E-475B-A0B8-8303A73D076A}" type="presOf" srcId="{AE874F54-69E7-4287-895F-793192B2865C}" destId="{B8C9B3D8-5701-4A04-A356-62254C68DA37}" srcOrd="0" destOrd="4" presId="urn:microsoft.com/office/officeart/2008/layout/StripedAccentList"/>
    <dgm:cxn modelId="{2ACF4C23-6B04-4CCF-ACDC-E381BBDB11C2}" srcId="{0EE3A172-526F-4221-88BF-D77E6BE75E88}" destId="{C5B9B343-FD16-4871-AB24-DA9E983686D4}" srcOrd="2" destOrd="0" parTransId="{C6009947-A757-4636-AB53-C72E865915EE}" sibTransId="{B92DA6DF-2B9F-49ED-B66E-15CB33F88D9B}"/>
    <dgm:cxn modelId="{2140703C-B0DF-421D-BE03-23D9BCA90151}" srcId="{0EE3A172-526F-4221-88BF-D77E6BE75E88}" destId="{912C6627-66EC-4B23-90C7-F09CA25B4376}" srcOrd="0" destOrd="0" parTransId="{175EE388-2EF2-4266-8F59-AAB8546FE403}" sibTransId="{60502899-8209-4845-AB47-ECAEF6A1EDD2}"/>
    <dgm:cxn modelId="{C7FF2811-E072-44EB-B49C-ABF860CF1CC3}" srcId="{0EE3A172-526F-4221-88BF-D77E6BE75E88}" destId="{AE874F54-69E7-4287-895F-793192B2865C}" srcOrd="4" destOrd="0" parTransId="{62371D35-E364-4F91-B96E-694EC2513919}" sibTransId="{00496740-A155-47A2-A2FC-7CC8AA8340E0}"/>
    <dgm:cxn modelId="{ACA30859-0007-4CD1-860B-DB0FBB5E2C14}" srcId="{0EE3A172-526F-4221-88BF-D77E6BE75E88}" destId="{02863792-2AF2-4DC2-A6FD-3ED20E1607FE}" srcOrd="1" destOrd="0" parTransId="{D650A452-7F32-4866-9DF5-05991CC6735B}" sibTransId="{7305E911-61A1-40CC-9114-E441267CC5C7}"/>
    <dgm:cxn modelId="{8C751479-13CB-45B0-BF91-C932A999A3D0}" srcId="{8B87E06A-87DE-4D34-B510-E96343CC1FC9}" destId="{94F90F83-2643-4027-83E0-FEE12136C866}" srcOrd="2" destOrd="0" parTransId="{44D0C5F3-D0C4-4CA6-A497-D38B34AD95EF}" sibTransId="{A8B003C4-E9E7-40DD-A592-492EEA939CC9}"/>
    <dgm:cxn modelId="{A177D47E-72C0-4528-BECC-04F1871824EE}" srcId="{18BC7233-746F-450B-AD2F-550B634888EF}" destId="{0EE3A172-526F-4221-88BF-D77E6BE75E88}" srcOrd="1" destOrd="0" parTransId="{7DD0E674-6DA3-42CB-8E88-3F56D011B76A}" sibTransId="{3DF8DDB2-B242-4479-A57F-28F117C696BA}"/>
    <dgm:cxn modelId="{423EFCB7-7163-431C-96D0-3F578584F8B6}" type="presOf" srcId="{02863792-2AF2-4DC2-A6FD-3ED20E1607FE}" destId="{B8C9B3D8-5701-4A04-A356-62254C68DA37}" srcOrd="0" destOrd="1" presId="urn:microsoft.com/office/officeart/2008/layout/StripedAccentList"/>
    <dgm:cxn modelId="{98D74495-A1D5-4DFD-B53F-9FBC862EBCC2}" srcId="{8B87E06A-87DE-4D34-B510-E96343CC1FC9}" destId="{58196FB7-C53B-4EBD-B182-4D0C34518769}" srcOrd="1" destOrd="0" parTransId="{0120A7A2-6BB3-45CE-A032-58F451B32D16}" sibTransId="{8D4E3A23-5E36-4A41-A867-5FA7C87F05A2}"/>
    <dgm:cxn modelId="{25B5E8F2-485C-453A-992B-26AC04DD9EBB}" type="presParOf" srcId="{2AC39A37-8E3B-423F-BDC6-8C14F18C2D5E}" destId="{AC319A0F-DB22-4241-8B0A-A51F24E493D4}" srcOrd="0" destOrd="0" presId="urn:microsoft.com/office/officeart/2008/layout/StripedAccentList"/>
    <dgm:cxn modelId="{345BD4A2-B7AF-4F12-81FD-D2B069B12187}" type="presParOf" srcId="{AC319A0F-DB22-4241-8B0A-A51F24E493D4}" destId="{EADF41A0-D2F5-4A87-8734-E0BF5E74E1FF}" srcOrd="0" destOrd="0" presId="urn:microsoft.com/office/officeart/2008/layout/StripedAccentList"/>
    <dgm:cxn modelId="{E72A4941-0AD6-480E-95AB-55E379CC2998}" type="presParOf" srcId="{AC319A0F-DB22-4241-8B0A-A51F24E493D4}" destId="{F9D3EDA3-83F9-4552-A839-0362089245EB}" srcOrd="1" destOrd="0" presId="urn:microsoft.com/office/officeart/2008/layout/StripedAccentList"/>
    <dgm:cxn modelId="{FE444504-3A05-4CA2-A690-1F0C59A225E1}" type="presParOf" srcId="{AC319A0F-DB22-4241-8B0A-A51F24E493D4}" destId="{A527DDF4-9E67-47D9-B2B8-960D9E7AB402}" srcOrd="2" destOrd="0" presId="urn:microsoft.com/office/officeart/2008/layout/StripedAccentList"/>
    <dgm:cxn modelId="{EC8C6A14-FF75-4178-985B-4C86E9B4B506}" type="presParOf" srcId="{AC319A0F-DB22-4241-8B0A-A51F24E493D4}" destId="{9E0DC637-2431-478F-A884-D7DB7C9216B8}" srcOrd="3" destOrd="0" presId="urn:microsoft.com/office/officeart/2008/layout/StripedAccentList"/>
    <dgm:cxn modelId="{6859382A-1660-426E-B65D-F87772F6231E}" type="presParOf" srcId="{AC319A0F-DB22-4241-8B0A-A51F24E493D4}" destId="{E40DB49E-8C42-4504-A2C6-935DB4DD8127}" srcOrd="4" destOrd="0" presId="urn:microsoft.com/office/officeart/2008/layout/StripedAccentList"/>
    <dgm:cxn modelId="{D12BF4DA-40BB-4FBD-830E-D8D82B15BB7B}" type="presParOf" srcId="{AC319A0F-DB22-4241-8B0A-A51F24E493D4}" destId="{3B7175DC-894C-49B7-AEA9-C75E6F0944FC}" srcOrd="5" destOrd="0" presId="urn:microsoft.com/office/officeart/2008/layout/StripedAccentList"/>
    <dgm:cxn modelId="{E2020668-9629-46D4-9AA9-11E580AE0AA6}" type="presParOf" srcId="{AC319A0F-DB22-4241-8B0A-A51F24E493D4}" destId="{8D19E11E-0B4A-4608-AD19-E97C256A3A32}" srcOrd="6" destOrd="0" presId="urn:microsoft.com/office/officeart/2008/layout/StripedAccentList"/>
    <dgm:cxn modelId="{755E240B-6DCA-47FB-B97F-400E1F39BD4D}" type="presParOf" srcId="{AC319A0F-DB22-4241-8B0A-A51F24E493D4}" destId="{FE2B2DCD-7F75-4DD4-96BD-70DFDE0F4305}" srcOrd="7" destOrd="0" presId="urn:microsoft.com/office/officeart/2008/layout/StripedAccentList"/>
    <dgm:cxn modelId="{78EEBC2C-0A6C-42C9-B9F6-D601B8983C49}" type="presParOf" srcId="{2AC39A37-8E3B-423F-BDC6-8C14F18C2D5E}" destId="{20DF1CD4-6E6C-45D2-B0DB-873939393D6C}" srcOrd="1" destOrd="0" presId="urn:microsoft.com/office/officeart/2008/layout/StripedAccentList"/>
    <dgm:cxn modelId="{93302722-F3E2-42CC-819C-45F5DB1C3334}" type="presParOf" srcId="{2AC39A37-8E3B-423F-BDC6-8C14F18C2D5E}" destId="{D1700F3F-0795-413C-ADEA-133D3F666F6C}" srcOrd="2" destOrd="0" presId="urn:microsoft.com/office/officeart/2008/layout/StripedAccentList"/>
    <dgm:cxn modelId="{62CB4782-3278-4FF1-B336-CA39B669C547}" type="presParOf" srcId="{D1700F3F-0795-413C-ADEA-133D3F666F6C}" destId="{D1849611-E057-4DE9-BCC2-62DB4FA08255}" srcOrd="0" destOrd="0" presId="urn:microsoft.com/office/officeart/2008/layout/StripedAccentList"/>
    <dgm:cxn modelId="{D95B7353-543F-45F6-A4E8-FEB08A92427A}" type="presParOf" srcId="{D1700F3F-0795-413C-ADEA-133D3F666F6C}" destId="{92BD209C-8DCA-43E3-B075-B6EF4FF2DEDE}" srcOrd="1" destOrd="0" presId="urn:microsoft.com/office/officeart/2008/layout/StripedAccentList"/>
    <dgm:cxn modelId="{9DE1AF77-7A26-416B-B525-63DBCD7EA903}" type="presParOf" srcId="{D1700F3F-0795-413C-ADEA-133D3F666F6C}" destId="{DD0D556D-87AD-46F0-96E8-35CDFE24682E}" srcOrd="2" destOrd="0" presId="urn:microsoft.com/office/officeart/2008/layout/StripedAccentList"/>
    <dgm:cxn modelId="{14DD7DB6-3DF1-4E76-B3C0-C7B7C1DADFED}" type="presParOf" srcId="{D1700F3F-0795-413C-ADEA-133D3F666F6C}" destId="{0BF10F1B-B9FC-4803-9C4F-FE823FD05DBC}" srcOrd="3" destOrd="0" presId="urn:microsoft.com/office/officeart/2008/layout/StripedAccentList"/>
    <dgm:cxn modelId="{E7661412-351A-4EE2-A5B8-BA4131B0BD59}" type="presParOf" srcId="{D1700F3F-0795-413C-ADEA-133D3F666F6C}" destId="{D6FD7288-441B-401E-A4F4-BF69A3F5E52D}" srcOrd="4" destOrd="0" presId="urn:microsoft.com/office/officeart/2008/layout/StripedAccentList"/>
    <dgm:cxn modelId="{1FDBEFCB-DACB-4B50-B69B-AD61120E3E3E}" type="presParOf" srcId="{D1700F3F-0795-413C-ADEA-133D3F666F6C}" destId="{18B8FEB0-A0D9-479C-9614-92B166E27A61}" srcOrd="5" destOrd="0" presId="urn:microsoft.com/office/officeart/2008/layout/StripedAccentList"/>
    <dgm:cxn modelId="{3C11AA87-ACEE-4556-A6E5-316647F86C60}" type="presParOf" srcId="{D1700F3F-0795-413C-ADEA-133D3F666F6C}" destId="{B8C9B3D8-5701-4A04-A356-62254C68DA37}" srcOrd="6" destOrd="0" presId="urn:microsoft.com/office/officeart/2008/layout/StripedAccentList"/>
    <dgm:cxn modelId="{E50A6360-1835-4689-B344-24C1AEBA52BA}" type="presParOf" srcId="{D1700F3F-0795-413C-ADEA-133D3F666F6C}" destId="{953F5895-DD5A-41FE-9C03-C734F2CE452C}" srcOrd="7" destOrd="0" presId="urn:microsoft.com/office/officeart/2008/layout/StripedAccent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4B018-4FAF-4E9C-8596-2BDBAEDF8429}"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D7567956-7F27-43D5-B249-E74902DB85A2}">
      <dgm:prSet/>
      <dgm:spPr>
        <a:solidFill>
          <a:schemeClr val="accent6">
            <a:lumMod val="50000"/>
          </a:schemeClr>
        </a:solidFill>
      </dgm:spPr>
      <dgm:t>
        <a:bodyPr/>
        <a:lstStyle/>
        <a:p>
          <a:pPr rtl="0"/>
          <a:r>
            <a:rPr lang="en-US" dirty="0" smtClean="0"/>
            <a:t>Backup all GPO’s in current domain to directory</a:t>
          </a:r>
          <a:endParaRPr lang="en-US" dirty="0"/>
        </a:p>
      </dgm:t>
    </dgm:pt>
    <dgm:pt modelId="{8ADDC012-CF63-457F-BEE2-1DF735C35DFA}" type="parTrans" cxnId="{63EB58D6-016B-409C-80AD-D2D21EA58D28}">
      <dgm:prSet/>
      <dgm:spPr/>
      <dgm:t>
        <a:bodyPr/>
        <a:lstStyle/>
        <a:p>
          <a:endParaRPr lang="en-US"/>
        </a:p>
      </dgm:t>
    </dgm:pt>
    <dgm:pt modelId="{4C8FA329-9AB2-400E-BEE8-8E40A455E466}" type="sibTrans" cxnId="{63EB58D6-016B-409C-80AD-D2D21EA58D28}">
      <dgm:prSet/>
      <dgm:spPr/>
      <dgm:t>
        <a:bodyPr/>
        <a:lstStyle/>
        <a:p>
          <a:endParaRPr lang="en-US"/>
        </a:p>
      </dgm:t>
    </dgm:pt>
    <dgm:pt modelId="{936E1C98-63BA-4C7E-B1E6-0C24A49C4D65}">
      <dgm:prSet/>
      <dgm:spPr/>
      <dgm:t>
        <a:bodyPr/>
        <a:lstStyle/>
        <a:p>
          <a:pPr rtl="0"/>
          <a:r>
            <a:rPr lang="en-US" dirty="0" smtClean="0">
              <a:latin typeface="Courier New" pitchFamily="49" charset="0"/>
              <a:cs typeface="Courier New" pitchFamily="49" charset="0"/>
            </a:rPr>
            <a:t>Backup-GPO –all –path ‘C:\BackupFiles\’</a:t>
          </a:r>
          <a:endParaRPr lang="en-US" dirty="0">
            <a:latin typeface="Courier New" pitchFamily="49" charset="0"/>
            <a:cs typeface="Courier New" pitchFamily="49" charset="0"/>
          </a:endParaRPr>
        </a:p>
      </dgm:t>
    </dgm:pt>
    <dgm:pt modelId="{B1696F86-BCB0-4523-B1EC-2FC011086975}" type="parTrans" cxnId="{D4AA72F7-F8E4-4744-AE90-8FD350C06305}">
      <dgm:prSet/>
      <dgm:spPr/>
      <dgm:t>
        <a:bodyPr/>
        <a:lstStyle/>
        <a:p>
          <a:endParaRPr lang="en-US"/>
        </a:p>
      </dgm:t>
    </dgm:pt>
    <dgm:pt modelId="{7D063828-BB4B-48D6-94A1-85AA479435E1}" type="sibTrans" cxnId="{D4AA72F7-F8E4-4744-AE90-8FD350C06305}">
      <dgm:prSet/>
      <dgm:spPr/>
      <dgm:t>
        <a:bodyPr/>
        <a:lstStyle/>
        <a:p>
          <a:endParaRPr lang="en-US"/>
        </a:p>
      </dgm:t>
    </dgm:pt>
    <dgm:pt modelId="{76717C20-E201-424F-927F-28553CD709BB}">
      <dgm:prSet/>
      <dgm:spPr>
        <a:solidFill>
          <a:schemeClr val="accent5">
            <a:lumMod val="75000"/>
          </a:schemeClr>
        </a:solidFill>
      </dgm:spPr>
      <dgm:t>
        <a:bodyPr/>
        <a:lstStyle/>
        <a:p>
          <a:pPr rtl="0"/>
          <a:r>
            <a:rPr lang="en-US" dirty="0" smtClean="0"/>
            <a:t>Get RSOP for local computer and logged on user in html form</a:t>
          </a:r>
          <a:endParaRPr lang="en-US" dirty="0"/>
        </a:p>
      </dgm:t>
    </dgm:pt>
    <dgm:pt modelId="{B2A9EAD9-99CA-4028-91DA-27B593B2ABE5}" type="parTrans" cxnId="{89EAC3AD-A587-4062-9E14-CEB7EC01905E}">
      <dgm:prSet/>
      <dgm:spPr/>
      <dgm:t>
        <a:bodyPr/>
        <a:lstStyle/>
        <a:p>
          <a:endParaRPr lang="en-US"/>
        </a:p>
      </dgm:t>
    </dgm:pt>
    <dgm:pt modelId="{DB8288C0-6AA7-4167-BF1C-F6B4F3A03F08}" type="sibTrans" cxnId="{89EAC3AD-A587-4062-9E14-CEB7EC01905E}">
      <dgm:prSet/>
      <dgm:spPr/>
      <dgm:t>
        <a:bodyPr/>
        <a:lstStyle/>
        <a:p>
          <a:endParaRPr lang="en-US"/>
        </a:p>
      </dgm:t>
    </dgm:pt>
    <dgm:pt modelId="{3B651209-E26E-4371-B017-C37961CC7A5E}">
      <dgm:prSet/>
      <dgm:spPr>
        <a:solidFill>
          <a:schemeClr val="accent3">
            <a:lumMod val="75000"/>
          </a:schemeClr>
        </a:solidFill>
      </dgm:spPr>
      <dgm:t>
        <a:bodyPr/>
        <a:lstStyle/>
        <a:p>
          <a:pPr rtl="0"/>
          <a:r>
            <a:rPr lang="en-US" dirty="0" smtClean="0"/>
            <a:t>Compare values across GPO’s</a:t>
          </a:r>
          <a:endParaRPr lang="en-US" dirty="0"/>
        </a:p>
      </dgm:t>
    </dgm:pt>
    <dgm:pt modelId="{842C9372-D286-4BEC-9797-0648D4522081}" type="parTrans" cxnId="{F5AC2113-12C6-4517-BCEE-7F4B58D4CA05}">
      <dgm:prSet/>
      <dgm:spPr/>
      <dgm:t>
        <a:bodyPr/>
        <a:lstStyle/>
        <a:p>
          <a:endParaRPr lang="en-US"/>
        </a:p>
      </dgm:t>
    </dgm:pt>
    <dgm:pt modelId="{67172214-1133-43FA-8DE0-4A78EE8362E3}" type="sibTrans" cxnId="{F5AC2113-12C6-4517-BCEE-7F4B58D4CA05}">
      <dgm:prSet/>
      <dgm:spPr/>
      <dgm:t>
        <a:bodyPr/>
        <a:lstStyle/>
        <a:p>
          <a:endParaRPr lang="en-US"/>
        </a:p>
      </dgm:t>
    </dgm:pt>
    <dgm:pt modelId="{A688F018-C708-4021-8B0D-1DAC4161B8C4}">
      <dgm:prSet/>
      <dgm:spPr/>
      <dgm:t>
        <a:bodyPr/>
        <a:lstStyle/>
        <a:p>
          <a:pPr rtl="0"/>
          <a:r>
            <a:rPr lang="en-US" dirty="0" smtClean="0">
              <a:latin typeface="Courier New" pitchFamily="49" charset="0"/>
              <a:cs typeface="Courier New" pitchFamily="49" charset="0"/>
            </a:rPr>
            <a:t>Get-</a:t>
          </a:r>
          <a:r>
            <a:rPr lang="en-US" dirty="0" err="1" smtClean="0">
              <a:latin typeface="Courier New" pitchFamily="49" charset="0"/>
              <a:cs typeface="Courier New" pitchFamily="49" charset="0"/>
            </a:rPr>
            <a:t>GPResultantSetofPolicy</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ReportType</a:t>
          </a:r>
          <a:r>
            <a:rPr lang="en-US" dirty="0" smtClean="0">
              <a:latin typeface="Courier New" pitchFamily="49" charset="0"/>
              <a:cs typeface="Courier New" pitchFamily="49" charset="0"/>
            </a:rPr>
            <a:t> -html -Path D:\ConfigDocuments\Reports\</a:t>
          </a:r>
          <a:endParaRPr lang="en-US" dirty="0">
            <a:latin typeface="Courier New" pitchFamily="49" charset="0"/>
            <a:cs typeface="Courier New" pitchFamily="49" charset="0"/>
          </a:endParaRPr>
        </a:p>
      </dgm:t>
    </dgm:pt>
    <dgm:pt modelId="{A4C10233-6177-461F-8DB3-815F2717EEAE}" type="parTrans" cxnId="{888A7BCD-C3C6-4053-874D-375079935194}">
      <dgm:prSet/>
      <dgm:spPr/>
      <dgm:t>
        <a:bodyPr/>
        <a:lstStyle/>
        <a:p>
          <a:endParaRPr lang="en-US"/>
        </a:p>
      </dgm:t>
    </dgm:pt>
    <dgm:pt modelId="{0FDE2FA9-57FB-4E1D-AEB6-E6A6824409FC}" type="sibTrans" cxnId="{888A7BCD-C3C6-4053-874D-375079935194}">
      <dgm:prSet/>
      <dgm:spPr/>
      <dgm:t>
        <a:bodyPr/>
        <a:lstStyle/>
        <a:p>
          <a:endParaRPr lang="en-US"/>
        </a:p>
      </dgm:t>
    </dgm:pt>
    <dgm:pt modelId="{0C1D44AF-B8AB-408D-962A-76B53A5DD700}">
      <dgm:prSet custT="1"/>
      <dgm:spPr/>
      <dgm:t>
        <a:bodyPr/>
        <a:lstStyle/>
        <a:p>
          <a:pPr rtl="0"/>
          <a:r>
            <a:rPr lang="en-US" sz="1200" dirty="0" smtClean="0">
              <a:latin typeface="Courier New" pitchFamily="49" charset="0"/>
              <a:cs typeface="Courier New" pitchFamily="49" charset="0"/>
            </a:rPr>
            <a:t>$A =get-</a:t>
          </a:r>
          <a:r>
            <a:rPr lang="en-US" sz="1200" dirty="0" err="1" smtClean="0">
              <a:latin typeface="Courier New" pitchFamily="49" charset="0"/>
              <a:cs typeface="Courier New" pitchFamily="49" charset="0"/>
            </a:rPr>
            <a:t>GPRegistryValue</a:t>
          </a:r>
          <a:r>
            <a:rPr lang="en-US" sz="1200" dirty="0" smtClean="0">
              <a:latin typeface="Courier New" pitchFamily="49" charset="0"/>
              <a:cs typeface="Courier New" pitchFamily="49" charset="0"/>
            </a:rPr>
            <a:t> –Name GPO1 –key $</a:t>
          </a:r>
          <a:r>
            <a:rPr lang="en-US" sz="1200" dirty="0" err="1" smtClean="0">
              <a:latin typeface="Courier New" pitchFamily="49" charset="0"/>
              <a:cs typeface="Courier New" pitchFamily="49" charset="0"/>
            </a:rPr>
            <a:t>reg_keypath</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ValueName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ScreenSaveTimeOut</a:t>
          </a:r>
          <a:endParaRPr lang="en-US" sz="1200" dirty="0">
            <a:latin typeface="Courier New" pitchFamily="49" charset="0"/>
            <a:cs typeface="Courier New" pitchFamily="49" charset="0"/>
          </a:endParaRPr>
        </a:p>
      </dgm:t>
    </dgm:pt>
    <dgm:pt modelId="{BF6464C9-4097-42E2-8D14-BBFD75628BC1}" type="parTrans" cxnId="{51B82B19-42EC-44E5-AAFD-59972C99C2E7}">
      <dgm:prSet/>
      <dgm:spPr/>
      <dgm:t>
        <a:bodyPr/>
        <a:lstStyle/>
        <a:p>
          <a:endParaRPr lang="en-US"/>
        </a:p>
      </dgm:t>
    </dgm:pt>
    <dgm:pt modelId="{DEBCCA2F-4DFF-4B4F-BF4C-CDF42A21457D}" type="sibTrans" cxnId="{51B82B19-42EC-44E5-AAFD-59972C99C2E7}">
      <dgm:prSet/>
      <dgm:spPr/>
      <dgm:t>
        <a:bodyPr/>
        <a:lstStyle/>
        <a:p>
          <a:endParaRPr lang="en-US"/>
        </a:p>
      </dgm:t>
    </dgm:pt>
    <dgm:pt modelId="{FFE92011-12F5-443B-A1C2-BE58F2D8023E}">
      <dgm:prSet custT="1"/>
      <dgm:spPr/>
      <dgm:t>
        <a:bodyPr/>
        <a:lstStyle/>
        <a:p>
          <a:pPr rtl="0"/>
          <a:r>
            <a:rPr lang="en-US" sz="1200" dirty="0" smtClean="0">
              <a:latin typeface="Courier New" pitchFamily="49" charset="0"/>
              <a:cs typeface="Courier New" pitchFamily="49" charset="0"/>
            </a:rPr>
            <a:t>$B =get-</a:t>
          </a:r>
          <a:r>
            <a:rPr lang="en-US" sz="1200" dirty="0" err="1" smtClean="0">
              <a:latin typeface="Courier New" pitchFamily="49" charset="0"/>
              <a:cs typeface="Courier New" pitchFamily="49" charset="0"/>
            </a:rPr>
            <a:t>GPRegistryValue</a:t>
          </a:r>
          <a:r>
            <a:rPr lang="en-US" sz="1200" dirty="0" smtClean="0">
              <a:latin typeface="Courier New" pitchFamily="49" charset="0"/>
              <a:cs typeface="Courier New" pitchFamily="49" charset="0"/>
            </a:rPr>
            <a:t> –Name GPO2 –key $</a:t>
          </a:r>
          <a:r>
            <a:rPr lang="en-US" sz="1200" dirty="0" err="1" smtClean="0">
              <a:latin typeface="Courier New" pitchFamily="49" charset="0"/>
              <a:cs typeface="Courier New" pitchFamily="49" charset="0"/>
            </a:rPr>
            <a:t>reg_keypath</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ValueName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ScreenSaveTimeOut</a:t>
          </a:r>
          <a:endParaRPr lang="en-US" sz="1200" dirty="0">
            <a:latin typeface="Courier New" pitchFamily="49" charset="0"/>
            <a:cs typeface="Courier New" pitchFamily="49" charset="0"/>
          </a:endParaRPr>
        </a:p>
      </dgm:t>
    </dgm:pt>
    <dgm:pt modelId="{5E0509D2-33C1-4CE0-9BC4-72F111AB2642}" type="parTrans" cxnId="{EEA40779-EC20-4C7F-A781-98CAEAA2C93C}">
      <dgm:prSet/>
      <dgm:spPr/>
      <dgm:t>
        <a:bodyPr/>
        <a:lstStyle/>
        <a:p>
          <a:endParaRPr lang="en-US"/>
        </a:p>
      </dgm:t>
    </dgm:pt>
    <dgm:pt modelId="{1452C9DC-FE87-4216-839E-AA89F47EC885}" type="sibTrans" cxnId="{EEA40779-EC20-4C7F-A781-98CAEAA2C93C}">
      <dgm:prSet/>
      <dgm:spPr/>
      <dgm:t>
        <a:bodyPr/>
        <a:lstStyle/>
        <a:p>
          <a:endParaRPr lang="en-US"/>
        </a:p>
      </dgm:t>
    </dgm:pt>
    <dgm:pt modelId="{75D10443-CDB9-40ED-9E3D-0A827742F74E}">
      <dgm:prSet custT="1"/>
      <dgm:spPr/>
      <dgm:t>
        <a:bodyPr/>
        <a:lstStyle/>
        <a:p>
          <a:pPr rtl="0"/>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reg_keypath</a:t>
          </a:r>
          <a:r>
            <a:rPr lang="en-US" sz="1200" dirty="0" smtClean="0">
              <a:latin typeface="Courier New" pitchFamily="49" charset="0"/>
              <a:cs typeface="Courier New" pitchFamily="49" charset="0"/>
            </a:rPr>
            <a:t> = “HKCU\Software\Policies\Microsoft\Windows\Control Panel\Desktop”</a:t>
          </a:r>
          <a:endParaRPr lang="en-US" sz="1200" dirty="0">
            <a:latin typeface="Courier New" pitchFamily="49" charset="0"/>
            <a:cs typeface="Courier New" pitchFamily="49" charset="0"/>
          </a:endParaRPr>
        </a:p>
      </dgm:t>
    </dgm:pt>
    <dgm:pt modelId="{EB1033A2-0B08-45EF-B526-170ECCE883F2}" type="parTrans" cxnId="{DFCF8A57-500C-4C20-AABC-230C6F9170CA}">
      <dgm:prSet/>
      <dgm:spPr/>
      <dgm:t>
        <a:bodyPr/>
        <a:lstStyle/>
        <a:p>
          <a:endParaRPr lang="en-US"/>
        </a:p>
      </dgm:t>
    </dgm:pt>
    <dgm:pt modelId="{E4215EBF-EECC-4A20-A43E-86F6B9976B60}" type="sibTrans" cxnId="{DFCF8A57-500C-4C20-AABC-230C6F9170CA}">
      <dgm:prSet/>
      <dgm:spPr/>
      <dgm:t>
        <a:bodyPr/>
        <a:lstStyle/>
        <a:p>
          <a:endParaRPr lang="en-US"/>
        </a:p>
      </dgm:t>
    </dgm:pt>
    <dgm:pt modelId="{D1A99B76-67FB-4B9C-A3DB-BFD656D4D44C}">
      <dgm:prSet custT="1"/>
      <dgm:spPr/>
      <dgm:t>
        <a:bodyPr/>
        <a:lstStyle/>
        <a:p>
          <a:pPr rtl="0"/>
          <a:r>
            <a:rPr lang="en-US" sz="1200" dirty="0" smtClean="0">
              <a:latin typeface="Courier New" pitchFamily="49" charset="0"/>
              <a:cs typeface="Courier New" pitchFamily="49" charset="0"/>
            </a:rPr>
            <a:t>$A[0].equals($B[0])</a:t>
          </a:r>
          <a:endParaRPr lang="en-US" sz="1200" dirty="0">
            <a:latin typeface="Courier New" pitchFamily="49" charset="0"/>
            <a:cs typeface="Courier New" pitchFamily="49" charset="0"/>
          </a:endParaRPr>
        </a:p>
      </dgm:t>
    </dgm:pt>
    <dgm:pt modelId="{27EDD16E-DC59-49D8-8B07-0ECB9CBD5C0E}" type="parTrans" cxnId="{4D5EC2BA-A48D-4594-A933-386DC26229A9}">
      <dgm:prSet/>
      <dgm:spPr/>
      <dgm:t>
        <a:bodyPr/>
        <a:lstStyle/>
        <a:p>
          <a:endParaRPr lang="en-US"/>
        </a:p>
      </dgm:t>
    </dgm:pt>
    <dgm:pt modelId="{C8DAC96E-304B-4756-AB0E-134069B76571}" type="sibTrans" cxnId="{4D5EC2BA-A48D-4594-A933-386DC26229A9}">
      <dgm:prSet/>
      <dgm:spPr/>
      <dgm:t>
        <a:bodyPr/>
        <a:lstStyle/>
        <a:p>
          <a:endParaRPr lang="en-US"/>
        </a:p>
      </dgm:t>
    </dgm:pt>
    <dgm:pt modelId="{B69FACEB-600E-4EE8-AA81-2B51C5BF4640}">
      <dgm:prSet/>
      <dgm:spPr>
        <a:solidFill>
          <a:schemeClr val="accent2">
            <a:lumMod val="50000"/>
          </a:schemeClr>
        </a:solidFill>
      </dgm:spPr>
      <dgm:t>
        <a:bodyPr/>
        <a:lstStyle/>
        <a:p>
          <a:pPr rtl="0"/>
          <a:r>
            <a:rPr lang="en-US" dirty="0" smtClean="0"/>
            <a:t>Grant permission to ‘Apply’  to a GPO for all users belonging to a group </a:t>
          </a:r>
          <a:endParaRPr lang="en-US" dirty="0">
            <a:latin typeface="Courier New" pitchFamily="49" charset="0"/>
            <a:cs typeface="Courier New" pitchFamily="49" charset="0"/>
          </a:endParaRPr>
        </a:p>
      </dgm:t>
    </dgm:pt>
    <dgm:pt modelId="{8C03F4B1-E155-425E-992D-22A77747F17D}" type="parTrans" cxnId="{7322FB59-5763-4068-9D41-E0A7D0312E74}">
      <dgm:prSet/>
      <dgm:spPr/>
      <dgm:t>
        <a:bodyPr/>
        <a:lstStyle/>
        <a:p>
          <a:endParaRPr lang="en-US"/>
        </a:p>
      </dgm:t>
    </dgm:pt>
    <dgm:pt modelId="{7B1D12C6-5257-477A-9DBB-765D5DC2E487}" type="sibTrans" cxnId="{7322FB59-5763-4068-9D41-E0A7D0312E74}">
      <dgm:prSet/>
      <dgm:spPr/>
      <dgm:t>
        <a:bodyPr/>
        <a:lstStyle/>
        <a:p>
          <a:endParaRPr lang="en-US"/>
        </a:p>
      </dgm:t>
    </dgm:pt>
    <dgm:pt modelId="{40185603-4F50-494E-A7F7-3F2D984FDE4F}">
      <dgm:prSet custT="1"/>
      <dgm:spPr/>
      <dgm:t>
        <a:bodyPr/>
        <a:lstStyle/>
        <a:p>
          <a:pPr rtl="0"/>
          <a:r>
            <a:rPr lang="en-US" sz="1400" dirty="0" smtClean="0">
              <a:latin typeface="Courier New" pitchFamily="49" charset="0"/>
              <a:cs typeface="Courier New" pitchFamily="49" charset="0"/>
            </a:rPr>
            <a:t>Get-</a:t>
          </a:r>
          <a:r>
            <a:rPr lang="en-US" sz="1400" dirty="0" err="1" smtClean="0">
              <a:latin typeface="Courier New" pitchFamily="49" charset="0"/>
              <a:cs typeface="Courier New" pitchFamily="49" charset="0"/>
            </a:rPr>
            <a:t>ADGroupMember</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DlgtdAdmins</a:t>
          </a:r>
          <a:r>
            <a:rPr lang="en-US" sz="1400" dirty="0" smtClean="0">
              <a:latin typeface="Courier New" pitchFamily="49" charset="0"/>
              <a:cs typeface="Courier New" pitchFamily="49" charset="0"/>
            </a:rPr>
            <a:t> | where {$_.</a:t>
          </a:r>
          <a:r>
            <a:rPr lang="en-US" sz="1400" dirty="0" err="1" smtClean="0">
              <a:latin typeface="Courier New" pitchFamily="49" charset="0"/>
              <a:cs typeface="Courier New" pitchFamily="49" charset="0"/>
            </a:rPr>
            <a:t>objectclass</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eq</a:t>
          </a:r>
          <a:r>
            <a:rPr lang="en-US" sz="1400" dirty="0" smtClean="0">
              <a:latin typeface="Courier New" pitchFamily="49" charset="0"/>
              <a:cs typeface="Courier New" pitchFamily="49" charset="0"/>
            </a:rPr>
            <a:t> "user"} | %{Set-</a:t>
          </a:r>
          <a:r>
            <a:rPr lang="en-US" sz="1400" dirty="0" err="1" smtClean="0">
              <a:latin typeface="Courier New" pitchFamily="49" charset="0"/>
              <a:cs typeface="Courier New" pitchFamily="49" charset="0"/>
            </a:rPr>
            <a:t>GPPermissions</a:t>
          </a:r>
          <a:r>
            <a:rPr lang="en-US" sz="1400" dirty="0" smtClean="0">
              <a:latin typeface="Courier New" pitchFamily="49" charset="0"/>
              <a:cs typeface="Courier New" pitchFamily="49" charset="0"/>
            </a:rPr>
            <a:t> -Name 'Test GPO' -</a:t>
          </a:r>
          <a:r>
            <a:rPr lang="en-US" sz="1400" dirty="0" err="1" smtClean="0">
              <a:latin typeface="Courier New" pitchFamily="49" charset="0"/>
              <a:cs typeface="Courier New" pitchFamily="49" charset="0"/>
            </a:rPr>
            <a:t>PermissionLevel</a:t>
          </a:r>
          <a:r>
            <a:rPr lang="en-US" sz="1400" dirty="0" smtClean="0">
              <a:latin typeface="Courier New" pitchFamily="49" charset="0"/>
              <a:cs typeface="Courier New" pitchFamily="49" charset="0"/>
            </a:rPr>
            <a:t> Apply -</a:t>
          </a:r>
          <a:r>
            <a:rPr lang="en-US" sz="1400" dirty="0" err="1" smtClean="0">
              <a:latin typeface="Courier New" pitchFamily="49" charset="0"/>
              <a:cs typeface="Courier New" pitchFamily="49" charset="0"/>
            </a:rPr>
            <a:t>TargetName</a:t>
          </a:r>
          <a:r>
            <a:rPr lang="en-US" sz="1400" dirty="0" smtClean="0">
              <a:latin typeface="Courier New" pitchFamily="49" charset="0"/>
              <a:cs typeface="Courier New" pitchFamily="49" charset="0"/>
            </a:rPr>
            <a:t> $_.</a:t>
          </a:r>
          <a:r>
            <a:rPr lang="en-US" sz="1400" dirty="0" err="1" smtClean="0">
              <a:latin typeface="Courier New" pitchFamily="49" charset="0"/>
              <a:cs typeface="Courier New" pitchFamily="49" charset="0"/>
            </a:rPr>
            <a:t>SamAccountName</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TargetType</a:t>
          </a:r>
          <a:r>
            <a:rPr lang="en-US" sz="1400" dirty="0" smtClean="0">
              <a:latin typeface="Courier New" pitchFamily="49" charset="0"/>
              <a:cs typeface="Courier New" pitchFamily="49" charset="0"/>
            </a:rPr>
            <a:t> User}</a:t>
          </a:r>
          <a:endParaRPr lang="en-US" sz="1400" dirty="0">
            <a:latin typeface="Courier New" pitchFamily="49" charset="0"/>
            <a:cs typeface="Courier New" pitchFamily="49" charset="0"/>
          </a:endParaRPr>
        </a:p>
      </dgm:t>
    </dgm:pt>
    <dgm:pt modelId="{956078D7-7153-4446-8B8D-F15AC6706685}" type="parTrans" cxnId="{9BD5A583-75C7-42D5-81DE-C906BEF24F85}">
      <dgm:prSet/>
      <dgm:spPr/>
      <dgm:t>
        <a:bodyPr/>
        <a:lstStyle/>
        <a:p>
          <a:endParaRPr lang="en-US"/>
        </a:p>
      </dgm:t>
    </dgm:pt>
    <dgm:pt modelId="{F08A2A73-38FA-4095-A650-74BBD2BEC8F1}" type="sibTrans" cxnId="{9BD5A583-75C7-42D5-81DE-C906BEF24F85}">
      <dgm:prSet/>
      <dgm:spPr/>
      <dgm:t>
        <a:bodyPr/>
        <a:lstStyle/>
        <a:p>
          <a:endParaRPr lang="en-US"/>
        </a:p>
      </dgm:t>
    </dgm:pt>
    <dgm:pt modelId="{56351083-3026-4EC0-BC3B-E5A8C6284D38}" type="pres">
      <dgm:prSet presAssocID="{A0A4B018-4FAF-4E9C-8596-2BDBAEDF8429}" presName="Name0" presStyleCnt="0">
        <dgm:presLayoutVars>
          <dgm:dir/>
          <dgm:animLvl val="lvl"/>
          <dgm:resizeHandles val="exact"/>
        </dgm:presLayoutVars>
      </dgm:prSet>
      <dgm:spPr/>
      <dgm:t>
        <a:bodyPr/>
        <a:lstStyle/>
        <a:p>
          <a:endParaRPr lang="en-US"/>
        </a:p>
      </dgm:t>
    </dgm:pt>
    <dgm:pt modelId="{F975158B-E4E2-4310-AE92-07EE03E9D5CA}" type="pres">
      <dgm:prSet presAssocID="{D7567956-7F27-43D5-B249-E74902DB85A2}" presName="linNode" presStyleCnt="0"/>
      <dgm:spPr/>
      <dgm:t>
        <a:bodyPr/>
        <a:lstStyle/>
        <a:p>
          <a:endParaRPr lang="en-US"/>
        </a:p>
      </dgm:t>
    </dgm:pt>
    <dgm:pt modelId="{8F88D853-8839-4013-A606-2ABC5AADF044}" type="pres">
      <dgm:prSet presAssocID="{D7567956-7F27-43D5-B249-E74902DB85A2}" presName="parentText" presStyleLbl="node1" presStyleIdx="0" presStyleCnt="4">
        <dgm:presLayoutVars>
          <dgm:chMax val="1"/>
          <dgm:bulletEnabled val="1"/>
        </dgm:presLayoutVars>
      </dgm:prSet>
      <dgm:spPr/>
      <dgm:t>
        <a:bodyPr/>
        <a:lstStyle/>
        <a:p>
          <a:endParaRPr lang="en-US"/>
        </a:p>
      </dgm:t>
    </dgm:pt>
    <dgm:pt modelId="{A4897F4F-3648-4312-94C0-6EA731ABFD6F}" type="pres">
      <dgm:prSet presAssocID="{D7567956-7F27-43D5-B249-E74902DB85A2}" presName="descendantText" presStyleLbl="alignAccFollowNode1" presStyleIdx="0" presStyleCnt="4">
        <dgm:presLayoutVars>
          <dgm:bulletEnabled val="1"/>
        </dgm:presLayoutVars>
      </dgm:prSet>
      <dgm:spPr/>
      <dgm:t>
        <a:bodyPr/>
        <a:lstStyle/>
        <a:p>
          <a:endParaRPr lang="en-US"/>
        </a:p>
      </dgm:t>
    </dgm:pt>
    <dgm:pt modelId="{44EB70AE-F367-4259-B975-2B900FCD786C}" type="pres">
      <dgm:prSet presAssocID="{4C8FA329-9AB2-400E-BEE8-8E40A455E466}" presName="sp" presStyleCnt="0"/>
      <dgm:spPr/>
      <dgm:t>
        <a:bodyPr/>
        <a:lstStyle/>
        <a:p>
          <a:endParaRPr lang="en-US"/>
        </a:p>
      </dgm:t>
    </dgm:pt>
    <dgm:pt modelId="{6B9B1958-8A46-4607-9CC9-D12BF5E07A8A}" type="pres">
      <dgm:prSet presAssocID="{76717C20-E201-424F-927F-28553CD709BB}" presName="linNode" presStyleCnt="0"/>
      <dgm:spPr/>
      <dgm:t>
        <a:bodyPr/>
        <a:lstStyle/>
        <a:p>
          <a:endParaRPr lang="en-US"/>
        </a:p>
      </dgm:t>
    </dgm:pt>
    <dgm:pt modelId="{A69724A7-12A7-4832-A744-44A6E5D71295}" type="pres">
      <dgm:prSet presAssocID="{76717C20-E201-424F-927F-28553CD709BB}" presName="parentText" presStyleLbl="node1" presStyleIdx="1" presStyleCnt="4">
        <dgm:presLayoutVars>
          <dgm:chMax val="1"/>
          <dgm:bulletEnabled val="1"/>
        </dgm:presLayoutVars>
      </dgm:prSet>
      <dgm:spPr/>
      <dgm:t>
        <a:bodyPr/>
        <a:lstStyle/>
        <a:p>
          <a:endParaRPr lang="en-US"/>
        </a:p>
      </dgm:t>
    </dgm:pt>
    <dgm:pt modelId="{EEC31D42-04A0-4C65-AA29-875CE4CFF3F3}" type="pres">
      <dgm:prSet presAssocID="{76717C20-E201-424F-927F-28553CD709BB}" presName="descendantText" presStyleLbl="alignAccFollowNode1" presStyleIdx="1" presStyleCnt="4">
        <dgm:presLayoutVars>
          <dgm:bulletEnabled val="1"/>
        </dgm:presLayoutVars>
      </dgm:prSet>
      <dgm:spPr/>
      <dgm:t>
        <a:bodyPr/>
        <a:lstStyle/>
        <a:p>
          <a:endParaRPr lang="en-US"/>
        </a:p>
      </dgm:t>
    </dgm:pt>
    <dgm:pt modelId="{EF811214-71C6-4700-8DC8-85E6FDC3AA8B}" type="pres">
      <dgm:prSet presAssocID="{DB8288C0-6AA7-4167-BF1C-F6B4F3A03F08}" presName="sp" presStyleCnt="0"/>
      <dgm:spPr/>
      <dgm:t>
        <a:bodyPr/>
        <a:lstStyle/>
        <a:p>
          <a:endParaRPr lang="en-US"/>
        </a:p>
      </dgm:t>
    </dgm:pt>
    <dgm:pt modelId="{E54179BB-5930-45CA-8E15-E5205A030449}" type="pres">
      <dgm:prSet presAssocID="{3B651209-E26E-4371-B017-C37961CC7A5E}" presName="linNode" presStyleCnt="0"/>
      <dgm:spPr/>
      <dgm:t>
        <a:bodyPr/>
        <a:lstStyle/>
        <a:p>
          <a:endParaRPr lang="en-US"/>
        </a:p>
      </dgm:t>
    </dgm:pt>
    <dgm:pt modelId="{D7D8CCDD-481D-410E-BF69-41E902EDAA64}" type="pres">
      <dgm:prSet presAssocID="{3B651209-E26E-4371-B017-C37961CC7A5E}" presName="parentText" presStyleLbl="node1" presStyleIdx="2" presStyleCnt="4">
        <dgm:presLayoutVars>
          <dgm:chMax val="1"/>
          <dgm:bulletEnabled val="1"/>
        </dgm:presLayoutVars>
      </dgm:prSet>
      <dgm:spPr/>
      <dgm:t>
        <a:bodyPr/>
        <a:lstStyle/>
        <a:p>
          <a:endParaRPr lang="en-US"/>
        </a:p>
      </dgm:t>
    </dgm:pt>
    <dgm:pt modelId="{8E5A531E-299E-428F-A722-A9F04E9E5ECC}" type="pres">
      <dgm:prSet presAssocID="{3B651209-E26E-4371-B017-C37961CC7A5E}" presName="descendantText" presStyleLbl="alignAccFollowNode1" presStyleIdx="2" presStyleCnt="4" custScaleX="104192" custScaleY="148034">
        <dgm:presLayoutVars>
          <dgm:bulletEnabled val="1"/>
        </dgm:presLayoutVars>
      </dgm:prSet>
      <dgm:spPr/>
      <dgm:t>
        <a:bodyPr/>
        <a:lstStyle/>
        <a:p>
          <a:endParaRPr lang="en-US"/>
        </a:p>
      </dgm:t>
    </dgm:pt>
    <dgm:pt modelId="{4227A7BA-525F-428A-AB38-0981E58C07C9}" type="pres">
      <dgm:prSet presAssocID="{67172214-1133-43FA-8DE0-4A78EE8362E3}" presName="sp" presStyleCnt="0"/>
      <dgm:spPr/>
      <dgm:t>
        <a:bodyPr/>
        <a:lstStyle/>
        <a:p>
          <a:endParaRPr lang="en-US"/>
        </a:p>
      </dgm:t>
    </dgm:pt>
    <dgm:pt modelId="{1578BA50-D823-424A-93EF-FD730FD6C08D}" type="pres">
      <dgm:prSet presAssocID="{B69FACEB-600E-4EE8-AA81-2B51C5BF4640}" presName="linNode" presStyleCnt="0"/>
      <dgm:spPr/>
      <dgm:t>
        <a:bodyPr/>
        <a:lstStyle/>
        <a:p>
          <a:endParaRPr lang="en-US"/>
        </a:p>
      </dgm:t>
    </dgm:pt>
    <dgm:pt modelId="{CC3185D4-851D-4AB7-BA3B-37079FE47467}" type="pres">
      <dgm:prSet presAssocID="{B69FACEB-600E-4EE8-AA81-2B51C5BF4640}" presName="parentText" presStyleLbl="node1" presStyleIdx="3" presStyleCnt="4">
        <dgm:presLayoutVars>
          <dgm:chMax val="1"/>
          <dgm:bulletEnabled val="1"/>
        </dgm:presLayoutVars>
      </dgm:prSet>
      <dgm:spPr/>
      <dgm:t>
        <a:bodyPr/>
        <a:lstStyle/>
        <a:p>
          <a:endParaRPr lang="en-US"/>
        </a:p>
      </dgm:t>
    </dgm:pt>
    <dgm:pt modelId="{6E8B61E8-7924-42BF-B431-4CDF2405BE4F}" type="pres">
      <dgm:prSet presAssocID="{B69FACEB-600E-4EE8-AA81-2B51C5BF4640}" presName="descendantText" presStyleLbl="alignAccFollowNode1" presStyleIdx="3" presStyleCnt="4">
        <dgm:presLayoutVars>
          <dgm:bulletEnabled val="1"/>
        </dgm:presLayoutVars>
      </dgm:prSet>
      <dgm:spPr/>
      <dgm:t>
        <a:bodyPr/>
        <a:lstStyle/>
        <a:p>
          <a:endParaRPr lang="en-US"/>
        </a:p>
      </dgm:t>
    </dgm:pt>
  </dgm:ptLst>
  <dgm:cxnLst>
    <dgm:cxn modelId="{EE3CA142-F0FD-431F-8D86-DC0E23C5640A}" type="presOf" srcId="{A0A4B018-4FAF-4E9C-8596-2BDBAEDF8429}" destId="{56351083-3026-4EC0-BC3B-E5A8C6284D38}" srcOrd="0" destOrd="0" presId="urn:microsoft.com/office/officeart/2005/8/layout/vList5"/>
    <dgm:cxn modelId="{4D5EC2BA-A48D-4594-A933-386DC26229A9}" srcId="{3B651209-E26E-4371-B017-C37961CC7A5E}" destId="{D1A99B76-67FB-4B9C-A3DB-BFD656D4D44C}" srcOrd="3" destOrd="0" parTransId="{27EDD16E-DC59-49D8-8B07-0ECB9CBD5C0E}" sibTransId="{C8DAC96E-304B-4756-AB0E-134069B76571}"/>
    <dgm:cxn modelId="{D4AA72F7-F8E4-4744-AE90-8FD350C06305}" srcId="{D7567956-7F27-43D5-B249-E74902DB85A2}" destId="{936E1C98-63BA-4C7E-B1E6-0C24A49C4D65}" srcOrd="0" destOrd="0" parTransId="{B1696F86-BCB0-4523-B1EC-2FC011086975}" sibTransId="{7D063828-BB4B-48D6-94A1-85AA479435E1}"/>
    <dgm:cxn modelId="{7322FB59-5763-4068-9D41-E0A7D0312E74}" srcId="{A0A4B018-4FAF-4E9C-8596-2BDBAEDF8429}" destId="{B69FACEB-600E-4EE8-AA81-2B51C5BF4640}" srcOrd="3" destOrd="0" parTransId="{8C03F4B1-E155-425E-992D-22A77747F17D}" sibTransId="{7B1D12C6-5257-477A-9DBB-765D5DC2E487}"/>
    <dgm:cxn modelId="{EA152CF8-F8CE-40EC-91D7-06AB62EA043C}" type="presOf" srcId="{B69FACEB-600E-4EE8-AA81-2B51C5BF4640}" destId="{CC3185D4-851D-4AB7-BA3B-37079FE47467}" srcOrd="0" destOrd="0" presId="urn:microsoft.com/office/officeart/2005/8/layout/vList5"/>
    <dgm:cxn modelId="{BAB10B12-D5F9-4032-BB06-0F04FB39CCB8}" type="presOf" srcId="{D7567956-7F27-43D5-B249-E74902DB85A2}" destId="{8F88D853-8839-4013-A606-2ABC5AADF044}" srcOrd="0" destOrd="0" presId="urn:microsoft.com/office/officeart/2005/8/layout/vList5"/>
    <dgm:cxn modelId="{9BD5A583-75C7-42D5-81DE-C906BEF24F85}" srcId="{B69FACEB-600E-4EE8-AA81-2B51C5BF4640}" destId="{40185603-4F50-494E-A7F7-3F2D984FDE4F}" srcOrd="0" destOrd="0" parTransId="{956078D7-7153-4446-8B8D-F15AC6706685}" sibTransId="{F08A2A73-38FA-4095-A650-74BBD2BEC8F1}"/>
    <dgm:cxn modelId="{35AAB17A-BCDE-4BAA-8698-EB8841AA5751}" type="presOf" srcId="{D1A99B76-67FB-4B9C-A3DB-BFD656D4D44C}" destId="{8E5A531E-299E-428F-A722-A9F04E9E5ECC}" srcOrd="0" destOrd="3" presId="urn:microsoft.com/office/officeart/2005/8/layout/vList5"/>
    <dgm:cxn modelId="{51B82B19-42EC-44E5-AAFD-59972C99C2E7}" srcId="{3B651209-E26E-4371-B017-C37961CC7A5E}" destId="{0C1D44AF-B8AB-408D-962A-76B53A5DD700}" srcOrd="1" destOrd="0" parTransId="{BF6464C9-4097-42E2-8D14-BBFD75628BC1}" sibTransId="{DEBCCA2F-4DFF-4B4F-BF4C-CDF42A21457D}"/>
    <dgm:cxn modelId="{63EB58D6-016B-409C-80AD-D2D21EA58D28}" srcId="{A0A4B018-4FAF-4E9C-8596-2BDBAEDF8429}" destId="{D7567956-7F27-43D5-B249-E74902DB85A2}" srcOrd="0" destOrd="0" parTransId="{8ADDC012-CF63-457F-BEE2-1DF735C35DFA}" sibTransId="{4C8FA329-9AB2-400E-BEE8-8E40A455E466}"/>
    <dgm:cxn modelId="{EEA40779-EC20-4C7F-A781-98CAEAA2C93C}" srcId="{3B651209-E26E-4371-B017-C37961CC7A5E}" destId="{FFE92011-12F5-443B-A1C2-BE58F2D8023E}" srcOrd="2" destOrd="0" parTransId="{5E0509D2-33C1-4CE0-9BC4-72F111AB2642}" sibTransId="{1452C9DC-FE87-4216-839E-AA89F47EC885}"/>
    <dgm:cxn modelId="{84AA162B-29CE-46C6-9A9B-6208FEF692C9}" type="presOf" srcId="{936E1C98-63BA-4C7E-B1E6-0C24A49C4D65}" destId="{A4897F4F-3648-4312-94C0-6EA731ABFD6F}" srcOrd="0" destOrd="0" presId="urn:microsoft.com/office/officeart/2005/8/layout/vList5"/>
    <dgm:cxn modelId="{C6E043BE-789F-49E0-8682-ACF66EA4D9DB}" type="presOf" srcId="{76717C20-E201-424F-927F-28553CD709BB}" destId="{A69724A7-12A7-4832-A744-44A6E5D71295}" srcOrd="0" destOrd="0" presId="urn:microsoft.com/office/officeart/2005/8/layout/vList5"/>
    <dgm:cxn modelId="{F5AC2113-12C6-4517-BCEE-7F4B58D4CA05}" srcId="{A0A4B018-4FAF-4E9C-8596-2BDBAEDF8429}" destId="{3B651209-E26E-4371-B017-C37961CC7A5E}" srcOrd="2" destOrd="0" parTransId="{842C9372-D286-4BEC-9797-0648D4522081}" sibTransId="{67172214-1133-43FA-8DE0-4A78EE8362E3}"/>
    <dgm:cxn modelId="{416277AD-F006-40C5-AF5D-EF3686AE50EE}" type="presOf" srcId="{FFE92011-12F5-443B-A1C2-BE58F2D8023E}" destId="{8E5A531E-299E-428F-A722-A9F04E9E5ECC}" srcOrd="0" destOrd="2" presId="urn:microsoft.com/office/officeart/2005/8/layout/vList5"/>
    <dgm:cxn modelId="{C6B591BB-4D40-4365-B319-D5E10384E77E}" type="presOf" srcId="{0C1D44AF-B8AB-408D-962A-76B53A5DD700}" destId="{8E5A531E-299E-428F-A722-A9F04E9E5ECC}" srcOrd="0" destOrd="1" presId="urn:microsoft.com/office/officeart/2005/8/layout/vList5"/>
    <dgm:cxn modelId="{888A7BCD-C3C6-4053-874D-375079935194}" srcId="{76717C20-E201-424F-927F-28553CD709BB}" destId="{A688F018-C708-4021-8B0D-1DAC4161B8C4}" srcOrd="0" destOrd="0" parTransId="{A4C10233-6177-461F-8DB3-815F2717EEAE}" sibTransId="{0FDE2FA9-57FB-4E1D-AEB6-E6A6824409FC}"/>
    <dgm:cxn modelId="{DFCF8A57-500C-4C20-AABC-230C6F9170CA}" srcId="{3B651209-E26E-4371-B017-C37961CC7A5E}" destId="{75D10443-CDB9-40ED-9E3D-0A827742F74E}" srcOrd="0" destOrd="0" parTransId="{EB1033A2-0B08-45EF-B526-170ECCE883F2}" sibTransId="{E4215EBF-EECC-4A20-A43E-86F6B9976B60}"/>
    <dgm:cxn modelId="{8F77C637-86AA-418F-A2C8-0B74CBB0C822}" type="presOf" srcId="{A688F018-C708-4021-8B0D-1DAC4161B8C4}" destId="{EEC31D42-04A0-4C65-AA29-875CE4CFF3F3}" srcOrd="0" destOrd="0" presId="urn:microsoft.com/office/officeart/2005/8/layout/vList5"/>
    <dgm:cxn modelId="{1AB1245C-42E8-4823-8DBF-701E29C6D527}" type="presOf" srcId="{3B651209-E26E-4371-B017-C37961CC7A5E}" destId="{D7D8CCDD-481D-410E-BF69-41E902EDAA64}" srcOrd="0" destOrd="0" presId="urn:microsoft.com/office/officeart/2005/8/layout/vList5"/>
    <dgm:cxn modelId="{6CBC5099-D3B9-46F3-981A-83286394015A}" type="presOf" srcId="{40185603-4F50-494E-A7F7-3F2D984FDE4F}" destId="{6E8B61E8-7924-42BF-B431-4CDF2405BE4F}" srcOrd="0" destOrd="0" presId="urn:microsoft.com/office/officeart/2005/8/layout/vList5"/>
    <dgm:cxn modelId="{70541490-BDC7-4D98-B008-098A20843503}" type="presOf" srcId="{75D10443-CDB9-40ED-9E3D-0A827742F74E}" destId="{8E5A531E-299E-428F-A722-A9F04E9E5ECC}" srcOrd="0" destOrd="0" presId="urn:microsoft.com/office/officeart/2005/8/layout/vList5"/>
    <dgm:cxn modelId="{89EAC3AD-A587-4062-9E14-CEB7EC01905E}" srcId="{A0A4B018-4FAF-4E9C-8596-2BDBAEDF8429}" destId="{76717C20-E201-424F-927F-28553CD709BB}" srcOrd="1" destOrd="0" parTransId="{B2A9EAD9-99CA-4028-91DA-27B593B2ABE5}" sibTransId="{DB8288C0-6AA7-4167-BF1C-F6B4F3A03F08}"/>
    <dgm:cxn modelId="{4178EFB9-ED93-4AF8-BBEA-D80C8A972C02}" type="presParOf" srcId="{56351083-3026-4EC0-BC3B-E5A8C6284D38}" destId="{F975158B-E4E2-4310-AE92-07EE03E9D5CA}" srcOrd="0" destOrd="0" presId="urn:microsoft.com/office/officeart/2005/8/layout/vList5"/>
    <dgm:cxn modelId="{BE288AC0-FAAA-4798-B679-440DB51EC86E}" type="presParOf" srcId="{F975158B-E4E2-4310-AE92-07EE03E9D5CA}" destId="{8F88D853-8839-4013-A606-2ABC5AADF044}" srcOrd="0" destOrd="0" presId="urn:microsoft.com/office/officeart/2005/8/layout/vList5"/>
    <dgm:cxn modelId="{BEBB8075-0440-42A5-B4FE-01AB9F91205E}" type="presParOf" srcId="{F975158B-E4E2-4310-AE92-07EE03E9D5CA}" destId="{A4897F4F-3648-4312-94C0-6EA731ABFD6F}" srcOrd="1" destOrd="0" presId="urn:microsoft.com/office/officeart/2005/8/layout/vList5"/>
    <dgm:cxn modelId="{F958F7FB-AC05-4A05-A6FD-38F21D95FE12}" type="presParOf" srcId="{56351083-3026-4EC0-BC3B-E5A8C6284D38}" destId="{44EB70AE-F367-4259-B975-2B900FCD786C}" srcOrd="1" destOrd="0" presId="urn:microsoft.com/office/officeart/2005/8/layout/vList5"/>
    <dgm:cxn modelId="{553CF01D-97C5-4740-AE2A-D3B4C9F44708}" type="presParOf" srcId="{56351083-3026-4EC0-BC3B-E5A8C6284D38}" destId="{6B9B1958-8A46-4607-9CC9-D12BF5E07A8A}" srcOrd="2" destOrd="0" presId="urn:microsoft.com/office/officeart/2005/8/layout/vList5"/>
    <dgm:cxn modelId="{87B79BD3-C010-4E73-B721-E86F472B486C}" type="presParOf" srcId="{6B9B1958-8A46-4607-9CC9-D12BF5E07A8A}" destId="{A69724A7-12A7-4832-A744-44A6E5D71295}" srcOrd="0" destOrd="0" presId="urn:microsoft.com/office/officeart/2005/8/layout/vList5"/>
    <dgm:cxn modelId="{6AB4D266-2752-4228-97EA-C93F23B4C27D}" type="presParOf" srcId="{6B9B1958-8A46-4607-9CC9-D12BF5E07A8A}" destId="{EEC31D42-04A0-4C65-AA29-875CE4CFF3F3}" srcOrd="1" destOrd="0" presId="urn:microsoft.com/office/officeart/2005/8/layout/vList5"/>
    <dgm:cxn modelId="{F0CC1898-8244-451F-90A8-61795F917A68}" type="presParOf" srcId="{56351083-3026-4EC0-BC3B-E5A8C6284D38}" destId="{EF811214-71C6-4700-8DC8-85E6FDC3AA8B}" srcOrd="3" destOrd="0" presId="urn:microsoft.com/office/officeart/2005/8/layout/vList5"/>
    <dgm:cxn modelId="{1793A817-C22B-4F12-BA15-998EAA57B347}" type="presParOf" srcId="{56351083-3026-4EC0-BC3B-E5A8C6284D38}" destId="{E54179BB-5930-45CA-8E15-E5205A030449}" srcOrd="4" destOrd="0" presId="urn:microsoft.com/office/officeart/2005/8/layout/vList5"/>
    <dgm:cxn modelId="{3B145855-EB98-4BC3-981C-FCE185E0DA06}" type="presParOf" srcId="{E54179BB-5930-45CA-8E15-E5205A030449}" destId="{D7D8CCDD-481D-410E-BF69-41E902EDAA64}" srcOrd="0" destOrd="0" presId="urn:microsoft.com/office/officeart/2005/8/layout/vList5"/>
    <dgm:cxn modelId="{B8FCD116-D3B2-44D8-9D35-8EF82A70C30E}" type="presParOf" srcId="{E54179BB-5930-45CA-8E15-E5205A030449}" destId="{8E5A531E-299E-428F-A722-A9F04E9E5ECC}" srcOrd="1" destOrd="0" presId="urn:microsoft.com/office/officeart/2005/8/layout/vList5"/>
    <dgm:cxn modelId="{1BB97B12-DC7F-4CF9-9CE7-2B2E0DCA0422}" type="presParOf" srcId="{56351083-3026-4EC0-BC3B-E5A8C6284D38}" destId="{4227A7BA-525F-428A-AB38-0981E58C07C9}" srcOrd="5" destOrd="0" presId="urn:microsoft.com/office/officeart/2005/8/layout/vList5"/>
    <dgm:cxn modelId="{3183CD08-CE54-4103-89E7-42445203591C}" type="presParOf" srcId="{56351083-3026-4EC0-BC3B-E5A8C6284D38}" destId="{1578BA50-D823-424A-93EF-FD730FD6C08D}" srcOrd="6" destOrd="0" presId="urn:microsoft.com/office/officeart/2005/8/layout/vList5"/>
    <dgm:cxn modelId="{FA93C1E2-B4C6-482E-BC39-5062424C7083}" type="presParOf" srcId="{1578BA50-D823-424A-93EF-FD730FD6C08D}" destId="{CC3185D4-851D-4AB7-BA3B-37079FE47467}" srcOrd="0" destOrd="0" presId="urn:microsoft.com/office/officeart/2005/8/layout/vList5"/>
    <dgm:cxn modelId="{D80ED930-C7AF-4310-A9D1-324994BA2B54}" type="presParOf" srcId="{1578BA50-D823-424A-93EF-FD730FD6C08D}" destId="{6E8B61E8-7924-42BF-B431-4CDF2405BE4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94DA02-3339-479F-A2FD-250DA11E704E}">
      <dsp:nvSpPr>
        <dsp:cNvPr id="0" name=""/>
        <dsp:cNvSpPr/>
      </dsp:nvSpPr>
      <dsp:spPr>
        <a:xfrm>
          <a:off x="3659600" y="2985"/>
          <a:ext cx="1032659" cy="671228"/>
        </a:xfrm>
        <a:prstGeom prst="roundRect">
          <a:avLst/>
        </a:prstGeom>
        <a:solidFill>
          <a:schemeClr val="accent6">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a:t>
          </a:r>
          <a:endParaRPr lang="en-US" sz="1600" kern="1200" dirty="0"/>
        </a:p>
      </dsp:txBody>
      <dsp:txXfrm>
        <a:off x="3659600" y="2985"/>
        <a:ext cx="1032659" cy="671228"/>
      </dsp:txXfrm>
    </dsp:sp>
    <dsp:sp modelId="{A4F8FC2E-0AD1-4687-8DFA-BC5704D26B67}">
      <dsp:nvSpPr>
        <dsp:cNvPr id="0" name=""/>
        <dsp:cNvSpPr/>
      </dsp:nvSpPr>
      <dsp:spPr>
        <a:xfrm>
          <a:off x="1847529" y="338599"/>
          <a:ext cx="4656800" cy="4656800"/>
        </a:xfrm>
        <a:custGeom>
          <a:avLst/>
          <a:gdLst/>
          <a:ahLst/>
          <a:cxnLst/>
          <a:rect l="0" t="0" r="0" b="0"/>
          <a:pathLst>
            <a:path>
              <a:moveTo>
                <a:pt x="2852159" y="59672"/>
              </a:moveTo>
              <a:arcTo wR="2328400" hR="2328400" stAng="16979975" swAng="110792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A4D531-1B4F-4B99-8782-01F008A82542}">
      <dsp:nvSpPr>
        <dsp:cNvPr id="0" name=""/>
        <dsp:cNvSpPr/>
      </dsp:nvSpPr>
      <dsp:spPr>
        <a:xfrm>
          <a:off x="5306028" y="684957"/>
          <a:ext cx="1032659" cy="671228"/>
        </a:xfrm>
        <a:prstGeom prst="roundRect">
          <a:avLst/>
        </a:prstGeom>
        <a:solidFill>
          <a:schemeClr val="accent3">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519311"/>
              <a:satOff val="2771"/>
              <a:lumOff val="168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Edit</a:t>
          </a:r>
          <a:endParaRPr lang="en-US" sz="1600" kern="1200" dirty="0"/>
        </a:p>
      </dsp:txBody>
      <dsp:txXfrm>
        <a:off x="5306028" y="684957"/>
        <a:ext cx="1032659" cy="671228"/>
      </dsp:txXfrm>
    </dsp:sp>
    <dsp:sp modelId="{30A83ECA-F3C3-46CE-9E5F-2B3271ACE396}">
      <dsp:nvSpPr>
        <dsp:cNvPr id="0" name=""/>
        <dsp:cNvSpPr/>
      </dsp:nvSpPr>
      <dsp:spPr>
        <a:xfrm>
          <a:off x="1847529" y="338599"/>
          <a:ext cx="4656800" cy="4656800"/>
        </a:xfrm>
        <a:custGeom>
          <a:avLst/>
          <a:gdLst/>
          <a:ahLst/>
          <a:cxnLst/>
          <a:rect l="0" t="0" r="0" b="0"/>
          <a:pathLst>
            <a:path>
              <a:moveTo>
                <a:pt x="4258647" y="1026249"/>
              </a:moveTo>
              <a:arcTo wR="2328400" hR="2328400" stAng="19559776" swAng="1527526"/>
            </a:path>
          </a:pathLst>
        </a:custGeom>
        <a:noFill/>
        <a:ln w="9525" cap="flat" cmpd="sng" algn="ctr">
          <a:solidFill>
            <a:schemeClr val="accent3">
              <a:hueOff val="-1519311"/>
              <a:satOff val="2771"/>
              <a:lumOff val="1681"/>
              <a:alphaOff val="0"/>
            </a:schemeClr>
          </a:solidFill>
          <a:prstDash val="solid"/>
        </a:ln>
        <a:effectLst/>
      </dsp:spPr>
      <dsp:style>
        <a:lnRef idx="1">
          <a:scrgbClr r="0" g="0" b="0"/>
        </a:lnRef>
        <a:fillRef idx="0">
          <a:scrgbClr r="0" g="0" b="0"/>
        </a:fillRef>
        <a:effectRef idx="0">
          <a:scrgbClr r="0" g="0" b="0"/>
        </a:effectRef>
        <a:fontRef idx="minor"/>
      </dsp:style>
    </dsp:sp>
    <dsp:sp modelId="{DD2B0D20-F721-4BBF-AAC3-D20B5F07B5F7}">
      <dsp:nvSpPr>
        <dsp:cNvPr id="0" name=""/>
        <dsp:cNvSpPr/>
      </dsp:nvSpPr>
      <dsp:spPr>
        <a:xfrm>
          <a:off x="5781267" y="2331385"/>
          <a:ext cx="1446126" cy="671228"/>
        </a:xfrm>
        <a:prstGeom prst="roundRect">
          <a:avLst/>
        </a:prstGeom>
        <a:solidFill>
          <a:srgbClr val="D1943B"/>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038622"/>
              <a:satOff val="5541"/>
              <a:lumOff val="336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Permissions</a:t>
          </a:r>
          <a:endParaRPr lang="en-US" sz="1600" kern="1200" dirty="0"/>
        </a:p>
      </dsp:txBody>
      <dsp:txXfrm>
        <a:off x="5781267" y="2331385"/>
        <a:ext cx="1446126" cy="671228"/>
      </dsp:txXfrm>
    </dsp:sp>
    <dsp:sp modelId="{E2EF5162-7120-40CF-A956-E0B305A6F857}">
      <dsp:nvSpPr>
        <dsp:cNvPr id="0" name=""/>
        <dsp:cNvSpPr/>
      </dsp:nvSpPr>
      <dsp:spPr>
        <a:xfrm>
          <a:off x="1847529" y="338599"/>
          <a:ext cx="4656800" cy="4656800"/>
        </a:xfrm>
        <a:custGeom>
          <a:avLst/>
          <a:gdLst/>
          <a:ahLst/>
          <a:cxnLst/>
          <a:rect l="0" t="0" r="0" b="0"/>
          <a:pathLst>
            <a:path>
              <a:moveTo>
                <a:pt x="4630954" y="2674367"/>
              </a:moveTo>
              <a:arcTo wR="2328400" hR="2328400" stAng="512698" swAng="1527526"/>
            </a:path>
          </a:pathLst>
        </a:custGeom>
        <a:noFill/>
        <a:ln w="9525" cap="flat" cmpd="sng" algn="ctr">
          <a:solidFill>
            <a:schemeClr val="accent3">
              <a:hueOff val="-3038622"/>
              <a:satOff val="5541"/>
              <a:lumOff val="3361"/>
              <a:alphaOff val="0"/>
            </a:schemeClr>
          </a:solidFill>
          <a:prstDash val="solid"/>
        </a:ln>
        <a:effectLst/>
      </dsp:spPr>
      <dsp:style>
        <a:lnRef idx="1">
          <a:scrgbClr r="0" g="0" b="0"/>
        </a:lnRef>
        <a:fillRef idx="0">
          <a:scrgbClr r="0" g="0" b="0"/>
        </a:fillRef>
        <a:effectRef idx="0">
          <a:scrgbClr r="0" g="0" b="0"/>
        </a:effectRef>
        <a:fontRef idx="minor"/>
      </dsp:style>
    </dsp:sp>
    <dsp:sp modelId="{505C269A-4A77-4715-B056-D38DC5B55BD6}">
      <dsp:nvSpPr>
        <dsp:cNvPr id="0" name=""/>
        <dsp:cNvSpPr/>
      </dsp:nvSpPr>
      <dsp:spPr>
        <a:xfrm>
          <a:off x="5306028" y="3977813"/>
          <a:ext cx="1032659" cy="671228"/>
        </a:xfrm>
        <a:prstGeom prst="roundRect">
          <a:avLst/>
        </a:prstGeom>
        <a:solidFill>
          <a:schemeClr val="accent1">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4557933"/>
              <a:satOff val="8312"/>
              <a:lumOff val="504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Link</a:t>
          </a:r>
          <a:endParaRPr lang="en-US" sz="1600" kern="1200" dirty="0"/>
        </a:p>
      </dsp:txBody>
      <dsp:txXfrm>
        <a:off x="5306028" y="3977813"/>
        <a:ext cx="1032659" cy="671228"/>
      </dsp:txXfrm>
    </dsp:sp>
    <dsp:sp modelId="{FB0FB9A0-447F-417C-9424-6B55856E6BB7}">
      <dsp:nvSpPr>
        <dsp:cNvPr id="0" name=""/>
        <dsp:cNvSpPr/>
      </dsp:nvSpPr>
      <dsp:spPr>
        <a:xfrm>
          <a:off x="1847529" y="338599"/>
          <a:ext cx="4656800" cy="4656800"/>
        </a:xfrm>
        <a:custGeom>
          <a:avLst/>
          <a:gdLst/>
          <a:ahLst/>
          <a:cxnLst/>
          <a:rect l="0" t="0" r="0" b="0"/>
          <a:pathLst>
            <a:path>
              <a:moveTo>
                <a:pt x="3543772" y="4314431"/>
              </a:moveTo>
              <a:arcTo wR="2328400" hR="2328400" stAng="3512102" swAng="1107923"/>
            </a:path>
          </a:pathLst>
        </a:custGeom>
        <a:noFill/>
        <a:ln w="9525" cap="flat" cmpd="sng" algn="ctr">
          <a:solidFill>
            <a:schemeClr val="accent3">
              <a:hueOff val="-4557933"/>
              <a:satOff val="8312"/>
              <a:lumOff val="5042"/>
              <a:alphaOff val="0"/>
            </a:schemeClr>
          </a:solidFill>
          <a:prstDash val="solid"/>
        </a:ln>
        <a:effectLst/>
      </dsp:spPr>
      <dsp:style>
        <a:lnRef idx="1">
          <a:scrgbClr r="0" g="0" b="0"/>
        </a:lnRef>
        <a:fillRef idx="0">
          <a:scrgbClr r="0" g="0" b="0"/>
        </a:fillRef>
        <a:effectRef idx="0">
          <a:scrgbClr r="0" g="0" b="0"/>
        </a:effectRef>
        <a:fontRef idx="minor"/>
      </dsp:style>
    </dsp:sp>
    <dsp:sp modelId="{70F3276B-9656-4541-AC27-B1A11E7C1EE3}">
      <dsp:nvSpPr>
        <dsp:cNvPr id="0" name=""/>
        <dsp:cNvSpPr/>
      </dsp:nvSpPr>
      <dsp:spPr>
        <a:xfrm>
          <a:off x="3659600" y="4659785"/>
          <a:ext cx="1032659" cy="671228"/>
        </a:xfrm>
        <a:prstGeom prst="roundRect">
          <a:avLst/>
        </a:prstGeom>
        <a:solidFill>
          <a:schemeClr val="accent6">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6077244"/>
              <a:satOff val="11082"/>
              <a:lumOff val="672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Copy / Rename</a:t>
          </a:r>
          <a:endParaRPr lang="en-US" sz="1600" kern="1200" dirty="0"/>
        </a:p>
      </dsp:txBody>
      <dsp:txXfrm>
        <a:off x="3659600" y="4659785"/>
        <a:ext cx="1032659" cy="671228"/>
      </dsp:txXfrm>
    </dsp:sp>
    <dsp:sp modelId="{A3729915-3A6E-400D-AB1A-8892EABEB5D6}">
      <dsp:nvSpPr>
        <dsp:cNvPr id="0" name=""/>
        <dsp:cNvSpPr/>
      </dsp:nvSpPr>
      <dsp:spPr>
        <a:xfrm>
          <a:off x="1847529" y="338599"/>
          <a:ext cx="4656800" cy="4656800"/>
        </a:xfrm>
        <a:custGeom>
          <a:avLst/>
          <a:gdLst/>
          <a:ahLst/>
          <a:cxnLst/>
          <a:rect l="0" t="0" r="0" b="0"/>
          <a:pathLst>
            <a:path>
              <a:moveTo>
                <a:pt x="1804742" y="4597151"/>
              </a:moveTo>
              <a:arcTo wR="2328400" hR="2328400" stAng="6179821" swAng="1092650"/>
            </a:path>
          </a:pathLst>
        </a:custGeom>
        <a:noFill/>
        <a:ln w="9525" cap="flat" cmpd="sng" algn="ctr">
          <a:solidFill>
            <a:schemeClr val="accent3">
              <a:hueOff val="-6077244"/>
              <a:satOff val="11082"/>
              <a:lumOff val="6723"/>
              <a:alphaOff val="0"/>
            </a:schemeClr>
          </a:solidFill>
          <a:prstDash val="solid"/>
        </a:ln>
        <a:effectLst/>
      </dsp:spPr>
      <dsp:style>
        <a:lnRef idx="1">
          <a:scrgbClr r="0" g="0" b="0"/>
        </a:lnRef>
        <a:fillRef idx="0">
          <a:scrgbClr r="0" g="0" b="0"/>
        </a:fillRef>
        <a:effectRef idx="0">
          <a:scrgbClr r="0" g="0" b="0"/>
        </a:effectRef>
        <a:fontRef idx="minor"/>
      </dsp:style>
    </dsp:sp>
    <dsp:sp modelId="{B27B216F-B717-4358-9BE8-3C3B92B6CF80}">
      <dsp:nvSpPr>
        <dsp:cNvPr id="0" name=""/>
        <dsp:cNvSpPr/>
      </dsp:nvSpPr>
      <dsp:spPr>
        <a:xfrm>
          <a:off x="2013172" y="3972295"/>
          <a:ext cx="1032659" cy="682263"/>
        </a:xfrm>
        <a:prstGeom prst="roundRect">
          <a:avLst/>
        </a:prstGeom>
        <a:solidFill>
          <a:schemeClr val="accent3">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596555"/>
              <a:satOff val="13853"/>
              <a:lumOff val="840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Backup / Restore</a:t>
          </a:r>
          <a:endParaRPr lang="en-US" sz="1600" kern="1200" dirty="0"/>
        </a:p>
      </dsp:txBody>
      <dsp:txXfrm>
        <a:off x="2013172" y="3972295"/>
        <a:ext cx="1032659" cy="682263"/>
      </dsp:txXfrm>
    </dsp:sp>
    <dsp:sp modelId="{1CF3B63F-22A4-464F-8671-2C164B6D7275}">
      <dsp:nvSpPr>
        <dsp:cNvPr id="0" name=""/>
        <dsp:cNvSpPr/>
      </dsp:nvSpPr>
      <dsp:spPr>
        <a:xfrm>
          <a:off x="1847500" y="338555"/>
          <a:ext cx="4656800" cy="4656800"/>
        </a:xfrm>
        <a:custGeom>
          <a:avLst/>
          <a:gdLst/>
          <a:ahLst/>
          <a:cxnLst/>
          <a:rect l="0" t="0" r="0" b="0"/>
          <a:pathLst>
            <a:path>
              <a:moveTo>
                <a:pt x="394409" y="3624984"/>
              </a:moveTo>
              <a:arcTo wR="2328400" hR="2328400" stAng="8769681" swAng="1541234"/>
            </a:path>
          </a:pathLst>
        </a:custGeom>
        <a:noFill/>
        <a:ln w="9525" cap="flat" cmpd="sng" algn="ctr">
          <a:solidFill>
            <a:schemeClr val="accent3">
              <a:hueOff val="-7596555"/>
              <a:satOff val="13853"/>
              <a:lumOff val="8404"/>
              <a:alphaOff val="0"/>
            </a:schemeClr>
          </a:solidFill>
          <a:prstDash val="solid"/>
        </a:ln>
        <a:effectLst/>
      </dsp:spPr>
      <dsp:style>
        <a:lnRef idx="1">
          <a:scrgbClr r="0" g="0" b="0"/>
        </a:lnRef>
        <a:fillRef idx="0">
          <a:scrgbClr r="0" g="0" b="0"/>
        </a:fillRef>
        <a:effectRef idx="0">
          <a:scrgbClr r="0" g="0" b="0"/>
        </a:effectRef>
        <a:fontRef idx="minor"/>
      </dsp:style>
    </dsp:sp>
    <dsp:sp modelId="{A728A9DE-47F6-4089-830E-455FB002C0F8}">
      <dsp:nvSpPr>
        <dsp:cNvPr id="0" name=""/>
        <dsp:cNvSpPr/>
      </dsp:nvSpPr>
      <dsp:spPr>
        <a:xfrm>
          <a:off x="1131851" y="2323605"/>
          <a:ext cx="1431369" cy="663039"/>
        </a:xfrm>
        <a:prstGeom prst="roundRect">
          <a:avLst/>
        </a:prstGeom>
        <a:solidFill>
          <a:srgbClr val="D1943B"/>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9115865"/>
              <a:satOff val="16623"/>
              <a:lumOff val="1008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Report / </a:t>
          </a:r>
          <a:r>
            <a:rPr lang="en-US" sz="1600" kern="1200" dirty="0" err="1" smtClean="0"/>
            <a:t>RSoP</a:t>
          </a:r>
          <a:endParaRPr lang="en-US" sz="1600" kern="1200" dirty="0"/>
        </a:p>
      </dsp:txBody>
      <dsp:txXfrm>
        <a:off x="1131851" y="2323605"/>
        <a:ext cx="1431369" cy="663039"/>
      </dsp:txXfrm>
    </dsp:sp>
    <dsp:sp modelId="{76A76CEE-B8F1-4C0A-9B66-C0CBC8960996}">
      <dsp:nvSpPr>
        <dsp:cNvPr id="0" name=""/>
        <dsp:cNvSpPr/>
      </dsp:nvSpPr>
      <dsp:spPr>
        <a:xfrm>
          <a:off x="1847499" y="338643"/>
          <a:ext cx="4656800" cy="4656800"/>
        </a:xfrm>
        <a:custGeom>
          <a:avLst/>
          <a:gdLst/>
          <a:ahLst/>
          <a:cxnLst/>
          <a:rect l="0" t="0" r="0" b="0"/>
          <a:pathLst>
            <a:path>
              <a:moveTo>
                <a:pt x="27023" y="1974690"/>
              </a:moveTo>
              <a:arcTo wR="2328400" hR="2328400" stAng="11324262" swAng="1516154"/>
            </a:path>
          </a:pathLst>
        </a:custGeom>
        <a:noFill/>
        <a:ln w="9525" cap="flat" cmpd="sng" algn="ctr">
          <a:solidFill>
            <a:schemeClr val="accent3">
              <a:hueOff val="-9115865"/>
              <a:satOff val="16623"/>
              <a:lumOff val="10084"/>
              <a:alphaOff val="0"/>
            </a:schemeClr>
          </a:solidFill>
          <a:prstDash val="solid"/>
        </a:ln>
        <a:effectLst/>
      </dsp:spPr>
      <dsp:style>
        <a:lnRef idx="1">
          <a:scrgbClr r="0" g="0" b="0"/>
        </a:lnRef>
        <a:fillRef idx="0">
          <a:scrgbClr r="0" g="0" b="0"/>
        </a:fillRef>
        <a:effectRef idx="0">
          <a:scrgbClr r="0" g="0" b="0"/>
        </a:effectRef>
        <a:fontRef idx="minor"/>
      </dsp:style>
    </dsp:sp>
    <dsp:sp modelId="{7834BDA9-D271-4580-B2D3-F058F47F022B}">
      <dsp:nvSpPr>
        <dsp:cNvPr id="0" name=""/>
        <dsp:cNvSpPr/>
      </dsp:nvSpPr>
      <dsp:spPr>
        <a:xfrm>
          <a:off x="2013172" y="684957"/>
          <a:ext cx="1032659" cy="671228"/>
        </a:xfrm>
        <a:prstGeom prst="roundRect">
          <a:avLst/>
        </a:prstGeom>
        <a:solidFill>
          <a:schemeClr val="accent1">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0635177"/>
              <a:satOff val="19394"/>
              <a:lumOff val="1176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Remove</a:t>
          </a:r>
          <a:endParaRPr lang="en-US" sz="1600" kern="1200" dirty="0"/>
        </a:p>
      </dsp:txBody>
      <dsp:txXfrm>
        <a:off x="2013172" y="684957"/>
        <a:ext cx="1032659" cy="671228"/>
      </dsp:txXfrm>
    </dsp:sp>
    <dsp:sp modelId="{A0BCE520-4109-451E-A4A7-3DDCED2E5A74}">
      <dsp:nvSpPr>
        <dsp:cNvPr id="0" name=""/>
        <dsp:cNvSpPr/>
      </dsp:nvSpPr>
      <dsp:spPr>
        <a:xfrm>
          <a:off x="1847529" y="338599"/>
          <a:ext cx="4656800" cy="4656800"/>
        </a:xfrm>
        <a:custGeom>
          <a:avLst/>
          <a:gdLst/>
          <a:ahLst/>
          <a:cxnLst/>
          <a:rect l="0" t="0" r="0" b="0"/>
          <a:pathLst>
            <a:path>
              <a:moveTo>
                <a:pt x="1113028" y="342369"/>
              </a:moveTo>
              <a:arcTo wR="2328400" hR="2328400" stAng="14312102" swAng="1107923"/>
            </a:path>
          </a:pathLst>
        </a:custGeom>
        <a:noFill/>
        <a:ln w="9525" cap="flat" cmpd="sng" algn="ctr">
          <a:solidFill>
            <a:schemeClr val="accent3">
              <a:hueOff val="-10635177"/>
              <a:satOff val="19394"/>
              <a:lumOff val="1176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4076A1-CFFD-4FB5-8527-845ADC1E35F0}">
      <dsp:nvSpPr>
        <dsp:cNvPr id="0" name=""/>
        <dsp:cNvSpPr/>
      </dsp:nvSpPr>
      <dsp:spPr>
        <a:xfrm>
          <a:off x="479141"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E577B-4215-45C2-870F-AA7BFF31C077}">
      <dsp:nvSpPr>
        <dsp:cNvPr id="0" name=""/>
        <dsp:cNvSpPr/>
      </dsp:nvSpPr>
      <dsp:spPr>
        <a:xfrm>
          <a:off x="910005"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D6921-6D59-4CDA-BB8D-DBB785A8B770}">
      <dsp:nvSpPr>
        <dsp:cNvPr id="0" name=""/>
        <dsp:cNvSpPr/>
      </dsp:nvSpPr>
      <dsp:spPr>
        <a:xfrm>
          <a:off x="1340869"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ADBE5-6F5B-4807-B785-4405A21577D9}">
      <dsp:nvSpPr>
        <dsp:cNvPr id="0" name=""/>
        <dsp:cNvSpPr/>
      </dsp:nvSpPr>
      <dsp:spPr>
        <a:xfrm>
          <a:off x="1771732"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FA513-CF95-447D-BB4C-BBC6D07FCF03}">
      <dsp:nvSpPr>
        <dsp:cNvPr id="0" name=""/>
        <dsp:cNvSpPr/>
      </dsp:nvSpPr>
      <dsp:spPr>
        <a:xfrm>
          <a:off x="2202596"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8F62E-13AF-4CFA-908A-C863BA6F4F90}">
      <dsp:nvSpPr>
        <dsp:cNvPr id="0" name=""/>
        <dsp:cNvSpPr/>
      </dsp:nvSpPr>
      <dsp:spPr>
        <a:xfrm>
          <a:off x="2633460" y="216583"/>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5CE42-D79F-46F7-97D4-D6ECB29E115D}">
      <dsp:nvSpPr>
        <dsp:cNvPr id="0" name=""/>
        <dsp:cNvSpPr/>
      </dsp:nvSpPr>
      <dsp:spPr>
        <a:xfrm>
          <a:off x="912997" y="486419"/>
          <a:ext cx="2124397" cy="1960641"/>
        </a:xfrm>
        <a:prstGeom prst="rect">
          <a:avLst/>
        </a:prstGeom>
        <a:solidFill>
          <a:schemeClr val="accent1"/>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1" i="0" u="none" kern="1200" dirty="0" smtClean="0">
              <a:solidFill>
                <a:schemeClr val="bg1"/>
              </a:solidFill>
            </a:rPr>
            <a:t>New-</a:t>
          </a:r>
          <a:r>
            <a:rPr lang="en-US" sz="1400" b="1" i="0" u="none" kern="1200" dirty="0" err="1" smtClean="0">
              <a:solidFill>
                <a:schemeClr val="bg1"/>
              </a:solidFill>
            </a:rPr>
            <a:t>GPLink</a:t>
          </a:r>
          <a:endParaRPr lang="en-US" sz="1400" b="1"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New-GPO</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New-</a:t>
          </a:r>
          <a:r>
            <a:rPr lang="en-US" sz="1400" b="0" i="0" u="none" kern="1200" dirty="0" err="1" smtClean="0">
              <a:solidFill>
                <a:schemeClr val="bg1"/>
              </a:solidFill>
            </a:rPr>
            <a:t>GPStarterGPO</a:t>
          </a:r>
          <a:endParaRPr lang="en-US" sz="1400" kern="1200" dirty="0">
            <a:solidFill>
              <a:schemeClr val="bg1"/>
            </a:solidFill>
          </a:endParaRPr>
        </a:p>
      </dsp:txBody>
      <dsp:txXfrm>
        <a:off x="912997" y="486419"/>
        <a:ext cx="2124397" cy="1960641"/>
      </dsp:txXfrm>
    </dsp:sp>
    <dsp:sp modelId="{678FC045-D1CC-48B6-BEF2-E6222A2577FC}">
      <dsp:nvSpPr>
        <dsp:cNvPr id="0" name=""/>
        <dsp:cNvSpPr/>
      </dsp:nvSpPr>
      <dsp:spPr>
        <a:xfrm>
          <a:off x="1052983" y="65312"/>
          <a:ext cx="2244081" cy="3849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baseline="0" dirty="0" smtClean="0">
              <a:solidFill>
                <a:schemeClr val="accent1"/>
              </a:solidFill>
              <a:effectLst>
                <a:outerShdw blurRad="38100" dist="38100" dir="2700000" algn="tl">
                  <a:srgbClr val="000000">
                    <a:alpha val="43137"/>
                  </a:srgbClr>
                </a:outerShdw>
              </a:effectLst>
            </a:rPr>
            <a:t>New</a:t>
          </a:r>
          <a:endParaRPr lang="en-US" sz="3200" b="1" kern="1200" baseline="0" dirty="0">
            <a:solidFill>
              <a:schemeClr val="accent1"/>
            </a:solidFill>
            <a:effectLst>
              <a:outerShdw blurRad="38100" dist="38100" dir="2700000" algn="tl">
                <a:srgbClr val="000000">
                  <a:alpha val="43137"/>
                </a:srgbClr>
              </a:outerShdw>
            </a:effectLst>
          </a:endParaRPr>
        </a:p>
      </dsp:txBody>
      <dsp:txXfrm>
        <a:off x="1052983" y="65312"/>
        <a:ext cx="2244081" cy="384960"/>
      </dsp:txXfrm>
    </dsp:sp>
    <dsp:sp modelId="{EBB27AD4-DD0F-4488-9C06-F1E0FD11B5B1}">
      <dsp:nvSpPr>
        <dsp:cNvPr id="0" name=""/>
        <dsp:cNvSpPr/>
      </dsp:nvSpPr>
      <dsp:spPr>
        <a:xfrm>
          <a:off x="2689019"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0BF8B-983A-478E-AA92-48370E5B26F8}">
      <dsp:nvSpPr>
        <dsp:cNvPr id="0" name=""/>
        <dsp:cNvSpPr/>
      </dsp:nvSpPr>
      <dsp:spPr>
        <a:xfrm>
          <a:off x="3119883"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46BF0-FE5E-4651-B45A-89F03EE3C7D2}">
      <dsp:nvSpPr>
        <dsp:cNvPr id="0" name=""/>
        <dsp:cNvSpPr/>
      </dsp:nvSpPr>
      <dsp:spPr>
        <a:xfrm>
          <a:off x="3550747"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D2072-D9C0-4556-A6D2-BFF01CA9082C}">
      <dsp:nvSpPr>
        <dsp:cNvPr id="0" name=""/>
        <dsp:cNvSpPr/>
      </dsp:nvSpPr>
      <dsp:spPr>
        <a:xfrm>
          <a:off x="3981611"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A9F4D3-2787-4EFF-A132-D2A14AA32F64}">
      <dsp:nvSpPr>
        <dsp:cNvPr id="0" name=""/>
        <dsp:cNvSpPr/>
      </dsp:nvSpPr>
      <dsp:spPr>
        <a:xfrm>
          <a:off x="4412474"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619C1-BDB0-416B-8AC0-EBAB5751DE42}">
      <dsp:nvSpPr>
        <dsp:cNvPr id="0" name=""/>
        <dsp:cNvSpPr/>
      </dsp:nvSpPr>
      <dsp:spPr>
        <a:xfrm>
          <a:off x="4843338" y="215790"/>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BB8B2-E720-4E09-AE96-F35B8F7135D7}">
      <dsp:nvSpPr>
        <dsp:cNvPr id="0" name=""/>
        <dsp:cNvSpPr/>
      </dsp:nvSpPr>
      <dsp:spPr>
        <a:xfrm>
          <a:off x="3145001" y="485627"/>
          <a:ext cx="2460158" cy="1960641"/>
        </a:xfrm>
        <a:prstGeom prst="rect">
          <a:avLst/>
        </a:prstGeom>
        <a:solidFill>
          <a:schemeClr val="accent1"/>
        </a:solidFill>
        <a:ln w="55000" cap="flat"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GPInheritance</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Get-GPO</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GPOReport</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GPPermissions</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GPPrefRegistryValue</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GPRegistryValue</a:t>
          </a:r>
          <a:endParaRPr lang="en-US" sz="1400" kern="1200" baseline="0" dirty="0">
            <a:solidFill>
              <a:schemeClr val="bg1"/>
            </a:solidFill>
          </a:endParaRPr>
        </a:p>
        <a:p>
          <a:pPr marL="114300" lvl="1" indent="-114300" algn="l" defTabSz="622300">
            <a:lnSpc>
              <a:spcPct val="90000"/>
            </a:lnSpc>
            <a:spcBef>
              <a:spcPct val="0"/>
            </a:spcBef>
            <a:spcAft>
              <a:spcPct val="15000"/>
            </a:spcAft>
            <a:buChar char="••"/>
          </a:pPr>
          <a:r>
            <a:rPr lang="en-US" sz="1400" b="1" i="0" u="none" kern="1200" baseline="0" dirty="0" smtClean="0">
              <a:solidFill>
                <a:schemeClr val="bg1"/>
              </a:solidFill>
            </a:rPr>
            <a:t>Get-</a:t>
          </a:r>
          <a:r>
            <a:rPr lang="en-US" sz="1400" b="1" i="0" u="none" kern="1200" baseline="0" dirty="0" err="1" smtClean="0">
              <a:solidFill>
                <a:schemeClr val="bg1"/>
              </a:solidFill>
            </a:rPr>
            <a:t>GPResultantSetofPolicy</a:t>
          </a:r>
          <a:endParaRPr lang="en-US" sz="1400" b="1" kern="1200" baseline="0" dirty="0">
            <a:solidFill>
              <a:schemeClr val="bg1"/>
            </a:solidFill>
          </a:endParaRPr>
        </a:p>
        <a:p>
          <a:pPr marL="114300" lvl="1" indent="-114300" algn="l" defTabSz="622300">
            <a:lnSpc>
              <a:spcPct val="90000"/>
            </a:lnSpc>
            <a:spcBef>
              <a:spcPct val="0"/>
            </a:spcBef>
            <a:spcAft>
              <a:spcPct val="15000"/>
            </a:spcAft>
            <a:buChar char="••"/>
          </a:pPr>
          <a:r>
            <a:rPr lang="en-US" sz="1400" b="0" i="0" u="none" kern="1200" baseline="0" dirty="0" smtClean="0">
              <a:solidFill>
                <a:schemeClr val="bg1"/>
              </a:solidFill>
            </a:rPr>
            <a:t>Get-</a:t>
          </a:r>
          <a:r>
            <a:rPr lang="en-US" sz="1400" b="0" i="0" u="none" kern="1200" baseline="0" dirty="0" err="1" smtClean="0">
              <a:solidFill>
                <a:schemeClr val="bg1"/>
              </a:solidFill>
            </a:rPr>
            <a:t>GPStarterGPO</a:t>
          </a:r>
          <a:endParaRPr lang="en-US" sz="1400" kern="1200" baseline="0" dirty="0">
            <a:solidFill>
              <a:schemeClr val="bg1"/>
            </a:solidFill>
          </a:endParaRPr>
        </a:p>
      </dsp:txBody>
      <dsp:txXfrm>
        <a:off x="3145001" y="485627"/>
        <a:ext cx="2460158" cy="1960641"/>
      </dsp:txXfrm>
    </dsp:sp>
    <dsp:sp modelId="{586ECBC1-2930-466C-B11B-B7B0D51E0564}">
      <dsp:nvSpPr>
        <dsp:cNvPr id="0" name=""/>
        <dsp:cNvSpPr/>
      </dsp:nvSpPr>
      <dsp:spPr>
        <a:xfrm>
          <a:off x="3262861" y="68649"/>
          <a:ext cx="2244081" cy="3817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baseline="0" dirty="0" smtClean="0">
              <a:solidFill>
                <a:schemeClr val="accent1"/>
              </a:solidFill>
              <a:effectLst>
                <a:outerShdw blurRad="38100" dist="38100" dir="2700000" algn="tl">
                  <a:srgbClr val="000000">
                    <a:alpha val="43137"/>
                  </a:srgbClr>
                </a:outerShdw>
              </a:effectLst>
            </a:rPr>
            <a:t>Get</a:t>
          </a:r>
          <a:endParaRPr lang="en-US" sz="3200" b="1" kern="1200" baseline="0" dirty="0">
            <a:solidFill>
              <a:schemeClr val="accent1"/>
            </a:solidFill>
            <a:effectLst>
              <a:outerShdw blurRad="38100" dist="38100" dir="2700000" algn="tl">
                <a:srgbClr val="000000">
                  <a:alpha val="43137"/>
                </a:srgbClr>
              </a:outerShdw>
            </a:effectLst>
          </a:endParaRPr>
        </a:p>
      </dsp:txBody>
      <dsp:txXfrm>
        <a:off x="3262861" y="68649"/>
        <a:ext cx="2244081" cy="381790"/>
      </dsp:txXfrm>
    </dsp:sp>
    <dsp:sp modelId="{502172BE-35A0-40E9-93C6-AB967B9ADA1E}">
      <dsp:nvSpPr>
        <dsp:cNvPr id="0" name=""/>
        <dsp:cNvSpPr/>
      </dsp:nvSpPr>
      <dsp:spPr>
        <a:xfrm>
          <a:off x="5302681"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4519C-52A6-4E6C-B396-9531DA7E5BC5}">
      <dsp:nvSpPr>
        <dsp:cNvPr id="0" name=""/>
        <dsp:cNvSpPr/>
      </dsp:nvSpPr>
      <dsp:spPr>
        <a:xfrm>
          <a:off x="6588542" y="221299"/>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5D5850-B17D-4388-93E2-610A3D5FF1F5}">
      <dsp:nvSpPr>
        <dsp:cNvPr id="0" name=""/>
        <dsp:cNvSpPr/>
      </dsp:nvSpPr>
      <dsp:spPr>
        <a:xfrm>
          <a:off x="5760625"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8C809-5EFF-4749-830D-765DA7A2C8C5}">
      <dsp:nvSpPr>
        <dsp:cNvPr id="0" name=""/>
        <dsp:cNvSpPr/>
      </dsp:nvSpPr>
      <dsp:spPr>
        <a:xfrm>
          <a:off x="6191489"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737AE-7AA6-4E5B-B380-7A18712FEF0A}">
      <dsp:nvSpPr>
        <dsp:cNvPr id="0" name=""/>
        <dsp:cNvSpPr/>
      </dsp:nvSpPr>
      <dsp:spPr>
        <a:xfrm>
          <a:off x="6622352"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B4ECF-3316-499A-93EC-A57C5784E62C}">
      <dsp:nvSpPr>
        <dsp:cNvPr id="0" name=""/>
        <dsp:cNvSpPr/>
      </dsp:nvSpPr>
      <dsp:spPr>
        <a:xfrm>
          <a:off x="7053216" y="204708"/>
          <a:ext cx="1089127" cy="2500315"/>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6509B-8DA8-408E-BE96-415A68F81A6F}">
      <dsp:nvSpPr>
        <dsp:cNvPr id="0" name=""/>
        <dsp:cNvSpPr/>
      </dsp:nvSpPr>
      <dsp:spPr>
        <a:xfrm>
          <a:off x="5736516" y="474545"/>
          <a:ext cx="2124397" cy="1960641"/>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GPInheritance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GPLink</a:t>
          </a:r>
          <a:endParaRPr lang="en-US" sz="1400" b="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GPPermissions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GPPrefRegistryValue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Set-</a:t>
          </a:r>
          <a:r>
            <a:rPr lang="en-US" sz="1400" b="0" i="0" u="none" kern="1200" dirty="0" err="1" smtClean="0">
              <a:solidFill>
                <a:schemeClr val="bg1"/>
              </a:solidFill>
            </a:rPr>
            <a:t>GPRegistryValue</a:t>
          </a:r>
          <a:endParaRPr lang="en-US" sz="1400" kern="1200" dirty="0">
            <a:solidFill>
              <a:schemeClr val="bg1"/>
            </a:solidFill>
          </a:endParaRPr>
        </a:p>
      </dsp:txBody>
      <dsp:txXfrm>
        <a:off x="5736516" y="474545"/>
        <a:ext cx="2124397" cy="1960641"/>
      </dsp:txXfrm>
    </dsp:sp>
    <dsp:sp modelId="{F6A2C227-BEC5-4222-9A38-B30FBCE1F1DB}">
      <dsp:nvSpPr>
        <dsp:cNvPr id="0" name=""/>
        <dsp:cNvSpPr/>
      </dsp:nvSpPr>
      <dsp:spPr>
        <a:xfrm>
          <a:off x="5876360" y="112821"/>
          <a:ext cx="2244081" cy="3374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outerShdw blurRad="38100" dist="38100" dir="2700000" algn="tl">
                  <a:srgbClr val="000000">
                    <a:alpha val="43137"/>
                  </a:srgbClr>
                </a:outerShdw>
              </a:effectLst>
            </a:rPr>
            <a:t>Set</a:t>
          </a:r>
          <a:endParaRPr lang="en-US" sz="3200" b="1" kern="1200" dirty="0">
            <a:solidFill>
              <a:schemeClr val="accent1"/>
            </a:solidFill>
            <a:effectLst>
              <a:outerShdw blurRad="38100" dist="38100" dir="2700000" algn="tl">
                <a:srgbClr val="000000">
                  <a:alpha val="43137"/>
                </a:srgbClr>
              </a:outerShdw>
            </a:effectLst>
          </a:endParaRPr>
        </a:p>
      </dsp:txBody>
      <dsp:txXfrm>
        <a:off x="5876360" y="112821"/>
        <a:ext cx="2244081" cy="33746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DF41A0-D2F5-4A87-8734-E0BF5E74E1FF}">
      <dsp:nvSpPr>
        <dsp:cNvPr id="0" name=""/>
        <dsp:cNvSpPr/>
      </dsp:nvSpPr>
      <dsp:spPr>
        <a:xfrm>
          <a:off x="451205" y="694011"/>
          <a:ext cx="996131" cy="1682303"/>
        </a:xfrm>
        <a:prstGeom prst="parallelogram">
          <a:avLst>
            <a:gd name="adj" fmla="val 77560"/>
          </a:avLst>
        </a:prstGeom>
        <a:blipFill rotWithShape="0">
          <a:blip xmlns:r="http://schemas.openxmlformats.org/officeDocument/2006/relationships" r:embed="rId1"/>
          <a:stretch>
            <a:fillRect/>
          </a:stretch>
        </a:blip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3EDA3-83F9-4552-A839-0362089245EB}">
      <dsp:nvSpPr>
        <dsp:cNvPr id="0" name=""/>
        <dsp:cNvSpPr/>
      </dsp:nvSpPr>
      <dsp:spPr>
        <a:xfrm>
          <a:off x="840975"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27DDF4-9E67-47D9-B2B8-960D9E7AB402}">
      <dsp:nvSpPr>
        <dsp:cNvPr id="0" name=""/>
        <dsp:cNvSpPr/>
      </dsp:nvSpPr>
      <dsp:spPr>
        <a:xfrm>
          <a:off x="1235049"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DC637-2431-478F-A884-D7DB7C9216B8}">
      <dsp:nvSpPr>
        <dsp:cNvPr id="0" name=""/>
        <dsp:cNvSpPr/>
      </dsp:nvSpPr>
      <dsp:spPr>
        <a:xfrm>
          <a:off x="1629123"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DB49E-8C42-4504-A2C6-935DB4DD8127}">
      <dsp:nvSpPr>
        <dsp:cNvPr id="0" name=""/>
        <dsp:cNvSpPr/>
      </dsp:nvSpPr>
      <dsp:spPr>
        <a:xfrm>
          <a:off x="2023197"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175DC-894C-49B7-AEA9-C75E6F0944FC}">
      <dsp:nvSpPr>
        <dsp:cNvPr id="0" name=""/>
        <dsp:cNvSpPr/>
      </dsp:nvSpPr>
      <dsp:spPr>
        <a:xfrm>
          <a:off x="2417271" y="694011"/>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9E11E-0B4A-4608-AD19-E97C256A3A32}">
      <dsp:nvSpPr>
        <dsp:cNvPr id="0" name=""/>
        <dsp:cNvSpPr/>
      </dsp:nvSpPr>
      <dsp:spPr>
        <a:xfrm>
          <a:off x="625435" y="843805"/>
          <a:ext cx="2355813" cy="138271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Remove-</a:t>
          </a:r>
          <a:r>
            <a:rPr lang="en-US" sz="1400" b="0" i="0" u="none" kern="1200" dirty="0" err="1" smtClean="0">
              <a:solidFill>
                <a:schemeClr val="bg1"/>
              </a:solidFill>
            </a:rPr>
            <a:t>GPLink</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Remove-GPO</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Remove-</a:t>
          </a:r>
          <a:r>
            <a:rPr lang="en-US" sz="1400" b="0" i="0" u="none" kern="1200" dirty="0" err="1" smtClean="0">
              <a:solidFill>
                <a:schemeClr val="bg1"/>
              </a:solidFill>
            </a:rPr>
            <a:t>GPPrefRegistryValue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kern="1200" dirty="0" smtClean="0">
              <a:solidFill>
                <a:schemeClr val="bg1"/>
              </a:solidFill>
            </a:rPr>
            <a:t>Remove-</a:t>
          </a:r>
          <a:r>
            <a:rPr lang="en-US" sz="1400" b="0" i="0" u="none" kern="1200" dirty="0" err="1" smtClean="0">
              <a:solidFill>
                <a:schemeClr val="bg1"/>
              </a:solidFill>
            </a:rPr>
            <a:t>GPRegistryValue</a:t>
          </a:r>
          <a:endParaRPr lang="en-US" sz="1400" kern="1200" dirty="0">
            <a:solidFill>
              <a:schemeClr val="bg1"/>
            </a:solidFill>
          </a:endParaRPr>
        </a:p>
      </dsp:txBody>
      <dsp:txXfrm>
        <a:off x="625435" y="843805"/>
        <a:ext cx="2355813" cy="1382715"/>
      </dsp:txXfrm>
    </dsp:sp>
    <dsp:sp modelId="{FE2B2DCD-7F75-4DD4-96BD-70DFDE0F4305}">
      <dsp:nvSpPr>
        <dsp:cNvPr id="0" name=""/>
        <dsp:cNvSpPr/>
      </dsp:nvSpPr>
      <dsp:spPr>
        <a:xfrm>
          <a:off x="834435" y="311742"/>
          <a:ext cx="2052468" cy="522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outerShdw blurRad="38100" dist="38100" dir="2700000" algn="tl">
                  <a:srgbClr val="000000">
                    <a:alpha val="43137"/>
                  </a:srgbClr>
                </a:outerShdw>
              </a:effectLst>
            </a:rPr>
            <a:t>Remove</a:t>
          </a:r>
          <a:endParaRPr lang="en-US" sz="1800" b="1" kern="1200" dirty="0">
            <a:solidFill>
              <a:schemeClr val="accent1"/>
            </a:solidFill>
            <a:effectLst>
              <a:outerShdw blurRad="38100" dist="38100" dir="2700000" algn="tl">
                <a:srgbClr val="000000">
                  <a:alpha val="43137"/>
                </a:srgbClr>
              </a:outerShdw>
            </a:effectLst>
          </a:endParaRPr>
        </a:p>
      </dsp:txBody>
      <dsp:txXfrm>
        <a:off x="834435" y="311742"/>
        <a:ext cx="2052468" cy="522218"/>
      </dsp:txXfrm>
    </dsp:sp>
    <dsp:sp modelId="{D1849611-E057-4DE9-BCC2-62DB4FA08255}">
      <dsp:nvSpPr>
        <dsp:cNvPr id="0" name=""/>
        <dsp:cNvSpPr/>
      </dsp:nvSpPr>
      <dsp:spPr>
        <a:xfrm>
          <a:off x="2741966"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D209C-8DCA-43E3-B075-B6EF4FF2DEDE}">
      <dsp:nvSpPr>
        <dsp:cNvPr id="0" name=""/>
        <dsp:cNvSpPr/>
      </dsp:nvSpPr>
      <dsp:spPr>
        <a:xfrm>
          <a:off x="3076671"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D556D-87AD-46F0-96E8-35CDFE24682E}">
      <dsp:nvSpPr>
        <dsp:cNvPr id="0" name=""/>
        <dsp:cNvSpPr/>
      </dsp:nvSpPr>
      <dsp:spPr>
        <a:xfrm>
          <a:off x="3470745"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10F1B-B9FC-4803-9C4F-FE823FD05DBC}">
      <dsp:nvSpPr>
        <dsp:cNvPr id="0" name=""/>
        <dsp:cNvSpPr/>
      </dsp:nvSpPr>
      <dsp:spPr>
        <a:xfrm>
          <a:off x="3864818"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D7288-441B-401E-A4F4-BF69A3F5E52D}">
      <dsp:nvSpPr>
        <dsp:cNvPr id="0" name=""/>
        <dsp:cNvSpPr/>
      </dsp:nvSpPr>
      <dsp:spPr>
        <a:xfrm>
          <a:off x="4258892" y="702292"/>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8FEB0-A0D9-479C-9614-92B166E27A61}">
      <dsp:nvSpPr>
        <dsp:cNvPr id="0" name=""/>
        <dsp:cNvSpPr/>
      </dsp:nvSpPr>
      <dsp:spPr>
        <a:xfrm>
          <a:off x="4624855" y="690415"/>
          <a:ext cx="996131" cy="1682303"/>
        </a:xfrm>
        <a:prstGeom prst="parallelogram">
          <a:avLst>
            <a:gd name="adj" fmla="val 7756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9B3D8-5701-4A04-A356-62254C68DA37}">
      <dsp:nvSpPr>
        <dsp:cNvPr id="0" name=""/>
        <dsp:cNvSpPr/>
      </dsp:nvSpPr>
      <dsp:spPr>
        <a:xfrm>
          <a:off x="3154883" y="852087"/>
          <a:ext cx="1910768" cy="1382715"/>
        </a:xfrm>
        <a:prstGeom prst="rect">
          <a:avLst/>
        </a:prstGeom>
        <a:solidFill>
          <a:schemeClr val="accent1"/>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b="1" i="0" u="none" kern="1200" dirty="0" smtClean="0">
              <a:solidFill>
                <a:schemeClr val="bg1"/>
              </a:solidFill>
            </a:rPr>
            <a:t>Backup-GPO</a:t>
          </a:r>
          <a:endParaRPr lang="en-US" sz="1400" b="1" kern="1200" dirty="0">
            <a:solidFill>
              <a:schemeClr val="bg1"/>
            </a:solidFill>
          </a:endParaRPr>
        </a:p>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Copy-GPO</a:t>
          </a:r>
          <a:endParaRPr lang="en-US" sz="1400" kern="1200" dirty="0">
            <a:solidFill>
              <a:schemeClr val="bg1"/>
            </a:solidFill>
          </a:endParaRPr>
        </a:p>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Import-GPO</a:t>
          </a:r>
          <a:endParaRPr lang="en-US" sz="1400" kern="1200" dirty="0">
            <a:solidFill>
              <a:schemeClr val="bg1"/>
            </a:solidFill>
          </a:endParaRPr>
        </a:p>
        <a:p>
          <a:pPr marL="114300" lvl="1" indent="-114300" algn="l" defTabSz="622300" rtl="0">
            <a:lnSpc>
              <a:spcPct val="90000"/>
            </a:lnSpc>
            <a:spcBef>
              <a:spcPct val="0"/>
            </a:spcBef>
            <a:spcAft>
              <a:spcPct val="15000"/>
            </a:spcAft>
            <a:buChar char="••"/>
          </a:pPr>
          <a:r>
            <a:rPr lang="en-US" sz="1400" b="0" i="0" u="none" kern="1200" dirty="0" smtClean="0">
              <a:solidFill>
                <a:schemeClr val="bg1"/>
              </a:solidFill>
            </a:rPr>
            <a:t>Rename-GPO</a:t>
          </a:r>
          <a:endParaRPr lang="en-US" sz="1400" kern="1200" dirty="0">
            <a:solidFill>
              <a:schemeClr val="bg1"/>
            </a:solidFill>
          </a:endParaRPr>
        </a:p>
        <a:p>
          <a:pPr marL="114300" lvl="1" indent="-114300" algn="l" defTabSz="622300" rtl="0">
            <a:lnSpc>
              <a:spcPct val="90000"/>
            </a:lnSpc>
            <a:spcBef>
              <a:spcPct val="0"/>
            </a:spcBef>
            <a:spcAft>
              <a:spcPct val="15000"/>
            </a:spcAft>
            <a:buChar char="••"/>
          </a:pPr>
          <a:r>
            <a:rPr lang="en-US" sz="1400" b="1" i="0" u="none" kern="1200" dirty="0" smtClean="0">
              <a:solidFill>
                <a:schemeClr val="bg1"/>
              </a:solidFill>
            </a:rPr>
            <a:t>Restore-GPO</a:t>
          </a:r>
          <a:endParaRPr lang="en-US" sz="1400" b="1" kern="1200" dirty="0">
            <a:solidFill>
              <a:schemeClr val="bg1"/>
            </a:solidFill>
          </a:endParaRPr>
        </a:p>
      </dsp:txBody>
      <dsp:txXfrm>
        <a:off x="3154883" y="852087"/>
        <a:ext cx="1910768" cy="1382715"/>
      </dsp:txXfrm>
    </dsp:sp>
    <dsp:sp modelId="{953F5895-DD5A-41FE-9C03-C734F2CE452C}">
      <dsp:nvSpPr>
        <dsp:cNvPr id="0" name=""/>
        <dsp:cNvSpPr/>
      </dsp:nvSpPr>
      <dsp:spPr>
        <a:xfrm>
          <a:off x="3248387" y="303461"/>
          <a:ext cx="2052468" cy="5553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outerShdw blurRad="38100" dist="38100" dir="2700000" algn="tl">
                  <a:srgbClr val="000000">
                    <a:alpha val="43137"/>
                  </a:srgbClr>
                </a:outerShdw>
              </a:effectLst>
            </a:rPr>
            <a:t>Misc</a:t>
          </a:r>
          <a:endParaRPr lang="en-US" sz="1800" b="1" kern="1200" dirty="0">
            <a:solidFill>
              <a:schemeClr val="accent1"/>
            </a:solidFill>
            <a:effectLst>
              <a:outerShdw blurRad="38100" dist="38100" dir="2700000" algn="tl">
                <a:srgbClr val="000000">
                  <a:alpha val="43137"/>
                </a:srgbClr>
              </a:outerShdw>
            </a:effectLst>
          </a:endParaRPr>
        </a:p>
      </dsp:txBody>
      <dsp:txXfrm>
        <a:off x="3248387" y="303461"/>
        <a:ext cx="2052468" cy="5553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897F4F-3648-4312-94C0-6EA731ABFD6F}">
      <dsp:nvSpPr>
        <dsp:cNvPr id="0" name=""/>
        <dsp:cNvSpPr/>
      </dsp:nvSpPr>
      <dsp:spPr>
        <a:xfrm rot="5400000">
          <a:off x="5221769" y="-2071215"/>
          <a:ext cx="990525" cy="538073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Courier New" pitchFamily="49" charset="0"/>
              <a:cs typeface="Courier New" pitchFamily="49" charset="0"/>
            </a:rPr>
            <a:t>Backup-GPO –all –path ‘C:\BackupFiles\’</a:t>
          </a:r>
          <a:endParaRPr lang="en-US" sz="2000" kern="1200" dirty="0">
            <a:latin typeface="Courier New" pitchFamily="49" charset="0"/>
            <a:cs typeface="Courier New" pitchFamily="49" charset="0"/>
          </a:endParaRPr>
        </a:p>
      </dsp:txBody>
      <dsp:txXfrm rot="5400000">
        <a:off x="5221769" y="-2071215"/>
        <a:ext cx="990525" cy="5380736"/>
      </dsp:txXfrm>
    </dsp:sp>
    <dsp:sp modelId="{8F88D853-8839-4013-A606-2ABC5AADF044}">
      <dsp:nvSpPr>
        <dsp:cNvPr id="0" name=""/>
        <dsp:cNvSpPr/>
      </dsp:nvSpPr>
      <dsp:spPr>
        <a:xfrm>
          <a:off x="0" y="74"/>
          <a:ext cx="3026664" cy="1238156"/>
        </a:xfrm>
        <a:prstGeom prst="roundRect">
          <a:avLst/>
        </a:prstGeom>
        <a:solidFill>
          <a:schemeClr val="accent6">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Backup all GPO’s in current domain to directory</a:t>
          </a:r>
          <a:endParaRPr lang="en-US" sz="2000" kern="1200" dirty="0"/>
        </a:p>
      </dsp:txBody>
      <dsp:txXfrm>
        <a:off x="0" y="74"/>
        <a:ext cx="3026664" cy="1238156"/>
      </dsp:txXfrm>
    </dsp:sp>
    <dsp:sp modelId="{EEC31D42-04A0-4C65-AA29-875CE4CFF3F3}">
      <dsp:nvSpPr>
        <dsp:cNvPr id="0" name=""/>
        <dsp:cNvSpPr/>
      </dsp:nvSpPr>
      <dsp:spPr>
        <a:xfrm rot="5400000">
          <a:off x="5221769" y="-771150"/>
          <a:ext cx="990525" cy="5380736"/>
        </a:xfrm>
        <a:prstGeom prst="round2SameRect">
          <a:avLst/>
        </a:prstGeom>
        <a:solidFill>
          <a:schemeClr val="accent3">
            <a:tint val="40000"/>
            <a:alpha val="90000"/>
            <a:hueOff val="-4021743"/>
            <a:satOff val="16984"/>
            <a:lumOff val="1353"/>
            <a:alphaOff val="0"/>
          </a:schemeClr>
        </a:solidFill>
        <a:ln w="9525" cap="flat" cmpd="sng" algn="ctr">
          <a:solidFill>
            <a:schemeClr val="accent3">
              <a:tint val="40000"/>
              <a:alpha val="90000"/>
              <a:hueOff val="-4021743"/>
              <a:satOff val="16984"/>
              <a:lumOff val="1353"/>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Courier New" pitchFamily="49" charset="0"/>
              <a:cs typeface="Courier New" pitchFamily="49" charset="0"/>
            </a:rPr>
            <a:t>Get-</a:t>
          </a:r>
          <a:r>
            <a:rPr lang="en-US" sz="2000" kern="1200" dirty="0" err="1" smtClean="0">
              <a:latin typeface="Courier New" pitchFamily="49" charset="0"/>
              <a:cs typeface="Courier New" pitchFamily="49" charset="0"/>
            </a:rPr>
            <a:t>GPResultantSetofPolicy</a:t>
          </a:r>
          <a:r>
            <a:rPr lang="en-US" sz="2000" kern="1200" dirty="0" smtClean="0">
              <a:latin typeface="Courier New" pitchFamily="49" charset="0"/>
              <a:cs typeface="Courier New" pitchFamily="49" charset="0"/>
            </a:rPr>
            <a:t> -</a:t>
          </a:r>
          <a:r>
            <a:rPr lang="en-US" sz="2000" kern="1200" dirty="0" err="1" smtClean="0">
              <a:latin typeface="Courier New" pitchFamily="49" charset="0"/>
              <a:cs typeface="Courier New" pitchFamily="49" charset="0"/>
            </a:rPr>
            <a:t>ReportType</a:t>
          </a:r>
          <a:r>
            <a:rPr lang="en-US" sz="2000" kern="1200" dirty="0" smtClean="0">
              <a:latin typeface="Courier New" pitchFamily="49" charset="0"/>
              <a:cs typeface="Courier New" pitchFamily="49" charset="0"/>
            </a:rPr>
            <a:t> -html -Path D:\ConfigDocuments\Reports\</a:t>
          </a:r>
          <a:endParaRPr lang="en-US" sz="2000" kern="1200" dirty="0">
            <a:latin typeface="Courier New" pitchFamily="49" charset="0"/>
            <a:cs typeface="Courier New" pitchFamily="49" charset="0"/>
          </a:endParaRPr>
        </a:p>
      </dsp:txBody>
      <dsp:txXfrm rot="5400000">
        <a:off x="5221769" y="-771150"/>
        <a:ext cx="990525" cy="5380736"/>
      </dsp:txXfrm>
    </dsp:sp>
    <dsp:sp modelId="{A69724A7-12A7-4832-A744-44A6E5D71295}">
      <dsp:nvSpPr>
        <dsp:cNvPr id="0" name=""/>
        <dsp:cNvSpPr/>
      </dsp:nvSpPr>
      <dsp:spPr>
        <a:xfrm>
          <a:off x="0" y="1300138"/>
          <a:ext cx="3026664" cy="1238156"/>
        </a:xfrm>
        <a:prstGeom prst="roundRect">
          <a:avLst/>
        </a:prstGeom>
        <a:solidFill>
          <a:schemeClr val="accent5">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545059"/>
              <a:satOff val="6465"/>
              <a:lumOff val="392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Get RSOP for local computer and logged on user in html form</a:t>
          </a:r>
          <a:endParaRPr lang="en-US" sz="2000" kern="1200" dirty="0"/>
        </a:p>
      </dsp:txBody>
      <dsp:txXfrm>
        <a:off x="0" y="1300138"/>
        <a:ext cx="3026664" cy="1238156"/>
      </dsp:txXfrm>
    </dsp:sp>
    <dsp:sp modelId="{8E5A531E-299E-428F-A722-A9F04E9E5ECC}">
      <dsp:nvSpPr>
        <dsp:cNvPr id="0" name=""/>
        <dsp:cNvSpPr/>
      </dsp:nvSpPr>
      <dsp:spPr>
        <a:xfrm rot="5400000">
          <a:off x="4937396" y="606789"/>
          <a:ext cx="1466314" cy="5453143"/>
        </a:xfrm>
        <a:prstGeom prst="round2SameRect">
          <a:avLst/>
        </a:prstGeom>
        <a:solidFill>
          <a:schemeClr val="accent3">
            <a:tint val="40000"/>
            <a:alpha val="90000"/>
            <a:hueOff val="-8043485"/>
            <a:satOff val="33968"/>
            <a:lumOff val="2707"/>
            <a:alphaOff val="0"/>
          </a:schemeClr>
        </a:solidFill>
        <a:ln w="9525" cap="flat" cmpd="sng" algn="ctr">
          <a:solidFill>
            <a:schemeClr val="accent3">
              <a:tint val="40000"/>
              <a:alpha val="90000"/>
              <a:hueOff val="-8043485"/>
              <a:satOff val="33968"/>
              <a:lumOff val="2707"/>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ourier New" pitchFamily="49" charset="0"/>
              <a:cs typeface="Courier New" pitchFamily="49" charset="0"/>
            </a:rPr>
            <a:t>$</a:t>
          </a:r>
          <a:r>
            <a:rPr lang="en-US" sz="1200" kern="1200" dirty="0" err="1" smtClean="0">
              <a:latin typeface="Courier New" pitchFamily="49" charset="0"/>
              <a:cs typeface="Courier New" pitchFamily="49" charset="0"/>
            </a:rPr>
            <a:t>reg_keypath</a:t>
          </a:r>
          <a:r>
            <a:rPr lang="en-US" sz="1200" kern="1200" dirty="0" smtClean="0">
              <a:latin typeface="Courier New" pitchFamily="49" charset="0"/>
              <a:cs typeface="Courier New" pitchFamily="49" charset="0"/>
            </a:rPr>
            <a:t> = “HKCU\Software\Policies\Microsoft\Windows\Control Panel\Desktop”</a:t>
          </a:r>
          <a:endParaRPr lang="en-US" sz="1200" kern="1200" dirty="0">
            <a:latin typeface="Courier New" pitchFamily="49" charset="0"/>
            <a:cs typeface="Courier New" pitchFamily="49" charset="0"/>
          </a:endParaRPr>
        </a:p>
        <a:p>
          <a:pPr marL="114300" lvl="1" indent="-114300" algn="l" defTabSz="533400" rtl="0">
            <a:lnSpc>
              <a:spcPct val="90000"/>
            </a:lnSpc>
            <a:spcBef>
              <a:spcPct val="0"/>
            </a:spcBef>
            <a:spcAft>
              <a:spcPct val="15000"/>
            </a:spcAft>
            <a:buChar char="••"/>
          </a:pPr>
          <a:r>
            <a:rPr lang="en-US" sz="1200" kern="1200" dirty="0" smtClean="0">
              <a:latin typeface="Courier New" pitchFamily="49" charset="0"/>
              <a:cs typeface="Courier New" pitchFamily="49" charset="0"/>
            </a:rPr>
            <a:t>$A =get-</a:t>
          </a:r>
          <a:r>
            <a:rPr lang="en-US" sz="1200" kern="1200" dirty="0" err="1" smtClean="0">
              <a:latin typeface="Courier New" pitchFamily="49" charset="0"/>
              <a:cs typeface="Courier New" pitchFamily="49" charset="0"/>
            </a:rPr>
            <a:t>GPRegistryValue</a:t>
          </a:r>
          <a:r>
            <a:rPr lang="en-US" sz="1200" kern="1200" dirty="0" smtClean="0">
              <a:latin typeface="Courier New" pitchFamily="49" charset="0"/>
              <a:cs typeface="Courier New" pitchFamily="49" charset="0"/>
            </a:rPr>
            <a:t> –Name GPO1 –key $</a:t>
          </a:r>
          <a:r>
            <a:rPr lang="en-US" sz="1200" kern="1200" dirty="0" err="1" smtClean="0">
              <a:latin typeface="Courier New" pitchFamily="49" charset="0"/>
              <a:cs typeface="Courier New" pitchFamily="49" charset="0"/>
            </a:rPr>
            <a:t>reg_keypath</a:t>
          </a:r>
          <a:r>
            <a:rPr lang="en-US" sz="1200" kern="1200" dirty="0" smtClean="0">
              <a:latin typeface="Courier New" pitchFamily="49" charset="0"/>
              <a:cs typeface="Courier New" pitchFamily="49" charset="0"/>
            </a:rPr>
            <a:t>    –</a:t>
          </a:r>
          <a:r>
            <a:rPr lang="en-US" sz="1200" kern="1200" dirty="0" err="1" smtClean="0">
              <a:latin typeface="Courier New" pitchFamily="49" charset="0"/>
              <a:cs typeface="Courier New" pitchFamily="49" charset="0"/>
            </a:rPr>
            <a:t>ValueName</a:t>
          </a:r>
          <a:r>
            <a:rPr lang="en-US" sz="1200" kern="1200" dirty="0" smtClean="0">
              <a:latin typeface="Courier New" pitchFamily="49" charset="0"/>
              <a:cs typeface="Courier New" pitchFamily="49" charset="0"/>
            </a:rPr>
            <a:t> </a:t>
          </a:r>
          <a:r>
            <a:rPr lang="en-US" sz="1200" kern="1200" dirty="0" err="1" smtClean="0">
              <a:latin typeface="Courier New" pitchFamily="49" charset="0"/>
              <a:cs typeface="Courier New" pitchFamily="49" charset="0"/>
            </a:rPr>
            <a:t>ScreenSaveTimeOut</a:t>
          </a:r>
          <a:endParaRPr lang="en-US" sz="1200" kern="1200" dirty="0">
            <a:latin typeface="Courier New" pitchFamily="49" charset="0"/>
            <a:cs typeface="Courier New" pitchFamily="49" charset="0"/>
          </a:endParaRPr>
        </a:p>
        <a:p>
          <a:pPr marL="114300" lvl="1" indent="-114300" algn="l" defTabSz="533400" rtl="0">
            <a:lnSpc>
              <a:spcPct val="90000"/>
            </a:lnSpc>
            <a:spcBef>
              <a:spcPct val="0"/>
            </a:spcBef>
            <a:spcAft>
              <a:spcPct val="15000"/>
            </a:spcAft>
            <a:buChar char="••"/>
          </a:pPr>
          <a:r>
            <a:rPr lang="en-US" sz="1200" kern="1200" dirty="0" smtClean="0">
              <a:latin typeface="Courier New" pitchFamily="49" charset="0"/>
              <a:cs typeface="Courier New" pitchFamily="49" charset="0"/>
            </a:rPr>
            <a:t>$B =get-</a:t>
          </a:r>
          <a:r>
            <a:rPr lang="en-US" sz="1200" kern="1200" dirty="0" err="1" smtClean="0">
              <a:latin typeface="Courier New" pitchFamily="49" charset="0"/>
              <a:cs typeface="Courier New" pitchFamily="49" charset="0"/>
            </a:rPr>
            <a:t>GPRegistryValue</a:t>
          </a:r>
          <a:r>
            <a:rPr lang="en-US" sz="1200" kern="1200" dirty="0" smtClean="0">
              <a:latin typeface="Courier New" pitchFamily="49" charset="0"/>
              <a:cs typeface="Courier New" pitchFamily="49" charset="0"/>
            </a:rPr>
            <a:t> –Name GPO2 –key $</a:t>
          </a:r>
          <a:r>
            <a:rPr lang="en-US" sz="1200" kern="1200" dirty="0" err="1" smtClean="0">
              <a:latin typeface="Courier New" pitchFamily="49" charset="0"/>
              <a:cs typeface="Courier New" pitchFamily="49" charset="0"/>
            </a:rPr>
            <a:t>reg_keypath</a:t>
          </a:r>
          <a:r>
            <a:rPr lang="en-US" sz="1200" kern="1200" dirty="0" smtClean="0">
              <a:latin typeface="Courier New" pitchFamily="49" charset="0"/>
              <a:cs typeface="Courier New" pitchFamily="49" charset="0"/>
            </a:rPr>
            <a:t>     –</a:t>
          </a:r>
          <a:r>
            <a:rPr lang="en-US" sz="1200" kern="1200" dirty="0" err="1" smtClean="0">
              <a:latin typeface="Courier New" pitchFamily="49" charset="0"/>
              <a:cs typeface="Courier New" pitchFamily="49" charset="0"/>
            </a:rPr>
            <a:t>ValueName</a:t>
          </a:r>
          <a:r>
            <a:rPr lang="en-US" sz="1200" kern="1200" dirty="0" smtClean="0">
              <a:latin typeface="Courier New" pitchFamily="49" charset="0"/>
              <a:cs typeface="Courier New" pitchFamily="49" charset="0"/>
            </a:rPr>
            <a:t> </a:t>
          </a:r>
          <a:r>
            <a:rPr lang="en-US" sz="1200" kern="1200" dirty="0" err="1" smtClean="0">
              <a:latin typeface="Courier New" pitchFamily="49" charset="0"/>
              <a:cs typeface="Courier New" pitchFamily="49" charset="0"/>
            </a:rPr>
            <a:t>ScreenSaveTimeOut</a:t>
          </a:r>
          <a:endParaRPr lang="en-US" sz="1200" kern="1200" dirty="0">
            <a:latin typeface="Courier New" pitchFamily="49" charset="0"/>
            <a:cs typeface="Courier New" pitchFamily="49" charset="0"/>
          </a:endParaRPr>
        </a:p>
        <a:p>
          <a:pPr marL="114300" lvl="1" indent="-114300" algn="l" defTabSz="533400" rtl="0">
            <a:lnSpc>
              <a:spcPct val="90000"/>
            </a:lnSpc>
            <a:spcBef>
              <a:spcPct val="0"/>
            </a:spcBef>
            <a:spcAft>
              <a:spcPct val="15000"/>
            </a:spcAft>
            <a:buChar char="••"/>
          </a:pPr>
          <a:r>
            <a:rPr lang="en-US" sz="1200" kern="1200" dirty="0" smtClean="0">
              <a:latin typeface="Courier New" pitchFamily="49" charset="0"/>
              <a:cs typeface="Courier New" pitchFamily="49" charset="0"/>
            </a:rPr>
            <a:t>$A[0].equals($B[0])</a:t>
          </a:r>
          <a:endParaRPr lang="en-US" sz="1200" kern="1200" dirty="0">
            <a:latin typeface="Courier New" pitchFamily="49" charset="0"/>
            <a:cs typeface="Courier New" pitchFamily="49" charset="0"/>
          </a:endParaRPr>
        </a:p>
      </dsp:txBody>
      <dsp:txXfrm rot="5400000">
        <a:off x="4937396" y="606789"/>
        <a:ext cx="1466314" cy="5453143"/>
      </dsp:txXfrm>
    </dsp:sp>
    <dsp:sp modelId="{D7D8CCDD-481D-410E-BF69-41E902EDAA64}">
      <dsp:nvSpPr>
        <dsp:cNvPr id="0" name=""/>
        <dsp:cNvSpPr/>
      </dsp:nvSpPr>
      <dsp:spPr>
        <a:xfrm>
          <a:off x="0" y="2714282"/>
          <a:ext cx="2943981" cy="1238156"/>
        </a:xfrm>
        <a:prstGeom prst="roundRect">
          <a:avLst/>
        </a:prstGeom>
        <a:solidFill>
          <a:schemeClr val="accent3">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090118"/>
              <a:satOff val="12929"/>
              <a:lumOff val="784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Compare values across GPO’s</a:t>
          </a:r>
          <a:endParaRPr lang="en-US" sz="2000" kern="1200" dirty="0"/>
        </a:p>
      </dsp:txBody>
      <dsp:txXfrm>
        <a:off x="0" y="2714282"/>
        <a:ext cx="2943981" cy="1238156"/>
      </dsp:txXfrm>
    </dsp:sp>
    <dsp:sp modelId="{6E8B61E8-7924-42BF-B431-4CDF2405BE4F}">
      <dsp:nvSpPr>
        <dsp:cNvPr id="0" name=""/>
        <dsp:cNvSpPr/>
      </dsp:nvSpPr>
      <dsp:spPr>
        <a:xfrm rot="5400000">
          <a:off x="5221769" y="2057136"/>
          <a:ext cx="990525" cy="5380736"/>
        </a:xfrm>
        <a:prstGeom prst="round2SameRect">
          <a:avLst/>
        </a:prstGeom>
        <a:solidFill>
          <a:schemeClr val="accent3">
            <a:tint val="40000"/>
            <a:alpha val="90000"/>
            <a:hueOff val="-12065228"/>
            <a:satOff val="50952"/>
            <a:lumOff val="4060"/>
            <a:alphaOff val="0"/>
          </a:schemeClr>
        </a:solidFill>
        <a:ln w="9525" cap="flat" cmpd="sng" algn="ctr">
          <a:solidFill>
            <a:schemeClr val="accent3">
              <a:tint val="40000"/>
              <a:alpha val="90000"/>
              <a:hueOff val="-12065228"/>
              <a:satOff val="50952"/>
              <a:lumOff val="406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Courier New" pitchFamily="49" charset="0"/>
              <a:cs typeface="Courier New" pitchFamily="49" charset="0"/>
            </a:rPr>
            <a:t>Get-</a:t>
          </a:r>
          <a:r>
            <a:rPr lang="en-US" sz="1400" kern="1200" dirty="0" err="1" smtClean="0">
              <a:latin typeface="Courier New" pitchFamily="49" charset="0"/>
              <a:cs typeface="Courier New" pitchFamily="49" charset="0"/>
            </a:rPr>
            <a:t>ADGroupMember</a:t>
          </a:r>
          <a:r>
            <a:rPr lang="en-US" sz="1400" kern="1200" dirty="0" smtClean="0">
              <a:latin typeface="Courier New" pitchFamily="49" charset="0"/>
              <a:cs typeface="Courier New" pitchFamily="49" charset="0"/>
            </a:rPr>
            <a:t> </a:t>
          </a:r>
          <a:r>
            <a:rPr lang="en-US" sz="1400" kern="1200" dirty="0" err="1" smtClean="0">
              <a:latin typeface="Courier New" pitchFamily="49" charset="0"/>
              <a:cs typeface="Courier New" pitchFamily="49" charset="0"/>
            </a:rPr>
            <a:t>DlgtdAdmins</a:t>
          </a:r>
          <a:r>
            <a:rPr lang="en-US" sz="1400" kern="1200" dirty="0" smtClean="0">
              <a:latin typeface="Courier New" pitchFamily="49" charset="0"/>
              <a:cs typeface="Courier New" pitchFamily="49" charset="0"/>
            </a:rPr>
            <a:t> | where {$_.</a:t>
          </a:r>
          <a:r>
            <a:rPr lang="en-US" sz="1400" kern="1200" dirty="0" err="1" smtClean="0">
              <a:latin typeface="Courier New" pitchFamily="49" charset="0"/>
              <a:cs typeface="Courier New" pitchFamily="49" charset="0"/>
            </a:rPr>
            <a:t>objectclass</a:t>
          </a:r>
          <a:r>
            <a:rPr lang="en-US" sz="1400" kern="1200" dirty="0" smtClean="0">
              <a:latin typeface="Courier New" pitchFamily="49" charset="0"/>
              <a:cs typeface="Courier New" pitchFamily="49" charset="0"/>
            </a:rPr>
            <a:t> -</a:t>
          </a:r>
          <a:r>
            <a:rPr lang="en-US" sz="1400" kern="1200" dirty="0" err="1" smtClean="0">
              <a:latin typeface="Courier New" pitchFamily="49" charset="0"/>
              <a:cs typeface="Courier New" pitchFamily="49" charset="0"/>
            </a:rPr>
            <a:t>eq</a:t>
          </a:r>
          <a:r>
            <a:rPr lang="en-US" sz="1400" kern="1200" dirty="0" smtClean="0">
              <a:latin typeface="Courier New" pitchFamily="49" charset="0"/>
              <a:cs typeface="Courier New" pitchFamily="49" charset="0"/>
            </a:rPr>
            <a:t> "user"} | %{Set-</a:t>
          </a:r>
          <a:r>
            <a:rPr lang="en-US" sz="1400" kern="1200" dirty="0" err="1" smtClean="0">
              <a:latin typeface="Courier New" pitchFamily="49" charset="0"/>
              <a:cs typeface="Courier New" pitchFamily="49" charset="0"/>
            </a:rPr>
            <a:t>GPPermissions</a:t>
          </a:r>
          <a:r>
            <a:rPr lang="en-US" sz="1400" kern="1200" dirty="0" smtClean="0">
              <a:latin typeface="Courier New" pitchFamily="49" charset="0"/>
              <a:cs typeface="Courier New" pitchFamily="49" charset="0"/>
            </a:rPr>
            <a:t> -Name 'Test GPO' -</a:t>
          </a:r>
          <a:r>
            <a:rPr lang="en-US" sz="1400" kern="1200" dirty="0" err="1" smtClean="0">
              <a:latin typeface="Courier New" pitchFamily="49" charset="0"/>
              <a:cs typeface="Courier New" pitchFamily="49" charset="0"/>
            </a:rPr>
            <a:t>PermissionLevel</a:t>
          </a:r>
          <a:r>
            <a:rPr lang="en-US" sz="1400" kern="1200" dirty="0" smtClean="0">
              <a:latin typeface="Courier New" pitchFamily="49" charset="0"/>
              <a:cs typeface="Courier New" pitchFamily="49" charset="0"/>
            </a:rPr>
            <a:t> Apply -</a:t>
          </a:r>
          <a:r>
            <a:rPr lang="en-US" sz="1400" kern="1200" dirty="0" err="1" smtClean="0">
              <a:latin typeface="Courier New" pitchFamily="49" charset="0"/>
              <a:cs typeface="Courier New" pitchFamily="49" charset="0"/>
            </a:rPr>
            <a:t>TargetName</a:t>
          </a:r>
          <a:r>
            <a:rPr lang="en-US" sz="1400" kern="1200" dirty="0" smtClean="0">
              <a:latin typeface="Courier New" pitchFamily="49" charset="0"/>
              <a:cs typeface="Courier New" pitchFamily="49" charset="0"/>
            </a:rPr>
            <a:t> $_.</a:t>
          </a:r>
          <a:r>
            <a:rPr lang="en-US" sz="1400" kern="1200" dirty="0" err="1" smtClean="0">
              <a:latin typeface="Courier New" pitchFamily="49" charset="0"/>
              <a:cs typeface="Courier New" pitchFamily="49" charset="0"/>
            </a:rPr>
            <a:t>SamAccountName</a:t>
          </a:r>
          <a:r>
            <a:rPr lang="en-US" sz="1400" kern="1200" dirty="0" smtClean="0">
              <a:latin typeface="Courier New" pitchFamily="49" charset="0"/>
              <a:cs typeface="Courier New" pitchFamily="49" charset="0"/>
            </a:rPr>
            <a:t> -</a:t>
          </a:r>
          <a:r>
            <a:rPr lang="en-US" sz="1400" kern="1200" dirty="0" err="1" smtClean="0">
              <a:latin typeface="Courier New" pitchFamily="49" charset="0"/>
              <a:cs typeface="Courier New" pitchFamily="49" charset="0"/>
            </a:rPr>
            <a:t>TargetType</a:t>
          </a:r>
          <a:r>
            <a:rPr lang="en-US" sz="1400" kern="1200" dirty="0" smtClean="0">
              <a:latin typeface="Courier New" pitchFamily="49" charset="0"/>
              <a:cs typeface="Courier New" pitchFamily="49" charset="0"/>
            </a:rPr>
            <a:t> User}</a:t>
          </a:r>
          <a:endParaRPr lang="en-US" sz="1400" kern="1200" dirty="0">
            <a:latin typeface="Courier New" pitchFamily="49" charset="0"/>
            <a:cs typeface="Courier New" pitchFamily="49" charset="0"/>
          </a:endParaRPr>
        </a:p>
      </dsp:txBody>
      <dsp:txXfrm rot="5400000">
        <a:off x="5221769" y="2057136"/>
        <a:ext cx="990525" cy="5380736"/>
      </dsp:txXfrm>
    </dsp:sp>
    <dsp:sp modelId="{CC3185D4-851D-4AB7-BA3B-37079FE47467}">
      <dsp:nvSpPr>
        <dsp:cNvPr id="0" name=""/>
        <dsp:cNvSpPr/>
      </dsp:nvSpPr>
      <dsp:spPr>
        <a:xfrm>
          <a:off x="0" y="4128426"/>
          <a:ext cx="3026664" cy="1238156"/>
        </a:xfrm>
        <a:prstGeom prst="roundRect">
          <a:avLst/>
        </a:prstGeom>
        <a:solidFill>
          <a:schemeClr val="accent2">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0635177"/>
              <a:satOff val="19394"/>
              <a:lumOff val="1176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Grant permission to ‘Apply’  to a GPO for all users belonging to a group </a:t>
          </a:r>
          <a:endParaRPr lang="en-US" sz="2000" kern="1200" dirty="0">
            <a:latin typeface="Courier New" pitchFamily="49" charset="0"/>
            <a:cs typeface="Courier New" pitchFamily="49" charset="0"/>
          </a:endParaRPr>
        </a:p>
      </dsp:txBody>
      <dsp:txXfrm>
        <a:off x="0" y="4128426"/>
        <a:ext cx="3026664" cy="123815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tripedAccentList">
  <dgm:title val=""/>
  <dgm:desc val=""/>
  <dgm:catLst>
    <dgm:cat type="list"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dir/>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2"/>
      <dgm:constr type="h" for="ch" forName="sibTrans" refType="w" refFor="ch" refForName="sibTrans" op="equ"/>
    </dgm:constrLst>
    <dgm:forEach name="nodesForEach" axis="ch" ptType="node">
      <dgm:layoutNode name="composite">
        <dgm:alg type="composite">
          <dgm:param type="ar" val="1.1875"/>
        </dgm:alg>
        <dgm:shape xmlns:r="http://schemas.openxmlformats.org/officeDocument/2006/relationships" r:blip="">
          <dgm:adjLst/>
        </dgm:shape>
        <dgm:constrLst>
          <dgm:constr type="l" for="ch" forName="parallelogram1" refType="w" fact="0"/>
          <dgm:constr type="t" for="ch" forName="parallelogram1" refType="h" fact="0.27"/>
          <dgm:constr type="w" for="ch" forName="parallelogram1" refType="w" fact="0.364"/>
          <dgm:constr type="h" for="ch" forName="parallelogram1" refType="h" fact="0.73"/>
          <dgm:constr type="l" for="ch" forName="parallelogram2" refType="w" fact="0.144"/>
          <dgm:constr type="t" for="ch" forName="parallelogram2" refType="h" fact="0.27"/>
          <dgm:constr type="w" for="ch" forName="parallelogram2" refType="w" fact="0.364"/>
          <dgm:constr type="h" for="ch" forName="parallelogram2" refType="h" fact="0.73"/>
          <dgm:constr type="l" for="ch" forName="parallelogram3" refType="w" fact="0.288"/>
          <dgm:constr type="t" for="ch" forName="parallelogram3" refType="h" fact="0.27"/>
          <dgm:constr type="w" for="ch" forName="parallelogram3" refType="w" fact="0.364"/>
          <dgm:constr type="h" for="ch" forName="parallelogram3" refType="h" fact="0.73"/>
          <dgm:constr type="l" for="ch" forName="parallelogram4" refType="w" fact="0.432"/>
          <dgm:constr type="t" for="ch" forName="parallelogram4" refType="h" fact="0.27"/>
          <dgm:constr type="w" for="ch" forName="parallelogram4" refType="w" fact="0.364"/>
          <dgm:constr type="h" for="ch" forName="parallelogram4" refType="h" fact="0.73"/>
          <dgm:constr type="l" for="ch" forName="parallelogram5" refType="w" fact="0.576"/>
          <dgm:constr type="t" for="ch" forName="parallelogram5" refType="h" fact="0.27"/>
          <dgm:constr type="w" for="ch" forName="parallelogram5" refType="w" fact="0.364"/>
          <dgm:constr type="h" for="ch" forName="parallelogram5" refType="h" fact="0.73"/>
          <dgm:constr type="l" for="ch" forName="parallelogram6" refType="w" fact="0.72"/>
          <dgm:constr type="t" for="ch" forName="parallelogram6" refType="h" fact="0.27"/>
          <dgm:constr type="w" for="ch" forName="parallelogram6" refType="w" fact="0.364"/>
          <dgm:constr type="h" for="ch" forName="parallelogram6" refType="h" fact="0.73"/>
          <dgm:constr type="l" for="ch" forName="rect1" refType="w" fact="0.145"/>
          <dgm:constr type="t" for="ch" forName="rect1" refType="h" fact="0.335"/>
          <dgm:constr type="w" for="ch" forName="rect1" refType="w" fact="0.71"/>
          <dgm:constr type="h" for="ch" forName="rect1" refType="h" fact="0.6"/>
          <dgm:constr type="l" for="ch" forName="rect2" refType="w" fact="0.2632"/>
          <dgm:constr type="t" for="ch" forName="rect2" refType="h" fact="0"/>
          <dgm:constr type="w" for="ch" forName="rect2" refType="w" fact="0.75"/>
          <dgm:constr type="h" for="ch" forName="rect2" refType="h" fact="0.27"/>
        </dgm:constrLst>
        <dgm:layoutNode name="parallelogram1" styleLbl="fgAccFollowNode1">
          <dgm:alg type="sp"/>
          <dgm:shape xmlns:r="http://schemas.openxmlformats.org/officeDocument/2006/relationships" type="parallelogram" r:blip="">
            <dgm:adjLst>
              <dgm:adj idx="1" val="0.7756"/>
            </dgm:adjLst>
          </dgm:shape>
          <dgm:presOf/>
        </dgm:layoutNode>
        <dgm:layoutNode name="parallelogram2" styleLbl="fgAccFollowNode1">
          <dgm:alg type="sp"/>
          <dgm:shape xmlns:r="http://schemas.openxmlformats.org/officeDocument/2006/relationships" type="parallelogram" r:blip="">
            <dgm:adjLst>
              <dgm:adj idx="1" val="0.7756"/>
            </dgm:adjLst>
          </dgm:shape>
          <dgm:presOf/>
        </dgm:layoutNode>
        <dgm:layoutNode name="parallelogram3" styleLbl="fgAccFollowNode1">
          <dgm:alg type="sp"/>
          <dgm:shape xmlns:r="http://schemas.openxmlformats.org/officeDocument/2006/relationships" type="parallelogram" r:blip="">
            <dgm:adjLst>
              <dgm:adj idx="1" val="0.7756"/>
            </dgm:adjLst>
          </dgm:shape>
          <dgm:presOf/>
        </dgm:layoutNode>
        <dgm:layoutNode name="parallelogram4" styleLbl="fgAccFollowNode1">
          <dgm:alg type="sp"/>
          <dgm:shape xmlns:r="http://schemas.openxmlformats.org/officeDocument/2006/relationships" type="parallelogram" r:blip="">
            <dgm:adjLst>
              <dgm:adj idx="1" val="0.7756"/>
            </dgm:adjLst>
          </dgm:shape>
          <dgm:presOf/>
        </dgm:layoutNode>
        <dgm:layoutNode name="parallelogram5" styleLbl="fgAccFollowNode1">
          <dgm:alg type="sp"/>
          <dgm:shape xmlns:r="http://schemas.openxmlformats.org/officeDocument/2006/relationships" type="parallelogram" r:blip="">
            <dgm:adjLst>
              <dgm:adj idx="1" val="0.7756"/>
            </dgm:adjLst>
          </dgm:shape>
          <dgm:presOf/>
        </dgm:layoutNode>
        <dgm:layoutNode name="parallelogram6" styleLbl="fgAccFollowNode1">
          <dgm:alg type="sp"/>
          <dgm:shape xmlns:r="http://schemas.openxmlformats.org/officeDocument/2006/relationships" type="parallelogram" r:blip="">
            <dgm:adjLst>
              <dgm:adj idx="1" val="0.7756"/>
            </dgm:adjLst>
          </dgm:shape>
          <dgm:presOf/>
        </dgm:layoutNode>
        <dgm:layoutNode name="rect1" styleLbl="alignNode1">
          <dgm:varLst>
            <dgm:chMax val="0"/>
            <dgm:chPref val="0"/>
            <dgm:bulletEnabled val="1"/>
          </dgm:varLst>
          <dgm:alg type="tx">
            <dgm:param type="parTxLTRAlign" val="l"/>
            <dgm:param type="txAnchorVert" val="t"/>
            <dgm:param type="stBulletLvl" val="1"/>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 styleLbl="revTx">
          <dgm:varLst>
            <dgm:chMax val="1"/>
            <dgm:chPref val="1"/>
            <dgm:bulletEnabled val="1"/>
          </dgm:varLst>
          <dgm:alg type="tx">
            <dgm:param type="parTxLTRAlign" val="l"/>
            <dgm:param type="txAnchorVert" val="b"/>
            <dgm:param type="txAnchorVertCh" val="b"/>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tripedAccentList">
  <dgm:title val=""/>
  <dgm:desc val=""/>
  <dgm:catLst>
    <dgm:cat type="list"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dir/>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2"/>
      <dgm:constr type="h" for="ch" forName="sibTrans" refType="w" refFor="ch" refForName="sibTrans" op="equ"/>
    </dgm:constrLst>
    <dgm:forEach name="nodesForEach" axis="ch" ptType="node">
      <dgm:layoutNode name="composite">
        <dgm:alg type="composite">
          <dgm:param type="ar" val="1.1875"/>
        </dgm:alg>
        <dgm:shape xmlns:r="http://schemas.openxmlformats.org/officeDocument/2006/relationships" r:blip="">
          <dgm:adjLst/>
        </dgm:shape>
        <dgm:constrLst>
          <dgm:constr type="l" for="ch" forName="parallelogram1" refType="w" fact="0"/>
          <dgm:constr type="t" for="ch" forName="parallelogram1" refType="h" fact="0.27"/>
          <dgm:constr type="w" for="ch" forName="parallelogram1" refType="w" fact="0.364"/>
          <dgm:constr type="h" for="ch" forName="parallelogram1" refType="h" fact="0.73"/>
          <dgm:constr type="l" for="ch" forName="parallelogram2" refType="w" fact="0.144"/>
          <dgm:constr type="t" for="ch" forName="parallelogram2" refType="h" fact="0.27"/>
          <dgm:constr type="w" for="ch" forName="parallelogram2" refType="w" fact="0.364"/>
          <dgm:constr type="h" for="ch" forName="parallelogram2" refType="h" fact="0.73"/>
          <dgm:constr type="l" for="ch" forName="parallelogram3" refType="w" fact="0.288"/>
          <dgm:constr type="t" for="ch" forName="parallelogram3" refType="h" fact="0.27"/>
          <dgm:constr type="w" for="ch" forName="parallelogram3" refType="w" fact="0.364"/>
          <dgm:constr type="h" for="ch" forName="parallelogram3" refType="h" fact="0.73"/>
          <dgm:constr type="l" for="ch" forName="parallelogram4" refType="w" fact="0.432"/>
          <dgm:constr type="t" for="ch" forName="parallelogram4" refType="h" fact="0.27"/>
          <dgm:constr type="w" for="ch" forName="parallelogram4" refType="w" fact="0.364"/>
          <dgm:constr type="h" for="ch" forName="parallelogram4" refType="h" fact="0.73"/>
          <dgm:constr type="l" for="ch" forName="parallelogram5" refType="w" fact="0.576"/>
          <dgm:constr type="t" for="ch" forName="parallelogram5" refType="h" fact="0.27"/>
          <dgm:constr type="w" for="ch" forName="parallelogram5" refType="w" fact="0.364"/>
          <dgm:constr type="h" for="ch" forName="parallelogram5" refType="h" fact="0.73"/>
          <dgm:constr type="l" for="ch" forName="parallelogram6" refType="w" fact="0.72"/>
          <dgm:constr type="t" for="ch" forName="parallelogram6" refType="h" fact="0.27"/>
          <dgm:constr type="w" for="ch" forName="parallelogram6" refType="w" fact="0.364"/>
          <dgm:constr type="h" for="ch" forName="parallelogram6" refType="h" fact="0.73"/>
          <dgm:constr type="l" for="ch" forName="rect1" refType="w" fact="0.145"/>
          <dgm:constr type="t" for="ch" forName="rect1" refType="h" fact="0.335"/>
          <dgm:constr type="w" for="ch" forName="rect1" refType="w" fact="0.71"/>
          <dgm:constr type="h" for="ch" forName="rect1" refType="h" fact="0.6"/>
          <dgm:constr type="l" for="ch" forName="rect2" refType="w" fact="0.2632"/>
          <dgm:constr type="t" for="ch" forName="rect2" refType="h" fact="0"/>
          <dgm:constr type="w" for="ch" forName="rect2" refType="w" fact="0.75"/>
          <dgm:constr type="h" for="ch" forName="rect2" refType="h" fact="0.27"/>
        </dgm:constrLst>
        <dgm:layoutNode name="parallelogram1" styleLbl="fgAccFollowNode1">
          <dgm:alg type="sp"/>
          <dgm:shape xmlns:r="http://schemas.openxmlformats.org/officeDocument/2006/relationships" type="parallelogram" r:blip="">
            <dgm:adjLst>
              <dgm:adj idx="1" val="0.7756"/>
            </dgm:adjLst>
          </dgm:shape>
          <dgm:presOf/>
        </dgm:layoutNode>
        <dgm:layoutNode name="parallelogram2" styleLbl="fgAccFollowNode1">
          <dgm:alg type="sp"/>
          <dgm:shape xmlns:r="http://schemas.openxmlformats.org/officeDocument/2006/relationships" type="parallelogram" r:blip="">
            <dgm:adjLst>
              <dgm:adj idx="1" val="0.7756"/>
            </dgm:adjLst>
          </dgm:shape>
          <dgm:presOf/>
        </dgm:layoutNode>
        <dgm:layoutNode name="parallelogram3" styleLbl="fgAccFollowNode1">
          <dgm:alg type="sp"/>
          <dgm:shape xmlns:r="http://schemas.openxmlformats.org/officeDocument/2006/relationships" type="parallelogram" r:blip="">
            <dgm:adjLst>
              <dgm:adj idx="1" val="0.7756"/>
            </dgm:adjLst>
          </dgm:shape>
          <dgm:presOf/>
        </dgm:layoutNode>
        <dgm:layoutNode name="parallelogram4" styleLbl="fgAccFollowNode1">
          <dgm:alg type="sp"/>
          <dgm:shape xmlns:r="http://schemas.openxmlformats.org/officeDocument/2006/relationships" type="parallelogram" r:blip="">
            <dgm:adjLst>
              <dgm:adj idx="1" val="0.7756"/>
            </dgm:adjLst>
          </dgm:shape>
          <dgm:presOf/>
        </dgm:layoutNode>
        <dgm:layoutNode name="parallelogram5" styleLbl="fgAccFollowNode1">
          <dgm:alg type="sp"/>
          <dgm:shape xmlns:r="http://schemas.openxmlformats.org/officeDocument/2006/relationships" type="parallelogram" r:blip="">
            <dgm:adjLst>
              <dgm:adj idx="1" val="0.7756"/>
            </dgm:adjLst>
          </dgm:shape>
          <dgm:presOf/>
        </dgm:layoutNode>
        <dgm:layoutNode name="parallelogram6" styleLbl="fgAccFollowNode1">
          <dgm:alg type="sp"/>
          <dgm:shape xmlns:r="http://schemas.openxmlformats.org/officeDocument/2006/relationships" type="parallelogram" r:blip="">
            <dgm:adjLst>
              <dgm:adj idx="1" val="0.7756"/>
            </dgm:adjLst>
          </dgm:shape>
          <dgm:presOf/>
        </dgm:layoutNode>
        <dgm:layoutNode name="rect1" styleLbl="alignNode1">
          <dgm:varLst>
            <dgm:chMax val="0"/>
            <dgm:chPref val="0"/>
            <dgm:bulletEnabled val="1"/>
          </dgm:varLst>
          <dgm:alg type="tx">
            <dgm:param type="parTxLTRAlign" val="l"/>
            <dgm:param type="txAnchorVert" val="t"/>
            <dgm:param type="stBulletLvl" val="1"/>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 styleLbl="revTx">
          <dgm:varLst>
            <dgm:chMax val="1"/>
            <dgm:chPref val="1"/>
            <dgm:bulletEnabled val="1"/>
          </dgm:varLst>
          <dgm:alg type="tx">
            <dgm:param type="parTxLTRAlign" val="l"/>
            <dgm:param type="txAnchorVert" val="b"/>
            <dgm:param type="txAnchorVertCh" val="b"/>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cli312_kleef.pptx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07/7/12/main" xmlns="" val="114912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27621879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1"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charset="0"/>
              <a:buChar char="•"/>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900" kern="1200" dirty="0" smtClean="0">
              <a:solidFill>
                <a:schemeClr val="tx1"/>
              </a:solidFill>
              <a:effectLst/>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marL="230188" lvl="1" indent="-219075" eaLnBrk="1" hangingPunct="1">
              <a:spcBef>
                <a:spcPct val="20000"/>
              </a:spcBef>
              <a:buNone/>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smtClean="0">
              <a:latin typeface="Segoe"/>
            </a:endParaRP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2" y="3929353"/>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2" y="5341789"/>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07/7/12/main" xmlns="" val="17754935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22067960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8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extLst>
      <p:ext uri="{BB962C8B-B14F-4D97-AF65-F5344CB8AC3E}">
        <p14:creationId xmlns:p14="http://schemas.microsoft.com/office/powerpoint/2007/7/12/main" xmlns="" val="32075636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7" y="1572365"/>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38519275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extLst>
      <p:ext uri="{BB962C8B-B14F-4D97-AF65-F5344CB8AC3E}">
        <p14:creationId xmlns:p14="http://schemas.microsoft.com/office/powerpoint/2007/7/12/main" xmlns="" val="20221218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extLst>
      <p:ext uri="{BB962C8B-B14F-4D97-AF65-F5344CB8AC3E}">
        <p14:creationId xmlns:p14="http://schemas.microsoft.com/office/powerpoint/2007/7/12/main" xmlns="" val="28942027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1"/>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1"/>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55560"/>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Sessions (session codes and titles)</a:t>
            </a:r>
          </a:p>
        </p:txBody>
      </p:sp>
      <p:sp>
        <p:nvSpPr>
          <p:cNvPr id="13" name="Content Placeholder 10"/>
          <p:cNvSpPr>
            <a:spLocks noGrp="1"/>
          </p:cNvSpPr>
          <p:nvPr>
            <p:ph sz="quarter" idx="12" hasCustomPrompt="1"/>
          </p:nvPr>
        </p:nvSpPr>
        <p:spPr>
          <a:xfrm>
            <a:off x="381000" y="3235239"/>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176339"/>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Instructor-led Labs (session codes and titles)</a:t>
            </a:r>
          </a:p>
        </p:txBody>
      </p:sp>
      <p:sp>
        <p:nvSpPr>
          <p:cNvPr id="7" name="Content Placeholder 10"/>
          <p:cNvSpPr>
            <a:spLocks noGrp="1"/>
          </p:cNvSpPr>
          <p:nvPr>
            <p:ph sz="quarter" idx="14" hasCustomPrompt="1"/>
          </p:nvPr>
        </p:nvSpPr>
        <p:spPr>
          <a:xfrm>
            <a:off x="380999" y="5084206"/>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mc:AlternateContent xmlns:mc="http://schemas.openxmlformats.org/markup-compatibility/2006">
    <mc:Choice xmlns:p14="http://schemas.microsoft.com/office/powerpoint/2007/7/12/main" xmlns=""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4.png"/>
          <p:cNvPicPr>
            <a:picLocks noChangeAspect="1"/>
          </p:cNvPicPr>
          <p:nvPr userDrawn="1"/>
        </p:nvPicPr>
        <p:blipFill>
          <a:blip r:embed="rId3"/>
          <a:stretch>
            <a:fillRect/>
          </a:stretch>
        </p:blipFill>
        <p:spPr>
          <a:xfrm>
            <a:off x="0" y="5741791"/>
            <a:ext cx="9144000" cy="1116211"/>
          </a:xfrm>
          <a:prstGeom prst="rect">
            <a:avLst/>
          </a:prstGeom>
        </p:spPr>
      </p:pic>
      <p:sp>
        <p:nvSpPr>
          <p:cNvPr id="7" name="Text Placeholder 6"/>
          <p:cNvSpPr>
            <a:spLocks noGrp="1"/>
          </p:cNvSpPr>
          <p:nvPr>
            <p:ph type="body" sz="quarter" idx="10" hasCustomPrompt="1"/>
          </p:nvPr>
        </p:nvSpPr>
        <p:spPr>
          <a:xfrm>
            <a:off x="1220400" y="14652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3"/>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07/7/12/main" xmlns=""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1"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51" y="5746269"/>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5" y="3813438"/>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07/7/12/main" xmlns="" val="28224468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37725451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38039065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4164047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10461449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07/7/12/main" xmlns="" val="17105242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42928160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9093981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1"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513878095"/>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20"/>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20"/>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5"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edge.technet.com/Media/Using-AppLocker-in-Win7/"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hyperlink" Target="http://technet.microsoft.com/en-us/library/dd408940.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downloads/details.aspx?familyid=0F1EEC3D-10C4-4B5F-9625-97C2F731090C&amp;displaylang=en"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www.gruppenrichtlinien.de/tools/ILTEditor.zip" TargetMode="External"/><Relationship Id="rId5" Type="http://schemas.openxmlformats.org/officeDocument/2006/relationships/hyperlink" Target="http://www.policypak.com/" TargetMode="External"/><Relationship Id="rId4" Type="http://schemas.openxmlformats.org/officeDocument/2006/relationships/hyperlink" Target="http://www.sysprosoft.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4.e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hyperlink" Target="http://microsoft.com/technet" TargetMode="External"/><Relationship Id="rId10" Type="http://schemas.openxmlformats.org/officeDocument/2006/relationships/image" Target="../media/image42.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go.microsoft.com/fwlink/?LinkId=74139" TargetMode="External"/><Relationship Id="rId3" Type="http://schemas.openxmlformats.org/officeDocument/2006/relationships/hyperlink" Target="http://www.microsoft.com/technet/grouppolicy" TargetMode="External"/><Relationship Id="rId7" Type="http://schemas.openxmlformats.org/officeDocument/2006/relationships/hyperlink" Target="http://go.microsoft.com/fwlink/?LinkId=73434"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go.microsoft.com/fwlink/?LinkId=54020" TargetMode="External"/><Relationship Id="rId5" Type="http://schemas.openxmlformats.org/officeDocument/2006/relationships/hyperlink" Target="http://blogs.technet.com/grouppolicy" TargetMode="External"/><Relationship Id="rId4" Type="http://schemas.openxmlformats.org/officeDocument/2006/relationships/hyperlink" Target="http://go.microsoft.com/fwlink/?LinkId=7708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PowerShell Examples</a:t>
            </a:r>
          </a:p>
        </p:txBody>
      </p:sp>
      <p:graphicFrame>
        <p:nvGraphicFramePr>
          <p:cNvPr id="6" name="Content Placeholder 5"/>
          <p:cNvGraphicFramePr>
            <a:graphicFrameLocks noGrp="1"/>
          </p:cNvGraphicFramePr>
          <p:nvPr>
            <p:ph idx="1"/>
            <p:extLst/>
          </p:nvPr>
        </p:nvGraphicFramePr>
        <p:xfrm>
          <a:off x="279400" y="1001487"/>
          <a:ext cx="8407400" cy="5366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Powershell</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lang="en-US" dirty="0"/>
              <a:t>Starter GPOs</a:t>
            </a:r>
          </a:p>
        </p:txBody>
      </p:sp>
      <p:sp>
        <p:nvSpPr>
          <p:cNvPr id="4" name="Content Placeholder 3"/>
          <p:cNvSpPr>
            <a:spLocks noGrp="1"/>
          </p:cNvSpPr>
          <p:nvPr>
            <p:ph type="body" sz="quarter" idx="10"/>
          </p:nvPr>
        </p:nvSpPr>
        <p:spPr>
          <a:xfrm>
            <a:off x="378691" y="1132153"/>
            <a:ext cx="8382000" cy="5092495"/>
          </a:xfrm>
          <a:prstGeom prst="rect">
            <a:avLst/>
          </a:prstGeom>
        </p:spPr>
        <p:txBody>
          <a:bodyPr/>
          <a:lstStyle/>
          <a:p>
            <a:pPr lvl="0"/>
            <a:r>
              <a:rPr lang="en-US" dirty="0" smtClean="0"/>
              <a:t>Easy experience out-of-the-box</a:t>
            </a:r>
          </a:p>
          <a:p>
            <a:pPr lvl="1"/>
            <a:r>
              <a:rPr lang="en-US" dirty="0" smtClean="0"/>
              <a:t>Embody best practices that map to Microsoft security guide</a:t>
            </a:r>
          </a:p>
          <a:p>
            <a:pPr lvl="0"/>
            <a:r>
              <a:rPr lang="en-US" dirty="0" smtClean="0"/>
              <a:t>8 System Starter GPOs:</a:t>
            </a:r>
          </a:p>
          <a:p>
            <a:pPr lvl="1"/>
            <a:r>
              <a:rPr lang="en-US" dirty="0" smtClean="0"/>
              <a:t>User and Computer case</a:t>
            </a:r>
          </a:p>
          <a:p>
            <a:pPr lvl="1"/>
            <a:r>
              <a:rPr lang="en-US" dirty="0" smtClean="0"/>
              <a:t>Available for Vista and XP SP2</a:t>
            </a:r>
          </a:p>
          <a:p>
            <a:pPr lvl="1"/>
            <a:r>
              <a:rPr lang="en-US" dirty="0" smtClean="0"/>
              <a:t>Enterprise Client  (EC) and Specialized Security Limited Functionality (SSLF)</a:t>
            </a:r>
          </a:p>
          <a:p>
            <a:r>
              <a:rPr lang="en-US" dirty="0" smtClean="0"/>
              <a:t>System </a:t>
            </a:r>
            <a:r>
              <a:rPr lang="en-US" dirty="0" err="1" smtClean="0"/>
              <a:t>vs</a:t>
            </a:r>
            <a:r>
              <a:rPr lang="en-US" dirty="0" smtClean="0"/>
              <a:t> Custom</a:t>
            </a:r>
          </a:p>
          <a:p>
            <a:pPr lvl="1"/>
            <a:r>
              <a:rPr lang="en-US" dirty="0" smtClean="0"/>
              <a:t>Static / Editable</a:t>
            </a:r>
          </a:p>
          <a:p>
            <a:pPr lvl="1"/>
            <a:r>
              <a:rPr lang="en-US" dirty="0" smtClean="0"/>
              <a:t>ADMX / Security Settings</a:t>
            </a:r>
          </a:p>
          <a:p>
            <a:pPr>
              <a:buNone/>
            </a:pPr>
            <a:endParaRPr lang="en-US" dirty="0" smtClean="0"/>
          </a:p>
          <a:p>
            <a:pPr lvl="1"/>
            <a:endParaRPr lang="en-US" dirty="0" smtClean="0"/>
          </a:p>
          <a:p>
            <a:endParaRPr lang="en-US" dirty="0" smtClean="0"/>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21" y="162296"/>
            <a:ext cx="8229600" cy="930234"/>
          </a:xfrm>
        </p:spPr>
        <p:txBody>
          <a:bodyPr>
            <a:normAutofit/>
          </a:bodyPr>
          <a:lstStyle/>
          <a:p>
            <a:r>
              <a:rPr lang="en-US" dirty="0"/>
              <a:t>ADMX Improvements</a:t>
            </a:r>
          </a:p>
        </p:txBody>
      </p:sp>
      <p:sp>
        <p:nvSpPr>
          <p:cNvPr id="3" name="Content Placeholder 2"/>
          <p:cNvSpPr>
            <a:spLocks noGrp="1"/>
          </p:cNvSpPr>
          <p:nvPr>
            <p:ph idx="1"/>
          </p:nvPr>
        </p:nvSpPr>
        <p:spPr>
          <a:xfrm>
            <a:off x="-152408" y="1273620"/>
            <a:ext cx="8915400" cy="2536079"/>
          </a:xfrm>
        </p:spPr>
        <p:txBody>
          <a:bodyPr/>
          <a:lstStyle/>
          <a:p>
            <a:pPr lvl="1"/>
            <a:r>
              <a:rPr lang="en-US" dirty="0" smtClean="0"/>
              <a:t>New UI: More intuitive, integrated help content, no more tabs</a:t>
            </a:r>
          </a:p>
          <a:p>
            <a:pPr lvl="1">
              <a:buNone/>
            </a:pPr>
            <a:endParaRPr lang="en-US" dirty="0" smtClean="0"/>
          </a:p>
          <a:p>
            <a:pPr lvl="1">
              <a:buNone/>
            </a:pPr>
            <a:r>
              <a:rPr lang="en-US" dirty="0" smtClean="0"/>
              <a:t>Support for:</a:t>
            </a:r>
          </a:p>
          <a:p>
            <a:pPr lvl="1"/>
            <a:r>
              <a:rPr lang="en-US" sz="2400" dirty="0" err="1" smtClean="0"/>
              <a:t>REG_MultiSZ</a:t>
            </a:r>
            <a:endParaRPr lang="en-US" sz="2400" dirty="0" smtClean="0"/>
          </a:p>
          <a:p>
            <a:pPr lvl="1"/>
            <a:r>
              <a:rPr lang="en-US" sz="2400" dirty="0" smtClean="0"/>
              <a:t>REG_QWORD</a:t>
            </a:r>
          </a:p>
        </p:txBody>
      </p:sp>
      <p:pic>
        <p:nvPicPr>
          <p:cNvPr id="1026" name="Picture 2"/>
          <p:cNvPicPr>
            <a:picLocks noChangeAspect="1" noChangeArrowheads="1"/>
          </p:cNvPicPr>
          <p:nvPr/>
        </p:nvPicPr>
        <p:blipFill>
          <a:blip r:embed="rId3"/>
          <a:srcRect/>
          <a:stretch>
            <a:fillRect/>
          </a:stretch>
        </p:blipFill>
        <p:spPr bwMode="auto">
          <a:xfrm>
            <a:off x="2897796" y="1948250"/>
            <a:ext cx="5837430" cy="431100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Starter GPOs &amp; ADMX UI</a:t>
            </a:r>
            <a:br>
              <a:rPr smtClean="0"/>
            </a:b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pPr>
              <a:defRPr/>
            </a:pPr>
            <a:r>
              <a:rPr lang="en-US" dirty="0"/>
              <a:t>GP Preferences</a:t>
            </a:r>
          </a:p>
        </p:txBody>
      </p:sp>
      <p:sp>
        <p:nvSpPr>
          <p:cNvPr id="3" name="Content Placeholder 2"/>
          <p:cNvSpPr>
            <a:spLocks noGrp="1"/>
          </p:cNvSpPr>
          <p:nvPr>
            <p:ph idx="1"/>
          </p:nvPr>
        </p:nvSpPr>
        <p:spPr/>
        <p:txBody>
          <a:bodyPr/>
          <a:lstStyle/>
          <a:p>
            <a:pPr lvl="0"/>
            <a:r>
              <a:rPr lang="en-US" sz="2800" dirty="0" smtClean="0"/>
              <a:t>Preference Settings</a:t>
            </a:r>
          </a:p>
          <a:p>
            <a:pPr lvl="1"/>
            <a:r>
              <a:rPr lang="en-US" sz="2400" dirty="0" smtClean="0"/>
              <a:t>Not true “Policy”</a:t>
            </a:r>
          </a:p>
          <a:p>
            <a:pPr lvl="0"/>
            <a:r>
              <a:rPr lang="en-US" sz="2800" dirty="0" smtClean="0"/>
              <a:t>More control of desktop – more settings!</a:t>
            </a:r>
          </a:p>
          <a:p>
            <a:pPr lvl="1"/>
            <a:r>
              <a:rPr lang="en-US" sz="2400" dirty="0" smtClean="0"/>
              <a:t>Not limited to policy-aware applications</a:t>
            </a:r>
          </a:p>
          <a:p>
            <a:pPr lvl="0"/>
            <a:r>
              <a:rPr lang="en-US" sz="2800" dirty="0" smtClean="0"/>
              <a:t>Ease of administration through rich UI</a:t>
            </a:r>
          </a:p>
          <a:p>
            <a:pPr lvl="0"/>
            <a:r>
              <a:rPr lang="en-US" sz="2800" dirty="0" smtClean="0"/>
              <a:t>Better targeting</a:t>
            </a:r>
          </a:p>
          <a:p>
            <a:pPr lvl="0"/>
            <a:r>
              <a:rPr lang="en-US" sz="2800" dirty="0" smtClean="0"/>
              <a:t>New in Windows 7</a:t>
            </a:r>
          </a:p>
          <a:p>
            <a:pPr lvl="1"/>
            <a:r>
              <a:rPr lang="en-US" sz="2400" dirty="0" smtClean="0"/>
              <a:t>Support for new Power Plan settings</a:t>
            </a:r>
          </a:p>
          <a:p>
            <a:pPr lvl="1"/>
            <a:r>
              <a:rPr lang="en-US" sz="2400" dirty="0" smtClean="0"/>
              <a:t>Support for new Schedule task triggers, actions, etc.</a:t>
            </a:r>
          </a:p>
          <a:p>
            <a:endParaRPr lang="en-US" sz="2800" dirty="0"/>
          </a:p>
        </p:txBody>
      </p:sp>
    </p:spTree>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pPr>
              <a:defRPr/>
            </a:pPr>
            <a:r>
              <a:rPr lang="en-US" dirty="0"/>
              <a:t>Richer UI</a:t>
            </a:r>
          </a:p>
        </p:txBody>
      </p:sp>
      <p:sp>
        <p:nvSpPr>
          <p:cNvPr id="4" name="Content Placeholder 3"/>
          <p:cNvSpPr>
            <a:spLocks noGrp="1"/>
          </p:cNvSpPr>
          <p:nvPr>
            <p:ph type="body" sz="quarter" idx="10"/>
          </p:nvPr>
        </p:nvSpPr>
        <p:spPr>
          <a:xfrm>
            <a:off x="0" y="1205058"/>
            <a:ext cx="8382000" cy="5009696"/>
          </a:xfrm>
          <a:prstGeom prst="rect">
            <a:avLst/>
          </a:prstGeom>
        </p:spPr>
        <p:txBody>
          <a:bodyPr/>
          <a:lstStyle/>
          <a:p>
            <a:r>
              <a:rPr lang="en-US" dirty="0" smtClean="0"/>
              <a:t>Familiar Experience</a:t>
            </a:r>
          </a:p>
          <a:p>
            <a:pPr lvl="1"/>
            <a:r>
              <a:rPr lang="en-US" dirty="0" smtClean="0"/>
              <a:t>Clearer to understand </a:t>
            </a:r>
          </a:p>
          <a:p>
            <a:pPr lvl="1">
              <a:buNone/>
            </a:pPr>
            <a:r>
              <a:rPr lang="en-US" dirty="0" smtClean="0"/>
              <a:t>	and find</a:t>
            </a:r>
          </a:p>
          <a:p>
            <a:pPr lvl="1"/>
            <a:r>
              <a:rPr lang="en-US" dirty="0" smtClean="0"/>
              <a:t>Easy to manage</a:t>
            </a:r>
          </a:p>
          <a:p>
            <a:pPr lvl="1"/>
            <a:r>
              <a:rPr lang="en-US" dirty="0" smtClean="0"/>
              <a:t>Better control of individual </a:t>
            </a:r>
            <a:br>
              <a:rPr lang="en-US" dirty="0" smtClean="0"/>
            </a:br>
            <a:r>
              <a:rPr lang="en-US" dirty="0" smtClean="0"/>
              <a:t>settings – Red/Green</a:t>
            </a:r>
          </a:p>
          <a:p>
            <a:pPr lvl="0"/>
            <a:r>
              <a:rPr lang="en-US" dirty="0" smtClean="0"/>
              <a:t>Powerful browsers</a:t>
            </a:r>
          </a:p>
          <a:p>
            <a:pPr lvl="1"/>
            <a:r>
              <a:rPr lang="en-US" dirty="0" smtClean="0"/>
              <a:t>Avoids typing errors</a:t>
            </a:r>
          </a:p>
          <a:p>
            <a:pPr lvl="1"/>
            <a:r>
              <a:rPr lang="en-US" dirty="0" smtClean="0"/>
              <a:t>Configure settings quicker</a:t>
            </a:r>
          </a:p>
          <a:p>
            <a:pPr lvl="1"/>
            <a:endParaRPr lang="en-US" dirty="0" smtClean="0"/>
          </a:p>
          <a:p>
            <a:endParaRPr lang="en-US" dirty="0" smtClean="0"/>
          </a:p>
          <a:p>
            <a:pPr lvl="1"/>
            <a:endParaRPr lang="en-US" dirty="0" smtClean="0"/>
          </a:p>
          <a:p>
            <a:pPr lvl="1"/>
            <a:endParaRPr lang="en-US" dirty="0"/>
          </a:p>
        </p:txBody>
      </p:sp>
      <p:grpSp>
        <p:nvGrpSpPr>
          <p:cNvPr id="3" name="Group 9"/>
          <p:cNvGrpSpPr/>
          <p:nvPr/>
        </p:nvGrpSpPr>
        <p:grpSpPr>
          <a:xfrm>
            <a:off x="5105391" y="736600"/>
            <a:ext cx="3809999" cy="5334000"/>
            <a:chOff x="5334001" y="304800"/>
            <a:chExt cx="3809999" cy="5334000"/>
          </a:xfrm>
          <a:effectLst>
            <a:reflection blurRad="6350" stA="52000" endA="300" endPos="35000" dir="5400000" sy="-100000" algn="bl" rotWithShape="0"/>
          </a:effectLst>
        </p:grpSpPr>
        <p:pic>
          <p:nvPicPr>
            <p:cNvPr id="6" name="Picture 2"/>
            <p:cNvPicPr>
              <a:picLocks noChangeAspect="1" noChangeArrowheads="1"/>
            </p:cNvPicPr>
            <p:nvPr/>
          </p:nvPicPr>
          <p:blipFill>
            <a:blip r:embed="rId3"/>
            <a:srcRect/>
            <a:stretch>
              <a:fillRect/>
            </a:stretch>
          </p:blipFill>
          <p:spPr bwMode="auto">
            <a:xfrm>
              <a:off x="5334001" y="304800"/>
              <a:ext cx="3567545" cy="4622104"/>
            </a:xfrm>
            <a:prstGeom prst="rect">
              <a:avLst/>
            </a:prstGeom>
            <a:noFill/>
            <a:ln w="9525">
              <a:noFill/>
              <a:miter lim="800000"/>
              <a:headEnd/>
              <a:tailEnd/>
            </a:ln>
            <a:effectLst/>
            <a:scene3d>
              <a:camera prst="orthographicFront">
                <a:rot lat="1080000" lon="1560000" rev="0"/>
              </a:camera>
              <a:lightRig rig="threePt" dir="t"/>
            </a:scene3d>
          </p:spPr>
        </p:pic>
        <p:pic>
          <p:nvPicPr>
            <p:cNvPr id="7" name="Picture 6"/>
            <p:cNvPicPr>
              <a:picLocks noChangeAspect="1" noChangeArrowheads="1"/>
            </p:cNvPicPr>
            <p:nvPr/>
          </p:nvPicPr>
          <p:blipFill>
            <a:blip r:embed="rId4"/>
            <a:srcRect/>
            <a:stretch>
              <a:fillRect/>
            </a:stretch>
          </p:blipFill>
          <p:spPr bwMode="auto">
            <a:xfrm>
              <a:off x="5988242" y="1828800"/>
              <a:ext cx="3155758" cy="3810000"/>
            </a:xfrm>
            <a:prstGeom prst="rect">
              <a:avLst/>
            </a:prstGeom>
            <a:noFill/>
            <a:ln w="9525">
              <a:noFill/>
              <a:miter lim="800000"/>
              <a:headEnd/>
              <a:tailEnd/>
            </a:ln>
            <a:effectLst/>
            <a:scene3d>
              <a:camera prst="orthographicFront">
                <a:rot lat="1080000" lon="1560000" rev="0"/>
              </a:camera>
              <a:lightRig rig="threePt" dir="t"/>
            </a:scene3d>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48566" y="1447800"/>
            <a:ext cx="5842602" cy="4495800"/>
          </a:xfrm>
          <a:prstGeom prst="rect">
            <a:avLst/>
          </a:prstGeom>
          <a:noFill/>
          <a:ln w="9525">
            <a:noFill/>
            <a:miter lim="800000"/>
            <a:headEnd/>
            <a:tailEnd/>
          </a:ln>
          <a:effectLst>
            <a:reflection blurRad="6350" stA="52000" endA="300" endPos="35000" dir="5400000" sy="-100000" algn="bl" rotWithShape="0"/>
          </a:effectLst>
        </p:spPr>
      </p:pic>
      <p:sp>
        <p:nvSpPr>
          <p:cNvPr id="24578" name="Title 1"/>
          <p:cNvSpPr>
            <a:spLocks noGrp="1"/>
          </p:cNvSpPr>
          <p:nvPr>
            <p:ph type="title"/>
          </p:nvPr>
        </p:nvSpPr>
        <p:spPr>
          <a:xfrm>
            <a:off x="381000" y="304800"/>
            <a:ext cx="8229600" cy="664797"/>
          </a:xfrm>
        </p:spPr>
        <p:txBody>
          <a:bodyPr/>
          <a:lstStyle/>
          <a:p>
            <a:pPr>
              <a:defRPr/>
            </a:pPr>
            <a:r>
              <a:rPr lang="en-US" dirty="0"/>
              <a:t>Better Targeting</a:t>
            </a:r>
          </a:p>
        </p:txBody>
      </p:sp>
      <p:sp>
        <p:nvSpPr>
          <p:cNvPr id="9" name="Rectangular Callout 8"/>
          <p:cNvSpPr/>
          <p:nvPr/>
        </p:nvSpPr>
        <p:spPr bwMode="auto">
          <a:xfrm>
            <a:off x="119740" y="2438400"/>
            <a:ext cx="2286000" cy="762000"/>
          </a:xfrm>
          <a:prstGeom prst="wedgeRectCallout">
            <a:avLst>
              <a:gd name="adj1" fmla="val 49226"/>
              <a:gd name="adj2" fmla="val -9832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Item level targeting, not GPO level</a:t>
            </a:r>
          </a:p>
        </p:txBody>
      </p:sp>
      <p:sp>
        <p:nvSpPr>
          <p:cNvPr id="11" name="Rectangular Callout 10"/>
          <p:cNvSpPr/>
          <p:nvPr/>
        </p:nvSpPr>
        <p:spPr bwMode="auto">
          <a:xfrm>
            <a:off x="5758540" y="2057400"/>
            <a:ext cx="3276600" cy="1143000"/>
          </a:xfrm>
          <a:prstGeom prst="wedgeRectCallout">
            <a:avLst>
              <a:gd name="adj1" fmla="val -66783"/>
              <a:gd name="adj2" fmla="val 13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dirty="0" smtClean="0"/>
              <a:t>Robust targeting</a:t>
            </a:r>
          </a:p>
          <a:p>
            <a:r>
              <a:rPr lang="en-US" sz="1600" dirty="0" smtClean="0"/>
              <a:t>  29 types</a:t>
            </a:r>
          </a:p>
          <a:p>
            <a:r>
              <a:rPr lang="en-US" sz="1600" dirty="0" smtClean="0"/>
              <a:t>  Boolean logic (And, Or, Not)</a:t>
            </a:r>
          </a:p>
          <a:p>
            <a:r>
              <a:rPr lang="en-US" sz="1600" dirty="0" smtClean="0"/>
              <a:t>  Collections</a:t>
            </a:r>
          </a:p>
        </p:txBody>
      </p:sp>
      <p:sp>
        <p:nvSpPr>
          <p:cNvPr id="7" name="Rectangular Callout 6"/>
          <p:cNvSpPr/>
          <p:nvPr/>
        </p:nvSpPr>
        <p:spPr bwMode="auto">
          <a:xfrm>
            <a:off x="195940" y="4267200"/>
            <a:ext cx="1905000" cy="1143000"/>
          </a:xfrm>
          <a:prstGeom prst="wedgeRectCallout">
            <a:avLst>
              <a:gd name="adj1" fmla="val 58976"/>
              <a:gd name="adj2" fmla="val -9266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dirty="0" smtClean="0"/>
              <a:t>Intuitive UI</a:t>
            </a:r>
          </a:p>
          <a:p>
            <a:endParaRPr lang="en-US" sz="1600" dirty="0" smtClean="0"/>
          </a:p>
          <a:p>
            <a:r>
              <a:rPr lang="en-US" sz="1600" dirty="0" smtClean="0"/>
              <a:t> No need to learn   query languages</a:t>
            </a:r>
          </a:p>
        </p:txBody>
      </p:sp>
    </p:spTree>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Preferences and IE UI</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new in ADMX</a:t>
            </a:r>
          </a:p>
        </p:txBody>
      </p:sp>
      <p:sp>
        <p:nvSpPr>
          <p:cNvPr id="6" name="Content Placeholder 5"/>
          <p:cNvSpPr>
            <a:spLocks noGrp="1"/>
          </p:cNvSpPr>
          <p:nvPr>
            <p:ph idx="1"/>
          </p:nvPr>
        </p:nvSpPr>
        <p:spPr>
          <a:xfrm>
            <a:off x="228600" y="1447800"/>
            <a:ext cx="8630392" cy="4525963"/>
          </a:xfrm>
        </p:spPr>
        <p:txBody>
          <a:bodyPr/>
          <a:lstStyle/>
          <a:p>
            <a:r>
              <a:rPr lang="en-US" dirty="0" smtClean="0"/>
              <a:t>3000 Total ADMX settings</a:t>
            </a:r>
          </a:p>
          <a:p>
            <a:r>
              <a:rPr lang="en-US" dirty="0" smtClean="0"/>
              <a:t>300 new ADMX settings</a:t>
            </a:r>
          </a:p>
          <a:p>
            <a:pPr lvl="1"/>
            <a:r>
              <a:rPr lang="en-US" dirty="0" smtClean="0"/>
              <a:t>IE more than 140 new</a:t>
            </a:r>
          </a:p>
          <a:p>
            <a:pPr lvl="1"/>
            <a:r>
              <a:rPr lang="en-US" dirty="0" err="1" smtClean="0"/>
              <a:t>Bitlocker</a:t>
            </a:r>
            <a:endParaRPr lang="en-US" dirty="0" smtClean="0"/>
          </a:p>
          <a:p>
            <a:pPr lvl="1"/>
            <a:r>
              <a:rPr lang="en-US" dirty="0" smtClean="0"/>
              <a:t>Taskbar</a:t>
            </a:r>
          </a:p>
          <a:p>
            <a:pPr lvl="1"/>
            <a:r>
              <a:rPr lang="en-US" dirty="0" smtClean="0"/>
              <a:t>Power</a:t>
            </a:r>
          </a:p>
          <a:p>
            <a:pPr lvl="1"/>
            <a:r>
              <a:rPr lang="en-US" dirty="0" smtClean="0"/>
              <a:t>Terminal Services rebranded </a:t>
            </a:r>
            <a:br>
              <a:rPr lang="en-US" dirty="0" smtClean="0"/>
            </a:br>
            <a:r>
              <a:rPr lang="en-US" dirty="0" smtClean="0"/>
              <a:t>“Remote </a:t>
            </a:r>
            <a:r>
              <a:rPr lang="en-US" dirty="0"/>
              <a:t>D</a:t>
            </a:r>
            <a:r>
              <a:rPr lang="en-US" dirty="0" smtClean="0"/>
              <a:t>esktop Services”</a:t>
            </a:r>
            <a:endParaRPr lang="en-US" dirty="0"/>
          </a:p>
          <a:p>
            <a:r>
              <a:rPr lang="en-US" dirty="0" smtClean="0"/>
              <a:t>Settings Spreadsheet</a:t>
            </a:r>
          </a:p>
        </p:txBody>
      </p:sp>
    </p:spTree>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GP Changes</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519826" y="4929190"/>
            <a:ext cx="3812443" cy="461665"/>
          </a:xfrm>
        </p:spPr>
        <p:txBody>
          <a:bodyPr/>
          <a:lstStyle/>
          <a:p>
            <a:r>
              <a:rPr lang="en-US" dirty="0" smtClean="0">
                <a:solidFill>
                  <a:schemeClr val="tx1"/>
                </a:solidFill>
              </a:rPr>
              <a:t>Michael Kleef</a:t>
            </a:r>
          </a:p>
          <a:p>
            <a:r>
              <a:rPr lang="en-US" dirty="0" smtClean="0">
                <a:solidFill>
                  <a:schemeClr val="tx1"/>
                </a:solidFill>
              </a:rPr>
              <a:t>Program Manager</a:t>
            </a:r>
          </a:p>
          <a:p>
            <a:r>
              <a:rPr lang="en-US" dirty="0" smtClean="0">
                <a:solidFill>
                  <a:schemeClr val="tx1"/>
                </a:solidFill>
              </a:rPr>
              <a:t>Microsoft</a:t>
            </a:r>
          </a:p>
          <a:p>
            <a:r>
              <a:rPr lang="en-US" dirty="0" smtClean="0"/>
              <a:t>Blogs.technet.com/</a:t>
            </a:r>
            <a:r>
              <a:rPr lang="en-US" dirty="0" err="1" smtClean="0"/>
              <a:t>mkleef</a:t>
            </a:r>
            <a:endParaRPr lang="en-US" dirty="0" smtClean="0">
              <a:solidFill>
                <a:schemeClr val="tx1"/>
              </a:solidFill>
            </a:endParaRPr>
          </a:p>
          <a:p>
            <a:r>
              <a:rPr lang="en-US" dirty="0" smtClean="0">
                <a:solidFill>
                  <a:schemeClr val="tx1"/>
                </a:solidFill>
              </a:rPr>
              <a:t>Session Code: </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Security Settings?</a:t>
            </a:r>
          </a:p>
        </p:txBody>
      </p:sp>
      <p:sp>
        <p:nvSpPr>
          <p:cNvPr id="3" name="Content Placeholder 2"/>
          <p:cNvSpPr>
            <a:spLocks noGrp="1"/>
          </p:cNvSpPr>
          <p:nvPr>
            <p:ph idx="1"/>
          </p:nvPr>
        </p:nvSpPr>
        <p:spPr/>
        <p:txBody>
          <a:bodyPr/>
          <a:lstStyle/>
          <a:p>
            <a:r>
              <a:rPr lang="en-US" dirty="0" smtClean="0"/>
              <a:t>12 settings added under Security Options</a:t>
            </a:r>
          </a:p>
          <a:p>
            <a:pPr lvl="1"/>
            <a:r>
              <a:rPr lang="en-US" dirty="0" smtClean="0"/>
              <a:t>Restrict NTLM (multiple)</a:t>
            </a:r>
          </a:p>
          <a:p>
            <a:pPr lvl="1"/>
            <a:r>
              <a:rPr lang="en-US" dirty="0" smtClean="0"/>
              <a:t>Kerberos encryption types</a:t>
            </a:r>
          </a:p>
          <a:p>
            <a:pPr lvl="1"/>
            <a:r>
              <a:rPr lang="en-US" dirty="0" smtClean="0"/>
              <a:t>Local System null session fallback</a:t>
            </a:r>
          </a:p>
          <a:p>
            <a:r>
              <a:rPr lang="en-US" dirty="0" smtClean="0"/>
              <a:t>Only supported on Windows 7 &amp; Windows Server 2008 R2</a:t>
            </a:r>
          </a:p>
          <a:p>
            <a:r>
              <a:rPr lang="en-US" dirty="0" smtClean="0"/>
              <a:t>Settings Spreadsheet</a:t>
            </a:r>
            <a:endParaRPr lang="en-US" dirty="0"/>
          </a:p>
          <a:p>
            <a:endParaRPr lang="en-US" dirty="0"/>
          </a:p>
        </p:txBody>
      </p:sp>
    </p:spTree>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Anything else?</a:t>
            </a:r>
          </a:p>
        </p:txBody>
      </p:sp>
      <p:sp>
        <p:nvSpPr>
          <p:cNvPr id="6" name="Content Placeholder 5"/>
          <p:cNvSpPr>
            <a:spLocks noGrp="1"/>
          </p:cNvSpPr>
          <p:nvPr>
            <p:ph idx="1"/>
          </p:nvPr>
        </p:nvSpPr>
        <p:spPr>
          <a:xfrm>
            <a:off x="159322" y="1087529"/>
            <a:ext cx="6297233" cy="4276105"/>
          </a:xfrm>
        </p:spPr>
        <p:txBody>
          <a:bodyPr/>
          <a:lstStyle/>
          <a:p>
            <a:pPr>
              <a:buFont typeface="Arial" pitchFamily="34" charset="0"/>
              <a:buChar char="•"/>
            </a:pPr>
            <a:r>
              <a:rPr lang="en-US" sz="2400" dirty="0">
                <a:latin typeface="Segoe" pitchFamily="34" charset="0"/>
              </a:rPr>
              <a:t>Wireless Network (IEEE 802.11) Policies</a:t>
            </a:r>
          </a:p>
          <a:p>
            <a:pPr>
              <a:buFont typeface="Arial" pitchFamily="34" charset="0"/>
              <a:buChar char="•"/>
            </a:pPr>
            <a:r>
              <a:rPr lang="en-US" sz="2400" dirty="0">
                <a:latin typeface="Segoe" pitchFamily="34" charset="0"/>
              </a:rPr>
              <a:t>Public Key Policies</a:t>
            </a:r>
          </a:p>
          <a:p>
            <a:pPr lvl="1">
              <a:buFont typeface="Arial" pitchFamily="34" charset="0"/>
              <a:buChar char="•"/>
            </a:pPr>
            <a:r>
              <a:rPr lang="en-US" sz="2000" dirty="0">
                <a:latin typeface="Segoe" pitchFamily="34" charset="0"/>
              </a:rPr>
              <a:t>Certificate Services Client - Certificate Enrollment Policy</a:t>
            </a:r>
          </a:p>
          <a:p>
            <a:pPr lvl="1">
              <a:buFont typeface="Arial" pitchFamily="34" charset="0"/>
              <a:buChar char="•"/>
            </a:pPr>
            <a:r>
              <a:rPr lang="en-US" sz="2000" dirty="0" err="1">
                <a:latin typeface="Segoe" pitchFamily="34" charset="0"/>
              </a:rPr>
              <a:t>BitLocker</a:t>
            </a:r>
            <a:r>
              <a:rPr lang="en-US" sz="2000" dirty="0">
                <a:latin typeface="Segoe" pitchFamily="34" charset="0"/>
              </a:rPr>
              <a:t> Drive Encryption</a:t>
            </a:r>
          </a:p>
          <a:p>
            <a:pPr>
              <a:buFont typeface="Arial" pitchFamily="34" charset="0"/>
              <a:buChar char="•"/>
            </a:pPr>
            <a:r>
              <a:rPr lang="en-US" sz="2400" dirty="0">
                <a:latin typeface="Segoe" pitchFamily="34" charset="0"/>
              </a:rPr>
              <a:t>Network Access Protection</a:t>
            </a:r>
          </a:p>
          <a:p>
            <a:pPr lvl="1">
              <a:buFont typeface="Arial" pitchFamily="34" charset="0"/>
              <a:buChar char="•"/>
            </a:pPr>
            <a:r>
              <a:rPr lang="en-US" sz="2000" dirty="0">
                <a:latin typeface="Segoe" pitchFamily="34" charset="0"/>
              </a:rPr>
              <a:t>Enforcement Clients: Removed RAQ </a:t>
            </a:r>
            <a:r>
              <a:rPr lang="en-US" sz="2000" dirty="0" smtClean="0">
                <a:latin typeface="Segoe" pitchFamily="34" charset="0"/>
              </a:rPr>
              <a:t>EC </a:t>
            </a:r>
            <a:r>
              <a:rPr lang="en-US" sz="2000" dirty="0">
                <a:latin typeface="Segoe" pitchFamily="34" charset="0"/>
              </a:rPr>
              <a:t>and TS Gateway</a:t>
            </a:r>
          </a:p>
          <a:p>
            <a:pPr lvl="1">
              <a:buFont typeface="Arial" pitchFamily="34" charset="0"/>
              <a:buChar char="•"/>
            </a:pPr>
            <a:r>
              <a:rPr lang="en-US" sz="2000" dirty="0">
                <a:latin typeface="Segoe" pitchFamily="34" charset="0"/>
              </a:rPr>
              <a:t>Enforcement Clients: Added RD Gateway QEC</a:t>
            </a:r>
          </a:p>
          <a:p>
            <a:pPr>
              <a:buFont typeface="Arial" pitchFamily="34" charset="0"/>
              <a:buChar char="•"/>
            </a:pPr>
            <a:r>
              <a:rPr lang="en-US" sz="2400" dirty="0">
                <a:latin typeface="Segoe" pitchFamily="34" charset="0"/>
              </a:rPr>
              <a:t>Application Control Policies </a:t>
            </a:r>
            <a:r>
              <a:rPr lang="en-US" sz="2400" dirty="0" smtClean="0">
                <a:latin typeface="Segoe" pitchFamily="34" charset="0"/>
              </a:rPr>
              <a:t>– </a:t>
            </a:r>
            <a:r>
              <a:rPr lang="en-US" sz="2400" dirty="0" err="1" smtClean="0">
                <a:latin typeface="Segoe" pitchFamily="34" charset="0"/>
              </a:rPr>
              <a:t>AppLocker</a:t>
            </a:r>
            <a:endParaRPr lang="en-US" sz="2400" dirty="0" smtClean="0">
              <a:latin typeface="Segoe" pitchFamily="34" charset="0"/>
            </a:endParaRPr>
          </a:p>
          <a:p>
            <a:pPr lvl="1">
              <a:buFont typeface="Arial" pitchFamily="34" charset="0"/>
              <a:buChar char="•"/>
            </a:pPr>
            <a:r>
              <a:rPr lang="en-US" sz="2000" dirty="0" smtClean="0">
                <a:latin typeface="Segoe" pitchFamily="34" charset="0"/>
                <a:hlinkClick r:id="rId3"/>
              </a:rPr>
              <a:t>More info</a:t>
            </a:r>
            <a:endParaRPr lang="en-US" sz="2000" dirty="0">
              <a:latin typeface="Segoe" pitchFamily="34" charset="0"/>
            </a:endParaRPr>
          </a:p>
          <a:p>
            <a:pPr>
              <a:buFont typeface="Arial" pitchFamily="34" charset="0"/>
              <a:buChar char="•"/>
            </a:pPr>
            <a:r>
              <a:rPr lang="en-US" sz="2400" dirty="0">
                <a:latin typeface="Segoe" pitchFamily="34" charset="0"/>
              </a:rPr>
              <a:t>Advanced Audit Policy </a:t>
            </a:r>
            <a:r>
              <a:rPr lang="en-US" sz="2400" dirty="0" smtClean="0">
                <a:latin typeface="Segoe" pitchFamily="34" charset="0"/>
              </a:rPr>
              <a:t>Configuration</a:t>
            </a:r>
          </a:p>
          <a:p>
            <a:pPr lvl="1">
              <a:buFont typeface="Arial" pitchFamily="34" charset="0"/>
              <a:buChar char="•"/>
            </a:pPr>
            <a:r>
              <a:rPr lang="en-US" sz="2000" dirty="0" smtClean="0">
                <a:latin typeface="Segoe" pitchFamily="34" charset="0"/>
                <a:hlinkClick r:id="rId4"/>
              </a:rPr>
              <a:t>More info</a:t>
            </a:r>
            <a:endParaRPr lang="en-US" sz="2000" dirty="0">
              <a:latin typeface="Segoe" pitchFamily="34" charset="0"/>
            </a:endParaRPr>
          </a:p>
          <a:p>
            <a:pPr>
              <a:buFont typeface="Arial" pitchFamily="34" charset="0"/>
              <a:buChar char="•"/>
            </a:pPr>
            <a:r>
              <a:rPr lang="en-US" sz="2400" dirty="0">
                <a:latin typeface="Segoe" pitchFamily="34" charset="0"/>
              </a:rPr>
              <a:t>Name Resolution Policy</a:t>
            </a:r>
            <a:endParaRPr lang="en-US" sz="2400" dirty="0"/>
          </a:p>
        </p:txBody>
      </p:sp>
      <p:pic>
        <p:nvPicPr>
          <p:cNvPr id="1028" name="Picture 4"/>
          <p:cNvPicPr>
            <a:picLocks noChangeAspect="1" noChangeArrowheads="1"/>
          </p:cNvPicPr>
          <p:nvPr/>
        </p:nvPicPr>
        <p:blipFill>
          <a:blip r:embed="rId5"/>
          <a:srcRect/>
          <a:stretch>
            <a:fillRect/>
          </a:stretch>
        </p:blipFill>
        <p:spPr bwMode="auto">
          <a:xfrm>
            <a:off x="6172997" y="1"/>
            <a:ext cx="2971002" cy="3791414"/>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dist="35921" dir="2700000" algn="ctr" rotWithShape="0">
                    <a:schemeClr val="bg2"/>
                  </a:outerShdw>
                </a:effectLst>
              </a14:hiddenEffects>
            </a:ext>
          </a:extLst>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97196"/>
          </a:xfrm>
        </p:spPr>
        <p:txBody>
          <a:bodyPr/>
          <a:lstStyle/>
          <a:p>
            <a:r>
              <a:rPr lang="en-US" dirty="0" smtClean="0"/>
              <a:t>Recommendations</a:t>
            </a:r>
            <a:br>
              <a:rPr lang="en-US" dirty="0" smtClean="0"/>
            </a:br>
            <a:r>
              <a:rPr lang="en-US" sz="2400" dirty="0" smtClean="0"/>
              <a:t>DFS-R replicating SYSVOL</a:t>
            </a:r>
            <a:endParaRPr lang="en-US" sz="2400" dirty="0"/>
          </a:p>
        </p:txBody>
      </p:sp>
      <p:sp>
        <p:nvSpPr>
          <p:cNvPr id="3" name="Content Placeholder 2"/>
          <p:cNvSpPr>
            <a:spLocks noGrp="1"/>
          </p:cNvSpPr>
          <p:nvPr>
            <p:ph idx="1"/>
          </p:nvPr>
        </p:nvSpPr>
        <p:spPr>
          <a:xfrm>
            <a:off x="405714" y="1338735"/>
            <a:ext cx="8382000" cy="4561205"/>
          </a:xfrm>
        </p:spPr>
        <p:txBody>
          <a:bodyPr/>
          <a:lstStyle/>
          <a:p>
            <a:r>
              <a:rPr lang="en-US" u="sng" dirty="0" smtClean="0"/>
              <a:t>The GP team recommends this strongly</a:t>
            </a:r>
          </a:p>
          <a:p>
            <a:r>
              <a:rPr lang="en-US" dirty="0" smtClean="0"/>
              <a:t>FRS Issues</a:t>
            </a:r>
          </a:p>
          <a:p>
            <a:pPr lvl="1"/>
            <a:r>
              <a:rPr lang="en-US" dirty="0" smtClean="0"/>
              <a:t>File Based Replication</a:t>
            </a:r>
          </a:p>
          <a:p>
            <a:pPr lvl="1"/>
            <a:r>
              <a:rPr lang="en-US" dirty="0" smtClean="0"/>
              <a:t>Does not self heal</a:t>
            </a:r>
          </a:p>
          <a:p>
            <a:pPr lvl="1"/>
            <a:r>
              <a:rPr lang="en-US" dirty="0" smtClean="0"/>
              <a:t>Does not tell you when its broken</a:t>
            </a:r>
          </a:p>
          <a:p>
            <a:r>
              <a:rPr lang="en-US" dirty="0" smtClean="0"/>
              <a:t>DFS-R for SYSVOL requires:</a:t>
            </a:r>
          </a:p>
          <a:p>
            <a:pPr lvl="1"/>
            <a:r>
              <a:rPr lang="en-US" dirty="0" smtClean="0"/>
              <a:t>Windows 2008 Domain Functional</a:t>
            </a:r>
          </a:p>
          <a:p>
            <a:pPr lvl="1"/>
            <a:r>
              <a:rPr lang="en-US" dirty="0" smtClean="0"/>
              <a:t>All Windows Server 2008 DC’s minimum</a:t>
            </a:r>
          </a:p>
          <a:p>
            <a:r>
              <a:rPr lang="en-US" sz="1400" dirty="0" smtClean="0"/>
              <a:t>http://blogs.technet.com/notesfromthefield/archive/2008/04/27/upgrading-your-sysvol-to-dfs-r-replication.aspx</a:t>
            </a:r>
            <a:endParaRPr lang="en-US" sz="14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97196"/>
          </a:xfrm>
        </p:spPr>
        <p:txBody>
          <a:bodyPr/>
          <a:lstStyle/>
          <a:p>
            <a:r>
              <a:rPr lang="en-US" dirty="0" smtClean="0"/>
              <a:t>Recommendations</a:t>
            </a:r>
            <a:br>
              <a:rPr lang="en-US" dirty="0" smtClean="0"/>
            </a:br>
            <a:r>
              <a:rPr lang="en-US" sz="2400" dirty="0" smtClean="0"/>
              <a:t>Excessive GPOs</a:t>
            </a:r>
            <a:endParaRPr lang="en-US" sz="2400" dirty="0"/>
          </a:p>
        </p:txBody>
      </p:sp>
      <p:sp>
        <p:nvSpPr>
          <p:cNvPr id="3" name="Content Placeholder 2"/>
          <p:cNvSpPr>
            <a:spLocks noGrp="1"/>
          </p:cNvSpPr>
          <p:nvPr>
            <p:ph idx="1"/>
          </p:nvPr>
        </p:nvSpPr>
        <p:spPr>
          <a:xfrm>
            <a:off x="405714" y="1338735"/>
            <a:ext cx="8382000" cy="4561205"/>
          </a:xfrm>
        </p:spPr>
        <p:txBody>
          <a:bodyPr/>
          <a:lstStyle/>
          <a:p>
            <a:r>
              <a:rPr lang="en-US" dirty="0" smtClean="0"/>
              <a:t>Have heard up to 11,000 GPOs</a:t>
            </a:r>
          </a:p>
          <a:p>
            <a:r>
              <a:rPr lang="en-US" dirty="0" smtClean="0"/>
              <a:t>Not best practice</a:t>
            </a:r>
          </a:p>
          <a:p>
            <a:pPr lvl="1"/>
            <a:r>
              <a:rPr lang="en-US" dirty="0" smtClean="0"/>
              <a:t>GPMC has </a:t>
            </a:r>
            <a:r>
              <a:rPr lang="en-US" dirty="0" err="1" smtClean="0"/>
              <a:t>perf</a:t>
            </a:r>
            <a:r>
              <a:rPr lang="en-US" dirty="0" smtClean="0"/>
              <a:t> issues loading </a:t>
            </a:r>
          </a:p>
          <a:p>
            <a:pPr lvl="1"/>
            <a:r>
              <a:rPr lang="en-US" dirty="0" smtClean="0"/>
              <a:t>Management difficulties</a:t>
            </a:r>
          </a:p>
          <a:p>
            <a:pPr lvl="1"/>
            <a:r>
              <a:rPr lang="en-US" dirty="0" smtClean="0"/>
              <a:t>Troubleshooting difficulties</a:t>
            </a:r>
          </a:p>
          <a:p>
            <a:pPr lvl="1"/>
            <a:r>
              <a:rPr lang="en-US" dirty="0" smtClean="0"/>
              <a:t>Migration difficulties</a:t>
            </a:r>
          </a:p>
          <a:p>
            <a:r>
              <a:rPr lang="en-US" dirty="0" smtClean="0"/>
              <a:t>Recommendation:</a:t>
            </a:r>
          </a:p>
          <a:p>
            <a:pPr lvl="1"/>
            <a:r>
              <a:rPr lang="en-US" dirty="0" smtClean="0"/>
              <a:t>Consolidate</a:t>
            </a:r>
          </a:p>
          <a:p>
            <a:pPr lvl="1"/>
            <a:r>
              <a:rPr lang="en-US" dirty="0" smtClean="0"/>
              <a:t>AGPM is tested up to 2000 GPOs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Will my current policies work with Windows 7?</a:t>
            </a:r>
            <a:br>
              <a:rPr lang="en-US" dirty="0" smtClean="0"/>
            </a:br>
            <a:endParaRPr lang="en-US" dirty="0"/>
          </a:p>
        </p:txBody>
      </p:sp>
      <p:sp>
        <p:nvSpPr>
          <p:cNvPr id="4" name="Text Placeholder 3"/>
          <p:cNvSpPr>
            <a:spLocks noGrp="1"/>
          </p:cNvSpPr>
          <p:nvPr>
            <p:ph type="body" sz="quarter" idx="10"/>
          </p:nvPr>
        </p:nvSpPr>
        <p:spPr/>
        <p:txBody>
          <a:bodyPr/>
          <a:lstStyle/>
          <a:p>
            <a:r>
              <a:rPr lang="en-US" dirty="0" smtClean="0"/>
              <a:t>FAQ – Demo</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97196"/>
          </a:xfrm>
        </p:spPr>
        <p:txBody>
          <a:bodyPr/>
          <a:lstStyle/>
          <a:p>
            <a:r>
              <a:rPr lang="en-US" dirty="0" smtClean="0"/>
              <a:t>FAQ’s</a:t>
            </a:r>
            <a:br>
              <a:rPr lang="en-US" dirty="0" smtClean="0"/>
            </a:br>
            <a:r>
              <a:rPr lang="en-US" sz="2400" dirty="0" smtClean="0"/>
              <a:t>DC’s, Domains and Forests</a:t>
            </a:r>
            <a:endParaRPr lang="en-US" sz="2400" dirty="0"/>
          </a:p>
        </p:txBody>
      </p:sp>
      <p:sp>
        <p:nvSpPr>
          <p:cNvPr id="4" name="Content Placeholder 3"/>
          <p:cNvSpPr>
            <a:spLocks noGrp="1"/>
          </p:cNvSpPr>
          <p:nvPr>
            <p:ph type="body" sz="quarter" idx="10"/>
          </p:nvPr>
        </p:nvSpPr>
        <p:spPr>
          <a:xfrm>
            <a:off x="381000" y="1412875"/>
            <a:ext cx="8382000" cy="2068259"/>
          </a:xfrm>
          <a:prstGeom prst="rect">
            <a:avLst/>
          </a:prstGeom>
        </p:spPr>
        <p:txBody>
          <a:bodyPr/>
          <a:lstStyle/>
          <a:p>
            <a:r>
              <a:rPr lang="en-AU" dirty="0" smtClean="0"/>
              <a:t>Any impact for co-existence between Windows Server 2003 GP, Windows  Server 2008 and R2 in the same domain?</a:t>
            </a:r>
          </a:p>
          <a:p>
            <a:r>
              <a:rPr lang="en-US" dirty="0" smtClean="0"/>
              <a:t>Are there any schema changes required?</a:t>
            </a:r>
          </a:p>
          <a:p>
            <a:r>
              <a:rPr lang="en-US" dirty="0" smtClean="0"/>
              <a:t>Are there any </a:t>
            </a:r>
            <a:r>
              <a:rPr lang="en-US" dirty="0" err="1" smtClean="0"/>
              <a:t>DomainPrep</a:t>
            </a:r>
            <a:r>
              <a:rPr lang="en-US" dirty="0" smtClean="0"/>
              <a:t> considerations?</a:t>
            </a:r>
          </a:p>
          <a:p>
            <a:r>
              <a:rPr lang="en-AU" dirty="0" smtClean="0"/>
              <a:t>Does policy itself replicate any differently?</a:t>
            </a:r>
          </a:p>
          <a:p>
            <a:r>
              <a:rPr lang="en-AU" dirty="0" smtClean="0"/>
              <a:t>Do you still use the same tools to diagnose replication issues like Ultrasound (FRS)?</a:t>
            </a:r>
          </a:p>
          <a:p>
            <a:r>
              <a:rPr lang="en-AU" dirty="0" smtClean="0"/>
              <a:t>Is policy stored any differently?</a:t>
            </a:r>
            <a:endParaRPr lang="en-US" dirty="0" smtClean="0"/>
          </a:p>
          <a:p>
            <a:pPr>
              <a:buNone/>
            </a:pPr>
            <a:endParaRPr lang="en-AU"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9"/>
            <a:ext cx="8382000" cy="997196"/>
          </a:xfrm>
        </p:spPr>
        <p:txBody>
          <a:bodyPr/>
          <a:lstStyle/>
          <a:p>
            <a:r>
              <a:rPr lang="en-US" dirty="0" smtClean="0"/>
              <a:t>FAQ’s</a:t>
            </a:r>
            <a:br>
              <a:rPr lang="en-US" dirty="0" smtClean="0"/>
            </a:br>
            <a:r>
              <a:rPr lang="en-US" sz="2400" dirty="0" smtClean="0"/>
              <a:t>ADMX and Authoring</a:t>
            </a:r>
            <a:endParaRPr lang="en-US" sz="2400" dirty="0"/>
          </a:p>
        </p:txBody>
      </p:sp>
      <p:sp>
        <p:nvSpPr>
          <p:cNvPr id="3" name="Content Placeholder 2"/>
          <p:cNvSpPr>
            <a:spLocks noGrp="1"/>
          </p:cNvSpPr>
          <p:nvPr>
            <p:ph idx="1"/>
          </p:nvPr>
        </p:nvSpPr>
        <p:spPr>
          <a:xfrm>
            <a:off x="382588" y="1414464"/>
            <a:ext cx="8380412" cy="4238083"/>
          </a:xfrm>
        </p:spPr>
        <p:txBody>
          <a:bodyPr/>
          <a:lstStyle/>
          <a:p>
            <a:r>
              <a:rPr lang="en-AU" sz="2800" dirty="0" smtClean="0"/>
              <a:t>Does ADMX make policy different?</a:t>
            </a:r>
          </a:p>
          <a:p>
            <a:r>
              <a:rPr lang="en-US" sz="2800" dirty="0" smtClean="0"/>
              <a:t>What about the Vista Central Store?</a:t>
            </a:r>
          </a:p>
          <a:p>
            <a:r>
              <a:rPr lang="en-US" sz="2800" dirty="0" smtClean="0"/>
              <a:t>Will ADMX create an impact on my policies?</a:t>
            </a:r>
          </a:p>
          <a:p>
            <a:r>
              <a:rPr lang="en-US" sz="2800" dirty="0" smtClean="0"/>
              <a:t>Can I use ADM at all?</a:t>
            </a:r>
          </a:p>
          <a:p>
            <a:r>
              <a:rPr lang="en-AU" sz="2800" dirty="0" smtClean="0"/>
              <a:t>Ok then, can I drop ADM files into the Central Store?</a:t>
            </a:r>
            <a:endParaRPr lang="en-AU" sz="2700" dirty="0" smtClean="0"/>
          </a:p>
          <a:p>
            <a:endParaRPr lang="en-AU" sz="2700" dirty="0" smtClean="0"/>
          </a:p>
          <a:p>
            <a:endParaRPr lang="en-AU" sz="2700" dirty="0"/>
          </a:p>
        </p:txBody>
      </p:sp>
      <p:graphicFrame>
        <p:nvGraphicFramePr>
          <p:cNvPr id="4" name="Object 3"/>
          <p:cNvGraphicFramePr>
            <a:graphicFrameLocks noChangeAspect="1"/>
          </p:cNvGraphicFramePr>
          <p:nvPr/>
        </p:nvGraphicFramePr>
        <p:xfrm>
          <a:off x="7164917" y="5032131"/>
          <a:ext cx="1824303" cy="1524244"/>
        </p:xfrm>
        <a:graphic>
          <a:graphicData uri="http://schemas.openxmlformats.org/presentationml/2006/ole">
            <p:oleObj spid="_x0000_s1028" name="Visio" r:id="rId4" imgW="2297164" imgH="1918943"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9"/>
            <a:ext cx="8382000" cy="997196"/>
          </a:xfrm>
        </p:spPr>
        <p:txBody>
          <a:bodyPr/>
          <a:lstStyle/>
          <a:p>
            <a:r>
              <a:rPr lang="en-US" dirty="0" smtClean="0"/>
              <a:t>FAQ’s</a:t>
            </a:r>
            <a:br>
              <a:rPr lang="en-US" dirty="0" smtClean="0"/>
            </a:br>
            <a:r>
              <a:rPr lang="en-US" sz="2400" dirty="0" smtClean="0"/>
              <a:t>Miscellaneous</a:t>
            </a:r>
            <a:endParaRPr lang="en-US" sz="2400" dirty="0"/>
          </a:p>
        </p:txBody>
      </p:sp>
      <p:sp>
        <p:nvSpPr>
          <p:cNvPr id="3" name="Content Placeholder 2"/>
          <p:cNvSpPr>
            <a:spLocks noGrp="1"/>
          </p:cNvSpPr>
          <p:nvPr>
            <p:ph idx="1"/>
          </p:nvPr>
        </p:nvSpPr>
        <p:spPr>
          <a:xfrm>
            <a:off x="382588" y="1414464"/>
            <a:ext cx="8380412" cy="5033837"/>
          </a:xfrm>
        </p:spPr>
        <p:txBody>
          <a:bodyPr/>
          <a:lstStyle/>
          <a:p>
            <a:r>
              <a:rPr lang="en-AU" sz="2400" dirty="0" smtClean="0"/>
              <a:t>With the move from </a:t>
            </a:r>
            <a:r>
              <a:rPr lang="en-AU" sz="2400" dirty="0" err="1" smtClean="0"/>
              <a:t>Winlogon</a:t>
            </a:r>
            <a:r>
              <a:rPr lang="en-AU" sz="2400" dirty="0" smtClean="0"/>
              <a:t> to a service does this mean users can deny policy applying?</a:t>
            </a:r>
          </a:p>
          <a:p>
            <a:pPr lvl="0"/>
            <a:r>
              <a:rPr lang="en-AU" sz="2400" dirty="0" smtClean="0"/>
              <a:t>Do we have plans to provide an updated GPMC/GPOE to support Windows XP administrative PC’s with ADMX and the Central Store?</a:t>
            </a:r>
          </a:p>
          <a:p>
            <a:r>
              <a:rPr lang="en-AU" sz="2400" dirty="0" smtClean="0"/>
              <a:t>Is there any way to restrict editing GPOs from certain OS versions ? i.e.: restrict editing from  anything below W2K3 ?</a:t>
            </a:r>
          </a:p>
          <a:p>
            <a:r>
              <a:rPr lang="en-AU" sz="2400" dirty="0" smtClean="0"/>
              <a:t>Is it a good idea to separate Vista/W7 GPOs from the Windows XP GPO‘s</a:t>
            </a:r>
          </a:p>
          <a:p>
            <a:endParaRPr lang="en-AU" sz="2400" dirty="0" smtClean="0"/>
          </a:p>
          <a:p>
            <a:endParaRPr lang="en-AU" sz="2800" dirty="0" smtClean="0"/>
          </a:p>
          <a:p>
            <a:pPr lvl="0"/>
            <a:endParaRPr lang="en-AU" sz="2800" dirty="0" smtClean="0"/>
          </a:p>
          <a:p>
            <a:endParaRPr lang="en-AU" sz="2800" dirty="0"/>
          </a:p>
        </p:txBody>
      </p:sp>
      <p:graphicFrame>
        <p:nvGraphicFramePr>
          <p:cNvPr id="133121" name="Object 1"/>
          <p:cNvGraphicFramePr>
            <a:graphicFrameLocks noChangeAspect="1"/>
          </p:cNvGraphicFramePr>
          <p:nvPr/>
        </p:nvGraphicFramePr>
        <p:xfrm>
          <a:off x="7589321" y="5619750"/>
          <a:ext cx="1399899" cy="1169458"/>
        </p:xfrm>
        <a:graphic>
          <a:graphicData uri="http://schemas.openxmlformats.org/presentationml/2006/ole">
            <p:oleObj spid="_x0000_s2052" name="Visio" r:id="rId5" imgW="2297164" imgH="1918943" progId="">
              <p:embed/>
            </p:oleObj>
          </a:graphicData>
        </a:graphic>
      </p:graphicFrame>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3121"/>
                                        </p:tgtEl>
                                        <p:attrNameLst>
                                          <p:attrName>style.visibility</p:attrName>
                                        </p:attrNameLst>
                                      </p:cBhvr>
                                      <p:to>
                                        <p:strVal val="visible"/>
                                      </p:to>
                                    </p:set>
                                    <p:anim calcmode="lin" valueType="num">
                                      <p:cBhvr>
                                        <p:cTn id="7" dur="1000" fill="hold"/>
                                        <p:tgtEl>
                                          <p:spTgt spid="133121"/>
                                        </p:tgtEl>
                                        <p:attrNameLst>
                                          <p:attrName>ppt_w</p:attrName>
                                        </p:attrNameLst>
                                      </p:cBhvr>
                                      <p:tavLst>
                                        <p:tav tm="0">
                                          <p:val>
                                            <p:fltVal val="0"/>
                                          </p:val>
                                        </p:tav>
                                        <p:tav tm="100000">
                                          <p:val>
                                            <p:strVal val="#ppt_w"/>
                                          </p:val>
                                        </p:tav>
                                      </p:tavLst>
                                    </p:anim>
                                    <p:anim calcmode="lin" valueType="num">
                                      <p:cBhvr>
                                        <p:cTn id="8" dur="1000" fill="hold"/>
                                        <p:tgtEl>
                                          <p:spTgt spid="133121"/>
                                        </p:tgtEl>
                                        <p:attrNameLst>
                                          <p:attrName>ppt_h</p:attrName>
                                        </p:attrNameLst>
                                      </p:cBhvr>
                                      <p:tavLst>
                                        <p:tav tm="0">
                                          <p:val>
                                            <p:fltVal val="0"/>
                                          </p:val>
                                        </p:tav>
                                        <p:tav tm="100000">
                                          <p:val>
                                            <p:strVal val="#ppt_h"/>
                                          </p:val>
                                        </p:tav>
                                      </p:tavLst>
                                    </p:anim>
                                    <p:anim calcmode="lin" valueType="num">
                                      <p:cBhvr>
                                        <p:cTn id="9" dur="1000" fill="hold"/>
                                        <p:tgtEl>
                                          <p:spTgt spid="133121"/>
                                        </p:tgtEl>
                                        <p:attrNameLst>
                                          <p:attrName>style.rotation</p:attrName>
                                        </p:attrNameLst>
                                      </p:cBhvr>
                                      <p:tavLst>
                                        <p:tav tm="0">
                                          <p:val>
                                            <p:fltVal val="90"/>
                                          </p:val>
                                        </p:tav>
                                        <p:tav tm="100000">
                                          <p:val>
                                            <p:fltVal val="0"/>
                                          </p:val>
                                        </p:tav>
                                      </p:tavLst>
                                    </p:anim>
                                    <p:animEffect transition="in" filter="fade">
                                      <p:cBhvr>
                                        <p:cTn id="10" dur="1000"/>
                                        <p:tgtEl>
                                          <p:spTgt spid="133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t>Deployment</a:t>
            </a:r>
            <a:br>
              <a:rPr lang="en-AU" dirty="0"/>
            </a:br>
            <a:r>
              <a:rPr lang="en-AU" sz="2400" dirty="0"/>
              <a:t>Guidance</a:t>
            </a:r>
          </a:p>
        </p:txBody>
      </p:sp>
      <p:sp>
        <p:nvSpPr>
          <p:cNvPr id="3" name="Content Placeholder 2"/>
          <p:cNvSpPr>
            <a:spLocks noGrp="1"/>
          </p:cNvSpPr>
          <p:nvPr>
            <p:ph idx="1"/>
          </p:nvPr>
        </p:nvSpPr>
        <p:spPr>
          <a:xfrm>
            <a:off x="349515" y="1302634"/>
            <a:ext cx="8380412" cy="5272337"/>
          </a:xfrm>
        </p:spPr>
        <p:txBody>
          <a:bodyPr/>
          <a:lstStyle/>
          <a:p>
            <a:r>
              <a:rPr lang="en-AU" sz="2400" dirty="0" err="1" smtClean="0"/>
              <a:t>Applocker</a:t>
            </a:r>
            <a:r>
              <a:rPr lang="en-AU" sz="2400" dirty="0" smtClean="0"/>
              <a:t> Policy</a:t>
            </a:r>
          </a:p>
          <a:p>
            <a:pPr lvl="1"/>
            <a:r>
              <a:rPr lang="en-AU" sz="2000" dirty="0" smtClean="0"/>
              <a:t>Will  only apply on Windows 7 Ultimate and Enterprise</a:t>
            </a:r>
          </a:p>
          <a:p>
            <a:pPr lvl="1"/>
            <a:r>
              <a:rPr lang="en-AU" sz="2000" dirty="0" smtClean="0"/>
              <a:t>Best Practice: Separate Policy for Windows Vista/7 machines</a:t>
            </a:r>
          </a:p>
          <a:p>
            <a:r>
              <a:rPr lang="en-AU" sz="2400" dirty="0" smtClean="0"/>
              <a:t>SRP Policy</a:t>
            </a:r>
          </a:p>
          <a:p>
            <a:pPr lvl="1"/>
            <a:r>
              <a:rPr lang="en-AU" sz="2000" dirty="0" smtClean="0"/>
              <a:t>Can apply on Windows 7 and previous</a:t>
            </a:r>
          </a:p>
          <a:p>
            <a:pPr lvl="1"/>
            <a:r>
              <a:rPr lang="en-AU" sz="2000" dirty="0" smtClean="0"/>
              <a:t>When W7 sees both SRP and </a:t>
            </a:r>
            <a:r>
              <a:rPr lang="en-AU" sz="2000" dirty="0" err="1" smtClean="0"/>
              <a:t>Applocker</a:t>
            </a:r>
            <a:r>
              <a:rPr lang="en-AU" sz="2000" dirty="0" smtClean="0"/>
              <a:t> it only applies </a:t>
            </a:r>
            <a:r>
              <a:rPr lang="en-AU" sz="2000" dirty="0" err="1" smtClean="0"/>
              <a:t>Applocker</a:t>
            </a:r>
            <a:endParaRPr lang="en-AU" sz="2000" dirty="0" smtClean="0"/>
          </a:p>
          <a:p>
            <a:pPr lvl="1"/>
            <a:r>
              <a:rPr lang="en-AU" sz="2000" dirty="0" smtClean="0"/>
              <a:t>Best Practice: Separate Policy for Windows Vista machines and previous</a:t>
            </a:r>
          </a:p>
          <a:p>
            <a:pPr lvl="1">
              <a:buNone/>
            </a:pPr>
            <a:endParaRPr lang="en-AU" dirty="0" smtClean="0"/>
          </a:p>
          <a:p>
            <a:r>
              <a:rPr lang="en-AU" sz="2400" dirty="0" smtClean="0"/>
              <a:t>Three methods for policy separation</a:t>
            </a:r>
          </a:p>
          <a:p>
            <a:pPr lvl="1"/>
            <a:r>
              <a:rPr lang="en-AU" sz="2000" dirty="0" smtClean="0"/>
              <a:t>Grouping (Read/Apply control)</a:t>
            </a:r>
          </a:p>
          <a:p>
            <a:pPr lvl="1"/>
            <a:r>
              <a:rPr lang="en-AU" sz="2000" dirty="0" smtClean="0"/>
              <a:t>Separate OU with GPO link</a:t>
            </a:r>
          </a:p>
          <a:p>
            <a:pPr lvl="1"/>
            <a:r>
              <a:rPr lang="en-AU" sz="2000" dirty="0" smtClean="0"/>
              <a:t>WMI Filter</a:t>
            </a:r>
          </a:p>
          <a:p>
            <a:pPr lvl="2"/>
            <a:r>
              <a:rPr lang="en-AU" sz="1600" dirty="0" smtClean="0"/>
              <a:t>Select * FROM &lt;WMI_CLASS&gt; WHERE &lt;WMI Property&gt;=&lt;value&gt;</a:t>
            </a:r>
          </a:p>
          <a:p>
            <a:pPr lvl="2"/>
            <a:r>
              <a:rPr lang="en-AU" sz="1600" dirty="0" smtClean="0"/>
              <a:t>Select * FROM Win32_OperatingSystem WHERE Caption="Microsoft Vista" AND </a:t>
            </a:r>
            <a:r>
              <a:rPr lang="en-AU" sz="1600" dirty="0" err="1" smtClean="0"/>
              <a:t>CSDVersion</a:t>
            </a:r>
            <a:r>
              <a:rPr lang="en-AU" sz="1600" dirty="0" smtClean="0"/>
              <a:t>="Service Pack 2"</a:t>
            </a:r>
          </a:p>
          <a:p>
            <a:pPr lvl="1"/>
            <a:endParaRPr lang="en-AU" sz="2400" dirty="0"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t>Deployment</a:t>
            </a:r>
            <a:br>
              <a:rPr lang="en-AU" dirty="0"/>
            </a:br>
            <a:r>
              <a:rPr lang="en-AU" sz="2400" dirty="0"/>
              <a:t>Guidance</a:t>
            </a:r>
          </a:p>
        </p:txBody>
      </p:sp>
      <p:sp>
        <p:nvSpPr>
          <p:cNvPr id="3" name="Content Placeholder 2"/>
          <p:cNvSpPr>
            <a:spLocks noGrp="1"/>
          </p:cNvSpPr>
          <p:nvPr>
            <p:ph idx="1"/>
          </p:nvPr>
        </p:nvSpPr>
        <p:spPr>
          <a:xfrm>
            <a:off x="349515" y="1302634"/>
            <a:ext cx="8380412" cy="5272337"/>
          </a:xfrm>
        </p:spPr>
        <p:txBody>
          <a:bodyPr/>
          <a:lstStyle/>
          <a:p>
            <a:r>
              <a:rPr lang="en-AU" sz="2400" dirty="0" smtClean="0"/>
              <a:t>Firewall Policy</a:t>
            </a:r>
          </a:p>
          <a:p>
            <a:pPr lvl="1"/>
            <a:r>
              <a:rPr lang="en-AU" sz="2000" dirty="0" smtClean="0"/>
              <a:t>Will apply the most </a:t>
            </a:r>
            <a:r>
              <a:rPr lang="en-AU" sz="2000" u="sng" dirty="0" smtClean="0"/>
              <a:t>permissive</a:t>
            </a:r>
            <a:r>
              <a:rPr lang="en-AU" sz="2000" dirty="0" smtClean="0"/>
              <a:t> rule</a:t>
            </a:r>
          </a:p>
          <a:p>
            <a:pPr lvl="1"/>
            <a:r>
              <a:rPr lang="en-AU" sz="2000" dirty="0" smtClean="0"/>
              <a:t>Best Practice: Separate Policy for Windows Vista/7 machines</a:t>
            </a:r>
          </a:p>
          <a:p>
            <a:r>
              <a:rPr lang="en-AU" sz="2400" dirty="0" smtClean="0"/>
              <a:t>IPSEC Policy</a:t>
            </a:r>
          </a:p>
          <a:p>
            <a:pPr lvl="1"/>
            <a:r>
              <a:rPr lang="en-AU" sz="2000" dirty="0" smtClean="0"/>
              <a:t>Old UI for pre-Vista</a:t>
            </a:r>
          </a:p>
          <a:p>
            <a:pPr lvl="1"/>
            <a:r>
              <a:rPr lang="en-AU" sz="2000" dirty="0" smtClean="0"/>
              <a:t>New UI for Vista</a:t>
            </a:r>
          </a:p>
          <a:p>
            <a:pPr lvl="1"/>
            <a:r>
              <a:rPr lang="en-AU" sz="2000" dirty="0" smtClean="0"/>
              <a:t>Best Practice: Separate Policy for Windows Vista machines</a:t>
            </a:r>
          </a:p>
          <a:p>
            <a:r>
              <a:rPr lang="en-AU" sz="2400" dirty="0" smtClean="0"/>
              <a:t>Three methods for policy separation</a:t>
            </a:r>
          </a:p>
          <a:p>
            <a:pPr lvl="1"/>
            <a:r>
              <a:rPr lang="en-AU" sz="2000" dirty="0" smtClean="0"/>
              <a:t>Grouping (Read/Apply control)</a:t>
            </a:r>
          </a:p>
          <a:p>
            <a:pPr lvl="1"/>
            <a:r>
              <a:rPr lang="en-AU" sz="2000" dirty="0" smtClean="0"/>
              <a:t>Separate OU with GPO link</a:t>
            </a:r>
          </a:p>
          <a:p>
            <a:pPr lvl="1"/>
            <a:r>
              <a:rPr lang="en-AU" sz="2000" dirty="0" smtClean="0"/>
              <a:t>WMI Filter</a:t>
            </a:r>
          </a:p>
          <a:p>
            <a:pPr lvl="2"/>
            <a:r>
              <a:rPr lang="en-AU" sz="1600" dirty="0" smtClean="0"/>
              <a:t>Select * FROM &lt;WMI_CLASS&gt; WHERE &lt;WMI Property&gt;=&lt;value&gt;</a:t>
            </a:r>
          </a:p>
          <a:p>
            <a:pPr lvl="2"/>
            <a:r>
              <a:rPr lang="en-AU" sz="1600" dirty="0" smtClean="0"/>
              <a:t>Select * FROM Win32_OperatingSystem WHERE Caption="Microsoft Windows XP Professional" AND </a:t>
            </a:r>
            <a:r>
              <a:rPr lang="en-AU" sz="1600" dirty="0" err="1" smtClean="0"/>
              <a:t>CSDVersion</a:t>
            </a:r>
            <a:r>
              <a:rPr lang="en-AU" sz="1600" dirty="0" smtClean="0"/>
              <a:t>="Service Pack 2"</a:t>
            </a:r>
          </a:p>
          <a:p>
            <a:pPr lvl="1"/>
            <a:endParaRPr lang="en-AU" sz="2400" dirty="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pPr defTabSz="914363" eaLnBrk="1" fontAlgn="auto" hangingPunct="1">
              <a:spcAft>
                <a:spcPts val="0"/>
              </a:spcAft>
              <a:defRPr/>
            </a:pPr>
            <a:r>
              <a:rPr lang="en-AU" dirty="0" smtClean="0"/>
              <a:t>Session Objectives</a:t>
            </a:r>
            <a:endParaRPr lang="en-AU" dirty="0"/>
          </a:p>
        </p:txBody>
      </p:sp>
      <p:sp>
        <p:nvSpPr>
          <p:cNvPr id="29698" name="Rectangle 9"/>
          <p:cNvSpPr>
            <a:spLocks noGrp="1" noChangeArrowheads="1"/>
          </p:cNvSpPr>
          <p:nvPr>
            <p:ph type="body" sz="quarter" idx="10"/>
          </p:nvPr>
        </p:nvSpPr>
        <p:spPr>
          <a:xfrm>
            <a:off x="381000" y="1412875"/>
            <a:ext cx="8382000" cy="4044184"/>
          </a:xfrm>
          <a:prstGeom prst="rect">
            <a:avLst/>
          </a:prstGeom>
        </p:spPr>
        <p:txBody>
          <a:bodyPr/>
          <a:lstStyle/>
          <a:p>
            <a:pPr eaLnBrk="1" hangingPunct="1">
              <a:defRPr/>
            </a:pPr>
            <a:r>
              <a:rPr lang="en-US" dirty="0" smtClean="0"/>
              <a:t>Session Objective(s):  </a:t>
            </a:r>
          </a:p>
          <a:p>
            <a:pPr lvl="1" eaLnBrk="1" hangingPunct="1">
              <a:defRPr/>
            </a:pPr>
            <a:r>
              <a:rPr lang="en-US" dirty="0" smtClean="0"/>
              <a:t>Quick review of new GP features in Windows Server 2008 &amp; Windows Vista SP1.</a:t>
            </a:r>
          </a:p>
          <a:p>
            <a:pPr lvl="1" eaLnBrk="1" hangingPunct="1">
              <a:defRPr/>
            </a:pPr>
            <a:r>
              <a:rPr lang="en-US" dirty="0" smtClean="0"/>
              <a:t>In depth understand what Group Policy changes have been made to Windows 7</a:t>
            </a:r>
          </a:p>
          <a:p>
            <a:pPr lvl="1" eaLnBrk="1" hangingPunct="1">
              <a:defRPr/>
            </a:pPr>
            <a:r>
              <a:rPr lang="en-US" dirty="0" smtClean="0"/>
              <a:t>How to get from Windows XP/2003 to Windows 7/R2</a:t>
            </a:r>
          </a:p>
          <a:p>
            <a:pPr lvl="1" eaLnBrk="1" hangingPunct="1">
              <a:defRPr/>
            </a:pPr>
            <a:endParaRPr lang="en-US" dirty="0" smtClean="0"/>
          </a:p>
          <a:p>
            <a:pPr eaLnBrk="1" hangingPunct="1">
              <a:defRPr/>
            </a:pPr>
            <a:r>
              <a:rPr lang="en-US" dirty="0" smtClean="0"/>
              <a:t>Takeaway</a:t>
            </a:r>
          </a:p>
          <a:p>
            <a:pPr lvl="1">
              <a:defRPr/>
            </a:pPr>
            <a:r>
              <a:rPr lang="en-US" dirty="0" smtClean="0"/>
              <a:t>GP in Windows 7 / Windows Server 2008 R2 is incremental, not major change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t>Deployment</a:t>
            </a:r>
            <a:br>
              <a:rPr lang="en-AU" dirty="0"/>
            </a:br>
            <a:r>
              <a:rPr lang="en-AU" sz="2400" dirty="0"/>
              <a:t>Guidance</a:t>
            </a:r>
          </a:p>
        </p:txBody>
      </p:sp>
      <p:sp>
        <p:nvSpPr>
          <p:cNvPr id="3" name="Content Placeholder 2"/>
          <p:cNvSpPr>
            <a:spLocks noGrp="1"/>
          </p:cNvSpPr>
          <p:nvPr>
            <p:ph idx="1"/>
          </p:nvPr>
        </p:nvSpPr>
        <p:spPr>
          <a:xfrm>
            <a:off x="338882" y="1749201"/>
            <a:ext cx="8380412" cy="2092881"/>
          </a:xfrm>
        </p:spPr>
        <p:txBody>
          <a:bodyPr/>
          <a:lstStyle/>
          <a:p>
            <a:r>
              <a:rPr lang="en-AU" sz="2400" dirty="0" smtClean="0"/>
              <a:t>Auditing Policy</a:t>
            </a:r>
          </a:p>
          <a:p>
            <a:pPr lvl="1"/>
            <a:r>
              <a:rPr lang="en-AU" sz="2000" dirty="0" smtClean="0"/>
              <a:t>Totally different in XP to Vista</a:t>
            </a:r>
          </a:p>
          <a:p>
            <a:pPr lvl="1"/>
            <a:r>
              <a:rPr lang="en-AU" sz="2000" dirty="0" smtClean="0"/>
              <a:t>Fine Grained (Vista/W7) as opposed to clumsy and awful (XP)</a:t>
            </a:r>
          </a:p>
          <a:p>
            <a:pPr lvl="1"/>
            <a:r>
              <a:rPr lang="en-AU" sz="2000" dirty="0" smtClean="0"/>
              <a:t>Separate it</a:t>
            </a:r>
          </a:p>
          <a:p>
            <a:pPr lvl="1">
              <a:buNone/>
            </a:pPr>
            <a:endParaRPr lang="en-AU" sz="2000" dirty="0" smtClean="0"/>
          </a:p>
          <a:p>
            <a:r>
              <a:rPr lang="en-AU" sz="2400" dirty="0" smtClean="0"/>
              <a:t>Auditing Differences between Vista and Windows 7</a:t>
            </a:r>
          </a:p>
          <a:p>
            <a:pPr lvl="1"/>
            <a:r>
              <a:rPr lang="en-AU" sz="2000" dirty="0" smtClean="0"/>
              <a:t>Fundamentally the same (fine grained)</a:t>
            </a:r>
          </a:p>
          <a:p>
            <a:pPr lvl="1"/>
            <a:r>
              <a:rPr lang="en-AU" sz="2000" dirty="0" smtClean="0"/>
              <a:t>No GP enablement in Windows Vista</a:t>
            </a:r>
          </a:p>
          <a:p>
            <a:pPr lvl="1"/>
            <a:r>
              <a:rPr lang="en-AU" sz="2000" dirty="0" smtClean="0"/>
              <a:t>Vista uses auditpol.exe</a:t>
            </a:r>
          </a:p>
          <a:p>
            <a:pPr lvl="1"/>
            <a:endParaRPr lang="en-AU" sz="2000" dirty="0" smtClean="0"/>
          </a:p>
          <a:p>
            <a:pPr lvl="1"/>
            <a:endParaRPr lang="en-AU" sz="2400" dirty="0" smtClean="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Tools</a:t>
            </a:r>
            <a:endParaRPr lang="en-US" dirty="0"/>
          </a:p>
        </p:txBody>
      </p:sp>
      <p:sp>
        <p:nvSpPr>
          <p:cNvPr id="3" name="Content Placeholder 2"/>
          <p:cNvSpPr>
            <a:spLocks noGrp="1"/>
          </p:cNvSpPr>
          <p:nvPr>
            <p:ph idx="1"/>
          </p:nvPr>
        </p:nvSpPr>
        <p:spPr>
          <a:xfrm>
            <a:off x="331572" y="1054528"/>
            <a:ext cx="8812427" cy="4561205"/>
          </a:xfrm>
        </p:spPr>
        <p:txBody>
          <a:bodyPr/>
          <a:lstStyle/>
          <a:p>
            <a:r>
              <a:rPr lang="en-US" dirty="0" smtClean="0"/>
              <a:t>ADMX </a:t>
            </a:r>
            <a:r>
              <a:rPr lang="en-US" dirty="0" err="1" smtClean="0"/>
              <a:t>Migrator</a:t>
            </a:r>
            <a:r>
              <a:rPr lang="en-US" dirty="0" smtClean="0"/>
              <a:t> (</a:t>
            </a:r>
            <a:r>
              <a:rPr lang="en-US" dirty="0" err="1" smtClean="0"/>
              <a:t>FullArmor</a:t>
            </a:r>
            <a:r>
              <a:rPr lang="en-US" dirty="0" smtClean="0"/>
              <a:t>)</a:t>
            </a:r>
          </a:p>
          <a:p>
            <a:pPr lvl="1"/>
            <a:r>
              <a:rPr lang="en-US" dirty="0" smtClean="0">
                <a:hlinkClick r:id="rId3"/>
              </a:rPr>
              <a:t>http://www.microsoft.com/downloads/details.aspx?familyid=0F1EEC3D-10C4-4B5F-9625-97C2F731090C&amp;displaylang=en</a:t>
            </a:r>
            <a:endParaRPr lang="en-US" dirty="0" smtClean="0"/>
          </a:p>
          <a:p>
            <a:r>
              <a:rPr lang="en-US" dirty="0" err="1" smtClean="0"/>
              <a:t>Sysprosoft</a:t>
            </a:r>
            <a:r>
              <a:rPr lang="en-US" dirty="0" smtClean="0"/>
              <a:t> ADM Template Editor</a:t>
            </a:r>
          </a:p>
          <a:p>
            <a:pPr lvl="1"/>
            <a:r>
              <a:rPr lang="en-US" dirty="0" smtClean="0">
                <a:hlinkClick r:id="rId4"/>
              </a:rPr>
              <a:t>www.sysprosoft.com</a:t>
            </a:r>
            <a:endParaRPr lang="en-US" dirty="0" smtClean="0"/>
          </a:p>
          <a:p>
            <a:r>
              <a:rPr lang="en-US" dirty="0" err="1" smtClean="0"/>
              <a:t>PolicyPak</a:t>
            </a:r>
            <a:endParaRPr lang="en-US" dirty="0" smtClean="0"/>
          </a:p>
          <a:p>
            <a:pPr lvl="1"/>
            <a:r>
              <a:rPr lang="en-US" dirty="0" smtClean="0"/>
              <a:t>Enhancements to GP</a:t>
            </a:r>
          </a:p>
          <a:p>
            <a:pPr lvl="1"/>
            <a:r>
              <a:rPr lang="en-US" dirty="0" smtClean="0">
                <a:hlinkClick r:id="rId5"/>
              </a:rPr>
              <a:t>www.policypak.com</a:t>
            </a:r>
            <a:r>
              <a:rPr lang="en-US" dirty="0" smtClean="0"/>
              <a:t> </a:t>
            </a:r>
          </a:p>
          <a:p>
            <a:r>
              <a:rPr lang="en-US" dirty="0" err="1" smtClean="0"/>
              <a:t>ILTEditor</a:t>
            </a:r>
            <a:endParaRPr lang="en-US" dirty="0" smtClean="0"/>
          </a:p>
          <a:p>
            <a:pPr lvl="1"/>
            <a:r>
              <a:rPr lang="en-US" u="sng" dirty="0" smtClean="0">
                <a:hlinkClick r:id="rId6"/>
              </a:rPr>
              <a:t>http://www.gruppenrichtlinien.de/tools/ILTEditor.zip</a:t>
            </a:r>
            <a:endParaRPr lang="en-US" dirty="0" smtClean="0"/>
          </a:p>
          <a:p>
            <a:pPr lvl="1"/>
            <a:endParaRPr lang="en-US" dirty="0" smtClean="0"/>
          </a:p>
          <a:p>
            <a:endParaRPr lang="en-US" dirty="0" smtClean="0"/>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320818"/>
            <a:ext cx="3624263" cy="738032"/>
          </a:xfrm>
          <a:prstGeom prst="rect">
            <a:avLst/>
          </a:prstGeom>
        </p:spPr>
      </p:pic>
      <p:grpSp>
        <p:nvGrpSpPr>
          <p:cNvPr id="2"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9"/>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2"/>
          <a:stretch>
            <a:fillRect/>
          </a:stretch>
        </p:blipFill>
        <p:spPr>
          <a:xfrm>
            <a:off x="285588" y="5482865"/>
            <a:ext cx="576059" cy="576059"/>
          </a:xfrm>
          <a:prstGeom prst="rect">
            <a:avLst/>
          </a:prstGeom>
        </p:spPr>
      </p:pic>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Helpful Information</a:t>
            </a:r>
            <a:endParaRPr lang="en-US" dirty="0"/>
          </a:p>
        </p:txBody>
      </p:sp>
      <p:sp>
        <p:nvSpPr>
          <p:cNvPr id="4" name="Rounded Rectangle 3"/>
          <p:cNvSpPr/>
          <p:nvPr/>
        </p:nvSpPr>
        <p:spPr bwMode="blackWhite">
          <a:xfrm>
            <a:off x="501255" y="1393409"/>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indent="-396875" defTabSz="914099" fontAlgn="base">
              <a:lnSpc>
                <a:spcPct val="90000"/>
              </a:lnSpc>
              <a:spcBef>
                <a:spcPct val="0"/>
              </a:spcBef>
              <a:spcAft>
                <a:spcPct val="0"/>
              </a:spcAft>
              <a:defRPr/>
            </a:pPr>
            <a:r>
              <a:rPr lang="en-US" dirty="0">
                <a:solidFill>
                  <a:srgbClr val="FFFFFF"/>
                </a:solidFill>
                <a:effectLst>
                  <a:outerShdw blurRad="38100" dist="38100" dir="2700000" algn="tl">
                    <a:srgbClr val="000000">
                      <a:alpha val="43137"/>
                    </a:srgbClr>
                  </a:outerShdw>
                </a:effectLst>
              </a:rPr>
              <a:t>Link to Group Policy TechNet page </a:t>
            </a:r>
            <a:br>
              <a:rPr lang="en-US" dirty="0">
                <a:solidFill>
                  <a:srgbClr val="FFFFFF"/>
                </a:solidFill>
                <a:effectLst>
                  <a:outerShdw blurRad="38100" dist="38100" dir="2700000" algn="tl">
                    <a:srgbClr val="000000">
                      <a:alpha val="43137"/>
                    </a:srgbClr>
                  </a:outerShdw>
                </a:effectLst>
              </a:rPr>
            </a:br>
            <a:r>
              <a:rPr lang="en-US" dirty="0">
                <a:solidFill>
                  <a:srgbClr val="FFFFFF"/>
                </a:solidFill>
                <a:effectLst>
                  <a:outerShdw blurRad="38100" dist="38100" dir="2700000" algn="tl">
                    <a:srgbClr val="000000">
                      <a:alpha val="43137"/>
                    </a:srgbClr>
                  </a:outerShdw>
                </a:effectLst>
                <a:hlinkClick r:id="rId3"/>
              </a:rPr>
              <a:t>http://www.microsoft.com/technet/grouppolicy</a:t>
            </a:r>
            <a:endParaRPr lang="en-US" dirty="0">
              <a:solidFill>
                <a:srgbClr val="FFFFFF"/>
              </a:solidFill>
              <a:effectLst>
                <a:outerShdw blurRad="38100" dist="38100" dir="2700000" algn="tl">
                  <a:srgbClr val="000000">
                    <a:alpha val="43137"/>
                  </a:srgbClr>
                </a:outerShdw>
              </a:effectLst>
            </a:endParaRPr>
          </a:p>
        </p:txBody>
      </p:sp>
      <p:sp>
        <p:nvSpPr>
          <p:cNvPr id="5" name="Rounded Rectangle 4"/>
          <p:cNvSpPr/>
          <p:nvPr/>
        </p:nvSpPr>
        <p:spPr bwMode="blackWhite">
          <a:xfrm>
            <a:off x="501255" y="3002810"/>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indent="-396875" defTabSz="914099" fontAlgn="base">
              <a:lnSpc>
                <a:spcPct val="90000"/>
              </a:lnSpc>
              <a:spcBef>
                <a:spcPct val="0"/>
              </a:spcBef>
              <a:spcAft>
                <a:spcPct val="0"/>
              </a:spcAft>
              <a:defRPr/>
            </a:pPr>
            <a:r>
              <a:rPr lang="en-US" dirty="0">
                <a:solidFill>
                  <a:srgbClr val="FFFFFF"/>
                </a:solidFill>
                <a:effectLst>
                  <a:outerShdw blurRad="38100" dist="38100" dir="2700000" algn="tl">
                    <a:srgbClr val="000000">
                      <a:alpha val="43137"/>
                    </a:srgbClr>
                  </a:outerShdw>
                </a:effectLst>
              </a:rPr>
              <a:t>Deploying Group Policy Using Windows Vista </a:t>
            </a:r>
            <a:br>
              <a:rPr lang="en-US" dirty="0">
                <a:solidFill>
                  <a:srgbClr val="FFFFFF"/>
                </a:solidFill>
                <a:effectLst>
                  <a:outerShdw blurRad="38100" dist="38100" dir="2700000" algn="tl">
                    <a:srgbClr val="000000">
                      <a:alpha val="43137"/>
                    </a:srgbClr>
                  </a:outerShdw>
                </a:effectLst>
              </a:rPr>
            </a:br>
            <a:r>
              <a:rPr lang="en-US" dirty="0">
                <a:solidFill>
                  <a:srgbClr val="FFFFFF"/>
                </a:solidFill>
                <a:effectLst>
                  <a:outerShdw blurRad="38100" dist="38100" dir="2700000" algn="tl">
                    <a:srgbClr val="000000">
                      <a:alpha val="43137"/>
                    </a:srgbClr>
                  </a:outerShdw>
                </a:effectLst>
                <a:hlinkClick r:id="rId4"/>
              </a:rPr>
              <a:t>http://go.microsoft.com/fwlink/?LinkId=77080 </a:t>
            </a:r>
            <a:endParaRPr lang="en-US" dirty="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blackWhite">
          <a:xfrm>
            <a:off x="501255" y="2205093"/>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indent="-396875" defTabSz="914099" fontAlgn="base">
              <a:lnSpc>
                <a:spcPct val="90000"/>
              </a:lnSpc>
              <a:spcBef>
                <a:spcPct val="0"/>
              </a:spcBef>
              <a:spcAft>
                <a:spcPct val="0"/>
              </a:spcAft>
              <a:defRPr/>
            </a:pPr>
            <a:r>
              <a:rPr lang="en-US" dirty="0">
                <a:solidFill>
                  <a:srgbClr val="FFFFFF"/>
                </a:solidFill>
                <a:effectLst>
                  <a:outerShdw blurRad="38100" dist="38100" dir="2700000" algn="tl">
                    <a:srgbClr val="000000">
                      <a:alpha val="43137"/>
                    </a:srgbClr>
                  </a:outerShdw>
                </a:effectLst>
              </a:rPr>
              <a:t>Group Policy Team Blog</a:t>
            </a:r>
            <a:br>
              <a:rPr lang="en-US" dirty="0">
                <a:solidFill>
                  <a:srgbClr val="FFFFFF"/>
                </a:solidFill>
                <a:effectLst>
                  <a:outerShdw blurRad="38100" dist="38100" dir="2700000" algn="tl">
                    <a:srgbClr val="000000">
                      <a:alpha val="43137"/>
                    </a:srgbClr>
                  </a:outerShdw>
                </a:effectLst>
              </a:rPr>
            </a:br>
            <a:r>
              <a:rPr lang="en-US" dirty="0">
                <a:solidFill>
                  <a:srgbClr val="FFFFFF"/>
                </a:solidFill>
                <a:effectLst>
                  <a:outerShdw blurRad="38100" dist="38100" dir="2700000" algn="tl">
                    <a:srgbClr val="000000">
                      <a:alpha val="43137"/>
                    </a:srgbClr>
                  </a:outerShdw>
                </a:effectLst>
                <a:hlinkClick r:id="rId5"/>
              </a:rPr>
              <a:t>http://blogs.technet.com/grouppolicy</a:t>
            </a:r>
            <a:endParaRPr lang="en-US" dirty="0">
              <a:solidFill>
                <a:srgbClr val="FFFFFF"/>
              </a:solidFill>
              <a:effectLst>
                <a:outerShdw blurRad="38100" dist="38100" dir="2700000" algn="tl">
                  <a:srgbClr val="000000">
                    <a:alpha val="43137"/>
                  </a:srgbClr>
                </a:outerShdw>
              </a:effectLst>
            </a:endParaRPr>
          </a:p>
        </p:txBody>
      </p:sp>
      <p:sp>
        <p:nvSpPr>
          <p:cNvPr id="8" name="Rounded Rectangle 7"/>
          <p:cNvSpPr/>
          <p:nvPr/>
        </p:nvSpPr>
        <p:spPr bwMode="blackWhite">
          <a:xfrm>
            <a:off x="501255" y="3800527"/>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indent="-396875" defTabSz="914099" fontAlgn="base">
              <a:lnSpc>
                <a:spcPct val="90000"/>
              </a:lnSpc>
              <a:spcBef>
                <a:spcPct val="0"/>
              </a:spcBef>
              <a:spcAft>
                <a:spcPct val="0"/>
              </a:spcAft>
              <a:defRPr/>
            </a:pPr>
            <a:r>
              <a:rPr lang="en-US" dirty="0">
                <a:solidFill>
                  <a:srgbClr val="FFFFFF"/>
                </a:solidFill>
                <a:effectLst>
                  <a:outerShdw blurRad="38100" dist="38100" dir="2700000" algn="tl">
                    <a:srgbClr val="000000">
                      <a:alpha val="43137"/>
                    </a:srgbClr>
                  </a:outerShdw>
                </a:effectLst>
              </a:rPr>
              <a:t>Group Policy Settings Reference Windows Vista </a:t>
            </a:r>
            <a:br>
              <a:rPr lang="en-US" dirty="0">
                <a:solidFill>
                  <a:srgbClr val="FFFFFF"/>
                </a:solidFill>
                <a:effectLst>
                  <a:outerShdw blurRad="38100" dist="38100" dir="2700000" algn="tl">
                    <a:srgbClr val="000000">
                      <a:alpha val="43137"/>
                    </a:srgbClr>
                  </a:outerShdw>
                </a:effectLst>
              </a:rPr>
            </a:br>
            <a:r>
              <a:rPr lang="en-US" dirty="0">
                <a:solidFill>
                  <a:srgbClr val="FFFFFF"/>
                </a:solidFill>
                <a:effectLst>
                  <a:outerShdw blurRad="38100" dist="38100" dir="2700000" algn="tl">
                    <a:srgbClr val="000000">
                      <a:alpha val="43137"/>
                    </a:srgbClr>
                  </a:outerShdw>
                </a:effectLst>
                <a:hlinkClick r:id="rId6"/>
              </a:rPr>
              <a:t>http://go.microsoft.com/fwlink/?LinkId=54020</a:t>
            </a:r>
            <a:r>
              <a:rPr lang="en-US" dirty="0">
                <a:solidFill>
                  <a:srgbClr val="FFFFFF"/>
                </a:solidFill>
                <a:effectLst>
                  <a:outerShdw blurRad="38100" dist="38100" dir="2700000" algn="tl">
                    <a:srgbClr val="000000">
                      <a:alpha val="43137"/>
                    </a:srgbClr>
                  </a:outerShdw>
                </a:effectLst>
              </a:rPr>
              <a:t> </a:t>
            </a:r>
          </a:p>
        </p:txBody>
      </p:sp>
      <p:sp>
        <p:nvSpPr>
          <p:cNvPr id="9" name="Rounded Rectangle 8"/>
          <p:cNvSpPr/>
          <p:nvPr/>
        </p:nvSpPr>
        <p:spPr bwMode="blackWhite">
          <a:xfrm>
            <a:off x="501255" y="4598244"/>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indent="-396875" defTabSz="914099" fontAlgn="base">
              <a:lnSpc>
                <a:spcPct val="90000"/>
              </a:lnSpc>
              <a:spcBef>
                <a:spcPct val="0"/>
              </a:spcBef>
              <a:spcAft>
                <a:spcPct val="0"/>
              </a:spcAft>
              <a:defRPr/>
            </a:pPr>
            <a:r>
              <a:rPr lang="en-US" dirty="0">
                <a:solidFill>
                  <a:srgbClr val="FFFFFF"/>
                </a:solidFill>
                <a:effectLst>
                  <a:outerShdw blurRad="38100" dist="38100" dir="2700000" algn="tl">
                    <a:srgbClr val="000000">
                      <a:alpha val="43137"/>
                    </a:srgbClr>
                  </a:outerShdw>
                </a:effectLst>
              </a:rPr>
              <a:t>Step-by-Step Guide to Managing Multiple Local Group Policy Objects </a:t>
            </a:r>
            <a:r>
              <a:rPr lang="en-US" dirty="0">
                <a:solidFill>
                  <a:srgbClr val="FFFFFF"/>
                </a:solidFill>
                <a:effectLst>
                  <a:outerShdw blurRad="38100" dist="38100" dir="2700000" algn="tl">
                    <a:srgbClr val="000000">
                      <a:alpha val="43137"/>
                    </a:srgbClr>
                  </a:outerShdw>
                </a:effectLst>
                <a:hlinkClick r:id="rId7"/>
              </a:rPr>
              <a:t>http://go.microsoft.com/fwlink/?LinkId=73434</a:t>
            </a:r>
            <a:r>
              <a:rPr lang="en-US" dirty="0">
                <a:solidFill>
                  <a:srgbClr val="FFFFFF"/>
                </a:solidFill>
                <a:effectLst>
                  <a:outerShdw blurRad="38100" dist="38100" dir="2700000" algn="tl">
                    <a:srgbClr val="000000">
                      <a:alpha val="43137"/>
                    </a:srgbClr>
                  </a:outerShdw>
                </a:effectLst>
              </a:rPr>
              <a:t> </a:t>
            </a:r>
          </a:p>
        </p:txBody>
      </p:sp>
      <p:sp>
        <p:nvSpPr>
          <p:cNvPr id="10" name="Rounded Rectangle 9"/>
          <p:cNvSpPr/>
          <p:nvPr/>
        </p:nvSpPr>
        <p:spPr bwMode="blackWhite">
          <a:xfrm>
            <a:off x="501255" y="5395962"/>
            <a:ext cx="8101013" cy="70961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indent="-396875" defTabSz="914099" fontAlgn="base">
              <a:lnSpc>
                <a:spcPct val="90000"/>
              </a:lnSpc>
              <a:spcBef>
                <a:spcPct val="0"/>
              </a:spcBef>
              <a:spcAft>
                <a:spcPct val="0"/>
              </a:spcAft>
              <a:defRPr/>
            </a:pPr>
            <a:r>
              <a:rPr lang="en-US" dirty="0">
                <a:solidFill>
                  <a:srgbClr val="FFFFFF"/>
                </a:solidFill>
                <a:effectLst>
                  <a:outerShdw blurRad="38100" dist="38100" dir="2700000" algn="tl">
                    <a:srgbClr val="000000">
                      <a:alpha val="43137"/>
                    </a:srgbClr>
                  </a:outerShdw>
                </a:effectLst>
              </a:rPr>
              <a:t>How to troubleshoot Group Policy using Event logs </a:t>
            </a:r>
            <a:br>
              <a:rPr lang="en-US" dirty="0">
                <a:solidFill>
                  <a:srgbClr val="FFFFFF"/>
                </a:solidFill>
                <a:effectLst>
                  <a:outerShdw blurRad="38100" dist="38100" dir="2700000" algn="tl">
                    <a:srgbClr val="000000">
                      <a:alpha val="43137"/>
                    </a:srgbClr>
                  </a:outerShdw>
                </a:effectLst>
              </a:rPr>
            </a:br>
            <a:r>
              <a:rPr lang="en-US" dirty="0">
                <a:solidFill>
                  <a:srgbClr val="FFFFFF"/>
                </a:solidFill>
                <a:effectLst>
                  <a:outerShdw blurRad="38100" dist="38100" dir="2700000" algn="tl">
                    <a:srgbClr val="000000">
                      <a:alpha val="43137"/>
                    </a:srgbClr>
                  </a:outerShdw>
                </a:effectLst>
                <a:hlinkClick r:id="rId8"/>
              </a:rPr>
              <a:t>http://go.microsoft.com/fwlink/?LinkId=74139</a:t>
            </a:r>
            <a:r>
              <a:rPr lang="en-US" dirty="0">
                <a:solidFill>
                  <a:srgbClr val="FFFFFF"/>
                </a:solidFill>
                <a:effectLst>
                  <a:outerShdw blurRad="38100" dist="38100" dir="2700000" algn="tl">
                    <a:srgbClr val="000000">
                      <a:alpha val="43137"/>
                    </a:srgbClr>
                  </a:outerShdw>
                </a:effectLst>
              </a:rPr>
              <a:t> </a:t>
            </a:r>
          </a:p>
        </p:txBody>
      </p:sp>
    </p:spTree>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smtClean="0"/>
              <a:t/>
            </a:r>
            <a:br>
              <a:rPr smtClean="0"/>
            </a:br>
            <a:endParaRPr/>
          </a:p>
        </p:txBody>
      </p:sp>
      <p:grpSp>
        <p:nvGrpSpPr>
          <p:cNvPr id="3" name="Group 149"/>
          <p:cNvGrpSpPr>
            <a:grpSpLocks/>
          </p:cNvGrpSpPr>
          <p:nvPr/>
        </p:nvGrpSpPr>
        <p:grpSpPr bwMode="auto">
          <a:xfrm>
            <a:off x="5105400" y="3389313"/>
            <a:ext cx="708025" cy="877887"/>
            <a:chOff x="5286974" y="3135315"/>
            <a:chExt cx="707178" cy="877737"/>
          </a:xfrm>
        </p:grpSpPr>
        <p:pic>
          <p:nvPicPr>
            <p:cNvPr id="6"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286974" y="3135315"/>
              <a:ext cx="480767" cy="657891"/>
            </a:xfrm>
            <a:prstGeom prst="rect">
              <a:avLst/>
            </a:prstGeom>
            <a:noFill/>
            <a:ln w="9525">
              <a:noFill/>
              <a:miter lim="800000"/>
              <a:headEnd/>
              <a:tailEnd/>
            </a:ln>
          </p:spPr>
        </p:pic>
        <p:pic>
          <p:nvPicPr>
            <p:cNvPr id="7" name="Picture 16" descr="C:\Documents and Settings\aline\My Documents\Inspiration\Microsoft_Art_Brand_etc\EventsDVD_FY07\Shapes and Graphics\Windows_Vista_Icons_ for_Marketing_use\Router.png"/>
            <p:cNvPicPr>
              <a:picLocks noChangeAspect="1" noChangeArrowheads="1"/>
            </p:cNvPicPr>
            <p:nvPr/>
          </p:nvPicPr>
          <p:blipFill>
            <a:blip r:embed="rId4"/>
            <a:srcRect/>
            <a:stretch>
              <a:fillRect/>
            </a:stretch>
          </p:blipFill>
          <p:spPr bwMode="auto">
            <a:xfrm>
              <a:off x="5508325" y="3527225"/>
              <a:ext cx="485827" cy="485827"/>
            </a:xfrm>
            <a:prstGeom prst="rect">
              <a:avLst/>
            </a:prstGeom>
            <a:noFill/>
            <a:ln w="9525">
              <a:noFill/>
              <a:miter lim="800000"/>
              <a:headEnd/>
              <a:tailEnd/>
            </a:ln>
          </p:spPr>
        </p:pic>
      </p:grpSp>
      <p:sp>
        <p:nvSpPr>
          <p:cNvPr id="13" name="TextBox 12"/>
          <p:cNvSpPr txBox="1"/>
          <p:nvPr/>
        </p:nvSpPr>
        <p:spPr>
          <a:xfrm>
            <a:off x="5410200" y="1371600"/>
            <a:ext cx="2674937" cy="769441"/>
          </a:xfrm>
          <a:prstGeom prst="rect">
            <a:avLst/>
          </a:prstGeom>
          <a:noFill/>
        </p:spPr>
        <p:txBody>
          <a:bodyPr>
            <a:spAutoFit/>
          </a:bodyPr>
          <a:lstStyle/>
          <a:p>
            <a:pPr>
              <a:defRPr/>
            </a:pPr>
            <a:r>
              <a:rPr lang="en-US" sz="1600" b="1" dirty="0" smtClean="0">
                <a:solidFill>
                  <a:schemeClr val="accent1"/>
                </a:solidFill>
                <a:effectLst>
                  <a:outerShdw blurRad="63500" algn="ctr" rotWithShape="0">
                    <a:prstClr val="black">
                      <a:alpha val="50000"/>
                    </a:prstClr>
                  </a:outerShdw>
                </a:effectLst>
                <a:cs typeface="+mn-cs"/>
              </a:rPr>
              <a:t>Templates</a:t>
            </a:r>
          </a:p>
          <a:p>
            <a:pPr marL="169863" indent="-169863">
              <a:buFontTx/>
              <a:buBlip>
                <a:blip r:embed="rId5"/>
              </a:buBlip>
              <a:defRPr/>
            </a:pPr>
            <a:r>
              <a:rPr lang="en-US" sz="1400" dirty="0" smtClean="0">
                <a:effectLst>
                  <a:outerShdw blurRad="63500" algn="ctr" rotWithShape="0">
                    <a:prstClr val="black">
                      <a:alpha val="50000"/>
                    </a:prstClr>
                  </a:outerShdw>
                </a:effectLst>
                <a:cs typeface="+mn-cs"/>
              </a:rPr>
              <a:t>ADM templates difficult to manage</a:t>
            </a:r>
            <a:endParaRPr lang="en-US" sz="1400" dirty="0">
              <a:effectLst>
                <a:outerShdw blurRad="63500" algn="ctr" rotWithShape="0">
                  <a:prstClr val="black">
                    <a:alpha val="50000"/>
                  </a:prstClr>
                </a:outerShdw>
              </a:effectLst>
              <a:cs typeface="+mn-cs"/>
            </a:endParaRPr>
          </a:p>
        </p:txBody>
      </p:sp>
      <p:sp>
        <p:nvSpPr>
          <p:cNvPr id="14" name="TextBox 13"/>
          <p:cNvSpPr txBox="1"/>
          <p:nvPr/>
        </p:nvSpPr>
        <p:spPr>
          <a:xfrm>
            <a:off x="1524001" y="5325100"/>
            <a:ext cx="1905000" cy="800219"/>
          </a:xfrm>
          <a:prstGeom prst="rect">
            <a:avLst/>
          </a:prstGeom>
          <a:noFill/>
        </p:spPr>
        <p:txBody>
          <a:bodyPr wrap="square">
            <a:spAutoFit/>
          </a:bodyPr>
          <a:lstStyle/>
          <a:p>
            <a:pPr>
              <a:defRPr/>
            </a:pPr>
            <a:r>
              <a:rPr lang="en-US" sz="1400" b="1" dirty="0" smtClean="0">
                <a:solidFill>
                  <a:schemeClr val="accent1"/>
                </a:solidFill>
                <a:effectLst>
                  <a:outerShdw blurRad="63500" algn="ctr" rotWithShape="0">
                    <a:prstClr val="black">
                      <a:alpha val="50000"/>
                    </a:prstClr>
                  </a:outerShdw>
                </a:effectLst>
                <a:cs typeface="+mn-cs"/>
              </a:rPr>
              <a:t>Troubleshooting</a:t>
            </a:r>
          </a:p>
          <a:p>
            <a:pPr marL="169863" indent="-169863">
              <a:buFontTx/>
              <a:buBlip>
                <a:blip r:embed="rId5"/>
              </a:buBlip>
              <a:defRPr/>
            </a:pPr>
            <a:r>
              <a:rPr lang="en-US" sz="1600" dirty="0" smtClean="0">
                <a:effectLst>
                  <a:outerShdw blurRad="63500" algn="ctr" rotWithShape="0">
                    <a:prstClr val="black">
                      <a:alpha val="50000"/>
                    </a:prstClr>
                  </a:outerShdw>
                </a:effectLst>
                <a:cs typeface="+mn-cs"/>
              </a:rPr>
              <a:t>User.env log</a:t>
            </a:r>
          </a:p>
          <a:p>
            <a:pPr marL="169863" indent="-169863">
              <a:buFontTx/>
              <a:buBlip>
                <a:blip r:embed="rId5"/>
              </a:buBlip>
              <a:defRPr/>
            </a:pPr>
            <a:r>
              <a:rPr lang="en-US" sz="1600" dirty="0" smtClean="0">
                <a:effectLst>
                  <a:outerShdw blurRad="63500" algn="ctr" rotWithShape="0">
                    <a:prstClr val="black">
                      <a:alpha val="50000"/>
                    </a:prstClr>
                  </a:outerShdw>
                </a:effectLst>
              </a:rPr>
              <a:t>GP Result</a:t>
            </a:r>
            <a:endParaRPr lang="en-US" sz="1600" dirty="0">
              <a:effectLst>
                <a:outerShdw blurRad="63500" algn="ctr" rotWithShape="0">
                  <a:prstClr val="black">
                    <a:alpha val="50000"/>
                  </a:prstClr>
                </a:outerShdw>
              </a:effectLst>
              <a:cs typeface="+mn-cs"/>
            </a:endParaRPr>
          </a:p>
        </p:txBody>
      </p:sp>
      <p:sp>
        <p:nvSpPr>
          <p:cNvPr id="15" name="TextBox 14"/>
          <p:cNvSpPr txBox="1"/>
          <p:nvPr/>
        </p:nvSpPr>
        <p:spPr>
          <a:xfrm>
            <a:off x="5411788" y="4242363"/>
            <a:ext cx="2527300" cy="738664"/>
          </a:xfrm>
          <a:prstGeom prst="rect">
            <a:avLst/>
          </a:prstGeom>
          <a:noFill/>
        </p:spPr>
        <p:txBody>
          <a:bodyPr>
            <a:spAutoFit/>
          </a:bodyPr>
          <a:lstStyle/>
          <a:p>
            <a:pPr>
              <a:defRPr/>
            </a:pPr>
            <a:r>
              <a:rPr lang="en-US" sz="1400" b="1" dirty="0" smtClean="0">
                <a:solidFill>
                  <a:schemeClr val="accent1"/>
                </a:solidFill>
                <a:effectLst>
                  <a:outerShdw blurRad="63500" algn="ctr" rotWithShape="0">
                    <a:prstClr val="black">
                      <a:alpha val="50000"/>
                    </a:prstClr>
                  </a:outerShdw>
                </a:effectLst>
                <a:cs typeface="+mn-cs"/>
              </a:rPr>
              <a:t>Templates and Replication </a:t>
            </a:r>
            <a:endParaRPr lang="en-US" sz="1400"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sz="1400" dirty="0" smtClean="0">
                <a:effectLst>
                  <a:outerShdw blurRad="63500" algn="ctr" rotWithShape="0">
                    <a:prstClr val="black">
                      <a:alpha val="50000"/>
                    </a:prstClr>
                  </a:outerShdw>
                </a:effectLst>
                <a:cs typeface="+mn-cs"/>
              </a:rPr>
              <a:t>Journal Wrap anyone? Bloated SYSVOL?</a:t>
            </a:r>
            <a:endParaRPr lang="en-US" sz="1400" dirty="0">
              <a:effectLst>
                <a:outerShdw blurRad="63500" algn="ctr" rotWithShape="0">
                  <a:prstClr val="black">
                    <a:alpha val="50000"/>
                  </a:prstClr>
                </a:outerShdw>
              </a:effectLst>
              <a:cs typeface="+mn-cs"/>
            </a:endParaRPr>
          </a:p>
        </p:txBody>
      </p:sp>
      <p:sp>
        <p:nvSpPr>
          <p:cNvPr id="16" name="TextBox 15"/>
          <p:cNvSpPr txBox="1"/>
          <p:nvPr/>
        </p:nvSpPr>
        <p:spPr>
          <a:xfrm>
            <a:off x="5143500" y="2209800"/>
            <a:ext cx="3695700" cy="738664"/>
          </a:xfrm>
          <a:prstGeom prst="rect">
            <a:avLst/>
          </a:prstGeom>
          <a:noFill/>
        </p:spPr>
        <p:txBody>
          <a:bodyPr wrap="square">
            <a:spAutoFit/>
          </a:bodyPr>
          <a:lstStyle/>
          <a:p>
            <a:pPr>
              <a:defRPr/>
            </a:pPr>
            <a:r>
              <a:rPr lang="en-US" sz="1400" b="1" dirty="0" smtClean="0">
                <a:solidFill>
                  <a:schemeClr val="accent1"/>
                </a:solidFill>
                <a:effectLst>
                  <a:outerShdw blurRad="38100" dist="38100" dir="2700000" algn="tl">
                    <a:srgbClr val="000000">
                      <a:alpha val="43137"/>
                    </a:srgbClr>
                  </a:outerShdw>
                </a:effectLst>
                <a:cs typeface="+mn-cs"/>
              </a:rPr>
              <a:t>Local GPOs</a:t>
            </a:r>
            <a:endParaRPr lang="en-US" sz="1600" b="1" dirty="0" smtClean="0">
              <a:solidFill>
                <a:schemeClr val="accent1"/>
              </a:solidFill>
              <a:effectLst>
                <a:outerShdw blurRad="63500" algn="ctr" rotWithShape="0">
                  <a:prstClr val="black">
                    <a:alpha val="50000"/>
                  </a:prstClr>
                </a:outerShdw>
              </a:effectLst>
            </a:endParaRPr>
          </a:p>
          <a:p>
            <a:pPr marL="169863" indent="-169863">
              <a:buFontTx/>
              <a:buBlip>
                <a:blip r:embed="rId5"/>
              </a:buBlip>
              <a:defRPr/>
            </a:pPr>
            <a:r>
              <a:rPr lang="en-US" sz="1400" dirty="0" smtClean="0">
                <a:effectLst>
                  <a:outerShdw blurRad="63500" algn="ctr" rotWithShape="0">
                    <a:prstClr val="black">
                      <a:alpha val="50000"/>
                    </a:prstClr>
                  </a:outerShdw>
                </a:effectLst>
              </a:rPr>
              <a:t>Limited flexibility with a single local GPO</a:t>
            </a:r>
          </a:p>
          <a:p>
            <a:pPr>
              <a:defRPr/>
            </a:pPr>
            <a:r>
              <a:rPr lang="en-US" sz="1400" dirty="0" smtClean="0">
                <a:cs typeface="+mn-cs"/>
              </a:rPr>
              <a:t> </a:t>
            </a:r>
            <a:endParaRPr lang="en-US" sz="1200" dirty="0">
              <a:cs typeface="+mn-cs"/>
            </a:endParaRPr>
          </a:p>
        </p:txBody>
      </p:sp>
      <p:sp>
        <p:nvSpPr>
          <p:cNvPr id="17" name="TextBox 16"/>
          <p:cNvSpPr txBox="1"/>
          <p:nvPr/>
        </p:nvSpPr>
        <p:spPr>
          <a:xfrm>
            <a:off x="1371600" y="2590800"/>
            <a:ext cx="3124200" cy="1046440"/>
          </a:xfrm>
          <a:prstGeom prst="rect">
            <a:avLst/>
          </a:prstGeom>
          <a:noFill/>
        </p:spPr>
        <p:txBody>
          <a:bodyPr wrap="square">
            <a:spAutoFit/>
          </a:bodyPr>
          <a:lstStyle/>
          <a:p>
            <a:pPr>
              <a:defRPr/>
            </a:pPr>
            <a:r>
              <a:rPr lang="en-US" sz="1400" b="1" dirty="0" smtClean="0">
                <a:solidFill>
                  <a:schemeClr val="accent1"/>
                </a:solidFill>
                <a:effectLst>
                  <a:outerShdw blurRad="63500" algn="ctr" rotWithShape="0">
                    <a:prstClr val="black">
                      <a:alpha val="50000"/>
                    </a:prstClr>
                  </a:outerShdw>
                </a:effectLst>
                <a:cs typeface="+mn-cs"/>
              </a:rPr>
              <a:t>Settings</a:t>
            </a:r>
            <a:endParaRPr lang="en-US" sz="1400"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sz="1600" dirty="0" smtClean="0">
                <a:effectLst>
                  <a:outerShdw blurRad="63500" algn="ctr" rotWithShape="0">
                    <a:prstClr val="black">
                      <a:alpha val="50000"/>
                    </a:prstClr>
                  </a:outerShdw>
                </a:effectLst>
                <a:cs typeface="+mn-cs"/>
              </a:rPr>
              <a:t>~1,800 policy settings in XP</a:t>
            </a:r>
          </a:p>
          <a:p>
            <a:pPr marL="169863" indent="-169863">
              <a:buFontTx/>
              <a:buBlip>
                <a:blip r:embed="rId5"/>
              </a:buBlip>
              <a:defRPr/>
            </a:pPr>
            <a:r>
              <a:rPr lang="en-US" sz="1600" dirty="0" smtClean="0">
                <a:effectLst>
                  <a:outerShdw blurRad="63500" algn="ctr" rotWithShape="0">
                    <a:prstClr val="black">
                      <a:alpha val="50000"/>
                    </a:prstClr>
                  </a:outerShdw>
                </a:effectLst>
              </a:rPr>
              <a:t>Incomplete coverage means missing key scenarios</a:t>
            </a:r>
            <a:endParaRPr lang="en-US" sz="1600" dirty="0">
              <a:effectLst>
                <a:outerShdw blurRad="63500" algn="ctr" rotWithShape="0">
                  <a:prstClr val="black">
                    <a:alpha val="50000"/>
                  </a:prstClr>
                </a:outerShdw>
              </a:effectLst>
              <a:cs typeface="+mn-cs"/>
            </a:endParaRPr>
          </a:p>
        </p:txBody>
      </p:sp>
      <p:grpSp>
        <p:nvGrpSpPr>
          <p:cNvPr id="4" name="Group 147"/>
          <p:cNvGrpSpPr>
            <a:grpSpLocks/>
          </p:cNvGrpSpPr>
          <p:nvPr/>
        </p:nvGrpSpPr>
        <p:grpSpPr bwMode="auto">
          <a:xfrm>
            <a:off x="5505450" y="2790825"/>
            <a:ext cx="3070225" cy="1184275"/>
            <a:chOff x="5686428" y="2536826"/>
            <a:chExt cx="3070849" cy="1184289"/>
          </a:xfrm>
        </p:grpSpPr>
        <p:sp>
          <p:nvSpPr>
            <p:cNvPr id="20" name="Rounded Rectangle 19"/>
            <p:cNvSpPr/>
            <p:nvPr/>
          </p:nvSpPr>
          <p:spPr bwMode="blackGray">
            <a:xfrm>
              <a:off x="5686428" y="2536826"/>
              <a:ext cx="1109663" cy="1184289"/>
            </a:xfrm>
            <a:prstGeom prst="roundRect">
              <a:avLst/>
            </a:prstGeom>
            <a:gradFill flip="none" rotWithShape="1">
              <a:gsLst>
                <a:gs pos="0">
                  <a:schemeClr val="tx1">
                    <a:lumMod val="65000"/>
                    <a:shade val="30000"/>
                    <a:satMod val="115000"/>
                    <a:alpha val="50000"/>
                  </a:schemeClr>
                </a:gs>
                <a:gs pos="50000">
                  <a:schemeClr val="tx1">
                    <a:lumMod val="65000"/>
                    <a:shade val="67500"/>
                    <a:satMod val="115000"/>
                    <a:alpha val="50000"/>
                  </a:schemeClr>
                </a:gs>
                <a:gs pos="100000">
                  <a:schemeClr val="tx1">
                    <a:lumMod val="65000"/>
                    <a:shade val="100000"/>
                    <a:satMod val="115000"/>
                    <a:alpha val="50000"/>
                  </a:schemeClr>
                </a:gs>
              </a:gsLst>
              <a:lin ang="16200000" scaled="1"/>
              <a:tileRect/>
            </a:gradFill>
            <a:ln>
              <a:solidFill>
                <a:schemeClr val="tx1">
                  <a:lumMod val="9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900" dirty="0">
                  <a:solidFill>
                    <a:schemeClr val="accent1"/>
                  </a:solidFill>
                  <a:effectLst>
                    <a:outerShdw blurRad="38100" dist="38100" dir="2700000" algn="tl">
                      <a:srgbClr val="000000">
                        <a:alpha val="43137"/>
                      </a:srgbClr>
                    </a:outerShdw>
                  </a:effectLst>
                </a:rPr>
                <a:t>LGPO’s</a:t>
              </a:r>
            </a:p>
          </p:txBody>
        </p:sp>
        <p:sp>
          <p:nvSpPr>
            <p:cNvPr id="21" name="Rounded Rectangle 20"/>
            <p:cNvSpPr/>
            <p:nvPr/>
          </p:nvSpPr>
          <p:spPr bwMode="blackGray">
            <a:xfrm>
              <a:off x="5798997" y="2784490"/>
              <a:ext cx="901846" cy="879475"/>
            </a:xfrm>
            <a:prstGeom prst="roundRect">
              <a:avLst/>
            </a:prstGeom>
            <a:solidFill>
              <a:schemeClr val="accent2">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1200" b="1" dirty="0">
                  <a:solidFill>
                    <a:schemeClr val="accent1"/>
                  </a:solidFill>
                  <a:effectLst>
                    <a:outerShdw blurRad="38100" dist="38100" dir="2700000" algn="tl">
                      <a:srgbClr val="000000">
                        <a:alpha val="43137"/>
                      </a:srgbClr>
                    </a:outerShdw>
                  </a:effectLst>
                </a:rPr>
                <a:t>LGPO</a:t>
              </a:r>
            </a:p>
          </p:txBody>
        </p:sp>
        <p:sp>
          <p:nvSpPr>
            <p:cNvPr id="22" name="Rounded Rectangle 21"/>
            <p:cNvSpPr/>
            <p:nvPr/>
          </p:nvSpPr>
          <p:spPr bwMode="blackGray">
            <a:xfrm>
              <a:off x="7019917" y="2828928"/>
              <a:ext cx="1737360" cy="182880"/>
            </a:xfrm>
            <a:prstGeom prst="roundRect">
              <a:avLst/>
            </a:prstGeom>
            <a:gradFill flip="none" rotWithShape="1">
              <a:gsLst>
                <a:gs pos="0">
                  <a:schemeClr val="tx1">
                    <a:lumMod val="65000"/>
                    <a:shade val="30000"/>
                    <a:satMod val="115000"/>
                    <a:alpha val="0"/>
                  </a:schemeClr>
                </a:gs>
                <a:gs pos="50000">
                  <a:schemeClr val="accent2">
                    <a:lumMod val="75000"/>
                    <a:alpha val="70000"/>
                  </a:schemeClr>
                </a:gs>
                <a:gs pos="100000">
                  <a:schemeClr val="tx1">
                    <a:lumMod val="65000"/>
                    <a:shade val="100000"/>
                    <a:satMod val="115000"/>
                    <a:alpha val="0"/>
                  </a:schemeClr>
                </a:gs>
              </a:gsLst>
              <a:lin ang="16200000" scaled="1"/>
              <a:tileRect/>
            </a:gradFill>
            <a:ln w="12700">
              <a:solidFill>
                <a:schemeClr val="accent2">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Autofit/>
            </a:bodyPr>
            <a:lstStyle/>
            <a:p>
              <a:pPr algn="ctr" defTabSz="1096963">
                <a:defRPr/>
              </a:pPr>
              <a:r>
                <a:rPr lang="en-US" sz="1100" b="1" dirty="0">
                  <a:solidFill>
                    <a:schemeClr val="accent1"/>
                  </a:solidFill>
                  <a:effectLst>
                    <a:outerShdw blurRad="38100" dist="38100" dir="2700000" algn="tl">
                      <a:srgbClr val="000000">
                        <a:alpha val="43137"/>
                      </a:srgbClr>
                    </a:outerShdw>
                  </a:effectLst>
                </a:rPr>
                <a:t>Local Computer Policy</a:t>
              </a:r>
            </a:p>
          </p:txBody>
        </p:sp>
        <p:cxnSp>
          <p:nvCxnSpPr>
            <p:cNvPr id="23" name="Straight Connector 22"/>
            <p:cNvCxnSpPr/>
            <p:nvPr/>
          </p:nvCxnSpPr>
          <p:spPr>
            <a:xfrm>
              <a:off x="6691520" y="2905130"/>
              <a:ext cx="319152"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Title 1"/>
          <p:cNvSpPr txBox="1">
            <a:spLocks/>
          </p:cNvSpPr>
          <p:nvPr/>
        </p:nvSpPr>
        <p:spPr>
          <a:xfrm>
            <a:off x="368925" y="155126"/>
            <a:ext cx="8048625" cy="781050"/>
          </a:xfrm>
          <a:prstGeom prst="rect">
            <a:avLst/>
          </a:prstGeom>
        </p:spPr>
        <p:txBody>
          <a:bodyPr vert="horz" wrap="square" lIns="0" tIns="0" rIns="0" bIns="0" rtlCol="0" anchor="t">
            <a:noAutofit/>
            <a:scene3d>
              <a:camera prst="orthographicFront"/>
              <a:lightRig rig="threePt" dir="t"/>
            </a:scene3d>
            <a:sp3d extrusionH="6350">
              <a:bevelT w="12700" h="25400" prst="coolSlant"/>
              <a:bevelB w="19050" h="19050"/>
              <a:extrusionClr>
                <a:schemeClr val="bg1"/>
              </a:extrusionClr>
            </a:sp3d>
          </a:bodyPr>
          <a:lstStyle/>
          <a:p>
            <a:pPr defTabSz="912777" eaLnBrk="0" fontAlgn="base" hangingPunct="0">
              <a:lnSpc>
                <a:spcPct val="90000"/>
              </a:lnSpc>
              <a:spcBef>
                <a:spcPct val="0"/>
              </a:spcBef>
              <a:spcAft>
                <a:spcPct val="0"/>
              </a:spcAft>
              <a:defRPr/>
            </a:pPr>
            <a:r>
              <a:rPr lang="en-AU" sz="4800" spc="-150" dirty="0">
                <a:ln w="3175">
                  <a:noFill/>
                </a:ln>
                <a:solidFill>
                  <a:srgbClr val="CCFFCC"/>
                </a:solidFill>
                <a:latin typeface="+mj-lt"/>
                <a:cs typeface="Arial" charset="0"/>
              </a:rPr>
              <a:t>Background</a:t>
            </a:r>
            <a:br>
              <a:rPr lang="en-AU" sz="4800" spc="-150" dirty="0">
                <a:ln w="3175">
                  <a:noFill/>
                </a:ln>
                <a:solidFill>
                  <a:srgbClr val="CCFFCC"/>
                </a:solidFill>
                <a:latin typeface="+mj-lt"/>
                <a:cs typeface="Arial" charset="0"/>
              </a:rPr>
            </a:br>
            <a:r>
              <a:rPr lang="en-AU" sz="2400" spc="-150" dirty="0">
                <a:ln w="3175">
                  <a:noFill/>
                </a:ln>
                <a:solidFill>
                  <a:srgbClr val="CCFFCC"/>
                </a:solidFill>
                <a:latin typeface="+mj-lt"/>
                <a:cs typeface="Arial" charset="0"/>
              </a:rPr>
              <a:t>How Group Policy works now...</a:t>
            </a:r>
          </a:p>
        </p:txBody>
      </p:sp>
      <p:sp>
        <p:nvSpPr>
          <p:cNvPr id="12" name="TextBox 11"/>
          <p:cNvSpPr txBox="1"/>
          <p:nvPr/>
        </p:nvSpPr>
        <p:spPr>
          <a:xfrm>
            <a:off x="609600" y="1295400"/>
            <a:ext cx="2851150" cy="553998"/>
          </a:xfrm>
          <a:prstGeom prst="rect">
            <a:avLst/>
          </a:prstGeom>
          <a:noFill/>
        </p:spPr>
        <p:txBody>
          <a:bodyPr wrap="square">
            <a:spAutoFit/>
          </a:bodyPr>
          <a:lstStyle/>
          <a:p>
            <a:pPr>
              <a:defRPr/>
            </a:pPr>
            <a:r>
              <a:rPr lang="en-US" sz="1400" b="1" dirty="0">
                <a:solidFill>
                  <a:schemeClr val="accent1"/>
                </a:solidFill>
                <a:effectLst>
                  <a:outerShdw blurRad="63500" algn="ctr" rotWithShape="0">
                    <a:prstClr val="black">
                      <a:alpha val="50000"/>
                    </a:prstClr>
                  </a:outerShdw>
                </a:effectLst>
                <a:cs typeface="+mn-cs"/>
              </a:rPr>
              <a:t>Group Policy </a:t>
            </a:r>
            <a:r>
              <a:rPr lang="en-US" sz="1400" b="1" dirty="0" smtClean="0">
                <a:solidFill>
                  <a:schemeClr val="accent1"/>
                </a:solidFill>
                <a:effectLst>
                  <a:outerShdw blurRad="63500" algn="ctr" rotWithShape="0">
                    <a:prstClr val="black">
                      <a:alpha val="50000"/>
                    </a:prstClr>
                  </a:outerShdw>
                </a:effectLst>
                <a:cs typeface="+mn-cs"/>
              </a:rPr>
              <a:t>Process</a:t>
            </a:r>
            <a:endParaRPr lang="en-US" sz="1400"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sz="1600" dirty="0" smtClean="0">
                <a:effectLst>
                  <a:outerShdw blurRad="63500" algn="ctr" rotWithShape="0">
                    <a:prstClr val="black">
                      <a:alpha val="50000"/>
                    </a:prstClr>
                  </a:outerShdw>
                </a:effectLst>
                <a:latin typeface="+mn-lt"/>
                <a:cs typeface="+mn-cs"/>
              </a:rPr>
              <a:t>Part of </a:t>
            </a:r>
            <a:r>
              <a:rPr lang="en-US" sz="1600" dirty="0" err="1" smtClean="0">
                <a:effectLst>
                  <a:outerShdw blurRad="63500" algn="ctr" rotWithShape="0">
                    <a:prstClr val="black">
                      <a:alpha val="50000"/>
                    </a:prstClr>
                  </a:outerShdw>
                </a:effectLst>
                <a:latin typeface="+mn-lt"/>
                <a:cs typeface="+mn-cs"/>
              </a:rPr>
              <a:t>Winlogon</a:t>
            </a:r>
            <a:endParaRPr lang="en-US" sz="1600" dirty="0">
              <a:effectLst>
                <a:outerShdw blurRad="63500" algn="ctr" rotWithShape="0">
                  <a:prstClr val="black">
                    <a:alpha val="50000"/>
                  </a:prstClr>
                </a:outerShdw>
              </a:effectLst>
              <a:latin typeface="+mn-lt"/>
              <a:cs typeface="+mn-cs"/>
            </a:endParaRPr>
          </a:p>
        </p:txBody>
      </p:sp>
      <p:grpSp>
        <p:nvGrpSpPr>
          <p:cNvPr id="5" name="Group 27"/>
          <p:cNvGrpSpPr/>
          <p:nvPr/>
        </p:nvGrpSpPr>
        <p:grpSpPr>
          <a:xfrm>
            <a:off x="2895600" y="1143000"/>
            <a:ext cx="1295400" cy="990600"/>
            <a:chOff x="3276600" y="2057400"/>
            <a:chExt cx="1295400" cy="990600"/>
          </a:xfrm>
        </p:grpSpPr>
        <p:grpSp>
          <p:nvGrpSpPr>
            <p:cNvPr id="9" name="Group 150"/>
            <p:cNvGrpSpPr>
              <a:grpSpLocks/>
            </p:cNvGrpSpPr>
            <p:nvPr/>
          </p:nvGrpSpPr>
          <p:grpSpPr bwMode="auto">
            <a:xfrm>
              <a:off x="3563188" y="2057400"/>
              <a:ext cx="1008812" cy="990600"/>
              <a:chOff x="3563677" y="1991026"/>
              <a:chExt cx="749504" cy="830961"/>
            </a:xfrm>
          </p:grpSpPr>
          <p:pic>
            <p:nvPicPr>
              <p:cNvPr id="31" name="Picture 18" descr="C:\Documents and Settings\aline\My Documents\Inspiration\Microsoft_Art_Brand_etc\EventsDVD_FY07\Shapes and Graphics\Windows_Vista_Icons_ for_Marketing_use\CogWheel.png"/>
              <p:cNvPicPr>
                <a:picLocks noChangeAspect="1" noChangeArrowheads="1"/>
              </p:cNvPicPr>
              <p:nvPr/>
            </p:nvPicPr>
            <p:blipFill>
              <a:blip r:embed="rId6"/>
              <a:srcRect/>
              <a:stretch>
                <a:fillRect/>
              </a:stretch>
            </p:blipFill>
            <p:spPr bwMode="auto">
              <a:xfrm>
                <a:off x="3563677" y="1991026"/>
                <a:ext cx="518651" cy="518651"/>
              </a:xfrm>
              <a:prstGeom prst="rect">
                <a:avLst/>
              </a:prstGeom>
              <a:noFill/>
              <a:ln w="9525">
                <a:noFill/>
                <a:miter lim="800000"/>
                <a:headEnd/>
                <a:tailEnd/>
              </a:ln>
            </p:spPr>
          </p:pic>
          <p:pic>
            <p:nvPicPr>
              <p:cNvPr id="32"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3832414" y="2164096"/>
                <a:ext cx="480767" cy="657891"/>
              </a:xfrm>
              <a:prstGeom prst="rect">
                <a:avLst/>
              </a:prstGeom>
              <a:noFill/>
              <a:ln w="9525">
                <a:noFill/>
                <a:miter lim="800000"/>
                <a:headEnd/>
                <a:tailEnd/>
              </a:ln>
            </p:spPr>
          </p:pic>
        </p:grpSp>
        <p:pic>
          <p:nvPicPr>
            <p:cNvPr id="30" name="Picture 2" descr="C:\Users\liliag\AppData\Local\Microsoft\Windows\Temporary Internet Files\Content.IE5\LV3BHUON\MCj04338580000[1].png"/>
            <p:cNvPicPr>
              <a:picLocks noChangeAspect="1" noChangeArrowheads="1"/>
            </p:cNvPicPr>
            <p:nvPr/>
          </p:nvPicPr>
          <p:blipFill>
            <a:blip r:embed="rId7"/>
            <a:srcRect/>
            <a:stretch>
              <a:fillRect/>
            </a:stretch>
          </p:blipFill>
          <p:spPr bwMode="auto">
            <a:xfrm>
              <a:off x="3276600" y="2438400"/>
              <a:ext cx="568325" cy="568325"/>
            </a:xfrm>
            <a:prstGeom prst="rect">
              <a:avLst/>
            </a:prstGeom>
            <a:noFill/>
          </p:spPr>
        </p:pic>
      </p:grpSp>
      <p:grpSp>
        <p:nvGrpSpPr>
          <p:cNvPr id="19" name="Group 33"/>
          <p:cNvGrpSpPr/>
          <p:nvPr/>
        </p:nvGrpSpPr>
        <p:grpSpPr>
          <a:xfrm>
            <a:off x="381000" y="2286000"/>
            <a:ext cx="1219200" cy="1524000"/>
            <a:chOff x="381000" y="2438400"/>
            <a:chExt cx="1219200" cy="1524000"/>
          </a:xfrm>
        </p:grpSpPr>
        <p:grpSp>
          <p:nvGrpSpPr>
            <p:cNvPr id="28" name="Group 51"/>
            <p:cNvGrpSpPr>
              <a:grpSpLocks/>
            </p:cNvGrpSpPr>
            <p:nvPr/>
          </p:nvGrpSpPr>
          <p:grpSpPr bwMode="auto">
            <a:xfrm>
              <a:off x="381000" y="2438400"/>
              <a:ext cx="1219200" cy="1524000"/>
              <a:chOff x="288131" y="3078163"/>
              <a:chExt cx="1264186" cy="1262011"/>
            </a:xfrm>
          </p:grpSpPr>
          <p:pic>
            <p:nvPicPr>
              <p:cNvPr id="37" name="Picture 21" descr="C:\Documents and Settings\aline\My Documents\Inspiration\Microsoft_Art_Brand_etc\EventsDVD_FY07\Shapes and Graphics\Windows_Vista_Icons_ for_Marketing_use\Computer.png"/>
              <p:cNvPicPr>
                <a:picLocks noChangeAspect="1" noChangeArrowheads="1"/>
              </p:cNvPicPr>
              <p:nvPr/>
            </p:nvPicPr>
            <p:blipFill>
              <a:blip r:embed="rId8"/>
              <a:srcRect/>
              <a:stretch>
                <a:fillRect/>
              </a:stretch>
            </p:blipFill>
            <p:spPr bwMode="auto">
              <a:xfrm>
                <a:off x="288131" y="3078163"/>
                <a:ext cx="868363" cy="868363"/>
              </a:xfrm>
              <a:prstGeom prst="rect">
                <a:avLst/>
              </a:prstGeom>
              <a:noFill/>
              <a:ln w="9525">
                <a:noFill/>
                <a:miter lim="800000"/>
                <a:headEnd/>
                <a:tailEnd/>
              </a:ln>
            </p:spPr>
          </p:pic>
          <p:pic>
            <p:nvPicPr>
              <p:cNvPr id="38" name="Picture 27" descr="C:\Documents and Settings\aline\My Documents\Inspiration\Microsoft_Art_Brand_etc\EventsDVD_FY07\Shapes and Graphics\Windows_Vista_Icons_ for_Marketing_use\Vista Icons off the web\msconfig.exe_I0080_0409.png"/>
              <p:cNvPicPr>
                <a:picLocks noChangeAspect="1" noChangeArrowheads="1"/>
              </p:cNvPicPr>
              <p:nvPr/>
            </p:nvPicPr>
            <p:blipFill>
              <a:blip r:embed="rId9"/>
              <a:srcRect/>
              <a:stretch>
                <a:fillRect/>
              </a:stretch>
            </p:blipFill>
            <p:spPr bwMode="auto">
              <a:xfrm>
                <a:off x="334549" y="3122406"/>
                <a:ext cx="1217768" cy="1217768"/>
              </a:xfrm>
              <a:prstGeom prst="rect">
                <a:avLst/>
              </a:prstGeom>
              <a:noFill/>
              <a:ln w="9525">
                <a:noFill/>
                <a:miter lim="800000"/>
                <a:headEnd/>
                <a:tailEnd/>
              </a:ln>
            </p:spPr>
          </p:pic>
        </p:grpSp>
        <p:pic>
          <p:nvPicPr>
            <p:cNvPr id="36" name="Picture 5" descr="C:\Users\liliag\AppData\Local\Microsoft\Windows\Temporary Internet Files\Content.IE5\UIJ72FRB\MCj04325370000[1].png"/>
            <p:cNvPicPr>
              <a:picLocks noChangeAspect="1" noChangeArrowheads="1"/>
            </p:cNvPicPr>
            <p:nvPr/>
          </p:nvPicPr>
          <p:blipFill>
            <a:blip r:embed="rId10"/>
            <a:srcRect/>
            <a:stretch>
              <a:fillRect/>
            </a:stretch>
          </p:blipFill>
          <p:spPr bwMode="auto">
            <a:xfrm>
              <a:off x="762000" y="3124200"/>
              <a:ext cx="152400" cy="152400"/>
            </a:xfrm>
            <a:prstGeom prst="rect">
              <a:avLst/>
            </a:prstGeom>
            <a:noFill/>
          </p:spPr>
        </p:pic>
      </p:grpSp>
      <p:grpSp>
        <p:nvGrpSpPr>
          <p:cNvPr id="29" name="Group 38"/>
          <p:cNvGrpSpPr/>
          <p:nvPr/>
        </p:nvGrpSpPr>
        <p:grpSpPr>
          <a:xfrm>
            <a:off x="3124200" y="4070275"/>
            <a:ext cx="890588" cy="708025"/>
            <a:chOff x="228600" y="4648200"/>
            <a:chExt cx="890588" cy="708025"/>
          </a:xfrm>
        </p:grpSpPr>
        <p:grpSp>
          <p:nvGrpSpPr>
            <p:cNvPr id="33" name="Group 145"/>
            <p:cNvGrpSpPr>
              <a:grpSpLocks/>
            </p:cNvGrpSpPr>
            <p:nvPr/>
          </p:nvGrpSpPr>
          <p:grpSpPr bwMode="auto">
            <a:xfrm>
              <a:off x="228600" y="4648200"/>
              <a:ext cx="890588" cy="708025"/>
              <a:chOff x="199336" y="4689986"/>
              <a:chExt cx="890531" cy="707923"/>
            </a:xfrm>
          </p:grpSpPr>
          <p:pic>
            <p:nvPicPr>
              <p:cNvPr id="42" name="Picture 13" descr="C:\Documents and Settings\aline\My Documents\Inspiration\Microsoft_Art_Brand_etc\EventsDVD_FY07\Shapes and Graphics\Windows_Vista_Icons_ for_Marketing_use\Connected.png"/>
              <p:cNvPicPr>
                <a:picLocks noChangeAspect="1" noChangeArrowheads="1"/>
              </p:cNvPicPr>
              <p:nvPr/>
            </p:nvPicPr>
            <p:blipFill>
              <a:blip r:embed="rId11"/>
              <a:srcRect/>
              <a:stretch>
                <a:fillRect/>
              </a:stretch>
            </p:blipFill>
            <p:spPr bwMode="auto">
              <a:xfrm>
                <a:off x="413953" y="4689986"/>
                <a:ext cx="675914" cy="698633"/>
              </a:xfrm>
              <a:prstGeom prst="rect">
                <a:avLst/>
              </a:prstGeom>
              <a:noFill/>
              <a:ln w="9525">
                <a:noFill/>
                <a:miter lim="800000"/>
                <a:headEnd/>
                <a:tailEnd/>
              </a:ln>
            </p:spPr>
          </p:pic>
          <p:pic>
            <p:nvPicPr>
              <p:cNvPr id="43" name="Picture 12" descr="C:\Documents and Settings\aline\My Documents\Inspiration\Microsoft_Art_Brand_etc\EventsDVD_FY07\Shapes and Graphics\Windows_Vista_Icons_ for_Marketing_use\Search.png"/>
              <p:cNvPicPr>
                <a:picLocks noChangeAspect="1" noChangeArrowheads="1"/>
              </p:cNvPicPr>
              <p:nvPr/>
            </p:nvPicPr>
            <p:blipFill>
              <a:blip r:embed="rId12"/>
              <a:srcRect/>
              <a:stretch>
                <a:fillRect/>
              </a:stretch>
            </p:blipFill>
            <p:spPr bwMode="auto">
              <a:xfrm flipH="1">
                <a:off x="199336" y="4836316"/>
                <a:ext cx="561594" cy="561593"/>
              </a:xfrm>
              <a:prstGeom prst="rect">
                <a:avLst/>
              </a:prstGeom>
              <a:noFill/>
              <a:ln w="9525">
                <a:noFill/>
                <a:miter lim="800000"/>
                <a:headEnd/>
                <a:tailEnd/>
              </a:ln>
            </p:spPr>
          </p:pic>
        </p:grpSp>
        <p:pic>
          <p:nvPicPr>
            <p:cNvPr id="41" name="Picture 8" descr="C:\Users\liliag\AppData\Local\Microsoft\Windows\Temporary Internet Files\Content.IE5\1KV4VA5B\MCj04348590000[1].png"/>
            <p:cNvPicPr>
              <a:picLocks noChangeAspect="1" noChangeArrowheads="1"/>
            </p:cNvPicPr>
            <p:nvPr/>
          </p:nvPicPr>
          <p:blipFill>
            <a:blip r:embed="rId13"/>
            <a:srcRect/>
            <a:stretch>
              <a:fillRect/>
            </a:stretch>
          </p:blipFill>
          <p:spPr bwMode="auto">
            <a:xfrm>
              <a:off x="609600" y="4724400"/>
              <a:ext cx="457199" cy="457199"/>
            </a:xfrm>
            <a:prstGeom prst="rect">
              <a:avLst/>
            </a:prstGeom>
            <a:noFill/>
          </p:spPr>
        </p:pic>
      </p:grpSp>
      <p:sp>
        <p:nvSpPr>
          <p:cNvPr id="44" name="TextBox 43"/>
          <p:cNvSpPr txBox="1"/>
          <p:nvPr/>
        </p:nvSpPr>
        <p:spPr>
          <a:xfrm>
            <a:off x="304800" y="3917875"/>
            <a:ext cx="3124200" cy="800219"/>
          </a:xfrm>
          <a:prstGeom prst="rect">
            <a:avLst/>
          </a:prstGeom>
          <a:noFill/>
        </p:spPr>
        <p:txBody>
          <a:bodyPr wrap="square">
            <a:spAutoFit/>
          </a:bodyPr>
          <a:lstStyle/>
          <a:p>
            <a:pPr>
              <a:defRPr/>
            </a:pPr>
            <a:r>
              <a:rPr lang="en-US" sz="1400" b="1" dirty="0" smtClean="0">
                <a:solidFill>
                  <a:schemeClr val="accent1"/>
                </a:solidFill>
                <a:effectLst>
                  <a:outerShdw blurRad="63500" algn="ctr" rotWithShape="0">
                    <a:prstClr val="black">
                      <a:alpha val="50000"/>
                    </a:prstClr>
                  </a:outerShdw>
                </a:effectLst>
                <a:cs typeface="+mn-cs"/>
              </a:rPr>
              <a:t>Network </a:t>
            </a:r>
            <a:endParaRPr lang="en-US" sz="1400" b="1" dirty="0">
              <a:solidFill>
                <a:schemeClr val="accent1"/>
              </a:solidFill>
              <a:effectLst>
                <a:outerShdw blurRad="63500" algn="ctr" rotWithShape="0">
                  <a:prstClr val="black">
                    <a:alpha val="50000"/>
                  </a:prstClr>
                </a:outerShdw>
              </a:effectLst>
              <a:cs typeface="+mn-cs"/>
            </a:endParaRPr>
          </a:p>
          <a:p>
            <a:pPr marL="169863" indent="-169863">
              <a:buFontTx/>
              <a:buBlip>
                <a:blip r:embed="rId5"/>
              </a:buBlip>
              <a:defRPr/>
            </a:pPr>
            <a:r>
              <a:rPr lang="en-US" sz="1600" dirty="0" smtClean="0">
                <a:effectLst>
                  <a:outerShdw blurRad="63500" algn="ctr" rotWithShape="0">
                    <a:prstClr val="black">
                      <a:alpha val="50000"/>
                    </a:prstClr>
                  </a:outerShdw>
                </a:effectLst>
                <a:cs typeface="+mn-cs"/>
              </a:rPr>
              <a:t>Limited awareness of changing network conditions</a:t>
            </a:r>
          </a:p>
        </p:txBody>
      </p:sp>
      <p:grpSp>
        <p:nvGrpSpPr>
          <p:cNvPr id="34" name="Group 68"/>
          <p:cNvGrpSpPr/>
          <p:nvPr/>
        </p:nvGrpSpPr>
        <p:grpSpPr>
          <a:xfrm>
            <a:off x="330200" y="5350500"/>
            <a:ext cx="1193800" cy="1041400"/>
            <a:chOff x="533400" y="5562600"/>
            <a:chExt cx="1193800" cy="1041400"/>
          </a:xfrm>
        </p:grpSpPr>
        <p:pic>
          <p:nvPicPr>
            <p:cNvPr id="18"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1195388" y="5884863"/>
              <a:ext cx="508000" cy="508000"/>
            </a:xfrm>
            <a:prstGeom prst="rect">
              <a:avLst/>
            </a:prstGeom>
            <a:noFill/>
            <a:ln w="9525">
              <a:noFill/>
              <a:miter lim="800000"/>
              <a:headEnd/>
              <a:tailEnd/>
            </a:ln>
          </p:spPr>
        </p:pic>
        <p:pic>
          <p:nvPicPr>
            <p:cNvPr id="45"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duotone>
                <a:prstClr val="black"/>
                <a:schemeClr val="accent2">
                  <a:tint val="45000"/>
                  <a:satMod val="400000"/>
                </a:schemeClr>
              </a:duotone>
            </a:blip>
            <a:srcRect/>
            <a:stretch>
              <a:fillRect/>
            </a:stretch>
          </p:blipFill>
          <p:spPr bwMode="auto">
            <a:xfrm>
              <a:off x="1219200" y="5638800"/>
              <a:ext cx="508000" cy="508000"/>
            </a:xfrm>
            <a:prstGeom prst="rect">
              <a:avLst/>
            </a:prstGeom>
            <a:noFill/>
            <a:ln w="9525">
              <a:noFill/>
              <a:miter lim="800000"/>
              <a:headEnd/>
              <a:tailEnd/>
            </a:ln>
          </p:spPr>
        </p:pic>
        <p:pic>
          <p:nvPicPr>
            <p:cNvPr id="46"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duotone>
                <a:prstClr val="black"/>
                <a:schemeClr val="accent3">
                  <a:tint val="45000"/>
                  <a:satMod val="400000"/>
                </a:schemeClr>
              </a:duotone>
            </a:blip>
            <a:srcRect/>
            <a:stretch>
              <a:fillRect/>
            </a:stretch>
          </p:blipFill>
          <p:spPr bwMode="auto">
            <a:xfrm>
              <a:off x="533400" y="5867400"/>
              <a:ext cx="508000" cy="508000"/>
            </a:xfrm>
            <a:prstGeom prst="rect">
              <a:avLst/>
            </a:prstGeom>
            <a:noFill/>
            <a:ln w="9525">
              <a:noFill/>
              <a:miter lim="800000"/>
              <a:headEnd/>
              <a:tailEnd/>
            </a:ln>
          </p:spPr>
        </p:pic>
        <p:pic>
          <p:nvPicPr>
            <p:cNvPr id="47"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762000" y="5562600"/>
              <a:ext cx="508000" cy="508000"/>
            </a:xfrm>
            <a:prstGeom prst="rect">
              <a:avLst/>
            </a:prstGeom>
            <a:noFill/>
            <a:ln w="9525">
              <a:noFill/>
              <a:miter lim="800000"/>
              <a:headEnd/>
              <a:tailEnd/>
            </a:ln>
          </p:spPr>
        </p:pic>
        <p:pic>
          <p:nvPicPr>
            <p:cNvPr id="48"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838200" y="6096000"/>
              <a:ext cx="508000" cy="508000"/>
            </a:xfrm>
            <a:prstGeom prst="rect">
              <a:avLst/>
            </a:prstGeom>
            <a:noFill/>
            <a:ln w="9525">
              <a:noFill/>
              <a:miter lim="800000"/>
              <a:headEnd/>
              <a:tailEnd/>
            </a:ln>
          </p:spPr>
        </p:pic>
      </p:grpSp>
      <p:grpSp>
        <p:nvGrpSpPr>
          <p:cNvPr id="35" name="Group 123"/>
          <p:cNvGrpSpPr/>
          <p:nvPr/>
        </p:nvGrpSpPr>
        <p:grpSpPr>
          <a:xfrm>
            <a:off x="5862638" y="5377055"/>
            <a:ext cx="1909762" cy="955675"/>
            <a:chOff x="5405438" y="5441950"/>
            <a:chExt cx="1909762" cy="955675"/>
          </a:xfrm>
        </p:grpSpPr>
        <p:pic>
          <p:nvPicPr>
            <p:cNvPr id="8"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405438" y="5738813"/>
              <a:ext cx="481012" cy="658812"/>
            </a:xfrm>
            <a:prstGeom prst="rect">
              <a:avLst/>
            </a:prstGeom>
            <a:noFill/>
            <a:ln w="9525">
              <a:noFill/>
              <a:miter lim="800000"/>
              <a:headEnd/>
              <a:tailEnd/>
            </a:ln>
          </p:spPr>
        </p:pic>
        <p:grpSp>
          <p:nvGrpSpPr>
            <p:cNvPr id="39" name="Group 92"/>
            <p:cNvGrpSpPr>
              <a:grpSpLocks/>
            </p:cNvGrpSpPr>
            <p:nvPr/>
          </p:nvGrpSpPr>
          <p:grpSpPr bwMode="auto">
            <a:xfrm>
              <a:off x="5903913" y="5684838"/>
              <a:ext cx="382587" cy="458787"/>
              <a:chOff x="6018419" y="5656855"/>
              <a:chExt cx="382381" cy="457941"/>
            </a:xfrm>
          </p:grpSpPr>
          <p:pic>
            <p:nvPicPr>
              <p:cNvPr id="10" name="Picture 24" descr="C:\Documents and Settings\aline\My Documents\Inspiration\Microsoft_Art_Brand_etc\EventsDVD_FY07\HARDWARE_IMAGERY\Illustration - Misc Hardware\XML Icons\database green.png"/>
              <p:cNvPicPr>
                <a:picLocks noChangeAspect="1" noChangeArrowheads="1"/>
              </p:cNvPicPr>
              <p:nvPr/>
            </p:nvPicPr>
            <p:blipFill>
              <a:blip r:embed="rId15" cstate="print">
                <a:duotone>
                  <a:prstClr val="black"/>
                  <a:schemeClr val="accent2">
                    <a:tint val="45000"/>
                    <a:satMod val="400000"/>
                  </a:schemeClr>
                </a:duotone>
              </a:blip>
              <a:srcRect/>
              <a:stretch>
                <a:fillRect/>
              </a:stretch>
            </p:blipFill>
            <p:spPr bwMode="auto">
              <a:xfrm>
                <a:off x="6018419" y="5656855"/>
                <a:ext cx="382381" cy="457941"/>
              </a:xfrm>
              <a:prstGeom prst="rect">
                <a:avLst/>
              </a:prstGeom>
              <a:noFill/>
            </p:spPr>
          </p:pic>
          <p:sp>
            <p:nvSpPr>
              <p:cNvPr id="11" name="Folded Corner 10"/>
              <p:cNvSpPr/>
              <p:nvPr/>
            </p:nvSpPr>
            <p:spPr bwMode="blackGray">
              <a:xfrm>
                <a:off x="6150079" y="5854880"/>
                <a:ext cx="145389" cy="172191"/>
              </a:xfrm>
              <a:prstGeom prst="foldedCorner">
                <a:avLst/>
              </a:prstGeom>
              <a:solidFill>
                <a:schemeClr val="tx2">
                  <a:lumMod val="75000"/>
                </a:schemeClr>
              </a:solidFill>
              <a:ln>
                <a:solidFill>
                  <a:schemeClr val="bg1"/>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grpSp>
        <p:sp>
          <p:nvSpPr>
            <p:cNvPr id="24" name="TextBox 23"/>
            <p:cNvSpPr txBox="1"/>
            <p:nvPr/>
          </p:nvSpPr>
          <p:spPr>
            <a:xfrm>
              <a:off x="5414963" y="5518150"/>
              <a:ext cx="515937" cy="246063"/>
            </a:xfrm>
            <a:prstGeom prst="rect">
              <a:avLst/>
            </a:prstGeom>
            <a:noFill/>
          </p:spPr>
          <p:txBody>
            <a:bodyPr>
              <a:spAutoFit/>
            </a:bodyPr>
            <a:lstStyle/>
            <a:p>
              <a:pPr>
                <a:defRPr/>
              </a:pPr>
              <a:r>
                <a:rPr lang="en-US" sz="1000" dirty="0">
                  <a:solidFill>
                    <a:schemeClr val="accent1"/>
                  </a:solidFill>
                  <a:effectLst>
                    <a:outerShdw blurRad="63500" algn="ctr" rotWithShape="0">
                      <a:prstClr val="black">
                        <a:alpha val="40000"/>
                      </a:prstClr>
                    </a:outerShdw>
                  </a:effectLst>
                  <a:cs typeface="+mn-cs"/>
                </a:rPr>
                <a:t>DC</a:t>
              </a:r>
              <a:endParaRPr lang="en-US" sz="1050" dirty="0">
                <a:solidFill>
                  <a:schemeClr val="accent1"/>
                </a:solidFill>
                <a:effectLst>
                  <a:outerShdw blurRad="63500" algn="ctr" rotWithShape="0">
                    <a:prstClr val="black">
                      <a:alpha val="40000"/>
                    </a:prstClr>
                  </a:outerShdw>
                </a:effectLst>
                <a:cs typeface="+mn-cs"/>
              </a:endParaRPr>
            </a:p>
          </p:txBody>
        </p:sp>
        <p:sp>
          <p:nvSpPr>
            <p:cNvPr id="25" name="TextBox 24"/>
            <p:cNvSpPr txBox="1"/>
            <p:nvPr/>
          </p:nvSpPr>
          <p:spPr>
            <a:xfrm>
              <a:off x="5824538" y="5441950"/>
              <a:ext cx="633412" cy="246063"/>
            </a:xfrm>
            <a:prstGeom prst="rect">
              <a:avLst/>
            </a:prstGeom>
            <a:noFill/>
          </p:spPr>
          <p:txBody>
            <a:bodyPr>
              <a:spAutoFit/>
            </a:bodyPr>
            <a:lstStyle/>
            <a:p>
              <a:pPr>
                <a:defRPr/>
              </a:pPr>
              <a:r>
                <a:rPr lang="en-US" sz="1000" dirty="0" err="1">
                  <a:solidFill>
                    <a:schemeClr val="accent1"/>
                  </a:solidFill>
                  <a:effectLst>
                    <a:outerShdw blurRad="63500" algn="ctr" rotWithShape="0">
                      <a:prstClr val="black">
                        <a:alpha val="40000"/>
                      </a:prstClr>
                    </a:outerShdw>
                  </a:effectLst>
                  <a:cs typeface="+mn-cs"/>
                </a:rPr>
                <a:t>SysVo</a:t>
              </a:r>
              <a:r>
                <a:rPr lang="en-US" sz="900" dirty="0" err="1">
                  <a:solidFill>
                    <a:schemeClr val="accent1"/>
                  </a:solidFill>
                  <a:effectLst>
                    <a:outerShdw blurRad="63500" algn="ctr" rotWithShape="0">
                      <a:prstClr val="black">
                        <a:alpha val="40000"/>
                      </a:prstClr>
                    </a:outerShdw>
                  </a:effectLst>
                  <a:cs typeface="+mn-cs"/>
                </a:rPr>
                <a:t>l</a:t>
              </a:r>
              <a:endParaRPr lang="en-US" sz="1000" dirty="0">
                <a:solidFill>
                  <a:schemeClr val="accent1"/>
                </a:solidFill>
                <a:effectLst>
                  <a:outerShdw blurRad="63500" algn="ctr" rotWithShape="0">
                    <a:prstClr val="black">
                      <a:alpha val="40000"/>
                    </a:prstClr>
                  </a:outerShdw>
                </a:effectLst>
                <a:cs typeface="+mn-cs"/>
              </a:endParaRPr>
            </a:p>
          </p:txBody>
        </p:sp>
        <p:pic>
          <p:nvPicPr>
            <p:cNvPr id="26" name="Picture 29" descr="C:\Documents and Settings\aline\My Documents\Inspiration\Microsoft_Art_Brand_etc\EventsDVD_FY07\Shapes and Graphics\Arrows - arrow\Gold Gradient Collection\arrow 0 gold  arrow curved 2.png"/>
            <p:cNvPicPr>
              <a:picLocks noChangeAspect="1" noChangeArrowheads="1"/>
            </p:cNvPicPr>
            <p:nvPr/>
          </p:nvPicPr>
          <p:blipFill>
            <a:blip r:embed="rId16"/>
            <a:srcRect/>
            <a:stretch>
              <a:fillRect/>
            </a:stretch>
          </p:blipFill>
          <p:spPr bwMode="auto">
            <a:xfrm rot="7285648">
              <a:off x="6183312" y="5603876"/>
              <a:ext cx="474663" cy="684212"/>
            </a:xfrm>
            <a:prstGeom prst="rect">
              <a:avLst/>
            </a:prstGeom>
            <a:noFill/>
            <a:ln w="9525">
              <a:noFill/>
              <a:miter lim="800000"/>
              <a:headEnd/>
              <a:tailEnd/>
            </a:ln>
          </p:spPr>
        </p:pic>
        <p:pic>
          <p:nvPicPr>
            <p:cNvPr id="51" name="Picture 3" descr="C:\Users\liliag\AppData\Local\Microsoft\Windows\Temporary Internet Files\Content.IE5\1KV4VA5B\MCj04348590000[1].png"/>
            <p:cNvPicPr>
              <a:picLocks noChangeAspect="1" noChangeArrowheads="1"/>
            </p:cNvPicPr>
            <p:nvPr/>
          </p:nvPicPr>
          <p:blipFill>
            <a:blip r:embed="rId13"/>
            <a:srcRect/>
            <a:stretch>
              <a:fillRect/>
            </a:stretch>
          </p:blipFill>
          <p:spPr bwMode="auto">
            <a:xfrm>
              <a:off x="6407150" y="5638800"/>
              <a:ext cx="908050" cy="603250"/>
            </a:xfrm>
            <a:prstGeom prst="rect">
              <a:avLst/>
            </a:prstGeom>
            <a:noFill/>
          </p:spPr>
        </p:pic>
      </p:grpSp>
      <p:grpSp>
        <p:nvGrpSpPr>
          <p:cNvPr id="40" name="Group 51"/>
          <p:cNvGrpSpPr/>
          <p:nvPr/>
        </p:nvGrpSpPr>
        <p:grpSpPr>
          <a:xfrm>
            <a:off x="7566025" y="1163613"/>
            <a:ext cx="1196975" cy="1274787"/>
            <a:chOff x="7315200" y="1066800"/>
            <a:chExt cx="1196975" cy="1274787"/>
          </a:xfrm>
        </p:grpSpPr>
        <p:grpSp>
          <p:nvGrpSpPr>
            <p:cNvPr id="49" name="Group 63"/>
            <p:cNvGrpSpPr>
              <a:grpSpLocks/>
            </p:cNvGrpSpPr>
            <p:nvPr/>
          </p:nvGrpSpPr>
          <p:grpSpPr bwMode="auto">
            <a:xfrm>
              <a:off x="7315200" y="1066800"/>
              <a:ext cx="587375" cy="665187"/>
              <a:chOff x="7609271" y="1563349"/>
              <a:chExt cx="586985" cy="665842"/>
            </a:xfrm>
          </p:grpSpPr>
          <p:pic>
            <p:nvPicPr>
              <p:cNvPr id="66"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7" name="TextBox 66"/>
              <p:cNvSpPr txBox="1"/>
              <p:nvPr/>
            </p:nvSpPr>
            <p:spPr>
              <a:xfrm>
                <a:off x="7609271" y="1998777"/>
                <a:ext cx="586985" cy="230414"/>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ADM</a:t>
                </a:r>
              </a:p>
            </p:txBody>
          </p:sp>
        </p:grpSp>
        <p:grpSp>
          <p:nvGrpSpPr>
            <p:cNvPr id="50" name="Group 63"/>
            <p:cNvGrpSpPr>
              <a:grpSpLocks/>
            </p:cNvGrpSpPr>
            <p:nvPr/>
          </p:nvGrpSpPr>
          <p:grpSpPr bwMode="auto">
            <a:xfrm>
              <a:off x="7467600" y="1219200"/>
              <a:ext cx="587375" cy="665187"/>
              <a:chOff x="7609271" y="1563349"/>
              <a:chExt cx="586985" cy="665842"/>
            </a:xfrm>
          </p:grpSpPr>
          <p:pic>
            <p:nvPicPr>
              <p:cNvPr id="64"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5" name="TextBox 64"/>
              <p:cNvSpPr txBox="1"/>
              <p:nvPr/>
            </p:nvSpPr>
            <p:spPr>
              <a:xfrm>
                <a:off x="7609271" y="1998777"/>
                <a:ext cx="586985" cy="230414"/>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ADM</a:t>
                </a:r>
              </a:p>
            </p:txBody>
          </p:sp>
        </p:grpSp>
        <p:grpSp>
          <p:nvGrpSpPr>
            <p:cNvPr id="52" name="Group 63"/>
            <p:cNvGrpSpPr>
              <a:grpSpLocks/>
            </p:cNvGrpSpPr>
            <p:nvPr/>
          </p:nvGrpSpPr>
          <p:grpSpPr bwMode="auto">
            <a:xfrm>
              <a:off x="7620000" y="1371600"/>
              <a:ext cx="587375" cy="665187"/>
              <a:chOff x="7609271" y="1563349"/>
              <a:chExt cx="586985" cy="665842"/>
            </a:xfrm>
          </p:grpSpPr>
          <p:pic>
            <p:nvPicPr>
              <p:cNvPr id="62"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3" name="TextBox 62"/>
              <p:cNvSpPr txBox="1"/>
              <p:nvPr/>
            </p:nvSpPr>
            <p:spPr>
              <a:xfrm>
                <a:off x="7609271" y="1998777"/>
                <a:ext cx="586985" cy="230414"/>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ADM</a:t>
                </a:r>
              </a:p>
            </p:txBody>
          </p:sp>
        </p:grpSp>
        <p:grpSp>
          <p:nvGrpSpPr>
            <p:cNvPr id="53" name="Group 63"/>
            <p:cNvGrpSpPr>
              <a:grpSpLocks/>
            </p:cNvGrpSpPr>
            <p:nvPr/>
          </p:nvGrpSpPr>
          <p:grpSpPr bwMode="auto">
            <a:xfrm>
              <a:off x="7772400" y="1524000"/>
              <a:ext cx="587375" cy="665187"/>
              <a:chOff x="7609271" y="1563349"/>
              <a:chExt cx="586985" cy="665842"/>
            </a:xfrm>
          </p:grpSpPr>
          <p:pic>
            <p:nvPicPr>
              <p:cNvPr id="60"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61" name="TextBox 60"/>
              <p:cNvSpPr txBox="1"/>
              <p:nvPr/>
            </p:nvSpPr>
            <p:spPr>
              <a:xfrm>
                <a:off x="7609271" y="1998777"/>
                <a:ext cx="586985" cy="230414"/>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ADM</a:t>
                </a:r>
              </a:p>
            </p:txBody>
          </p:sp>
        </p:grpSp>
        <p:grpSp>
          <p:nvGrpSpPr>
            <p:cNvPr id="54" name="Group 63"/>
            <p:cNvGrpSpPr>
              <a:grpSpLocks/>
            </p:cNvGrpSpPr>
            <p:nvPr/>
          </p:nvGrpSpPr>
          <p:grpSpPr bwMode="auto">
            <a:xfrm>
              <a:off x="7924800" y="1676400"/>
              <a:ext cx="587375" cy="665187"/>
              <a:chOff x="7609271" y="1563349"/>
              <a:chExt cx="586985" cy="665842"/>
            </a:xfrm>
          </p:grpSpPr>
          <p:pic>
            <p:nvPicPr>
              <p:cNvPr id="58"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sp>
            <p:nvSpPr>
              <p:cNvPr id="59" name="TextBox 58"/>
              <p:cNvSpPr txBox="1"/>
              <p:nvPr/>
            </p:nvSpPr>
            <p:spPr>
              <a:xfrm>
                <a:off x="7609271" y="1998777"/>
                <a:ext cx="586985" cy="230414"/>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ADM</a:t>
                </a:r>
              </a:p>
            </p:txBody>
          </p:sp>
        </p:grpSp>
      </p:grpSp>
      <p:grpSp>
        <p:nvGrpSpPr>
          <p:cNvPr id="55" name="Group 150"/>
          <p:cNvGrpSpPr>
            <a:grpSpLocks/>
          </p:cNvGrpSpPr>
          <p:nvPr/>
        </p:nvGrpSpPr>
        <p:grpSpPr bwMode="auto">
          <a:xfrm>
            <a:off x="2895600" y="1143000"/>
            <a:ext cx="1295400" cy="1066800"/>
            <a:chOff x="3315369" y="1991026"/>
            <a:chExt cx="997812" cy="830961"/>
          </a:xfrm>
        </p:grpSpPr>
        <p:pic>
          <p:nvPicPr>
            <p:cNvPr id="81" name="Picture 18" descr="C:\Documents and Settings\aline\My Documents\Inspiration\Microsoft_Art_Brand_etc\EventsDVD_FY07\Shapes and Graphics\Windows_Vista_Icons_ for_Marketing_use\CogWheel.png"/>
            <p:cNvPicPr>
              <a:picLocks noChangeAspect="1" noChangeArrowheads="1"/>
            </p:cNvPicPr>
            <p:nvPr/>
          </p:nvPicPr>
          <p:blipFill>
            <a:blip r:embed="rId6"/>
            <a:srcRect/>
            <a:stretch>
              <a:fillRect/>
            </a:stretch>
          </p:blipFill>
          <p:spPr bwMode="auto">
            <a:xfrm>
              <a:off x="3563677" y="1991026"/>
              <a:ext cx="518651" cy="518651"/>
            </a:xfrm>
            <a:prstGeom prst="rect">
              <a:avLst/>
            </a:prstGeom>
            <a:noFill/>
            <a:ln w="9525">
              <a:noFill/>
              <a:miter lim="800000"/>
              <a:headEnd/>
              <a:tailEnd/>
            </a:ln>
          </p:spPr>
        </p:pic>
        <p:pic>
          <p:nvPicPr>
            <p:cNvPr id="82" name="Picture 19" descr="C:\Documents and Settings\aline\My Documents\Inspiration\Microsoft_Art_Brand_etc\EventsDVD_FY07\Shapes and Graphics\Windows_Vista_Icons_ for_Marketing_use\DownBlueArrow.png"/>
            <p:cNvPicPr>
              <a:picLocks noChangeAspect="1" noChangeArrowheads="1"/>
            </p:cNvPicPr>
            <p:nvPr/>
          </p:nvPicPr>
          <p:blipFill>
            <a:blip r:embed="rId18" cstate="print">
              <a:duotone>
                <a:prstClr val="black"/>
                <a:schemeClr val="accent1">
                  <a:tint val="45000"/>
                  <a:satMod val="400000"/>
                </a:schemeClr>
              </a:duotone>
              <a:lum bright="16000" contrast="62000"/>
            </a:blip>
            <a:srcRect/>
            <a:stretch>
              <a:fillRect/>
            </a:stretch>
          </p:blipFill>
          <p:spPr bwMode="auto">
            <a:xfrm flipH="1" flipV="1">
              <a:off x="3511964" y="2482536"/>
              <a:ext cx="292118" cy="334962"/>
            </a:xfrm>
            <a:prstGeom prst="rect">
              <a:avLst/>
            </a:prstGeom>
            <a:noFill/>
          </p:spPr>
        </p:pic>
        <p:pic>
          <p:nvPicPr>
            <p:cNvPr id="83" name="Picture 20" descr="C:\Documents and Settings\aline\My Documents\Inspiration\Microsoft_Art_Brand_etc\EventsDVD_FY07\Shapes and Graphics\Windows_Vista_Icons_ for_Marketing_use\DownGreenArrow.png"/>
            <p:cNvPicPr>
              <a:picLocks noChangeAspect="1" noChangeArrowheads="1"/>
            </p:cNvPicPr>
            <p:nvPr/>
          </p:nvPicPr>
          <p:blipFill>
            <a:blip r:embed="rId19"/>
            <a:srcRect/>
            <a:stretch>
              <a:fillRect/>
            </a:stretch>
          </p:blipFill>
          <p:spPr bwMode="auto">
            <a:xfrm flipH="1">
              <a:off x="3315369" y="2285891"/>
              <a:ext cx="292118" cy="334962"/>
            </a:xfrm>
            <a:prstGeom prst="rect">
              <a:avLst/>
            </a:prstGeom>
            <a:noFill/>
            <a:ln w="9525">
              <a:noFill/>
              <a:miter lim="800000"/>
              <a:headEnd/>
              <a:tailEnd/>
            </a:ln>
          </p:spPr>
        </p:pic>
        <p:pic>
          <p:nvPicPr>
            <p:cNvPr id="84"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3832414" y="2164096"/>
              <a:ext cx="480767" cy="657891"/>
            </a:xfrm>
            <a:prstGeom prst="rect">
              <a:avLst/>
            </a:prstGeom>
            <a:noFill/>
            <a:ln w="9525">
              <a:noFill/>
              <a:miter lim="800000"/>
              <a:headEnd/>
              <a:tailEnd/>
            </a:ln>
          </p:spPr>
        </p:pic>
      </p:grpSp>
      <p:sp>
        <p:nvSpPr>
          <p:cNvPr id="85" name="TextBox 84"/>
          <p:cNvSpPr txBox="1"/>
          <p:nvPr/>
        </p:nvSpPr>
        <p:spPr>
          <a:xfrm>
            <a:off x="609600" y="1285875"/>
            <a:ext cx="2581275" cy="677863"/>
          </a:xfrm>
          <a:prstGeom prst="rect">
            <a:avLst/>
          </a:prstGeom>
          <a:noFill/>
        </p:spPr>
        <p:txBody>
          <a:bodyPr>
            <a:spAutoFit/>
          </a:bodyPr>
          <a:lstStyle/>
          <a:p>
            <a:pPr>
              <a:defRPr/>
            </a:pPr>
            <a:r>
              <a:rPr lang="en-US" sz="1400" b="1" dirty="0">
                <a:solidFill>
                  <a:schemeClr val="accent1"/>
                </a:solidFill>
                <a:effectLst>
                  <a:outerShdw blurRad="63500" algn="ctr" rotWithShape="0">
                    <a:prstClr val="black">
                      <a:alpha val="50000"/>
                    </a:prstClr>
                  </a:outerShdw>
                </a:effectLst>
                <a:cs typeface="+mn-cs"/>
              </a:rPr>
              <a:t>Group Policy Service</a:t>
            </a:r>
          </a:p>
          <a:p>
            <a:pPr marL="169863" indent="-169863">
              <a:buFontTx/>
              <a:buBlip>
                <a:blip r:embed="rId5"/>
              </a:buBlip>
              <a:defRPr/>
            </a:pPr>
            <a:r>
              <a:rPr lang="en-US" sz="1200" dirty="0">
                <a:effectLst>
                  <a:outerShdw blurRad="63500" algn="ctr" rotWithShape="0">
                    <a:prstClr val="black">
                      <a:alpha val="50000"/>
                    </a:prstClr>
                  </a:outerShdw>
                </a:effectLst>
                <a:cs typeface="+mn-cs"/>
              </a:rPr>
              <a:t>GP now runs in a shared service</a:t>
            </a:r>
          </a:p>
          <a:p>
            <a:pPr marL="169863" indent="-169863">
              <a:buFontTx/>
              <a:buBlip>
                <a:blip r:embed="rId5"/>
              </a:buBlip>
              <a:defRPr/>
            </a:pPr>
            <a:r>
              <a:rPr lang="en-US" sz="1200" dirty="0">
                <a:effectLst>
                  <a:outerShdw blurRad="63500" algn="ctr" rotWithShape="0">
                    <a:prstClr val="black">
                      <a:alpha val="50000"/>
                    </a:prstClr>
                  </a:outerShdw>
                </a:effectLst>
                <a:cs typeface="+mn-cs"/>
              </a:rPr>
              <a:t>Hardened Service, more reliable</a:t>
            </a:r>
          </a:p>
        </p:txBody>
      </p:sp>
      <p:sp>
        <p:nvSpPr>
          <p:cNvPr id="86" name="TextBox 85"/>
          <p:cNvSpPr txBox="1"/>
          <p:nvPr/>
        </p:nvSpPr>
        <p:spPr>
          <a:xfrm>
            <a:off x="1371600" y="2611438"/>
            <a:ext cx="3276600" cy="1046162"/>
          </a:xfrm>
          <a:prstGeom prst="rect">
            <a:avLst/>
          </a:prstGeom>
          <a:noFill/>
        </p:spPr>
        <p:txBody>
          <a:bodyPr wrap="square">
            <a:spAutoFit/>
          </a:bodyPr>
          <a:lstStyle/>
          <a:p>
            <a:pPr>
              <a:defRPr/>
            </a:pPr>
            <a:r>
              <a:rPr lang="en-US" sz="1400" b="1" dirty="0">
                <a:solidFill>
                  <a:schemeClr val="accent1"/>
                </a:solidFill>
                <a:effectLst>
                  <a:outerShdw blurRad="63500" algn="ctr" rotWithShape="0">
                    <a:prstClr val="black">
                      <a:alpha val="50000"/>
                    </a:prstClr>
                  </a:outerShdw>
                </a:effectLst>
                <a:cs typeface="+mn-cs"/>
              </a:rPr>
              <a:t>Group Policy Settings</a:t>
            </a:r>
          </a:p>
          <a:p>
            <a:pPr marL="169863" indent="-169863">
              <a:buFontTx/>
              <a:buBlip>
                <a:blip r:embed="rId5"/>
              </a:buBlip>
              <a:defRPr/>
            </a:pPr>
            <a:r>
              <a:rPr lang="en-US" sz="1200" dirty="0">
                <a:effectLst>
                  <a:outerShdw blurRad="63500" algn="ctr" rotWithShape="0">
                    <a:prstClr val="black">
                      <a:alpha val="50000"/>
                    </a:prstClr>
                  </a:outerShdw>
                </a:effectLst>
                <a:cs typeface="+mn-cs"/>
              </a:rPr>
              <a:t>Over 800 </a:t>
            </a:r>
            <a:r>
              <a:rPr lang="en-US" sz="1200" i="1" dirty="0">
                <a:effectLst>
                  <a:outerShdw blurRad="63500" algn="ctr" rotWithShape="0">
                    <a:prstClr val="black">
                      <a:alpha val="50000"/>
                    </a:prstClr>
                  </a:outerShdw>
                </a:effectLst>
                <a:cs typeface="+mn-cs"/>
              </a:rPr>
              <a:t>new</a:t>
            </a:r>
            <a:r>
              <a:rPr lang="en-US" sz="1200" dirty="0">
                <a:effectLst>
                  <a:outerShdw blurRad="63500" algn="ctr" rotWithShape="0">
                    <a:prstClr val="black">
                      <a:alpha val="50000"/>
                    </a:prstClr>
                  </a:outerShdw>
                </a:effectLst>
                <a:cs typeface="+mn-cs"/>
              </a:rPr>
              <a:t> policy changes </a:t>
            </a:r>
            <a:br>
              <a:rPr lang="en-US" sz="1200" dirty="0">
                <a:effectLst>
                  <a:outerShdw blurRad="63500" algn="ctr" rotWithShape="0">
                    <a:prstClr val="black">
                      <a:alpha val="50000"/>
                    </a:prstClr>
                  </a:outerShdw>
                </a:effectLst>
                <a:cs typeface="+mn-cs"/>
              </a:rPr>
            </a:br>
            <a:r>
              <a:rPr lang="en-US" sz="1200" dirty="0">
                <a:effectLst>
                  <a:outerShdw blurRad="63500" algn="ctr" rotWithShape="0">
                    <a:prstClr val="black">
                      <a:alpha val="50000"/>
                    </a:prstClr>
                  </a:outerShdw>
                </a:effectLst>
                <a:cs typeface="+mn-cs"/>
              </a:rPr>
              <a:t>with Windows Vista</a:t>
            </a:r>
          </a:p>
          <a:p>
            <a:pPr marL="169863" indent="-169863">
              <a:buFontTx/>
              <a:buBlip>
                <a:blip r:embed="rId5"/>
              </a:buBlip>
              <a:defRPr/>
            </a:pPr>
            <a:r>
              <a:rPr lang="en-US" sz="1200" dirty="0">
                <a:effectLst>
                  <a:outerShdw blurRad="63500" algn="ctr" rotWithShape="0">
                    <a:prstClr val="black">
                      <a:alpha val="50000"/>
                    </a:prstClr>
                  </a:outerShdw>
                </a:effectLst>
                <a:cs typeface="+mn-cs"/>
              </a:rPr>
              <a:t>Extended GP for new Windows </a:t>
            </a:r>
            <a:br>
              <a:rPr lang="en-US" sz="1200" dirty="0">
                <a:effectLst>
                  <a:outerShdw blurRad="63500" algn="ctr" rotWithShape="0">
                    <a:prstClr val="black">
                      <a:alpha val="50000"/>
                    </a:prstClr>
                  </a:outerShdw>
                </a:effectLst>
                <a:cs typeface="+mn-cs"/>
              </a:rPr>
            </a:br>
            <a:r>
              <a:rPr lang="en-US" sz="1200" dirty="0">
                <a:effectLst>
                  <a:outerShdw blurRad="63500" algn="ctr" rotWithShape="0">
                    <a:prstClr val="black">
                      <a:alpha val="50000"/>
                    </a:prstClr>
                  </a:outerShdw>
                </a:effectLst>
                <a:cs typeface="+mn-cs"/>
              </a:rPr>
              <a:t>Vista features</a:t>
            </a:r>
          </a:p>
        </p:txBody>
      </p:sp>
      <p:grpSp>
        <p:nvGrpSpPr>
          <p:cNvPr id="56" name="Group 51"/>
          <p:cNvGrpSpPr>
            <a:grpSpLocks/>
          </p:cNvGrpSpPr>
          <p:nvPr/>
        </p:nvGrpSpPr>
        <p:grpSpPr bwMode="auto">
          <a:xfrm>
            <a:off x="304800" y="2286000"/>
            <a:ext cx="1371600" cy="1447800"/>
            <a:chOff x="288131" y="3078163"/>
            <a:chExt cx="960818" cy="958644"/>
          </a:xfrm>
        </p:grpSpPr>
        <p:pic>
          <p:nvPicPr>
            <p:cNvPr id="88" name="Picture 21" descr="C:\Documents and Settings\aline\My Documents\Inspiration\Microsoft_Art_Brand_etc\EventsDVD_FY07\Shapes and Graphics\Windows_Vista_Icons_ for_Marketing_use\Computer.png"/>
            <p:cNvPicPr>
              <a:picLocks noChangeAspect="1" noChangeArrowheads="1"/>
            </p:cNvPicPr>
            <p:nvPr/>
          </p:nvPicPr>
          <p:blipFill>
            <a:blip r:embed="rId8"/>
            <a:srcRect/>
            <a:stretch>
              <a:fillRect/>
            </a:stretch>
          </p:blipFill>
          <p:spPr bwMode="auto">
            <a:xfrm>
              <a:off x="288131" y="3078163"/>
              <a:ext cx="868363" cy="868363"/>
            </a:xfrm>
            <a:prstGeom prst="rect">
              <a:avLst/>
            </a:prstGeom>
            <a:noFill/>
            <a:ln w="9525">
              <a:noFill/>
              <a:miter lim="800000"/>
              <a:headEnd/>
              <a:tailEnd/>
            </a:ln>
          </p:spPr>
        </p:pic>
        <p:pic>
          <p:nvPicPr>
            <p:cNvPr id="89" name="Picture 27" descr="C:\Documents and Settings\aline\My Documents\Inspiration\Microsoft_Art_Brand_etc\EventsDVD_FY07\Shapes and Graphics\Windows_Vista_Icons_ for_Marketing_use\Vista Icons off the web\msconfig.exe_I0080_0409.png"/>
            <p:cNvPicPr>
              <a:picLocks noChangeAspect="1" noChangeArrowheads="1"/>
            </p:cNvPicPr>
            <p:nvPr/>
          </p:nvPicPr>
          <p:blipFill>
            <a:blip r:embed="rId9"/>
            <a:srcRect/>
            <a:stretch>
              <a:fillRect/>
            </a:stretch>
          </p:blipFill>
          <p:spPr bwMode="auto">
            <a:xfrm>
              <a:off x="334549" y="3122407"/>
              <a:ext cx="914400" cy="914400"/>
            </a:xfrm>
            <a:prstGeom prst="rect">
              <a:avLst/>
            </a:prstGeom>
            <a:noFill/>
            <a:ln w="9525">
              <a:noFill/>
              <a:miter lim="800000"/>
              <a:headEnd/>
              <a:tailEnd/>
            </a:ln>
          </p:spPr>
        </p:pic>
      </p:grpSp>
      <p:sp>
        <p:nvSpPr>
          <p:cNvPr id="90" name="TextBox 89"/>
          <p:cNvSpPr txBox="1"/>
          <p:nvPr/>
        </p:nvSpPr>
        <p:spPr>
          <a:xfrm>
            <a:off x="304800" y="3936746"/>
            <a:ext cx="3962400" cy="1200329"/>
          </a:xfrm>
          <a:prstGeom prst="rect">
            <a:avLst/>
          </a:prstGeom>
          <a:noFill/>
        </p:spPr>
        <p:txBody>
          <a:bodyPr wrap="square">
            <a:spAutoFit/>
          </a:bodyPr>
          <a:lstStyle/>
          <a:p>
            <a:pPr>
              <a:defRPr/>
            </a:pPr>
            <a:r>
              <a:rPr lang="en-US" sz="1400" b="1" dirty="0">
                <a:solidFill>
                  <a:schemeClr val="accent1"/>
                </a:solidFill>
                <a:effectLst>
                  <a:outerShdw blurRad="63500" algn="ctr" rotWithShape="0">
                    <a:prstClr val="black">
                      <a:alpha val="50000"/>
                    </a:prstClr>
                  </a:outerShdw>
                </a:effectLst>
                <a:cs typeface="+mn-cs"/>
              </a:rPr>
              <a:t>Network Location </a:t>
            </a:r>
            <a:br>
              <a:rPr lang="en-US" sz="1400" b="1" dirty="0">
                <a:solidFill>
                  <a:schemeClr val="accent1"/>
                </a:solidFill>
                <a:effectLst>
                  <a:outerShdw blurRad="63500" algn="ctr" rotWithShape="0">
                    <a:prstClr val="black">
                      <a:alpha val="50000"/>
                    </a:prstClr>
                  </a:outerShdw>
                </a:effectLst>
                <a:cs typeface="+mn-cs"/>
              </a:rPr>
            </a:br>
            <a:r>
              <a:rPr lang="en-US" sz="1400" b="1" dirty="0">
                <a:solidFill>
                  <a:schemeClr val="accent1"/>
                </a:solidFill>
                <a:effectLst>
                  <a:outerShdw blurRad="63500" algn="ctr" rotWithShape="0">
                    <a:prstClr val="black">
                      <a:alpha val="50000"/>
                    </a:prstClr>
                  </a:outerShdw>
                </a:effectLst>
                <a:cs typeface="+mn-cs"/>
              </a:rPr>
              <a:t>Awareness (NLA)</a:t>
            </a:r>
          </a:p>
          <a:p>
            <a:pPr marL="169863" indent="-169863">
              <a:buFontTx/>
              <a:buBlip>
                <a:blip r:embed="rId5"/>
              </a:buBlip>
              <a:defRPr/>
            </a:pPr>
            <a:r>
              <a:rPr lang="en-US" sz="1100" dirty="0">
                <a:effectLst>
                  <a:outerShdw blurRad="63500" algn="ctr" rotWithShape="0">
                    <a:prstClr val="black">
                      <a:alpha val="50000"/>
                    </a:prstClr>
                  </a:outerShdw>
                </a:effectLst>
                <a:cs typeface="+mn-cs"/>
              </a:rPr>
              <a:t>NLA service provides the latest </a:t>
            </a:r>
            <a:br>
              <a:rPr lang="en-US" sz="1100" dirty="0">
                <a:effectLst>
                  <a:outerShdw blurRad="63500" algn="ctr" rotWithShape="0">
                    <a:prstClr val="black">
                      <a:alpha val="50000"/>
                    </a:prstClr>
                  </a:outerShdw>
                </a:effectLst>
                <a:cs typeface="+mn-cs"/>
              </a:rPr>
            </a:br>
            <a:r>
              <a:rPr lang="en-US" sz="1100" dirty="0">
                <a:effectLst>
                  <a:outerShdw blurRad="63500" algn="ctr" rotWithShape="0">
                    <a:prstClr val="black">
                      <a:alpha val="50000"/>
                    </a:prstClr>
                  </a:outerShdw>
                </a:effectLst>
                <a:cs typeface="+mn-cs"/>
              </a:rPr>
              <a:t>network information</a:t>
            </a:r>
          </a:p>
          <a:p>
            <a:pPr marL="169863" indent="-169863">
              <a:buFontTx/>
              <a:buBlip>
                <a:blip r:embed="rId5"/>
              </a:buBlip>
              <a:defRPr/>
            </a:pPr>
            <a:r>
              <a:rPr lang="en-US" sz="1100" dirty="0">
                <a:effectLst>
                  <a:outerShdw blurRad="63500" algn="ctr" rotWithShape="0">
                    <a:prstClr val="black">
                      <a:alpha val="50000"/>
                    </a:prstClr>
                  </a:outerShdw>
                </a:effectLst>
                <a:cs typeface="+mn-cs"/>
              </a:rPr>
              <a:t>Applications can query or register with </a:t>
            </a:r>
            <a:br>
              <a:rPr lang="en-US" sz="1100" dirty="0">
                <a:effectLst>
                  <a:outerShdw blurRad="63500" algn="ctr" rotWithShape="0">
                    <a:prstClr val="black">
                      <a:alpha val="50000"/>
                    </a:prstClr>
                  </a:outerShdw>
                </a:effectLst>
                <a:cs typeface="+mn-cs"/>
              </a:rPr>
            </a:br>
            <a:r>
              <a:rPr lang="en-US" sz="1100" dirty="0">
                <a:effectLst>
                  <a:outerShdw blurRad="63500" algn="ctr" rotWithShape="0">
                    <a:prstClr val="black">
                      <a:alpha val="50000"/>
                    </a:prstClr>
                  </a:outerShdw>
                </a:effectLst>
                <a:cs typeface="+mn-cs"/>
              </a:rPr>
              <a:t>NLA for network change indications</a:t>
            </a:r>
          </a:p>
        </p:txBody>
      </p:sp>
      <p:grpSp>
        <p:nvGrpSpPr>
          <p:cNvPr id="57" name="Group 145"/>
          <p:cNvGrpSpPr>
            <a:grpSpLocks/>
          </p:cNvGrpSpPr>
          <p:nvPr/>
        </p:nvGrpSpPr>
        <p:grpSpPr bwMode="auto">
          <a:xfrm>
            <a:off x="3124200" y="4070275"/>
            <a:ext cx="890588" cy="708025"/>
            <a:chOff x="199336" y="4689986"/>
            <a:chExt cx="890531" cy="707923"/>
          </a:xfrm>
        </p:grpSpPr>
        <p:pic>
          <p:nvPicPr>
            <p:cNvPr id="92" name="Picture 13" descr="C:\Documents and Settings\aline\My Documents\Inspiration\Microsoft_Art_Brand_etc\EventsDVD_FY07\Shapes and Graphics\Windows_Vista_Icons_ for_Marketing_use\Connected.png"/>
            <p:cNvPicPr>
              <a:picLocks noChangeAspect="1" noChangeArrowheads="1"/>
            </p:cNvPicPr>
            <p:nvPr/>
          </p:nvPicPr>
          <p:blipFill>
            <a:blip r:embed="rId11"/>
            <a:srcRect/>
            <a:stretch>
              <a:fillRect/>
            </a:stretch>
          </p:blipFill>
          <p:spPr bwMode="auto">
            <a:xfrm>
              <a:off x="413953" y="4689986"/>
              <a:ext cx="675914" cy="698633"/>
            </a:xfrm>
            <a:prstGeom prst="rect">
              <a:avLst/>
            </a:prstGeom>
            <a:noFill/>
            <a:ln w="9525">
              <a:noFill/>
              <a:miter lim="800000"/>
              <a:headEnd/>
              <a:tailEnd/>
            </a:ln>
          </p:spPr>
        </p:pic>
        <p:pic>
          <p:nvPicPr>
            <p:cNvPr id="93" name="Picture 12" descr="C:\Documents and Settings\aline\My Documents\Inspiration\Microsoft_Art_Brand_etc\EventsDVD_FY07\Shapes and Graphics\Windows_Vista_Icons_ for_Marketing_use\Search.png"/>
            <p:cNvPicPr>
              <a:picLocks noChangeAspect="1" noChangeArrowheads="1"/>
            </p:cNvPicPr>
            <p:nvPr/>
          </p:nvPicPr>
          <p:blipFill>
            <a:blip r:embed="rId12"/>
            <a:srcRect/>
            <a:stretch>
              <a:fillRect/>
            </a:stretch>
          </p:blipFill>
          <p:spPr bwMode="auto">
            <a:xfrm flipH="1">
              <a:off x="199336" y="4836316"/>
              <a:ext cx="561594" cy="561593"/>
            </a:xfrm>
            <a:prstGeom prst="rect">
              <a:avLst/>
            </a:prstGeom>
            <a:noFill/>
            <a:ln w="9525">
              <a:noFill/>
              <a:miter lim="800000"/>
              <a:headEnd/>
              <a:tailEnd/>
            </a:ln>
          </p:spPr>
        </p:pic>
      </p:grpSp>
      <p:sp>
        <p:nvSpPr>
          <p:cNvPr id="98" name="TextBox 97"/>
          <p:cNvSpPr txBox="1"/>
          <p:nvPr/>
        </p:nvSpPr>
        <p:spPr>
          <a:xfrm>
            <a:off x="1524000" y="5325100"/>
            <a:ext cx="2716213" cy="984250"/>
          </a:xfrm>
          <a:prstGeom prst="rect">
            <a:avLst/>
          </a:prstGeom>
          <a:noFill/>
        </p:spPr>
        <p:txBody>
          <a:bodyPr wrap="square">
            <a:spAutoFit/>
          </a:bodyPr>
          <a:lstStyle/>
          <a:p>
            <a:pPr>
              <a:defRPr/>
            </a:pPr>
            <a:r>
              <a:rPr lang="en-US" sz="1400" b="1" dirty="0">
                <a:solidFill>
                  <a:schemeClr val="accent1"/>
                </a:solidFill>
                <a:effectLst>
                  <a:outerShdw blurRad="63500" algn="ctr" rotWithShape="0">
                    <a:prstClr val="black">
                      <a:alpha val="50000"/>
                    </a:prstClr>
                  </a:outerShdw>
                </a:effectLst>
                <a:cs typeface="+mn-cs"/>
              </a:rPr>
              <a:t>Group Policy Logging</a:t>
            </a:r>
          </a:p>
          <a:p>
            <a:pPr marL="169863" indent="-169863">
              <a:buFontTx/>
              <a:buBlip>
                <a:blip r:embed="rId5"/>
              </a:buBlip>
              <a:defRPr/>
            </a:pPr>
            <a:r>
              <a:rPr lang="en-US" sz="1100" dirty="0">
                <a:effectLst>
                  <a:outerShdw blurRad="63500" algn="ctr" rotWithShape="0">
                    <a:prstClr val="black">
                      <a:alpha val="50000"/>
                    </a:prstClr>
                  </a:outerShdw>
                </a:effectLst>
                <a:cs typeface="+mn-cs"/>
              </a:rPr>
              <a:t>Administrative log</a:t>
            </a:r>
          </a:p>
          <a:p>
            <a:pPr marL="169863" indent="-169863">
              <a:buFontTx/>
              <a:buBlip>
                <a:blip r:embed="rId5"/>
              </a:buBlip>
              <a:defRPr/>
            </a:pPr>
            <a:r>
              <a:rPr lang="en-US" sz="1100" dirty="0">
                <a:effectLst>
                  <a:outerShdw blurRad="63500" algn="ctr" rotWithShape="0">
                    <a:prstClr val="black">
                      <a:alpha val="50000"/>
                    </a:prstClr>
                  </a:outerShdw>
                </a:effectLst>
                <a:cs typeface="+mn-cs"/>
              </a:rPr>
              <a:t>Applications and Services log</a:t>
            </a:r>
          </a:p>
          <a:p>
            <a:pPr marL="169863" indent="-169863">
              <a:buFontTx/>
              <a:buBlip>
                <a:blip r:embed="rId5"/>
              </a:buBlip>
              <a:defRPr/>
            </a:pPr>
            <a:r>
              <a:rPr lang="en-US" sz="1100" dirty="0">
                <a:effectLst>
                  <a:outerShdw blurRad="63500" algn="ctr" rotWithShape="0">
                    <a:prstClr val="black">
                      <a:alpha val="50000"/>
                    </a:prstClr>
                  </a:outerShdw>
                </a:effectLst>
                <a:cs typeface="+mn-cs"/>
              </a:rPr>
              <a:t>XML based event logs</a:t>
            </a:r>
          </a:p>
          <a:p>
            <a:pPr marL="169863" indent="-169863">
              <a:buFontTx/>
              <a:buBlip>
                <a:blip r:embed="rId5"/>
              </a:buBlip>
              <a:defRPr/>
            </a:pPr>
            <a:r>
              <a:rPr lang="en-US" sz="1100" dirty="0">
                <a:effectLst>
                  <a:outerShdw blurRad="63500" algn="ctr" rotWithShape="0">
                    <a:prstClr val="black">
                      <a:alpha val="50000"/>
                    </a:prstClr>
                  </a:outerShdw>
                </a:effectLst>
                <a:cs typeface="+mn-cs"/>
              </a:rPr>
              <a:t>New Tools - </a:t>
            </a:r>
            <a:r>
              <a:rPr lang="en-US" sz="1100" dirty="0" err="1">
                <a:effectLst>
                  <a:outerShdw blurRad="63500" algn="ctr" rotWithShape="0">
                    <a:prstClr val="black">
                      <a:alpha val="50000"/>
                    </a:prstClr>
                  </a:outerShdw>
                </a:effectLst>
                <a:cs typeface="+mn-cs"/>
              </a:rPr>
              <a:t>GPOLogView</a:t>
            </a:r>
            <a:endParaRPr lang="en-US" sz="1100" dirty="0">
              <a:effectLst>
                <a:outerShdw blurRad="63500" algn="ctr" rotWithShape="0">
                  <a:prstClr val="black">
                    <a:alpha val="50000"/>
                  </a:prstClr>
                </a:outerShdw>
              </a:effectLst>
              <a:cs typeface="+mn-cs"/>
            </a:endParaRPr>
          </a:p>
        </p:txBody>
      </p:sp>
      <p:pic>
        <p:nvPicPr>
          <p:cNvPr id="99" name="Picture 28" descr="C:\Documents and Settings\aline\My Documents\Inspiration\Microsoft_Art_Brand_etc\EventsDVD_FY07\Shapes and Graphics\Windows_Vista_Icons_ for_Marketing_use\Vista Icons off the web\CompatUI.dll_I00d2_0409.png"/>
          <p:cNvPicPr>
            <a:picLocks noChangeAspect="1" noChangeArrowheads="1"/>
          </p:cNvPicPr>
          <p:nvPr/>
        </p:nvPicPr>
        <p:blipFill>
          <a:blip r:embed="rId14"/>
          <a:srcRect/>
          <a:stretch>
            <a:fillRect/>
          </a:stretch>
        </p:blipFill>
        <p:spPr bwMode="auto">
          <a:xfrm>
            <a:off x="685800" y="5553700"/>
            <a:ext cx="508000" cy="508000"/>
          </a:xfrm>
          <a:prstGeom prst="rect">
            <a:avLst/>
          </a:prstGeom>
          <a:noFill/>
          <a:ln w="9525">
            <a:noFill/>
            <a:miter lim="800000"/>
            <a:headEnd/>
            <a:tailEnd/>
          </a:ln>
        </p:spPr>
      </p:pic>
      <p:sp>
        <p:nvSpPr>
          <p:cNvPr id="100" name="TextBox 99"/>
          <p:cNvSpPr txBox="1"/>
          <p:nvPr/>
        </p:nvSpPr>
        <p:spPr>
          <a:xfrm>
            <a:off x="5360988" y="1371600"/>
            <a:ext cx="2674937" cy="677863"/>
          </a:xfrm>
          <a:prstGeom prst="rect">
            <a:avLst/>
          </a:prstGeom>
          <a:noFill/>
        </p:spPr>
        <p:txBody>
          <a:bodyPr>
            <a:spAutoFit/>
          </a:bodyPr>
          <a:lstStyle/>
          <a:p>
            <a:pPr>
              <a:defRPr/>
            </a:pPr>
            <a:r>
              <a:rPr lang="en-US" sz="1400" b="1" dirty="0">
                <a:solidFill>
                  <a:schemeClr val="accent1"/>
                </a:solidFill>
                <a:effectLst>
                  <a:outerShdw blurRad="63500" algn="ctr" rotWithShape="0">
                    <a:prstClr val="black">
                      <a:alpha val="50000"/>
                    </a:prstClr>
                  </a:outerShdw>
                </a:effectLst>
                <a:cs typeface="+mn-cs"/>
              </a:rPr>
              <a:t>Group Policy Templates</a:t>
            </a:r>
          </a:p>
          <a:p>
            <a:pPr marL="169863" indent="-169863">
              <a:buFontTx/>
              <a:buBlip>
                <a:blip r:embed="rId5"/>
              </a:buBlip>
              <a:defRPr/>
            </a:pPr>
            <a:r>
              <a:rPr lang="en-US" sz="1200" dirty="0">
                <a:effectLst>
                  <a:outerShdw blurRad="63500" algn="ctr" rotWithShape="0">
                    <a:prstClr val="black">
                      <a:alpha val="50000"/>
                    </a:prstClr>
                  </a:outerShdw>
                </a:effectLst>
                <a:cs typeface="+mn-cs"/>
              </a:rPr>
              <a:t>ADM Templates now in </a:t>
            </a:r>
            <a:br>
              <a:rPr lang="en-US" sz="1200" dirty="0">
                <a:effectLst>
                  <a:outerShdw blurRad="63500" algn="ctr" rotWithShape="0">
                    <a:prstClr val="black">
                      <a:alpha val="50000"/>
                    </a:prstClr>
                  </a:outerShdw>
                </a:effectLst>
                <a:cs typeface="+mn-cs"/>
              </a:rPr>
            </a:br>
            <a:r>
              <a:rPr lang="en-US" sz="1200" dirty="0">
                <a:effectLst>
                  <a:outerShdw blurRad="63500" algn="ctr" rotWithShape="0">
                    <a:prstClr val="black">
                      <a:alpha val="50000"/>
                    </a:prstClr>
                  </a:outerShdw>
                </a:effectLst>
                <a:cs typeface="+mn-cs"/>
              </a:rPr>
              <a:t>ADMX files (ADMX, ADML)</a:t>
            </a:r>
          </a:p>
        </p:txBody>
      </p:sp>
      <p:grpSp>
        <p:nvGrpSpPr>
          <p:cNvPr id="68" name="Group 63"/>
          <p:cNvGrpSpPr>
            <a:grpSpLocks/>
          </p:cNvGrpSpPr>
          <p:nvPr/>
        </p:nvGrpSpPr>
        <p:grpSpPr bwMode="auto">
          <a:xfrm>
            <a:off x="7434263" y="1228725"/>
            <a:ext cx="1481137" cy="1133475"/>
            <a:chOff x="7482355" y="1094600"/>
            <a:chExt cx="1480154" cy="1134591"/>
          </a:xfrm>
        </p:grpSpPr>
        <p:pic>
          <p:nvPicPr>
            <p:cNvPr id="102"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2">
                  <a:tint val="45000"/>
                  <a:satMod val="400000"/>
                </a:schemeClr>
              </a:duotone>
            </a:blip>
            <a:srcRect/>
            <a:stretch>
              <a:fillRect/>
            </a:stretch>
          </p:blipFill>
          <p:spPr bwMode="auto">
            <a:xfrm>
              <a:off x="8261361" y="1563349"/>
              <a:ext cx="442452" cy="442452"/>
            </a:xfrm>
            <a:prstGeom prst="rect">
              <a:avLst/>
            </a:prstGeom>
            <a:noFill/>
          </p:spPr>
        </p:pic>
        <p:pic>
          <p:nvPicPr>
            <p:cNvPr id="103" name="Picture 14" descr="C:\Documents and Settings\aline\My Documents\Inspiration\Microsoft_Art_Brand_etc\EventsDVD_FY07\Shapes and Graphics\Windows_Vista_Icons_ for_Marketing_use\Internet.png"/>
            <p:cNvPicPr>
              <a:picLocks noChangeAspect="1" noChangeArrowheads="1"/>
            </p:cNvPicPr>
            <p:nvPr/>
          </p:nvPicPr>
          <p:blipFill>
            <a:blip r:embed="rId20"/>
            <a:srcRect/>
            <a:stretch>
              <a:fillRect/>
            </a:stretch>
          </p:blipFill>
          <p:spPr bwMode="auto">
            <a:xfrm>
              <a:off x="8382326" y="1688148"/>
              <a:ext cx="221226" cy="221226"/>
            </a:xfrm>
            <a:prstGeom prst="rect">
              <a:avLst/>
            </a:prstGeom>
            <a:noFill/>
            <a:ln w="9525">
              <a:noFill/>
              <a:miter lim="800000"/>
              <a:headEnd/>
              <a:tailEnd/>
            </a:ln>
          </p:spPr>
        </p:pic>
        <p:pic>
          <p:nvPicPr>
            <p:cNvPr id="104" name="Picture 15" descr="C:\Documents and Settings\aline\My Documents\Inspiration\Microsoft_Art_Brand_etc\EventsDVD_FY07\Shapes and Graphics\Windows_Vista_Icons_ for_Marketing_use\GenericDoc.png"/>
            <p:cNvPicPr>
              <a:picLocks noChangeAspect="1" noChangeArrowheads="1"/>
            </p:cNvPicPr>
            <p:nvPr/>
          </p:nvPicPr>
          <p:blipFill>
            <a:blip r:embed="rId17" cstate="print">
              <a:duotone>
                <a:prstClr val="black"/>
                <a:schemeClr val="accent4">
                  <a:tint val="45000"/>
                  <a:satMod val="400000"/>
                </a:schemeClr>
              </a:duotone>
            </a:blip>
            <a:srcRect/>
            <a:stretch>
              <a:fillRect/>
            </a:stretch>
          </p:blipFill>
          <p:spPr bwMode="auto">
            <a:xfrm>
              <a:off x="7681224" y="1563349"/>
              <a:ext cx="442452" cy="442452"/>
            </a:xfrm>
            <a:prstGeom prst="rect">
              <a:avLst/>
            </a:prstGeom>
            <a:noFill/>
          </p:spPr>
        </p:pic>
        <p:pic>
          <p:nvPicPr>
            <p:cNvPr id="105" name="Picture 29" descr="C:\Documents and Settings\aline\My Documents\Inspiration\Microsoft_Art_Brand_etc\EventsDVD_FY07\Shapes and Graphics\Arrows - arrow\Gold Gradient Collection\arrow 0 gold  arrow curved 2.png"/>
            <p:cNvPicPr>
              <a:picLocks noChangeAspect="1" noChangeArrowheads="1"/>
            </p:cNvPicPr>
            <p:nvPr/>
          </p:nvPicPr>
          <p:blipFill>
            <a:blip r:embed="rId16"/>
            <a:srcRect/>
            <a:stretch>
              <a:fillRect/>
            </a:stretch>
          </p:blipFill>
          <p:spPr bwMode="auto">
            <a:xfrm rot="7508890">
              <a:off x="7945604" y="1582786"/>
              <a:ext cx="474385" cy="510276"/>
            </a:xfrm>
            <a:prstGeom prst="rect">
              <a:avLst/>
            </a:prstGeom>
            <a:noFill/>
            <a:ln w="9525">
              <a:noFill/>
              <a:miter lim="800000"/>
              <a:headEnd/>
              <a:tailEnd/>
            </a:ln>
          </p:spPr>
        </p:pic>
        <p:sp>
          <p:nvSpPr>
            <p:cNvPr id="106" name="TextBox 105"/>
            <p:cNvSpPr txBox="1"/>
            <p:nvPr/>
          </p:nvSpPr>
          <p:spPr>
            <a:xfrm>
              <a:off x="7482355" y="1094600"/>
              <a:ext cx="1480154" cy="368663"/>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Windows Vista/Windows Server 2008</a:t>
              </a:r>
            </a:p>
          </p:txBody>
        </p:sp>
        <p:sp>
          <p:nvSpPr>
            <p:cNvPr id="107" name="TextBox 106"/>
            <p:cNvSpPr txBox="1"/>
            <p:nvPr/>
          </p:nvSpPr>
          <p:spPr>
            <a:xfrm>
              <a:off x="7609271" y="1998777"/>
              <a:ext cx="586985" cy="230414"/>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ADM</a:t>
              </a:r>
            </a:p>
          </p:txBody>
        </p:sp>
        <p:sp>
          <p:nvSpPr>
            <p:cNvPr id="108" name="TextBox 107"/>
            <p:cNvSpPr txBox="1"/>
            <p:nvPr/>
          </p:nvSpPr>
          <p:spPr>
            <a:xfrm>
              <a:off x="8204188" y="1998777"/>
              <a:ext cx="586985" cy="230414"/>
            </a:xfrm>
            <a:prstGeom prst="rect">
              <a:avLst/>
            </a:prstGeom>
            <a:noFill/>
          </p:spPr>
          <p:txBody>
            <a:bodyPr>
              <a:spAutoFit/>
            </a:bodyPr>
            <a:lstStyle/>
            <a:p>
              <a:pPr algn="ctr">
                <a:defRPr/>
              </a:pPr>
              <a:r>
                <a:rPr lang="en-US" sz="900" dirty="0">
                  <a:solidFill>
                    <a:schemeClr val="accent1"/>
                  </a:solidFill>
                  <a:effectLst>
                    <a:outerShdw blurRad="63500" algn="ctr" rotWithShape="0">
                      <a:prstClr val="black">
                        <a:alpha val="40000"/>
                      </a:prstClr>
                    </a:outerShdw>
                  </a:effectLst>
                  <a:cs typeface="+mn-cs"/>
                </a:rPr>
                <a:t>ADMX</a:t>
              </a:r>
            </a:p>
          </p:txBody>
        </p:sp>
      </p:grpSp>
      <p:grpSp>
        <p:nvGrpSpPr>
          <p:cNvPr id="69" name="Group 149"/>
          <p:cNvGrpSpPr>
            <a:grpSpLocks/>
          </p:cNvGrpSpPr>
          <p:nvPr/>
        </p:nvGrpSpPr>
        <p:grpSpPr bwMode="auto">
          <a:xfrm>
            <a:off x="5105400" y="3387725"/>
            <a:ext cx="708025" cy="877887"/>
            <a:chOff x="5286974" y="3135315"/>
            <a:chExt cx="707178" cy="877737"/>
          </a:xfrm>
        </p:grpSpPr>
        <p:pic>
          <p:nvPicPr>
            <p:cNvPr id="110"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286974" y="3135315"/>
              <a:ext cx="480767" cy="657891"/>
            </a:xfrm>
            <a:prstGeom prst="rect">
              <a:avLst/>
            </a:prstGeom>
            <a:noFill/>
            <a:ln w="9525">
              <a:noFill/>
              <a:miter lim="800000"/>
              <a:headEnd/>
              <a:tailEnd/>
            </a:ln>
          </p:spPr>
        </p:pic>
        <p:pic>
          <p:nvPicPr>
            <p:cNvPr id="111" name="Picture 16" descr="C:\Documents and Settings\aline\My Documents\Inspiration\Microsoft_Art_Brand_etc\EventsDVD_FY07\Shapes and Graphics\Windows_Vista_Icons_ for_Marketing_use\Router.png"/>
            <p:cNvPicPr>
              <a:picLocks noChangeAspect="1" noChangeArrowheads="1"/>
            </p:cNvPicPr>
            <p:nvPr/>
          </p:nvPicPr>
          <p:blipFill>
            <a:blip r:embed="rId4"/>
            <a:srcRect/>
            <a:stretch>
              <a:fillRect/>
            </a:stretch>
          </p:blipFill>
          <p:spPr bwMode="auto">
            <a:xfrm>
              <a:off x="5508325" y="3527225"/>
              <a:ext cx="485827" cy="485827"/>
            </a:xfrm>
            <a:prstGeom prst="rect">
              <a:avLst/>
            </a:prstGeom>
            <a:noFill/>
            <a:ln w="9525">
              <a:noFill/>
              <a:miter lim="800000"/>
              <a:headEnd/>
              <a:tailEnd/>
            </a:ln>
          </p:spPr>
        </p:pic>
      </p:grpSp>
      <p:sp>
        <p:nvSpPr>
          <p:cNvPr id="112" name="TextBox 111"/>
          <p:cNvSpPr txBox="1"/>
          <p:nvPr/>
        </p:nvSpPr>
        <p:spPr>
          <a:xfrm>
            <a:off x="5143500" y="2438400"/>
            <a:ext cx="1976438" cy="307975"/>
          </a:xfrm>
          <a:prstGeom prst="rect">
            <a:avLst/>
          </a:prstGeom>
          <a:noFill/>
        </p:spPr>
        <p:txBody>
          <a:bodyPr>
            <a:spAutoFit/>
          </a:bodyPr>
          <a:lstStyle/>
          <a:p>
            <a:pPr>
              <a:defRPr/>
            </a:pPr>
            <a:r>
              <a:rPr lang="en-US" sz="1400" b="1" dirty="0">
                <a:solidFill>
                  <a:schemeClr val="accent1"/>
                </a:solidFill>
                <a:effectLst>
                  <a:outerShdw blurRad="38100" dist="38100" dir="2700000" algn="tl">
                    <a:srgbClr val="000000">
                      <a:alpha val="43137"/>
                    </a:srgbClr>
                  </a:outerShdw>
                </a:effectLst>
                <a:cs typeface="+mn-cs"/>
              </a:rPr>
              <a:t>Multiple Local GPOs</a:t>
            </a:r>
            <a:r>
              <a:rPr lang="en-US" sz="1400" dirty="0">
                <a:solidFill>
                  <a:schemeClr val="accent1"/>
                </a:solidFill>
                <a:cs typeface="+mn-cs"/>
              </a:rPr>
              <a:t> </a:t>
            </a:r>
            <a:endParaRPr lang="en-US" sz="1200" dirty="0">
              <a:solidFill>
                <a:schemeClr val="accent1"/>
              </a:solidFill>
              <a:cs typeface="+mn-cs"/>
            </a:endParaRPr>
          </a:p>
        </p:txBody>
      </p:sp>
      <p:grpSp>
        <p:nvGrpSpPr>
          <p:cNvPr id="70" name="Group 147"/>
          <p:cNvGrpSpPr>
            <a:grpSpLocks/>
          </p:cNvGrpSpPr>
          <p:nvPr/>
        </p:nvGrpSpPr>
        <p:grpSpPr bwMode="auto">
          <a:xfrm>
            <a:off x="5505450" y="2789237"/>
            <a:ext cx="3070225" cy="1184275"/>
            <a:chOff x="5686428" y="2536826"/>
            <a:chExt cx="3070849" cy="1184289"/>
          </a:xfrm>
        </p:grpSpPr>
        <p:sp>
          <p:nvSpPr>
            <p:cNvPr id="114" name="Rounded Rectangle 113"/>
            <p:cNvSpPr/>
            <p:nvPr/>
          </p:nvSpPr>
          <p:spPr bwMode="blackGray">
            <a:xfrm>
              <a:off x="5686428" y="2536826"/>
              <a:ext cx="1109663" cy="1184289"/>
            </a:xfrm>
            <a:prstGeom prst="roundRect">
              <a:avLst/>
            </a:prstGeom>
            <a:gradFill flip="none" rotWithShape="1">
              <a:gsLst>
                <a:gs pos="0">
                  <a:schemeClr val="tx1">
                    <a:lumMod val="65000"/>
                    <a:shade val="30000"/>
                    <a:satMod val="115000"/>
                    <a:alpha val="50000"/>
                  </a:schemeClr>
                </a:gs>
                <a:gs pos="50000">
                  <a:schemeClr val="tx1">
                    <a:lumMod val="65000"/>
                    <a:shade val="67500"/>
                    <a:satMod val="115000"/>
                    <a:alpha val="50000"/>
                  </a:schemeClr>
                </a:gs>
                <a:gs pos="100000">
                  <a:schemeClr val="tx1">
                    <a:lumMod val="65000"/>
                    <a:shade val="100000"/>
                    <a:satMod val="115000"/>
                    <a:alpha val="50000"/>
                  </a:schemeClr>
                </a:gs>
              </a:gsLst>
              <a:lin ang="16200000" scaled="1"/>
              <a:tileRect/>
            </a:gradFill>
            <a:ln>
              <a:solidFill>
                <a:schemeClr val="tx1">
                  <a:lumMod val="9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900" dirty="0">
                  <a:solidFill>
                    <a:schemeClr val="accent1"/>
                  </a:solidFill>
                  <a:effectLst>
                    <a:outerShdw blurRad="38100" dist="38100" dir="2700000" algn="tl">
                      <a:srgbClr val="000000">
                        <a:alpha val="43137"/>
                      </a:srgbClr>
                    </a:outerShdw>
                  </a:effectLst>
                </a:rPr>
                <a:t>LGPO’s</a:t>
              </a:r>
            </a:p>
          </p:txBody>
        </p:sp>
        <p:sp>
          <p:nvSpPr>
            <p:cNvPr id="115" name="Rounded Rectangle 114"/>
            <p:cNvSpPr/>
            <p:nvPr/>
          </p:nvSpPr>
          <p:spPr bwMode="blackGray">
            <a:xfrm>
              <a:off x="5798997" y="2784490"/>
              <a:ext cx="901846" cy="879475"/>
            </a:xfrm>
            <a:prstGeom prst="roundRect">
              <a:avLst/>
            </a:prstGeom>
            <a:solidFill>
              <a:schemeClr val="accent2">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bIns="54864">
              <a:normAutofit/>
            </a:bodyPr>
            <a:lstStyle/>
            <a:p>
              <a:pPr algn="ctr" defTabSz="1096963">
                <a:defRPr/>
              </a:pPr>
              <a:r>
                <a:rPr lang="en-US" sz="900" dirty="0">
                  <a:solidFill>
                    <a:schemeClr val="accent1"/>
                  </a:solidFill>
                  <a:effectLst>
                    <a:outerShdw blurRad="38100" dist="38100" dir="2700000" algn="tl">
                      <a:srgbClr val="000000">
                        <a:alpha val="43137"/>
                      </a:srgbClr>
                    </a:outerShdw>
                  </a:effectLst>
                </a:rPr>
                <a:t>LGPO</a:t>
              </a:r>
            </a:p>
          </p:txBody>
        </p:sp>
        <p:sp>
          <p:nvSpPr>
            <p:cNvPr id="116" name="Rounded Rectangle 115"/>
            <p:cNvSpPr/>
            <p:nvPr/>
          </p:nvSpPr>
          <p:spPr bwMode="blackGray">
            <a:xfrm>
              <a:off x="5871302" y="3032338"/>
              <a:ext cx="757237" cy="603052"/>
            </a:xfrm>
            <a:prstGeom prst="roundRect">
              <a:avLst/>
            </a:prstGeom>
            <a:solidFill>
              <a:schemeClr val="accent5">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109728" tIns="0" rIns="109728" bIns="54864"/>
            <a:lstStyle/>
            <a:p>
              <a:pPr algn="ctr" defTabSz="1096963">
                <a:defRPr/>
              </a:pPr>
              <a:r>
                <a:rPr lang="en-US" sz="1000" dirty="0">
                  <a:solidFill>
                    <a:schemeClr val="accent1"/>
                  </a:solidFill>
                  <a:effectLst>
                    <a:outerShdw blurRad="38100" dist="38100" dir="2700000" algn="tl">
                      <a:srgbClr val="000000">
                        <a:alpha val="43137"/>
                      </a:srgbClr>
                    </a:outerShdw>
                  </a:effectLst>
                </a:rPr>
                <a:t>Admin</a:t>
              </a:r>
            </a:p>
          </p:txBody>
        </p:sp>
        <p:sp>
          <p:nvSpPr>
            <p:cNvPr id="117" name="Rounded Rectangle 116"/>
            <p:cNvSpPr/>
            <p:nvPr/>
          </p:nvSpPr>
          <p:spPr bwMode="blackGray">
            <a:xfrm>
              <a:off x="5975600" y="3285847"/>
              <a:ext cx="548640" cy="292393"/>
            </a:xfrm>
            <a:prstGeom prst="roundRect">
              <a:avLst/>
            </a:prstGeom>
            <a:solidFill>
              <a:schemeClr val="accent4">
                <a:lumMod val="75000"/>
              </a:schemeClr>
            </a:solid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109728" tIns="0" rIns="109728" bIns="54864"/>
            <a:lstStyle/>
            <a:p>
              <a:pPr algn="ctr" defTabSz="1096963">
                <a:defRPr/>
              </a:pPr>
              <a:r>
                <a:rPr lang="en-US" sz="1000" dirty="0">
                  <a:solidFill>
                    <a:schemeClr val="accent1"/>
                  </a:solidFill>
                  <a:effectLst>
                    <a:outerShdw blurRad="38100" dist="38100" dir="2700000" algn="tl">
                      <a:srgbClr val="000000">
                        <a:alpha val="43137"/>
                      </a:srgbClr>
                    </a:outerShdw>
                  </a:effectLst>
                </a:rPr>
                <a:t>User</a:t>
              </a:r>
            </a:p>
          </p:txBody>
        </p:sp>
        <p:sp>
          <p:nvSpPr>
            <p:cNvPr id="118" name="Rounded Rectangle 117"/>
            <p:cNvSpPr/>
            <p:nvPr/>
          </p:nvSpPr>
          <p:spPr bwMode="blackGray">
            <a:xfrm>
              <a:off x="7019917" y="3405200"/>
              <a:ext cx="1737360" cy="182880"/>
            </a:xfrm>
            <a:prstGeom prst="roundRect">
              <a:avLst/>
            </a:prstGeom>
            <a:solidFill>
              <a:schemeClr val="accent4">
                <a:alpha val="46000"/>
              </a:schemeClr>
            </a:solidFill>
            <a:ln w="12700">
              <a:solidFill>
                <a:schemeClr val="accent4">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rmAutofit/>
            </a:bodyPr>
            <a:lstStyle/>
            <a:p>
              <a:pPr algn="ctr" defTabSz="1096963">
                <a:defRPr/>
              </a:pPr>
              <a:r>
                <a:rPr lang="en-US" sz="900" dirty="0">
                  <a:solidFill>
                    <a:schemeClr val="accent1"/>
                  </a:solidFill>
                  <a:effectLst>
                    <a:outerShdw blurRad="38100" dist="38100" dir="2700000" algn="tl">
                      <a:srgbClr val="000000">
                        <a:alpha val="43137"/>
                      </a:srgbClr>
                    </a:outerShdw>
                  </a:effectLst>
                </a:rPr>
                <a:t>User Specified Group Policy</a:t>
              </a:r>
            </a:p>
          </p:txBody>
        </p:sp>
        <p:cxnSp>
          <p:nvCxnSpPr>
            <p:cNvPr id="119" name="Straight Connector 118"/>
            <p:cNvCxnSpPr/>
            <p:nvPr/>
          </p:nvCxnSpPr>
          <p:spPr>
            <a:xfrm>
              <a:off x="6500982" y="3486162"/>
              <a:ext cx="503339"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bwMode="blackGray">
            <a:xfrm>
              <a:off x="7019917" y="3117064"/>
              <a:ext cx="1737360" cy="182880"/>
            </a:xfrm>
            <a:prstGeom prst="roundRect">
              <a:avLst/>
            </a:prstGeom>
            <a:solidFill>
              <a:schemeClr val="accent5">
                <a:alpha val="63000"/>
              </a:schemeClr>
            </a:solidFill>
            <a:ln w="12700">
              <a:solidFill>
                <a:schemeClr val="accent5">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rmAutofit/>
            </a:bodyPr>
            <a:lstStyle/>
            <a:p>
              <a:pPr algn="ctr" defTabSz="1096963">
                <a:defRPr/>
              </a:pPr>
              <a:r>
                <a:rPr lang="en-US" sz="900" dirty="0">
                  <a:solidFill>
                    <a:schemeClr val="accent1"/>
                  </a:solidFill>
                  <a:effectLst>
                    <a:outerShdw blurRad="38100" dist="38100" dir="2700000" algn="tl">
                      <a:srgbClr val="000000">
                        <a:alpha val="43137"/>
                      </a:srgbClr>
                    </a:outerShdw>
                  </a:effectLst>
                </a:rPr>
                <a:t>Admin/Non-Admin Group Policy</a:t>
              </a:r>
            </a:p>
          </p:txBody>
        </p:sp>
        <p:cxnSp>
          <p:nvCxnSpPr>
            <p:cNvPr id="121" name="Straight Connector 120"/>
            <p:cNvCxnSpPr/>
            <p:nvPr/>
          </p:nvCxnSpPr>
          <p:spPr>
            <a:xfrm>
              <a:off x="6596251" y="3181359"/>
              <a:ext cx="411246"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bwMode="blackGray">
            <a:xfrm>
              <a:off x="7019917" y="2828928"/>
              <a:ext cx="1737360" cy="182880"/>
            </a:xfrm>
            <a:prstGeom prst="roundRect">
              <a:avLst/>
            </a:prstGeom>
            <a:solidFill>
              <a:schemeClr val="accent2">
                <a:alpha val="50000"/>
              </a:schemeClr>
            </a:solidFill>
            <a:ln w="12700">
              <a:solidFill>
                <a:schemeClr val="accent2">
                  <a:lumMod val="75000"/>
                </a:schemeClr>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normAutofit/>
            </a:bodyPr>
            <a:lstStyle/>
            <a:p>
              <a:pPr algn="ctr" defTabSz="1096963">
                <a:defRPr/>
              </a:pPr>
              <a:r>
                <a:rPr lang="en-US" sz="900" dirty="0">
                  <a:solidFill>
                    <a:schemeClr val="accent1"/>
                  </a:solidFill>
                  <a:effectLst>
                    <a:outerShdw blurRad="38100" dist="38100" dir="2700000" algn="tl">
                      <a:srgbClr val="000000">
                        <a:alpha val="43137"/>
                      </a:srgbClr>
                    </a:outerShdw>
                  </a:effectLst>
                </a:rPr>
                <a:t>Local Computer Policy</a:t>
              </a:r>
            </a:p>
          </p:txBody>
        </p:sp>
        <p:cxnSp>
          <p:nvCxnSpPr>
            <p:cNvPr id="123" name="Straight Connector 122"/>
            <p:cNvCxnSpPr/>
            <p:nvPr/>
          </p:nvCxnSpPr>
          <p:spPr>
            <a:xfrm>
              <a:off x="6691520" y="2905130"/>
              <a:ext cx="319152"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5437816" y="4247126"/>
            <a:ext cx="2527300" cy="1046440"/>
          </a:xfrm>
          <a:prstGeom prst="rect">
            <a:avLst/>
          </a:prstGeom>
          <a:noFill/>
        </p:spPr>
        <p:txBody>
          <a:bodyPr>
            <a:spAutoFit/>
          </a:bodyPr>
          <a:lstStyle/>
          <a:p>
            <a:pPr>
              <a:defRPr/>
            </a:pPr>
            <a:r>
              <a:rPr lang="en-US" sz="1400" b="1" dirty="0">
                <a:solidFill>
                  <a:schemeClr val="accent1"/>
                </a:solidFill>
                <a:effectLst>
                  <a:outerShdw blurRad="63500" algn="ctr" rotWithShape="0">
                    <a:prstClr val="black">
                      <a:alpha val="50000"/>
                    </a:prstClr>
                  </a:outerShdw>
                </a:effectLst>
                <a:cs typeface="+mn-cs"/>
              </a:rPr>
              <a:t>Group Policy Central Store</a:t>
            </a:r>
          </a:p>
          <a:p>
            <a:pPr marL="169863" indent="-169863">
              <a:buFontTx/>
              <a:buBlip>
                <a:blip r:embed="rId5"/>
              </a:buBlip>
              <a:defRPr/>
            </a:pPr>
            <a:r>
              <a:rPr lang="en-US" sz="1200" dirty="0">
                <a:effectLst>
                  <a:outerShdw blurRad="63500" algn="ctr" rotWithShape="0">
                    <a:prstClr val="black">
                      <a:alpha val="50000"/>
                    </a:prstClr>
                  </a:outerShdw>
                </a:effectLst>
                <a:cs typeface="+mn-cs"/>
              </a:rPr>
              <a:t>Centralized repository for ADMX</a:t>
            </a:r>
          </a:p>
          <a:p>
            <a:pPr marL="169863" indent="-169863">
              <a:buFontTx/>
              <a:buBlip>
                <a:blip r:embed="rId5"/>
              </a:buBlip>
              <a:defRPr/>
            </a:pPr>
            <a:r>
              <a:rPr lang="en-US" sz="1200" dirty="0" smtClean="0">
                <a:effectLst>
                  <a:outerShdw blurRad="63500" algn="ctr" rotWithShape="0">
                    <a:prstClr val="black">
                      <a:alpha val="50000"/>
                    </a:prstClr>
                  </a:outerShdw>
                </a:effectLst>
                <a:cs typeface="+mn-cs"/>
              </a:rPr>
              <a:t>Created </a:t>
            </a:r>
            <a:r>
              <a:rPr lang="en-US" sz="1200" dirty="0">
                <a:effectLst>
                  <a:outerShdw blurRad="63500" algn="ctr" rotWithShape="0">
                    <a:prstClr val="black">
                      <a:alpha val="50000"/>
                    </a:prstClr>
                  </a:outerShdw>
                </a:effectLst>
                <a:cs typeface="+mn-cs"/>
              </a:rPr>
              <a:t>in the </a:t>
            </a:r>
            <a:r>
              <a:rPr lang="en-US" sz="1200" dirty="0" err="1">
                <a:effectLst>
                  <a:outerShdw blurRad="63500" algn="ctr" rotWithShape="0">
                    <a:prstClr val="black">
                      <a:alpha val="50000"/>
                    </a:prstClr>
                  </a:outerShdw>
                </a:effectLst>
                <a:cs typeface="+mn-cs"/>
              </a:rPr>
              <a:t>Sysvol</a:t>
            </a:r>
            <a:r>
              <a:rPr lang="en-US" sz="1200" dirty="0">
                <a:effectLst>
                  <a:outerShdw blurRad="63500" algn="ctr" rotWithShape="0">
                    <a:prstClr val="black">
                      <a:alpha val="50000"/>
                    </a:prstClr>
                  </a:outerShdw>
                </a:effectLst>
                <a:cs typeface="+mn-cs"/>
              </a:rPr>
              <a:t> on DC </a:t>
            </a:r>
            <a:br>
              <a:rPr lang="en-US" sz="1200" dirty="0">
                <a:effectLst>
                  <a:outerShdw blurRad="63500" algn="ctr" rotWithShape="0">
                    <a:prstClr val="black">
                      <a:alpha val="50000"/>
                    </a:prstClr>
                  </a:outerShdw>
                </a:effectLst>
                <a:cs typeface="+mn-cs"/>
              </a:rPr>
            </a:br>
            <a:r>
              <a:rPr lang="en-US" sz="1200" dirty="0">
                <a:effectLst>
                  <a:outerShdw blurRad="63500" algn="ctr" rotWithShape="0">
                    <a:prstClr val="black">
                      <a:alpha val="50000"/>
                    </a:prstClr>
                  </a:outerShdw>
                </a:effectLst>
                <a:cs typeface="+mn-cs"/>
              </a:rPr>
              <a:t>in each </a:t>
            </a:r>
            <a:r>
              <a:rPr lang="en-US" sz="1200" dirty="0" smtClean="0">
                <a:effectLst>
                  <a:outerShdw blurRad="63500" algn="ctr" rotWithShape="0">
                    <a:prstClr val="black">
                      <a:alpha val="50000"/>
                    </a:prstClr>
                  </a:outerShdw>
                </a:effectLst>
                <a:cs typeface="+mn-cs"/>
              </a:rPr>
              <a:t>domain</a:t>
            </a:r>
          </a:p>
          <a:p>
            <a:pPr marL="169863" indent="-169863">
              <a:buFontTx/>
              <a:buBlip>
                <a:blip r:embed="rId5"/>
              </a:buBlip>
              <a:defRPr/>
            </a:pPr>
            <a:r>
              <a:rPr lang="en-US" sz="1200" dirty="0" smtClean="0">
                <a:effectLst>
                  <a:outerShdw blurRad="63500" algn="ctr" rotWithShape="0">
                    <a:prstClr val="black">
                      <a:alpha val="50000"/>
                    </a:prstClr>
                  </a:outerShdw>
                </a:effectLst>
              </a:rPr>
              <a:t>New Replicator with DFS-R</a:t>
            </a:r>
            <a:endParaRPr lang="en-US" sz="1200" dirty="0">
              <a:effectLst>
                <a:outerShdw blurRad="63500" algn="ctr" rotWithShape="0">
                  <a:prstClr val="black">
                    <a:alpha val="50000"/>
                  </a:prstClr>
                </a:outerShdw>
              </a:effectLst>
              <a:cs typeface="+mn-cs"/>
            </a:endParaRPr>
          </a:p>
        </p:txBody>
      </p:sp>
      <p:grpSp>
        <p:nvGrpSpPr>
          <p:cNvPr id="71" name="Group 125"/>
          <p:cNvGrpSpPr/>
          <p:nvPr/>
        </p:nvGrpSpPr>
        <p:grpSpPr>
          <a:xfrm>
            <a:off x="5335772" y="4755272"/>
            <a:ext cx="3251200" cy="1768475"/>
            <a:chOff x="5405438" y="4932363"/>
            <a:chExt cx="3251200" cy="1768475"/>
          </a:xfrm>
        </p:grpSpPr>
        <p:pic>
          <p:nvPicPr>
            <p:cNvPr id="127"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3"/>
            <a:srcRect/>
            <a:stretch>
              <a:fillRect/>
            </a:stretch>
          </p:blipFill>
          <p:spPr bwMode="auto">
            <a:xfrm>
              <a:off x="5405438" y="5738813"/>
              <a:ext cx="481012" cy="658812"/>
            </a:xfrm>
            <a:prstGeom prst="rect">
              <a:avLst/>
            </a:prstGeom>
            <a:noFill/>
            <a:ln w="9525">
              <a:noFill/>
              <a:miter lim="800000"/>
              <a:headEnd/>
              <a:tailEnd/>
            </a:ln>
          </p:spPr>
        </p:pic>
        <p:pic>
          <p:nvPicPr>
            <p:cNvPr id="128" name="Picture 16" descr="C:\Documents and Settings\aline\My Documents\Inspiration\Microsoft_Art_Brand_etc\EventsDVD_FY07\Shapes and Graphics\Windows_Vista_Icons_ for_Marketing_use\Router.png"/>
            <p:cNvPicPr>
              <a:picLocks noChangeAspect="1" noChangeArrowheads="1"/>
            </p:cNvPicPr>
            <p:nvPr/>
          </p:nvPicPr>
          <p:blipFill>
            <a:blip r:embed="rId4"/>
            <a:srcRect/>
            <a:stretch>
              <a:fillRect/>
            </a:stretch>
          </p:blipFill>
          <p:spPr bwMode="auto">
            <a:xfrm>
              <a:off x="5741988" y="6088063"/>
              <a:ext cx="485775" cy="485775"/>
            </a:xfrm>
            <a:prstGeom prst="rect">
              <a:avLst/>
            </a:prstGeom>
            <a:noFill/>
            <a:ln w="9525">
              <a:noFill/>
              <a:miter lim="800000"/>
              <a:headEnd/>
              <a:tailEnd/>
            </a:ln>
          </p:spPr>
        </p:pic>
        <p:pic>
          <p:nvPicPr>
            <p:cNvPr id="129" name="Picture 25" descr="C:\Documents and Settings\aline\My Documents\Inspiration\Microsoft_Art_Brand_etc\EventsDVD_FY07\Shapes and Graphics\Arrows - arrow\Curved\3 piece arrow circular connected 2.png"/>
            <p:cNvPicPr>
              <a:picLocks noChangeAspect="1" noChangeArrowheads="1"/>
            </p:cNvPicPr>
            <p:nvPr/>
          </p:nvPicPr>
          <p:blipFill>
            <a:blip r:embed="rId21"/>
            <a:srcRect/>
            <a:stretch>
              <a:fillRect/>
            </a:stretch>
          </p:blipFill>
          <p:spPr bwMode="auto">
            <a:xfrm>
              <a:off x="5641975" y="5916613"/>
              <a:ext cx="365125" cy="382587"/>
            </a:xfrm>
            <a:prstGeom prst="rect">
              <a:avLst/>
            </a:prstGeom>
            <a:noFill/>
            <a:ln w="9525">
              <a:noFill/>
              <a:miter lim="800000"/>
              <a:headEnd/>
              <a:tailEnd/>
            </a:ln>
          </p:spPr>
        </p:pic>
        <p:grpSp>
          <p:nvGrpSpPr>
            <p:cNvPr id="72" name="Group 92"/>
            <p:cNvGrpSpPr>
              <a:grpSpLocks/>
            </p:cNvGrpSpPr>
            <p:nvPr/>
          </p:nvGrpSpPr>
          <p:grpSpPr bwMode="auto">
            <a:xfrm>
              <a:off x="5903913" y="5684838"/>
              <a:ext cx="382587" cy="458787"/>
              <a:chOff x="6018419" y="5656855"/>
              <a:chExt cx="382381" cy="457941"/>
            </a:xfrm>
          </p:grpSpPr>
          <p:pic>
            <p:nvPicPr>
              <p:cNvPr id="155" name="Picture 24" descr="C:\Documents and Settings\aline\My Documents\Inspiration\Microsoft_Art_Brand_etc\EventsDVD_FY07\HARDWARE_IMAGERY\Illustration - Misc Hardware\XML Icons\database green.png"/>
              <p:cNvPicPr>
                <a:picLocks noChangeAspect="1" noChangeArrowheads="1"/>
              </p:cNvPicPr>
              <p:nvPr/>
            </p:nvPicPr>
            <p:blipFill>
              <a:blip r:embed="rId15" cstate="print">
                <a:duotone>
                  <a:prstClr val="black"/>
                  <a:schemeClr val="accent2">
                    <a:tint val="45000"/>
                    <a:satMod val="400000"/>
                  </a:schemeClr>
                </a:duotone>
              </a:blip>
              <a:srcRect/>
              <a:stretch>
                <a:fillRect/>
              </a:stretch>
            </p:blipFill>
            <p:spPr bwMode="auto">
              <a:xfrm>
                <a:off x="6018419" y="5656855"/>
                <a:ext cx="382381" cy="457941"/>
              </a:xfrm>
              <a:prstGeom prst="rect">
                <a:avLst/>
              </a:prstGeom>
              <a:noFill/>
            </p:spPr>
          </p:pic>
          <p:sp>
            <p:nvSpPr>
              <p:cNvPr id="156" name="Folded Corner 155"/>
              <p:cNvSpPr/>
              <p:nvPr/>
            </p:nvSpPr>
            <p:spPr bwMode="blackGray">
              <a:xfrm>
                <a:off x="6150079" y="5854880"/>
                <a:ext cx="145389" cy="172191"/>
              </a:xfrm>
              <a:prstGeom prst="foldedCorner">
                <a:avLst/>
              </a:prstGeom>
              <a:solidFill>
                <a:schemeClr val="tx2">
                  <a:lumMod val="75000"/>
                </a:schemeClr>
              </a:solidFill>
              <a:ln>
                <a:solidFill>
                  <a:schemeClr val="bg1"/>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grpSp>
        <p:sp>
          <p:nvSpPr>
            <p:cNvPr id="131" name="TextBox 130"/>
            <p:cNvSpPr txBox="1"/>
            <p:nvPr/>
          </p:nvSpPr>
          <p:spPr>
            <a:xfrm>
              <a:off x="5414963" y="5518150"/>
              <a:ext cx="515937" cy="246063"/>
            </a:xfrm>
            <a:prstGeom prst="rect">
              <a:avLst/>
            </a:prstGeom>
            <a:noFill/>
          </p:spPr>
          <p:txBody>
            <a:bodyPr>
              <a:spAutoFit/>
            </a:bodyPr>
            <a:lstStyle/>
            <a:p>
              <a:pPr>
                <a:defRPr/>
              </a:pPr>
              <a:r>
                <a:rPr lang="en-US" sz="1000" dirty="0">
                  <a:solidFill>
                    <a:schemeClr val="accent1"/>
                  </a:solidFill>
                  <a:effectLst>
                    <a:outerShdw blurRad="63500" algn="ctr" rotWithShape="0">
                      <a:prstClr val="black">
                        <a:alpha val="40000"/>
                      </a:prstClr>
                    </a:outerShdw>
                  </a:effectLst>
                  <a:cs typeface="+mn-cs"/>
                </a:rPr>
                <a:t>DC</a:t>
              </a:r>
              <a:endParaRPr lang="en-US" sz="1050" dirty="0">
                <a:solidFill>
                  <a:schemeClr val="accent1"/>
                </a:solidFill>
                <a:effectLst>
                  <a:outerShdw blurRad="63500" algn="ctr" rotWithShape="0">
                    <a:prstClr val="black">
                      <a:alpha val="40000"/>
                    </a:prstClr>
                  </a:outerShdw>
                </a:effectLst>
                <a:cs typeface="+mn-cs"/>
              </a:endParaRPr>
            </a:p>
          </p:txBody>
        </p:sp>
        <p:sp>
          <p:nvSpPr>
            <p:cNvPr id="132" name="TextBox 131"/>
            <p:cNvSpPr txBox="1"/>
            <p:nvPr/>
          </p:nvSpPr>
          <p:spPr>
            <a:xfrm>
              <a:off x="5495925" y="6415088"/>
              <a:ext cx="976313" cy="246062"/>
            </a:xfrm>
            <a:prstGeom prst="rect">
              <a:avLst/>
            </a:prstGeom>
            <a:noFill/>
          </p:spPr>
          <p:txBody>
            <a:bodyPr>
              <a:spAutoFit/>
            </a:bodyPr>
            <a:lstStyle/>
            <a:p>
              <a:pPr algn="ctr">
                <a:defRPr/>
              </a:pPr>
              <a:r>
                <a:rPr lang="en-US" sz="1000" dirty="0">
                  <a:solidFill>
                    <a:schemeClr val="accent1"/>
                  </a:solidFill>
                  <a:effectLst>
                    <a:outerShdw blurRad="63500" algn="ctr" rotWithShape="0">
                      <a:prstClr val="black">
                        <a:alpha val="40000"/>
                      </a:prstClr>
                    </a:outerShdw>
                  </a:effectLst>
                  <a:cs typeface="+mn-cs"/>
                </a:rPr>
                <a:t>FRS/DFS-R</a:t>
              </a:r>
              <a:endParaRPr lang="en-US" sz="1050" dirty="0">
                <a:solidFill>
                  <a:schemeClr val="accent1"/>
                </a:solidFill>
                <a:effectLst>
                  <a:outerShdw blurRad="63500" algn="ctr" rotWithShape="0">
                    <a:prstClr val="black">
                      <a:alpha val="40000"/>
                    </a:prstClr>
                  </a:outerShdw>
                </a:effectLst>
                <a:cs typeface="+mn-cs"/>
              </a:endParaRPr>
            </a:p>
          </p:txBody>
        </p:sp>
        <p:sp>
          <p:nvSpPr>
            <p:cNvPr id="133" name="TextBox 132"/>
            <p:cNvSpPr txBox="1"/>
            <p:nvPr/>
          </p:nvSpPr>
          <p:spPr>
            <a:xfrm>
              <a:off x="5824538" y="5441950"/>
              <a:ext cx="633412" cy="246063"/>
            </a:xfrm>
            <a:prstGeom prst="rect">
              <a:avLst/>
            </a:prstGeom>
            <a:noFill/>
          </p:spPr>
          <p:txBody>
            <a:bodyPr>
              <a:spAutoFit/>
            </a:bodyPr>
            <a:lstStyle/>
            <a:p>
              <a:pPr>
                <a:defRPr/>
              </a:pPr>
              <a:r>
                <a:rPr lang="en-US" sz="1000" dirty="0" err="1">
                  <a:solidFill>
                    <a:schemeClr val="accent1"/>
                  </a:solidFill>
                  <a:effectLst>
                    <a:outerShdw blurRad="63500" algn="ctr" rotWithShape="0">
                      <a:prstClr val="black">
                        <a:alpha val="40000"/>
                      </a:prstClr>
                    </a:outerShdw>
                  </a:effectLst>
                  <a:cs typeface="+mn-cs"/>
                </a:rPr>
                <a:t>SysVo</a:t>
              </a:r>
              <a:r>
                <a:rPr lang="en-US" sz="900" dirty="0" err="1">
                  <a:solidFill>
                    <a:schemeClr val="accent1"/>
                  </a:solidFill>
                  <a:effectLst>
                    <a:outerShdw blurRad="63500" algn="ctr" rotWithShape="0">
                      <a:prstClr val="black">
                        <a:alpha val="40000"/>
                      </a:prstClr>
                    </a:outerShdw>
                  </a:effectLst>
                  <a:cs typeface="+mn-cs"/>
                </a:rPr>
                <a:t>l</a:t>
              </a:r>
              <a:endParaRPr lang="en-US" sz="1000" dirty="0">
                <a:solidFill>
                  <a:schemeClr val="accent1"/>
                </a:solidFill>
                <a:effectLst>
                  <a:outerShdw blurRad="63500" algn="ctr" rotWithShape="0">
                    <a:prstClr val="black">
                      <a:alpha val="40000"/>
                    </a:prstClr>
                  </a:outerShdw>
                </a:effectLst>
                <a:cs typeface="+mn-cs"/>
              </a:endParaRPr>
            </a:p>
          </p:txBody>
        </p:sp>
        <p:pic>
          <p:nvPicPr>
            <p:cNvPr id="134" name="Picture 23" descr="C:\Documents and Settings\aline\My Documents\Inspiration\Microsoft_Art_Brand_etc\EventsDVD_FY07\HARDWARE_IMAGERY\Illustration - Misc Hardware\XML Icons\Database blue.png"/>
            <p:cNvPicPr>
              <a:picLocks noChangeAspect="1" noChangeArrowheads="1"/>
            </p:cNvPicPr>
            <p:nvPr/>
          </p:nvPicPr>
          <p:blipFill>
            <a:blip r:embed="rId22" cstate="print">
              <a:duotone>
                <a:prstClr val="black"/>
                <a:schemeClr val="accent5">
                  <a:tint val="45000"/>
                  <a:satMod val="400000"/>
                </a:schemeClr>
              </a:duotone>
            </a:blip>
            <a:srcRect/>
            <a:stretch>
              <a:fillRect/>
            </a:stretch>
          </p:blipFill>
          <p:spPr bwMode="auto">
            <a:xfrm>
              <a:off x="7749822" y="5243511"/>
              <a:ext cx="624284" cy="752170"/>
            </a:xfrm>
            <a:prstGeom prst="rect">
              <a:avLst/>
            </a:prstGeom>
            <a:noFill/>
          </p:spPr>
        </p:pic>
        <p:sp>
          <p:nvSpPr>
            <p:cNvPr id="135" name="TextBox 134"/>
            <p:cNvSpPr txBox="1"/>
            <p:nvPr/>
          </p:nvSpPr>
          <p:spPr>
            <a:xfrm>
              <a:off x="7748588" y="4932363"/>
              <a:ext cx="633412" cy="400050"/>
            </a:xfrm>
            <a:prstGeom prst="rect">
              <a:avLst/>
            </a:prstGeom>
            <a:noFill/>
          </p:spPr>
          <p:txBody>
            <a:bodyPr>
              <a:spAutoFit/>
            </a:bodyPr>
            <a:lstStyle/>
            <a:p>
              <a:pPr algn="ctr">
                <a:defRPr/>
              </a:pPr>
              <a:r>
                <a:rPr lang="en-US" sz="1000" dirty="0">
                  <a:solidFill>
                    <a:schemeClr val="accent1"/>
                  </a:solidFill>
                  <a:effectLst>
                    <a:outerShdw blurRad="63500" algn="ctr" rotWithShape="0">
                      <a:prstClr val="black">
                        <a:alpha val="40000"/>
                      </a:prstClr>
                    </a:outerShdw>
                  </a:effectLst>
                  <a:cs typeface="+mn-cs"/>
                </a:rPr>
                <a:t>ADMX</a:t>
              </a:r>
            </a:p>
            <a:p>
              <a:pPr algn="ctr">
                <a:defRPr/>
              </a:pPr>
              <a:r>
                <a:rPr lang="en-US" sz="1000" dirty="0">
                  <a:solidFill>
                    <a:schemeClr val="accent1"/>
                  </a:solidFill>
                  <a:effectLst>
                    <a:outerShdw blurRad="63500" algn="ctr" rotWithShape="0">
                      <a:prstClr val="black">
                        <a:alpha val="40000"/>
                      </a:prstClr>
                    </a:outerShdw>
                  </a:effectLst>
                  <a:cs typeface="+mn-cs"/>
                </a:rPr>
                <a:t>ADML</a:t>
              </a:r>
              <a:endParaRPr lang="en-US" sz="1050" dirty="0">
                <a:solidFill>
                  <a:schemeClr val="accent1"/>
                </a:solidFill>
                <a:effectLst>
                  <a:outerShdw blurRad="63500" algn="ctr" rotWithShape="0">
                    <a:prstClr val="black">
                      <a:alpha val="40000"/>
                    </a:prstClr>
                  </a:outerShdw>
                </a:effectLst>
                <a:cs typeface="+mn-cs"/>
              </a:endParaRPr>
            </a:p>
          </p:txBody>
        </p:sp>
        <p:pic>
          <p:nvPicPr>
            <p:cNvPr id="136" name="Picture 17" descr="C:\Documents and Settings\aline\My Documents\Inspiration\Microsoft_Art_Brand_etc\EventsDVD_FY07\Shapes and Graphics\Windows_Vista_Icons_ for_Marketing_use\Server.png"/>
            <p:cNvPicPr>
              <a:picLocks noChangeAspect="1" noChangeArrowheads="1"/>
            </p:cNvPicPr>
            <p:nvPr/>
          </p:nvPicPr>
          <p:blipFill>
            <a:blip r:embed="rId23"/>
            <a:srcRect/>
            <a:stretch>
              <a:fillRect/>
            </a:stretch>
          </p:blipFill>
          <p:spPr bwMode="auto">
            <a:xfrm>
              <a:off x="8158163" y="5773738"/>
              <a:ext cx="333375" cy="457200"/>
            </a:xfrm>
            <a:prstGeom prst="rect">
              <a:avLst/>
            </a:prstGeom>
            <a:noFill/>
            <a:ln w="9525">
              <a:noFill/>
              <a:miter lim="800000"/>
              <a:headEnd/>
              <a:tailEnd/>
            </a:ln>
          </p:spPr>
        </p:pic>
        <p:pic>
          <p:nvPicPr>
            <p:cNvPr id="137" name="Picture 12" descr="C:\Documents and Settings\aline\My Documents\Inspiration\Microsoft_Art_Brand_etc\EventsDVD_FY07\Shapes and Graphics\Windows_Vista_Icons_ for_Marketing_use\Search.png"/>
            <p:cNvPicPr>
              <a:picLocks noChangeAspect="1" noChangeArrowheads="1"/>
            </p:cNvPicPr>
            <p:nvPr/>
          </p:nvPicPr>
          <p:blipFill>
            <a:blip r:embed="rId24"/>
            <a:srcRect/>
            <a:stretch>
              <a:fillRect/>
            </a:stretch>
          </p:blipFill>
          <p:spPr bwMode="auto">
            <a:xfrm>
              <a:off x="8199438" y="5902325"/>
              <a:ext cx="457200" cy="457200"/>
            </a:xfrm>
            <a:prstGeom prst="rect">
              <a:avLst/>
            </a:prstGeom>
            <a:noFill/>
            <a:ln w="9525">
              <a:noFill/>
              <a:miter lim="800000"/>
              <a:headEnd/>
              <a:tailEnd/>
            </a:ln>
          </p:spPr>
        </p:pic>
        <p:grpSp>
          <p:nvGrpSpPr>
            <p:cNvPr id="73" name="Group 143"/>
            <p:cNvGrpSpPr>
              <a:grpSpLocks/>
            </p:cNvGrpSpPr>
            <p:nvPr/>
          </p:nvGrpSpPr>
          <p:grpSpPr bwMode="auto">
            <a:xfrm>
              <a:off x="6632575" y="5476313"/>
              <a:ext cx="1382713" cy="1224525"/>
              <a:chOff x="6618295" y="5533462"/>
              <a:chExt cx="1382698" cy="1224526"/>
            </a:xfrm>
          </p:grpSpPr>
          <p:pic>
            <p:nvPicPr>
              <p:cNvPr id="140" name="Picture 2" descr="C:\Documents and Settings\aline\My Documents\Inspiration\Microsoft_Art_Brand_etc\EventsDVD_FY07\Shapes and Graphics\Windows_Vista_Icons_ for_Marketing_use\Vista Icons off the web\AuxiliaryDisplayCpl.dll_I000a_0409.png"/>
              <p:cNvPicPr>
                <a:picLocks noChangeAspect="1" noChangeArrowheads="1"/>
              </p:cNvPicPr>
              <p:nvPr/>
            </p:nvPicPr>
            <p:blipFill>
              <a:blip r:embed="rId25"/>
              <a:srcRect/>
              <a:stretch>
                <a:fillRect/>
              </a:stretch>
            </p:blipFill>
            <p:spPr bwMode="auto">
              <a:xfrm>
                <a:off x="6618295" y="5533462"/>
                <a:ext cx="1382698" cy="1224526"/>
              </a:xfrm>
              <a:prstGeom prst="rect">
                <a:avLst/>
              </a:prstGeom>
              <a:noFill/>
              <a:ln w="9525">
                <a:noFill/>
                <a:miter lim="800000"/>
                <a:headEnd/>
                <a:tailEnd/>
              </a:ln>
            </p:spPr>
          </p:pic>
          <p:sp>
            <p:nvSpPr>
              <p:cNvPr id="141" name="Rectangle 140"/>
              <p:cNvSpPr/>
              <p:nvPr/>
            </p:nvSpPr>
            <p:spPr bwMode="blackGray">
              <a:xfrm>
                <a:off x="6665387" y="5743013"/>
                <a:ext cx="1245119" cy="838773"/>
              </a:xfrm>
              <a:prstGeom prst="rect">
                <a:avLst/>
              </a:prstGeom>
              <a:solidFill>
                <a:schemeClr val="tx2">
                  <a:lumMod val="9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400" dirty="0">
                  <a:solidFill>
                    <a:schemeClr val="tx1"/>
                  </a:solidFill>
                  <a:effectLst>
                    <a:outerShdw blurRad="38100" dist="38100" dir="2700000" algn="tl">
                      <a:srgbClr val="000000">
                        <a:alpha val="43137"/>
                      </a:srgbClr>
                    </a:outerShdw>
                  </a:effectLst>
                </a:endParaRPr>
              </a:p>
            </p:txBody>
          </p:sp>
          <p:sp>
            <p:nvSpPr>
              <p:cNvPr id="142" name="Rectangle 141"/>
              <p:cNvSpPr/>
              <p:nvPr/>
            </p:nvSpPr>
            <p:spPr bwMode="blackGray">
              <a:xfrm>
                <a:off x="6702727" y="5783580"/>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800" dirty="0">
                    <a:solidFill>
                      <a:schemeClr val="bg1"/>
                    </a:solidFill>
                  </a:rPr>
                  <a:t>+</a:t>
                </a:r>
                <a:endParaRPr lang="en-US" dirty="0">
                  <a:solidFill>
                    <a:schemeClr val="bg1"/>
                  </a:solidFill>
                </a:endParaRPr>
              </a:p>
            </p:txBody>
          </p:sp>
          <p:sp>
            <p:nvSpPr>
              <p:cNvPr id="143" name="Rectangle 142"/>
              <p:cNvSpPr/>
              <p:nvPr/>
            </p:nvSpPr>
            <p:spPr bwMode="blackGray">
              <a:xfrm>
                <a:off x="6778918" y="5783581"/>
                <a:ext cx="495308" cy="90491"/>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800" dirty="0">
                    <a:solidFill>
                      <a:schemeClr val="bg1"/>
                    </a:solidFill>
                  </a:rPr>
                  <a:t>Policies</a:t>
                </a:r>
                <a:endParaRPr lang="en-US" dirty="0">
                  <a:solidFill>
                    <a:schemeClr val="bg1"/>
                  </a:solidFill>
                </a:endParaRPr>
              </a:p>
            </p:txBody>
          </p:sp>
          <p:sp>
            <p:nvSpPr>
              <p:cNvPr id="144" name="Rectangle 143"/>
              <p:cNvSpPr/>
              <p:nvPr/>
            </p:nvSpPr>
            <p:spPr bwMode="blackGray">
              <a:xfrm>
                <a:off x="6883697" y="5926454"/>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800" dirty="0">
                    <a:solidFill>
                      <a:schemeClr val="bg1"/>
                    </a:solidFill>
                  </a:rPr>
                  <a:t>+</a:t>
                </a:r>
                <a:endParaRPr lang="en-US" dirty="0">
                  <a:solidFill>
                    <a:schemeClr val="bg1"/>
                  </a:solidFill>
                </a:endParaRPr>
              </a:p>
            </p:txBody>
          </p:sp>
          <p:sp>
            <p:nvSpPr>
              <p:cNvPr id="145" name="Rectangle 144"/>
              <p:cNvSpPr/>
              <p:nvPr/>
            </p:nvSpPr>
            <p:spPr bwMode="blackGray">
              <a:xfrm>
                <a:off x="7055163" y="6107432"/>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800" dirty="0">
                    <a:solidFill>
                      <a:schemeClr val="bg1"/>
                    </a:solidFill>
                  </a:rPr>
                  <a:t>+</a:t>
                </a:r>
                <a:endParaRPr lang="en-US" dirty="0">
                  <a:solidFill>
                    <a:schemeClr val="bg1"/>
                  </a:solidFill>
                </a:endParaRPr>
              </a:p>
            </p:txBody>
          </p:sp>
          <p:sp>
            <p:nvSpPr>
              <p:cNvPr id="146" name="Rectangle 145"/>
              <p:cNvSpPr/>
              <p:nvPr/>
            </p:nvSpPr>
            <p:spPr bwMode="blackGray">
              <a:xfrm>
                <a:off x="6950370" y="5926455"/>
                <a:ext cx="495308" cy="90491"/>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800" dirty="0">
                    <a:solidFill>
                      <a:schemeClr val="bg1"/>
                    </a:solidFill>
                  </a:rPr>
                  <a:t>GUID</a:t>
                </a:r>
                <a:endParaRPr lang="en-US" dirty="0">
                  <a:solidFill>
                    <a:schemeClr val="bg1"/>
                  </a:solidFill>
                </a:endParaRPr>
              </a:p>
            </p:txBody>
          </p:sp>
          <p:sp>
            <p:nvSpPr>
              <p:cNvPr id="147" name="Rectangle 146"/>
              <p:cNvSpPr/>
              <p:nvPr/>
            </p:nvSpPr>
            <p:spPr bwMode="blackGray">
              <a:xfrm>
                <a:off x="7121837" y="6107433"/>
                <a:ext cx="495308" cy="90491"/>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800" dirty="0">
                    <a:solidFill>
                      <a:schemeClr val="bg1"/>
                    </a:solidFill>
                  </a:rPr>
                  <a:t>ADM</a:t>
                </a:r>
                <a:endParaRPr lang="en-US" dirty="0">
                  <a:solidFill>
                    <a:schemeClr val="bg1"/>
                  </a:solidFill>
                </a:endParaRPr>
              </a:p>
            </p:txBody>
          </p:sp>
          <p:sp>
            <p:nvSpPr>
              <p:cNvPr id="148" name="Rectangle 147"/>
              <p:cNvSpPr/>
              <p:nvPr/>
            </p:nvSpPr>
            <p:spPr bwMode="blackGray">
              <a:xfrm>
                <a:off x="6955133" y="6264594"/>
                <a:ext cx="969660" cy="128587"/>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800" dirty="0">
                    <a:solidFill>
                      <a:schemeClr val="bg1"/>
                    </a:solidFill>
                  </a:rPr>
                  <a:t>Policy </a:t>
                </a:r>
                <a:r>
                  <a:rPr lang="en-US" sz="800" dirty="0" smtClean="0">
                    <a:solidFill>
                      <a:schemeClr val="bg1"/>
                    </a:solidFill>
                  </a:rPr>
                  <a:t>Definitions</a:t>
                </a:r>
                <a:endParaRPr lang="en-US" dirty="0">
                  <a:solidFill>
                    <a:schemeClr val="bg1"/>
                  </a:solidFill>
                </a:endParaRPr>
              </a:p>
            </p:txBody>
          </p:sp>
          <p:cxnSp>
            <p:nvCxnSpPr>
              <p:cNvPr id="149" name="Shape 148"/>
              <p:cNvCxnSpPr>
                <a:stCxn id="142" idx="2"/>
              </p:cNvCxnSpPr>
              <p:nvPr/>
            </p:nvCxnSpPr>
            <p:spPr>
              <a:xfrm rot="16200000" flipH="1">
                <a:off x="6600345" y="6028838"/>
                <a:ext cx="433069" cy="133053"/>
              </a:xfrm>
              <a:prstGeom prst="bentConnector3">
                <a:avLst>
                  <a:gd name="adj1" fmla="val 100587"/>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bwMode="blackGray">
              <a:xfrm>
                <a:off x="6955117" y="6426520"/>
                <a:ext cx="950626" cy="128587"/>
              </a:xfrm>
              <a:prstGeom prst="rect">
                <a:avLst/>
              </a:prstGeom>
              <a:noFill/>
              <a:ln>
                <a:no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tIns="0" rIns="0" bIns="0" anchor="ctr"/>
              <a:lstStyle/>
              <a:p>
                <a:pPr defTabSz="1096963">
                  <a:defRPr/>
                </a:pPr>
                <a:r>
                  <a:rPr lang="en-US" sz="700" dirty="0">
                    <a:solidFill>
                      <a:schemeClr val="bg1"/>
                    </a:solidFill>
                  </a:rPr>
                  <a:t>ADMX, ADML Files</a:t>
                </a:r>
                <a:endParaRPr lang="en-US" sz="1600" dirty="0">
                  <a:solidFill>
                    <a:schemeClr val="bg1"/>
                  </a:solidFill>
                </a:endParaRPr>
              </a:p>
            </p:txBody>
          </p:sp>
          <p:cxnSp>
            <p:nvCxnSpPr>
              <p:cNvPr id="151" name="Shape 28"/>
              <p:cNvCxnSpPr/>
              <p:nvPr/>
            </p:nvCxnSpPr>
            <p:spPr>
              <a:xfrm rot="16200000" flipH="1">
                <a:off x="6914360" y="6376194"/>
                <a:ext cx="138113" cy="104774"/>
              </a:xfrm>
              <a:prstGeom prst="bentConnector3">
                <a:avLst>
                  <a:gd name="adj1" fmla="val 101724"/>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bwMode="blackGray">
              <a:xfrm>
                <a:off x="6883697" y="6264611"/>
                <a:ext cx="95251" cy="95250"/>
              </a:xfrm>
              <a:prstGeom prst="rect">
                <a:avLst/>
              </a:prstGeom>
              <a:noFill/>
              <a:ln>
                <a:solidFill>
                  <a:schemeClr val="bg1"/>
                </a:solidFill>
                <a:headEnd type="none" w="med" len="med"/>
                <a:tailEnd type="none" w="med" len="med"/>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096963">
                  <a:defRPr/>
                </a:pPr>
                <a:r>
                  <a:rPr lang="en-US" sz="800" dirty="0">
                    <a:solidFill>
                      <a:schemeClr val="bg1"/>
                    </a:solidFill>
                  </a:rPr>
                  <a:t>+</a:t>
                </a:r>
                <a:endParaRPr lang="en-US" dirty="0">
                  <a:solidFill>
                    <a:schemeClr val="bg1"/>
                  </a:solidFill>
                </a:endParaRPr>
              </a:p>
            </p:txBody>
          </p:sp>
          <p:cxnSp>
            <p:nvCxnSpPr>
              <p:cNvPr id="154" name="Straight Connector 153"/>
              <p:cNvCxnSpPr/>
              <p:nvPr/>
            </p:nvCxnSpPr>
            <p:spPr>
              <a:xfrm rot="10800000">
                <a:off x="6746882" y="5970582"/>
                <a:ext cx="1285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9" name="Picture 29" descr="C:\Documents and Settings\aline\My Documents\Inspiration\Microsoft_Art_Brand_etc\EventsDVD_FY07\Shapes and Graphics\Arrows - arrow\Gold Gradient Collection\arrow 0 gold  arrow curved 2.png"/>
            <p:cNvPicPr>
              <a:picLocks noChangeAspect="1" noChangeArrowheads="1"/>
            </p:cNvPicPr>
            <p:nvPr/>
          </p:nvPicPr>
          <p:blipFill>
            <a:blip r:embed="rId16"/>
            <a:srcRect/>
            <a:stretch>
              <a:fillRect/>
            </a:stretch>
          </p:blipFill>
          <p:spPr bwMode="auto">
            <a:xfrm rot="7285648">
              <a:off x="6183312" y="5603876"/>
              <a:ext cx="474663" cy="684212"/>
            </a:xfrm>
            <a:prstGeom prst="rect">
              <a:avLst/>
            </a:prstGeom>
            <a:noFill/>
            <a:ln w="9525">
              <a:noFill/>
              <a:miter lim="800000"/>
              <a:headEnd/>
              <a:tailEnd/>
            </a:ln>
          </p:spPr>
        </p:pic>
      </p:grpSp>
      <p:cxnSp>
        <p:nvCxnSpPr>
          <p:cNvPr id="157" name="Shape 28"/>
          <p:cNvCxnSpPr/>
          <p:nvPr/>
        </p:nvCxnSpPr>
        <p:spPr bwMode="auto">
          <a:xfrm rot="16200000" flipH="1">
            <a:off x="6938153" y="5781393"/>
            <a:ext cx="138113" cy="104775"/>
          </a:xfrm>
          <a:prstGeom prst="bentConnector3">
            <a:avLst>
              <a:gd name="adj1" fmla="val 101724"/>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par>
                                <p:cTn id="8" presetID="18"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par>
                                <p:cTn id="19" presetID="55"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1000" fill="hold"/>
                                        <p:tgtEl>
                                          <p:spTgt spid="55"/>
                                        </p:tgtEl>
                                        <p:attrNameLst>
                                          <p:attrName>ppt_w</p:attrName>
                                        </p:attrNameLst>
                                      </p:cBhvr>
                                      <p:tavLst>
                                        <p:tav tm="0">
                                          <p:val>
                                            <p:strVal val="#ppt_w*0.70"/>
                                          </p:val>
                                        </p:tav>
                                        <p:tav tm="100000">
                                          <p:val>
                                            <p:strVal val="#ppt_w"/>
                                          </p:val>
                                        </p:tav>
                                      </p:tavLst>
                                    </p:anim>
                                    <p:anim calcmode="lin" valueType="num">
                                      <p:cBhvr>
                                        <p:cTn id="22" dur="1000" fill="hold"/>
                                        <p:tgtEl>
                                          <p:spTgt spid="55"/>
                                        </p:tgtEl>
                                        <p:attrNameLst>
                                          <p:attrName>ppt_h</p:attrName>
                                        </p:attrNameLst>
                                      </p:cBhvr>
                                      <p:tavLst>
                                        <p:tav tm="0">
                                          <p:val>
                                            <p:strVal val="#ppt_h"/>
                                          </p:val>
                                        </p:tav>
                                        <p:tav tm="100000">
                                          <p:val>
                                            <p:strVal val="#ppt_h"/>
                                          </p:val>
                                        </p:tav>
                                      </p:tavLst>
                                    </p:anim>
                                    <p:animEffect transition="in" filter="fade">
                                      <p:cBhvr>
                                        <p:cTn id="23" dur="1000"/>
                                        <p:tgtEl>
                                          <p:spTgt spid="55"/>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p:cTn id="26" dur="1000" fill="hold"/>
                                        <p:tgtEl>
                                          <p:spTgt spid="85"/>
                                        </p:tgtEl>
                                        <p:attrNameLst>
                                          <p:attrName>ppt_w</p:attrName>
                                        </p:attrNameLst>
                                      </p:cBhvr>
                                      <p:tavLst>
                                        <p:tav tm="0">
                                          <p:val>
                                            <p:strVal val="#ppt_w*0.70"/>
                                          </p:val>
                                        </p:tav>
                                        <p:tav tm="100000">
                                          <p:val>
                                            <p:strVal val="#ppt_w"/>
                                          </p:val>
                                        </p:tav>
                                      </p:tavLst>
                                    </p:anim>
                                    <p:anim calcmode="lin" valueType="num">
                                      <p:cBhvr>
                                        <p:cTn id="27" dur="1000" fill="hold"/>
                                        <p:tgtEl>
                                          <p:spTgt spid="85"/>
                                        </p:tgtEl>
                                        <p:attrNameLst>
                                          <p:attrName>ppt_h</p:attrName>
                                        </p:attrNameLst>
                                      </p:cBhvr>
                                      <p:tavLst>
                                        <p:tav tm="0">
                                          <p:val>
                                            <p:strVal val="#ppt_h"/>
                                          </p:val>
                                        </p:tav>
                                        <p:tav tm="100000">
                                          <p:val>
                                            <p:strVal val="#ppt_h"/>
                                          </p:val>
                                        </p:tav>
                                      </p:tavLst>
                                    </p:anim>
                                    <p:animEffect transition="in" filter="fade">
                                      <p:cBhvr>
                                        <p:cTn id="28" dur="10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Right)">
                                      <p:cBhvr>
                                        <p:cTn id="33" dur="500"/>
                                        <p:tgtEl>
                                          <p:spTgt spid="17"/>
                                        </p:tgtEl>
                                      </p:cBhvr>
                                    </p:animEffect>
                                  </p:childTnLst>
                                </p:cTn>
                              </p:par>
                              <p:par>
                                <p:cTn id="34" presetID="18" presetClass="entr" presetSubtype="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downRigh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17"/>
                                        </p:tgtEl>
                                      </p:cBhvr>
                                    </p:animEffect>
                                    <p:set>
                                      <p:cBhvr>
                                        <p:cTn id="41" dur="1" fill="hold">
                                          <p:stCondLst>
                                            <p:cond delay="19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19"/>
                                        </p:tgtEl>
                                      </p:cBhvr>
                                    </p:animEffect>
                                    <p:set>
                                      <p:cBhvr>
                                        <p:cTn id="44" dur="1" fill="hold">
                                          <p:stCondLst>
                                            <p:cond delay="1999"/>
                                          </p:stCondLst>
                                        </p:cTn>
                                        <p:tgtEl>
                                          <p:spTgt spid="19"/>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1000" fill="hold"/>
                                        <p:tgtEl>
                                          <p:spTgt spid="86"/>
                                        </p:tgtEl>
                                        <p:attrNameLst>
                                          <p:attrName>ppt_w</p:attrName>
                                        </p:attrNameLst>
                                      </p:cBhvr>
                                      <p:tavLst>
                                        <p:tav tm="0">
                                          <p:val>
                                            <p:strVal val="#ppt_w*0.70"/>
                                          </p:val>
                                        </p:tav>
                                        <p:tav tm="100000">
                                          <p:val>
                                            <p:strVal val="#ppt_w"/>
                                          </p:val>
                                        </p:tav>
                                      </p:tavLst>
                                    </p:anim>
                                    <p:anim calcmode="lin" valueType="num">
                                      <p:cBhvr>
                                        <p:cTn id="48" dur="1000" fill="hold"/>
                                        <p:tgtEl>
                                          <p:spTgt spid="86"/>
                                        </p:tgtEl>
                                        <p:attrNameLst>
                                          <p:attrName>ppt_h</p:attrName>
                                        </p:attrNameLst>
                                      </p:cBhvr>
                                      <p:tavLst>
                                        <p:tav tm="0">
                                          <p:val>
                                            <p:strVal val="#ppt_h"/>
                                          </p:val>
                                        </p:tav>
                                        <p:tav tm="100000">
                                          <p:val>
                                            <p:strVal val="#ppt_h"/>
                                          </p:val>
                                        </p:tav>
                                      </p:tavLst>
                                    </p:anim>
                                    <p:animEffect transition="in" filter="fade">
                                      <p:cBhvr>
                                        <p:cTn id="49" dur="1000"/>
                                        <p:tgtEl>
                                          <p:spTgt spid="86"/>
                                        </p:tgtEl>
                                      </p:cBhvr>
                                    </p:animEffect>
                                  </p:childTnLst>
                                </p:cTn>
                              </p:par>
                              <p:par>
                                <p:cTn id="50" presetID="55"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strVal val="#ppt_w*0.70"/>
                                          </p:val>
                                        </p:tav>
                                        <p:tav tm="100000">
                                          <p:val>
                                            <p:strVal val="#ppt_w"/>
                                          </p:val>
                                        </p:tav>
                                      </p:tavLst>
                                    </p:anim>
                                    <p:anim calcmode="lin" valueType="num">
                                      <p:cBhvr>
                                        <p:cTn id="53" dur="1000" fill="hold"/>
                                        <p:tgtEl>
                                          <p:spTgt spid="56"/>
                                        </p:tgtEl>
                                        <p:attrNameLst>
                                          <p:attrName>ppt_h</p:attrName>
                                        </p:attrNameLst>
                                      </p:cBhvr>
                                      <p:tavLst>
                                        <p:tav tm="0">
                                          <p:val>
                                            <p:strVal val="#ppt_h"/>
                                          </p:val>
                                        </p:tav>
                                        <p:tav tm="100000">
                                          <p:val>
                                            <p:strVal val="#ppt_h"/>
                                          </p:val>
                                        </p:tav>
                                      </p:tavLst>
                                    </p:anim>
                                    <p:animEffect transition="in" filter="fade">
                                      <p:cBhvr>
                                        <p:cTn id="54" dur="10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strips(downRight)">
                                      <p:cBhvr>
                                        <p:cTn id="59" dur="500"/>
                                        <p:tgtEl>
                                          <p:spTgt spid="29"/>
                                        </p:tgtEl>
                                      </p:cBhvr>
                                    </p:animEffect>
                                  </p:childTnLst>
                                </p:cTn>
                              </p:par>
                              <p:par>
                                <p:cTn id="60" presetID="18" presetClass="entr" presetSubtype="6"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strips(downRigh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0"/>
                                        <p:tgtEl>
                                          <p:spTgt spid="29"/>
                                        </p:tgtEl>
                                      </p:cBhvr>
                                    </p:animEffect>
                                    <p:set>
                                      <p:cBhvr>
                                        <p:cTn id="67" dur="1" fill="hold">
                                          <p:stCondLst>
                                            <p:cond delay="1999"/>
                                          </p:stCondLst>
                                        </p:cTn>
                                        <p:tgtEl>
                                          <p:spTgt spid="2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44"/>
                                        </p:tgtEl>
                                      </p:cBhvr>
                                    </p:animEffect>
                                    <p:set>
                                      <p:cBhvr>
                                        <p:cTn id="70" dur="1" fill="hold">
                                          <p:stCondLst>
                                            <p:cond delay="1999"/>
                                          </p:stCondLst>
                                        </p:cTn>
                                        <p:tgtEl>
                                          <p:spTgt spid="44"/>
                                        </p:tgtEl>
                                        <p:attrNameLst>
                                          <p:attrName>style.visibility</p:attrName>
                                        </p:attrNameLst>
                                      </p:cBhvr>
                                      <p:to>
                                        <p:strVal val="hidden"/>
                                      </p:to>
                                    </p:set>
                                  </p:childTnLst>
                                </p:cTn>
                              </p:par>
                              <p:par>
                                <p:cTn id="71" presetID="55"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anim calcmode="lin" valueType="num">
                                      <p:cBhvr>
                                        <p:cTn id="73" dur="1000" fill="hold"/>
                                        <p:tgtEl>
                                          <p:spTgt spid="90"/>
                                        </p:tgtEl>
                                        <p:attrNameLst>
                                          <p:attrName>ppt_w</p:attrName>
                                        </p:attrNameLst>
                                      </p:cBhvr>
                                      <p:tavLst>
                                        <p:tav tm="0">
                                          <p:val>
                                            <p:strVal val="#ppt_w*0.70"/>
                                          </p:val>
                                        </p:tav>
                                        <p:tav tm="100000">
                                          <p:val>
                                            <p:strVal val="#ppt_w"/>
                                          </p:val>
                                        </p:tav>
                                      </p:tavLst>
                                    </p:anim>
                                    <p:anim calcmode="lin" valueType="num">
                                      <p:cBhvr>
                                        <p:cTn id="74" dur="1000" fill="hold"/>
                                        <p:tgtEl>
                                          <p:spTgt spid="90"/>
                                        </p:tgtEl>
                                        <p:attrNameLst>
                                          <p:attrName>ppt_h</p:attrName>
                                        </p:attrNameLst>
                                      </p:cBhvr>
                                      <p:tavLst>
                                        <p:tav tm="0">
                                          <p:val>
                                            <p:strVal val="#ppt_h"/>
                                          </p:val>
                                        </p:tav>
                                        <p:tav tm="100000">
                                          <p:val>
                                            <p:strVal val="#ppt_h"/>
                                          </p:val>
                                        </p:tav>
                                      </p:tavLst>
                                    </p:anim>
                                    <p:animEffect transition="in" filter="fade">
                                      <p:cBhvr>
                                        <p:cTn id="75" dur="1000"/>
                                        <p:tgtEl>
                                          <p:spTgt spid="90"/>
                                        </p:tgtEl>
                                      </p:cBhvr>
                                    </p:animEffect>
                                  </p:childTnLst>
                                </p:cTn>
                              </p:par>
                              <p:par>
                                <p:cTn id="76" presetID="55"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1000" fill="hold"/>
                                        <p:tgtEl>
                                          <p:spTgt spid="57"/>
                                        </p:tgtEl>
                                        <p:attrNameLst>
                                          <p:attrName>ppt_w</p:attrName>
                                        </p:attrNameLst>
                                      </p:cBhvr>
                                      <p:tavLst>
                                        <p:tav tm="0">
                                          <p:val>
                                            <p:strVal val="#ppt_w*0.70"/>
                                          </p:val>
                                        </p:tav>
                                        <p:tav tm="100000">
                                          <p:val>
                                            <p:strVal val="#ppt_w"/>
                                          </p:val>
                                        </p:tav>
                                      </p:tavLst>
                                    </p:anim>
                                    <p:anim calcmode="lin" valueType="num">
                                      <p:cBhvr>
                                        <p:cTn id="79" dur="1000" fill="hold"/>
                                        <p:tgtEl>
                                          <p:spTgt spid="57"/>
                                        </p:tgtEl>
                                        <p:attrNameLst>
                                          <p:attrName>ppt_h</p:attrName>
                                        </p:attrNameLst>
                                      </p:cBhvr>
                                      <p:tavLst>
                                        <p:tav tm="0">
                                          <p:val>
                                            <p:strVal val="#ppt_h"/>
                                          </p:val>
                                        </p:tav>
                                        <p:tav tm="100000">
                                          <p:val>
                                            <p:strVal val="#ppt_h"/>
                                          </p:val>
                                        </p:tav>
                                      </p:tavLst>
                                    </p:anim>
                                    <p:animEffect transition="in" filter="fade">
                                      <p:cBhvr>
                                        <p:cTn id="80" dur="10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1"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par>
                                <p:cTn id="86" presetID="18" presetClass="entr" presetSubtype="6"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strips(downRight)">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2000"/>
                                        <p:tgtEl>
                                          <p:spTgt spid="14"/>
                                        </p:tgtEl>
                                      </p:cBhvr>
                                    </p:animEffect>
                                    <p:set>
                                      <p:cBhvr>
                                        <p:cTn id="93" dur="1" fill="hold">
                                          <p:stCondLst>
                                            <p:cond delay="1999"/>
                                          </p:stCondLst>
                                        </p:cTn>
                                        <p:tgtEl>
                                          <p:spTgt spid="14"/>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34"/>
                                        </p:tgtEl>
                                      </p:cBhvr>
                                    </p:animEffect>
                                    <p:set>
                                      <p:cBhvr>
                                        <p:cTn id="96" dur="1" fill="hold">
                                          <p:stCondLst>
                                            <p:cond delay="1999"/>
                                          </p:stCondLst>
                                        </p:cTn>
                                        <p:tgtEl>
                                          <p:spTgt spid="34"/>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1000" fill="hold"/>
                                        <p:tgtEl>
                                          <p:spTgt spid="98"/>
                                        </p:tgtEl>
                                        <p:attrNameLst>
                                          <p:attrName>ppt_w</p:attrName>
                                        </p:attrNameLst>
                                      </p:cBhvr>
                                      <p:tavLst>
                                        <p:tav tm="0">
                                          <p:val>
                                            <p:strVal val="#ppt_w*0.70"/>
                                          </p:val>
                                        </p:tav>
                                        <p:tav tm="100000">
                                          <p:val>
                                            <p:strVal val="#ppt_w"/>
                                          </p:val>
                                        </p:tav>
                                      </p:tavLst>
                                    </p:anim>
                                    <p:anim calcmode="lin" valueType="num">
                                      <p:cBhvr>
                                        <p:cTn id="100" dur="1000" fill="hold"/>
                                        <p:tgtEl>
                                          <p:spTgt spid="98"/>
                                        </p:tgtEl>
                                        <p:attrNameLst>
                                          <p:attrName>ppt_h</p:attrName>
                                        </p:attrNameLst>
                                      </p:cBhvr>
                                      <p:tavLst>
                                        <p:tav tm="0">
                                          <p:val>
                                            <p:strVal val="#ppt_h"/>
                                          </p:val>
                                        </p:tav>
                                        <p:tav tm="100000">
                                          <p:val>
                                            <p:strVal val="#ppt_h"/>
                                          </p:val>
                                        </p:tav>
                                      </p:tavLst>
                                    </p:anim>
                                    <p:animEffect transition="in" filter="fade">
                                      <p:cBhvr>
                                        <p:cTn id="101" dur="1000"/>
                                        <p:tgtEl>
                                          <p:spTgt spid="98"/>
                                        </p:tgtEl>
                                      </p:cBhvr>
                                    </p:animEffect>
                                  </p:childTnLst>
                                </p:cTn>
                              </p:par>
                              <p:par>
                                <p:cTn id="102" presetID="55" presetClass="entr" presetSubtype="0" fill="hold" nodeType="withEffect">
                                  <p:stCondLst>
                                    <p:cond delay="0"/>
                                  </p:stCondLst>
                                  <p:childTnLst>
                                    <p:set>
                                      <p:cBhvr>
                                        <p:cTn id="103" dur="1" fill="hold">
                                          <p:stCondLst>
                                            <p:cond delay="0"/>
                                          </p:stCondLst>
                                        </p:cTn>
                                        <p:tgtEl>
                                          <p:spTgt spid="99"/>
                                        </p:tgtEl>
                                        <p:attrNameLst>
                                          <p:attrName>style.visibility</p:attrName>
                                        </p:attrNameLst>
                                      </p:cBhvr>
                                      <p:to>
                                        <p:strVal val="visible"/>
                                      </p:to>
                                    </p:set>
                                    <p:anim calcmode="lin" valueType="num">
                                      <p:cBhvr>
                                        <p:cTn id="104" dur="1000" fill="hold"/>
                                        <p:tgtEl>
                                          <p:spTgt spid="99"/>
                                        </p:tgtEl>
                                        <p:attrNameLst>
                                          <p:attrName>ppt_w</p:attrName>
                                        </p:attrNameLst>
                                      </p:cBhvr>
                                      <p:tavLst>
                                        <p:tav tm="0">
                                          <p:val>
                                            <p:strVal val="#ppt_w*0.70"/>
                                          </p:val>
                                        </p:tav>
                                        <p:tav tm="100000">
                                          <p:val>
                                            <p:strVal val="#ppt_w"/>
                                          </p:val>
                                        </p:tav>
                                      </p:tavLst>
                                    </p:anim>
                                    <p:anim calcmode="lin" valueType="num">
                                      <p:cBhvr>
                                        <p:cTn id="105" dur="1000" fill="hold"/>
                                        <p:tgtEl>
                                          <p:spTgt spid="99"/>
                                        </p:tgtEl>
                                        <p:attrNameLst>
                                          <p:attrName>ppt_h</p:attrName>
                                        </p:attrNameLst>
                                      </p:cBhvr>
                                      <p:tavLst>
                                        <p:tav tm="0">
                                          <p:val>
                                            <p:strVal val="#ppt_h"/>
                                          </p:val>
                                        </p:tav>
                                        <p:tav tm="100000">
                                          <p:val>
                                            <p:strVal val="#ppt_h"/>
                                          </p:val>
                                        </p:tav>
                                      </p:tavLst>
                                    </p:anim>
                                    <p:animEffect transition="in" filter="fade">
                                      <p:cBhvr>
                                        <p:cTn id="106" dur="1000"/>
                                        <p:tgtEl>
                                          <p:spTgt spid="99"/>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6"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strips(downRight)">
                                      <p:cBhvr>
                                        <p:cTn id="111" dur="500"/>
                                        <p:tgtEl>
                                          <p:spTgt spid="13"/>
                                        </p:tgtEl>
                                      </p:cBhvr>
                                    </p:animEffect>
                                  </p:childTnLst>
                                </p:cTn>
                              </p:par>
                              <p:par>
                                <p:cTn id="112" presetID="18" presetClass="entr" presetSubtype="6"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strips(downRight)">
                                      <p:cBhvr>
                                        <p:cTn id="114" dur="500"/>
                                        <p:tgtEl>
                                          <p:spTgt spid="4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2000"/>
                                        <p:tgtEl>
                                          <p:spTgt spid="13"/>
                                        </p:tgtEl>
                                      </p:cBhvr>
                                    </p:animEffect>
                                    <p:set>
                                      <p:cBhvr>
                                        <p:cTn id="119" dur="1" fill="hold">
                                          <p:stCondLst>
                                            <p:cond delay="1999"/>
                                          </p:stCondLst>
                                        </p:cTn>
                                        <p:tgtEl>
                                          <p:spTgt spid="13"/>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2000"/>
                                        <p:tgtEl>
                                          <p:spTgt spid="40"/>
                                        </p:tgtEl>
                                      </p:cBhvr>
                                    </p:animEffect>
                                    <p:set>
                                      <p:cBhvr>
                                        <p:cTn id="122" dur="1" fill="hold">
                                          <p:stCondLst>
                                            <p:cond delay="1999"/>
                                          </p:stCondLst>
                                        </p:cTn>
                                        <p:tgtEl>
                                          <p:spTgt spid="40"/>
                                        </p:tgtEl>
                                        <p:attrNameLst>
                                          <p:attrName>style.visibility</p:attrName>
                                        </p:attrNameLst>
                                      </p:cBhvr>
                                      <p:to>
                                        <p:strVal val="hidden"/>
                                      </p:to>
                                    </p:set>
                                  </p:childTnLst>
                                </p:cTn>
                              </p:par>
                              <p:par>
                                <p:cTn id="123" presetID="55" presetClass="entr" presetSubtype="0" fill="hold" grpId="0" nodeType="withEffect">
                                  <p:stCondLst>
                                    <p:cond delay="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1000" fill="hold"/>
                                        <p:tgtEl>
                                          <p:spTgt spid="100"/>
                                        </p:tgtEl>
                                        <p:attrNameLst>
                                          <p:attrName>ppt_w</p:attrName>
                                        </p:attrNameLst>
                                      </p:cBhvr>
                                      <p:tavLst>
                                        <p:tav tm="0">
                                          <p:val>
                                            <p:strVal val="#ppt_w*0.70"/>
                                          </p:val>
                                        </p:tav>
                                        <p:tav tm="100000">
                                          <p:val>
                                            <p:strVal val="#ppt_w"/>
                                          </p:val>
                                        </p:tav>
                                      </p:tavLst>
                                    </p:anim>
                                    <p:anim calcmode="lin" valueType="num">
                                      <p:cBhvr>
                                        <p:cTn id="126" dur="1000" fill="hold"/>
                                        <p:tgtEl>
                                          <p:spTgt spid="100"/>
                                        </p:tgtEl>
                                        <p:attrNameLst>
                                          <p:attrName>ppt_h</p:attrName>
                                        </p:attrNameLst>
                                      </p:cBhvr>
                                      <p:tavLst>
                                        <p:tav tm="0">
                                          <p:val>
                                            <p:strVal val="#ppt_h"/>
                                          </p:val>
                                        </p:tav>
                                        <p:tav tm="100000">
                                          <p:val>
                                            <p:strVal val="#ppt_h"/>
                                          </p:val>
                                        </p:tav>
                                      </p:tavLst>
                                    </p:anim>
                                    <p:animEffect transition="in" filter="fade">
                                      <p:cBhvr>
                                        <p:cTn id="127" dur="1000"/>
                                        <p:tgtEl>
                                          <p:spTgt spid="100"/>
                                        </p:tgtEl>
                                      </p:cBhvr>
                                    </p:animEffect>
                                  </p:childTnLst>
                                </p:cTn>
                              </p:par>
                              <p:par>
                                <p:cTn id="128" presetID="55" presetClass="entr" presetSubtype="0" fill="hold" nodeType="withEffect">
                                  <p:stCondLst>
                                    <p:cond delay="0"/>
                                  </p:stCondLst>
                                  <p:childTnLst>
                                    <p:set>
                                      <p:cBhvr>
                                        <p:cTn id="129" dur="1" fill="hold">
                                          <p:stCondLst>
                                            <p:cond delay="0"/>
                                          </p:stCondLst>
                                        </p:cTn>
                                        <p:tgtEl>
                                          <p:spTgt spid="68"/>
                                        </p:tgtEl>
                                        <p:attrNameLst>
                                          <p:attrName>style.visibility</p:attrName>
                                        </p:attrNameLst>
                                      </p:cBhvr>
                                      <p:to>
                                        <p:strVal val="visible"/>
                                      </p:to>
                                    </p:set>
                                    <p:anim calcmode="lin" valueType="num">
                                      <p:cBhvr>
                                        <p:cTn id="130" dur="1000" fill="hold"/>
                                        <p:tgtEl>
                                          <p:spTgt spid="68"/>
                                        </p:tgtEl>
                                        <p:attrNameLst>
                                          <p:attrName>ppt_w</p:attrName>
                                        </p:attrNameLst>
                                      </p:cBhvr>
                                      <p:tavLst>
                                        <p:tav tm="0">
                                          <p:val>
                                            <p:strVal val="#ppt_w*0.70"/>
                                          </p:val>
                                        </p:tav>
                                        <p:tav tm="100000">
                                          <p:val>
                                            <p:strVal val="#ppt_w"/>
                                          </p:val>
                                        </p:tav>
                                      </p:tavLst>
                                    </p:anim>
                                    <p:anim calcmode="lin" valueType="num">
                                      <p:cBhvr>
                                        <p:cTn id="131" dur="1000" fill="hold"/>
                                        <p:tgtEl>
                                          <p:spTgt spid="68"/>
                                        </p:tgtEl>
                                        <p:attrNameLst>
                                          <p:attrName>ppt_h</p:attrName>
                                        </p:attrNameLst>
                                      </p:cBhvr>
                                      <p:tavLst>
                                        <p:tav tm="0">
                                          <p:val>
                                            <p:strVal val="#ppt_h"/>
                                          </p:val>
                                        </p:tav>
                                        <p:tav tm="100000">
                                          <p:val>
                                            <p:strVal val="#ppt_h"/>
                                          </p:val>
                                        </p:tav>
                                      </p:tavLst>
                                    </p:anim>
                                    <p:animEffect transition="in" filter="fade">
                                      <p:cBhvr>
                                        <p:cTn id="132" dur="1000"/>
                                        <p:tgtEl>
                                          <p:spTgt spid="68"/>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6" fill="hold" nodeType="clickEffect">
                                  <p:stCondLst>
                                    <p:cond delay="0"/>
                                  </p:stCondLst>
                                  <p:childTnLst>
                                    <p:set>
                                      <p:cBhvr>
                                        <p:cTn id="136" dur="1" fill="hold">
                                          <p:stCondLst>
                                            <p:cond delay="0"/>
                                          </p:stCondLst>
                                        </p:cTn>
                                        <p:tgtEl>
                                          <p:spTgt spid="3"/>
                                        </p:tgtEl>
                                        <p:attrNameLst>
                                          <p:attrName>style.visibility</p:attrName>
                                        </p:attrNameLst>
                                      </p:cBhvr>
                                      <p:to>
                                        <p:strVal val="visible"/>
                                      </p:to>
                                    </p:set>
                                    <p:animEffect transition="in" filter="strips(downRight)">
                                      <p:cBhvr>
                                        <p:cTn id="137" dur="500"/>
                                        <p:tgtEl>
                                          <p:spTgt spid="3"/>
                                        </p:tgtEl>
                                      </p:cBhvr>
                                    </p:animEffect>
                                  </p:childTnLst>
                                </p:cTn>
                              </p:par>
                              <p:par>
                                <p:cTn id="138" presetID="18" presetClass="entr" presetSubtype="6" fill="hold" grpId="0" nodeType="with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strips(downRight)">
                                      <p:cBhvr>
                                        <p:cTn id="140" dur="500"/>
                                        <p:tgtEl>
                                          <p:spTgt spid="16"/>
                                        </p:tgtEl>
                                      </p:cBhvr>
                                    </p:animEffect>
                                  </p:childTnLst>
                                </p:cTn>
                              </p:par>
                              <p:par>
                                <p:cTn id="141" presetID="18" presetClass="entr" presetSubtype="6" fill="hold" nodeType="with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strips(downRight)">
                                      <p:cBhvr>
                                        <p:cTn id="143" dur="500"/>
                                        <p:tgtEl>
                                          <p:spTgt spid="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2000"/>
                                        <p:tgtEl>
                                          <p:spTgt spid="3"/>
                                        </p:tgtEl>
                                      </p:cBhvr>
                                    </p:animEffect>
                                    <p:set>
                                      <p:cBhvr>
                                        <p:cTn id="148" dur="1" fill="hold">
                                          <p:stCondLst>
                                            <p:cond delay="1999"/>
                                          </p:stCondLst>
                                        </p:cTn>
                                        <p:tgtEl>
                                          <p:spTgt spid="3"/>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16"/>
                                        </p:tgtEl>
                                      </p:cBhvr>
                                    </p:animEffect>
                                    <p:set>
                                      <p:cBhvr>
                                        <p:cTn id="151" dur="1" fill="hold">
                                          <p:stCondLst>
                                            <p:cond delay="1999"/>
                                          </p:stCondLst>
                                        </p:cTn>
                                        <p:tgtEl>
                                          <p:spTgt spid="16"/>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4"/>
                                        </p:tgtEl>
                                      </p:cBhvr>
                                    </p:animEffect>
                                    <p:set>
                                      <p:cBhvr>
                                        <p:cTn id="154" dur="1" fill="hold">
                                          <p:stCondLst>
                                            <p:cond delay="1999"/>
                                          </p:stCondLst>
                                        </p:cTn>
                                        <p:tgtEl>
                                          <p:spTgt spid="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fade">
                                      <p:cBhvr>
                                        <p:cTn id="157" dur="2000"/>
                                        <p:tgtEl>
                                          <p:spTgt spid="69"/>
                                        </p:tgtEl>
                                      </p:cBhvr>
                                    </p:animEffect>
                                  </p:childTnLst>
                                </p:cTn>
                              </p:par>
                              <p:par>
                                <p:cTn id="158" presetID="55" presetClass="entr" presetSubtype="0" fill="hold" grpId="0" nodeType="withEffect">
                                  <p:stCondLst>
                                    <p:cond delay="0"/>
                                  </p:stCondLst>
                                  <p:childTnLst>
                                    <p:set>
                                      <p:cBhvr>
                                        <p:cTn id="159" dur="1" fill="hold">
                                          <p:stCondLst>
                                            <p:cond delay="0"/>
                                          </p:stCondLst>
                                        </p:cTn>
                                        <p:tgtEl>
                                          <p:spTgt spid="112"/>
                                        </p:tgtEl>
                                        <p:attrNameLst>
                                          <p:attrName>style.visibility</p:attrName>
                                        </p:attrNameLst>
                                      </p:cBhvr>
                                      <p:to>
                                        <p:strVal val="visible"/>
                                      </p:to>
                                    </p:set>
                                    <p:anim calcmode="lin" valueType="num">
                                      <p:cBhvr>
                                        <p:cTn id="160" dur="1000" fill="hold"/>
                                        <p:tgtEl>
                                          <p:spTgt spid="112"/>
                                        </p:tgtEl>
                                        <p:attrNameLst>
                                          <p:attrName>ppt_w</p:attrName>
                                        </p:attrNameLst>
                                      </p:cBhvr>
                                      <p:tavLst>
                                        <p:tav tm="0">
                                          <p:val>
                                            <p:strVal val="#ppt_w*0.70"/>
                                          </p:val>
                                        </p:tav>
                                        <p:tav tm="100000">
                                          <p:val>
                                            <p:strVal val="#ppt_w"/>
                                          </p:val>
                                        </p:tav>
                                      </p:tavLst>
                                    </p:anim>
                                    <p:anim calcmode="lin" valueType="num">
                                      <p:cBhvr>
                                        <p:cTn id="161" dur="1000" fill="hold"/>
                                        <p:tgtEl>
                                          <p:spTgt spid="112"/>
                                        </p:tgtEl>
                                        <p:attrNameLst>
                                          <p:attrName>ppt_h</p:attrName>
                                        </p:attrNameLst>
                                      </p:cBhvr>
                                      <p:tavLst>
                                        <p:tav tm="0">
                                          <p:val>
                                            <p:strVal val="#ppt_h"/>
                                          </p:val>
                                        </p:tav>
                                        <p:tav tm="100000">
                                          <p:val>
                                            <p:strVal val="#ppt_h"/>
                                          </p:val>
                                        </p:tav>
                                      </p:tavLst>
                                    </p:anim>
                                    <p:animEffect transition="in" filter="fade">
                                      <p:cBhvr>
                                        <p:cTn id="162" dur="1000"/>
                                        <p:tgtEl>
                                          <p:spTgt spid="112"/>
                                        </p:tgtEl>
                                      </p:cBhvr>
                                    </p:animEffect>
                                  </p:childTnLst>
                                </p:cTn>
                              </p:par>
                              <p:par>
                                <p:cTn id="163" presetID="10" presetClass="entr" presetSubtype="0" fill="hold" nodeType="with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fade">
                                      <p:cBhvr>
                                        <p:cTn id="165" dur="2000"/>
                                        <p:tgtEl>
                                          <p:spTgt spid="70"/>
                                        </p:tgtEl>
                                      </p:cBhvr>
                                    </p:animEffect>
                                  </p:childTnLst>
                                </p:cTn>
                              </p:par>
                            </p:childTnLst>
                          </p:cTn>
                        </p:par>
                      </p:childTnLst>
                    </p:cTn>
                  </p:par>
                  <p:par>
                    <p:cTn id="166" fill="hold">
                      <p:stCondLst>
                        <p:cond delay="indefinite"/>
                      </p:stCondLst>
                      <p:childTnLst>
                        <p:par>
                          <p:cTn id="167" fill="hold">
                            <p:stCondLst>
                              <p:cond delay="0"/>
                            </p:stCondLst>
                            <p:childTnLst>
                              <p:par>
                                <p:cTn id="168" presetID="18" presetClass="entr" presetSubtype="6" fill="hold" grpId="0" nodeType="click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strips(downRight)">
                                      <p:cBhvr>
                                        <p:cTn id="170" dur="500"/>
                                        <p:tgtEl>
                                          <p:spTgt spid="15"/>
                                        </p:tgtEl>
                                      </p:cBhvr>
                                    </p:animEffect>
                                  </p:childTnLst>
                                </p:cTn>
                              </p:par>
                              <p:par>
                                <p:cTn id="171" presetID="18" presetClass="entr" presetSubtype="6" fill="hold"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strips(downRight)">
                                      <p:cBhvr>
                                        <p:cTn id="173" dur="500"/>
                                        <p:tgtEl>
                                          <p:spTgt spid="35"/>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2000"/>
                                        <p:tgtEl>
                                          <p:spTgt spid="15"/>
                                        </p:tgtEl>
                                      </p:cBhvr>
                                    </p:animEffect>
                                    <p:set>
                                      <p:cBhvr>
                                        <p:cTn id="178" dur="1" fill="hold">
                                          <p:stCondLst>
                                            <p:cond delay="1999"/>
                                          </p:stCondLst>
                                        </p:cTn>
                                        <p:tgtEl>
                                          <p:spTgt spid="15"/>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2000"/>
                                        <p:tgtEl>
                                          <p:spTgt spid="35"/>
                                        </p:tgtEl>
                                      </p:cBhvr>
                                    </p:animEffect>
                                    <p:set>
                                      <p:cBhvr>
                                        <p:cTn id="181" dur="1" fill="hold">
                                          <p:stCondLst>
                                            <p:cond delay="1999"/>
                                          </p:stCondLst>
                                        </p:cTn>
                                        <p:tgtEl>
                                          <p:spTgt spid="35"/>
                                        </p:tgtEl>
                                        <p:attrNameLst>
                                          <p:attrName>style.visibility</p:attrName>
                                        </p:attrNameLst>
                                      </p:cBhvr>
                                      <p:to>
                                        <p:strVal val="hidden"/>
                                      </p:to>
                                    </p:set>
                                  </p:childTnLst>
                                </p:cTn>
                              </p:par>
                              <p:par>
                                <p:cTn id="182" presetID="55" presetClass="entr" presetSubtype="0" fill="hold" grpId="0" nodeType="withEffect">
                                  <p:stCondLst>
                                    <p:cond delay="0"/>
                                  </p:stCondLst>
                                  <p:childTnLst>
                                    <p:set>
                                      <p:cBhvr>
                                        <p:cTn id="183" dur="1" fill="hold">
                                          <p:stCondLst>
                                            <p:cond delay="0"/>
                                          </p:stCondLst>
                                        </p:cTn>
                                        <p:tgtEl>
                                          <p:spTgt spid="125"/>
                                        </p:tgtEl>
                                        <p:attrNameLst>
                                          <p:attrName>style.visibility</p:attrName>
                                        </p:attrNameLst>
                                      </p:cBhvr>
                                      <p:to>
                                        <p:strVal val="visible"/>
                                      </p:to>
                                    </p:set>
                                    <p:anim calcmode="lin" valueType="num">
                                      <p:cBhvr>
                                        <p:cTn id="184" dur="1000" fill="hold"/>
                                        <p:tgtEl>
                                          <p:spTgt spid="125"/>
                                        </p:tgtEl>
                                        <p:attrNameLst>
                                          <p:attrName>ppt_w</p:attrName>
                                        </p:attrNameLst>
                                      </p:cBhvr>
                                      <p:tavLst>
                                        <p:tav tm="0">
                                          <p:val>
                                            <p:strVal val="#ppt_w*0.70"/>
                                          </p:val>
                                        </p:tav>
                                        <p:tav tm="100000">
                                          <p:val>
                                            <p:strVal val="#ppt_w"/>
                                          </p:val>
                                        </p:tav>
                                      </p:tavLst>
                                    </p:anim>
                                    <p:anim calcmode="lin" valueType="num">
                                      <p:cBhvr>
                                        <p:cTn id="185" dur="1000" fill="hold"/>
                                        <p:tgtEl>
                                          <p:spTgt spid="125"/>
                                        </p:tgtEl>
                                        <p:attrNameLst>
                                          <p:attrName>ppt_h</p:attrName>
                                        </p:attrNameLst>
                                      </p:cBhvr>
                                      <p:tavLst>
                                        <p:tav tm="0">
                                          <p:val>
                                            <p:strVal val="#ppt_h"/>
                                          </p:val>
                                        </p:tav>
                                        <p:tav tm="100000">
                                          <p:val>
                                            <p:strVal val="#ppt_h"/>
                                          </p:val>
                                        </p:tav>
                                      </p:tavLst>
                                    </p:anim>
                                    <p:animEffect transition="in" filter="fade">
                                      <p:cBhvr>
                                        <p:cTn id="186" dur="1000"/>
                                        <p:tgtEl>
                                          <p:spTgt spid="125"/>
                                        </p:tgtEl>
                                      </p:cBhvr>
                                    </p:animEffect>
                                  </p:childTnLst>
                                </p:cTn>
                              </p:par>
                              <p:par>
                                <p:cTn id="187" presetID="10" presetClass="entr" presetSubtype="0" fill="hold" nodeType="with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17" grpId="0"/>
      <p:bldP spid="17" grpId="1"/>
      <p:bldP spid="12" grpId="0"/>
      <p:bldP spid="12" grpId="1"/>
      <p:bldP spid="44" grpId="0"/>
      <p:bldP spid="44" grpId="1"/>
      <p:bldP spid="85" grpId="0"/>
      <p:bldP spid="86" grpId="0"/>
      <p:bldP spid="90" grpId="0"/>
      <p:bldP spid="98" grpId="0"/>
      <p:bldP spid="100" grpId="0"/>
      <p:bldP spid="112"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Central Store</a:t>
            </a:r>
            <a:br>
              <a:rPr lang="en-US" dirty="0" smtClean="0"/>
            </a:br>
            <a:r>
              <a:rPr lang="en-US" dirty="0" smtClean="0"/>
              <a:t>Creating LGPO</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97196"/>
          </a:xfrm>
        </p:spPr>
        <p:txBody>
          <a:bodyPr/>
          <a:lstStyle/>
          <a:p>
            <a:r>
              <a:rPr lang="en-US" dirty="0" smtClean="0"/>
              <a:t>Overview</a:t>
            </a:r>
            <a:br>
              <a:rPr lang="en-US" dirty="0" smtClean="0"/>
            </a:br>
            <a:r>
              <a:rPr lang="en-US" sz="2400" dirty="0" smtClean="0"/>
              <a:t>What is new in Windows 7?</a:t>
            </a:r>
            <a:endParaRPr lang="en-US" sz="2400" dirty="0"/>
          </a:p>
        </p:txBody>
      </p:sp>
      <p:sp>
        <p:nvSpPr>
          <p:cNvPr id="4" name="Content Placeholder 3"/>
          <p:cNvSpPr>
            <a:spLocks noGrp="1"/>
          </p:cNvSpPr>
          <p:nvPr>
            <p:ph type="body" sz="quarter" idx="10"/>
          </p:nvPr>
        </p:nvSpPr>
        <p:spPr>
          <a:xfrm>
            <a:off x="391297" y="1286487"/>
            <a:ext cx="8382000" cy="7035772"/>
          </a:xfrm>
          <a:prstGeom prst="rect">
            <a:avLst/>
          </a:prstGeom>
        </p:spPr>
        <p:txBody>
          <a:bodyPr/>
          <a:lstStyle/>
          <a:p>
            <a:pPr lvl="0"/>
            <a:r>
              <a:rPr lang="en-US" sz="2800" dirty="0" smtClean="0"/>
              <a:t>GP </a:t>
            </a:r>
            <a:r>
              <a:rPr lang="en-US" sz="2800" dirty="0" err="1" smtClean="0"/>
              <a:t>PowerShell</a:t>
            </a:r>
            <a:r>
              <a:rPr lang="en-US" sz="2800" dirty="0" smtClean="0"/>
              <a:t> features</a:t>
            </a:r>
          </a:p>
          <a:p>
            <a:pPr lvl="1"/>
            <a:r>
              <a:rPr lang="en-US" dirty="0" smtClean="0"/>
              <a:t>Adding to GP scripts extensions</a:t>
            </a:r>
          </a:p>
          <a:p>
            <a:pPr lvl="1"/>
            <a:r>
              <a:rPr lang="en-US" dirty="0" smtClean="0"/>
              <a:t>PowerShell </a:t>
            </a:r>
            <a:r>
              <a:rPr lang="en-US" dirty="0" err="1" smtClean="0"/>
              <a:t>cmdlets</a:t>
            </a:r>
            <a:r>
              <a:rPr lang="en-US" dirty="0" smtClean="0"/>
              <a:t> to perform GP operations</a:t>
            </a:r>
          </a:p>
          <a:p>
            <a:pPr lvl="0"/>
            <a:r>
              <a:rPr lang="en-US" sz="2800" dirty="0" smtClean="0"/>
              <a:t>Starter GPOs in-box in Windows 7</a:t>
            </a:r>
          </a:p>
          <a:p>
            <a:pPr lvl="1"/>
            <a:r>
              <a:rPr lang="en-US" dirty="0" smtClean="0"/>
              <a:t>Best practices that map to the security guide</a:t>
            </a:r>
          </a:p>
          <a:p>
            <a:r>
              <a:rPr lang="en-US" sz="2800" dirty="0" smtClean="0"/>
              <a:t>ADMX enhancements</a:t>
            </a:r>
          </a:p>
          <a:p>
            <a:pPr lvl="0"/>
            <a:r>
              <a:rPr lang="en-US" sz="2800" dirty="0" smtClean="0"/>
              <a:t>GP Preferences enhancements</a:t>
            </a:r>
          </a:p>
          <a:p>
            <a:pPr lvl="1"/>
            <a:r>
              <a:rPr lang="en-US" dirty="0" smtClean="0"/>
              <a:t>GP Preferences, new in Windows Server 2008</a:t>
            </a:r>
          </a:p>
          <a:p>
            <a:pPr lvl="1"/>
            <a:r>
              <a:rPr lang="en-US" dirty="0" smtClean="0"/>
              <a:t>New items added to support new OS functionality</a:t>
            </a:r>
          </a:p>
          <a:p>
            <a:pPr lvl="1"/>
            <a:endParaRPr lang="en-US" dirty="0" smtClean="0"/>
          </a:p>
          <a:p>
            <a:endParaRPr lang="en-US" sz="2800" dirty="0" smtClean="0"/>
          </a:p>
          <a:p>
            <a:pPr lvl="1"/>
            <a:endParaRPr lang="en-US" dirty="0" smtClean="0"/>
          </a:p>
          <a:p>
            <a:endParaRPr lang="en-US" sz="2800" dirty="0" smtClean="0"/>
          </a:p>
          <a:p>
            <a:pPr lvl="1">
              <a:buNone/>
            </a:pPr>
            <a:endParaRPr lang="en-US"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lang="en-US" dirty="0" err="1"/>
              <a:t>Powershell</a:t>
            </a:r>
            <a:r>
              <a:rPr lang="en-US" dirty="0"/>
              <a:t> In and Out</a:t>
            </a:r>
          </a:p>
        </p:txBody>
      </p:sp>
      <p:sp>
        <p:nvSpPr>
          <p:cNvPr id="4" name="Content Placeholder 3"/>
          <p:cNvSpPr>
            <a:spLocks noGrp="1"/>
          </p:cNvSpPr>
          <p:nvPr>
            <p:ph type="body" sz="quarter" idx="10"/>
          </p:nvPr>
        </p:nvSpPr>
        <p:spPr>
          <a:xfrm>
            <a:off x="560864" y="866780"/>
            <a:ext cx="8382000" cy="8032968"/>
          </a:xfrm>
          <a:prstGeom prst="rect">
            <a:avLst/>
          </a:prstGeom>
        </p:spPr>
        <p:txBody>
          <a:bodyPr/>
          <a:lstStyle/>
          <a:p>
            <a:pPr lvl="0"/>
            <a:r>
              <a:rPr lang="en-US" sz="2400" dirty="0" err="1" smtClean="0"/>
              <a:t>PowerShell</a:t>
            </a:r>
            <a:r>
              <a:rPr lang="en-US" sz="2400" dirty="0" smtClean="0"/>
              <a:t> Scripting inside GP</a:t>
            </a:r>
          </a:p>
          <a:p>
            <a:pPr lvl="1"/>
            <a:r>
              <a:rPr lang="en-US" sz="2400" dirty="0" smtClean="0"/>
              <a:t>Extend current reach of GP Script Extension to include PowerShell for logon/logoff, startup/shutdown scripts</a:t>
            </a:r>
          </a:p>
          <a:p>
            <a:pPr lvl="1">
              <a:buNone/>
            </a:pPr>
            <a:endParaRPr lang="en-US" sz="2400" dirty="0" smtClean="0"/>
          </a:p>
          <a:p>
            <a:pPr lvl="0"/>
            <a:r>
              <a:rPr lang="en-US" sz="2400" dirty="0" err="1" smtClean="0"/>
              <a:t>Powershell</a:t>
            </a:r>
            <a:r>
              <a:rPr lang="en-US" sz="2400" dirty="0" smtClean="0"/>
              <a:t> </a:t>
            </a:r>
            <a:r>
              <a:rPr lang="en-US" sz="2400" dirty="0" err="1" smtClean="0"/>
              <a:t>Cmdlets</a:t>
            </a:r>
            <a:r>
              <a:rPr lang="en-US" sz="2400" dirty="0" smtClean="0"/>
              <a:t> for GPMC operations</a:t>
            </a:r>
          </a:p>
          <a:p>
            <a:pPr lvl="1"/>
            <a:r>
              <a:rPr lang="en-US" sz="2400" dirty="0" smtClean="0"/>
              <a:t>Full lifecycle: create, link, rename, backup, copy, remove</a:t>
            </a:r>
          </a:p>
          <a:p>
            <a:pPr lvl="1"/>
            <a:r>
              <a:rPr lang="en-US" sz="2400" dirty="0" smtClean="0"/>
              <a:t>Enables interesting new scenarios for customers</a:t>
            </a:r>
          </a:p>
          <a:p>
            <a:pPr lvl="1">
              <a:buNone/>
            </a:pPr>
            <a:endParaRPr lang="en-US" sz="2400" dirty="0" smtClean="0"/>
          </a:p>
          <a:p>
            <a:pPr lvl="0"/>
            <a:r>
              <a:rPr lang="en-US" sz="2400" dirty="0" err="1" smtClean="0"/>
              <a:t>Powershell</a:t>
            </a:r>
            <a:r>
              <a:rPr lang="en-US" sz="2400" dirty="0" smtClean="0"/>
              <a:t> </a:t>
            </a:r>
            <a:r>
              <a:rPr lang="en-US" sz="2400" dirty="0" err="1" smtClean="0"/>
              <a:t>Cmdlets</a:t>
            </a:r>
            <a:r>
              <a:rPr lang="en-US" sz="2400" dirty="0" smtClean="0"/>
              <a:t> that write and read registry settings to GPO(s)</a:t>
            </a:r>
          </a:p>
          <a:p>
            <a:pPr lvl="1"/>
            <a:r>
              <a:rPr lang="en-US" sz="2400" dirty="0" smtClean="0"/>
              <a:t>Values can be written to either Policy or Preferences</a:t>
            </a:r>
          </a:p>
          <a:p>
            <a:pPr lvl="1"/>
            <a:r>
              <a:rPr lang="en-US" sz="2400" dirty="0" smtClean="0"/>
              <a:t>Settings can accept more value types </a:t>
            </a:r>
          </a:p>
          <a:p>
            <a:pPr lvl="1"/>
            <a:endParaRPr lang="en-US" dirty="0" smtClean="0"/>
          </a:p>
          <a:p>
            <a:endParaRPr lang="en-US" dirty="0" smtClean="0"/>
          </a:p>
          <a:p>
            <a:pPr lvl="1"/>
            <a:endParaRPr lang="en-US" dirty="0" smtClean="0"/>
          </a:p>
          <a:p>
            <a:endParaRPr lang="en-US" dirty="0" smtClean="0"/>
          </a:p>
          <a:p>
            <a:pPr lvl="1">
              <a:buNone/>
            </a:pP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nvPr>
        </p:nvGraphicFramePr>
        <p:xfrm>
          <a:off x="202874" y="1371600"/>
          <a:ext cx="835923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5533" y="332138"/>
            <a:ext cx="8017933" cy="757130"/>
          </a:xfrm>
          <a:prstGeom prst="rect">
            <a:avLst/>
          </a:prstGeom>
          <a:noFill/>
        </p:spPr>
        <p:txBody>
          <a:bodyPr wrap="square" rtlCol="0">
            <a:spAutoFit/>
          </a:bodyPr>
          <a:lstStyle/>
          <a:p>
            <a:pPr fontAlgn="base">
              <a:lnSpc>
                <a:spcPct val="90000"/>
              </a:lnSpc>
              <a:spcBef>
                <a:spcPct val="0"/>
              </a:spcBef>
              <a:spcAft>
                <a:spcPct val="0"/>
              </a:spcAft>
            </a:pPr>
            <a:r>
              <a:rPr lang="en-US" sz="4800" spc="-150" dirty="0">
                <a:ln w="3175">
                  <a:noFill/>
                </a:ln>
                <a:solidFill>
                  <a:srgbClr val="CCFFCC"/>
                </a:solidFill>
                <a:latin typeface="+mj-lt"/>
                <a:cs typeface="Arial" charset="0"/>
              </a:rPr>
              <a:t>GPO Lifecycle With </a:t>
            </a:r>
            <a:r>
              <a:rPr lang="en-US" sz="4800" spc="-150" dirty="0" err="1">
                <a:ln w="3175">
                  <a:noFill/>
                </a:ln>
                <a:solidFill>
                  <a:srgbClr val="CCFFCC"/>
                </a:solidFill>
                <a:latin typeface="+mj-lt"/>
                <a:cs typeface="Arial" charset="0"/>
              </a:rPr>
              <a:t>Cmdlets</a:t>
            </a:r>
            <a:endParaRPr lang="en-US" sz="4800" spc="-150" dirty="0">
              <a:ln w="3175">
                <a:noFill/>
              </a:ln>
              <a:solidFill>
                <a:srgbClr val="CCFFCC"/>
              </a:solidFill>
              <a:latin typeface="+mj-lt"/>
              <a:cs typeface="Arial" charset="0"/>
            </a:endParaRPr>
          </a:p>
        </p:txBody>
      </p:sp>
      <p:sp>
        <p:nvSpPr>
          <p:cNvPr id="8" name="Oval 7"/>
          <p:cNvSpPr/>
          <p:nvPr/>
        </p:nvSpPr>
        <p:spPr>
          <a:xfrm>
            <a:off x="3275600" y="3080650"/>
            <a:ext cx="2209800" cy="19812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GP Object</a:t>
            </a:r>
            <a:endParaRPr lang="en-US" sz="3600" dirty="0"/>
          </a:p>
        </p:txBody>
      </p:sp>
      <p:sp>
        <p:nvSpPr>
          <p:cNvPr id="16" name="TextBox 15"/>
          <p:cNvSpPr txBox="1"/>
          <p:nvPr/>
        </p:nvSpPr>
        <p:spPr>
          <a:xfrm>
            <a:off x="6305802" y="1983179"/>
            <a:ext cx="1995055" cy="369332"/>
          </a:xfrm>
          <a:prstGeom prst="rect">
            <a:avLst/>
          </a:prstGeom>
          <a:noFill/>
        </p:spPr>
        <p:txBody>
          <a:bodyPr wrap="square" rtlCol="0">
            <a:spAutoFit/>
          </a:bodyPr>
          <a:lstStyle/>
          <a:p>
            <a:r>
              <a:rPr lang="en-US" dirty="0" smtClean="0"/>
              <a:t>* Registry settings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GP </a:t>
            </a:r>
            <a:r>
              <a:rPr lang="en-US" dirty="0" err="1"/>
              <a:t>Powershell</a:t>
            </a:r>
            <a:r>
              <a:rPr lang="en-US" dirty="0"/>
              <a:t> </a:t>
            </a:r>
            <a:r>
              <a:rPr lang="en-US" dirty="0" err="1"/>
              <a:t>Cmdlets</a:t>
            </a:r>
            <a:endParaRPr lang="en-US" dirty="0"/>
          </a:p>
        </p:txBody>
      </p:sp>
      <p:sp>
        <p:nvSpPr>
          <p:cNvPr id="11" name="Content Placeholder 10"/>
          <p:cNvSpPr>
            <a:spLocks noGrp="1"/>
          </p:cNvSpPr>
          <p:nvPr>
            <p:ph idx="1"/>
          </p:nvPr>
        </p:nvSpPr>
        <p:spPr>
          <a:xfrm>
            <a:off x="228600" y="1123205"/>
            <a:ext cx="8229600" cy="4525963"/>
          </a:xfrm>
        </p:spPr>
        <p:txBody>
          <a:bodyPr/>
          <a:lstStyle/>
          <a:p>
            <a:r>
              <a:rPr lang="en-US" sz="2400" dirty="0" smtClean="0"/>
              <a:t>Import-module </a:t>
            </a:r>
            <a:r>
              <a:rPr lang="en-US" sz="2400" dirty="0" err="1" smtClean="0"/>
              <a:t>GroupPolicy</a:t>
            </a:r>
            <a:endParaRPr lang="en-US" sz="2400" dirty="0" smtClean="0"/>
          </a:p>
          <a:p>
            <a:r>
              <a:rPr lang="en-US" sz="2400" dirty="0" smtClean="0"/>
              <a:t>get-help *-</a:t>
            </a:r>
            <a:r>
              <a:rPr lang="en-US" sz="2400" dirty="0" err="1" smtClean="0"/>
              <a:t>gp</a:t>
            </a:r>
            <a:r>
              <a:rPr lang="en-US" sz="2400" dirty="0" smtClean="0"/>
              <a:t>*</a:t>
            </a:r>
          </a:p>
          <a:p>
            <a:endParaRPr lang="en-US" sz="2800" dirty="0"/>
          </a:p>
        </p:txBody>
      </p:sp>
      <p:graphicFrame>
        <p:nvGraphicFramePr>
          <p:cNvPr id="13" name="Diagram 12"/>
          <p:cNvGraphicFramePr/>
          <p:nvPr>
            <p:extLst/>
          </p:nvPr>
        </p:nvGraphicFramePr>
        <p:xfrm>
          <a:off x="118759" y="1888225"/>
          <a:ext cx="8621486" cy="273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nvPr>
        </p:nvGraphicFramePr>
        <p:xfrm>
          <a:off x="1488373" y="4080876"/>
          <a:ext cx="6096000" cy="24981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6EC80664C2CB43879BE13EB30B43BE" ma:contentTypeVersion="0" ma:contentTypeDescription="Create a new document." ma:contentTypeScope="" ma:versionID="a0de534fcedff1567efbc1c131778c4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outs:outSpaceData xmlns:outs="http://schemas.microsoft.com/office/2009/outspace/metadata">
  <outs:relatedDates>
    <outs:relatedDate>
      <outs:type>3</outs:type>
      <outs:displayName>Last Modified</outs:displayName>
      <outs:dateTime>2009-11-06T19:50:12Z</outs:dateTime>
      <outs:isPinned>true</outs:isPinned>
    </outs:relatedDate>
    <outs:relatedDate>
      <outs:type>2</outs:type>
      <outs:displayName>Created</outs:displayName>
      <outs:dateTime>2009-02-10T21:31:03Z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PJMines</outs:displayName>
          <outs:accountName/>
        </outs:relatedPerson>
      </outs:people>
      <outs:source>0</outs:source>
      <outs:isPinned>true</outs:isPinned>
    </outs:relatedPeopleItem>
    <outs:relatedPeopleItem>
      <outs:category>Last modified by</outs:category>
      <outs:people>
        <outs:relatedPerson>
          <outs:displayName>mkleef</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CF1C76F0-A1D5-4EA4-9F7B-754BE35F28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D9FF1FB-B886-4DC9-B2DB-799B145C3898}">
  <ds:schemaRefs>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93512FA-FF60-4569-A3BF-34FC1A6F963B}">
  <ds:schemaRefs>
    <ds:schemaRef ds:uri="http://schemas.microsoft.com/sharepoint/v3/contenttype/forms"/>
  </ds:schemaRefs>
</ds:datastoreItem>
</file>

<file path=customXml/itemProps4.xml><?xml version="1.0" encoding="utf-8"?>
<ds:datastoreItem xmlns:ds="http://schemas.openxmlformats.org/officeDocument/2006/customXml" ds:itemID="{EEA43178-A180-4C29-A601-453044258DA6}">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TENA09-FINAL</Template>
  <TotalTime>229</TotalTime>
  <Words>1629</Words>
  <Application>Microsoft Office PowerPoint</Application>
  <PresentationFormat>On-screen Show (4:3)</PresentationFormat>
  <Paragraphs>385</Paragraphs>
  <Slides>36</Slides>
  <Notes>35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TechEd09_Europe</vt:lpstr>
      <vt:lpstr>TechEd09_Europe template</vt:lpstr>
      <vt:lpstr>Visio</vt:lpstr>
      <vt:lpstr>Slide 1</vt:lpstr>
      <vt:lpstr>Windows 7 GP Changes</vt:lpstr>
      <vt:lpstr>Session Objectives</vt:lpstr>
      <vt:lpstr> </vt:lpstr>
      <vt:lpstr>Creating a Central Store Creating LGPO</vt:lpstr>
      <vt:lpstr>Overview What is new in Windows 7?</vt:lpstr>
      <vt:lpstr>Powershell In and Out</vt:lpstr>
      <vt:lpstr>Slide 8</vt:lpstr>
      <vt:lpstr>GP Powershell Cmdlets</vt:lpstr>
      <vt:lpstr>PowerShell Examples</vt:lpstr>
      <vt:lpstr>Powershell</vt:lpstr>
      <vt:lpstr>Starter GPOs</vt:lpstr>
      <vt:lpstr>ADMX Improvements</vt:lpstr>
      <vt:lpstr>Starter GPOs &amp; ADMX UI </vt:lpstr>
      <vt:lpstr>GP Preferences</vt:lpstr>
      <vt:lpstr>Richer UI</vt:lpstr>
      <vt:lpstr>Better Targeting</vt:lpstr>
      <vt:lpstr>Preferences and IE UI</vt:lpstr>
      <vt:lpstr>What is new in ADMX</vt:lpstr>
      <vt:lpstr>What about Security Settings?</vt:lpstr>
      <vt:lpstr>Anything else?</vt:lpstr>
      <vt:lpstr>Recommendations DFS-R replicating SYSVOL</vt:lpstr>
      <vt:lpstr>Recommendations Excessive GPOs</vt:lpstr>
      <vt:lpstr>Will my current policies work with Windows 7? </vt:lpstr>
      <vt:lpstr>FAQ’s DC’s, Domains and Forests</vt:lpstr>
      <vt:lpstr>FAQ’s ADMX and Authoring</vt:lpstr>
      <vt:lpstr>FAQ’s Miscellaneous</vt:lpstr>
      <vt:lpstr>Deployment Guidance</vt:lpstr>
      <vt:lpstr>Deployment Guidance</vt:lpstr>
      <vt:lpstr>Deployment Guidance</vt:lpstr>
      <vt:lpstr>Community Tools</vt:lpstr>
      <vt:lpstr>Slide 32</vt:lpstr>
      <vt:lpstr>Resources</vt:lpstr>
      <vt:lpstr>Helpful Information</vt:lpstr>
      <vt:lpstr>Slide 35</vt:lpstr>
      <vt:lpstr>Slide 36</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PJMines</dc:creator>
  <dc:description>tech·ed Europe 2009</dc:description>
  <cp:lastModifiedBy>cn_user</cp:lastModifiedBy>
  <cp:revision>24</cp:revision>
  <dcterms:created xsi:type="dcterms:W3CDTF">2009-02-10T21:31:03Z</dcterms:created>
  <dcterms:modified xsi:type="dcterms:W3CDTF">2009-11-11T17:34:22Z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0x0101007E6EC80664C2CB43879BE13EB30B43BE</vt:lpwstr>
  </property>
</Properties>
</file>