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notesSlides/notesSlide28.xml" ContentType="application/vnd.openxmlformats-officedocument.presentationml.notes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rawing8.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26.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5" r:id="rId1"/>
    <p:sldMasterId id="2147483735" r:id="rId2"/>
  </p:sldMasterIdLst>
  <p:notesMasterIdLst>
    <p:notesMasterId r:id="rId34"/>
  </p:notesMasterIdLst>
  <p:handoutMasterIdLst>
    <p:handoutMasterId r:id="rId35"/>
  </p:handoutMasterIdLst>
  <p:sldIdLst>
    <p:sldId id="335" r:id="rId3"/>
    <p:sldId id="295" r:id="rId4"/>
    <p:sldId id="300" r:id="rId5"/>
    <p:sldId id="346" r:id="rId6"/>
    <p:sldId id="298" r:id="rId7"/>
    <p:sldId id="347" r:id="rId8"/>
    <p:sldId id="299" r:id="rId9"/>
    <p:sldId id="343" r:id="rId10"/>
    <p:sldId id="336" r:id="rId11"/>
    <p:sldId id="342" r:id="rId12"/>
    <p:sldId id="339" r:id="rId13"/>
    <p:sldId id="344" r:id="rId14"/>
    <p:sldId id="340" r:id="rId15"/>
    <p:sldId id="345" r:id="rId16"/>
    <p:sldId id="349" r:id="rId17"/>
    <p:sldId id="351" r:id="rId18"/>
    <p:sldId id="353" r:id="rId19"/>
    <p:sldId id="354" r:id="rId20"/>
    <p:sldId id="357" r:id="rId21"/>
    <p:sldId id="355" r:id="rId22"/>
    <p:sldId id="334" r:id="rId23"/>
    <p:sldId id="356" r:id="rId24"/>
    <p:sldId id="308" r:id="rId25"/>
    <p:sldId id="309" r:id="rId26"/>
    <p:sldId id="310" r:id="rId27"/>
    <p:sldId id="311" r:id="rId28"/>
    <p:sldId id="312" r:id="rId29"/>
    <p:sldId id="313" r:id="rId30"/>
    <p:sldId id="358" r:id="rId31"/>
    <p:sldId id="359" r:id="rId32"/>
    <p:sldId id="271" r:id="rId3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DB824"/>
    <a:srgbClr val="F6AE1E"/>
    <a:srgbClr val="FFFFFF"/>
    <a:srgbClr val="FF0066"/>
    <a:srgbClr val="000000"/>
    <a:srgbClr val="F3AF35"/>
    <a:srgbClr val="9C42E6"/>
    <a:srgbClr val="D1943B"/>
    <a:srgbClr val="F8F57B"/>
    <a:srgbClr val="D5B95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066" autoAdjust="0"/>
    <p:restoredTop sz="61050" autoAdjust="0"/>
  </p:normalViewPr>
  <p:slideViewPr>
    <p:cSldViewPr>
      <p:cViewPr varScale="1">
        <p:scale>
          <a:sx n="76" d="100"/>
          <a:sy n="76" d="100"/>
        </p:scale>
        <p:origin x="-1836" y="-84"/>
      </p:cViewPr>
      <p:guideLst>
        <p:guide orient="horz" pos="144"/>
        <p:guide orient="horz" pos="895"/>
        <p:guide orient="horz" pos="1484"/>
        <p:guide orient="horz" pos="1200"/>
        <p:guide orient="horz" pos="2736"/>
        <p:guide orient="horz" pos="4176"/>
        <p:guide pos="2880"/>
        <p:guide pos="240"/>
        <p:guide pos="460"/>
        <p:guide pos="5520"/>
        <p:guide pos="863"/>
        <p:guide pos="5328"/>
      </p:guideLst>
    </p:cSldViewPr>
  </p:slid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97" d="100"/>
          <a:sy n="97" d="100"/>
        </p:scale>
        <p:origin x="-2622"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8E03D9-2B26-46EE-BD42-2513E29AE965}"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6995AE30-DFC7-48C5-A230-0C22065C73B7}">
      <dgm:prSet/>
      <dgm:spPr/>
      <dgm:t>
        <a:bodyPr/>
        <a:lstStyle/>
        <a:p>
          <a:pPr rtl="0"/>
          <a:r>
            <a:rPr lang="en-US" dirty="0" smtClean="0"/>
            <a:t>All data comes from somewhere </a:t>
          </a:r>
          <a:endParaRPr lang="en-US" dirty="0"/>
        </a:p>
      </dgm:t>
    </dgm:pt>
    <dgm:pt modelId="{A9C425B2-B8B7-4DD0-BCCC-D52D394A9CAD}" type="parTrans" cxnId="{DFA4DDF3-5BC1-467B-8FB1-ED3CA69D887A}">
      <dgm:prSet/>
      <dgm:spPr/>
      <dgm:t>
        <a:bodyPr/>
        <a:lstStyle/>
        <a:p>
          <a:endParaRPr lang="en-US"/>
        </a:p>
      </dgm:t>
    </dgm:pt>
    <dgm:pt modelId="{755CB02A-A964-4C66-A1D9-973778331D26}" type="sibTrans" cxnId="{DFA4DDF3-5BC1-467B-8FB1-ED3CA69D887A}">
      <dgm:prSet/>
      <dgm:spPr/>
      <dgm:t>
        <a:bodyPr/>
        <a:lstStyle/>
        <a:p>
          <a:endParaRPr lang="en-US"/>
        </a:p>
      </dgm:t>
    </dgm:pt>
    <dgm:pt modelId="{CFD1A365-C7A6-40DB-AF9A-382602AAB500}">
      <dgm:prSet/>
      <dgm:spPr/>
      <dgm:t>
        <a:bodyPr/>
        <a:lstStyle/>
        <a:p>
          <a:pPr rtl="0"/>
          <a:r>
            <a:rPr lang="en-US" dirty="0" smtClean="0"/>
            <a:t>Read / Write sets the limits of performance</a:t>
          </a:r>
          <a:endParaRPr lang="en-US" dirty="0"/>
        </a:p>
      </dgm:t>
    </dgm:pt>
    <dgm:pt modelId="{06952214-5EFE-4E3D-A0B1-5CB85EA44DF5}" type="parTrans" cxnId="{825F2B04-2492-4DB8-B16C-46F593841FAF}">
      <dgm:prSet/>
      <dgm:spPr/>
      <dgm:t>
        <a:bodyPr/>
        <a:lstStyle/>
        <a:p>
          <a:endParaRPr lang="en-US"/>
        </a:p>
      </dgm:t>
    </dgm:pt>
    <dgm:pt modelId="{3448C17A-B60F-4A42-8775-FD7FB8EEF499}" type="sibTrans" cxnId="{825F2B04-2492-4DB8-B16C-46F593841FAF}">
      <dgm:prSet/>
      <dgm:spPr/>
      <dgm:t>
        <a:bodyPr/>
        <a:lstStyle/>
        <a:p>
          <a:endParaRPr lang="en-US"/>
        </a:p>
      </dgm:t>
    </dgm:pt>
    <dgm:pt modelId="{18C82768-7002-4CDE-A868-F343B1C7CF36}">
      <dgm:prSet/>
      <dgm:spPr/>
      <dgm:t>
        <a:bodyPr/>
        <a:lstStyle/>
        <a:p>
          <a:pPr rtl="0"/>
          <a:r>
            <a:rPr lang="en-US" dirty="0" smtClean="0"/>
            <a:t>All data goes somewhere</a:t>
          </a:r>
          <a:endParaRPr lang="en-US" dirty="0"/>
        </a:p>
      </dgm:t>
    </dgm:pt>
    <dgm:pt modelId="{8CE55A5A-29C8-4456-935B-EA93B3C5C504}" type="parTrans" cxnId="{12C19049-6A79-4DB2-8D4A-A32C805F2C74}">
      <dgm:prSet/>
      <dgm:spPr/>
      <dgm:t>
        <a:bodyPr/>
        <a:lstStyle/>
        <a:p>
          <a:endParaRPr lang="en-US"/>
        </a:p>
      </dgm:t>
    </dgm:pt>
    <dgm:pt modelId="{2E967C3E-054E-423C-AD6A-FD561C891F34}" type="sibTrans" cxnId="{12C19049-6A79-4DB2-8D4A-A32C805F2C74}">
      <dgm:prSet/>
      <dgm:spPr/>
      <dgm:t>
        <a:bodyPr/>
        <a:lstStyle/>
        <a:p>
          <a:endParaRPr lang="en-US"/>
        </a:p>
      </dgm:t>
    </dgm:pt>
    <dgm:pt modelId="{CD0D5893-FA97-4D23-AEF5-BAD6B052F67C}" type="pres">
      <dgm:prSet presAssocID="{0B8E03D9-2B26-46EE-BD42-2513E29AE965}" presName="linear" presStyleCnt="0">
        <dgm:presLayoutVars>
          <dgm:animLvl val="lvl"/>
          <dgm:resizeHandles val="exact"/>
        </dgm:presLayoutVars>
      </dgm:prSet>
      <dgm:spPr/>
      <dgm:t>
        <a:bodyPr/>
        <a:lstStyle/>
        <a:p>
          <a:endParaRPr lang="en-US"/>
        </a:p>
      </dgm:t>
    </dgm:pt>
    <dgm:pt modelId="{C48DD355-36BC-49FA-BE25-4687951019CB}" type="pres">
      <dgm:prSet presAssocID="{6995AE30-DFC7-48C5-A230-0C22065C73B7}" presName="parentText" presStyleLbl="node1" presStyleIdx="0" presStyleCnt="3">
        <dgm:presLayoutVars>
          <dgm:chMax val="0"/>
          <dgm:bulletEnabled val="1"/>
        </dgm:presLayoutVars>
      </dgm:prSet>
      <dgm:spPr/>
      <dgm:t>
        <a:bodyPr/>
        <a:lstStyle/>
        <a:p>
          <a:endParaRPr lang="en-US"/>
        </a:p>
      </dgm:t>
    </dgm:pt>
    <dgm:pt modelId="{B379A034-1A17-4965-AB36-EE0CC37E24F7}" type="pres">
      <dgm:prSet presAssocID="{755CB02A-A964-4C66-A1D9-973778331D26}" presName="spacer" presStyleCnt="0"/>
      <dgm:spPr/>
    </dgm:pt>
    <dgm:pt modelId="{596A1974-96FD-4F6F-AEC4-6FD702B3E146}" type="pres">
      <dgm:prSet presAssocID="{18C82768-7002-4CDE-A868-F343B1C7CF36}" presName="parentText" presStyleLbl="node1" presStyleIdx="1" presStyleCnt="3">
        <dgm:presLayoutVars>
          <dgm:chMax val="0"/>
          <dgm:bulletEnabled val="1"/>
        </dgm:presLayoutVars>
      </dgm:prSet>
      <dgm:spPr/>
      <dgm:t>
        <a:bodyPr/>
        <a:lstStyle/>
        <a:p>
          <a:endParaRPr lang="en-US"/>
        </a:p>
      </dgm:t>
    </dgm:pt>
    <dgm:pt modelId="{2F662B37-1A1B-4A0B-A334-D6A77BEA91F6}" type="pres">
      <dgm:prSet presAssocID="{2E967C3E-054E-423C-AD6A-FD561C891F34}" presName="spacer" presStyleCnt="0"/>
      <dgm:spPr/>
    </dgm:pt>
    <dgm:pt modelId="{C1FA6E01-873E-48AD-846A-3AD2E49B3F18}" type="pres">
      <dgm:prSet presAssocID="{CFD1A365-C7A6-40DB-AF9A-382602AAB500}" presName="parentText" presStyleLbl="node1" presStyleIdx="2" presStyleCnt="3">
        <dgm:presLayoutVars>
          <dgm:chMax val="0"/>
          <dgm:bulletEnabled val="1"/>
        </dgm:presLayoutVars>
      </dgm:prSet>
      <dgm:spPr/>
      <dgm:t>
        <a:bodyPr/>
        <a:lstStyle/>
        <a:p>
          <a:endParaRPr lang="en-US"/>
        </a:p>
      </dgm:t>
    </dgm:pt>
  </dgm:ptLst>
  <dgm:cxnLst>
    <dgm:cxn modelId="{0238E5CC-3592-4625-AB17-A9F07EF1A728}" type="presOf" srcId="{0B8E03D9-2B26-46EE-BD42-2513E29AE965}" destId="{CD0D5893-FA97-4D23-AEF5-BAD6B052F67C}" srcOrd="0" destOrd="0" presId="urn:microsoft.com/office/officeart/2005/8/layout/vList2"/>
    <dgm:cxn modelId="{D2FF9AB0-2E27-4AA5-A959-93FCE7CA42AE}" type="presOf" srcId="{6995AE30-DFC7-48C5-A230-0C22065C73B7}" destId="{C48DD355-36BC-49FA-BE25-4687951019CB}" srcOrd="0" destOrd="0" presId="urn:microsoft.com/office/officeart/2005/8/layout/vList2"/>
    <dgm:cxn modelId="{DFA4DDF3-5BC1-467B-8FB1-ED3CA69D887A}" srcId="{0B8E03D9-2B26-46EE-BD42-2513E29AE965}" destId="{6995AE30-DFC7-48C5-A230-0C22065C73B7}" srcOrd="0" destOrd="0" parTransId="{A9C425B2-B8B7-4DD0-BCCC-D52D394A9CAD}" sibTransId="{755CB02A-A964-4C66-A1D9-973778331D26}"/>
    <dgm:cxn modelId="{825F2B04-2492-4DB8-B16C-46F593841FAF}" srcId="{0B8E03D9-2B26-46EE-BD42-2513E29AE965}" destId="{CFD1A365-C7A6-40DB-AF9A-382602AAB500}" srcOrd="2" destOrd="0" parTransId="{06952214-5EFE-4E3D-A0B1-5CB85EA44DF5}" sibTransId="{3448C17A-B60F-4A42-8775-FD7FB8EEF499}"/>
    <dgm:cxn modelId="{12C19049-6A79-4DB2-8D4A-A32C805F2C74}" srcId="{0B8E03D9-2B26-46EE-BD42-2513E29AE965}" destId="{18C82768-7002-4CDE-A868-F343B1C7CF36}" srcOrd="1" destOrd="0" parTransId="{8CE55A5A-29C8-4456-935B-EA93B3C5C504}" sibTransId="{2E967C3E-054E-423C-AD6A-FD561C891F34}"/>
    <dgm:cxn modelId="{417B5E72-7971-48DF-91F6-3841B62E47EC}" type="presOf" srcId="{CFD1A365-C7A6-40DB-AF9A-382602AAB500}" destId="{C1FA6E01-873E-48AD-846A-3AD2E49B3F18}" srcOrd="0" destOrd="0" presId="urn:microsoft.com/office/officeart/2005/8/layout/vList2"/>
    <dgm:cxn modelId="{0CAF963D-23F4-4675-83DE-C4F4B409237E}" type="presOf" srcId="{18C82768-7002-4CDE-A868-F343B1C7CF36}" destId="{596A1974-96FD-4F6F-AEC4-6FD702B3E146}" srcOrd="0" destOrd="0" presId="urn:microsoft.com/office/officeart/2005/8/layout/vList2"/>
    <dgm:cxn modelId="{3C6D010B-D6F2-4996-BA42-878F0D0B959D}" type="presParOf" srcId="{CD0D5893-FA97-4D23-AEF5-BAD6B052F67C}" destId="{C48DD355-36BC-49FA-BE25-4687951019CB}" srcOrd="0" destOrd="0" presId="urn:microsoft.com/office/officeart/2005/8/layout/vList2"/>
    <dgm:cxn modelId="{83AF54E4-A27D-47FB-958B-C294E9137334}" type="presParOf" srcId="{CD0D5893-FA97-4D23-AEF5-BAD6B052F67C}" destId="{B379A034-1A17-4965-AB36-EE0CC37E24F7}" srcOrd="1" destOrd="0" presId="urn:microsoft.com/office/officeart/2005/8/layout/vList2"/>
    <dgm:cxn modelId="{4083DC99-C8DF-48F0-BA47-D4D62B39B65B}" type="presParOf" srcId="{CD0D5893-FA97-4D23-AEF5-BAD6B052F67C}" destId="{596A1974-96FD-4F6F-AEC4-6FD702B3E146}" srcOrd="2" destOrd="0" presId="urn:microsoft.com/office/officeart/2005/8/layout/vList2"/>
    <dgm:cxn modelId="{59A16DB6-B73F-479A-958B-3A9A49C42FD8}" type="presParOf" srcId="{CD0D5893-FA97-4D23-AEF5-BAD6B052F67C}" destId="{2F662B37-1A1B-4A0B-A334-D6A77BEA91F6}" srcOrd="3" destOrd="0" presId="urn:microsoft.com/office/officeart/2005/8/layout/vList2"/>
    <dgm:cxn modelId="{3FFFE853-C07F-4594-A12E-BACD29F9B11A}" type="presParOf" srcId="{CD0D5893-FA97-4D23-AEF5-BAD6B052F67C}" destId="{C1FA6E01-873E-48AD-846A-3AD2E49B3F18}"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736A8B-7BD2-4998-8D61-ED18EEA30783}" type="doc">
      <dgm:prSet loTypeId="urn:microsoft.com/office/officeart/2005/8/layout/lProcess2" loCatId="list" qsTypeId="urn:microsoft.com/office/officeart/2005/8/quickstyle/simple3" qsCatId="simple" csTypeId="urn:microsoft.com/office/officeart/2005/8/colors/accent2_2" csCatId="accent2" phldr="1"/>
      <dgm:spPr/>
      <dgm:t>
        <a:bodyPr/>
        <a:lstStyle/>
        <a:p>
          <a:endParaRPr lang="en-US"/>
        </a:p>
      </dgm:t>
    </dgm:pt>
    <dgm:pt modelId="{B6481022-2048-4B10-9D34-C6723B132039}">
      <dgm:prSet/>
      <dgm:spPr/>
      <dgm:t>
        <a:bodyPr/>
        <a:lstStyle/>
        <a:p>
          <a:pPr rtl="0"/>
          <a:r>
            <a:rPr lang="en-US" dirty="0" smtClean="0"/>
            <a:t>For</a:t>
          </a:r>
          <a:endParaRPr lang="en-US" dirty="0"/>
        </a:p>
      </dgm:t>
    </dgm:pt>
    <dgm:pt modelId="{C1EA09CD-2BB3-420E-A001-0813053F006A}" type="parTrans" cxnId="{8DABF75C-7AA4-4D2F-8DF6-DE92C79A9D06}">
      <dgm:prSet/>
      <dgm:spPr/>
      <dgm:t>
        <a:bodyPr/>
        <a:lstStyle/>
        <a:p>
          <a:endParaRPr lang="en-US"/>
        </a:p>
      </dgm:t>
    </dgm:pt>
    <dgm:pt modelId="{CE6BCF11-0474-4B31-8DEC-C99430BC9AC8}" type="sibTrans" cxnId="{8DABF75C-7AA4-4D2F-8DF6-DE92C79A9D06}">
      <dgm:prSet/>
      <dgm:spPr/>
      <dgm:t>
        <a:bodyPr/>
        <a:lstStyle/>
        <a:p>
          <a:endParaRPr lang="en-US"/>
        </a:p>
      </dgm:t>
    </dgm:pt>
    <dgm:pt modelId="{3567E073-81FC-4A03-A5E3-495DF5FE2751}">
      <dgm:prSet/>
      <dgm:spPr/>
      <dgm:t>
        <a:bodyPr/>
        <a:lstStyle/>
        <a:p>
          <a:pPr rtl="0"/>
          <a:r>
            <a:rPr lang="en-US" dirty="0" smtClean="0"/>
            <a:t>Database sources only</a:t>
          </a:r>
          <a:endParaRPr lang="en-US" dirty="0"/>
        </a:p>
      </dgm:t>
    </dgm:pt>
    <dgm:pt modelId="{47D9B28C-1F8B-4DFB-ADCF-9AA460058C42}" type="parTrans" cxnId="{484491E8-D0C3-4926-93C7-5A4A1EEA9EBF}">
      <dgm:prSet/>
      <dgm:spPr/>
      <dgm:t>
        <a:bodyPr/>
        <a:lstStyle/>
        <a:p>
          <a:endParaRPr lang="en-US"/>
        </a:p>
      </dgm:t>
    </dgm:pt>
    <dgm:pt modelId="{B96FB6E5-29BE-4F82-8ED4-C053553C5589}" type="sibTrans" cxnId="{484491E8-D0C3-4926-93C7-5A4A1EEA9EBF}">
      <dgm:prSet/>
      <dgm:spPr/>
      <dgm:t>
        <a:bodyPr/>
        <a:lstStyle/>
        <a:p>
          <a:endParaRPr lang="en-US"/>
        </a:p>
      </dgm:t>
    </dgm:pt>
    <dgm:pt modelId="{27AE953C-9053-49BF-99B1-78D58C00309A}">
      <dgm:prSet/>
      <dgm:spPr/>
      <dgm:t>
        <a:bodyPr/>
        <a:lstStyle/>
        <a:p>
          <a:pPr rtl="0"/>
          <a:r>
            <a:rPr lang="en-US" dirty="0" smtClean="0"/>
            <a:t>Against</a:t>
          </a:r>
          <a:endParaRPr lang="en-US" dirty="0"/>
        </a:p>
      </dgm:t>
    </dgm:pt>
    <dgm:pt modelId="{BDFCF774-755B-4648-BD33-5AA13F146CB7}" type="parTrans" cxnId="{EEECF1BA-5B26-47FF-9E95-C7C988A5EFC2}">
      <dgm:prSet/>
      <dgm:spPr/>
      <dgm:t>
        <a:bodyPr/>
        <a:lstStyle/>
        <a:p>
          <a:endParaRPr lang="en-US"/>
        </a:p>
      </dgm:t>
    </dgm:pt>
    <dgm:pt modelId="{C2978F6A-E3BA-4A69-98EE-07078989D849}" type="sibTrans" cxnId="{EEECF1BA-5B26-47FF-9E95-C7C988A5EFC2}">
      <dgm:prSet/>
      <dgm:spPr/>
      <dgm:t>
        <a:bodyPr/>
        <a:lstStyle/>
        <a:p>
          <a:endParaRPr lang="en-US"/>
        </a:p>
      </dgm:t>
    </dgm:pt>
    <dgm:pt modelId="{92FEA1CF-D585-4EB9-A7A0-294BB7EDEE48}">
      <dgm:prSet/>
      <dgm:spPr/>
      <dgm:t>
        <a:bodyPr/>
        <a:lstStyle/>
        <a:p>
          <a:pPr rtl="0"/>
          <a:r>
            <a:rPr lang="en-US" dirty="0" smtClean="0"/>
            <a:t>Database sources only</a:t>
          </a:r>
          <a:endParaRPr lang="en-US" dirty="0"/>
        </a:p>
      </dgm:t>
    </dgm:pt>
    <dgm:pt modelId="{330430EF-EE30-4D7C-96C6-1A0BA01B2534}" type="parTrans" cxnId="{5056443D-C048-4B2D-9710-975A4D014060}">
      <dgm:prSet/>
      <dgm:spPr/>
      <dgm:t>
        <a:bodyPr/>
        <a:lstStyle/>
        <a:p>
          <a:endParaRPr lang="en-US"/>
        </a:p>
      </dgm:t>
    </dgm:pt>
    <dgm:pt modelId="{DC788409-B0F1-4AB3-BB7C-85E28C8CD96C}" type="sibTrans" cxnId="{5056443D-C048-4B2D-9710-975A4D014060}">
      <dgm:prSet/>
      <dgm:spPr/>
      <dgm:t>
        <a:bodyPr/>
        <a:lstStyle/>
        <a:p>
          <a:endParaRPr lang="en-US"/>
        </a:p>
      </dgm:t>
    </dgm:pt>
    <dgm:pt modelId="{78EAF401-A36E-456F-AC04-B830357F0EBB}">
      <dgm:prSet/>
      <dgm:spPr/>
      <dgm:t>
        <a:bodyPr/>
        <a:lstStyle/>
        <a:p>
          <a:pPr rtl="0"/>
          <a:r>
            <a:rPr lang="en-US" dirty="0" smtClean="0"/>
            <a:t>Any destination</a:t>
          </a:r>
          <a:endParaRPr lang="en-US" dirty="0"/>
        </a:p>
      </dgm:t>
    </dgm:pt>
    <dgm:pt modelId="{0E1DF7A0-0656-43EA-AB52-DB69B4687556}" type="parTrans" cxnId="{B8E6275F-0608-4E49-A17E-5CE7C0B7897F}">
      <dgm:prSet/>
      <dgm:spPr/>
      <dgm:t>
        <a:bodyPr/>
        <a:lstStyle/>
        <a:p>
          <a:endParaRPr lang="en-US"/>
        </a:p>
      </dgm:t>
    </dgm:pt>
    <dgm:pt modelId="{AC90DC85-65E2-4334-995B-BA82CF6A7A98}" type="sibTrans" cxnId="{B8E6275F-0608-4E49-A17E-5CE7C0B7897F}">
      <dgm:prSet/>
      <dgm:spPr/>
      <dgm:t>
        <a:bodyPr/>
        <a:lstStyle/>
        <a:p>
          <a:endParaRPr lang="en-US"/>
        </a:p>
      </dgm:t>
    </dgm:pt>
    <dgm:pt modelId="{37C116AF-A104-4DF2-A78C-05F395EED469}">
      <dgm:prSet/>
      <dgm:spPr/>
      <dgm:t>
        <a:bodyPr/>
        <a:lstStyle/>
        <a:p>
          <a:pPr rtl="0"/>
          <a:r>
            <a:rPr lang="en-US" dirty="0" smtClean="0"/>
            <a:t>Transformations managed in the database</a:t>
          </a:r>
          <a:endParaRPr lang="en-US" dirty="0"/>
        </a:p>
      </dgm:t>
    </dgm:pt>
    <dgm:pt modelId="{5027BE21-D878-4EAF-8566-855F7508C018}" type="parTrans" cxnId="{2D1D3A48-A773-4EFB-8045-0450F0283751}">
      <dgm:prSet/>
      <dgm:spPr/>
    </dgm:pt>
    <dgm:pt modelId="{8CDBD833-DA68-490D-B27D-2F509A482949}" type="sibTrans" cxnId="{2D1D3A48-A773-4EFB-8045-0450F0283751}">
      <dgm:prSet/>
      <dgm:spPr/>
    </dgm:pt>
    <dgm:pt modelId="{1C2B5F4F-5259-495D-8DD4-053B59805981}">
      <dgm:prSet/>
      <dgm:spPr/>
      <dgm:t>
        <a:bodyPr/>
        <a:lstStyle/>
        <a:p>
          <a:pPr rtl="0"/>
          <a:r>
            <a:rPr lang="en-US" dirty="0" smtClean="0"/>
            <a:t>Easily hybridized</a:t>
          </a:r>
          <a:endParaRPr lang="en-US" dirty="0"/>
        </a:p>
      </dgm:t>
    </dgm:pt>
    <dgm:pt modelId="{E0FAF9A0-3DCD-4261-9507-53A35C962373}" type="parTrans" cxnId="{9349D0DF-B785-4E88-BFB1-39A705D86E6C}">
      <dgm:prSet/>
      <dgm:spPr/>
    </dgm:pt>
    <dgm:pt modelId="{CD4891A8-C692-4D87-AD9D-DEA50BFD1479}" type="sibTrans" cxnId="{9349D0DF-B785-4E88-BFB1-39A705D86E6C}">
      <dgm:prSet/>
      <dgm:spPr/>
    </dgm:pt>
    <dgm:pt modelId="{D0D6C81A-CF97-4371-AD9C-62C1AAE2F6FE}">
      <dgm:prSet/>
      <dgm:spPr/>
      <dgm:t>
        <a:bodyPr/>
        <a:lstStyle/>
        <a:p>
          <a:pPr rtl="0"/>
          <a:r>
            <a:rPr lang="en-US" dirty="0" smtClean="0"/>
            <a:t>Set-based transformations</a:t>
          </a:r>
          <a:endParaRPr lang="en-US" dirty="0"/>
        </a:p>
      </dgm:t>
    </dgm:pt>
    <dgm:pt modelId="{AB5D2985-C5D7-4605-8BD4-74FBE83B26BE}" type="parTrans" cxnId="{68AE9602-7E8D-4F3C-88E1-204A8F14AD64}">
      <dgm:prSet/>
      <dgm:spPr/>
    </dgm:pt>
    <dgm:pt modelId="{47DA4261-07D8-43F8-86C2-21E10FD7F08D}" type="sibTrans" cxnId="{68AE9602-7E8D-4F3C-88E1-204A8F14AD64}">
      <dgm:prSet/>
      <dgm:spPr/>
    </dgm:pt>
    <dgm:pt modelId="{67DE7F07-92AD-40E0-87A2-2451E76CF299}">
      <dgm:prSet/>
      <dgm:spPr/>
      <dgm:t>
        <a:bodyPr/>
        <a:lstStyle/>
        <a:p>
          <a:pPr rtl="0"/>
          <a:r>
            <a:rPr lang="en-US" dirty="0" smtClean="0"/>
            <a:t>May increase demand on operational systems</a:t>
          </a:r>
          <a:endParaRPr lang="en-US" dirty="0"/>
        </a:p>
      </dgm:t>
    </dgm:pt>
    <dgm:pt modelId="{4128A05D-47E2-4CB3-86E6-CD4ED20E90A5}" type="parTrans" cxnId="{FDAD138E-2A11-41CF-8E01-1DA705EE8ED5}">
      <dgm:prSet/>
      <dgm:spPr/>
    </dgm:pt>
    <dgm:pt modelId="{F53E240E-B100-4615-A264-7DBBBC606C76}" type="sibTrans" cxnId="{FDAD138E-2A11-41CF-8E01-1DA705EE8ED5}">
      <dgm:prSet/>
      <dgm:spPr/>
    </dgm:pt>
    <dgm:pt modelId="{4039B10E-D370-4312-9504-1522FF14E8A9}" type="pres">
      <dgm:prSet presAssocID="{98736A8B-7BD2-4998-8D61-ED18EEA30783}" presName="theList" presStyleCnt="0">
        <dgm:presLayoutVars>
          <dgm:dir/>
          <dgm:animLvl val="lvl"/>
          <dgm:resizeHandles val="exact"/>
        </dgm:presLayoutVars>
      </dgm:prSet>
      <dgm:spPr/>
      <dgm:t>
        <a:bodyPr/>
        <a:lstStyle/>
        <a:p>
          <a:endParaRPr lang="en-US"/>
        </a:p>
      </dgm:t>
    </dgm:pt>
    <dgm:pt modelId="{580CBAD9-FD1D-43E8-8308-D234B4FB0BA4}" type="pres">
      <dgm:prSet presAssocID="{B6481022-2048-4B10-9D34-C6723B132039}" presName="compNode" presStyleCnt="0"/>
      <dgm:spPr/>
    </dgm:pt>
    <dgm:pt modelId="{342B61E3-BA25-4848-A05D-47D0E5CCEC5C}" type="pres">
      <dgm:prSet presAssocID="{B6481022-2048-4B10-9D34-C6723B132039}" presName="aNode" presStyleLbl="bgShp" presStyleIdx="0" presStyleCnt="2"/>
      <dgm:spPr/>
      <dgm:t>
        <a:bodyPr/>
        <a:lstStyle/>
        <a:p>
          <a:endParaRPr lang="en-US"/>
        </a:p>
      </dgm:t>
    </dgm:pt>
    <dgm:pt modelId="{F417133C-9F86-467E-8D15-F22FD0932975}" type="pres">
      <dgm:prSet presAssocID="{B6481022-2048-4B10-9D34-C6723B132039}" presName="textNode" presStyleLbl="bgShp" presStyleIdx="0" presStyleCnt="2"/>
      <dgm:spPr/>
      <dgm:t>
        <a:bodyPr/>
        <a:lstStyle/>
        <a:p>
          <a:endParaRPr lang="en-US"/>
        </a:p>
      </dgm:t>
    </dgm:pt>
    <dgm:pt modelId="{5B6D719F-238F-472A-B4C2-EB55C1981B23}" type="pres">
      <dgm:prSet presAssocID="{B6481022-2048-4B10-9D34-C6723B132039}" presName="compChildNode" presStyleCnt="0"/>
      <dgm:spPr/>
    </dgm:pt>
    <dgm:pt modelId="{7236F677-36D2-42EC-A090-713FAF0CE5E2}" type="pres">
      <dgm:prSet presAssocID="{B6481022-2048-4B10-9D34-C6723B132039}" presName="theInnerList" presStyleCnt="0"/>
      <dgm:spPr/>
    </dgm:pt>
    <dgm:pt modelId="{6B7C38C4-9991-49A8-8C19-17F125B0902D}" type="pres">
      <dgm:prSet presAssocID="{3567E073-81FC-4A03-A5E3-495DF5FE2751}" presName="childNode" presStyleLbl="node1" presStyleIdx="0" presStyleCnt="7">
        <dgm:presLayoutVars>
          <dgm:bulletEnabled val="1"/>
        </dgm:presLayoutVars>
      </dgm:prSet>
      <dgm:spPr/>
      <dgm:t>
        <a:bodyPr/>
        <a:lstStyle/>
        <a:p>
          <a:endParaRPr lang="en-US"/>
        </a:p>
      </dgm:t>
    </dgm:pt>
    <dgm:pt modelId="{9525B5DC-0DED-4256-A13E-9B5E19D5AAA7}" type="pres">
      <dgm:prSet presAssocID="{3567E073-81FC-4A03-A5E3-495DF5FE2751}" presName="aSpace2" presStyleCnt="0"/>
      <dgm:spPr/>
    </dgm:pt>
    <dgm:pt modelId="{9B32E4B7-70B4-423B-BC0F-3EF2871C7F33}" type="pres">
      <dgm:prSet presAssocID="{37C116AF-A104-4DF2-A78C-05F395EED469}" presName="childNode" presStyleLbl="node1" presStyleIdx="1" presStyleCnt="7">
        <dgm:presLayoutVars>
          <dgm:bulletEnabled val="1"/>
        </dgm:presLayoutVars>
      </dgm:prSet>
      <dgm:spPr/>
      <dgm:t>
        <a:bodyPr/>
        <a:lstStyle/>
        <a:p>
          <a:endParaRPr lang="en-US"/>
        </a:p>
      </dgm:t>
    </dgm:pt>
    <dgm:pt modelId="{18925F08-3409-403C-AC6E-793CF8F6B475}" type="pres">
      <dgm:prSet presAssocID="{37C116AF-A104-4DF2-A78C-05F395EED469}" presName="aSpace2" presStyleCnt="0"/>
      <dgm:spPr/>
    </dgm:pt>
    <dgm:pt modelId="{94680C80-B5C2-4B4D-A5DB-88A1DC1A5F5B}" type="pres">
      <dgm:prSet presAssocID="{D0D6C81A-CF97-4371-AD9C-62C1AAE2F6FE}" presName="childNode" presStyleLbl="node1" presStyleIdx="2" presStyleCnt="7">
        <dgm:presLayoutVars>
          <dgm:bulletEnabled val="1"/>
        </dgm:presLayoutVars>
      </dgm:prSet>
      <dgm:spPr/>
      <dgm:t>
        <a:bodyPr/>
        <a:lstStyle/>
        <a:p>
          <a:endParaRPr lang="en-US"/>
        </a:p>
      </dgm:t>
    </dgm:pt>
    <dgm:pt modelId="{8DFF968C-E0EB-4D9E-90C3-7895AC7459FD}" type="pres">
      <dgm:prSet presAssocID="{D0D6C81A-CF97-4371-AD9C-62C1AAE2F6FE}" presName="aSpace2" presStyleCnt="0"/>
      <dgm:spPr/>
    </dgm:pt>
    <dgm:pt modelId="{1B21FDC5-82E2-4EA9-AE6F-E78345DC8ACD}" type="pres">
      <dgm:prSet presAssocID="{1C2B5F4F-5259-495D-8DD4-053B59805981}" presName="childNode" presStyleLbl="node1" presStyleIdx="3" presStyleCnt="7">
        <dgm:presLayoutVars>
          <dgm:bulletEnabled val="1"/>
        </dgm:presLayoutVars>
      </dgm:prSet>
      <dgm:spPr/>
      <dgm:t>
        <a:bodyPr/>
        <a:lstStyle/>
        <a:p>
          <a:endParaRPr lang="en-US"/>
        </a:p>
      </dgm:t>
    </dgm:pt>
    <dgm:pt modelId="{0B4FF7A8-4EC5-4778-B173-90DA3C5031B5}" type="pres">
      <dgm:prSet presAssocID="{B6481022-2048-4B10-9D34-C6723B132039}" presName="aSpace" presStyleCnt="0"/>
      <dgm:spPr/>
    </dgm:pt>
    <dgm:pt modelId="{9EB6AB38-F3CF-489C-8FCA-9D351A3263F0}" type="pres">
      <dgm:prSet presAssocID="{27AE953C-9053-49BF-99B1-78D58C00309A}" presName="compNode" presStyleCnt="0"/>
      <dgm:spPr/>
    </dgm:pt>
    <dgm:pt modelId="{5967DA80-5BB6-4AD8-BCC0-7D735F65E62C}" type="pres">
      <dgm:prSet presAssocID="{27AE953C-9053-49BF-99B1-78D58C00309A}" presName="aNode" presStyleLbl="bgShp" presStyleIdx="1" presStyleCnt="2"/>
      <dgm:spPr/>
      <dgm:t>
        <a:bodyPr/>
        <a:lstStyle/>
        <a:p>
          <a:endParaRPr lang="en-US"/>
        </a:p>
      </dgm:t>
    </dgm:pt>
    <dgm:pt modelId="{BBD978DD-B7E8-411A-8C72-08D36475AB88}" type="pres">
      <dgm:prSet presAssocID="{27AE953C-9053-49BF-99B1-78D58C00309A}" presName="textNode" presStyleLbl="bgShp" presStyleIdx="1" presStyleCnt="2"/>
      <dgm:spPr/>
      <dgm:t>
        <a:bodyPr/>
        <a:lstStyle/>
        <a:p>
          <a:endParaRPr lang="en-US"/>
        </a:p>
      </dgm:t>
    </dgm:pt>
    <dgm:pt modelId="{CF013239-9AC5-4833-B134-58C919FF6BB9}" type="pres">
      <dgm:prSet presAssocID="{27AE953C-9053-49BF-99B1-78D58C00309A}" presName="compChildNode" presStyleCnt="0"/>
      <dgm:spPr/>
    </dgm:pt>
    <dgm:pt modelId="{82797687-7BEE-47EA-A4FF-715ADE25F6BB}" type="pres">
      <dgm:prSet presAssocID="{27AE953C-9053-49BF-99B1-78D58C00309A}" presName="theInnerList" presStyleCnt="0"/>
      <dgm:spPr/>
    </dgm:pt>
    <dgm:pt modelId="{7F360400-6C7F-446A-83D3-F1288DCFD322}" type="pres">
      <dgm:prSet presAssocID="{92FEA1CF-D585-4EB9-A7A0-294BB7EDEE48}" presName="childNode" presStyleLbl="node1" presStyleIdx="4" presStyleCnt="7">
        <dgm:presLayoutVars>
          <dgm:bulletEnabled val="1"/>
        </dgm:presLayoutVars>
      </dgm:prSet>
      <dgm:spPr/>
      <dgm:t>
        <a:bodyPr/>
        <a:lstStyle/>
        <a:p>
          <a:endParaRPr lang="en-US"/>
        </a:p>
      </dgm:t>
    </dgm:pt>
    <dgm:pt modelId="{84715F01-DBE8-4FF3-97A8-F6C4957E58C4}" type="pres">
      <dgm:prSet presAssocID="{92FEA1CF-D585-4EB9-A7A0-294BB7EDEE48}" presName="aSpace2" presStyleCnt="0"/>
      <dgm:spPr/>
    </dgm:pt>
    <dgm:pt modelId="{7D9A12E8-D6EC-48E0-93AC-0CA12BEA581D}" type="pres">
      <dgm:prSet presAssocID="{67DE7F07-92AD-40E0-87A2-2451E76CF299}" presName="childNode" presStyleLbl="node1" presStyleIdx="5" presStyleCnt="7">
        <dgm:presLayoutVars>
          <dgm:bulletEnabled val="1"/>
        </dgm:presLayoutVars>
      </dgm:prSet>
      <dgm:spPr/>
      <dgm:t>
        <a:bodyPr/>
        <a:lstStyle/>
        <a:p>
          <a:endParaRPr lang="en-US"/>
        </a:p>
      </dgm:t>
    </dgm:pt>
    <dgm:pt modelId="{12F831A1-7669-4066-A3E2-5A313147FA62}" type="pres">
      <dgm:prSet presAssocID="{67DE7F07-92AD-40E0-87A2-2451E76CF299}" presName="aSpace2" presStyleCnt="0"/>
      <dgm:spPr/>
    </dgm:pt>
    <dgm:pt modelId="{C9E03323-72E3-4E70-BA75-61D1DC319E9D}" type="pres">
      <dgm:prSet presAssocID="{78EAF401-A36E-456F-AC04-B830357F0EBB}" presName="childNode" presStyleLbl="node1" presStyleIdx="6" presStyleCnt="7">
        <dgm:presLayoutVars>
          <dgm:bulletEnabled val="1"/>
        </dgm:presLayoutVars>
      </dgm:prSet>
      <dgm:spPr/>
      <dgm:t>
        <a:bodyPr/>
        <a:lstStyle/>
        <a:p>
          <a:endParaRPr lang="en-US"/>
        </a:p>
      </dgm:t>
    </dgm:pt>
  </dgm:ptLst>
  <dgm:cxnLst>
    <dgm:cxn modelId="{EEECF1BA-5B26-47FF-9E95-C7C988A5EFC2}" srcId="{98736A8B-7BD2-4998-8D61-ED18EEA30783}" destId="{27AE953C-9053-49BF-99B1-78D58C00309A}" srcOrd="1" destOrd="0" parTransId="{BDFCF774-755B-4648-BD33-5AA13F146CB7}" sibTransId="{C2978F6A-E3BA-4A69-98EE-07078989D849}"/>
    <dgm:cxn modelId="{F8E58725-78F7-44DA-A612-4BECA24D9E06}" type="presOf" srcId="{27AE953C-9053-49BF-99B1-78D58C00309A}" destId="{5967DA80-5BB6-4AD8-BCC0-7D735F65E62C}" srcOrd="0" destOrd="0" presId="urn:microsoft.com/office/officeart/2005/8/layout/lProcess2"/>
    <dgm:cxn modelId="{1BEF6C08-1D8A-4E0E-ABD4-C10889D35480}" type="presOf" srcId="{67DE7F07-92AD-40E0-87A2-2451E76CF299}" destId="{7D9A12E8-D6EC-48E0-93AC-0CA12BEA581D}" srcOrd="0" destOrd="0" presId="urn:microsoft.com/office/officeart/2005/8/layout/lProcess2"/>
    <dgm:cxn modelId="{F4B3898E-BD8B-4132-BB71-2F9A90049771}" type="presOf" srcId="{B6481022-2048-4B10-9D34-C6723B132039}" destId="{342B61E3-BA25-4848-A05D-47D0E5CCEC5C}" srcOrd="0" destOrd="0" presId="urn:microsoft.com/office/officeart/2005/8/layout/lProcess2"/>
    <dgm:cxn modelId="{2D1D3A48-A773-4EFB-8045-0450F0283751}" srcId="{B6481022-2048-4B10-9D34-C6723B132039}" destId="{37C116AF-A104-4DF2-A78C-05F395EED469}" srcOrd="1" destOrd="0" parTransId="{5027BE21-D878-4EAF-8566-855F7508C018}" sibTransId="{8CDBD833-DA68-490D-B27D-2F509A482949}"/>
    <dgm:cxn modelId="{F1F582BA-E67A-499E-8B84-EAD3F78BA865}" type="presOf" srcId="{98736A8B-7BD2-4998-8D61-ED18EEA30783}" destId="{4039B10E-D370-4312-9504-1522FF14E8A9}" srcOrd="0" destOrd="0" presId="urn:microsoft.com/office/officeart/2005/8/layout/lProcess2"/>
    <dgm:cxn modelId="{68AE9602-7E8D-4F3C-88E1-204A8F14AD64}" srcId="{B6481022-2048-4B10-9D34-C6723B132039}" destId="{D0D6C81A-CF97-4371-AD9C-62C1AAE2F6FE}" srcOrd="2" destOrd="0" parTransId="{AB5D2985-C5D7-4605-8BD4-74FBE83B26BE}" sibTransId="{47DA4261-07D8-43F8-86C2-21E10FD7F08D}"/>
    <dgm:cxn modelId="{8DABF75C-7AA4-4D2F-8DF6-DE92C79A9D06}" srcId="{98736A8B-7BD2-4998-8D61-ED18EEA30783}" destId="{B6481022-2048-4B10-9D34-C6723B132039}" srcOrd="0" destOrd="0" parTransId="{C1EA09CD-2BB3-420E-A001-0813053F006A}" sibTransId="{CE6BCF11-0474-4B31-8DEC-C99430BC9AC8}"/>
    <dgm:cxn modelId="{85D1CE23-A3D2-467B-AF3A-F7BA7ED7E8A0}" type="presOf" srcId="{27AE953C-9053-49BF-99B1-78D58C00309A}" destId="{BBD978DD-B7E8-411A-8C72-08D36475AB88}" srcOrd="1" destOrd="0" presId="urn:microsoft.com/office/officeart/2005/8/layout/lProcess2"/>
    <dgm:cxn modelId="{B8E6275F-0608-4E49-A17E-5CE7C0B7897F}" srcId="{27AE953C-9053-49BF-99B1-78D58C00309A}" destId="{78EAF401-A36E-456F-AC04-B830357F0EBB}" srcOrd="2" destOrd="0" parTransId="{0E1DF7A0-0656-43EA-AB52-DB69B4687556}" sibTransId="{AC90DC85-65E2-4334-995B-BA82CF6A7A98}"/>
    <dgm:cxn modelId="{9349D0DF-B785-4E88-BFB1-39A705D86E6C}" srcId="{B6481022-2048-4B10-9D34-C6723B132039}" destId="{1C2B5F4F-5259-495D-8DD4-053B59805981}" srcOrd="3" destOrd="0" parTransId="{E0FAF9A0-3DCD-4261-9507-53A35C962373}" sibTransId="{CD4891A8-C692-4D87-AD9D-DEA50BFD1479}"/>
    <dgm:cxn modelId="{D28A39EB-9A11-47BF-876C-E9DF1D1F2E44}" type="presOf" srcId="{37C116AF-A104-4DF2-A78C-05F395EED469}" destId="{9B32E4B7-70B4-423B-BC0F-3EF2871C7F33}" srcOrd="0" destOrd="0" presId="urn:microsoft.com/office/officeart/2005/8/layout/lProcess2"/>
    <dgm:cxn modelId="{F51C7B2A-A4A7-46B0-A936-A3D1108F8BDA}" type="presOf" srcId="{3567E073-81FC-4A03-A5E3-495DF5FE2751}" destId="{6B7C38C4-9991-49A8-8C19-17F125B0902D}" srcOrd="0" destOrd="0" presId="urn:microsoft.com/office/officeart/2005/8/layout/lProcess2"/>
    <dgm:cxn modelId="{5056443D-C048-4B2D-9710-975A4D014060}" srcId="{27AE953C-9053-49BF-99B1-78D58C00309A}" destId="{92FEA1CF-D585-4EB9-A7A0-294BB7EDEE48}" srcOrd="0" destOrd="0" parTransId="{330430EF-EE30-4D7C-96C6-1A0BA01B2534}" sibTransId="{DC788409-B0F1-4AB3-BB7C-85E28C8CD96C}"/>
    <dgm:cxn modelId="{6F0980C7-FCF1-4DAC-9A9D-A44E6F7B1A8E}" type="presOf" srcId="{92FEA1CF-D585-4EB9-A7A0-294BB7EDEE48}" destId="{7F360400-6C7F-446A-83D3-F1288DCFD322}" srcOrd="0" destOrd="0" presId="urn:microsoft.com/office/officeart/2005/8/layout/lProcess2"/>
    <dgm:cxn modelId="{6DE1D1DC-7116-4A35-8C66-F1670262E24B}" type="presOf" srcId="{78EAF401-A36E-456F-AC04-B830357F0EBB}" destId="{C9E03323-72E3-4E70-BA75-61D1DC319E9D}" srcOrd="0" destOrd="0" presId="urn:microsoft.com/office/officeart/2005/8/layout/lProcess2"/>
    <dgm:cxn modelId="{19FD9A8F-5BCE-4D25-9BDA-05BAC344B2EC}" type="presOf" srcId="{B6481022-2048-4B10-9D34-C6723B132039}" destId="{F417133C-9F86-467E-8D15-F22FD0932975}" srcOrd="1" destOrd="0" presId="urn:microsoft.com/office/officeart/2005/8/layout/lProcess2"/>
    <dgm:cxn modelId="{F77EACD7-8238-496F-B6BD-F239A2AB0E5B}" type="presOf" srcId="{1C2B5F4F-5259-495D-8DD4-053B59805981}" destId="{1B21FDC5-82E2-4EA9-AE6F-E78345DC8ACD}" srcOrd="0" destOrd="0" presId="urn:microsoft.com/office/officeart/2005/8/layout/lProcess2"/>
    <dgm:cxn modelId="{FDAD138E-2A11-41CF-8E01-1DA705EE8ED5}" srcId="{27AE953C-9053-49BF-99B1-78D58C00309A}" destId="{67DE7F07-92AD-40E0-87A2-2451E76CF299}" srcOrd="1" destOrd="0" parTransId="{4128A05D-47E2-4CB3-86E6-CD4ED20E90A5}" sibTransId="{F53E240E-B100-4615-A264-7DBBBC606C76}"/>
    <dgm:cxn modelId="{484491E8-D0C3-4926-93C7-5A4A1EEA9EBF}" srcId="{B6481022-2048-4B10-9D34-C6723B132039}" destId="{3567E073-81FC-4A03-A5E3-495DF5FE2751}" srcOrd="0" destOrd="0" parTransId="{47D9B28C-1F8B-4DFB-ADCF-9AA460058C42}" sibTransId="{B96FB6E5-29BE-4F82-8ED4-C053553C5589}"/>
    <dgm:cxn modelId="{82FAEFE3-3611-4695-9B66-B96091239BB0}" type="presOf" srcId="{D0D6C81A-CF97-4371-AD9C-62C1AAE2F6FE}" destId="{94680C80-B5C2-4B4D-A5DB-88A1DC1A5F5B}" srcOrd="0" destOrd="0" presId="urn:microsoft.com/office/officeart/2005/8/layout/lProcess2"/>
    <dgm:cxn modelId="{CAF729E1-6A01-46F3-9852-97B7E0BB040B}" type="presParOf" srcId="{4039B10E-D370-4312-9504-1522FF14E8A9}" destId="{580CBAD9-FD1D-43E8-8308-D234B4FB0BA4}" srcOrd="0" destOrd="0" presId="urn:microsoft.com/office/officeart/2005/8/layout/lProcess2"/>
    <dgm:cxn modelId="{F0B462DA-AF4B-4697-8158-003E609532DF}" type="presParOf" srcId="{580CBAD9-FD1D-43E8-8308-D234B4FB0BA4}" destId="{342B61E3-BA25-4848-A05D-47D0E5CCEC5C}" srcOrd="0" destOrd="0" presId="urn:microsoft.com/office/officeart/2005/8/layout/lProcess2"/>
    <dgm:cxn modelId="{11AB82F2-BAA2-4E54-AD5A-C6858A717392}" type="presParOf" srcId="{580CBAD9-FD1D-43E8-8308-D234B4FB0BA4}" destId="{F417133C-9F86-467E-8D15-F22FD0932975}" srcOrd="1" destOrd="0" presId="urn:microsoft.com/office/officeart/2005/8/layout/lProcess2"/>
    <dgm:cxn modelId="{7E522815-4DF8-4A96-8342-BC95226FE681}" type="presParOf" srcId="{580CBAD9-FD1D-43E8-8308-D234B4FB0BA4}" destId="{5B6D719F-238F-472A-B4C2-EB55C1981B23}" srcOrd="2" destOrd="0" presId="urn:microsoft.com/office/officeart/2005/8/layout/lProcess2"/>
    <dgm:cxn modelId="{7553118A-EF40-4D1F-8FB8-489D888E0B7F}" type="presParOf" srcId="{5B6D719F-238F-472A-B4C2-EB55C1981B23}" destId="{7236F677-36D2-42EC-A090-713FAF0CE5E2}" srcOrd="0" destOrd="0" presId="urn:microsoft.com/office/officeart/2005/8/layout/lProcess2"/>
    <dgm:cxn modelId="{9A9AF6D9-8D4D-4213-8D62-C6FCCD8C0034}" type="presParOf" srcId="{7236F677-36D2-42EC-A090-713FAF0CE5E2}" destId="{6B7C38C4-9991-49A8-8C19-17F125B0902D}" srcOrd="0" destOrd="0" presId="urn:microsoft.com/office/officeart/2005/8/layout/lProcess2"/>
    <dgm:cxn modelId="{AC94AE6E-BE25-4471-AD7A-CA001676D631}" type="presParOf" srcId="{7236F677-36D2-42EC-A090-713FAF0CE5E2}" destId="{9525B5DC-0DED-4256-A13E-9B5E19D5AAA7}" srcOrd="1" destOrd="0" presId="urn:microsoft.com/office/officeart/2005/8/layout/lProcess2"/>
    <dgm:cxn modelId="{116F30D3-4795-4E26-8D43-32C82951592C}" type="presParOf" srcId="{7236F677-36D2-42EC-A090-713FAF0CE5E2}" destId="{9B32E4B7-70B4-423B-BC0F-3EF2871C7F33}" srcOrd="2" destOrd="0" presId="urn:microsoft.com/office/officeart/2005/8/layout/lProcess2"/>
    <dgm:cxn modelId="{7C0F21EB-D88B-440F-BBCD-86BC328D0B3B}" type="presParOf" srcId="{7236F677-36D2-42EC-A090-713FAF0CE5E2}" destId="{18925F08-3409-403C-AC6E-793CF8F6B475}" srcOrd="3" destOrd="0" presId="urn:microsoft.com/office/officeart/2005/8/layout/lProcess2"/>
    <dgm:cxn modelId="{F1BA402D-E3F6-421D-91F1-B459CC70C5C7}" type="presParOf" srcId="{7236F677-36D2-42EC-A090-713FAF0CE5E2}" destId="{94680C80-B5C2-4B4D-A5DB-88A1DC1A5F5B}" srcOrd="4" destOrd="0" presId="urn:microsoft.com/office/officeart/2005/8/layout/lProcess2"/>
    <dgm:cxn modelId="{DBDCB8A8-2ED3-4527-8C7A-0D0D5C6856AF}" type="presParOf" srcId="{7236F677-36D2-42EC-A090-713FAF0CE5E2}" destId="{8DFF968C-E0EB-4D9E-90C3-7895AC7459FD}" srcOrd="5" destOrd="0" presId="urn:microsoft.com/office/officeart/2005/8/layout/lProcess2"/>
    <dgm:cxn modelId="{08770960-AF05-4E96-9AF1-BE3E53CE9EBB}" type="presParOf" srcId="{7236F677-36D2-42EC-A090-713FAF0CE5E2}" destId="{1B21FDC5-82E2-4EA9-AE6F-E78345DC8ACD}" srcOrd="6" destOrd="0" presId="urn:microsoft.com/office/officeart/2005/8/layout/lProcess2"/>
    <dgm:cxn modelId="{85FE49F1-D18E-4500-B545-415E25F5CCF2}" type="presParOf" srcId="{4039B10E-D370-4312-9504-1522FF14E8A9}" destId="{0B4FF7A8-4EC5-4778-B173-90DA3C5031B5}" srcOrd="1" destOrd="0" presId="urn:microsoft.com/office/officeart/2005/8/layout/lProcess2"/>
    <dgm:cxn modelId="{21581FC6-30E6-4F1B-A2F3-8EC519C473EF}" type="presParOf" srcId="{4039B10E-D370-4312-9504-1522FF14E8A9}" destId="{9EB6AB38-F3CF-489C-8FCA-9D351A3263F0}" srcOrd="2" destOrd="0" presId="urn:microsoft.com/office/officeart/2005/8/layout/lProcess2"/>
    <dgm:cxn modelId="{FFC9572A-B3E5-4DF3-A8DC-8002DB7DC0DB}" type="presParOf" srcId="{9EB6AB38-F3CF-489C-8FCA-9D351A3263F0}" destId="{5967DA80-5BB6-4AD8-BCC0-7D735F65E62C}" srcOrd="0" destOrd="0" presId="urn:microsoft.com/office/officeart/2005/8/layout/lProcess2"/>
    <dgm:cxn modelId="{6FB6D094-B858-48C4-9E51-8164CE46C649}" type="presParOf" srcId="{9EB6AB38-F3CF-489C-8FCA-9D351A3263F0}" destId="{BBD978DD-B7E8-411A-8C72-08D36475AB88}" srcOrd="1" destOrd="0" presId="urn:microsoft.com/office/officeart/2005/8/layout/lProcess2"/>
    <dgm:cxn modelId="{6D6626AB-1F18-4393-AC1A-024250A8A230}" type="presParOf" srcId="{9EB6AB38-F3CF-489C-8FCA-9D351A3263F0}" destId="{CF013239-9AC5-4833-B134-58C919FF6BB9}" srcOrd="2" destOrd="0" presId="urn:microsoft.com/office/officeart/2005/8/layout/lProcess2"/>
    <dgm:cxn modelId="{F1731A04-9EDC-4D07-9710-4A552DFEF822}" type="presParOf" srcId="{CF013239-9AC5-4833-B134-58C919FF6BB9}" destId="{82797687-7BEE-47EA-A4FF-715ADE25F6BB}" srcOrd="0" destOrd="0" presId="urn:microsoft.com/office/officeart/2005/8/layout/lProcess2"/>
    <dgm:cxn modelId="{B55AEF12-2DF2-4D36-B3FC-1C7FC699ED19}" type="presParOf" srcId="{82797687-7BEE-47EA-A4FF-715ADE25F6BB}" destId="{7F360400-6C7F-446A-83D3-F1288DCFD322}" srcOrd="0" destOrd="0" presId="urn:microsoft.com/office/officeart/2005/8/layout/lProcess2"/>
    <dgm:cxn modelId="{A56CBF0D-0DE4-456F-8469-5F75C4324C65}" type="presParOf" srcId="{82797687-7BEE-47EA-A4FF-715ADE25F6BB}" destId="{84715F01-DBE8-4FF3-97A8-F6C4957E58C4}" srcOrd="1" destOrd="0" presId="urn:microsoft.com/office/officeart/2005/8/layout/lProcess2"/>
    <dgm:cxn modelId="{99B85798-218F-45A5-9006-6F8F19FDA8A9}" type="presParOf" srcId="{82797687-7BEE-47EA-A4FF-715ADE25F6BB}" destId="{7D9A12E8-D6EC-48E0-93AC-0CA12BEA581D}" srcOrd="2" destOrd="0" presId="urn:microsoft.com/office/officeart/2005/8/layout/lProcess2"/>
    <dgm:cxn modelId="{3FB64004-9382-4F62-A686-DA3FD57DE72C}" type="presParOf" srcId="{82797687-7BEE-47EA-A4FF-715ADE25F6BB}" destId="{12F831A1-7669-4066-A3E2-5A313147FA62}" srcOrd="3" destOrd="0" presId="urn:microsoft.com/office/officeart/2005/8/layout/lProcess2"/>
    <dgm:cxn modelId="{6A8166B3-2426-4CB1-A196-C5335990CC6F}" type="presParOf" srcId="{82797687-7BEE-47EA-A4FF-715ADE25F6BB}" destId="{C9E03323-72E3-4E70-BA75-61D1DC319E9D}" srcOrd="4"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499B97-2289-4AA0-B772-C4F5FE000951}"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BDCD0433-E8EE-49FB-B01E-8F7F069CDEA9}">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Source</a:t>
          </a:r>
          <a:endParaRPr lang="en-US"/>
        </a:p>
      </dgm:t>
    </dgm:pt>
    <dgm:pt modelId="{C6607884-2381-4D31-ABFE-A1293C7B58E0}" type="parTrans" cxnId="{16779BCC-E17C-49F6-B6DD-A706E5B03F4F}">
      <dgm:prSet/>
      <dgm:spPr/>
      <dgm:t>
        <a:bodyPr/>
        <a:lstStyle/>
        <a:p>
          <a:endParaRPr lang="en-US"/>
        </a:p>
      </dgm:t>
    </dgm:pt>
    <dgm:pt modelId="{A791DBE7-E650-422B-B29F-758512F47251}" type="sibTrans" cxnId="{16779BCC-E17C-49F6-B6DD-A706E5B03F4F}">
      <dgm:prSet/>
      <dgm:spPr/>
      <dgm:t>
        <a:bodyPr/>
        <a:lstStyle/>
        <a:p>
          <a:endParaRPr lang="en-US"/>
        </a:p>
      </dgm:t>
    </dgm:pt>
    <dgm:pt modelId="{633F2EB4-B89F-4680-B258-B6A53AFBBF45}">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54F344E8-26AE-4EC2-95C7-1C6599E22D10}" type="parTrans" cxnId="{9FF0B6D2-630D-48C3-A4E2-96FB9B3BE0A2}">
      <dgm:prSet/>
      <dgm:spPr/>
      <dgm:t>
        <a:bodyPr/>
        <a:lstStyle/>
        <a:p>
          <a:endParaRPr lang="en-US"/>
        </a:p>
      </dgm:t>
    </dgm:pt>
    <dgm:pt modelId="{F5B93643-FD84-4035-80A3-CC4BD8C6BC83}" type="sibTrans" cxnId="{9FF0B6D2-630D-48C3-A4E2-96FB9B3BE0A2}">
      <dgm:prSet/>
      <dgm:spPr/>
      <dgm:t>
        <a:bodyPr/>
        <a:lstStyle/>
        <a:p>
          <a:endParaRPr lang="en-US"/>
        </a:p>
      </dgm:t>
    </dgm:pt>
    <dgm:pt modelId="{29AEBB4D-8F68-408C-A00F-587E516E9711}">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Transformation</a:t>
          </a:r>
          <a:endParaRPr lang="en-US"/>
        </a:p>
      </dgm:t>
    </dgm:pt>
    <dgm:pt modelId="{477B74D1-FD41-4888-A27F-E297EFAC4108}" type="parTrans" cxnId="{BE317533-84B4-42A1-A2F0-965A62A2203A}">
      <dgm:prSet/>
      <dgm:spPr/>
      <dgm:t>
        <a:bodyPr/>
        <a:lstStyle/>
        <a:p>
          <a:endParaRPr lang="en-US"/>
        </a:p>
      </dgm:t>
    </dgm:pt>
    <dgm:pt modelId="{1B0BB15D-329D-42AD-8FA1-EDC816BA0112}" type="sibTrans" cxnId="{BE317533-84B4-42A1-A2F0-965A62A2203A}">
      <dgm:prSet/>
      <dgm:spPr/>
      <dgm:t>
        <a:bodyPr/>
        <a:lstStyle/>
        <a:p>
          <a:endParaRPr lang="en-US"/>
        </a:p>
      </dgm:t>
    </dgm:pt>
    <dgm:pt modelId="{F6BD6BD5-A7BF-44B7-9E60-E5ADF9E68753}">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997CB999-9182-4141-831D-F861FF2A2531}" type="parTrans" cxnId="{4CE99B38-9745-4FF8-BBC1-17FD177B006B}">
      <dgm:prSet/>
      <dgm:spPr/>
      <dgm:t>
        <a:bodyPr/>
        <a:lstStyle/>
        <a:p>
          <a:endParaRPr lang="en-US"/>
        </a:p>
      </dgm:t>
    </dgm:pt>
    <dgm:pt modelId="{B49ADD3C-0299-4D1A-A129-B1230CADCDFE}" type="sibTrans" cxnId="{4CE99B38-9745-4FF8-BBC1-17FD177B006B}">
      <dgm:prSet/>
      <dgm:spPr/>
      <dgm:t>
        <a:bodyPr/>
        <a:lstStyle/>
        <a:p>
          <a:endParaRPr lang="en-US"/>
        </a:p>
      </dgm:t>
    </dgm:pt>
    <dgm:pt modelId="{3C5A14CC-048E-40CD-8F70-6A24E38DE98B}">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Destination</a:t>
          </a:r>
          <a:endParaRPr lang="en-US"/>
        </a:p>
      </dgm:t>
    </dgm:pt>
    <dgm:pt modelId="{26146057-0797-4AF1-8E43-BD2B24C477CF}" type="parTrans" cxnId="{F31E9647-9D2E-4760-9B8F-1DC691F10EDA}">
      <dgm:prSet/>
      <dgm:spPr/>
      <dgm:t>
        <a:bodyPr/>
        <a:lstStyle/>
        <a:p>
          <a:endParaRPr lang="en-US"/>
        </a:p>
      </dgm:t>
    </dgm:pt>
    <dgm:pt modelId="{F6956449-C506-4F96-AF43-48BF5D6845BC}" type="sibTrans" cxnId="{F31E9647-9D2E-4760-9B8F-1DC691F10EDA}">
      <dgm:prSet/>
      <dgm:spPr/>
      <dgm:t>
        <a:bodyPr/>
        <a:lstStyle/>
        <a:p>
          <a:endParaRPr lang="en-US"/>
        </a:p>
      </dgm:t>
    </dgm:pt>
    <dgm:pt modelId="{B6BB89CE-20C4-4868-977D-51F68B993CB3}" type="pres">
      <dgm:prSet presAssocID="{D6499B97-2289-4AA0-B772-C4F5FE000951}" presName="CompostProcess" presStyleCnt="0">
        <dgm:presLayoutVars>
          <dgm:dir/>
          <dgm:resizeHandles val="exact"/>
        </dgm:presLayoutVars>
      </dgm:prSet>
      <dgm:spPr/>
      <dgm:t>
        <a:bodyPr/>
        <a:lstStyle/>
        <a:p>
          <a:endParaRPr lang="en-US"/>
        </a:p>
      </dgm:t>
    </dgm:pt>
    <dgm:pt modelId="{C1418849-5820-483B-B9C0-407B42A572FB}" type="pres">
      <dgm:prSet presAssocID="{D6499B97-2289-4AA0-B772-C4F5FE000951}" presName="arrow" presStyleLbl="bgShp" presStyleIdx="0" presStyleCnt="1"/>
      <dgm:spPr/>
    </dgm:pt>
    <dgm:pt modelId="{6938541B-0A5D-41D6-8EB6-163119C8A200}" type="pres">
      <dgm:prSet presAssocID="{D6499B97-2289-4AA0-B772-C4F5FE000951}" presName="linearProcess" presStyleCnt="0"/>
      <dgm:spPr/>
    </dgm:pt>
    <dgm:pt modelId="{1333ED3B-B344-4500-BA94-AFE9C5992718}" type="pres">
      <dgm:prSet presAssocID="{BDCD0433-E8EE-49FB-B01E-8F7F069CDEA9}" presName="textNode" presStyleLbl="node1" presStyleIdx="0" presStyleCnt="5">
        <dgm:presLayoutVars>
          <dgm:bulletEnabled val="1"/>
        </dgm:presLayoutVars>
      </dgm:prSet>
      <dgm:spPr/>
      <dgm:t>
        <a:bodyPr/>
        <a:lstStyle/>
        <a:p>
          <a:endParaRPr lang="en-US"/>
        </a:p>
      </dgm:t>
    </dgm:pt>
    <dgm:pt modelId="{C78D075B-D8A0-46DC-91DC-91C428055FD9}" type="pres">
      <dgm:prSet presAssocID="{A791DBE7-E650-422B-B29F-758512F47251}" presName="sibTrans" presStyleCnt="0"/>
      <dgm:spPr/>
    </dgm:pt>
    <dgm:pt modelId="{1D25A5E4-6959-443D-8E09-ACD02BFA52EE}" type="pres">
      <dgm:prSet presAssocID="{633F2EB4-B89F-4680-B258-B6A53AFBBF45}" presName="textNode" presStyleLbl="node1" presStyleIdx="1" presStyleCnt="5">
        <dgm:presLayoutVars>
          <dgm:bulletEnabled val="1"/>
        </dgm:presLayoutVars>
      </dgm:prSet>
      <dgm:spPr/>
      <dgm:t>
        <a:bodyPr/>
        <a:lstStyle/>
        <a:p>
          <a:endParaRPr lang="en-US"/>
        </a:p>
      </dgm:t>
    </dgm:pt>
    <dgm:pt modelId="{61446BD5-63E1-4840-9F0E-B24B32E8671C}" type="pres">
      <dgm:prSet presAssocID="{F5B93643-FD84-4035-80A3-CC4BD8C6BC83}" presName="sibTrans" presStyleCnt="0"/>
      <dgm:spPr/>
    </dgm:pt>
    <dgm:pt modelId="{1CC1CCF7-0E74-4E29-B6F0-AD500C3D0EE1}" type="pres">
      <dgm:prSet presAssocID="{29AEBB4D-8F68-408C-A00F-587E516E9711}" presName="textNode" presStyleLbl="node1" presStyleIdx="2" presStyleCnt="5">
        <dgm:presLayoutVars>
          <dgm:bulletEnabled val="1"/>
        </dgm:presLayoutVars>
      </dgm:prSet>
      <dgm:spPr/>
      <dgm:t>
        <a:bodyPr/>
        <a:lstStyle/>
        <a:p>
          <a:endParaRPr lang="en-US"/>
        </a:p>
      </dgm:t>
    </dgm:pt>
    <dgm:pt modelId="{BD9AD902-B566-4A4C-8911-C16D146757F5}" type="pres">
      <dgm:prSet presAssocID="{1B0BB15D-329D-42AD-8FA1-EDC816BA0112}" presName="sibTrans" presStyleCnt="0"/>
      <dgm:spPr/>
    </dgm:pt>
    <dgm:pt modelId="{9DB19EC7-87BA-4AE2-98BB-D398C53D4EB2}" type="pres">
      <dgm:prSet presAssocID="{F6BD6BD5-A7BF-44B7-9E60-E5ADF9E68753}" presName="textNode" presStyleLbl="node1" presStyleIdx="3" presStyleCnt="5">
        <dgm:presLayoutVars>
          <dgm:bulletEnabled val="1"/>
        </dgm:presLayoutVars>
      </dgm:prSet>
      <dgm:spPr/>
      <dgm:t>
        <a:bodyPr/>
        <a:lstStyle/>
        <a:p>
          <a:endParaRPr lang="en-US"/>
        </a:p>
      </dgm:t>
    </dgm:pt>
    <dgm:pt modelId="{1F93DE8E-D294-4075-B343-97A4E136614B}" type="pres">
      <dgm:prSet presAssocID="{B49ADD3C-0299-4D1A-A129-B1230CADCDFE}" presName="sibTrans" presStyleCnt="0"/>
      <dgm:spPr/>
    </dgm:pt>
    <dgm:pt modelId="{94590229-B65F-4A6B-A65F-12324A68910F}" type="pres">
      <dgm:prSet presAssocID="{3C5A14CC-048E-40CD-8F70-6A24E38DE98B}" presName="textNode" presStyleLbl="node1" presStyleIdx="4" presStyleCnt="5">
        <dgm:presLayoutVars>
          <dgm:bulletEnabled val="1"/>
        </dgm:presLayoutVars>
      </dgm:prSet>
      <dgm:spPr/>
      <dgm:t>
        <a:bodyPr/>
        <a:lstStyle/>
        <a:p>
          <a:endParaRPr lang="en-US"/>
        </a:p>
      </dgm:t>
    </dgm:pt>
  </dgm:ptLst>
  <dgm:cxnLst>
    <dgm:cxn modelId="{83BD4912-3BA7-488F-913B-F86EAC2A9834}" type="presOf" srcId="{D6499B97-2289-4AA0-B772-C4F5FE000951}" destId="{B6BB89CE-20C4-4868-977D-51F68B993CB3}" srcOrd="0" destOrd="0" presId="urn:microsoft.com/office/officeart/2005/8/layout/hProcess9"/>
    <dgm:cxn modelId="{4CE99B38-9745-4FF8-BBC1-17FD177B006B}" srcId="{D6499B97-2289-4AA0-B772-C4F5FE000951}" destId="{F6BD6BD5-A7BF-44B7-9E60-E5ADF9E68753}" srcOrd="3" destOrd="0" parTransId="{997CB999-9182-4141-831D-F861FF2A2531}" sibTransId="{B49ADD3C-0299-4D1A-A129-B1230CADCDFE}"/>
    <dgm:cxn modelId="{1BC9217E-5B02-4514-B952-73977A6D8664}" type="presOf" srcId="{3C5A14CC-048E-40CD-8F70-6A24E38DE98B}" destId="{94590229-B65F-4A6B-A65F-12324A68910F}" srcOrd="0" destOrd="0" presId="urn:microsoft.com/office/officeart/2005/8/layout/hProcess9"/>
    <dgm:cxn modelId="{EBC2D59B-7A56-4C59-A354-931D7CD62F41}" type="presOf" srcId="{29AEBB4D-8F68-408C-A00F-587E516E9711}" destId="{1CC1CCF7-0E74-4E29-B6F0-AD500C3D0EE1}" srcOrd="0" destOrd="0" presId="urn:microsoft.com/office/officeart/2005/8/layout/hProcess9"/>
    <dgm:cxn modelId="{9FF0B6D2-630D-48C3-A4E2-96FB9B3BE0A2}" srcId="{D6499B97-2289-4AA0-B772-C4F5FE000951}" destId="{633F2EB4-B89F-4680-B258-B6A53AFBBF45}" srcOrd="1" destOrd="0" parTransId="{54F344E8-26AE-4EC2-95C7-1C6599E22D10}" sibTransId="{F5B93643-FD84-4035-80A3-CC4BD8C6BC83}"/>
    <dgm:cxn modelId="{16779BCC-E17C-49F6-B6DD-A706E5B03F4F}" srcId="{D6499B97-2289-4AA0-B772-C4F5FE000951}" destId="{BDCD0433-E8EE-49FB-B01E-8F7F069CDEA9}" srcOrd="0" destOrd="0" parTransId="{C6607884-2381-4D31-ABFE-A1293C7B58E0}" sibTransId="{A791DBE7-E650-422B-B29F-758512F47251}"/>
    <dgm:cxn modelId="{F31E9647-9D2E-4760-9B8F-1DC691F10EDA}" srcId="{D6499B97-2289-4AA0-B772-C4F5FE000951}" destId="{3C5A14CC-048E-40CD-8F70-6A24E38DE98B}" srcOrd="4" destOrd="0" parTransId="{26146057-0797-4AF1-8E43-BD2B24C477CF}" sibTransId="{F6956449-C506-4F96-AF43-48BF5D6845BC}"/>
    <dgm:cxn modelId="{BE317533-84B4-42A1-A2F0-965A62A2203A}" srcId="{D6499B97-2289-4AA0-B772-C4F5FE000951}" destId="{29AEBB4D-8F68-408C-A00F-587E516E9711}" srcOrd="2" destOrd="0" parTransId="{477B74D1-FD41-4888-A27F-E297EFAC4108}" sibTransId="{1B0BB15D-329D-42AD-8FA1-EDC816BA0112}"/>
    <dgm:cxn modelId="{943FC768-5BD4-4113-AB2E-359DD43727F7}" type="presOf" srcId="{F6BD6BD5-A7BF-44B7-9E60-E5ADF9E68753}" destId="{9DB19EC7-87BA-4AE2-98BB-D398C53D4EB2}" srcOrd="0" destOrd="0" presId="urn:microsoft.com/office/officeart/2005/8/layout/hProcess9"/>
    <dgm:cxn modelId="{FAB6A510-D046-4CA0-8FBD-DCFC356C348E}" type="presOf" srcId="{BDCD0433-E8EE-49FB-B01E-8F7F069CDEA9}" destId="{1333ED3B-B344-4500-BA94-AFE9C5992718}" srcOrd="0" destOrd="0" presId="urn:microsoft.com/office/officeart/2005/8/layout/hProcess9"/>
    <dgm:cxn modelId="{A06E20FB-2A7A-4576-AC26-D0AA370B56A8}" type="presOf" srcId="{633F2EB4-B89F-4680-B258-B6A53AFBBF45}" destId="{1D25A5E4-6959-443D-8E09-ACD02BFA52EE}" srcOrd="0" destOrd="0" presId="urn:microsoft.com/office/officeart/2005/8/layout/hProcess9"/>
    <dgm:cxn modelId="{44FFFEE0-BAFB-4133-A763-607815EFB269}" type="presParOf" srcId="{B6BB89CE-20C4-4868-977D-51F68B993CB3}" destId="{C1418849-5820-483B-B9C0-407B42A572FB}" srcOrd="0" destOrd="0" presId="urn:microsoft.com/office/officeart/2005/8/layout/hProcess9"/>
    <dgm:cxn modelId="{1229EB17-B6EC-42AB-B969-BC32A893BF6C}" type="presParOf" srcId="{B6BB89CE-20C4-4868-977D-51F68B993CB3}" destId="{6938541B-0A5D-41D6-8EB6-163119C8A200}" srcOrd="1" destOrd="0" presId="urn:microsoft.com/office/officeart/2005/8/layout/hProcess9"/>
    <dgm:cxn modelId="{A64D688A-3201-47D9-85D1-3245934A9124}" type="presParOf" srcId="{6938541B-0A5D-41D6-8EB6-163119C8A200}" destId="{1333ED3B-B344-4500-BA94-AFE9C5992718}" srcOrd="0" destOrd="0" presId="urn:microsoft.com/office/officeart/2005/8/layout/hProcess9"/>
    <dgm:cxn modelId="{E67E84AE-A898-4750-BF3B-DF5EE44CEFEC}" type="presParOf" srcId="{6938541B-0A5D-41D6-8EB6-163119C8A200}" destId="{C78D075B-D8A0-46DC-91DC-91C428055FD9}" srcOrd="1" destOrd="0" presId="urn:microsoft.com/office/officeart/2005/8/layout/hProcess9"/>
    <dgm:cxn modelId="{A24C4403-AE11-4764-B4B4-3CE72A18B51F}" type="presParOf" srcId="{6938541B-0A5D-41D6-8EB6-163119C8A200}" destId="{1D25A5E4-6959-443D-8E09-ACD02BFA52EE}" srcOrd="2" destOrd="0" presId="urn:microsoft.com/office/officeart/2005/8/layout/hProcess9"/>
    <dgm:cxn modelId="{0B3FFA7C-0973-47C7-BF7C-CC2BFBE52D8C}" type="presParOf" srcId="{6938541B-0A5D-41D6-8EB6-163119C8A200}" destId="{61446BD5-63E1-4840-9F0E-B24B32E8671C}" srcOrd="3" destOrd="0" presId="urn:microsoft.com/office/officeart/2005/8/layout/hProcess9"/>
    <dgm:cxn modelId="{0B2A62F9-5913-4F73-A7B0-6AD7F5BB8592}" type="presParOf" srcId="{6938541B-0A5D-41D6-8EB6-163119C8A200}" destId="{1CC1CCF7-0E74-4E29-B6F0-AD500C3D0EE1}" srcOrd="4" destOrd="0" presId="urn:microsoft.com/office/officeart/2005/8/layout/hProcess9"/>
    <dgm:cxn modelId="{FCFAC65E-6BF9-496E-B6AF-BC159843207E}" type="presParOf" srcId="{6938541B-0A5D-41D6-8EB6-163119C8A200}" destId="{BD9AD902-B566-4A4C-8911-C16D146757F5}" srcOrd="5" destOrd="0" presId="urn:microsoft.com/office/officeart/2005/8/layout/hProcess9"/>
    <dgm:cxn modelId="{0C0DED23-B61C-468B-A096-E1C8C162197C}" type="presParOf" srcId="{6938541B-0A5D-41D6-8EB6-163119C8A200}" destId="{9DB19EC7-87BA-4AE2-98BB-D398C53D4EB2}" srcOrd="6" destOrd="0" presId="urn:microsoft.com/office/officeart/2005/8/layout/hProcess9"/>
    <dgm:cxn modelId="{547E7580-8803-4F48-9B41-B0A4A29C9B19}" type="presParOf" srcId="{6938541B-0A5D-41D6-8EB6-163119C8A200}" destId="{1F93DE8E-D294-4075-B343-97A4E136614B}" srcOrd="7" destOrd="0" presId="urn:microsoft.com/office/officeart/2005/8/layout/hProcess9"/>
    <dgm:cxn modelId="{17560D4A-51F1-4510-A0C7-728CE39C3187}" type="presParOf" srcId="{6938541B-0A5D-41D6-8EB6-163119C8A200}" destId="{94590229-B65F-4A6B-A65F-12324A6891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6499B97-2289-4AA0-B772-C4F5FE000951}"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BDCD0433-E8EE-49FB-B01E-8F7F069CDEA9}">
      <dgm:prSet>
        <dgm:style>
          <a:lnRef idx="1">
            <a:schemeClr val="accent4"/>
          </a:lnRef>
          <a:fillRef idx="2">
            <a:schemeClr val="accent4"/>
          </a:fillRef>
          <a:effectRef idx="1">
            <a:schemeClr val="accent4"/>
          </a:effectRef>
          <a:fontRef idx="minor">
            <a:schemeClr val="dk1"/>
          </a:fontRef>
        </dgm:style>
      </dgm:prSet>
      <dgm:spPr/>
      <dgm:t>
        <a:bodyPr/>
        <a:lstStyle/>
        <a:p>
          <a:pPr rtl="0"/>
          <a:r>
            <a:rPr lang="en-US" dirty="0" smtClean="0"/>
            <a:t>Source</a:t>
          </a:r>
          <a:endParaRPr lang="en-US" dirty="0"/>
        </a:p>
      </dgm:t>
    </dgm:pt>
    <dgm:pt modelId="{C6607884-2381-4D31-ABFE-A1293C7B58E0}" type="parTrans" cxnId="{16779BCC-E17C-49F6-B6DD-A706E5B03F4F}">
      <dgm:prSet/>
      <dgm:spPr/>
      <dgm:t>
        <a:bodyPr/>
        <a:lstStyle/>
        <a:p>
          <a:endParaRPr lang="en-US"/>
        </a:p>
      </dgm:t>
    </dgm:pt>
    <dgm:pt modelId="{A791DBE7-E650-422B-B29F-758512F47251}" type="sibTrans" cxnId="{16779BCC-E17C-49F6-B6DD-A706E5B03F4F}">
      <dgm:prSet/>
      <dgm:spPr/>
      <dgm:t>
        <a:bodyPr/>
        <a:lstStyle/>
        <a:p>
          <a:endParaRPr lang="en-US"/>
        </a:p>
      </dgm:t>
    </dgm:pt>
    <dgm:pt modelId="{633F2EB4-B89F-4680-B258-B6A53AFBBF45}">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54F344E8-26AE-4EC2-95C7-1C6599E22D10}" type="parTrans" cxnId="{9FF0B6D2-630D-48C3-A4E2-96FB9B3BE0A2}">
      <dgm:prSet/>
      <dgm:spPr/>
      <dgm:t>
        <a:bodyPr/>
        <a:lstStyle/>
        <a:p>
          <a:endParaRPr lang="en-US"/>
        </a:p>
      </dgm:t>
    </dgm:pt>
    <dgm:pt modelId="{F5B93643-FD84-4035-80A3-CC4BD8C6BC83}" type="sibTrans" cxnId="{9FF0B6D2-630D-48C3-A4E2-96FB9B3BE0A2}">
      <dgm:prSet/>
      <dgm:spPr/>
      <dgm:t>
        <a:bodyPr/>
        <a:lstStyle/>
        <a:p>
          <a:endParaRPr lang="en-US"/>
        </a:p>
      </dgm:t>
    </dgm:pt>
    <dgm:pt modelId="{29AEBB4D-8F68-408C-A00F-587E516E9711}">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Transformation</a:t>
          </a:r>
          <a:endParaRPr lang="en-US"/>
        </a:p>
      </dgm:t>
    </dgm:pt>
    <dgm:pt modelId="{477B74D1-FD41-4888-A27F-E297EFAC4108}" type="parTrans" cxnId="{BE317533-84B4-42A1-A2F0-965A62A2203A}">
      <dgm:prSet/>
      <dgm:spPr/>
      <dgm:t>
        <a:bodyPr/>
        <a:lstStyle/>
        <a:p>
          <a:endParaRPr lang="en-US"/>
        </a:p>
      </dgm:t>
    </dgm:pt>
    <dgm:pt modelId="{1B0BB15D-329D-42AD-8FA1-EDC816BA0112}" type="sibTrans" cxnId="{BE317533-84B4-42A1-A2F0-965A62A2203A}">
      <dgm:prSet/>
      <dgm:spPr/>
      <dgm:t>
        <a:bodyPr/>
        <a:lstStyle/>
        <a:p>
          <a:endParaRPr lang="en-US"/>
        </a:p>
      </dgm:t>
    </dgm:pt>
    <dgm:pt modelId="{F6BD6BD5-A7BF-44B7-9E60-E5ADF9E68753}">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997CB999-9182-4141-831D-F861FF2A2531}" type="parTrans" cxnId="{4CE99B38-9745-4FF8-BBC1-17FD177B006B}">
      <dgm:prSet/>
      <dgm:spPr/>
      <dgm:t>
        <a:bodyPr/>
        <a:lstStyle/>
        <a:p>
          <a:endParaRPr lang="en-US"/>
        </a:p>
      </dgm:t>
    </dgm:pt>
    <dgm:pt modelId="{B49ADD3C-0299-4D1A-A129-B1230CADCDFE}" type="sibTrans" cxnId="{4CE99B38-9745-4FF8-BBC1-17FD177B006B}">
      <dgm:prSet/>
      <dgm:spPr/>
      <dgm:t>
        <a:bodyPr/>
        <a:lstStyle/>
        <a:p>
          <a:endParaRPr lang="en-US"/>
        </a:p>
      </dgm:t>
    </dgm:pt>
    <dgm:pt modelId="{3C5A14CC-048E-40CD-8F70-6A24E38DE98B}">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Destination</a:t>
          </a:r>
          <a:endParaRPr lang="en-US"/>
        </a:p>
      </dgm:t>
    </dgm:pt>
    <dgm:pt modelId="{26146057-0797-4AF1-8E43-BD2B24C477CF}" type="parTrans" cxnId="{F31E9647-9D2E-4760-9B8F-1DC691F10EDA}">
      <dgm:prSet/>
      <dgm:spPr/>
      <dgm:t>
        <a:bodyPr/>
        <a:lstStyle/>
        <a:p>
          <a:endParaRPr lang="en-US"/>
        </a:p>
      </dgm:t>
    </dgm:pt>
    <dgm:pt modelId="{F6956449-C506-4F96-AF43-48BF5D6845BC}" type="sibTrans" cxnId="{F31E9647-9D2E-4760-9B8F-1DC691F10EDA}">
      <dgm:prSet/>
      <dgm:spPr/>
      <dgm:t>
        <a:bodyPr/>
        <a:lstStyle/>
        <a:p>
          <a:endParaRPr lang="en-US"/>
        </a:p>
      </dgm:t>
    </dgm:pt>
    <dgm:pt modelId="{B6BB89CE-20C4-4868-977D-51F68B993CB3}" type="pres">
      <dgm:prSet presAssocID="{D6499B97-2289-4AA0-B772-C4F5FE000951}" presName="CompostProcess" presStyleCnt="0">
        <dgm:presLayoutVars>
          <dgm:dir/>
          <dgm:resizeHandles val="exact"/>
        </dgm:presLayoutVars>
      </dgm:prSet>
      <dgm:spPr/>
      <dgm:t>
        <a:bodyPr/>
        <a:lstStyle/>
        <a:p>
          <a:endParaRPr lang="en-US"/>
        </a:p>
      </dgm:t>
    </dgm:pt>
    <dgm:pt modelId="{C1418849-5820-483B-B9C0-407B42A572FB}" type="pres">
      <dgm:prSet presAssocID="{D6499B97-2289-4AA0-B772-C4F5FE000951}" presName="arrow" presStyleLbl="bgShp" presStyleIdx="0" presStyleCnt="1"/>
      <dgm:spPr/>
    </dgm:pt>
    <dgm:pt modelId="{6938541B-0A5D-41D6-8EB6-163119C8A200}" type="pres">
      <dgm:prSet presAssocID="{D6499B97-2289-4AA0-B772-C4F5FE000951}" presName="linearProcess" presStyleCnt="0"/>
      <dgm:spPr/>
    </dgm:pt>
    <dgm:pt modelId="{1333ED3B-B344-4500-BA94-AFE9C5992718}" type="pres">
      <dgm:prSet presAssocID="{BDCD0433-E8EE-49FB-B01E-8F7F069CDEA9}" presName="textNode" presStyleLbl="node1" presStyleIdx="0" presStyleCnt="5">
        <dgm:presLayoutVars>
          <dgm:bulletEnabled val="1"/>
        </dgm:presLayoutVars>
      </dgm:prSet>
      <dgm:spPr/>
      <dgm:t>
        <a:bodyPr/>
        <a:lstStyle/>
        <a:p>
          <a:endParaRPr lang="en-US"/>
        </a:p>
      </dgm:t>
    </dgm:pt>
    <dgm:pt modelId="{C78D075B-D8A0-46DC-91DC-91C428055FD9}" type="pres">
      <dgm:prSet presAssocID="{A791DBE7-E650-422B-B29F-758512F47251}" presName="sibTrans" presStyleCnt="0"/>
      <dgm:spPr/>
    </dgm:pt>
    <dgm:pt modelId="{1D25A5E4-6959-443D-8E09-ACD02BFA52EE}" type="pres">
      <dgm:prSet presAssocID="{633F2EB4-B89F-4680-B258-B6A53AFBBF45}" presName="textNode" presStyleLbl="node1" presStyleIdx="1" presStyleCnt="5">
        <dgm:presLayoutVars>
          <dgm:bulletEnabled val="1"/>
        </dgm:presLayoutVars>
      </dgm:prSet>
      <dgm:spPr/>
      <dgm:t>
        <a:bodyPr/>
        <a:lstStyle/>
        <a:p>
          <a:endParaRPr lang="en-US"/>
        </a:p>
      </dgm:t>
    </dgm:pt>
    <dgm:pt modelId="{61446BD5-63E1-4840-9F0E-B24B32E8671C}" type="pres">
      <dgm:prSet presAssocID="{F5B93643-FD84-4035-80A3-CC4BD8C6BC83}" presName="sibTrans" presStyleCnt="0"/>
      <dgm:spPr/>
    </dgm:pt>
    <dgm:pt modelId="{1CC1CCF7-0E74-4E29-B6F0-AD500C3D0EE1}" type="pres">
      <dgm:prSet presAssocID="{29AEBB4D-8F68-408C-A00F-587E516E9711}" presName="textNode" presStyleLbl="node1" presStyleIdx="2" presStyleCnt="5">
        <dgm:presLayoutVars>
          <dgm:bulletEnabled val="1"/>
        </dgm:presLayoutVars>
      </dgm:prSet>
      <dgm:spPr/>
      <dgm:t>
        <a:bodyPr/>
        <a:lstStyle/>
        <a:p>
          <a:endParaRPr lang="en-US"/>
        </a:p>
      </dgm:t>
    </dgm:pt>
    <dgm:pt modelId="{BD9AD902-B566-4A4C-8911-C16D146757F5}" type="pres">
      <dgm:prSet presAssocID="{1B0BB15D-329D-42AD-8FA1-EDC816BA0112}" presName="sibTrans" presStyleCnt="0"/>
      <dgm:spPr/>
    </dgm:pt>
    <dgm:pt modelId="{9DB19EC7-87BA-4AE2-98BB-D398C53D4EB2}" type="pres">
      <dgm:prSet presAssocID="{F6BD6BD5-A7BF-44B7-9E60-E5ADF9E68753}" presName="textNode" presStyleLbl="node1" presStyleIdx="3" presStyleCnt="5">
        <dgm:presLayoutVars>
          <dgm:bulletEnabled val="1"/>
        </dgm:presLayoutVars>
      </dgm:prSet>
      <dgm:spPr/>
      <dgm:t>
        <a:bodyPr/>
        <a:lstStyle/>
        <a:p>
          <a:endParaRPr lang="en-US"/>
        </a:p>
      </dgm:t>
    </dgm:pt>
    <dgm:pt modelId="{1F93DE8E-D294-4075-B343-97A4E136614B}" type="pres">
      <dgm:prSet presAssocID="{B49ADD3C-0299-4D1A-A129-B1230CADCDFE}" presName="sibTrans" presStyleCnt="0"/>
      <dgm:spPr/>
    </dgm:pt>
    <dgm:pt modelId="{94590229-B65F-4A6B-A65F-12324A68910F}" type="pres">
      <dgm:prSet presAssocID="{3C5A14CC-048E-40CD-8F70-6A24E38DE98B}" presName="textNode" presStyleLbl="node1" presStyleIdx="4" presStyleCnt="5">
        <dgm:presLayoutVars>
          <dgm:bulletEnabled val="1"/>
        </dgm:presLayoutVars>
      </dgm:prSet>
      <dgm:spPr/>
      <dgm:t>
        <a:bodyPr/>
        <a:lstStyle/>
        <a:p>
          <a:endParaRPr lang="en-US"/>
        </a:p>
      </dgm:t>
    </dgm:pt>
  </dgm:ptLst>
  <dgm:cxnLst>
    <dgm:cxn modelId="{3DCF7C34-B046-49A4-8756-3C3AAA7215D4}" type="presOf" srcId="{633F2EB4-B89F-4680-B258-B6A53AFBBF45}" destId="{1D25A5E4-6959-443D-8E09-ACD02BFA52EE}" srcOrd="0" destOrd="0" presId="urn:microsoft.com/office/officeart/2005/8/layout/hProcess9"/>
    <dgm:cxn modelId="{4CE99B38-9745-4FF8-BBC1-17FD177B006B}" srcId="{D6499B97-2289-4AA0-B772-C4F5FE000951}" destId="{F6BD6BD5-A7BF-44B7-9E60-E5ADF9E68753}" srcOrd="3" destOrd="0" parTransId="{997CB999-9182-4141-831D-F861FF2A2531}" sibTransId="{B49ADD3C-0299-4D1A-A129-B1230CADCDFE}"/>
    <dgm:cxn modelId="{9FC112F4-BB67-46D3-9C1E-7DC26325D13C}" type="presOf" srcId="{BDCD0433-E8EE-49FB-B01E-8F7F069CDEA9}" destId="{1333ED3B-B344-4500-BA94-AFE9C5992718}" srcOrd="0" destOrd="0" presId="urn:microsoft.com/office/officeart/2005/8/layout/hProcess9"/>
    <dgm:cxn modelId="{1129E9CD-43CD-4FC4-B9CE-E895803B4C17}" type="presOf" srcId="{29AEBB4D-8F68-408C-A00F-587E516E9711}" destId="{1CC1CCF7-0E74-4E29-B6F0-AD500C3D0EE1}" srcOrd="0" destOrd="0" presId="urn:microsoft.com/office/officeart/2005/8/layout/hProcess9"/>
    <dgm:cxn modelId="{9FF0B6D2-630D-48C3-A4E2-96FB9B3BE0A2}" srcId="{D6499B97-2289-4AA0-B772-C4F5FE000951}" destId="{633F2EB4-B89F-4680-B258-B6A53AFBBF45}" srcOrd="1" destOrd="0" parTransId="{54F344E8-26AE-4EC2-95C7-1C6599E22D10}" sibTransId="{F5B93643-FD84-4035-80A3-CC4BD8C6BC83}"/>
    <dgm:cxn modelId="{16779BCC-E17C-49F6-B6DD-A706E5B03F4F}" srcId="{D6499B97-2289-4AA0-B772-C4F5FE000951}" destId="{BDCD0433-E8EE-49FB-B01E-8F7F069CDEA9}" srcOrd="0" destOrd="0" parTransId="{C6607884-2381-4D31-ABFE-A1293C7B58E0}" sibTransId="{A791DBE7-E650-422B-B29F-758512F47251}"/>
    <dgm:cxn modelId="{DBF88714-F365-4541-9280-1B13D3C9F340}" type="presOf" srcId="{3C5A14CC-048E-40CD-8F70-6A24E38DE98B}" destId="{94590229-B65F-4A6B-A65F-12324A68910F}" srcOrd="0" destOrd="0" presId="urn:microsoft.com/office/officeart/2005/8/layout/hProcess9"/>
    <dgm:cxn modelId="{F31E9647-9D2E-4760-9B8F-1DC691F10EDA}" srcId="{D6499B97-2289-4AA0-B772-C4F5FE000951}" destId="{3C5A14CC-048E-40CD-8F70-6A24E38DE98B}" srcOrd="4" destOrd="0" parTransId="{26146057-0797-4AF1-8E43-BD2B24C477CF}" sibTransId="{F6956449-C506-4F96-AF43-48BF5D6845BC}"/>
    <dgm:cxn modelId="{BE317533-84B4-42A1-A2F0-965A62A2203A}" srcId="{D6499B97-2289-4AA0-B772-C4F5FE000951}" destId="{29AEBB4D-8F68-408C-A00F-587E516E9711}" srcOrd="2" destOrd="0" parTransId="{477B74D1-FD41-4888-A27F-E297EFAC4108}" sibTransId="{1B0BB15D-329D-42AD-8FA1-EDC816BA0112}"/>
    <dgm:cxn modelId="{F5064CA1-C80D-4640-9447-EF814600D34F}" type="presOf" srcId="{F6BD6BD5-A7BF-44B7-9E60-E5ADF9E68753}" destId="{9DB19EC7-87BA-4AE2-98BB-D398C53D4EB2}" srcOrd="0" destOrd="0" presId="urn:microsoft.com/office/officeart/2005/8/layout/hProcess9"/>
    <dgm:cxn modelId="{DE00B680-2096-462D-9CA5-140A9ADBD59A}" type="presOf" srcId="{D6499B97-2289-4AA0-B772-C4F5FE000951}" destId="{B6BB89CE-20C4-4868-977D-51F68B993CB3}" srcOrd="0" destOrd="0" presId="urn:microsoft.com/office/officeart/2005/8/layout/hProcess9"/>
    <dgm:cxn modelId="{B93F8159-64E7-4D7D-9337-154E842EC77D}" type="presParOf" srcId="{B6BB89CE-20C4-4868-977D-51F68B993CB3}" destId="{C1418849-5820-483B-B9C0-407B42A572FB}" srcOrd="0" destOrd="0" presId="urn:microsoft.com/office/officeart/2005/8/layout/hProcess9"/>
    <dgm:cxn modelId="{A4F821C4-FA2E-4319-8FE7-08A1DADAAFF8}" type="presParOf" srcId="{B6BB89CE-20C4-4868-977D-51F68B993CB3}" destId="{6938541B-0A5D-41D6-8EB6-163119C8A200}" srcOrd="1" destOrd="0" presId="urn:microsoft.com/office/officeart/2005/8/layout/hProcess9"/>
    <dgm:cxn modelId="{73743578-EFC4-41B5-9C16-8B1AD95182C2}" type="presParOf" srcId="{6938541B-0A5D-41D6-8EB6-163119C8A200}" destId="{1333ED3B-B344-4500-BA94-AFE9C5992718}" srcOrd="0" destOrd="0" presId="urn:microsoft.com/office/officeart/2005/8/layout/hProcess9"/>
    <dgm:cxn modelId="{FBA5BD9A-D672-47C0-85DA-C8F3F4A29CD8}" type="presParOf" srcId="{6938541B-0A5D-41D6-8EB6-163119C8A200}" destId="{C78D075B-D8A0-46DC-91DC-91C428055FD9}" srcOrd="1" destOrd="0" presId="urn:microsoft.com/office/officeart/2005/8/layout/hProcess9"/>
    <dgm:cxn modelId="{461F80E1-5F5F-4832-8226-6DA07AC4D75B}" type="presParOf" srcId="{6938541B-0A5D-41D6-8EB6-163119C8A200}" destId="{1D25A5E4-6959-443D-8E09-ACD02BFA52EE}" srcOrd="2" destOrd="0" presId="urn:microsoft.com/office/officeart/2005/8/layout/hProcess9"/>
    <dgm:cxn modelId="{465909D2-2543-40D9-9FC3-229F16BCB3A0}" type="presParOf" srcId="{6938541B-0A5D-41D6-8EB6-163119C8A200}" destId="{61446BD5-63E1-4840-9F0E-B24B32E8671C}" srcOrd="3" destOrd="0" presId="urn:microsoft.com/office/officeart/2005/8/layout/hProcess9"/>
    <dgm:cxn modelId="{8B2187D5-C345-4C02-8A0B-9AB2E1A7477C}" type="presParOf" srcId="{6938541B-0A5D-41D6-8EB6-163119C8A200}" destId="{1CC1CCF7-0E74-4E29-B6F0-AD500C3D0EE1}" srcOrd="4" destOrd="0" presId="urn:microsoft.com/office/officeart/2005/8/layout/hProcess9"/>
    <dgm:cxn modelId="{CAAF6295-0DD5-4F3A-A50B-4C8AE238EE73}" type="presParOf" srcId="{6938541B-0A5D-41D6-8EB6-163119C8A200}" destId="{BD9AD902-B566-4A4C-8911-C16D146757F5}" srcOrd="5" destOrd="0" presId="urn:microsoft.com/office/officeart/2005/8/layout/hProcess9"/>
    <dgm:cxn modelId="{AC992FEC-E021-45B0-9BAD-1C086050AD00}" type="presParOf" srcId="{6938541B-0A5D-41D6-8EB6-163119C8A200}" destId="{9DB19EC7-87BA-4AE2-98BB-D398C53D4EB2}" srcOrd="6" destOrd="0" presId="urn:microsoft.com/office/officeart/2005/8/layout/hProcess9"/>
    <dgm:cxn modelId="{F117A8EF-9209-4E7D-9665-51B3FD850A0D}" type="presParOf" srcId="{6938541B-0A5D-41D6-8EB6-163119C8A200}" destId="{1F93DE8E-D294-4075-B343-97A4E136614B}" srcOrd="7" destOrd="0" presId="urn:microsoft.com/office/officeart/2005/8/layout/hProcess9"/>
    <dgm:cxn modelId="{5C42602C-64A7-470C-A834-FF26438FC5FD}" type="presParOf" srcId="{6938541B-0A5D-41D6-8EB6-163119C8A200}" destId="{94590229-B65F-4A6B-A65F-12324A6891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6499B97-2289-4AA0-B772-C4F5FE000951}"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BDCD0433-E8EE-49FB-B01E-8F7F069CDEA9}">
      <dgm:prSet>
        <dgm:style>
          <a:lnRef idx="1">
            <a:schemeClr val="accent4"/>
          </a:lnRef>
          <a:fillRef idx="2">
            <a:schemeClr val="accent4"/>
          </a:fillRef>
          <a:effectRef idx="1">
            <a:schemeClr val="accent4"/>
          </a:effectRef>
          <a:fontRef idx="minor">
            <a:schemeClr val="dk1"/>
          </a:fontRef>
        </dgm:style>
      </dgm:prSet>
      <dgm:spPr/>
      <dgm:t>
        <a:bodyPr/>
        <a:lstStyle/>
        <a:p>
          <a:pPr rtl="0"/>
          <a:r>
            <a:rPr lang="en-US" dirty="0" smtClean="0"/>
            <a:t>Source</a:t>
          </a:r>
          <a:endParaRPr lang="en-US" dirty="0"/>
        </a:p>
      </dgm:t>
    </dgm:pt>
    <dgm:pt modelId="{C6607884-2381-4D31-ABFE-A1293C7B58E0}" type="parTrans" cxnId="{16779BCC-E17C-49F6-B6DD-A706E5B03F4F}">
      <dgm:prSet/>
      <dgm:spPr/>
      <dgm:t>
        <a:bodyPr/>
        <a:lstStyle/>
        <a:p>
          <a:endParaRPr lang="en-US"/>
        </a:p>
      </dgm:t>
    </dgm:pt>
    <dgm:pt modelId="{A791DBE7-E650-422B-B29F-758512F47251}" type="sibTrans" cxnId="{16779BCC-E17C-49F6-B6DD-A706E5B03F4F}">
      <dgm:prSet/>
      <dgm:spPr/>
      <dgm:t>
        <a:bodyPr/>
        <a:lstStyle/>
        <a:p>
          <a:endParaRPr lang="en-US"/>
        </a:p>
      </dgm:t>
    </dgm:pt>
    <dgm:pt modelId="{633F2EB4-B89F-4680-B258-B6A53AFBBF45}">
      <dgm:prSet>
        <dgm:style>
          <a:lnRef idx="1">
            <a:schemeClr val="accent5"/>
          </a:lnRef>
          <a:fillRef idx="2">
            <a:schemeClr val="accent5"/>
          </a:fillRef>
          <a:effectRef idx="1">
            <a:schemeClr val="accent5"/>
          </a:effectRef>
          <a:fontRef idx="minor">
            <a:schemeClr val="dk1"/>
          </a:fontRef>
        </dgm:style>
      </dgm:prSet>
      <dgm:spPr>
        <a:solidFill>
          <a:schemeClr val="tx1">
            <a:lumMod val="85000"/>
          </a:schemeClr>
        </a:solidFill>
        <a:ln>
          <a:noFill/>
        </a:ln>
      </dgm:spPr>
      <dgm:t>
        <a:bodyPr/>
        <a:lstStyle/>
        <a:p>
          <a:pPr rtl="0"/>
          <a:r>
            <a:rPr lang="en-US" smtClean="0">
              <a:solidFill>
                <a:schemeClr val="tx1">
                  <a:lumMod val="65000"/>
                </a:schemeClr>
              </a:solidFill>
            </a:rPr>
            <a:t>Transport</a:t>
          </a:r>
          <a:endParaRPr lang="en-US">
            <a:solidFill>
              <a:schemeClr val="tx1">
                <a:lumMod val="65000"/>
              </a:schemeClr>
            </a:solidFill>
          </a:endParaRPr>
        </a:p>
      </dgm:t>
    </dgm:pt>
    <dgm:pt modelId="{54F344E8-26AE-4EC2-95C7-1C6599E22D10}" type="parTrans" cxnId="{9FF0B6D2-630D-48C3-A4E2-96FB9B3BE0A2}">
      <dgm:prSet/>
      <dgm:spPr/>
      <dgm:t>
        <a:bodyPr/>
        <a:lstStyle/>
        <a:p>
          <a:endParaRPr lang="en-US"/>
        </a:p>
      </dgm:t>
    </dgm:pt>
    <dgm:pt modelId="{F5B93643-FD84-4035-80A3-CC4BD8C6BC83}" type="sibTrans" cxnId="{9FF0B6D2-630D-48C3-A4E2-96FB9B3BE0A2}">
      <dgm:prSet/>
      <dgm:spPr/>
      <dgm:t>
        <a:bodyPr/>
        <a:lstStyle/>
        <a:p>
          <a:endParaRPr lang="en-US"/>
        </a:p>
      </dgm:t>
    </dgm:pt>
    <dgm:pt modelId="{29AEBB4D-8F68-408C-A00F-587E516E9711}">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Transformation</a:t>
          </a:r>
          <a:endParaRPr lang="en-US"/>
        </a:p>
      </dgm:t>
    </dgm:pt>
    <dgm:pt modelId="{477B74D1-FD41-4888-A27F-E297EFAC4108}" type="parTrans" cxnId="{BE317533-84B4-42A1-A2F0-965A62A2203A}">
      <dgm:prSet/>
      <dgm:spPr/>
      <dgm:t>
        <a:bodyPr/>
        <a:lstStyle/>
        <a:p>
          <a:endParaRPr lang="en-US"/>
        </a:p>
      </dgm:t>
    </dgm:pt>
    <dgm:pt modelId="{1B0BB15D-329D-42AD-8FA1-EDC816BA0112}" type="sibTrans" cxnId="{BE317533-84B4-42A1-A2F0-965A62A2203A}">
      <dgm:prSet/>
      <dgm:spPr/>
      <dgm:t>
        <a:bodyPr/>
        <a:lstStyle/>
        <a:p>
          <a:endParaRPr lang="en-US"/>
        </a:p>
      </dgm:t>
    </dgm:pt>
    <dgm:pt modelId="{F6BD6BD5-A7BF-44B7-9E60-E5ADF9E68753}">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997CB999-9182-4141-831D-F861FF2A2531}" type="parTrans" cxnId="{4CE99B38-9745-4FF8-BBC1-17FD177B006B}">
      <dgm:prSet/>
      <dgm:spPr/>
      <dgm:t>
        <a:bodyPr/>
        <a:lstStyle/>
        <a:p>
          <a:endParaRPr lang="en-US"/>
        </a:p>
      </dgm:t>
    </dgm:pt>
    <dgm:pt modelId="{B49ADD3C-0299-4D1A-A129-B1230CADCDFE}" type="sibTrans" cxnId="{4CE99B38-9745-4FF8-BBC1-17FD177B006B}">
      <dgm:prSet/>
      <dgm:spPr/>
      <dgm:t>
        <a:bodyPr/>
        <a:lstStyle/>
        <a:p>
          <a:endParaRPr lang="en-US"/>
        </a:p>
      </dgm:t>
    </dgm:pt>
    <dgm:pt modelId="{3C5A14CC-048E-40CD-8F70-6A24E38DE98B}">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Destination</a:t>
          </a:r>
          <a:endParaRPr lang="en-US"/>
        </a:p>
      </dgm:t>
    </dgm:pt>
    <dgm:pt modelId="{26146057-0797-4AF1-8E43-BD2B24C477CF}" type="parTrans" cxnId="{F31E9647-9D2E-4760-9B8F-1DC691F10EDA}">
      <dgm:prSet/>
      <dgm:spPr/>
      <dgm:t>
        <a:bodyPr/>
        <a:lstStyle/>
        <a:p>
          <a:endParaRPr lang="en-US"/>
        </a:p>
      </dgm:t>
    </dgm:pt>
    <dgm:pt modelId="{F6956449-C506-4F96-AF43-48BF5D6845BC}" type="sibTrans" cxnId="{F31E9647-9D2E-4760-9B8F-1DC691F10EDA}">
      <dgm:prSet/>
      <dgm:spPr/>
      <dgm:t>
        <a:bodyPr/>
        <a:lstStyle/>
        <a:p>
          <a:endParaRPr lang="en-US"/>
        </a:p>
      </dgm:t>
    </dgm:pt>
    <dgm:pt modelId="{B6BB89CE-20C4-4868-977D-51F68B993CB3}" type="pres">
      <dgm:prSet presAssocID="{D6499B97-2289-4AA0-B772-C4F5FE000951}" presName="CompostProcess" presStyleCnt="0">
        <dgm:presLayoutVars>
          <dgm:dir/>
          <dgm:resizeHandles val="exact"/>
        </dgm:presLayoutVars>
      </dgm:prSet>
      <dgm:spPr/>
      <dgm:t>
        <a:bodyPr/>
        <a:lstStyle/>
        <a:p>
          <a:endParaRPr lang="en-US"/>
        </a:p>
      </dgm:t>
    </dgm:pt>
    <dgm:pt modelId="{C1418849-5820-483B-B9C0-407B42A572FB}" type="pres">
      <dgm:prSet presAssocID="{D6499B97-2289-4AA0-B772-C4F5FE000951}" presName="arrow" presStyleLbl="bgShp" presStyleIdx="0" presStyleCnt="1"/>
      <dgm:spPr/>
    </dgm:pt>
    <dgm:pt modelId="{6938541B-0A5D-41D6-8EB6-163119C8A200}" type="pres">
      <dgm:prSet presAssocID="{D6499B97-2289-4AA0-B772-C4F5FE000951}" presName="linearProcess" presStyleCnt="0"/>
      <dgm:spPr/>
    </dgm:pt>
    <dgm:pt modelId="{1333ED3B-B344-4500-BA94-AFE9C5992718}" type="pres">
      <dgm:prSet presAssocID="{BDCD0433-E8EE-49FB-B01E-8F7F069CDEA9}" presName="textNode" presStyleLbl="node1" presStyleIdx="0" presStyleCnt="5">
        <dgm:presLayoutVars>
          <dgm:bulletEnabled val="1"/>
        </dgm:presLayoutVars>
      </dgm:prSet>
      <dgm:spPr/>
      <dgm:t>
        <a:bodyPr/>
        <a:lstStyle/>
        <a:p>
          <a:endParaRPr lang="en-US"/>
        </a:p>
      </dgm:t>
    </dgm:pt>
    <dgm:pt modelId="{C78D075B-D8A0-46DC-91DC-91C428055FD9}" type="pres">
      <dgm:prSet presAssocID="{A791DBE7-E650-422B-B29F-758512F47251}" presName="sibTrans" presStyleCnt="0"/>
      <dgm:spPr/>
    </dgm:pt>
    <dgm:pt modelId="{1D25A5E4-6959-443D-8E09-ACD02BFA52EE}" type="pres">
      <dgm:prSet presAssocID="{633F2EB4-B89F-4680-B258-B6A53AFBBF45}" presName="textNode" presStyleLbl="node1" presStyleIdx="1" presStyleCnt="5">
        <dgm:presLayoutVars>
          <dgm:bulletEnabled val="1"/>
        </dgm:presLayoutVars>
      </dgm:prSet>
      <dgm:spPr/>
      <dgm:t>
        <a:bodyPr/>
        <a:lstStyle/>
        <a:p>
          <a:endParaRPr lang="en-US"/>
        </a:p>
      </dgm:t>
    </dgm:pt>
    <dgm:pt modelId="{61446BD5-63E1-4840-9F0E-B24B32E8671C}" type="pres">
      <dgm:prSet presAssocID="{F5B93643-FD84-4035-80A3-CC4BD8C6BC83}" presName="sibTrans" presStyleCnt="0"/>
      <dgm:spPr/>
    </dgm:pt>
    <dgm:pt modelId="{1CC1CCF7-0E74-4E29-B6F0-AD500C3D0EE1}" type="pres">
      <dgm:prSet presAssocID="{29AEBB4D-8F68-408C-A00F-587E516E9711}" presName="textNode" presStyleLbl="node1" presStyleIdx="2" presStyleCnt="5">
        <dgm:presLayoutVars>
          <dgm:bulletEnabled val="1"/>
        </dgm:presLayoutVars>
      </dgm:prSet>
      <dgm:spPr/>
      <dgm:t>
        <a:bodyPr/>
        <a:lstStyle/>
        <a:p>
          <a:endParaRPr lang="en-US"/>
        </a:p>
      </dgm:t>
    </dgm:pt>
    <dgm:pt modelId="{BD9AD902-B566-4A4C-8911-C16D146757F5}" type="pres">
      <dgm:prSet presAssocID="{1B0BB15D-329D-42AD-8FA1-EDC816BA0112}" presName="sibTrans" presStyleCnt="0"/>
      <dgm:spPr/>
    </dgm:pt>
    <dgm:pt modelId="{9DB19EC7-87BA-4AE2-98BB-D398C53D4EB2}" type="pres">
      <dgm:prSet presAssocID="{F6BD6BD5-A7BF-44B7-9E60-E5ADF9E68753}" presName="textNode" presStyleLbl="node1" presStyleIdx="3" presStyleCnt="5">
        <dgm:presLayoutVars>
          <dgm:bulletEnabled val="1"/>
        </dgm:presLayoutVars>
      </dgm:prSet>
      <dgm:spPr/>
      <dgm:t>
        <a:bodyPr/>
        <a:lstStyle/>
        <a:p>
          <a:endParaRPr lang="en-US"/>
        </a:p>
      </dgm:t>
    </dgm:pt>
    <dgm:pt modelId="{1F93DE8E-D294-4075-B343-97A4E136614B}" type="pres">
      <dgm:prSet presAssocID="{B49ADD3C-0299-4D1A-A129-B1230CADCDFE}" presName="sibTrans" presStyleCnt="0"/>
      <dgm:spPr/>
    </dgm:pt>
    <dgm:pt modelId="{94590229-B65F-4A6B-A65F-12324A68910F}" type="pres">
      <dgm:prSet presAssocID="{3C5A14CC-048E-40CD-8F70-6A24E38DE98B}" presName="textNode" presStyleLbl="node1" presStyleIdx="4" presStyleCnt="5">
        <dgm:presLayoutVars>
          <dgm:bulletEnabled val="1"/>
        </dgm:presLayoutVars>
      </dgm:prSet>
      <dgm:spPr/>
      <dgm:t>
        <a:bodyPr/>
        <a:lstStyle/>
        <a:p>
          <a:endParaRPr lang="en-US"/>
        </a:p>
      </dgm:t>
    </dgm:pt>
  </dgm:ptLst>
  <dgm:cxnLst>
    <dgm:cxn modelId="{4CE99B38-9745-4FF8-BBC1-17FD177B006B}" srcId="{D6499B97-2289-4AA0-B772-C4F5FE000951}" destId="{F6BD6BD5-A7BF-44B7-9E60-E5ADF9E68753}" srcOrd="3" destOrd="0" parTransId="{997CB999-9182-4141-831D-F861FF2A2531}" sibTransId="{B49ADD3C-0299-4D1A-A129-B1230CADCDFE}"/>
    <dgm:cxn modelId="{612648E5-BDDB-4D2F-8D9A-9B15A7B30C65}" type="presOf" srcId="{BDCD0433-E8EE-49FB-B01E-8F7F069CDEA9}" destId="{1333ED3B-B344-4500-BA94-AFE9C5992718}" srcOrd="0" destOrd="0" presId="urn:microsoft.com/office/officeart/2005/8/layout/hProcess9"/>
    <dgm:cxn modelId="{3F10A483-B156-4EC1-84DC-0C2DFBEAD5E2}" type="presOf" srcId="{29AEBB4D-8F68-408C-A00F-587E516E9711}" destId="{1CC1CCF7-0E74-4E29-B6F0-AD500C3D0EE1}" srcOrd="0" destOrd="0" presId="urn:microsoft.com/office/officeart/2005/8/layout/hProcess9"/>
    <dgm:cxn modelId="{9FF0B6D2-630D-48C3-A4E2-96FB9B3BE0A2}" srcId="{D6499B97-2289-4AA0-B772-C4F5FE000951}" destId="{633F2EB4-B89F-4680-B258-B6A53AFBBF45}" srcOrd="1" destOrd="0" parTransId="{54F344E8-26AE-4EC2-95C7-1C6599E22D10}" sibTransId="{F5B93643-FD84-4035-80A3-CC4BD8C6BC83}"/>
    <dgm:cxn modelId="{460DFA0D-5280-4613-8AAB-FF114F76B9F1}" type="presOf" srcId="{F6BD6BD5-A7BF-44B7-9E60-E5ADF9E68753}" destId="{9DB19EC7-87BA-4AE2-98BB-D398C53D4EB2}" srcOrd="0" destOrd="0" presId="urn:microsoft.com/office/officeart/2005/8/layout/hProcess9"/>
    <dgm:cxn modelId="{16779BCC-E17C-49F6-B6DD-A706E5B03F4F}" srcId="{D6499B97-2289-4AA0-B772-C4F5FE000951}" destId="{BDCD0433-E8EE-49FB-B01E-8F7F069CDEA9}" srcOrd="0" destOrd="0" parTransId="{C6607884-2381-4D31-ABFE-A1293C7B58E0}" sibTransId="{A791DBE7-E650-422B-B29F-758512F47251}"/>
    <dgm:cxn modelId="{F31E9647-9D2E-4760-9B8F-1DC691F10EDA}" srcId="{D6499B97-2289-4AA0-B772-C4F5FE000951}" destId="{3C5A14CC-048E-40CD-8F70-6A24E38DE98B}" srcOrd="4" destOrd="0" parTransId="{26146057-0797-4AF1-8E43-BD2B24C477CF}" sibTransId="{F6956449-C506-4F96-AF43-48BF5D6845BC}"/>
    <dgm:cxn modelId="{BE317533-84B4-42A1-A2F0-965A62A2203A}" srcId="{D6499B97-2289-4AA0-B772-C4F5FE000951}" destId="{29AEBB4D-8F68-408C-A00F-587E516E9711}" srcOrd="2" destOrd="0" parTransId="{477B74D1-FD41-4888-A27F-E297EFAC4108}" sibTransId="{1B0BB15D-329D-42AD-8FA1-EDC816BA0112}"/>
    <dgm:cxn modelId="{7C1215AC-5F0F-421A-A6BD-020FB8513B87}" type="presOf" srcId="{D6499B97-2289-4AA0-B772-C4F5FE000951}" destId="{B6BB89CE-20C4-4868-977D-51F68B993CB3}" srcOrd="0" destOrd="0" presId="urn:microsoft.com/office/officeart/2005/8/layout/hProcess9"/>
    <dgm:cxn modelId="{BE355196-D1FA-42A2-86F0-46A1062A2028}" type="presOf" srcId="{3C5A14CC-048E-40CD-8F70-6A24E38DE98B}" destId="{94590229-B65F-4A6B-A65F-12324A68910F}" srcOrd="0" destOrd="0" presId="urn:microsoft.com/office/officeart/2005/8/layout/hProcess9"/>
    <dgm:cxn modelId="{89C83D2B-3E4E-4819-8BE9-F82FF05A3815}" type="presOf" srcId="{633F2EB4-B89F-4680-B258-B6A53AFBBF45}" destId="{1D25A5E4-6959-443D-8E09-ACD02BFA52EE}" srcOrd="0" destOrd="0" presId="urn:microsoft.com/office/officeart/2005/8/layout/hProcess9"/>
    <dgm:cxn modelId="{C8EAFBEC-ED32-4321-B519-B103C5C2317A}" type="presParOf" srcId="{B6BB89CE-20C4-4868-977D-51F68B993CB3}" destId="{C1418849-5820-483B-B9C0-407B42A572FB}" srcOrd="0" destOrd="0" presId="urn:microsoft.com/office/officeart/2005/8/layout/hProcess9"/>
    <dgm:cxn modelId="{5ACE771A-9972-408A-B412-46216FB31BF7}" type="presParOf" srcId="{B6BB89CE-20C4-4868-977D-51F68B993CB3}" destId="{6938541B-0A5D-41D6-8EB6-163119C8A200}" srcOrd="1" destOrd="0" presId="urn:microsoft.com/office/officeart/2005/8/layout/hProcess9"/>
    <dgm:cxn modelId="{6A5847D8-1D2A-4A83-80C4-C9983FC2F483}" type="presParOf" srcId="{6938541B-0A5D-41D6-8EB6-163119C8A200}" destId="{1333ED3B-B344-4500-BA94-AFE9C5992718}" srcOrd="0" destOrd="0" presId="urn:microsoft.com/office/officeart/2005/8/layout/hProcess9"/>
    <dgm:cxn modelId="{3C2BDCD4-2D50-4D52-AAE3-9E15456F533D}" type="presParOf" srcId="{6938541B-0A5D-41D6-8EB6-163119C8A200}" destId="{C78D075B-D8A0-46DC-91DC-91C428055FD9}" srcOrd="1" destOrd="0" presId="urn:microsoft.com/office/officeart/2005/8/layout/hProcess9"/>
    <dgm:cxn modelId="{26AB7B80-4EC9-4DDD-A45B-B40F7B22DB1E}" type="presParOf" srcId="{6938541B-0A5D-41D6-8EB6-163119C8A200}" destId="{1D25A5E4-6959-443D-8E09-ACD02BFA52EE}" srcOrd="2" destOrd="0" presId="urn:microsoft.com/office/officeart/2005/8/layout/hProcess9"/>
    <dgm:cxn modelId="{73EAF63C-5935-42D0-9BBB-2E8DD807A705}" type="presParOf" srcId="{6938541B-0A5D-41D6-8EB6-163119C8A200}" destId="{61446BD5-63E1-4840-9F0E-B24B32E8671C}" srcOrd="3" destOrd="0" presId="urn:microsoft.com/office/officeart/2005/8/layout/hProcess9"/>
    <dgm:cxn modelId="{1A93DF3C-583B-40AE-89C0-4660C365DA84}" type="presParOf" srcId="{6938541B-0A5D-41D6-8EB6-163119C8A200}" destId="{1CC1CCF7-0E74-4E29-B6F0-AD500C3D0EE1}" srcOrd="4" destOrd="0" presId="urn:microsoft.com/office/officeart/2005/8/layout/hProcess9"/>
    <dgm:cxn modelId="{42463063-CDD9-463E-A998-C7251D800BD9}" type="presParOf" srcId="{6938541B-0A5D-41D6-8EB6-163119C8A200}" destId="{BD9AD902-B566-4A4C-8911-C16D146757F5}" srcOrd="5" destOrd="0" presId="urn:microsoft.com/office/officeart/2005/8/layout/hProcess9"/>
    <dgm:cxn modelId="{E2CED88D-9E7D-468F-89C5-290F12F20CE2}" type="presParOf" srcId="{6938541B-0A5D-41D6-8EB6-163119C8A200}" destId="{9DB19EC7-87BA-4AE2-98BB-D398C53D4EB2}" srcOrd="6" destOrd="0" presId="urn:microsoft.com/office/officeart/2005/8/layout/hProcess9"/>
    <dgm:cxn modelId="{7160C91A-25B6-40C5-BD31-72E45095ABED}" type="presParOf" srcId="{6938541B-0A5D-41D6-8EB6-163119C8A200}" destId="{1F93DE8E-D294-4075-B343-97A4E136614B}" srcOrd="7" destOrd="0" presId="urn:microsoft.com/office/officeart/2005/8/layout/hProcess9"/>
    <dgm:cxn modelId="{AE5A1E45-81E4-4283-A01D-6AE19ED2A2F6}" type="presParOf" srcId="{6938541B-0A5D-41D6-8EB6-163119C8A200}" destId="{94590229-B65F-4A6B-A65F-12324A6891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6499B97-2289-4AA0-B772-C4F5FE000951}"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BDCD0433-E8EE-49FB-B01E-8F7F069CDEA9}">
      <dgm:prSet>
        <dgm:style>
          <a:lnRef idx="1">
            <a:schemeClr val="accent4"/>
          </a:lnRef>
          <a:fillRef idx="2">
            <a:schemeClr val="accent4"/>
          </a:fillRef>
          <a:effectRef idx="1">
            <a:schemeClr val="accent4"/>
          </a:effectRef>
          <a:fontRef idx="minor">
            <a:schemeClr val="dk1"/>
          </a:fontRef>
        </dgm:style>
      </dgm:prSet>
      <dgm:spPr/>
      <dgm:t>
        <a:bodyPr/>
        <a:lstStyle/>
        <a:p>
          <a:pPr rtl="0"/>
          <a:r>
            <a:rPr lang="en-US" dirty="0" smtClean="0"/>
            <a:t>Source</a:t>
          </a:r>
          <a:endParaRPr lang="en-US" dirty="0"/>
        </a:p>
      </dgm:t>
    </dgm:pt>
    <dgm:pt modelId="{C6607884-2381-4D31-ABFE-A1293C7B58E0}" type="parTrans" cxnId="{16779BCC-E17C-49F6-B6DD-A706E5B03F4F}">
      <dgm:prSet/>
      <dgm:spPr/>
      <dgm:t>
        <a:bodyPr/>
        <a:lstStyle/>
        <a:p>
          <a:endParaRPr lang="en-US"/>
        </a:p>
      </dgm:t>
    </dgm:pt>
    <dgm:pt modelId="{A791DBE7-E650-422B-B29F-758512F47251}" type="sibTrans" cxnId="{16779BCC-E17C-49F6-B6DD-A706E5B03F4F}">
      <dgm:prSet/>
      <dgm:spPr/>
      <dgm:t>
        <a:bodyPr/>
        <a:lstStyle/>
        <a:p>
          <a:endParaRPr lang="en-US"/>
        </a:p>
      </dgm:t>
    </dgm:pt>
    <dgm:pt modelId="{633F2EB4-B89F-4680-B258-B6A53AFBBF45}">
      <dgm:prSet>
        <dgm:style>
          <a:lnRef idx="1">
            <a:schemeClr val="accent5"/>
          </a:lnRef>
          <a:fillRef idx="2">
            <a:schemeClr val="accent5"/>
          </a:fillRef>
          <a:effectRef idx="1">
            <a:schemeClr val="accent5"/>
          </a:effectRef>
          <a:fontRef idx="minor">
            <a:schemeClr val="dk1"/>
          </a:fontRef>
        </dgm:style>
      </dgm:prSet>
      <dgm:spPr>
        <a:ln/>
      </dgm:spPr>
      <dgm:t>
        <a:bodyPr/>
        <a:lstStyle/>
        <a:p>
          <a:pPr rtl="0"/>
          <a:r>
            <a:rPr lang="en-US" smtClean="0">
              <a:solidFill>
                <a:schemeClr val="bg1"/>
              </a:solidFill>
            </a:rPr>
            <a:t>Transport</a:t>
          </a:r>
          <a:endParaRPr lang="en-US">
            <a:solidFill>
              <a:schemeClr val="bg1"/>
            </a:solidFill>
          </a:endParaRPr>
        </a:p>
      </dgm:t>
    </dgm:pt>
    <dgm:pt modelId="{54F344E8-26AE-4EC2-95C7-1C6599E22D10}" type="parTrans" cxnId="{9FF0B6D2-630D-48C3-A4E2-96FB9B3BE0A2}">
      <dgm:prSet/>
      <dgm:spPr/>
      <dgm:t>
        <a:bodyPr/>
        <a:lstStyle/>
        <a:p>
          <a:endParaRPr lang="en-US"/>
        </a:p>
      </dgm:t>
    </dgm:pt>
    <dgm:pt modelId="{F5B93643-FD84-4035-80A3-CC4BD8C6BC83}" type="sibTrans" cxnId="{9FF0B6D2-630D-48C3-A4E2-96FB9B3BE0A2}">
      <dgm:prSet/>
      <dgm:spPr/>
      <dgm:t>
        <a:bodyPr/>
        <a:lstStyle/>
        <a:p>
          <a:endParaRPr lang="en-US"/>
        </a:p>
      </dgm:t>
    </dgm:pt>
    <dgm:pt modelId="{29AEBB4D-8F68-408C-A00F-587E516E9711}">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Transformation</a:t>
          </a:r>
          <a:endParaRPr lang="en-US"/>
        </a:p>
      </dgm:t>
    </dgm:pt>
    <dgm:pt modelId="{477B74D1-FD41-4888-A27F-E297EFAC4108}" type="parTrans" cxnId="{BE317533-84B4-42A1-A2F0-965A62A2203A}">
      <dgm:prSet/>
      <dgm:spPr/>
      <dgm:t>
        <a:bodyPr/>
        <a:lstStyle/>
        <a:p>
          <a:endParaRPr lang="en-US"/>
        </a:p>
      </dgm:t>
    </dgm:pt>
    <dgm:pt modelId="{1B0BB15D-329D-42AD-8FA1-EDC816BA0112}" type="sibTrans" cxnId="{BE317533-84B4-42A1-A2F0-965A62A2203A}">
      <dgm:prSet/>
      <dgm:spPr/>
      <dgm:t>
        <a:bodyPr/>
        <a:lstStyle/>
        <a:p>
          <a:endParaRPr lang="en-US"/>
        </a:p>
      </dgm:t>
    </dgm:pt>
    <dgm:pt modelId="{F6BD6BD5-A7BF-44B7-9E60-E5ADF9E68753}">
      <dgm:prSet>
        <dgm:style>
          <a:lnRef idx="1">
            <a:schemeClr val="accent5"/>
          </a:lnRef>
          <a:fillRef idx="2">
            <a:schemeClr val="accent5"/>
          </a:fillRef>
          <a:effectRef idx="1">
            <a:schemeClr val="accent5"/>
          </a:effectRef>
          <a:fontRef idx="minor">
            <a:schemeClr val="dk1"/>
          </a:fontRef>
        </dgm:style>
      </dgm:prSet>
      <dgm:spPr>
        <a:solidFill>
          <a:schemeClr val="tx1">
            <a:lumMod val="85000"/>
          </a:schemeClr>
        </a:solidFill>
        <a:ln>
          <a:noFill/>
        </a:ln>
      </dgm:spPr>
      <dgm:t>
        <a:bodyPr/>
        <a:lstStyle/>
        <a:p>
          <a:pPr rtl="0"/>
          <a:r>
            <a:rPr lang="en-US" smtClean="0">
              <a:solidFill>
                <a:schemeClr val="tx1">
                  <a:lumMod val="75000"/>
                </a:schemeClr>
              </a:solidFill>
            </a:rPr>
            <a:t>Transport</a:t>
          </a:r>
          <a:endParaRPr lang="en-US">
            <a:solidFill>
              <a:schemeClr val="tx1">
                <a:lumMod val="75000"/>
              </a:schemeClr>
            </a:solidFill>
          </a:endParaRPr>
        </a:p>
      </dgm:t>
    </dgm:pt>
    <dgm:pt modelId="{997CB999-9182-4141-831D-F861FF2A2531}" type="parTrans" cxnId="{4CE99B38-9745-4FF8-BBC1-17FD177B006B}">
      <dgm:prSet/>
      <dgm:spPr/>
      <dgm:t>
        <a:bodyPr/>
        <a:lstStyle/>
        <a:p>
          <a:endParaRPr lang="en-US"/>
        </a:p>
      </dgm:t>
    </dgm:pt>
    <dgm:pt modelId="{B49ADD3C-0299-4D1A-A129-B1230CADCDFE}" type="sibTrans" cxnId="{4CE99B38-9745-4FF8-BBC1-17FD177B006B}">
      <dgm:prSet/>
      <dgm:spPr/>
      <dgm:t>
        <a:bodyPr/>
        <a:lstStyle/>
        <a:p>
          <a:endParaRPr lang="en-US"/>
        </a:p>
      </dgm:t>
    </dgm:pt>
    <dgm:pt modelId="{3C5A14CC-048E-40CD-8F70-6A24E38DE98B}">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Destination</a:t>
          </a:r>
          <a:endParaRPr lang="en-US"/>
        </a:p>
      </dgm:t>
    </dgm:pt>
    <dgm:pt modelId="{26146057-0797-4AF1-8E43-BD2B24C477CF}" type="parTrans" cxnId="{F31E9647-9D2E-4760-9B8F-1DC691F10EDA}">
      <dgm:prSet/>
      <dgm:spPr/>
      <dgm:t>
        <a:bodyPr/>
        <a:lstStyle/>
        <a:p>
          <a:endParaRPr lang="en-US"/>
        </a:p>
      </dgm:t>
    </dgm:pt>
    <dgm:pt modelId="{F6956449-C506-4F96-AF43-48BF5D6845BC}" type="sibTrans" cxnId="{F31E9647-9D2E-4760-9B8F-1DC691F10EDA}">
      <dgm:prSet/>
      <dgm:spPr/>
      <dgm:t>
        <a:bodyPr/>
        <a:lstStyle/>
        <a:p>
          <a:endParaRPr lang="en-US"/>
        </a:p>
      </dgm:t>
    </dgm:pt>
    <dgm:pt modelId="{B6BB89CE-20C4-4868-977D-51F68B993CB3}" type="pres">
      <dgm:prSet presAssocID="{D6499B97-2289-4AA0-B772-C4F5FE000951}" presName="CompostProcess" presStyleCnt="0">
        <dgm:presLayoutVars>
          <dgm:dir/>
          <dgm:resizeHandles val="exact"/>
        </dgm:presLayoutVars>
      </dgm:prSet>
      <dgm:spPr/>
      <dgm:t>
        <a:bodyPr/>
        <a:lstStyle/>
        <a:p>
          <a:endParaRPr lang="en-US"/>
        </a:p>
      </dgm:t>
    </dgm:pt>
    <dgm:pt modelId="{C1418849-5820-483B-B9C0-407B42A572FB}" type="pres">
      <dgm:prSet presAssocID="{D6499B97-2289-4AA0-B772-C4F5FE000951}" presName="arrow" presStyleLbl="bgShp" presStyleIdx="0" presStyleCnt="1"/>
      <dgm:spPr/>
    </dgm:pt>
    <dgm:pt modelId="{6938541B-0A5D-41D6-8EB6-163119C8A200}" type="pres">
      <dgm:prSet presAssocID="{D6499B97-2289-4AA0-B772-C4F5FE000951}" presName="linearProcess" presStyleCnt="0"/>
      <dgm:spPr/>
    </dgm:pt>
    <dgm:pt modelId="{1333ED3B-B344-4500-BA94-AFE9C5992718}" type="pres">
      <dgm:prSet presAssocID="{BDCD0433-E8EE-49FB-B01E-8F7F069CDEA9}" presName="textNode" presStyleLbl="node1" presStyleIdx="0" presStyleCnt="5">
        <dgm:presLayoutVars>
          <dgm:bulletEnabled val="1"/>
        </dgm:presLayoutVars>
      </dgm:prSet>
      <dgm:spPr/>
      <dgm:t>
        <a:bodyPr/>
        <a:lstStyle/>
        <a:p>
          <a:endParaRPr lang="en-US"/>
        </a:p>
      </dgm:t>
    </dgm:pt>
    <dgm:pt modelId="{C78D075B-D8A0-46DC-91DC-91C428055FD9}" type="pres">
      <dgm:prSet presAssocID="{A791DBE7-E650-422B-B29F-758512F47251}" presName="sibTrans" presStyleCnt="0"/>
      <dgm:spPr/>
    </dgm:pt>
    <dgm:pt modelId="{1D25A5E4-6959-443D-8E09-ACD02BFA52EE}" type="pres">
      <dgm:prSet presAssocID="{633F2EB4-B89F-4680-B258-B6A53AFBBF45}" presName="textNode" presStyleLbl="node1" presStyleIdx="1" presStyleCnt="5">
        <dgm:presLayoutVars>
          <dgm:bulletEnabled val="1"/>
        </dgm:presLayoutVars>
      </dgm:prSet>
      <dgm:spPr/>
      <dgm:t>
        <a:bodyPr/>
        <a:lstStyle/>
        <a:p>
          <a:endParaRPr lang="en-US"/>
        </a:p>
      </dgm:t>
    </dgm:pt>
    <dgm:pt modelId="{61446BD5-63E1-4840-9F0E-B24B32E8671C}" type="pres">
      <dgm:prSet presAssocID="{F5B93643-FD84-4035-80A3-CC4BD8C6BC83}" presName="sibTrans" presStyleCnt="0"/>
      <dgm:spPr/>
    </dgm:pt>
    <dgm:pt modelId="{1CC1CCF7-0E74-4E29-B6F0-AD500C3D0EE1}" type="pres">
      <dgm:prSet presAssocID="{29AEBB4D-8F68-408C-A00F-587E516E9711}" presName="textNode" presStyleLbl="node1" presStyleIdx="2" presStyleCnt="5">
        <dgm:presLayoutVars>
          <dgm:bulletEnabled val="1"/>
        </dgm:presLayoutVars>
      </dgm:prSet>
      <dgm:spPr/>
      <dgm:t>
        <a:bodyPr/>
        <a:lstStyle/>
        <a:p>
          <a:endParaRPr lang="en-US"/>
        </a:p>
      </dgm:t>
    </dgm:pt>
    <dgm:pt modelId="{BD9AD902-B566-4A4C-8911-C16D146757F5}" type="pres">
      <dgm:prSet presAssocID="{1B0BB15D-329D-42AD-8FA1-EDC816BA0112}" presName="sibTrans" presStyleCnt="0"/>
      <dgm:spPr/>
    </dgm:pt>
    <dgm:pt modelId="{9DB19EC7-87BA-4AE2-98BB-D398C53D4EB2}" type="pres">
      <dgm:prSet presAssocID="{F6BD6BD5-A7BF-44B7-9E60-E5ADF9E68753}" presName="textNode" presStyleLbl="node1" presStyleIdx="3" presStyleCnt="5">
        <dgm:presLayoutVars>
          <dgm:bulletEnabled val="1"/>
        </dgm:presLayoutVars>
      </dgm:prSet>
      <dgm:spPr/>
      <dgm:t>
        <a:bodyPr/>
        <a:lstStyle/>
        <a:p>
          <a:endParaRPr lang="en-US"/>
        </a:p>
      </dgm:t>
    </dgm:pt>
    <dgm:pt modelId="{1F93DE8E-D294-4075-B343-97A4E136614B}" type="pres">
      <dgm:prSet presAssocID="{B49ADD3C-0299-4D1A-A129-B1230CADCDFE}" presName="sibTrans" presStyleCnt="0"/>
      <dgm:spPr/>
    </dgm:pt>
    <dgm:pt modelId="{94590229-B65F-4A6B-A65F-12324A68910F}" type="pres">
      <dgm:prSet presAssocID="{3C5A14CC-048E-40CD-8F70-6A24E38DE98B}" presName="textNode" presStyleLbl="node1" presStyleIdx="4" presStyleCnt="5">
        <dgm:presLayoutVars>
          <dgm:bulletEnabled val="1"/>
        </dgm:presLayoutVars>
      </dgm:prSet>
      <dgm:spPr/>
      <dgm:t>
        <a:bodyPr/>
        <a:lstStyle/>
        <a:p>
          <a:endParaRPr lang="en-US"/>
        </a:p>
      </dgm:t>
    </dgm:pt>
  </dgm:ptLst>
  <dgm:cxnLst>
    <dgm:cxn modelId="{4CE99B38-9745-4FF8-BBC1-17FD177B006B}" srcId="{D6499B97-2289-4AA0-B772-C4F5FE000951}" destId="{F6BD6BD5-A7BF-44B7-9E60-E5ADF9E68753}" srcOrd="3" destOrd="0" parTransId="{997CB999-9182-4141-831D-F861FF2A2531}" sibTransId="{B49ADD3C-0299-4D1A-A129-B1230CADCDFE}"/>
    <dgm:cxn modelId="{5D5DE59A-99CE-48AD-BB95-63DCA0813BF8}" type="presOf" srcId="{633F2EB4-B89F-4680-B258-B6A53AFBBF45}" destId="{1D25A5E4-6959-443D-8E09-ACD02BFA52EE}" srcOrd="0" destOrd="0" presId="urn:microsoft.com/office/officeart/2005/8/layout/hProcess9"/>
    <dgm:cxn modelId="{FEBA2212-EAE2-4C2D-8325-FD4D8DA16B95}" type="presOf" srcId="{29AEBB4D-8F68-408C-A00F-587E516E9711}" destId="{1CC1CCF7-0E74-4E29-B6F0-AD500C3D0EE1}" srcOrd="0" destOrd="0" presId="urn:microsoft.com/office/officeart/2005/8/layout/hProcess9"/>
    <dgm:cxn modelId="{54B56DC5-DE71-4560-9564-7BF59DAEE9C9}" type="presOf" srcId="{F6BD6BD5-A7BF-44B7-9E60-E5ADF9E68753}" destId="{9DB19EC7-87BA-4AE2-98BB-D398C53D4EB2}" srcOrd="0" destOrd="0" presId="urn:microsoft.com/office/officeart/2005/8/layout/hProcess9"/>
    <dgm:cxn modelId="{8AF388AE-EECB-403F-9B3C-06F60D11E769}" type="presOf" srcId="{BDCD0433-E8EE-49FB-B01E-8F7F069CDEA9}" destId="{1333ED3B-B344-4500-BA94-AFE9C5992718}" srcOrd="0" destOrd="0" presId="urn:microsoft.com/office/officeart/2005/8/layout/hProcess9"/>
    <dgm:cxn modelId="{9FF0B6D2-630D-48C3-A4E2-96FB9B3BE0A2}" srcId="{D6499B97-2289-4AA0-B772-C4F5FE000951}" destId="{633F2EB4-B89F-4680-B258-B6A53AFBBF45}" srcOrd="1" destOrd="0" parTransId="{54F344E8-26AE-4EC2-95C7-1C6599E22D10}" sibTransId="{F5B93643-FD84-4035-80A3-CC4BD8C6BC83}"/>
    <dgm:cxn modelId="{16779BCC-E17C-49F6-B6DD-A706E5B03F4F}" srcId="{D6499B97-2289-4AA0-B772-C4F5FE000951}" destId="{BDCD0433-E8EE-49FB-B01E-8F7F069CDEA9}" srcOrd="0" destOrd="0" parTransId="{C6607884-2381-4D31-ABFE-A1293C7B58E0}" sibTransId="{A791DBE7-E650-422B-B29F-758512F47251}"/>
    <dgm:cxn modelId="{BBE22AA4-812C-4537-BA0E-077B4EC92E33}" type="presOf" srcId="{D6499B97-2289-4AA0-B772-C4F5FE000951}" destId="{B6BB89CE-20C4-4868-977D-51F68B993CB3}" srcOrd="0" destOrd="0" presId="urn:microsoft.com/office/officeart/2005/8/layout/hProcess9"/>
    <dgm:cxn modelId="{F31E9647-9D2E-4760-9B8F-1DC691F10EDA}" srcId="{D6499B97-2289-4AA0-B772-C4F5FE000951}" destId="{3C5A14CC-048E-40CD-8F70-6A24E38DE98B}" srcOrd="4" destOrd="0" parTransId="{26146057-0797-4AF1-8E43-BD2B24C477CF}" sibTransId="{F6956449-C506-4F96-AF43-48BF5D6845BC}"/>
    <dgm:cxn modelId="{1465EB17-8F1F-462D-A560-88424E0F6BEE}" type="presOf" srcId="{3C5A14CC-048E-40CD-8F70-6A24E38DE98B}" destId="{94590229-B65F-4A6B-A65F-12324A68910F}" srcOrd="0" destOrd="0" presId="urn:microsoft.com/office/officeart/2005/8/layout/hProcess9"/>
    <dgm:cxn modelId="{BE317533-84B4-42A1-A2F0-965A62A2203A}" srcId="{D6499B97-2289-4AA0-B772-C4F5FE000951}" destId="{29AEBB4D-8F68-408C-A00F-587E516E9711}" srcOrd="2" destOrd="0" parTransId="{477B74D1-FD41-4888-A27F-E297EFAC4108}" sibTransId="{1B0BB15D-329D-42AD-8FA1-EDC816BA0112}"/>
    <dgm:cxn modelId="{7EA80C0F-DB16-4320-A588-A5C39D0FB0D3}" type="presParOf" srcId="{B6BB89CE-20C4-4868-977D-51F68B993CB3}" destId="{C1418849-5820-483B-B9C0-407B42A572FB}" srcOrd="0" destOrd="0" presId="urn:microsoft.com/office/officeart/2005/8/layout/hProcess9"/>
    <dgm:cxn modelId="{6F9DF7BD-2878-4122-8B44-AADF355348AE}" type="presParOf" srcId="{B6BB89CE-20C4-4868-977D-51F68B993CB3}" destId="{6938541B-0A5D-41D6-8EB6-163119C8A200}" srcOrd="1" destOrd="0" presId="urn:microsoft.com/office/officeart/2005/8/layout/hProcess9"/>
    <dgm:cxn modelId="{F2F328FF-1CEC-48E9-9F55-7D27CF60ED06}" type="presParOf" srcId="{6938541B-0A5D-41D6-8EB6-163119C8A200}" destId="{1333ED3B-B344-4500-BA94-AFE9C5992718}" srcOrd="0" destOrd="0" presId="urn:microsoft.com/office/officeart/2005/8/layout/hProcess9"/>
    <dgm:cxn modelId="{024951AB-E1A1-46BD-A626-A46ED96B58DC}" type="presParOf" srcId="{6938541B-0A5D-41D6-8EB6-163119C8A200}" destId="{C78D075B-D8A0-46DC-91DC-91C428055FD9}" srcOrd="1" destOrd="0" presId="urn:microsoft.com/office/officeart/2005/8/layout/hProcess9"/>
    <dgm:cxn modelId="{0C07264A-1E0E-4DED-9D2E-60B039C806E9}" type="presParOf" srcId="{6938541B-0A5D-41D6-8EB6-163119C8A200}" destId="{1D25A5E4-6959-443D-8E09-ACD02BFA52EE}" srcOrd="2" destOrd="0" presId="urn:microsoft.com/office/officeart/2005/8/layout/hProcess9"/>
    <dgm:cxn modelId="{CA860F04-7254-4586-8F30-BBB7BE58D60F}" type="presParOf" srcId="{6938541B-0A5D-41D6-8EB6-163119C8A200}" destId="{61446BD5-63E1-4840-9F0E-B24B32E8671C}" srcOrd="3" destOrd="0" presId="urn:microsoft.com/office/officeart/2005/8/layout/hProcess9"/>
    <dgm:cxn modelId="{69136AA0-1C85-4382-B2CE-5ADED971296C}" type="presParOf" srcId="{6938541B-0A5D-41D6-8EB6-163119C8A200}" destId="{1CC1CCF7-0E74-4E29-B6F0-AD500C3D0EE1}" srcOrd="4" destOrd="0" presId="urn:microsoft.com/office/officeart/2005/8/layout/hProcess9"/>
    <dgm:cxn modelId="{29BAD144-F627-4D7E-95EB-4484717EBE91}" type="presParOf" srcId="{6938541B-0A5D-41D6-8EB6-163119C8A200}" destId="{BD9AD902-B566-4A4C-8911-C16D146757F5}" srcOrd="5" destOrd="0" presId="urn:microsoft.com/office/officeart/2005/8/layout/hProcess9"/>
    <dgm:cxn modelId="{C7339799-1042-47CE-AB6B-DAA87266A580}" type="presParOf" srcId="{6938541B-0A5D-41D6-8EB6-163119C8A200}" destId="{9DB19EC7-87BA-4AE2-98BB-D398C53D4EB2}" srcOrd="6" destOrd="0" presId="urn:microsoft.com/office/officeart/2005/8/layout/hProcess9"/>
    <dgm:cxn modelId="{5386B505-186A-4FF6-BC72-1A5B4078B793}" type="presParOf" srcId="{6938541B-0A5D-41D6-8EB6-163119C8A200}" destId="{1F93DE8E-D294-4075-B343-97A4E136614B}" srcOrd="7" destOrd="0" presId="urn:microsoft.com/office/officeart/2005/8/layout/hProcess9"/>
    <dgm:cxn modelId="{4167794B-5489-47B2-A7C3-D9A0CE4C7D01}" type="presParOf" srcId="{6938541B-0A5D-41D6-8EB6-163119C8A200}" destId="{94590229-B65F-4A6B-A65F-12324A6891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CF7A134-A9DE-4EB2-9DE3-225460CD22E9}" type="doc">
      <dgm:prSet loTypeId="urn:microsoft.com/office/officeart/2005/8/layout/vList2" loCatId="list" qsTypeId="urn:microsoft.com/office/officeart/2005/8/quickstyle/simple3" qsCatId="simple" csTypeId="urn:microsoft.com/office/officeart/2005/8/colors/colorful4" csCatId="colorful" phldr="1"/>
      <dgm:spPr/>
      <dgm:t>
        <a:bodyPr/>
        <a:lstStyle/>
        <a:p>
          <a:endParaRPr lang="en-US"/>
        </a:p>
      </dgm:t>
    </dgm:pt>
    <dgm:pt modelId="{A5FE6A2B-1353-4178-905B-7AF4F4EDBCB4}">
      <dgm:prSet/>
      <dgm:spPr/>
      <dgm:t>
        <a:bodyPr/>
        <a:lstStyle/>
        <a:p>
          <a:pPr rtl="0"/>
          <a:r>
            <a:rPr lang="en-US" dirty="0" smtClean="0"/>
            <a:t>Comparing topologies</a:t>
          </a:r>
          <a:endParaRPr lang="en-US" dirty="0"/>
        </a:p>
      </dgm:t>
    </dgm:pt>
    <dgm:pt modelId="{C0FFE54A-7715-476C-B761-D6E2AACCE341}" type="parTrans" cxnId="{98714B59-A78C-46E1-ACB2-BD55A8B65A59}">
      <dgm:prSet/>
      <dgm:spPr/>
      <dgm:t>
        <a:bodyPr/>
        <a:lstStyle/>
        <a:p>
          <a:endParaRPr lang="en-US"/>
        </a:p>
      </dgm:t>
    </dgm:pt>
    <dgm:pt modelId="{4AFB0FD5-AE14-4CD8-A7E3-39EAE8E42E56}" type="sibTrans" cxnId="{98714B59-A78C-46E1-ACB2-BD55A8B65A59}">
      <dgm:prSet/>
      <dgm:spPr/>
      <dgm:t>
        <a:bodyPr/>
        <a:lstStyle/>
        <a:p>
          <a:endParaRPr lang="en-US"/>
        </a:p>
      </dgm:t>
    </dgm:pt>
    <dgm:pt modelId="{8D76960B-143A-4B8D-AE95-F4D622FB3BE5}" type="pres">
      <dgm:prSet presAssocID="{8CF7A134-A9DE-4EB2-9DE3-225460CD22E9}" presName="linear" presStyleCnt="0">
        <dgm:presLayoutVars>
          <dgm:animLvl val="lvl"/>
          <dgm:resizeHandles val="exact"/>
        </dgm:presLayoutVars>
      </dgm:prSet>
      <dgm:spPr/>
      <dgm:t>
        <a:bodyPr/>
        <a:lstStyle/>
        <a:p>
          <a:endParaRPr lang="en-US"/>
        </a:p>
      </dgm:t>
    </dgm:pt>
    <dgm:pt modelId="{69B7FBC1-DCC0-4D1E-8D77-20A902369192}" type="pres">
      <dgm:prSet presAssocID="{A5FE6A2B-1353-4178-905B-7AF4F4EDBCB4}" presName="parentText" presStyleLbl="node1" presStyleIdx="0" presStyleCnt="1">
        <dgm:presLayoutVars>
          <dgm:chMax val="0"/>
          <dgm:bulletEnabled val="1"/>
        </dgm:presLayoutVars>
      </dgm:prSet>
      <dgm:spPr/>
      <dgm:t>
        <a:bodyPr/>
        <a:lstStyle/>
        <a:p>
          <a:endParaRPr lang="en-US"/>
        </a:p>
      </dgm:t>
    </dgm:pt>
  </dgm:ptLst>
  <dgm:cxnLst>
    <dgm:cxn modelId="{1CEE6C6B-1A67-4EF8-AE63-22AC3F248530}" type="presOf" srcId="{A5FE6A2B-1353-4178-905B-7AF4F4EDBCB4}" destId="{69B7FBC1-DCC0-4D1E-8D77-20A902369192}" srcOrd="0" destOrd="0" presId="urn:microsoft.com/office/officeart/2005/8/layout/vList2"/>
    <dgm:cxn modelId="{732D8284-BD9F-44E4-BFD6-41106F621AD1}" type="presOf" srcId="{8CF7A134-A9DE-4EB2-9DE3-225460CD22E9}" destId="{8D76960B-143A-4B8D-AE95-F4D622FB3BE5}" srcOrd="0" destOrd="0" presId="urn:microsoft.com/office/officeart/2005/8/layout/vList2"/>
    <dgm:cxn modelId="{98714B59-A78C-46E1-ACB2-BD55A8B65A59}" srcId="{8CF7A134-A9DE-4EB2-9DE3-225460CD22E9}" destId="{A5FE6A2B-1353-4178-905B-7AF4F4EDBCB4}" srcOrd="0" destOrd="0" parTransId="{C0FFE54A-7715-476C-B761-D6E2AACCE341}" sibTransId="{4AFB0FD5-AE14-4CD8-A7E3-39EAE8E42E56}"/>
    <dgm:cxn modelId="{69F17062-C141-450D-90B8-B3EA1DD2B4AC}" type="presParOf" srcId="{8D76960B-143A-4B8D-AE95-F4D622FB3BE5}" destId="{69B7FBC1-DCC0-4D1E-8D77-20A902369192}"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254EFAD-B7D4-449A-BE5D-AAA13E2ADCB3}"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010C34AE-2519-4582-912A-41867F166436}">
      <dgm:prSet/>
      <dgm:spPr/>
      <dgm:t>
        <a:bodyPr/>
        <a:lstStyle/>
        <a:p>
          <a:pPr rtl="0"/>
          <a:r>
            <a:rPr lang="en-US" dirty="0" smtClean="0"/>
            <a:t>Efficient transformations</a:t>
          </a:r>
          <a:endParaRPr lang="en-US" dirty="0"/>
        </a:p>
      </dgm:t>
    </dgm:pt>
    <dgm:pt modelId="{73D33670-D726-4A1C-BAE5-976AFE2ED13E}" type="parTrans" cxnId="{DE5FFA78-A515-40F0-B1AC-740563D15E73}">
      <dgm:prSet/>
      <dgm:spPr/>
      <dgm:t>
        <a:bodyPr/>
        <a:lstStyle/>
        <a:p>
          <a:endParaRPr lang="en-US"/>
        </a:p>
      </dgm:t>
    </dgm:pt>
    <dgm:pt modelId="{D4E39985-F6A6-453A-91C6-D01B36F2C797}" type="sibTrans" cxnId="{DE5FFA78-A515-40F0-B1AC-740563D15E73}">
      <dgm:prSet/>
      <dgm:spPr/>
      <dgm:t>
        <a:bodyPr/>
        <a:lstStyle/>
        <a:p>
          <a:endParaRPr lang="en-US"/>
        </a:p>
      </dgm:t>
    </dgm:pt>
    <dgm:pt modelId="{7E7A9404-2DB4-4A98-8308-762C0EACB885}">
      <dgm:prSet/>
      <dgm:spPr/>
      <dgm:t>
        <a:bodyPr/>
        <a:lstStyle/>
        <a:p>
          <a:pPr rtl="0"/>
          <a:r>
            <a:rPr lang="en-US" dirty="0" smtClean="0"/>
            <a:t>Efficient transport</a:t>
          </a:r>
          <a:endParaRPr lang="en-US" dirty="0"/>
        </a:p>
      </dgm:t>
    </dgm:pt>
    <dgm:pt modelId="{F4A70CBC-80C3-492E-A778-B046BD96DCA8}" type="parTrans" cxnId="{E0849E1A-CEC3-4A21-973F-2D1F8546CC2F}">
      <dgm:prSet/>
      <dgm:spPr/>
      <dgm:t>
        <a:bodyPr/>
        <a:lstStyle/>
        <a:p>
          <a:endParaRPr lang="en-US"/>
        </a:p>
      </dgm:t>
    </dgm:pt>
    <dgm:pt modelId="{A1E959A8-E4A0-4279-8F37-E21BA4E5AFA5}" type="sibTrans" cxnId="{E0849E1A-CEC3-4A21-973F-2D1F8546CC2F}">
      <dgm:prSet/>
      <dgm:spPr/>
      <dgm:t>
        <a:bodyPr/>
        <a:lstStyle/>
        <a:p>
          <a:endParaRPr lang="en-US"/>
        </a:p>
      </dgm:t>
    </dgm:pt>
    <dgm:pt modelId="{DBB45CFA-C691-43DB-9F33-B3BB6298F32F}">
      <dgm:prSet/>
      <dgm:spPr/>
      <dgm:t>
        <a:bodyPr/>
        <a:lstStyle/>
        <a:p>
          <a:pPr rtl="0"/>
          <a:r>
            <a:rPr lang="en-US" dirty="0" smtClean="0"/>
            <a:t>Reduced resource contention</a:t>
          </a:r>
          <a:endParaRPr lang="en-US" dirty="0"/>
        </a:p>
      </dgm:t>
    </dgm:pt>
    <dgm:pt modelId="{D101989E-8AE7-4D4F-8943-3FAB13313205}" type="parTrans" cxnId="{F9F54B85-5B1B-4561-BCA3-4222EC23F5F0}">
      <dgm:prSet/>
      <dgm:spPr/>
      <dgm:t>
        <a:bodyPr/>
        <a:lstStyle/>
        <a:p>
          <a:endParaRPr lang="en-US"/>
        </a:p>
      </dgm:t>
    </dgm:pt>
    <dgm:pt modelId="{E5766F6B-C3BF-41A9-A900-6D4B9CAAF4C4}" type="sibTrans" cxnId="{F9F54B85-5B1B-4561-BCA3-4222EC23F5F0}">
      <dgm:prSet/>
      <dgm:spPr/>
      <dgm:t>
        <a:bodyPr/>
        <a:lstStyle/>
        <a:p>
          <a:endParaRPr lang="en-US"/>
        </a:p>
      </dgm:t>
    </dgm:pt>
    <dgm:pt modelId="{0CDDB590-A58B-41A9-BF3C-4084884364A6}">
      <dgm:prSet/>
      <dgm:spPr/>
      <dgm:t>
        <a:bodyPr/>
        <a:lstStyle/>
        <a:p>
          <a:pPr rtl="0"/>
          <a:r>
            <a:rPr lang="en-US" dirty="0" smtClean="0"/>
            <a:t>Find the best tool for the job</a:t>
          </a:r>
          <a:endParaRPr lang="en-US" dirty="0"/>
        </a:p>
      </dgm:t>
    </dgm:pt>
    <dgm:pt modelId="{3795CC83-4BB6-4BB6-9067-A5C2BC375F8B}" type="parTrans" cxnId="{3ECD3488-A538-407B-AFBE-F069EE21165F}">
      <dgm:prSet/>
      <dgm:spPr/>
    </dgm:pt>
    <dgm:pt modelId="{247FE576-F193-4030-8E20-9F44B586F6BF}" type="sibTrans" cxnId="{3ECD3488-A538-407B-AFBE-F069EE21165F}">
      <dgm:prSet/>
      <dgm:spPr/>
    </dgm:pt>
    <dgm:pt modelId="{5A89DB8D-9131-43D8-97B2-BAA7DA079379}">
      <dgm:prSet/>
      <dgm:spPr/>
      <dgm:t>
        <a:bodyPr/>
        <a:lstStyle/>
        <a:p>
          <a:pPr rtl="0"/>
          <a:r>
            <a:rPr lang="en-US" dirty="0" smtClean="0"/>
            <a:t>Move the minimum of data</a:t>
          </a:r>
          <a:endParaRPr lang="en-US" dirty="0"/>
        </a:p>
      </dgm:t>
    </dgm:pt>
    <dgm:pt modelId="{A2661019-01AD-479D-A3EF-1964D30ED60C}" type="parTrans" cxnId="{1A378964-9A5C-497C-AFA5-FDDA97869E3B}">
      <dgm:prSet/>
      <dgm:spPr/>
    </dgm:pt>
    <dgm:pt modelId="{825BBC4F-F7F4-4B5E-B691-6B1D9E8C8BF4}" type="sibTrans" cxnId="{1A378964-9A5C-497C-AFA5-FDDA97869E3B}">
      <dgm:prSet/>
      <dgm:spPr/>
    </dgm:pt>
    <dgm:pt modelId="{4B5B53FC-C9D4-412B-963D-51883C9F0DCA}">
      <dgm:prSet/>
      <dgm:spPr/>
      <dgm:t>
        <a:bodyPr/>
        <a:lstStyle/>
        <a:p>
          <a:pPr rtl="0"/>
          <a:r>
            <a:rPr lang="en-US" dirty="0" smtClean="0"/>
            <a:t>Maximize performance</a:t>
          </a:r>
          <a:endParaRPr lang="en-US" dirty="0"/>
        </a:p>
      </dgm:t>
    </dgm:pt>
    <dgm:pt modelId="{6C6FCC49-48A2-45D6-8C0E-5F198AF83E7A}" type="parTrans" cxnId="{70A1BC2D-F174-46C0-8FF2-A0EA40768721}">
      <dgm:prSet/>
      <dgm:spPr/>
    </dgm:pt>
    <dgm:pt modelId="{78395C6C-5E55-4D89-A994-D9FA16DCEF90}" type="sibTrans" cxnId="{70A1BC2D-F174-46C0-8FF2-A0EA40768721}">
      <dgm:prSet/>
      <dgm:spPr/>
    </dgm:pt>
    <dgm:pt modelId="{0CEBE876-0276-4C9E-B035-2FBB86DBBA9C}" type="pres">
      <dgm:prSet presAssocID="{1254EFAD-B7D4-449A-BE5D-AAA13E2ADCB3}" presName="linear" presStyleCnt="0">
        <dgm:presLayoutVars>
          <dgm:animLvl val="lvl"/>
          <dgm:resizeHandles val="exact"/>
        </dgm:presLayoutVars>
      </dgm:prSet>
      <dgm:spPr/>
      <dgm:t>
        <a:bodyPr/>
        <a:lstStyle/>
        <a:p>
          <a:endParaRPr lang="en-US"/>
        </a:p>
      </dgm:t>
    </dgm:pt>
    <dgm:pt modelId="{2FBC955C-6279-424A-8285-B534A7D1FEC8}" type="pres">
      <dgm:prSet presAssocID="{010C34AE-2519-4582-912A-41867F166436}" presName="parentText" presStyleLbl="node1" presStyleIdx="0" presStyleCnt="3">
        <dgm:presLayoutVars>
          <dgm:chMax val="0"/>
          <dgm:bulletEnabled val="1"/>
        </dgm:presLayoutVars>
      </dgm:prSet>
      <dgm:spPr/>
      <dgm:t>
        <a:bodyPr/>
        <a:lstStyle/>
        <a:p>
          <a:endParaRPr lang="en-US"/>
        </a:p>
      </dgm:t>
    </dgm:pt>
    <dgm:pt modelId="{31EE5839-F471-465F-87A2-713AB7FE9622}" type="pres">
      <dgm:prSet presAssocID="{010C34AE-2519-4582-912A-41867F166436}" presName="childText" presStyleLbl="revTx" presStyleIdx="0" presStyleCnt="3">
        <dgm:presLayoutVars>
          <dgm:bulletEnabled val="1"/>
        </dgm:presLayoutVars>
      </dgm:prSet>
      <dgm:spPr/>
      <dgm:t>
        <a:bodyPr/>
        <a:lstStyle/>
        <a:p>
          <a:endParaRPr lang="en-US"/>
        </a:p>
      </dgm:t>
    </dgm:pt>
    <dgm:pt modelId="{76F12FBC-F1C7-47F2-9C30-3C58A2F9500D}" type="pres">
      <dgm:prSet presAssocID="{7E7A9404-2DB4-4A98-8308-762C0EACB885}" presName="parentText" presStyleLbl="node1" presStyleIdx="1" presStyleCnt="3">
        <dgm:presLayoutVars>
          <dgm:chMax val="0"/>
          <dgm:bulletEnabled val="1"/>
        </dgm:presLayoutVars>
      </dgm:prSet>
      <dgm:spPr/>
      <dgm:t>
        <a:bodyPr/>
        <a:lstStyle/>
        <a:p>
          <a:endParaRPr lang="en-US"/>
        </a:p>
      </dgm:t>
    </dgm:pt>
    <dgm:pt modelId="{C1E3F38C-5CF2-40F6-9466-88D87424EFA2}" type="pres">
      <dgm:prSet presAssocID="{7E7A9404-2DB4-4A98-8308-762C0EACB885}" presName="childText" presStyleLbl="revTx" presStyleIdx="1" presStyleCnt="3">
        <dgm:presLayoutVars>
          <dgm:bulletEnabled val="1"/>
        </dgm:presLayoutVars>
      </dgm:prSet>
      <dgm:spPr/>
      <dgm:t>
        <a:bodyPr/>
        <a:lstStyle/>
        <a:p>
          <a:endParaRPr lang="en-US"/>
        </a:p>
      </dgm:t>
    </dgm:pt>
    <dgm:pt modelId="{E0762E90-FA6D-4310-A1B1-B762ADFE629A}" type="pres">
      <dgm:prSet presAssocID="{DBB45CFA-C691-43DB-9F33-B3BB6298F32F}" presName="parentText" presStyleLbl="node1" presStyleIdx="2" presStyleCnt="3">
        <dgm:presLayoutVars>
          <dgm:chMax val="0"/>
          <dgm:bulletEnabled val="1"/>
        </dgm:presLayoutVars>
      </dgm:prSet>
      <dgm:spPr/>
      <dgm:t>
        <a:bodyPr/>
        <a:lstStyle/>
        <a:p>
          <a:endParaRPr lang="en-US"/>
        </a:p>
      </dgm:t>
    </dgm:pt>
    <dgm:pt modelId="{8FE14DCC-B961-4AFF-A6F9-CD8C2A8CA433}" type="pres">
      <dgm:prSet presAssocID="{DBB45CFA-C691-43DB-9F33-B3BB6298F32F}" presName="childText" presStyleLbl="revTx" presStyleIdx="2" presStyleCnt="3">
        <dgm:presLayoutVars>
          <dgm:bulletEnabled val="1"/>
        </dgm:presLayoutVars>
      </dgm:prSet>
      <dgm:spPr/>
      <dgm:t>
        <a:bodyPr/>
        <a:lstStyle/>
        <a:p>
          <a:endParaRPr lang="en-US"/>
        </a:p>
      </dgm:t>
    </dgm:pt>
  </dgm:ptLst>
  <dgm:cxnLst>
    <dgm:cxn modelId="{CB777ECC-E56B-4797-8E25-BD843768A48C}" type="presOf" srcId="{5A89DB8D-9131-43D8-97B2-BAA7DA079379}" destId="{C1E3F38C-5CF2-40F6-9466-88D87424EFA2}" srcOrd="0" destOrd="0" presId="urn:microsoft.com/office/officeart/2005/8/layout/vList2"/>
    <dgm:cxn modelId="{1A378964-9A5C-497C-AFA5-FDDA97869E3B}" srcId="{7E7A9404-2DB4-4A98-8308-762C0EACB885}" destId="{5A89DB8D-9131-43D8-97B2-BAA7DA079379}" srcOrd="0" destOrd="0" parTransId="{A2661019-01AD-479D-A3EF-1964D30ED60C}" sibTransId="{825BBC4F-F7F4-4B5E-B691-6B1D9E8C8BF4}"/>
    <dgm:cxn modelId="{42592AC3-110E-43F7-8E64-3C28EB4A55E2}" type="presOf" srcId="{1254EFAD-B7D4-449A-BE5D-AAA13E2ADCB3}" destId="{0CEBE876-0276-4C9E-B035-2FBB86DBBA9C}" srcOrd="0" destOrd="0" presId="urn:microsoft.com/office/officeart/2005/8/layout/vList2"/>
    <dgm:cxn modelId="{E6B92519-0CCB-4B64-92C3-9A0F9D45619D}" type="presOf" srcId="{7E7A9404-2DB4-4A98-8308-762C0EACB885}" destId="{76F12FBC-F1C7-47F2-9C30-3C58A2F9500D}" srcOrd="0" destOrd="0" presId="urn:microsoft.com/office/officeart/2005/8/layout/vList2"/>
    <dgm:cxn modelId="{E0849E1A-CEC3-4A21-973F-2D1F8546CC2F}" srcId="{1254EFAD-B7D4-449A-BE5D-AAA13E2ADCB3}" destId="{7E7A9404-2DB4-4A98-8308-762C0EACB885}" srcOrd="1" destOrd="0" parTransId="{F4A70CBC-80C3-492E-A778-B046BD96DCA8}" sibTransId="{A1E959A8-E4A0-4279-8F37-E21BA4E5AFA5}"/>
    <dgm:cxn modelId="{F57C4F18-0E80-475A-B392-060EC7A54D90}" type="presOf" srcId="{010C34AE-2519-4582-912A-41867F166436}" destId="{2FBC955C-6279-424A-8285-B534A7D1FEC8}" srcOrd="0" destOrd="0" presId="urn:microsoft.com/office/officeart/2005/8/layout/vList2"/>
    <dgm:cxn modelId="{DE5FFA78-A515-40F0-B1AC-740563D15E73}" srcId="{1254EFAD-B7D4-449A-BE5D-AAA13E2ADCB3}" destId="{010C34AE-2519-4582-912A-41867F166436}" srcOrd="0" destOrd="0" parTransId="{73D33670-D726-4A1C-BAE5-976AFE2ED13E}" sibTransId="{D4E39985-F6A6-453A-91C6-D01B36F2C797}"/>
    <dgm:cxn modelId="{3ECD3488-A538-407B-AFBE-F069EE21165F}" srcId="{010C34AE-2519-4582-912A-41867F166436}" destId="{0CDDB590-A58B-41A9-BF3C-4084884364A6}" srcOrd="0" destOrd="0" parTransId="{3795CC83-4BB6-4BB6-9067-A5C2BC375F8B}" sibTransId="{247FE576-F193-4030-8E20-9F44B586F6BF}"/>
    <dgm:cxn modelId="{F9F54B85-5B1B-4561-BCA3-4222EC23F5F0}" srcId="{1254EFAD-B7D4-449A-BE5D-AAA13E2ADCB3}" destId="{DBB45CFA-C691-43DB-9F33-B3BB6298F32F}" srcOrd="2" destOrd="0" parTransId="{D101989E-8AE7-4D4F-8943-3FAB13313205}" sibTransId="{E5766F6B-C3BF-41A9-A900-6D4B9CAAF4C4}"/>
    <dgm:cxn modelId="{E4599D2D-69F7-4714-94B1-FFC28EB4446F}" type="presOf" srcId="{0CDDB590-A58B-41A9-BF3C-4084884364A6}" destId="{31EE5839-F471-465F-87A2-713AB7FE9622}" srcOrd="0" destOrd="0" presId="urn:microsoft.com/office/officeart/2005/8/layout/vList2"/>
    <dgm:cxn modelId="{D4F160EB-B02E-41B0-B378-1C3D27BFC822}" type="presOf" srcId="{DBB45CFA-C691-43DB-9F33-B3BB6298F32F}" destId="{E0762E90-FA6D-4310-A1B1-B762ADFE629A}" srcOrd="0" destOrd="0" presId="urn:microsoft.com/office/officeart/2005/8/layout/vList2"/>
    <dgm:cxn modelId="{B640921B-8290-432E-A983-1AAAADAD9D1F}" type="presOf" srcId="{4B5B53FC-C9D4-412B-963D-51883C9F0DCA}" destId="{8FE14DCC-B961-4AFF-A6F9-CD8C2A8CA433}" srcOrd="0" destOrd="0" presId="urn:microsoft.com/office/officeart/2005/8/layout/vList2"/>
    <dgm:cxn modelId="{70A1BC2D-F174-46C0-8FF2-A0EA40768721}" srcId="{DBB45CFA-C691-43DB-9F33-B3BB6298F32F}" destId="{4B5B53FC-C9D4-412B-963D-51883C9F0DCA}" srcOrd="0" destOrd="0" parTransId="{6C6FCC49-48A2-45D6-8C0E-5F198AF83E7A}" sibTransId="{78395C6C-5E55-4D89-A994-D9FA16DCEF90}"/>
    <dgm:cxn modelId="{1E20FF0A-E375-4D6E-8821-B60C8F2E691E}" type="presParOf" srcId="{0CEBE876-0276-4C9E-B035-2FBB86DBBA9C}" destId="{2FBC955C-6279-424A-8285-B534A7D1FEC8}" srcOrd="0" destOrd="0" presId="urn:microsoft.com/office/officeart/2005/8/layout/vList2"/>
    <dgm:cxn modelId="{C56F036B-E289-4AFB-81B0-8F662BF9220F}" type="presParOf" srcId="{0CEBE876-0276-4C9E-B035-2FBB86DBBA9C}" destId="{31EE5839-F471-465F-87A2-713AB7FE9622}" srcOrd="1" destOrd="0" presId="urn:microsoft.com/office/officeart/2005/8/layout/vList2"/>
    <dgm:cxn modelId="{08051E31-A30F-40AA-872C-C5CC97D37682}" type="presParOf" srcId="{0CEBE876-0276-4C9E-B035-2FBB86DBBA9C}" destId="{76F12FBC-F1C7-47F2-9C30-3C58A2F9500D}" srcOrd="2" destOrd="0" presId="urn:microsoft.com/office/officeart/2005/8/layout/vList2"/>
    <dgm:cxn modelId="{26334401-ABDA-4E43-B531-DE00B562DC4E}" type="presParOf" srcId="{0CEBE876-0276-4C9E-B035-2FBB86DBBA9C}" destId="{C1E3F38C-5CF2-40F6-9466-88D87424EFA2}" srcOrd="3" destOrd="0" presId="urn:microsoft.com/office/officeart/2005/8/layout/vList2"/>
    <dgm:cxn modelId="{3F7AD212-2C10-4E14-A43A-04C449B56BB9}" type="presParOf" srcId="{0CEBE876-0276-4C9E-B035-2FBB86DBBA9C}" destId="{E0762E90-FA6D-4310-A1B1-B762ADFE629A}" srcOrd="4" destOrd="0" presId="urn:microsoft.com/office/officeart/2005/8/layout/vList2"/>
    <dgm:cxn modelId="{2DDAF912-3C35-4491-AFC6-4097DB7AA2EC}" type="presParOf" srcId="{0CEBE876-0276-4C9E-B035-2FBB86DBBA9C}" destId="{8FE14DCC-B961-4AFF-A6F9-CD8C2A8CA433}"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CDB3990-E8D5-4A22-A5D7-DDE163AA2751}" type="doc">
      <dgm:prSet loTypeId="urn:microsoft.com/office/officeart/2005/8/layout/vList2" loCatId="list" qsTypeId="urn:microsoft.com/office/officeart/2005/8/quickstyle/simple3" qsCatId="simple" csTypeId="urn:microsoft.com/office/officeart/2005/8/colors/accent2_2" csCatId="accent2"/>
      <dgm:spPr/>
      <dgm:t>
        <a:bodyPr/>
        <a:lstStyle/>
        <a:p>
          <a:endParaRPr lang="en-US"/>
        </a:p>
      </dgm:t>
    </dgm:pt>
    <dgm:pt modelId="{7A5B7F85-265F-4AA2-8592-A29A15A1F8EE}">
      <dgm:prSet/>
      <dgm:spPr/>
      <dgm:t>
        <a:bodyPr/>
        <a:lstStyle/>
        <a:p>
          <a:pPr rtl="0"/>
          <a:r>
            <a:rPr lang="en-US" smtClean="0"/>
            <a:t>CPU</a:t>
          </a:r>
          <a:endParaRPr lang="en-US"/>
        </a:p>
      </dgm:t>
    </dgm:pt>
    <dgm:pt modelId="{BAF02F1D-74B6-478F-BF3C-0224BBEE908E}" type="parTrans" cxnId="{2A727221-D358-442E-A3D0-33F6E9212F5A}">
      <dgm:prSet/>
      <dgm:spPr/>
      <dgm:t>
        <a:bodyPr/>
        <a:lstStyle/>
        <a:p>
          <a:endParaRPr lang="en-US"/>
        </a:p>
      </dgm:t>
    </dgm:pt>
    <dgm:pt modelId="{5B466B60-EEB0-470A-AA70-E6F54747D3B0}" type="sibTrans" cxnId="{2A727221-D358-442E-A3D0-33F6E9212F5A}">
      <dgm:prSet/>
      <dgm:spPr/>
      <dgm:t>
        <a:bodyPr/>
        <a:lstStyle/>
        <a:p>
          <a:endParaRPr lang="en-US"/>
        </a:p>
      </dgm:t>
    </dgm:pt>
    <dgm:pt modelId="{CAFF526A-C47A-462B-A950-D4D7B47C9302}">
      <dgm:prSet/>
      <dgm:spPr/>
      <dgm:t>
        <a:bodyPr/>
        <a:lstStyle/>
        <a:p>
          <a:pPr rtl="0"/>
          <a:r>
            <a:rPr lang="en-US" smtClean="0"/>
            <a:t>Process\ % Processor Time (DTExec)</a:t>
          </a:r>
          <a:endParaRPr lang="en-US"/>
        </a:p>
      </dgm:t>
    </dgm:pt>
    <dgm:pt modelId="{80A04389-3A61-45D7-85DB-C85526518F69}" type="parTrans" cxnId="{B6A86720-E562-4FD6-B6BF-DF7E321C6784}">
      <dgm:prSet/>
      <dgm:spPr/>
      <dgm:t>
        <a:bodyPr/>
        <a:lstStyle/>
        <a:p>
          <a:endParaRPr lang="en-US"/>
        </a:p>
      </dgm:t>
    </dgm:pt>
    <dgm:pt modelId="{2FB505CA-B6E1-4160-8E11-98098725F73B}" type="sibTrans" cxnId="{B6A86720-E562-4FD6-B6BF-DF7E321C6784}">
      <dgm:prSet/>
      <dgm:spPr/>
      <dgm:t>
        <a:bodyPr/>
        <a:lstStyle/>
        <a:p>
          <a:endParaRPr lang="en-US"/>
        </a:p>
      </dgm:t>
    </dgm:pt>
    <dgm:pt modelId="{BD05ED89-3382-409D-AE8A-89EAAA0A0311}">
      <dgm:prSet/>
      <dgm:spPr/>
      <dgm:t>
        <a:bodyPr/>
        <a:lstStyle/>
        <a:p>
          <a:pPr rtl="0"/>
          <a:r>
            <a:rPr lang="en-US" smtClean="0"/>
            <a:t>Process\ % Processor Time (SQLServr)</a:t>
          </a:r>
          <a:endParaRPr lang="en-US"/>
        </a:p>
      </dgm:t>
    </dgm:pt>
    <dgm:pt modelId="{53B144D6-AFE2-4925-AB76-DC1BAE4A1ACF}" type="parTrans" cxnId="{CAECCF53-6B3C-45E2-9293-EF9938D3C71E}">
      <dgm:prSet/>
      <dgm:spPr/>
      <dgm:t>
        <a:bodyPr/>
        <a:lstStyle/>
        <a:p>
          <a:endParaRPr lang="en-US"/>
        </a:p>
      </dgm:t>
    </dgm:pt>
    <dgm:pt modelId="{C2695375-5B89-4909-A0E6-8DB0F8C3700F}" type="sibTrans" cxnId="{CAECCF53-6B3C-45E2-9293-EF9938D3C71E}">
      <dgm:prSet/>
      <dgm:spPr/>
      <dgm:t>
        <a:bodyPr/>
        <a:lstStyle/>
        <a:p>
          <a:endParaRPr lang="en-US"/>
        </a:p>
      </dgm:t>
    </dgm:pt>
    <dgm:pt modelId="{1CFDFE6F-1AA4-40AE-8591-5632EC131B9B}">
      <dgm:prSet/>
      <dgm:spPr/>
      <dgm:t>
        <a:bodyPr/>
        <a:lstStyle/>
        <a:p>
          <a:pPr rtl="0"/>
          <a:r>
            <a:rPr lang="en-US" smtClean="0"/>
            <a:t>Memory</a:t>
          </a:r>
          <a:endParaRPr lang="en-US"/>
        </a:p>
      </dgm:t>
    </dgm:pt>
    <dgm:pt modelId="{1402E0D8-5AFF-492B-BEF2-808B56FB87CF}" type="parTrans" cxnId="{364F273E-0C47-4664-8B36-394CA52D55AA}">
      <dgm:prSet/>
      <dgm:spPr/>
      <dgm:t>
        <a:bodyPr/>
        <a:lstStyle/>
        <a:p>
          <a:endParaRPr lang="en-US"/>
        </a:p>
      </dgm:t>
    </dgm:pt>
    <dgm:pt modelId="{F49FA942-6F74-4103-BD92-7D059E2F7AC7}" type="sibTrans" cxnId="{364F273E-0C47-4664-8B36-394CA52D55AA}">
      <dgm:prSet/>
      <dgm:spPr/>
      <dgm:t>
        <a:bodyPr/>
        <a:lstStyle/>
        <a:p>
          <a:endParaRPr lang="en-US"/>
        </a:p>
      </dgm:t>
    </dgm:pt>
    <dgm:pt modelId="{16D3894C-7228-49B7-8BF2-D57C79EC7DFD}">
      <dgm:prSet/>
      <dgm:spPr/>
      <dgm:t>
        <a:bodyPr/>
        <a:lstStyle/>
        <a:p>
          <a:pPr rtl="0"/>
          <a:r>
            <a:rPr lang="en-US" smtClean="0"/>
            <a:t>Process\ Working Set (DTExec)</a:t>
          </a:r>
          <a:endParaRPr lang="en-US"/>
        </a:p>
      </dgm:t>
    </dgm:pt>
    <dgm:pt modelId="{FB0A6712-4B4B-424C-A13B-E47846AC8BED}" type="parTrans" cxnId="{1BAFCA36-886A-4604-AEFB-DB2A231101CD}">
      <dgm:prSet/>
      <dgm:spPr/>
      <dgm:t>
        <a:bodyPr/>
        <a:lstStyle/>
        <a:p>
          <a:endParaRPr lang="en-US"/>
        </a:p>
      </dgm:t>
    </dgm:pt>
    <dgm:pt modelId="{CEFDE8D2-14CA-4483-A501-677733503747}" type="sibTrans" cxnId="{1BAFCA36-886A-4604-AEFB-DB2A231101CD}">
      <dgm:prSet/>
      <dgm:spPr/>
      <dgm:t>
        <a:bodyPr/>
        <a:lstStyle/>
        <a:p>
          <a:endParaRPr lang="en-US"/>
        </a:p>
      </dgm:t>
    </dgm:pt>
    <dgm:pt modelId="{BF82A21D-A6DC-4DEB-8BBD-A711190984CF}">
      <dgm:prSet/>
      <dgm:spPr/>
      <dgm:t>
        <a:bodyPr/>
        <a:lstStyle/>
        <a:p>
          <a:pPr rtl="0"/>
          <a:r>
            <a:rPr lang="en-US" smtClean="0"/>
            <a:t>Process\ Private Bytes (DTExec)</a:t>
          </a:r>
          <a:endParaRPr lang="en-US"/>
        </a:p>
      </dgm:t>
    </dgm:pt>
    <dgm:pt modelId="{9B235C56-74C0-45E1-A8EC-1547FB65B16F}" type="parTrans" cxnId="{1527073E-8C46-4B10-A3DB-0AF7300D006A}">
      <dgm:prSet/>
      <dgm:spPr/>
      <dgm:t>
        <a:bodyPr/>
        <a:lstStyle/>
        <a:p>
          <a:endParaRPr lang="en-US"/>
        </a:p>
      </dgm:t>
    </dgm:pt>
    <dgm:pt modelId="{D6BB6D5D-24F1-4FFB-8BBF-913AE6D44CC2}" type="sibTrans" cxnId="{1527073E-8C46-4B10-A3DB-0AF7300D006A}">
      <dgm:prSet/>
      <dgm:spPr/>
      <dgm:t>
        <a:bodyPr/>
        <a:lstStyle/>
        <a:p>
          <a:endParaRPr lang="en-US"/>
        </a:p>
      </dgm:t>
    </dgm:pt>
    <dgm:pt modelId="{8C35D1A5-7DBB-40A7-83AB-9AF6B66B9FB5}">
      <dgm:prSet/>
      <dgm:spPr/>
      <dgm:t>
        <a:bodyPr/>
        <a:lstStyle/>
        <a:p>
          <a:pPr rtl="0"/>
          <a:r>
            <a:rPr lang="en-US" smtClean="0"/>
            <a:t>SQLServer:Memory Manager\ Total Server Memory</a:t>
          </a:r>
          <a:endParaRPr lang="en-US"/>
        </a:p>
      </dgm:t>
    </dgm:pt>
    <dgm:pt modelId="{FDE4B842-DF42-439F-B96D-9ED392A66F88}" type="parTrans" cxnId="{428B8C35-ED59-4851-9DC3-5BF23FF7FD51}">
      <dgm:prSet/>
      <dgm:spPr/>
      <dgm:t>
        <a:bodyPr/>
        <a:lstStyle/>
        <a:p>
          <a:endParaRPr lang="en-US"/>
        </a:p>
      </dgm:t>
    </dgm:pt>
    <dgm:pt modelId="{A5E32486-4988-42D5-B0DA-9D89094AE4F6}" type="sibTrans" cxnId="{428B8C35-ED59-4851-9DC3-5BF23FF7FD51}">
      <dgm:prSet/>
      <dgm:spPr/>
      <dgm:t>
        <a:bodyPr/>
        <a:lstStyle/>
        <a:p>
          <a:endParaRPr lang="en-US"/>
        </a:p>
      </dgm:t>
    </dgm:pt>
    <dgm:pt modelId="{7AC1CCEF-B5CD-4427-B03E-4C11EEA2115F}">
      <dgm:prSet/>
      <dgm:spPr/>
      <dgm:t>
        <a:bodyPr/>
        <a:lstStyle/>
        <a:p>
          <a:pPr rtl="0"/>
          <a:r>
            <a:rPr lang="en-US" smtClean="0"/>
            <a:t>Memory\ Page Reads/sec</a:t>
          </a:r>
          <a:endParaRPr lang="en-US"/>
        </a:p>
      </dgm:t>
    </dgm:pt>
    <dgm:pt modelId="{5F5A6975-7BFE-4119-BD80-789AEE62E408}" type="parTrans" cxnId="{B1CEFBF3-47D0-4A90-AD8F-F5F4E40B93E7}">
      <dgm:prSet/>
      <dgm:spPr/>
      <dgm:t>
        <a:bodyPr/>
        <a:lstStyle/>
        <a:p>
          <a:endParaRPr lang="en-US"/>
        </a:p>
      </dgm:t>
    </dgm:pt>
    <dgm:pt modelId="{2EFB4FF2-35A4-4DEA-B7F9-D603BAB32513}" type="sibTrans" cxnId="{B1CEFBF3-47D0-4A90-AD8F-F5F4E40B93E7}">
      <dgm:prSet/>
      <dgm:spPr/>
      <dgm:t>
        <a:bodyPr/>
        <a:lstStyle/>
        <a:p>
          <a:endParaRPr lang="en-US"/>
        </a:p>
      </dgm:t>
    </dgm:pt>
    <dgm:pt modelId="{D39CD3C9-6527-475C-81E9-F12A3AC6FEFB}">
      <dgm:prSet/>
      <dgm:spPr/>
      <dgm:t>
        <a:bodyPr/>
        <a:lstStyle/>
        <a:p>
          <a:pPr rtl="0"/>
          <a:r>
            <a:rPr lang="en-US" smtClean="0"/>
            <a:t>Network </a:t>
          </a:r>
          <a:endParaRPr lang="en-US"/>
        </a:p>
      </dgm:t>
    </dgm:pt>
    <dgm:pt modelId="{A566B356-064D-4491-B394-65F574F5E039}" type="parTrans" cxnId="{627F03C7-F007-4E89-93C7-C36AD284CC64}">
      <dgm:prSet/>
      <dgm:spPr/>
      <dgm:t>
        <a:bodyPr/>
        <a:lstStyle/>
        <a:p>
          <a:endParaRPr lang="en-US"/>
        </a:p>
      </dgm:t>
    </dgm:pt>
    <dgm:pt modelId="{F423CAE0-32F6-4BD3-B02B-9B0E509A5204}" type="sibTrans" cxnId="{627F03C7-F007-4E89-93C7-C36AD284CC64}">
      <dgm:prSet/>
      <dgm:spPr/>
      <dgm:t>
        <a:bodyPr/>
        <a:lstStyle/>
        <a:p>
          <a:endParaRPr lang="en-US"/>
        </a:p>
      </dgm:t>
    </dgm:pt>
    <dgm:pt modelId="{71007181-197F-490B-B422-48CC79240C6B}">
      <dgm:prSet/>
      <dgm:spPr/>
      <dgm:t>
        <a:bodyPr/>
        <a:lstStyle/>
        <a:p>
          <a:pPr rtl="0"/>
          <a:r>
            <a:rPr lang="en-US" smtClean="0"/>
            <a:t>Network Interface\ Current Bandwidth</a:t>
          </a:r>
          <a:endParaRPr lang="en-US"/>
        </a:p>
      </dgm:t>
    </dgm:pt>
    <dgm:pt modelId="{CFC66EA1-4F0A-41A9-B900-E2F23C9BD7F8}" type="parTrans" cxnId="{241E8152-A4A9-4809-AF1F-B369ED5F4A7F}">
      <dgm:prSet/>
      <dgm:spPr/>
      <dgm:t>
        <a:bodyPr/>
        <a:lstStyle/>
        <a:p>
          <a:endParaRPr lang="en-US"/>
        </a:p>
      </dgm:t>
    </dgm:pt>
    <dgm:pt modelId="{69E44E51-9B30-4A34-A188-E964F13A9AC4}" type="sibTrans" cxnId="{241E8152-A4A9-4809-AF1F-B369ED5F4A7F}">
      <dgm:prSet/>
      <dgm:spPr/>
      <dgm:t>
        <a:bodyPr/>
        <a:lstStyle/>
        <a:p>
          <a:endParaRPr lang="en-US"/>
        </a:p>
      </dgm:t>
    </dgm:pt>
    <dgm:pt modelId="{AB4859E3-8D33-4829-A08D-28E7E559785A}">
      <dgm:prSet/>
      <dgm:spPr/>
      <dgm:t>
        <a:bodyPr/>
        <a:lstStyle/>
        <a:p>
          <a:pPr rtl="0"/>
          <a:r>
            <a:rPr lang="en-US" smtClean="0"/>
            <a:t>Network Interface\ Bytes Total/sec</a:t>
          </a:r>
          <a:endParaRPr lang="en-US"/>
        </a:p>
      </dgm:t>
    </dgm:pt>
    <dgm:pt modelId="{0CD65AAF-BECB-4722-AC48-EED5F93D2824}" type="parTrans" cxnId="{605AD66C-B3FD-4964-AD02-5720BE4464B6}">
      <dgm:prSet/>
      <dgm:spPr/>
      <dgm:t>
        <a:bodyPr/>
        <a:lstStyle/>
        <a:p>
          <a:endParaRPr lang="en-US"/>
        </a:p>
      </dgm:t>
    </dgm:pt>
    <dgm:pt modelId="{8EFE2A90-53E5-4E9C-A9FC-119C36B2AECD}" type="sibTrans" cxnId="{605AD66C-B3FD-4964-AD02-5720BE4464B6}">
      <dgm:prSet/>
      <dgm:spPr/>
      <dgm:t>
        <a:bodyPr/>
        <a:lstStyle/>
        <a:p>
          <a:endParaRPr lang="en-US"/>
        </a:p>
      </dgm:t>
    </dgm:pt>
    <dgm:pt modelId="{37A32F4C-7FFA-4C97-8A59-5366ED89241C}">
      <dgm:prSet/>
      <dgm:spPr/>
      <dgm:t>
        <a:bodyPr/>
        <a:lstStyle/>
        <a:p>
          <a:pPr rtl="0"/>
          <a:r>
            <a:rPr lang="en-US" smtClean="0"/>
            <a:t>SSIS disk activity</a:t>
          </a:r>
          <a:endParaRPr lang="en-US"/>
        </a:p>
      </dgm:t>
    </dgm:pt>
    <dgm:pt modelId="{B356D372-3191-418F-BFDE-8C99748029C4}" type="parTrans" cxnId="{0ABB716D-4E47-4974-8D2A-60ACE335F83C}">
      <dgm:prSet/>
      <dgm:spPr/>
      <dgm:t>
        <a:bodyPr/>
        <a:lstStyle/>
        <a:p>
          <a:endParaRPr lang="en-US"/>
        </a:p>
      </dgm:t>
    </dgm:pt>
    <dgm:pt modelId="{AD44D5ED-099A-4557-AD6D-C822CC239DF3}" type="sibTrans" cxnId="{0ABB716D-4E47-4974-8D2A-60ACE335F83C}">
      <dgm:prSet/>
      <dgm:spPr/>
      <dgm:t>
        <a:bodyPr/>
        <a:lstStyle/>
        <a:p>
          <a:endParaRPr lang="en-US"/>
        </a:p>
      </dgm:t>
    </dgm:pt>
    <dgm:pt modelId="{BB9452E3-42BD-4EF3-A2A6-F47F3962AE56}">
      <dgm:prSet/>
      <dgm:spPr/>
      <dgm:t>
        <a:bodyPr/>
        <a:lstStyle/>
        <a:p>
          <a:pPr rtl="0"/>
          <a:r>
            <a:rPr lang="en-US" smtClean="0"/>
            <a:t>Logical Disk\ Avg Disk Sec/Transfer</a:t>
          </a:r>
          <a:endParaRPr lang="en-US"/>
        </a:p>
      </dgm:t>
    </dgm:pt>
    <dgm:pt modelId="{4BD146AC-2BE1-4581-8C8D-FB1CFB29675E}" type="parTrans" cxnId="{8B7C3775-A407-4A7F-A2FC-1D58BE71EC94}">
      <dgm:prSet/>
      <dgm:spPr/>
      <dgm:t>
        <a:bodyPr/>
        <a:lstStyle/>
        <a:p>
          <a:endParaRPr lang="en-US"/>
        </a:p>
      </dgm:t>
    </dgm:pt>
    <dgm:pt modelId="{551E4136-86AB-4986-9BA3-060572C0D3AE}" type="sibTrans" cxnId="{8B7C3775-A407-4A7F-A2FC-1D58BE71EC94}">
      <dgm:prSet/>
      <dgm:spPr/>
      <dgm:t>
        <a:bodyPr/>
        <a:lstStyle/>
        <a:p>
          <a:endParaRPr lang="en-US"/>
        </a:p>
      </dgm:t>
    </dgm:pt>
    <dgm:pt modelId="{A79BF726-B0BC-496F-ABB3-22F512225722}">
      <dgm:prSet/>
      <dgm:spPr/>
      <dgm:t>
        <a:bodyPr/>
        <a:lstStyle/>
        <a:p>
          <a:pPr rtl="0"/>
          <a:r>
            <a:rPr lang="en-US" smtClean="0"/>
            <a:t>Logical Disk\ Read and Write Bytes/Sec </a:t>
          </a:r>
          <a:endParaRPr lang="en-US"/>
        </a:p>
      </dgm:t>
    </dgm:pt>
    <dgm:pt modelId="{582C1655-DD37-4870-8CDA-D1BA43C48709}" type="parTrans" cxnId="{14EA997D-F690-4B5F-91B0-A6E5561982BA}">
      <dgm:prSet/>
      <dgm:spPr/>
      <dgm:t>
        <a:bodyPr/>
        <a:lstStyle/>
        <a:p>
          <a:endParaRPr lang="en-US"/>
        </a:p>
      </dgm:t>
    </dgm:pt>
    <dgm:pt modelId="{931F7368-E046-4A42-9A08-E1882E99B716}" type="sibTrans" cxnId="{14EA997D-F690-4B5F-91B0-A6E5561982BA}">
      <dgm:prSet/>
      <dgm:spPr/>
      <dgm:t>
        <a:bodyPr/>
        <a:lstStyle/>
        <a:p>
          <a:endParaRPr lang="en-US"/>
        </a:p>
      </dgm:t>
    </dgm:pt>
    <dgm:pt modelId="{5C04C730-5B93-4BB9-9A17-D617EE32DDCC}">
      <dgm:prSet/>
      <dgm:spPr/>
      <dgm:t>
        <a:bodyPr/>
        <a:lstStyle/>
        <a:p>
          <a:pPr rtl="0"/>
          <a:r>
            <a:rPr lang="en-US" smtClean="0"/>
            <a:t>SQLServer:SSIS Pipeline 10.0\ Buffers spooled</a:t>
          </a:r>
          <a:endParaRPr lang="en-US"/>
        </a:p>
      </dgm:t>
    </dgm:pt>
    <dgm:pt modelId="{BAC1C992-C28C-48F6-8173-26652C912A13}" type="parTrans" cxnId="{D2205B6C-4551-4F51-ADEE-0009C4D8CDAC}">
      <dgm:prSet/>
      <dgm:spPr/>
      <dgm:t>
        <a:bodyPr/>
        <a:lstStyle/>
        <a:p>
          <a:endParaRPr lang="en-US"/>
        </a:p>
      </dgm:t>
    </dgm:pt>
    <dgm:pt modelId="{762CAC52-C7AB-4454-8F09-7F7B39DA4E4C}" type="sibTrans" cxnId="{D2205B6C-4551-4F51-ADEE-0009C4D8CDAC}">
      <dgm:prSet/>
      <dgm:spPr/>
      <dgm:t>
        <a:bodyPr/>
        <a:lstStyle/>
        <a:p>
          <a:endParaRPr lang="en-US"/>
        </a:p>
      </dgm:t>
    </dgm:pt>
    <dgm:pt modelId="{6652C1B7-3AD2-438B-91E6-80909554F060}" type="pres">
      <dgm:prSet presAssocID="{ECDB3990-E8D5-4A22-A5D7-DDE163AA2751}" presName="linear" presStyleCnt="0">
        <dgm:presLayoutVars>
          <dgm:animLvl val="lvl"/>
          <dgm:resizeHandles val="exact"/>
        </dgm:presLayoutVars>
      </dgm:prSet>
      <dgm:spPr/>
      <dgm:t>
        <a:bodyPr/>
        <a:lstStyle/>
        <a:p>
          <a:endParaRPr lang="en-US"/>
        </a:p>
      </dgm:t>
    </dgm:pt>
    <dgm:pt modelId="{6DF1BB06-6E6A-4B5B-8E48-8CEFCC9B195B}" type="pres">
      <dgm:prSet presAssocID="{7A5B7F85-265F-4AA2-8592-A29A15A1F8EE}" presName="parentText" presStyleLbl="node1" presStyleIdx="0" presStyleCnt="4">
        <dgm:presLayoutVars>
          <dgm:chMax val="0"/>
          <dgm:bulletEnabled val="1"/>
        </dgm:presLayoutVars>
      </dgm:prSet>
      <dgm:spPr/>
      <dgm:t>
        <a:bodyPr/>
        <a:lstStyle/>
        <a:p>
          <a:endParaRPr lang="en-US"/>
        </a:p>
      </dgm:t>
    </dgm:pt>
    <dgm:pt modelId="{5846995D-0DB8-441F-9199-63544B9CCA36}" type="pres">
      <dgm:prSet presAssocID="{7A5B7F85-265F-4AA2-8592-A29A15A1F8EE}" presName="childText" presStyleLbl="revTx" presStyleIdx="0" presStyleCnt="4">
        <dgm:presLayoutVars>
          <dgm:bulletEnabled val="1"/>
        </dgm:presLayoutVars>
      </dgm:prSet>
      <dgm:spPr/>
      <dgm:t>
        <a:bodyPr/>
        <a:lstStyle/>
        <a:p>
          <a:endParaRPr lang="en-US"/>
        </a:p>
      </dgm:t>
    </dgm:pt>
    <dgm:pt modelId="{7A524C0F-8419-41BB-BE4A-355C08ABAF12}" type="pres">
      <dgm:prSet presAssocID="{1CFDFE6F-1AA4-40AE-8591-5632EC131B9B}" presName="parentText" presStyleLbl="node1" presStyleIdx="1" presStyleCnt="4">
        <dgm:presLayoutVars>
          <dgm:chMax val="0"/>
          <dgm:bulletEnabled val="1"/>
        </dgm:presLayoutVars>
      </dgm:prSet>
      <dgm:spPr/>
      <dgm:t>
        <a:bodyPr/>
        <a:lstStyle/>
        <a:p>
          <a:endParaRPr lang="en-US"/>
        </a:p>
      </dgm:t>
    </dgm:pt>
    <dgm:pt modelId="{574DCDA7-6168-431D-9285-28CB4F400890}" type="pres">
      <dgm:prSet presAssocID="{1CFDFE6F-1AA4-40AE-8591-5632EC131B9B}" presName="childText" presStyleLbl="revTx" presStyleIdx="1" presStyleCnt="4">
        <dgm:presLayoutVars>
          <dgm:bulletEnabled val="1"/>
        </dgm:presLayoutVars>
      </dgm:prSet>
      <dgm:spPr/>
      <dgm:t>
        <a:bodyPr/>
        <a:lstStyle/>
        <a:p>
          <a:endParaRPr lang="en-US"/>
        </a:p>
      </dgm:t>
    </dgm:pt>
    <dgm:pt modelId="{82888146-3618-4183-B5F3-B54465E5FAEE}" type="pres">
      <dgm:prSet presAssocID="{D39CD3C9-6527-475C-81E9-F12A3AC6FEFB}" presName="parentText" presStyleLbl="node1" presStyleIdx="2" presStyleCnt="4">
        <dgm:presLayoutVars>
          <dgm:chMax val="0"/>
          <dgm:bulletEnabled val="1"/>
        </dgm:presLayoutVars>
      </dgm:prSet>
      <dgm:spPr/>
      <dgm:t>
        <a:bodyPr/>
        <a:lstStyle/>
        <a:p>
          <a:endParaRPr lang="en-US"/>
        </a:p>
      </dgm:t>
    </dgm:pt>
    <dgm:pt modelId="{EECB15E7-6A78-41ED-B553-D35980C9CE65}" type="pres">
      <dgm:prSet presAssocID="{D39CD3C9-6527-475C-81E9-F12A3AC6FEFB}" presName="childText" presStyleLbl="revTx" presStyleIdx="2" presStyleCnt="4">
        <dgm:presLayoutVars>
          <dgm:bulletEnabled val="1"/>
        </dgm:presLayoutVars>
      </dgm:prSet>
      <dgm:spPr/>
      <dgm:t>
        <a:bodyPr/>
        <a:lstStyle/>
        <a:p>
          <a:endParaRPr lang="en-US"/>
        </a:p>
      </dgm:t>
    </dgm:pt>
    <dgm:pt modelId="{B43AD595-69B2-4E85-AB0C-F9BC7BA710DA}" type="pres">
      <dgm:prSet presAssocID="{37A32F4C-7FFA-4C97-8A59-5366ED89241C}" presName="parentText" presStyleLbl="node1" presStyleIdx="3" presStyleCnt="4">
        <dgm:presLayoutVars>
          <dgm:chMax val="0"/>
          <dgm:bulletEnabled val="1"/>
        </dgm:presLayoutVars>
      </dgm:prSet>
      <dgm:spPr/>
      <dgm:t>
        <a:bodyPr/>
        <a:lstStyle/>
        <a:p>
          <a:endParaRPr lang="en-US"/>
        </a:p>
      </dgm:t>
    </dgm:pt>
    <dgm:pt modelId="{FCB37693-DD79-4B53-B9B0-B3DD46E92D0B}" type="pres">
      <dgm:prSet presAssocID="{37A32F4C-7FFA-4C97-8A59-5366ED89241C}" presName="childText" presStyleLbl="revTx" presStyleIdx="3" presStyleCnt="4">
        <dgm:presLayoutVars>
          <dgm:bulletEnabled val="1"/>
        </dgm:presLayoutVars>
      </dgm:prSet>
      <dgm:spPr/>
      <dgm:t>
        <a:bodyPr/>
        <a:lstStyle/>
        <a:p>
          <a:endParaRPr lang="en-US"/>
        </a:p>
      </dgm:t>
    </dgm:pt>
  </dgm:ptLst>
  <dgm:cxnLst>
    <dgm:cxn modelId="{2A727221-D358-442E-A3D0-33F6E9212F5A}" srcId="{ECDB3990-E8D5-4A22-A5D7-DDE163AA2751}" destId="{7A5B7F85-265F-4AA2-8592-A29A15A1F8EE}" srcOrd="0" destOrd="0" parTransId="{BAF02F1D-74B6-478F-BF3C-0224BBEE908E}" sibTransId="{5B466B60-EEB0-470A-AA70-E6F54747D3B0}"/>
    <dgm:cxn modelId="{BDB4C0DF-E387-4461-B52F-F5CDCE9604EF}" type="presOf" srcId="{D39CD3C9-6527-475C-81E9-F12A3AC6FEFB}" destId="{82888146-3618-4183-B5F3-B54465E5FAEE}" srcOrd="0" destOrd="0" presId="urn:microsoft.com/office/officeart/2005/8/layout/vList2"/>
    <dgm:cxn modelId="{B6B958DD-6AF2-407C-87C8-BA32E7B10C38}" type="presOf" srcId="{16D3894C-7228-49B7-8BF2-D57C79EC7DFD}" destId="{574DCDA7-6168-431D-9285-28CB4F400890}" srcOrd="0" destOrd="0" presId="urn:microsoft.com/office/officeart/2005/8/layout/vList2"/>
    <dgm:cxn modelId="{739D250B-EABE-4C32-8388-F4620D93A4ED}" type="presOf" srcId="{A79BF726-B0BC-496F-ABB3-22F512225722}" destId="{FCB37693-DD79-4B53-B9B0-B3DD46E92D0B}" srcOrd="0" destOrd="1" presId="urn:microsoft.com/office/officeart/2005/8/layout/vList2"/>
    <dgm:cxn modelId="{CDE88F8C-696A-47FC-AB3D-816CC8ECEF8D}" type="presOf" srcId="{CAFF526A-C47A-462B-A950-D4D7B47C9302}" destId="{5846995D-0DB8-441F-9199-63544B9CCA36}" srcOrd="0" destOrd="0" presId="urn:microsoft.com/office/officeart/2005/8/layout/vList2"/>
    <dgm:cxn modelId="{08E1EA33-9D7F-4A5E-BF6D-479D54F064AC}" type="presOf" srcId="{8C35D1A5-7DBB-40A7-83AB-9AF6B66B9FB5}" destId="{574DCDA7-6168-431D-9285-28CB4F400890}" srcOrd="0" destOrd="2" presId="urn:microsoft.com/office/officeart/2005/8/layout/vList2"/>
    <dgm:cxn modelId="{428B8C35-ED59-4851-9DC3-5BF23FF7FD51}" srcId="{1CFDFE6F-1AA4-40AE-8591-5632EC131B9B}" destId="{8C35D1A5-7DBB-40A7-83AB-9AF6B66B9FB5}" srcOrd="2" destOrd="0" parTransId="{FDE4B842-DF42-439F-B96D-9ED392A66F88}" sibTransId="{A5E32486-4988-42D5-B0DA-9D89094AE4F6}"/>
    <dgm:cxn modelId="{0ABB716D-4E47-4974-8D2A-60ACE335F83C}" srcId="{ECDB3990-E8D5-4A22-A5D7-DDE163AA2751}" destId="{37A32F4C-7FFA-4C97-8A59-5366ED89241C}" srcOrd="3" destOrd="0" parTransId="{B356D372-3191-418F-BFDE-8C99748029C4}" sibTransId="{AD44D5ED-099A-4557-AD6D-C822CC239DF3}"/>
    <dgm:cxn modelId="{EDAA4D13-1D74-43AF-B0E7-AA7AECED0A6A}" type="presOf" srcId="{1CFDFE6F-1AA4-40AE-8591-5632EC131B9B}" destId="{7A524C0F-8419-41BB-BE4A-355C08ABAF12}" srcOrd="0" destOrd="0" presId="urn:microsoft.com/office/officeart/2005/8/layout/vList2"/>
    <dgm:cxn modelId="{E19D5A9A-79FE-410C-9733-35C09F211302}" type="presOf" srcId="{BF82A21D-A6DC-4DEB-8BBD-A711190984CF}" destId="{574DCDA7-6168-431D-9285-28CB4F400890}" srcOrd="0" destOrd="1" presId="urn:microsoft.com/office/officeart/2005/8/layout/vList2"/>
    <dgm:cxn modelId="{5C494A90-3330-4892-8EFA-DB5DFC1D6159}" type="presOf" srcId="{5C04C730-5B93-4BB9-9A17-D617EE32DDCC}" destId="{FCB37693-DD79-4B53-B9B0-B3DD46E92D0B}" srcOrd="0" destOrd="2" presId="urn:microsoft.com/office/officeart/2005/8/layout/vList2"/>
    <dgm:cxn modelId="{1527073E-8C46-4B10-A3DB-0AF7300D006A}" srcId="{1CFDFE6F-1AA4-40AE-8591-5632EC131B9B}" destId="{BF82A21D-A6DC-4DEB-8BBD-A711190984CF}" srcOrd="1" destOrd="0" parTransId="{9B235C56-74C0-45E1-A8EC-1547FB65B16F}" sibTransId="{D6BB6D5D-24F1-4FFB-8BBF-913AE6D44CC2}"/>
    <dgm:cxn modelId="{875FA712-A02A-4C73-8167-65E1AC3576CF}" type="presOf" srcId="{ECDB3990-E8D5-4A22-A5D7-DDE163AA2751}" destId="{6652C1B7-3AD2-438B-91E6-80909554F060}" srcOrd="0" destOrd="0" presId="urn:microsoft.com/office/officeart/2005/8/layout/vList2"/>
    <dgm:cxn modelId="{9A318AB0-586E-49A3-9E6E-0A8296CB2845}" type="presOf" srcId="{AB4859E3-8D33-4829-A08D-28E7E559785A}" destId="{EECB15E7-6A78-41ED-B553-D35980C9CE65}" srcOrd="0" destOrd="1" presId="urn:microsoft.com/office/officeart/2005/8/layout/vList2"/>
    <dgm:cxn modelId="{627F03C7-F007-4E89-93C7-C36AD284CC64}" srcId="{ECDB3990-E8D5-4A22-A5D7-DDE163AA2751}" destId="{D39CD3C9-6527-475C-81E9-F12A3AC6FEFB}" srcOrd="2" destOrd="0" parTransId="{A566B356-064D-4491-B394-65F574F5E039}" sibTransId="{F423CAE0-32F6-4BD3-B02B-9B0E509A5204}"/>
    <dgm:cxn modelId="{6C9AA022-DA7D-4F67-8620-AAEB59E9B1B6}" type="presOf" srcId="{71007181-197F-490B-B422-48CC79240C6B}" destId="{EECB15E7-6A78-41ED-B553-D35980C9CE65}" srcOrd="0" destOrd="0" presId="urn:microsoft.com/office/officeart/2005/8/layout/vList2"/>
    <dgm:cxn modelId="{3F040718-4E2C-455E-A89E-8864184300A6}" type="presOf" srcId="{BD05ED89-3382-409D-AE8A-89EAAA0A0311}" destId="{5846995D-0DB8-441F-9199-63544B9CCA36}" srcOrd="0" destOrd="1" presId="urn:microsoft.com/office/officeart/2005/8/layout/vList2"/>
    <dgm:cxn modelId="{2CF7C299-93C9-444F-9A1F-8DEE488AF273}" type="presOf" srcId="{37A32F4C-7FFA-4C97-8A59-5366ED89241C}" destId="{B43AD595-69B2-4E85-AB0C-F9BC7BA710DA}" srcOrd="0" destOrd="0" presId="urn:microsoft.com/office/officeart/2005/8/layout/vList2"/>
    <dgm:cxn modelId="{B1CEFBF3-47D0-4A90-AD8F-F5F4E40B93E7}" srcId="{1CFDFE6F-1AA4-40AE-8591-5632EC131B9B}" destId="{7AC1CCEF-B5CD-4427-B03E-4C11EEA2115F}" srcOrd="3" destOrd="0" parTransId="{5F5A6975-7BFE-4119-BD80-789AEE62E408}" sibTransId="{2EFB4FF2-35A4-4DEA-B7F9-D603BAB32513}"/>
    <dgm:cxn modelId="{B6A86720-E562-4FD6-B6BF-DF7E321C6784}" srcId="{7A5B7F85-265F-4AA2-8592-A29A15A1F8EE}" destId="{CAFF526A-C47A-462B-A950-D4D7B47C9302}" srcOrd="0" destOrd="0" parTransId="{80A04389-3A61-45D7-85DB-C85526518F69}" sibTransId="{2FB505CA-B6E1-4160-8E11-98098725F73B}"/>
    <dgm:cxn modelId="{241E8152-A4A9-4809-AF1F-B369ED5F4A7F}" srcId="{D39CD3C9-6527-475C-81E9-F12A3AC6FEFB}" destId="{71007181-197F-490B-B422-48CC79240C6B}" srcOrd="0" destOrd="0" parTransId="{CFC66EA1-4F0A-41A9-B900-E2F23C9BD7F8}" sibTransId="{69E44E51-9B30-4A34-A188-E964F13A9AC4}"/>
    <dgm:cxn modelId="{68F85FD0-3AD8-4B73-B34F-EC40FFB267A0}" type="presOf" srcId="{7AC1CCEF-B5CD-4427-B03E-4C11EEA2115F}" destId="{574DCDA7-6168-431D-9285-28CB4F400890}" srcOrd="0" destOrd="3" presId="urn:microsoft.com/office/officeart/2005/8/layout/vList2"/>
    <dgm:cxn modelId="{364F273E-0C47-4664-8B36-394CA52D55AA}" srcId="{ECDB3990-E8D5-4A22-A5D7-DDE163AA2751}" destId="{1CFDFE6F-1AA4-40AE-8591-5632EC131B9B}" srcOrd="1" destOrd="0" parTransId="{1402E0D8-5AFF-492B-BEF2-808B56FB87CF}" sibTransId="{F49FA942-6F74-4103-BD92-7D059E2F7AC7}"/>
    <dgm:cxn modelId="{605AD66C-B3FD-4964-AD02-5720BE4464B6}" srcId="{D39CD3C9-6527-475C-81E9-F12A3AC6FEFB}" destId="{AB4859E3-8D33-4829-A08D-28E7E559785A}" srcOrd="1" destOrd="0" parTransId="{0CD65AAF-BECB-4722-AC48-EED5F93D2824}" sibTransId="{8EFE2A90-53E5-4E9C-A9FC-119C36B2AECD}"/>
    <dgm:cxn modelId="{D2205B6C-4551-4F51-ADEE-0009C4D8CDAC}" srcId="{37A32F4C-7FFA-4C97-8A59-5366ED89241C}" destId="{5C04C730-5B93-4BB9-9A17-D617EE32DDCC}" srcOrd="2" destOrd="0" parTransId="{BAC1C992-C28C-48F6-8173-26652C912A13}" sibTransId="{762CAC52-C7AB-4454-8F09-7F7B39DA4E4C}"/>
    <dgm:cxn modelId="{14EA997D-F690-4B5F-91B0-A6E5561982BA}" srcId="{37A32F4C-7FFA-4C97-8A59-5366ED89241C}" destId="{A79BF726-B0BC-496F-ABB3-22F512225722}" srcOrd="1" destOrd="0" parTransId="{582C1655-DD37-4870-8CDA-D1BA43C48709}" sibTransId="{931F7368-E046-4A42-9A08-E1882E99B716}"/>
    <dgm:cxn modelId="{9DA7549E-70BB-49C4-AC85-3E8941635B9C}" type="presOf" srcId="{BB9452E3-42BD-4EF3-A2A6-F47F3962AE56}" destId="{FCB37693-DD79-4B53-B9B0-B3DD46E92D0B}" srcOrd="0" destOrd="0" presId="urn:microsoft.com/office/officeart/2005/8/layout/vList2"/>
    <dgm:cxn modelId="{CAECCF53-6B3C-45E2-9293-EF9938D3C71E}" srcId="{7A5B7F85-265F-4AA2-8592-A29A15A1F8EE}" destId="{BD05ED89-3382-409D-AE8A-89EAAA0A0311}" srcOrd="1" destOrd="0" parTransId="{53B144D6-AFE2-4925-AB76-DC1BAE4A1ACF}" sibTransId="{C2695375-5B89-4909-A0E6-8DB0F8C3700F}"/>
    <dgm:cxn modelId="{70AD3910-705A-439D-8697-7DB1E6A60018}" type="presOf" srcId="{7A5B7F85-265F-4AA2-8592-A29A15A1F8EE}" destId="{6DF1BB06-6E6A-4B5B-8E48-8CEFCC9B195B}" srcOrd="0" destOrd="0" presId="urn:microsoft.com/office/officeart/2005/8/layout/vList2"/>
    <dgm:cxn modelId="{8B7C3775-A407-4A7F-A2FC-1D58BE71EC94}" srcId="{37A32F4C-7FFA-4C97-8A59-5366ED89241C}" destId="{BB9452E3-42BD-4EF3-A2A6-F47F3962AE56}" srcOrd="0" destOrd="0" parTransId="{4BD146AC-2BE1-4581-8C8D-FB1CFB29675E}" sibTransId="{551E4136-86AB-4986-9BA3-060572C0D3AE}"/>
    <dgm:cxn modelId="{1BAFCA36-886A-4604-AEFB-DB2A231101CD}" srcId="{1CFDFE6F-1AA4-40AE-8591-5632EC131B9B}" destId="{16D3894C-7228-49B7-8BF2-D57C79EC7DFD}" srcOrd="0" destOrd="0" parTransId="{FB0A6712-4B4B-424C-A13B-E47846AC8BED}" sibTransId="{CEFDE8D2-14CA-4483-A501-677733503747}"/>
    <dgm:cxn modelId="{2C8FE860-5C4D-4433-8333-C80668D85740}" type="presParOf" srcId="{6652C1B7-3AD2-438B-91E6-80909554F060}" destId="{6DF1BB06-6E6A-4B5B-8E48-8CEFCC9B195B}" srcOrd="0" destOrd="0" presId="urn:microsoft.com/office/officeart/2005/8/layout/vList2"/>
    <dgm:cxn modelId="{18B4E18D-414D-45BC-BDF2-0832EA4F8317}" type="presParOf" srcId="{6652C1B7-3AD2-438B-91E6-80909554F060}" destId="{5846995D-0DB8-441F-9199-63544B9CCA36}" srcOrd="1" destOrd="0" presId="urn:microsoft.com/office/officeart/2005/8/layout/vList2"/>
    <dgm:cxn modelId="{C2021E47-1F1D-4658-A272-E4947D87C270}" type="presParOf" srcId="{6652C1B7-3AD2-438B-91E6-80909554F060}" destId="{7A524C0F-8419-41BB-BE4A-355C08ABAF12}" srcOrd="2" destOrd="0" presId="urn:microsoft.com/office/officeart/2005/8/layout/vList2"/>
    <dgm:cxn modelId="{F4B9B9B2-09A3-42D0-ACA9-BA7E15394B97}" type="presParOf" srcId="{6652C1B7-3AD2-438B-91E6-80909554F060}" destId="{574DCDA7-6168-431D-9285-28CB4F400890}" srcOrd="3" destOrd="0" presId="urn:microsoft.com/office/officeart/2005/8/layout/vList2"/>
    <dgm:cxn modelId="{A14A8AF8-9B89-415B-A2E3-1525E9229D9F}" type="presParOf" srcId="{6652C1B7-3AD2-438B-91E6-80909554F060}" destId="{82888146-3618-4183-B5F3-B54465E5FAEE}" srcOrd="4" destOrd="0" presId="urn:microsoft.com/office/officeart/2005/8/layout/vList2"/>
    <dgm:cxn modelId="{6D8A1F32-37E4-4B3F-B1D4-FC6F4C902E01}" type="presParOf" srcId="{6652C1B7-3AD2-438B-91E6-80909554F060}" destId="{EECB15E7-6A78-41ED-B553-D35980C9CE65}" srcOrd="5" destOrd="0" presId="urn:microsoft.com/office/officeart/2005/8/layout/vList2"/>
    <dgm:cxn modelId="{C9E2493B-2E6C-4851-8638-C2B8D9084891}" type="presParOf" srcId="{6652C1B7-3AD2-438B-91E6-80909554F060}" destId="{B43AD595-69B2-4E85-AB0C-F9BC7BA710DA}" srcOrd="6" destOrd="0" presId="urn:microsoft.com/office/officeart/2005/8/layout/vList2"/>
    <dgm:cxn modelId="{CBCC1C1D-C219-4974-BC3F-E88A591C406F}" type="presParOf" srcId="{6652C1B7-3AD2-438B-91E6-80909554F060}" destId="{FCB37693-DD79-4B53-B9B0-B3DD46E92D0B}" srcOrd="7"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AF027A0-DE7D-49E8-8D3B-25BBDA6FC3BF}"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9EC2F4A3-E801-46EC-982C-F16CEBEA2074}">
      <dgm:prSet/>
      <dgm:spPr/>
      <dgm:t>
        <a:bodyPr/>
        <a:lstStyle/>
        <a:p>
          <a:pPr rtl="0"/>
          <a:r>
            <a:rPr lang="en-US" dirty="0" smtClean="0"/>
            <a:t>Use the NOLOCK hint to remove locking overhead</a:t>
          </a:r>
          <a:endParaRPr lang="en-US" dirty="0"/>
        </a:p>
      </dgm:t>
    </dgm:pt>
    <dgm:pt modelId="{50F897CD-1B9A-4E9B-871C-853FD9C79D31}" type="parTrans" cxnId="{79AE243D-B4C0-4D97-859D-79012ADB59A1}">
      <dgm:prSet/>
      <dgm:spPr/>
      <dgm:t>
        <a:bodyPr/>
        <a:lstStyle/>
        <a:p>
          <a:endParaRPr lang="en-US"/>
        </a:p>
      </dgm:t>
    </dgm:pt>
    <dgm:pt modelId="{FFE7BD86-037D-4816-B727-1DDFEF709A55}" type="sibTrans" cxnId="{79AE243D-B4C0-4D97-859D-79012ADB59A1}">
      <dgm:prSet/>
      <dgm:spPr/>
      <dgm:t>
        <a:bodyPr/>
        <a:lstStyle/>
        <a:p>
          <a:endParaRPr lang="en-US"/>
        </a:p>
      </dgm:t>
    </dgm:pt>
    <dgm:pt modelId="{C5F93715-1FED-4A9C-975B-1A4D3B67BE41}">
      <dgm:prSet/>
      <dgm:spPr/>
      <dgm:t>
        <a:bodyPr/>
        <a:lstStyle/>
        <a:p>
          <a:pPr rtl="0"/>
          <a:r>
            <a:rPr lang="en-US" dirty="0" smtClean="0"/>
            <a:t>SELECT only columns </a:t>
          </a:r>
          <a:r>
            <a:rPr lang="en-US" dirty="0" smtClean="0"/>
            <a:t/>
          </a:r>
          <a:br>
            <a:rPr lang="en-US" dirty="0" smtClean="0"/>
          </a:br>
          <a:r>
            <a:rPr lang="en-US" dirty="0" smtClean="0"/>
            <a:t>you </a:t>
          </a:r>
          <a:r>
            <a:rPr lang="en-US" dirty="0" smtClean="0"/>
            <a:t>need</a:t>
          </a:r>
          <a:endParaRPr lang="en-US" dirty="0"/>
        </a:p>
      </dgm:t>
    </dgm:pt>
    <dgm:pt modelId="{B35AD2D3-294A-4377-A3C3-2344744DD697}" type="parTrans" cxnId="{D6B8D920-C19C-4A40-9DD7-1F410F736157}">
      <dgm:prSet/>
      <dgm:spPr/>
      <dgm:t>
        <a:bodyPr/>
        <a:lstStyle/>
        <a:p>
          <a:endParaRPr lang="en-US"/>
        </a:p>
      </dgm:t>
    </dgm:pt>
    <dgm:pt modelId="{56CF849D-DE5A-4470-8410-927DC2424B5A}" type="sibTrans" cxnId="{D6B8D920-C19C-4A40-9DD7-1F410F736157}">
      <dgm:prSet/>
      <dgm:spPr/>
      <dgm:t>
        <a:bodyPr/>
        <a:lstStyle/>
        <a:p>
          <a:endParaRPr lang="en-US"/>
        </a:p>
      </dgm:t>
    </dgm:pt>
    <dgm:pt modelId="{A4C12CE7-B006-4D4F-8793-6A4346144174}" type="pres">
      <dgm:prSet presAssocID="{FAF027A0-DE7D-49E8-8D3B-25BBDA6FC3BF}" presName="linear" presStyleCnt="0">
        <dgm:presLayoutVars>
          <dgm:animLvl val="lvl"/>
          <dgm:resizeHandles val="exact"/>
        </dgm:presLayoutVars>
      </dgm:prSet>
      <dgm:spPr/>
      <dgm:t>
        <a:bodyPr/>
        <a:lstStyle/>
        <a:p>
          <a:endParaRPr lang="en-US"/>
        </a:p>
      </dgm:t>
    </dgm:pt>
    <dgm:pt modelId="{CBB61994-F87B-4D61-A644-B645D8A40857}" type="pres">
      <dgm:prSet presAssocID="{9EC2F4A3-E801-46EC-982C-F16CEBEA2074}" presName="parentText" presStyleLbl="node1" presStyleIdx="0" presStyleCnt="2">
        <dgm:presLayoutVars>
          <dgm:chMax val="0"/>
          <dgm:bulletEnabled val="1"/>
        </dgm:presLayoutVars>
      </dgm:prSet>
      <dgm:spPr/>
      <dgm:t>
        <a:bodyPr/>
        <a:lstStyle/>
        <a:p>
          <a:endParaRPr lang="en-US"/>
        </a:p>
      </dgm:t>
    </dgm:pt>
    <dgm:pt modelId="{A8E4C25E-3126-4EE6-BAAC-498BDF8874E5}" type="pres">
      <dgm:prSet presAssocID="{FFE7BD86-037D-4816-B727-1DDFEF709A55}" presName="spacer" presStyleCnt="0"/>
      <dgm:spPr/>
    </dgm:pt>
    <dgm:pt modelId="{46DCA931-1771-4B11-9777-53D70CCA9F8A}" type="pres">
      <dgm:prSet presAssocID="{C5F93715-1FED-4A9C-975B-1A4D3B67BE41}" presName="parentText" presStyleLbl="node1" presStyleIdx="1" presStyleCnt="2">
        <dgm:presLayoutVars>
          <dgm:chMax val="0"/>
          <dgm:bulletEnabled val="1"/>
        </dgm:presLayoutVars>
      </dgm:prSet>
      <dgm:spPr/>
      <dgm:t>
        <a:bodyPr/>
        <a:lstStyle/>
        <a:p>
          <a:endParaRPr lang="en-US"/>
        </a:p>
      </dgm:t>
    </dgm:pt>
  </dgm:ptLst>
  <dgm:cxnLst>
    <dgm:cxn modelId="{F97C6111-9499-4FF7-AA01-EA73B630284D}" type="presOf" srcId="{FAF027A0-DE7D-49E8-8D3B-25BBDA6FC3BF}" destId="{A4C12CE7-B006-4D4F-8793-6A4346144174}" srcOrd="0" destOrd="0" presId="urn:microsoft.com/office/officeart/2005/8/layout/vList2"/>
    <dgm:cxn modelId="{28F67962-09DC-49CB-A340-86EF7F5D6F6C}" type="presOf" srcId="{9EC2F4A3-E801-46EC-982C-F16CEBEA2074}" destId="{CBB61994-F87B-4D61-A644-B645D8A40857}" srcOrd="0" destOrd="0" presId="urn:microsoft.com/office/officeart/2005/8/layout/vList2"/>
    <dgm:cxn modelId="{8DB6A924-F3C8-4602-A044-F154AF7F8F7D}" type="presOf" srcId="{C5F93715-1FED-4A9C-975B-1A4D3B67BE41}" destId="{46DCA931-1771-4B11-9777-53D70CCA9F8A}" srcOrd="0" destOrd="0" presId="urn:microsoft.com/office/officeart/2005/8/layout/vList2"/>
    <dgm:cxn modelId="{79AE243D-B4C0-4D97-859D-79012ADB59A1}" srcId="{FAF027A0-DE7D-49E8-8D3B-25BBDA6FC3BF}" destId="{9EC2F4A3-E801-46EC-982C-F16CEBEA2074}" srcOrd="0" destOrd="0" parTransId="{50F897CD-1B9A-4E9B-871C-853FD9C79D31}" sibTransId="{FFE7BD86-037D-4816-B727-1DDFEF709A55}"/>
    <dgm:cxn modelId="{D6B8D920-C19C-4A40-9DD7-1F410F736157}" srcId="{FAF027A0-DE7D-49E8-8D3B-25BBDA6FC3BF}" destId="{C5F93715-1FED-4A9C-975B-1A4D3B67BE41}" srcOrd="1" destOrd="0" parTransId="{B35AD2D3-294A-4377-A3C3-2344744DD697}" sibTransId="{56CF849D-DE5A-4470-8410-927DC2424B5A}"/>
    <dgm:cxn modelId="{88EC3287-A835-4C71-AFEB-5D44AC158295}" type="presParOf" srcId="{A4C12CE7-B006-4D4F-8793-6A4346144174}" destId="{CBB61994-F87B-4D61-A644-B645D8A40857}" srcOrd="0" destOrd="0" presId="urn:microsoft.com/office/officeart/2005/8/layout/vList2"/>
    <dgm:cxn modelId="{E56ECF76-4E4E-474B-9FA9-0656DEF5F18A}" type="presParOf" srcId="{A4C12CE7-B006-4D4F-8793-6A4346144174}" destId="{A8E4C25E-3126-4EE6-BAAC-498BDF8874E5}" srcOrd="1" destOrd="0" presId="urn:microsoft.com/office/officeart/2005/8/layout/vList2"/>
    <dgm:cxn modelId="{FAD44FCB-D262-4F73-B0D5-5E59171CD394}" type="presParOf" srcId="{A4C12CE7-B006-4D4F-8793-6A4346144174}" destId="{46DCA931-1771-4B11-9777-53D70CCA9F8A}" srcOrd="2"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F938513-7E7F-42A5-99AA-DDE104E595DC}"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20CCDF98-95FC-454D-A036-CF34A0AC4666}">
      <dgm:prSet/>
      <dgm:spPr/>
      <dgm:t>
        <a:bodyPr/>
        <a:lstStyle/>
        <a:p>
          <a:pPr rtl="0"/>
          <a:r>
            <a:rPr lang="en-US" dirty="0" smtClean="0"/>
            <a:t>Make data types as narrow as possible</a:t>
          </a:r>
          <a:endParaRPr lang="en-US" dirty="0"/>
        </a:p>
      </dgm:t>
    </dgm:pt>
    <dgm:pt modelId="{D730B8D7-27A5-46E7-A6E1-FA2F75AF4322}" type="parTrans" cxnId="{61972BE3-8347-432F-BF7D-2CEDBBDEBF36}">
      <dgm:prSet/>
      <dgm:spPr/>
      <dgm:t>
        <a:bodyPr/>
        <a:lstStyle/>
        <a:p>
          <a:endParaRPr lang="en-US"/>
        </a:p>
      </dgm:t>
    </dgm:pt>
    <dgm:pt modelId="{281F627A-7664-4FF1-B02C-4FB27CDDDD25}" type="sibTrans" cxnId="{61972BE3-8347-432F-BF7D-2CEDBBDEBF36}">
      <dgm:prSet/>
      <dgm:spPr/>
      <dgm:t>
        <a:bodyPr/>
        <a:lstStyle/>
        <a:p>
          <a:endParaRPr lang="en-US"/>
        </a:p>
      </dgm:t>
    </dgm:pt>
    <dgm:pt modelId="{7C2568FB-F9FC-4801-8F03-1E2978955B81}">
      <dgm:prSet/>
      <dgm:spPr/>
      <dgm:t>
        <a:bodyPr/>
        <a:lstStyle/>
        <a:p>
          <a:pPr rtl="0"/>
          <a:r>
            <a:rPr lang="en-US" dirty="0" smtClean="0"/>
            <a:t>Do not perform excessive casting</a:t>
          </a:r>
          <a:endParaRPr lang="en-US" dirty="0"/>
        </a:p>
      </dgm:t>
    </dgm:pt>
    <dgm:pt modelId="{03480A72-2CF7-48F6-8E0E-3089159AB310}" type="parTrans" cxnId="{C8295245-32C2-489A-818A-09EDC2BA9D97}">
      <dgm:prSet/>
      <dgm:spPr/>
      <dgm:t>
        <a:bodyPr/>
        <a:lstStyle/>
        <a:p>
          <a:endParaRPr lang="en-US"/>
        </a:p>
      </dgm:t>
    </dgm:pt>
    <dgm:pt modelId="{C4FC6BCF-FA22-4E9C-BC94-446CF0CD479B}" type="sibTrans" cxnId="{C8295245-32C2-489A-818A-09EDC2BA9D97}">
      <dgm:prSet/>
      <dgm:spPr/>
      <dgm:t>
        <a:bodyPr/>
        <a:lstStyle/>
        <a:p>
          <a:endParaRPr lang="en-US"/>
        </a:p>
      </dgm:t>
    </dgm:pt>
    <dgm:pt modelId="{059A49BA-2A49-4B32-B1C7-6D03047751BF}">
      <dgm:prSet/>
      <dgm:spPr/>
      <dgm:t>
        <a:bodyPr/>
        <a:lstStyle/>
        <a:p>
          <a:pPr rtl="0"/>
          <a:r>
            <a:rPr lang="en-US" dirty="0" smtClean="0"/>
            <a:t>Watch precision issues with </a:t>
          </a:r>
          <a:r>
            <a:rPr lang="en-US" b="1" dirty="0" smtClean="0"/>
            <a:t>money, </a:t>
          </a:r>
          <a:r>
            <a:rPr lang="en-US" b="1" dirty="0" smtClean="0"/>
            <a:t>float</a:t>
          </a:r>
          <a:r>
            <a:rPr lang="en-US" dirty="0" smtClean="0"/>
            <a:t> </a:t>
          </a:r>
          <a:br>
            <a:rPr lang="en-US" dirty="0" smtClean="0"/>
          </a:br>
          <a:r>
            <a:rPr lang="en-US" dirty="0" smtClean="0"/>
            <a:t>and </a:t>
          </a:r>
          <a:r>
            <a:rPr lang="en-US" b="1" dirty="0" smtClean="0"/>
            <a:t>decimal</a:t>
          </a:r>
          <a:endParaRPr lang="en-US" dirty="0" smtClean="0"/>
        </a:p>
      </dgm:t>
    </dgm:pt>
    <dgm:pt modelId="{45E7673D-6CB2-4B93-AE51-EAF92D3E9A14}" type="parTrans" cxnId="{922A0BA3-3722-4FF7-9C38-D18346FD13FF}">
      <dgm:prSet/>
      <dgm:spPr/>
      <dgm:t>
        <a:bodyPr/>
        <a:lstStyle/>
        <a:p>
          <a:endParaRPr lang="en-US"/>
        </a:p>
      </dgm:t>
    </dgm:pt>
    <dgm:pt modelId="{D0175D3D-92D9-42EC-B361-E019D73855E0}" type="sibTrans" cxnId="{922A0BA3-3722-4FF7-9C38-D18346FD13FF}">
      <dgm:prSet/>
      <dgm:spPr/>
      <dgm:t>
        <a:bodyPr/>
        <a:lstStyle/>
        <a:p>
          <a:endParaRPr lang="en-US"/>
        </a:p>
      </dgm:t>
    </dgm:pt>
    <dgm:pt modelId="{0C49B14A-E8B0-4F79-81E2-AF6C46402504}">
      <dgm:prSet/>
      <dgm:spPr/>
      <dgm:t>
        <a:bodyPr/>
        <a:lstStyle/>
        <a:p>
          <a:pPr rtl="0"/>
          <a:r>
            <a:rPr lang="en-US" dirty="0" smtClean="0"/>
            <a:t>Look out for date conversions</a:t>
          </a:r>
        </a:p>
      </dgm:t>
    </dgm:pt>
    <dgm:pt modelId="{15EC2602-7047-4C1C-BBF3-B192838666E9}" type="parTrans" cxnId="{0CD8A04D-BAA5-46C2-8A0C-94100603D902}">
      <dgm:prSet/>
      <dgm:spPr/>
      <dgm:t>
        <a:bodyPr/>
        <a:lstStyle/>
        <a:p>
          <a:endParaRPr lang="en-US"/>
        </a:p>
      </dgm:t>
    </dgm:pt>
    <dgm:pt modelId="{9D56DFA3-7A89-4D5E-B18F-1FFB7B9E6EB1}" type="sibTrans" cxnId="{0CD8A04D-BAA5-46C2-8A0C-94100603D902}">
      <dgm:prSet/>
      <dgm:spPr/>
      <dgm:t>
        <a:bodyPr/>
        <a:lstStyle/>
        <a:p>
          <a:endParaRPr lang="en-US"/>
        </a:p>
      </dgm:t>
    </dgm:pt>
    <dgm:pt modelId="{E59356DA-68A3-4628-8645-CAF4F408D96D}" type="pres">
      <dgm:prSet presAssocID="{2F938513-7E7F-42A5-99AA-DDE104E595DC}" presName="linear" presStyleCnt="0">
        <dgm:presLayoutVars>
          <dgm:animLvl val="lvl"/>
          <dgm:resizeHandles val="exact"/>
        </dgm:presLayoutVars>
      </dgm:prSet>
      <dgm:spPr/>
      <dgm:t>
        <a:bodyPr/>
        <a:lstStyle/>
        <a:p>
          <a:endParaRPr lang="en-US"/>
        </a:p>
      </dgm:t>
    </dgm:pt>
    <dgm:pt modelId="{F7E3DBA3-9EE4-4AAC-986C-589136AC8755}" type="pres">
      <dgm:prSet presAssocID="{20CCDF98-95FC-454D-A036-CF34A0AC4666}" presName="parentText" presStyleLbl="node1" presStyleIdx="0" presStyleCnt="4">
        <dgm:presLayoutVars>
          <dgm:chMax val="0"/>
          <dgm:bulletEnabled val="1"/>
        </dgm:presLayoutVars>
      </dgm:prSet>
      <dgm:spPr/>
      <dgm:t>
        <a:bodyPr/>
        <a:lstStyle/>
        <a:p>
          <a:endParaRPr lang="en-US"/>
        </a:p>
      </dgm:t>
    </dgm:pt>
    <dgm:pt modelId="{40BD4DCB-C738-4D32-A193-A86F4FE1605D}" type="pres">
      <dgm:prSet presAssocID="{281F627A-7664-4FF1-B02C-4FB27CDDDD25}" presName="spacer" presStyleCnt="0"/>
      <dgm:spPr/>
    </dgm:pt>
    <dgm:pt modelId="{D91B7E60-E73B-4FAE-B4EB-F17623986553}" type="pres">
      <dgm:prSet presAssocID="{7C2568FB-F9FC-4801-8F03-1E2978955B81}" presName="parentText" presStyleLbl="node1" presStyleIdx="1" presStyleCnt="4">
        <dgm:presLayoutVars>
          <dgm:chMax val="0"/>
          <dgm:bulletEnabled val="1"/>
        </dgm:presLayoutVars>
      </dgm:prSet>
      <dgm:spPr/>
      <dgm:t>
        <a:bodyPr/>
        <a:lstStyle/>
        <a:p>
          <a:endParaRPr lang="en-US"/>
        </a:p>
      </dgm:t>
    </dgm:pt>
    <dgm:pt modelId="{C039A195-A884-43D3-8F58-7F4CBE9294D9}" type="pres">
      <dgm:prSet presAssocID="{C4FC6BCF-FA22-4E9C-BC94-446CF0CD479B}" presName="spacer" presStyleCnt="0"/>
      <dgm:spPr/>
    </dgm:pt>
    <dgm:pt modelId="{EF84DC9C-A2F2-42B3-BA45-595509F326D8}" type="pres">
      <dgm:prSet presAssocID="{059A49BA-2A49-4B32-B1C7-6D03047751BF}" presName="parentText" presStyleLbl="node1" presStyleIdx="2" presStyleCnt="4">
        <dgm:presLayoutVars>
          <dgm:chMax val="0"/>
          <dgm:bulletEnabled val="1"/>
        </dgm:presLayoutVars>
      </dgm:prSet>
      <dgm:spPr/>
      <dgm:t>
        <a:bodyPr/>
        <a:lstStyle/>
        <a:p>
          <a:endParaRPr lang="en-US"/>
        </a:p>
      </dgm:t>
    </dgm:pt>
    <dgm:pt modelId="{1A7984AA-0E2E-415C-816A-3E84E46E8ECD}" type="pres">
      <dgm:prSet presAssocID="{D0175D3D-92D9-42EC-B361-E019D73855E0}" presName="spacer" presStyleCnt="0"/>
      <dgm:spPr/>
    </dgm:pt>
    <dgm:pt modelId="{EC9D8A9D-F0E9-49A6-B1F3-FB57AE9F9693}" type="pres">
      <dgm:prSet presAssocID="{0C49B14A-E8B0-4F79-81E2-AF6C46402504}" presName="parentText" presStyleLbl="node1" presStyleIdx="3" presStyleCnt="4">
        <dgm:presLayoutVars>
          <dgm:chMax val="0"/>
          <dgm:bulletEnabled val="1"/>
        </dgm:presLayoutVars>
      </dgm:prSet>
      <dgm:spPr/>
      <dgm:t>
        <a:bodyPr/>
        <a:lstStyle/>
        <a:p>
          <a:endParaRPr lang="en-US"/>
        </a:p>
      </dgm:t>
    </dgm:pt>
  </dgm:ptLst>
  <dgm:cxnLst>
    <dgm:cxn modelId="{BC0FB51A-A429-4C37-8326-0787EE185723}" type="presOf" srcId="{2F938513-7E7F-42A5-99AA-DDE104E595DC}" destId="{E59356DA-68A3-4628-8645-CAF4F408D96D}" srcOrd="0" destOrd="0" presId="urn:microsoft.com/office/officeart/2005/8/layout/vList2"/>
    <dgm:cxn modelId="{922A0BA3-3722-4FF7-9C38-D18346FD13FF}" srcId="{2F938513-7E7F-42A5-99AA-DDE104E595DC}" destId="{059A49BA-2A49-4B32-B1C7-6D03047751BF}" srcOrd="2" destOrd="0" parTransId="{45E7673D-6CB2-4B93-AE51-EAF92D3E9A14}" sibTransId="{D0175D3D-92D9-42EC-B361-E019D73855E0}"/>
    <dgm:cxn modelId="{CCE6BCD8-05C3-40EC-BCAE-E0A0191167FC}" type="presOf" srcId="{0C49B14A-E8B0-4F79-81E2-AF6C46402504}" destId="{EC9D8A9D-F0E9-49A6-B1F3-FB57AE9F9693}" srcOrd="0" destOrd="0" presId="urn:microsoft.com/office/officeart/2005/8/layout/vList2"/>
    <dgm:cxn modelId="{61972BE3-8347-432F-BF7D-2CEDBBDEBF36}" srcId="{2F938513-7E7F-42A5-99AA-DDE104E595DC}" destId="{20CCDF98-95FC-454D-A036-CF34A0AC4666}" srcOrd="0" destOrd="0" parTransId="{D730B8D7-27A5-46E7-A6E1-FA2F75AF4322}" sibTransId="{281F627A-7664-4FF1-B02C-4FB27CDDDD25}"/>
    <dgm:cxn modelId="{C8295245-32C2-489A-818A-09EDC2BA9D97}" srcId="{2F938513-7E7F-42A5-99AA-DDE104E595DC}" destId="{7C2568FB-F9FC-4801-8F03-1E2978955B81}" srcOrd="1" destOrd="0" parTransId="{03480A72-2CF7-48F6-8E0E-3089159AB310}" sibTransId="{C4FC6BCF-FA22-4E9C-BC94-446CF0CD479B}"/>
    <dgm:cxn modelId="{B7D13A68-25B4-4EB9-BC55-B85B99863E41}" type="presOf" srcId="{059A49BA-2A49-4B32-B1C7-6D03047751BF}" destId="{EF84DC9C-A2F2-42B3-BA45-595509F326D8}" srcOrd="0" destOrd="0" presId="urn:microsoft.com/office/officeart/2005/8/layout/vList2"/>
    <dgm:cxn modelId="{F45FC385-7665-48A6-851E-0883BCCE55F4}" type="presOf" srcId="{7C2568FB-F9FC-4801-8F03-1E2978955B81}" destId="{D91B7E60-E73B-4FAE-B4EB-F17623986553}" srcOrd="0" destOrd="0" presId="urn:microsoft.com/office/officeart/2005/8/layout/vList2"/>
    <dgm:cxn modelId="{0CD8A04D-BAA5-46C2-8A0C-94100603D902}" srcId="{2F938513-7E7F-42A5-99AA-DDE104E595DC}" destId="{0C49B14A-E8B0-4F79-81E2-AF6C46402504}" srcOrd="3" destOrd="0" parTransId="{15EC2602-7047-4C1C-BBF3-B192838666E9}" sibTransId="{9D56DFA3-7A89-4D5E-B18F-1FFB7B9E6EB1}"/>
    <dgm:cxn modelId="{ACAE2D2F-61E9-463B-B172-763EF4354274}" type="presOf" srcId="{20CCDF98-95FC-454D-A036-CF34A0AC4666}" destId="{F7E3DBA3-9EE4-4AAC-986C-589136AC8755}" srcOrd="0" destOrd="0" presId="urn:microsoft.com/office/officeart/2005/8/layout/vList2"/>
    <dgm:cxn modelId="{E1772E73-C1CC-45EB-8408-2311A34D6D2D}" type="presParOf" srcId="{E59356DA-68A3-4628-8645-CAF4F408D96D}" destId="{F7E3DBA3-9EE4-4AAC-986C-589136AC8755}" srcOrd="0" destOrd="0" presId="urn:microsoft.com/office/officeart/2005/8/layout/vList2"/>
    <dgm:cxn modelId="{CF47417D-63B3-46A8-8C9C-ADCB32607AF9}" type="presParOf" srcId="{E59356DA-68A3-4628-8645-CAF4F408D96D}" destId="{40BD4DCB-C738-4D32-A193-A86F4FE1605D}" srcOrd="1" destOrd="0" presId="urn:microsoft.com/office/officeart/2005/8/layout/vList2"/>
    <dgm:cxn modelId="{D883B79B-8E03-4EA6-B7C6-486FFF6214F8}" type="presParOf" srcId="{E59356DA-68A3-4628-8645-CAF4F408D96D}" destId="{D91B7E60-E73B-4FAE-B4EB-F17623986553}" srcOrd="2" destOrd="0" presId="urn:microsoft.com/office/officeart/2005/8/layout/vList2"/>
    <dgm:cxn modelId="{BC30A273-FB8F-4B2D-8619-953CDE374280}" type="presParOf" srcId="{E59356DA-68A3-4628-8645-CAF4F408D96D}" destId="{C039A195-A884-43D3-8F58-7F4CBE9294D9}" srcOrd="3" destOrd="0" presId="urn:microsoft.com/office/officeart/2005/8/layout/vList2"/>
    <dgm:cxn modelId="{2B192B2F-5753-4F80-89F9-F74F3BC7689D}" type="presParOf" srcId="{E59356DA-68A3-4628-8645-CAF4F408D96D}" destId="{EF84DC9C-A2F2-42B3-BA45-595509F326D8}" srcOrd="4" destOrd="0" presId="urn:microsoft.com/office/officeart/2005/8/layout/vList2"/>
    <dgm:cxn modelId="{66DD118B-F72B-41FB-8F7F-9FD3766A173B}" type="presParOf" srcId="{E59356DA-68A3-4628-8645-CAF4F408D96D}" destId="{1A7984AA-0E2E-415C-816A-3E84E46E8ECD}" srcOrd="5" destOrd="0" presId="urn:microsoft.com/office/officeart/2005/8/layout/vList2"/>
    <dgm:cxn modelId="{31DDA822-47AE-4B75-981C-6541735ACA44}" type="presParOf" srcId="{E59356DA-68A3-4628-8645-CAF4F408D96D}" destId="{EC9D8A9D-F0E9-49A6-B1F3-FB57AE9F9693}"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ED1A2A-ABC3-4A6B-8A49-3B292E6FA62E}" type="doc">
      <dgm:prSet loTypeId="urn:microsoft.com/office/officeart/2005/8/layout/vList2" loCatId="list" qsTypeId="urn:microsoft.com/office/officeart/2005/8/quickstyle/simple3" qsCatId="simple" csTypeId="urn:microsoft.com/office/officeart/2005/8/colors/accent2_2" csCatId="accent2"/>
      <dgm:spPr/>
      <dgm:t>
        <a:bodyPr/>
        <a:lstStyle/>
        <a:p>
          <a:endParaRPr lang="en-US"/>
        </a:p>
      </dgm:t>
    </dgm:pt>
    <dgm:pt modelId="{8A9ECA8C-170F-4B36-9E7A-1BA10A532320}">
      <dgm:prSet/>
      <dgm:spPr/>
      <dgm:t>
        <a:bodyPr/>
        <a:lstStyle/>
        <a:p>
          <a:pPr rtl="0"/>
          <a:r>
            <a:rPr lang="en-US" smtClean="0"/>
            <a:t>Better drivers</a:t>
          </a:r>
          <a:endParaRPr lang="en-US"/>
        </a:p>
      </dgm:t>
    </dgm:pt>
    <dgm:pt modelId="{D0D1C3A0-B16B-46EF-82BC-D76341F838B4}" type="parTrans" cxnId="{4D8A64B7-3CEF-4E52-952E-CF9B2A31D59F}">
      <dgm:prSet/>
      <dgm:spPr/>
      <dgm:t>
        <a:bodyPr/>
        <a:lstStyle/>
        <a:p>
          <a:endParaRPr lang="en-US"/>
        </a:p>
      </dgm:t>
    </dgm:pt>
    <dgm:pt modelId="{41B0682F-F259-48BB-B9F6-7D13A2E25754}" type="sibTrans" cxnId="{4D8A64B7-3CEF-4E52-952E-CF9B2A31D59F}">
      <dgm:prSet/>
      <dgm:spPr/>
      <dgm:t>
        <a:bodyPr/>
        <a:lstStyle/>
        <a:p>
          <a:endParaRPr lang="en-US"/>
        </a:p>
      </dgm:t>
    </dgm:pt>
    <dgm:pt modelId="{5EE3928A-71EA-4A5C-A43D-CE74D0887CAF}">
      <dgm:prSet/>
      <dgm:spPr/>
      <dgm:t>
        <a:bodyPr/>
        <a:lstStyle/>
        <a:p>
          <a:pPr rtl="0"/>
          <a:r>
            <a:rPr lang="en-US" smtClean="0"/>
            <a:t>Driver configuration</a:t>
          </a:r>
          <a:endParaRPr lang="en-US"/>
        </a:p>
      </dgm:t>
    </dgm:pt>
    <dgm:pt modelId="{6323FA08-5DFD-4259-812E-1A4A2DB611D9}" type="parTrans" cxnId="{7A158E2F-EAAD-4C9D-92F3-B4A9170E70F5}">
      <dgm:prSet/>
      <dgm:spPr/>
      <dgm:t>
        <a:bodyPr/>
        <a:lstStyle/>
        <a:p>
          <a:endParaRPr lang="en-US"/>
        </a:p>
      </dgm:t>
    </dgm:pt>
    <dgm:pt modelId="{2F2AD386-0D41-4F9E-8A46-793E86FA67E8}" type="sibTrans" cxnId="{7A158E2F-EAAD-4C9D-92F3-B4A9170E70F5}">
      <dgm:prSet/>
      <dgm:spPr/>
      <dgm:t>
        <a:bodyPr/>
        <a:lstStyle/>
        <a:p>
          <a:endParaRPr lang="en-US"/>
        </a:p>
      </dgm:t>
    </dgm:pt>
    <dgm:pt modelId="{84DA9FE1-7906-44CA-93FE-4316DE18D499}">
      <dgm:prSet/>
      <dgm:spPr/>
      <dgm:t>
        <a:bodyPr/>
        <a:lstStyle/>
        <a:p>
          <a:pPr rtl="0"/>
          <a:r>
            <a:rPr lang="en-US" smtClean="0"/>
            <a:t>I/O and Network optimization</a:t>
          </a:r>
          <a:endParaRPr lang="en-US"/>
        </a:p>
      </dgm:t>
    </dgm:pt>
    <dgm:pt modelId="{64F6788D-F7F3-49AD-AFC4-F9E90A4955FC}" type="parTrans" cxnId="{173B01FF-818B-49C6-80FE-D45BFEAD1A2E}">
      <dgm:prSet/>
      <dgm:spPr/>
      <dgm:t>
        <a:bodyPr/>
        <a:lstStyle/>
        <a:p>
          <a:endParaRPr lang="en-US"/>
        </a:p>
      </dgm:t>
    </dgm:pt>
    <dgm:pt modelId="{20EABE61-E07C-4C19-A38F-B07551D46DDD}" type="sibTrans" cxnId="{173B01FF-818B-49C6-80FE-D45BFEAD1A2E}">
      <dgm:prSet/>
      <dgm:spPr/>
      <dgm:t>
        <a:bodyPr/>
        <a:lstStyle/>
        <a:p>
          <a:endParaRPr lang="en-US"/>
        </a:p>
      </dgm:t>
    </dgm:pt>
    <dgm:pt modelId="{DD2C1671-D5A7-4DDF-8663-5095CE849DEF}" type="pres">
      <dgm:prSet presAssocID="{D8ED1A2A-ABC3-4A6B-8A49-3B292E6FA62E}" presName="linear" presStyleCnt="0">
        <dgm:presLayoutVars>
          <dgm:animLvl val="lvl"/>
          <dgm:resizeHandles val="exact"/>
        </dgm:presLayoutVars>
      </dgm:prSet>
      <dgm:spPr/>
      <dgm:t>
        <a:bodyPr/>
        <a:lstStyle/>
        <a:p>
          <a:endParaRPr lang="en-US"/>
        </a:p>
      </dgm:t>
    </dgm:pt>
    <dgm:pt modelId="{B9163A06-9239-4249-A32F-802FFEF00E72}" type="pres">
      <dgm:prSet presAssocID="{8A9ECA8C-170F-4B36-9E7A-1BA10A532320}" presName="parentText" presStyleLbl="node1" presStyleIdx="0" presStyleCnt="3">
        <dgm:presLayoutVars>
          <dgm:chMax val="0"/>
          <dgm:bulletEnabled val="1"/>
        </dgm:presLayoutVars>
      </dgm:prSet>
      <dgm:spPr/>
      <dgm:t>
        <a:bodyPr/>
        <a:lstStyle/>
        <a:p>
          <a:endParaRPr lang="en-US"/>
        </a:p>
      </dgm:t>
    </dgm:pt>
    <dgm:pt modelId="{FA48DCA3-3322-40F7-8D48-EA8B8014549F}" type="pres">
      <dgm:prSet presAssocID="{41B0682F-F259-48BB-B9F6-7D13A2E25754}" presName="spacer" presStyleCnt="0"/>
      <dgm:spPr/>
    </dgm:pt>
    <dgm:pt modelId="{4516FCF2-E802-4369-A652-1CAF919375A8}" type="pres">
      <dgm:prSet presAssocID="{5EE3928A-71EA-4A5C-A43D-CE74D0887CAF}" presName="parentText" presStyleLbl="node1" presStyleIdx="1" presStyleCnt="3">
        <dgm:presLayoutVars>
          <dgm:chMax val="0"/>
          <dgm:bulletEnabled val="1"/>
        </dgm:presLayoutVars>
      </dgm:prSet>
      <dgm:spPr/>
      <dgm:t>
        <a:bodyPr/>
        <a:lstStyle/>
        <a:p>
          <a:endParaRPr lang="en-US"/>
        </a:p>
      </dgm:t>
    </dgm:pt>
    <dgm:pt modelId="{6261B879-8656-4B8F-A493-EB40CA52C33F}" type="pres">
      <dgm:prSet presAssocID="{2F2AD386-0D41-4F9E-8A46-793E86FA67E8}" presName="spacer" presStyleCnt="0"/>
      <dgm:spPr/>
    </dgm:pt>
    <dgm:pt modelId="{78032809-9945-4CB4-8F85-9B608B5DAB72}" type="pres">
      <dgm:prSet presAssocID="{84DA9FE1-7906-44CA-93FE-4316DE18D499}" presName="parentText" presStyleLbl="node1" presStyleIdx="2" presStyleCnt="3">
        <dgm:presLayoutVars>
          <dgm:chMax val="0"/>
          <dgm:bulletEnabled val="1"/>
        </dgm:presLayoutVars>
      </dgm:prSet>
      <dgm:spPr/>
      <dgm:t>
        <a:bodyPr/>
        <a:lstStyle/>
        <a:p>
          <a:endParaRPr lang="en-US"/>
        </a:p>
      </dgm:t>
    </dgm:pt>
  </dgm:ptLst>
  <dgm:cxnLst>
    <dgm:cxn modelId="{7A158E2F-EAAD-4C9D-92F3-B4A9170E70F5}" srcId="{D8ED1A2A-ABC3-4A6B-8A49-3B292E6FA62E}" destId="{5EE3928A-71EA-4A5C-A43D-CE74D0887CAF}" srcOrd="1" destOrd="0" parTransId="{6323FA08-5DFD-4259-812E-1A4A2DB611D9}" sibTransId="{2F2AD386-0D41-4F9E-8A46-793E86FA67E8}"/>
    <dgm:cxn modelId="{AE6C2FEE-89CB-4D70-B090-5B265FC0E8D3}" type="presOf" srcId="{8A9ECA8C-170F-4B36-9E7A-1BA10A532320}" destId="{B9163A06-9239-4249-A32F-802FFEF00E72}" srcOrd="0" destOrd="0" presId="urn:microsoft.com/office/officeart/2005/8/layout/vList2"/>
    <dgm:cxn modelId="{173B01FF-818B-49C6-80FE-D45BFEAD1A2E}" srcId="{D8ED1A2A-ABC3-4A6B-8A49-3B292E6FA62E}" destId="{84DA9FE1-7906-44CA-93FE-4316DE18D499}" srcOrd="2" destOrd="0" parTransId="{64F6788D-F7F3-49AD-AFC4-F9E90A4955FC}" sibTransId="{20EABE61-E07C-4C19-A38F-B07551D46DDD}"/>
    <dgm:cxn modelId="{797A4735-D91B-42F1-ACED-52027EC97860}" type="presOf" srcId="{D8ED1A2A-ABC3-4A6B-8A49-3B292E6FA62E}" destId="{DD2C1671-D5A7-4DDF-8663-5095CE849DEF}" srcOrd="0" destOrd="0" presId="urn:microsoft.com/office/officeart/2005/8/layout/vList2"/>
    <dgm:cxn modelId="{4D8A64B7-3CEF-4E52-952E-CF9B2A31D59F}" srcId="{D8ED1A2A-ABC3-4A6B-8A49-3B292E6FA62E}" destId="{8A9ECA8C-170F-4B36-9E7A-1BA10A532320}" srcOrd="0" destOrd="0" parTransId="{D0D1C3A0-B16B-46EF-82BC-D76341F838B4}" sibTransId="{41B0682F-F259-48BB-B9F6-7D13A2E25754}"/>
    <dgm:cxn modelId="{56391ACE-12A0-4371-A410-21747FD599BC}" type="presOf" srcId="{84DA9FE1-7906-44CA-93FE-4316DE18D499}" destId="{78032809-9945-4CB4-8F85-9B608B5DAB72}" srcOrd="0" destOrd="0" presId="urn:microsoft.com/office/officeart/2005/8/layout/vList2"/>
    <dgm:cxn modelId="{8D2314FF-F987-4608-9304-C16DE3D955C9}" type="presOf" srcId="{5EE3928A-71EA-4A5C-A43D-CE74D0887CAF}" destId="{4516FCF2-E802-4369-A652-1CAF919375A8}" srcOrd="0" destOrd="0" presId="urn:microsoft.com/office/officeart/2005/8/layout/vList2"/>
    <dgm:cxn modelId="{5D6E5A79-C897-4BB8-93E0-330C1B6BD60C}" type="presParOf" srcId="{DD2C1671-D5A7-4DDF-8663-5095CE849DEF}" destId="{B9163A06-9239-4249-A32F-802FFEF00E72}" srcOrd="0" destOrd="0" presId="urn:microsoft.com/office/officeart/2005/8/layout/vList2"/>
    <dgm:cxn modelId="{920D2C23-C05F-4F74-84B1-6D0762EF2A22}" type="presParOf" srcId="{DD2C1671-D5A7-4DDF-8663-5095CE849DEF}" destId="{FA48DCA3-3322-40F7-8D48-EA8B8014549F}" srcOrd="1" destOrd="0" presId="urn:microsoft.com/office/officeart/2005/8/layout/vList2"/>
    <dgm:cxn modelId="{DB7C0F6C-5B5E-4FDF-B6A2-14B1EBE13285}" type="presParOf" srcId="{DD2C1671-D5A7-4DDF-8663-5095CE849DEF}" destId="{4516FCF2-E802-4369-A652-1CAF919375A8}" srcOrd="2" destOrd="0" presId="urn:microsoft.com/office/officeart/2005/8/layout/vList2"/>
    <dgm:cxn modelId="{5529C725-A861-4CD2-B7CB-61B67A18B6AD}" type="presParOf" srcId="{DD2C1671-D5A7-4DDF-8663-5095CE849DEF}" destId="{6261B879-8656-4B8F-A493-EB40CA52C33F}" srcOrd="3" destOrd="0" presId="urn:microsoft.com/office/officeart/2005/8/layout/vList2"/>
    <dgm:cxn modelId="{01E31F34-FADF-45E4-B448-58E40EE7D2C4}" type="presParOf" srcId="{DD2C1671-D5A7-4DDF-8663-5095CE849DEF}" destId="{78032809-9945-4CB4-8F85-9B608B5DAB72}"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8C49FD7-F4D5-4A54-90A1-12DEB0D8E453}"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955A37AE-63D8-4C80-B26E-6B4E66E1519D}">
      <dgm:prSet/>
      <dgm:spPr/>
      <dgm:t>
        <a:bodyPr/>
        <a:lstStyle/>
        <a:p>
          <a:pPr rtl="0"/>
          <a:r>
            <a:rPr lang="en-US" dirty="0" smtClean="0"/>
            <a:t>Use SQL Destination instead of OLEDB</a:t>
          </a:r>
          <a:endParaRPr lang="en-US" dirty="0"/>
        </a:p>
      </dgm:t>
    </dgm:pt>
    <dgm:pt modelId="{4DC08EAE-DFEC-4ADC-9CA4-BC59BD0311B7}" type="parTrans" cxnId="{B60A29EC-3885-464F-92F0-2A88ECC16152}">
      <dgm:prSet/>
      <dgm:spPr/>
      <dgm:t>
        <a:bodyPr/>
        <a:lstStyle/>
        <a:p>
          <a:endParaRPr lang="en-US"/>
        </a:p>
      </dgm:t>
    </dgm:pt>
    <dgm:pt modelId="{FD666446-2236-44DA-AFF0-1FAD902A7601}" type="sibTrans" cxnId="{B60A29EC-3885-464F-92F0-2A88ECC16152}">
      <dgm:prSet/>
      <dgm:spPr/>
      <dgm:t>
        <a:bodyPr/>
        <a:lstStyle/>
        <a:p>
          <a:endParaRPr lang="en-US"/>
        </a:p>
      </dgm:t>
    </dgm:pt>
    <dgm:pt modelId="{4DEE7E34-290A-4F4D-A450-1EE898E0B090}">
      <dgm:prSet/>
      <dgm:spPr/>
      <dgm:t>
        <a:bodyPr/>
        <a:lstStyle/>
        <a:p>
          <a:pPr rtl="0"/>
          <a:r>
            <a:rPr lang="en-US" dirty="0" smtClean="0"/>
            <a:t>But must be co-located</a:t>
          </a:r>
          <a:endParaRPr lang="en-US" dirty="0"/>
        </a:p>
      </dgm:t>
    </dgm:pt>
    <dgm:pt modelId="{E67F93D7-6EF8-4406-BB31-B610C5277290}" type="parTrans" cxnId="{90019736-8506-4174-A41C-F3B06D490C2C}">
      <dgm:prSet/>
      <dgm:spPr/>
      <dgm:t>
        <a:bodyPr/>
        <a:lstStyle/>
        <a:p>
          <a:endParaRPr lang="en-US"/>
        </a:p>
      </dgm:t>
    </dgm:pt>
    <dgm:pt modelId="{DFE1ABD3-3327-46D8-86EC-2CB854710AB3}" type="sibTrans" cxnId="{90019736-8506-4174-A41C-F3B06D490C2C}">
      <dgm:prSet/>
      <dgm:spPr/>
      <dgm:t>
        <a:bodyPr/>
        <a:lstStyle/>
        <a:p>
          <a:endParaRPr lang="en-US"/>
        </a:p>
      </dgm:t>
    </dgm:pt>
    <dgm:pt modelId="{8339F1D8-BFB2-4DA8-A17F-899D6C7D128D}">
      <dgm:prSet/>
      <dgm:spPr/>
      <dgm:t>
        <a:bodyPr/>
        <a:lstStyle/>
        <a:p>
          <a:pPr rtl="0"/>
          <a:r>
            <a:rPr lang="en-US" dirty="0" smtClean="0"/>
            <a:t>Commit size 0 is fastest</a:t>
          </a:r>
          <a:endParaRPr lang="en-US" dirty="0"/>
        </a:p>
      </dgm:t>
    </dgm:pt>
    <dgm:pt modelId="{3F264FB0-A26C-4D83-8449-BDE140564F2F}" type="parTrans" cxnId="{D2B03080-1C1B-4EAB-AF8F-29C00ED64B45}">
      <dgm:prSet/>
      <dgm:spPr/>
      <dgm:t>
        <a:bodyPr/>
        <a:lstStyle/>
        <a:p>
          <a:endParaRPr lang="en-US"/>
        </a:p>
      </dgm:t>
    </dgm:pt>
    <dgm:pt modelId="{3786E75D-27D1-46AA-83ED-3EEF58ED1EF6}" type="sibTrans" cxnId="{D2B03080-1C1B-4EAB-AF8F-29C00ED64B45}">
      <dgm:prSet/>
      <dgm:spPr/>
      <dgm:t>
        <a:bodyPr/>
        <a:lstStyle/>
        <a:p>
          <a:endParaRPr lang="en-US"/>
        </a:p>
      </dgm:t>
    </dgm:pt>
    <dgm:pt modelId="{A1B68492-35F8-402D-90EB-5C54A7E857C8}">
      <dgm:prSet/>
      <dgm:spPr/>
      <dgm:t>
        <a:bodyPr/>
        <a:lstStyle/>
        <a:p>
          <a:pPr rtl="0"/>
          <a:r>
            <a:rPr lang="en-US" dirty="0" smtClean="0"/>
            <a:t>If not 0, use highest possible</a:t>
          </a:r>
          <a:endParaRPr lang="en-US" dirty="0"/>
        </a:p>
      </dgm:t>
    </dgm:pt>
    <dgm:pt modelId="{2A0148D3-3BDC-4FE7-9648-1958FAF69574}" type="parTrans" cxnId="{4E8E6C18-2F60-4E68-A86A-B395C812EFF6}">
      <dgm:prSet/>
      <dgm:spPr/>
      <dgm:t>
        <a:bodyPr/>
        <a:lstStyle/>
        <a:p>
          <a:endParaRPr lang="en-US"/>
        </a:p>
      </dgm:t>
    </dgm:pt>
    <dgm:pt modelId="{ACD2BD0A-0721-49DD-ACF7-778F7D4ACBCA}" type="sibTrans" cxnId="{4E8E6C18-2F60-4E68-A86A-B395C812EFF6}">
      <dgm:prSet/>
      <dgm:spPr/>
      <dgm:t>
        <a:bodyPr/>
        <a:lstStyle/>
        <a:p>
          <a:endParaRPr lang="en-US"/>
        </a:p>
      </dgm:t>
    </dgm:pt>
    <dgm:pt modelId="{6D9C0C79-E9EF-4FE0-8BF8-810CE65D10C0}">
      <dgm:prSet/>
      <dgm:spPr/>
      <dgm:t>
        <a:bodyPr/>
        <a:lstStyle/>
        <a:p>
          <a:pPr rtl="0"/>
          <a:r>
            <a:rPr lang="en-US" dirty="0" smtClean="0"/>
            <a:t>Heap insert is typically faster than cluster index</a:t>
          </a:r>
          <a:endParaRPr lang="en-US" dirty="0"/>
        </a:p>
      </dgm:t>
    </dgm:pt>
    <dgm:pt modelId="{F362AA25-8BBB-480B-9624-06372BF40320}" type="parTrans" cxnId="{BF5321AF-3963-4617-9782-BA16C2FA9509}">
      <dgm:prSet/>
      <dgm:spPr/>
      <dgm:t>
        <a:bodyPr/>
        <a:lstStyle/>
        <a:p>
          <a:endParaRPr lang="en-US"/>
        </a:p>
      </dgm:t>
    </dgm:pt>
    <dgm:pt modelId="{ABCB3003-A043-4E58-97CC-0B553FAA4627}" type="sibTrans" cxnId="{BF5321AF-3963-4617-9782-BA16C2FA9509}">
      <dgm:prSet/>
      <dgm:spPr/>
      <dgm:t>
        <a:bodyPr/>
        <a:lstStyle/>
        <a:p>
          <a:endParaRPr lang="en-US"/>
        </a:p>
      </dgm:t>
    </dgm:pt>
    <dgm:pt modelId="{CE84C27C-1F50-4D21-8833-95E0B540099F}">
      <dgm:prSet/>
      <dgm:spPr/>
      <dgm:t>
        <a:bodyPr/>
        <a:lstStyle/>
        <a:p>
          <a:pPr rtl="0"/>
          <a:r>
            <a:rPr lang="en-US" dirty="0" smtClean="0"/>
            <a:t>Drop indexes and rebuild if changing large part of table</a:t>
          </a:r>
          <a:endParaRPr lang="en-US" dirty="0"/>
        </a:p>
      </dgm:t>
    </dgm:pt>
    <dgm:pt modelId="{2D44170A-82A3-4D8F-B497-F14A7463A5A1}" type="parTrans" cxnId="{A2885864-0F1D-4284-BB23-9E12D4FDB85F}">
      <dgm:prSet/>
      <dgm:spPr/>
      <dgm:t>
        <a:bodyPr/>
        <a:lstStyle/>
        <a:p>
          <a:endParaRPr lang="en-US"/>
        </a:p>
      </dgm:t>
    </dgm:pt>
    <dgm:pt modelId="{2EFA3707-E3C2-4F72-A54D-974CEA8DD037}" type="sibTrans" cxnId="{A2885864-0F1D-4284-BB23-9E12D4FDB85F}">
      <dgm:prSet/>
      <dgm:spPr/>
      <dgm:t>
        <a:bodyPr/>
        <a:lstStyle/>
        <a:p>
          <a:endParaRPr lang="en-US"/>
        </a:p>
      </dgm:t>
    </dgm:pt>
    <dgm:pt modelId="{EAC516A3-A1F5-4941-BB42-E3A207FFD9E8}">
      <dgm:prSet/>
      <dgm:spPr/>
      <dgm:t>
        <a:bodyPr/>
        <a:lstStyle/>
        <a:p>
          <a:pPr rtl="0"/>
          <a:r>
            <a:rPr lang="en-US" dirty="0" smtClean="0"/>
            <a:t>Use partitions and partition SWITCH</a:t>
          </a:r>
          <a:endParaRPr lang="en-US" dirty="0"/>
        </a:p>
      </dgm:t>
    </dgm:pt>
    <dgm:pt modelId="{97D45B6A-F331-4300-A87C-54CF5DB5771C}" type="parTrans" cxnId="{BC0F9272-AD7A-43C7-A70C-43B8B566741E}">
      <dgm:prSet/>
      <dgm:spPr/>
      <dgm:t>
        <a:bodyPr/>
        <a:lstStyle/>
        <a:p>
          <a:endParaRPr lang="en-US"/>
        </a:p>
      </dgm:t>
    </dgm:pt>
    <dgm:pt modelId="{BB78B3DC-BDA6-4B68-9EC0-5ED451048823}" type="sibTrans" cxnId="{BC0F9272-AD7A-43C7-A70C-43B8B566741E}">
      <dgm:prSet/>
      <dgm:spPr/>
      <dgm:t>
        <a:bodyPr/>
        <a:lstStyle/>
        <a:p>
          <a:endParaRPr lang="en-US"/>
        </a:p>
      </dgm:t>
    </dgm:pt>
    <dgm:pt modelId="{B6436262-9E3B-481C-A3B1-26A38F750DE9}" type="pres">
      <dgm:prSet presAssocID="{68C49FD7-F4D5-4A54-90A1-12DEB0D8E453}" presName="linear" presStyleCnt="0">
        <dgm:presLayoutVars>
          <dgm:animLvl val="lvl"/>
          <dgm:resizeHandles val="exact"/>
        </dgm:presLayoutVars>
      </dgm:prSet>
      <dgm:spPr/>
      <dgm:t>
        <a:bodyPr/>
        <a:lstStyle/>
        <a:p>
          <a:endParaRPr lang="en-US"/>
        </a:p>
      </dgm:t>
    </dgm:pt>
    <dgm:pt modelId="{B42CF156-6DE2-4442-9F75-195742727C4B}" type="pres">
      <dgm:prSet presAssocID="{955A37AE-63D8-4C80-B26E-6B4E66E1519D}" presName="parentText" presStyleLbl="node1" presStyleIdx="0" presStyleCnt="4">
        <dgm:presLayoutVars>
          <dgm:chMax val="0"/>
          <dgm:bulletEnabled val="1"/>
        </dgm:presLayoutVars>
      </dgm:prSet>
      <dgm:spPr/>
      <dgm:t>
        <a:bodyPr/>
        <a:lstStyle/>
        <a:p>
          <a:endParaRPr lang="en-US"/>
        </a:p>
      </dgm:t>
    </dgm:pt>
    <dgm:pt modelId="{27DBEE90-7B0E-44EE-9BB9-B3DFCC594D99}" type="pres">
      <dgm:prSet presAssocID="{955A37AE-63D8-4C80-B26E-6B4E66E1519D}" presName="childText" presStyleLbl="revTx" presStyleIdx="0" presStyleCnt="3">
        <dgm:presLayoutVars>
          <dgm:bulletEnabled val="1"/>
        </dgm:presLayoutVars>
      </dgm:prSet>
      <dgm:spPr/>
      <dgm:t>
        <a:bodyPr/>
        <a:lstStyle/>
        <a:p>
          <a:endParaRPr lang="en-US"/>
        </a:p>
      </dgm:t>
    </dgm:pt>
    <dgm:pt modelId="{E2F5C2A4-C2D3-460B-B2D3-0FF2AA4569C7}" type="pres">
      <dgm:prSet presAssocID="{8339F1D8-BFB2-4DA8-A17F-899D6C7D128D}" presName="parentText" presStyleLbl="node1" presStyleIdx="1" presStyleCnt="4">
        <dgm:presLayoutVars>
          <dgm:chMax val="0"/>
          <dgm:bulletEnabled val="1"/>
        </dgm:presLayoutVars>
      </dgm:prSet>
      <dgm:spPr/>
      <dgm:t>
        <a:bodyPr/>
        <a:lstStyle/>
        <a:p>
          <a:endParaRPr lang="en-US"/>
        </a:p>
      </dgm:t>
    </dgm:pt>
    <dgm:pt modelId="{C8E02E14-504E-4C3D-A818-219D990FFEAB}" type="pres">
      <dgm:prSet presAssocID="{8339F1D8-BFB2-4DA8-A17F-899D6C7D128D}" presName="childText" presStyleLbl="revTx" presStyleIdx="1" presStyleCnt="3">
        <dgm:presLayoutVars>
          <dgm:bulletEnabled val="1"/>
        </dgm:presLayoutVars>
      </dgm:prSet>
      <dgm:spPr/>
      <dgm:t>
        <a:bodyPr/>
        <a:lstStyle/>
        <a:p>
          <a:endParaRPr lang="en-US"/>
        </a:p>
      </dgm:t>
    </dgm:pt>
    <dgm:pt modelId="{8EC258D5-38F3-40FA-884E-CBBCBB301409}" type="pres">
      <dgm:prSet presAssocID="{6D9C0C79-E9EF-4FE0-8BF8-810CE65D10C0}" presName="parentText" presStyleLbl="node1" presStyleIdx="2" presStyleCnt="4">
        <dgm:presLayoutVars>
          <dgm:chMax val="0"/>
          <dgm:bulletEnabled val="1"/>
        </dgm:presLayoutVars>
      </dgm:prSet>
      <dgm:spPr/>
      <dgm:t>
        <a:bodyPr/>
        <a:lstStyle/>
        <a:p>
          <a:endParaRPr lang="en-US"/>
        </a:p>
      </dgm:t>
    </dgm:pt>
    <dgm:pt modelId="{CDA9BE46-CDA6-4118-8F40-1FFE01ECB44B}" type="pres">
      <dgm:prSet presAssocID="{6D9C0C79-E9EF-4FE0-8BF8-810CE65D10C0}" presName="childText" presStyleLbl="revTx" presStyleIdx="2" presStyleCnt="3">
        <dgm:presLayoutVars>
          <dgm:bulletEnabled val="1"/>
        </dgm:presLayoutVars>
      </dgm:prSet>
      <dgm:spPr/>
      <dgm:t>
        <a:bodyPr/>
        <a:lstStyle/>
        <a:p>
          <a:endParaRPr lang="en-US"/>
        </a:p>
      </dgm:t>
    </dgm:pt>
    <dgm:pt modelId="{D717986C-FD29-4014-BFC0-B4BC00313772}" type="pres">
      <dgm:prSet presAssocID="{EAC516A3-A1F5-4941-BB42-E3A207FFD9E8}" presName="parentText" presStyleLbl="node1" presStyleIdx="3" presStyleCnt="4">
        <dgm:presLayoutVars>
          <dgm:chMax val="0"/>
          <dgm:bulletEnabled val="1"/>
        </dgm:presLayoutVars>
      </dgm:prSet>
      <dgm:spPr/>
      <dgm:t>
        <a:bodyPr/>
        <a:lstStyle/>
        <a:p>
          <a:endParaRPr lang="en-US"/>
        </a:p>
      </dgm:t>
    </dgm:pt>
  </dgm:ptLst>
  <dgm:cxnLst>
    <dgm:cxn modelId="{2B7F83E1-4F5C-4A6A-ADA1-C806315922C9}" type="presOf" srcId="{68C49FD7-F4D5-4A54-90A1-12DEB0D8E453}" destId="{B6436262-9E3B-481C-A3B1-26A38F750DE9}" srcOrd="0" destOrd="0" presId="urn:microsoft.com/office/officeart/2005/8/layout/vList2"/>
    <dgm:cxn modelId="{8582B498-103D-4014-91AA-2F296C29258A}" type="presOf" srcId="{4DEE7E34-290A-4F4D-A450-1EE898E0B090}" destId="{27DBEE90-7B0E-44EE-9BB9-B3DFCC594D99}" srcOrd="0" destOrd="0" presId="urn:microsoft.com/office/officeart/2005/8/layout/vList2"/>
    <dgm:cxn modelId="{B60A29EC-3885-464F-92F0-2A88ECC16152}" srcId="{68C49FD7-F4D5-4A54-90A1-12DEB0D8E453}" destId="{955A37AE-63D8-4C80-B26E-6B4E66E1519D}" srcOrd="0" destOrd="0" parTransId="{4DC08EAE-DFEC-4ADC-9CA4-BC59BD0311B7}" sibTransId="{FD666446-2236-44DA-AFF0-1FAD902A7601}"/>
    <dgm:cxn modelId="{D2B03080-1C1B-4EAB-AF8F-29C00ED64B45}" srcId="{68C49FD7-F4D5-4A54-90A1-12DEB0D8E453}" destId="{8339F1D8-BFB2-4DA8-A17F-899D6C7D128D}" srcOrd="1" destOrd="0" parTransId="{3F264FB0-A26C-4D83-8449-BDE140564F2F}" sibTransId="{3786E75D-27D1-46AA-83ED-3EEF58ED1EF6}"/>
    <dgm:cxn modelId="{A2885864-0F1D-4284-BB23-9E12D4FDB85F}" srcId="{6D9C0C79-E9EF-4FE0-8BF8-810CE65D10C0}" destId="{CE84C27C-1F50-4D21-8833-95E0B540099F}" srcOrd="0" destOrd="0" parTransId="{2D44170A-82A3-4D8F-B497-F14A7463A5A1}" sibTransId="{2EFA3707-E3C2-4F72-A54D-974CEA8DD037}"/>
    <dgm:cxn modelId="{3DFB63AC-5644-4D1C-9601-4750097B9DF0}" type="presOf" srcId="{8339F1D8-BFB2-4DA8-A17F-899D6C7D128D}" destId="{E2F5C2A4-C2D3-460B-B2D3-0FF2AA4569C7}" srcOrd="0" destOrd="0" presId="urn:microsoft.com/office/officeart/2005/8/layout/vList2"/>
    <dgm:cxn modelId="{4E8E6C18-2F60-4E68-A86A-B395C812EFF6}" srcId="{8339F1D8-BFB2-4DA8-A17F-899D6C7D128D}" destId="{A1B68492-35F8-402D-90EB-5C54A7E857C8}" srcOrd="0" destOrd="0" parTransId="{2A0148D3-3BDC-4FE7-9648-1958FAF69574}" sibTransId="{ACD2BD0A-0721-49DD-ACF7-778F7D4ACBCA}"/>
    <dgm:cxn modelId="{65784023-72AD-4F74-B35A-1D7E0C2C8136}" type="presOf" srcId="{EAC516A3-A1F5-4941-BB42-E3A207FFD9E8}" destId="{D717986C-FD29-4014-BFC0-B4BC00313772}" srcOrd="0" destOrd="0" presId="urn:microsoft.com/office/officeart/2005/8/layout/vList2"/>
    <dgm:cxn modelId="{90019736-8506-4174-A41C-F3B06D490C2C}" srcId="{955A37AE-63D8-4C80-B26E-6B4E66E1519D}" destId="{4DEE7E34-290A-4F4D-A450-1EE898E0B090}" srcOrd="0" destOrd="0" parTransId="{E67F93D7-6EF8-4406-BB31-B610C5277290}" sibTransId="{DFE1ABD3-3327-46D8-86EC-2CB854710AB3}"/>
    <dgm:cxn modelId="{BC0F9272-AD7A-43C7-A70C-43B8B566741E}" srcId="{68C49FD7-F4D5-4A54-90A1-12DEB0D8E453}" destId="{EAC516A3-A1F5-4941-BB42-E3A207FFD9E8}" srcOrd="3" destOrd="0" parTransId="{97D45B6A-F331-4300-A87C-54CF5DB5771C}" sibTransId="{BB78B3DC-BDA6-4B68-9EC0-5ED451048823}"/>
    <dgm:cxn modelId="{3CCDF123-E9F2-4511-879B-4B8350E7FDB5}" type="presOf" srcId="{CE84C27C-1F50-4D21-8833-95E0B540099F}" destId="{CDA9BE46-CDA6-4118-8F40-1FFE01ECB44B}" srcOrd="0" destOrd="0" presId="urn:microsoft.com/office/officeart/2005/8/layout/vList2"/>
    <dgm:cxn modelId="{BF5321AF-3963-4617-9782-BA16C2FA9509}" srcId="{68C49FD7-F4D5-4A54-90A1-12DEB0D8E453}" destId="{6D9C0C79-E9EF-4FE0-8BF8-810CE65D10C0}" srcOrd="2" destOrd="0" parTransId="{F362AA25-8BBB-480B-9624-06372BF40320}" sibTransId="{ABCB3003-A043-4E58-97CC-0B553FAA4627}"/>
    <dgm:cxn modelId="{37879236-BB1C-4B88-924C-6336382F47A4}" type="presOf" srcId="{955A37AE-63D8-4C80-B26E-6B4E66E1519D}" destId="{B42CF156-6DE2-4442-9F75-195742727C4B}" srcOrd="0" destOrd="0" presId="urn:microsoft.com/office/officeart/2005/8/layout/vList2"/>
    <dgm:cxn modelId="{1BC3F514-3B09-4DE4-9DF9-4FA90F1C2B42}" type="presOf" srcId="{6D9C0C79-E9EF-4FE0-8BF8-810CE65D10C0}" destId="{8EC258D5-38F3-40FA-884E-CBBCBB301409}" srcOrd="0" destOrd="0" presId="urn:microsoft.com/office/officeart/2005/8/layout/vList2"/>
    <dgm:cxn modelId="{1F599F5A-D1A9-4DEB-9DF7-59DD7A03D011}" type="presOf" srcId="{A1B68492-35F8-402D-90EB-5C54A7E857C8}" destId="{C8E02E14-504E-4C3D-A818-219D990FFEAB}" srcOrd="0" destOrd="0" presId="urn:microsoft.com/office/officeart/2005/8/layout/vList2"/>
    <dgm:cxn modelId="{05A039CD-0931-4AB3-9185-06CF2260B9F4}" type="presParOf" srcId="{B6436262-9E3B-481C-A3B1-26A38F750DE9}" destId="{B42CF156-6DE2-4442-9F75-195742727C4B}" srcOrd="0" destOrd="0" presId="urn:microsoft.com/office/officeart/2005/8/layout/vList2"/>
    <dgm:cxn modelId="{C9CE5DF5-EE3C-46F6-A96E-821F3186088E}" type="presParOf" srcId="{B6436262-9E3B-481C-A3B1-26A38F750DE9}" destId="{27DBEE90-7B0E-44EE-9BB9-B3DFCC594D99}" srcOrd="1" destOrd="0" presId="urn:microsoft.com/office/officeart/2005/8/layout/vList2"/>
    <dgm:cxn modelId="{AD0B2FB5-704A-4858-8F31-65303BB79DB6}" type="presParOf" srcId="{B6436262-9E3B-481C-A3B1-26A38F750DE9}" destId="{E2F5C2A4-C2D3-460B-B2D3-0FF2AA4569C7}" srcOrd="2" destOrd="0" presId="urn:microsoft.com/office/officeart/2005/8/layout/vList2"/>
    <dgm:cxn modelId="{93C49B7C-E84D-49D0-8AC2-A72AFFF3B585}" type="presParOf" srcId="{B6436262-9E3B-481C-A3B1-26A38F750DE9}" destId="{C8E02E14-504E-4C3D-A818-219D990FFEAB}" srcOrd="3" destOrd="0" presId="urn:microsoft.com/office/officeart/2005/8/layout/vList2"/>
    <dgm:cxn modelId="{6ED5DCD1-CFF1-40D3-87D1-B1AB8A8B0CF5}" type="presParOf" srcId="{B6436262-9E3B-481C-A3B1-26A38F750DE9}" destId="{8EC258D5-38F3-40FA-884E-CBBCBB301409}" srcOrd="4" destOrd="0" presId="urn:microsoft.com/office/officeart/2005/8/layout/vList2"/>
    <dgm:cxn modelId="{E2B619F2-B949-4C82-8D35-81A8A25BA190}" type="presParOf" srcId="{B6436262-9E3B-481C-A3B1-26A38F750DE9}" destId="{CDA9BE46-CDA6-4118-8F40-1FFE01ECB44B}" srcOrd="5" destOrd="0" presId="urn:microsoft.com/office/officeart/2005/8/layout/vList2"/>
    <dgm:cxn modelId="{F2E218DE-19D9-4CAE-893E-95989899CD54}" type="presParOf" srcId="{B6436262-9E3B-481C-A3B1-26A38F750DE9}" destId="{D717986C-FD29-4014-BFC0-B4BC00313772}"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B699955-B13E-4456-81CB-B2E516C0EFBC}"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C9090342-ED83-45E6-9C60-E7F7AE85485C}">
      <dgm:prSet/>
      <dgm:spPr/>
      <dgm:t>
        <a:bodyPr/>
        <a:lstStyle/>
        <a:p>
          <a:pPr rtl="0"/>
          <a:r>
            <a:rPr lang="en-US" dirty="0" smtClean="0"/>
            <a:t>Don’t </a:t>
          </a:r>
          <a:r>
            <a:rPr lang="en-US" b="1" dirty="0" smtClean="0"/>
            <a:t>Sort</a:t>
          </a:r>
          <a:r>
            <a:rPr lang="en-US" dirty="0" smtClean="0"/>
            <a:t> unless absolutely necessary</a:t>
          </a:r>
          <a:endParaRPr lang="en-US" dirty="0"/>
        </a:p>
      </dgm:t>
    </dgm:pt>
    <dgm:pt modelId="{1CB0959D-E73E-4D23-8D45-2CC05405EF9B}" type="parTrans" cxnId="{4104AD91-F28A-41E7-BDB6-7F982A00F19E}">
      <dgm:prSet/>
      <dgm:spPr/>
      <dgm:t>
        <a:bodyPr/>
        <a:lstStyle/>
        <a:p>
          <a:endParaRPr lang="en-US"/>
        </a:p>
      </dgm:t>
    </dgm:pt>
    <dgm:pt modelId="{0D325BAF-91C7-44E0-95B2-992BA1D25BA1}" type="sibTrans" cxnId="{4104AD91-F28A-41E7-BDB6-7F982A00F19E}">
      <dgm:prSet/>
      <dgm:spPr/>
      <dgm:t>
        <a:bodyPr/>
        <a:lstStyle/>
        <a:p>
          <a:endParaRPr lang="en-US"/>
        </a:p>
      </dgm:t>
    </dgm:pt>
    <dgm:pt modelId="{06D1EB12-14B9-42EB-B46C-CA1D71F81F80}">
      <dgm:prSet/>
      <dgm:spPr/>
      <dgm:t>
        <a:bodyPr/>
        <a:lstStyle/>
        <a:p>
          <a:pPr rtl="0"/>
          <a:r>
            <a:rPr lang="en-US" dirty="0" smtClean="0"/>
            <a:t>Use SQL Server indexes and mark source as sorted with ORDER BY statement</a:t>
          </a:r>
          <a:endParaRPr lang="en-US" dirty="0"/>
        </a:p>
      </dgm:t>
    </dgm:pt>
    <dgm:pt modelId="{7013C817-46B1-4FFC-974C-D095766F284F}" type="parTrans" cxnId="{D60439B8-66E5-4809-949B-0EC76F398112}">
      <dgm:prSet/>
      <dgm:spPr/>
      <dgm:t>
        <a:bodyPr/>
        <a:lstStyle/>
        <a:p>
          <a:endParaRPr lang="en-US"/>
        </a:p>
      </dgm:t>
    </dgm:pt>
    <dgm:pt modelId="{DD8830CB-1151-490B-9211-C2681E1BBDC2}" type="sibTrans" cxnId="{D60439B8-66E5-4809-949B-0EC76F398112}">
      <dgm:prSet/>
      <dgm:spPr/>
      <dgm:t>
        <a:bodyPr/>
        <a:lstStyle/>
        <a:p>
          <a:endParaRPr lang="en-US"/>
        </a:p>
      </dgm:t>
    </dgm:pt>
    <dgm:pt modelId="{8F14E393-C82E-4875-956C-7A4BE7E1E70F}">
      <dgm:prSet/>
      <dgm:spPr/>
      <dgm:t>
        <a:bodyPr/>
        <a:lstStyle/>
        <a:p>
          <a:pPr rtl="0"/>
          <a:r>
            <a:rPr lang="en-US" dirty="0" smtClean="0"/>
            <a:t>Sometimes T-SQL is faster</a:t>
          </a:r>
          <a:endParaRPr lang="en-US" dirty="0"/>
        </a:p>
      </dgm:t>
    </dgm:pt>
    <dgm:pt modelId="{FFDD4702-E155-4139-935F-BA9AC9626E49}" type="parTrans" cxnId="{022DEC16-00B2-4E5A-B765-D28A9DBD8CEC}">
      <dgm:prSet/>
      <dgm:spPr/>
      <dgm:t>
        <a:bodyPr/>
        <a:lstStyle/>
        <a:p>
          <a:endParaRPr lang="en-US"/>
        </a:p>
      </dgm:t>
    </dgm:pt>
    <dgm:pt modelId="{1A2798EB-E69A-4934-87C0-9133D116109D}" type="sibTrans" cxnId="{022DEC16-00B2-4E5A-B765-D28A9DBD8CEC}">
      <dgm:prSet/>
      <dgm:spPr/>
      <dgm:t>
        <a:bodyPr/>
        <a:lstStyle/>
        <a:p>
          <a:endParaRPr lang="en-US"/>
        </a:p>
      </dgm:t>
    </dgm:pt>
    <dgm:pt modelId="{0EF6FB8C-9912-4503-AEEE-9C3E900336BA}">
      <dgm:prSet/>
      <dgm:spPr/>
      <dgm:t>
        <a:bodyPr/>
        <a:lstStyle/>
        <a:p>
          <a:pPr rtl="0"/>
          <a:r>
            <a:rPr lang="en-US" dirty="0" smtClean="0"/>
            <a:t>Set based UPDATE statement instead of row by row OLEDB</a:t>
          </a:r>
          <a:endParaRPr lang="en-US" dirty="0"/>
        </a:p>
      </dgm:t>
    </dgm:pt>
    <dgm:pt modelId="{E74A7FD9-543A-4E8E-A2A8-4F839A4CAECF}" type="parTrans" cxnId="{6EB782FF-A3B8-42C5-9733-96AA6EA4947B}">
      <dgm:prSet/>
      <dgm:spPr/>
      <dgm:t>
        <a:bodyPr/>
        <a:lstStyle/>
        <a:p>
          <a:endParaRPr lang="en-US"/>
        </a:p>
      </dgm:t>
    </dgm:pt>
    <dgm:pt modelId="{61E51C93-1F6F-4BC1-B120-D1812FF70127}" type="sibTrans" cxnId="{6EB782FF-A3B8-42C5-9733-96AA6EA4947B}">
      <dgm:prSet/>
      <dgm:spPr/>
      <dgm:t>
        <a:bodyPr/>
        <a:lstStyle/>
        <a:p>
          <a:endParaRPr lang="en-US"/>
        </a:p>
      </dgm:t>
    </dgm:pt>
    <dgm:pt modelId="{0C79C8FC-0B84-41B5-9926-C1719BE2A035}">
      <dgm:prSet/>
      <dgm:spPr/>
      <dgm:t>
        <a:bodyPr/>
        <a:lstStyle/>
        <a:p>
          <a:pPr rtl="0"/>
          <a:r>
            <a:rPr lang="en-US" smtClean="0"/>
            <a:t>Large Aggregations (GROUP BY/SUM)</a:t>
          </a:r>
          <a:endParaRPr lang="en-US"/>
        </a:p>
      </dgm:t>
    </dgm:pt>
    <dgm:pt modelId="{404CDB03-C37F-4594-9843-BC893EFDBEB4}" type="parTrans" cxnId="{4C6E2F39-0C84-46D6-B12F-20CF28B2EDE9}">
      <dgm:prSet/>
      <dgm:spPr/>
      <dgm:t>
        <a:bodyPr/>
        <a:lstStyle/>
        <a:p>
          <a:endParaRPr lang="en-US"/>
        </a:p>
      </dgm:t>
    </dgm:pt>
    <dgm:pt modelId="{0548C0CD-E2D4-4288-A9D8-1A303372A84A}" type="sibTrans" cxnId="{4C6E2F39-0C84-46D6-B12F-20CF28B2EDE9}">
      <dgm:prSet/>
      <dgm:spPr/>
      <dgm:t>
        <a:bodyPr/>
        <a:lstStyle/>
        <a:p>
          <a:endParaRPr lang="en-US"/>
        </a:p>
      </dgm:t>
    </dgm:pt>
    <dgm:pt modelId="{12E9582A-EA14-4412-A770-041A0A6F7AEF}">
      <dgm:prSet/>
      <dgm:spPr/>
      <dgm:t>
        <a:bodyPr/>
        <a:lstStyle/>
        <a:p>
          <a:pPr rtl="0"/>
          <a:r>
            <a:rPr lang="en-US" smtClean="0"/>
            <a:t>Take advantage of new SQL Merge statement</a:t>
          </a:r>
          <a:endParaRPr lang="en-US"/>
        </a:p>
      </dgm:t>
    </dgm:pt>
    <dgm:pt modelId="{58CA29A5-E568-487F-9FF8-98511AAF281D}" type="parTrans" cxnId="{9A6ED041-FDEC-4542-B660-01FC6B57EBB4}">
      <dgm:prSet/>
      <dgm:spPr/>
      <dgm:t>
        <a:bodyPr/>
        <a:lstStyle/>
        <a:p>
          <a:endParaRPr lang="en-US"/>
        </a:p>
      </dgm:t>
    </dgm:pt>
    <dgm:pt modelId="{2C84AE46-41DA-457D-A9FA-B69986B9133C}" type="sibTrans" cxnId="{9A6ED041-FDEC-4542-B660-01FC6B57EBB4}">
      <dgm:prSet/>
      <dgm:spPr/>
      <dgm:t>
        <a:bodyPr/>
        <a:lstStyle/>
        <a:p>
          <a:endParaRPr lang="en-US"/>
        </a:p>
      </dgm:t>
    </dgm:pt>
    <dgm:pt modelId="{6F5BF324-C92D-45C7-A7EE-E3E2D1B810A5}">
      <dgm:prSet/>
      <dgm:spPr/>
      <dgm:t>
        <a:bodyPr/>
        <a:lstStyle/>
        <a:p>
          <a:pPr rtl="0"/>
          <a:r>
            <a:rPr lang="en-US" smtClean="0"/>
            <a:t>Right tool for the right job</a:t>
          </a:r>
          <a:endParaRPr lang="en-US"/>
        </a:p>
      </dgm:t>
    </dgm:pt>
    <dgm:pt modelId="{09D6D1B0-6A53-4C3E-977E-B437E69604A4}" type="parTrans" cxnId="{0421BFC5-CAF7-44FB-B62E-B99FC26F2C2E}">
      <dgm:prSet/>
      <dgm:spPr/>
      <dgm:t>
        <a:bodyPr/>
        <a:lstStyle/>
        <a:p>
          <a:endParaRPr lang="en-US"/>
        </a:p>
      </dgm:t>
    </dgm:pt>
    <dgm:pt modelId="{35FDB362-280B-4A9F-BC75-3D232E43734B}" type="sibTrans" cxnId="{0421BFC5-CAF7-44FB-B62E-B99FC26F2C2E}">
      <dgm:prSet/>
      <dgm:spPr/>
      <dgm:t>
        <a:bodyPr/>
        <a:lstStyle/>
        <a:p>
          <a:endParaRPr lang="en-US"/>
        </a:p>
      </dgm:t>
    </dgm:pt>
    <dgm:pt modelId="{0B2214EF-7F99-4884-9A41-87B578942E8C}">
      <dgm:prSet/>
      <dgm:spPr/>
      <dgm:t>
        <a:bodyPr/>
        <a:lstStyle/>
        <a:p>
          <a:pPr rtl="0"/>
          <a:r>
            <a:rPr lang="en-US" dirty="0" smtClean="0"/>
            <a:t>Reduce delta detection</a:t>
          </a:r>
          <a:endParaRPr lang="en-US" dirty="0"/>
        </a:p>
      </dgm:t>
    </dgm:pt>
    <dgm:pt modelId="{49213FC7-AEF1-45B6-8508-816852769B2A}" type="parTrans" cxnId="{3A72742E-F659-42F3-8133-5A35B9AA36E7}">
      <dgm:prSet/>
      <dgm:spPr/>
      <dgm:t>
        <a:bodyPr/>
        <a:lstStyle/>
        <a:p>
          <a:endParaRPr lang="en-US"/>
        </a:p>
      </dgm:t>
    </dgm:pt>
    <dgm:pt modelId="{8BA480A4-3BE8-4C1E-9405-D22E701826BD}" type="sibTrans" cxnId="{3A72742E-F659-42F3-8133-5A35B9AA36E7}">
      <dgm:prSet/>
      <dgm:spPr/>
      <dgm:t>
        <a:bodyPr/>
        <a:lstStyle/>
        <a:p>
          <a:endParaRPr lang="en-US"/>
        </a:p>
      </dgm:t>
    </dgm:pt>
    <dgm:pt modelId="{F5E48988-2C7F-493C-8F2C-0AECF6CAA86C}">
      <dgm:prSet/>
      <dgm:spPr/>
      <dgm:t>
        <a:bodyPr/>
        <a:lstStyle/>
        <a:p>
          <a:pPr rtl="0"/>
          <a:r>
            <a:rPr lang="en-US" dirty="0" smtClean="0"/>
            <a:t>Delta &gt; 10%? Reload!</a:t>
          </a:r>
          <a:endParaRPr lang="en-US" dirty="0"/>
        </a:p>
      </dgm:t>
    </dgm:pt>
    <dgm:pt modelId="{7241B9AF-C4A7-40FB-902E-D3C994CD736A}" type="parTrans" cxnId="{0624F57E-89A9-43A5-9E21-60A0004DEF60}">
      <dgm:prSet/>
      <dgm:spPr/>
      <dgm:t>
        <a:bodyPr/>
        <a:lstStyle/>
        <a:p>
          <a:endParaRPr lang="en-US"/>
        </a:p>
      </dgm:t>
    </dgm:pt>
    <dgm:pt modelId="{2E8B27FA-32E5-4A06-AA35-DA516B3CD4A4}" type="sibTrans" cxnId="{0624F57E-89A9-43A5-9E21-60A0004DEF60}">
      <dgm:prSet/>
      <dgm:spPr/>
      <dgm:t>
        <a:bodyPr/>
        <a:lstStyle/>
        <a:p>
          <a:endParaRPr lang="en-US"/>
        </a:p>
      </dgm:t>
    </dgm:pt>
    <dgm:pt modelId="{3BE97176-ED22-40BB-B92B-6E2A3A8DEDF7}">
      <dgm:prSet/>
      <dgm:spPr/>
      <dgm:t>
        <a:bodyPr/>
        <a:lstStyle/>
        <a:p>
          <a:pPr rtl="0"/>
          <a:r>
            <a:rPr lang="en-US" dirty="0" smtClean="0"/>
            <a:t>Minimally log operations</a:t>
          </a:r>
          <a:endParaRPr lang="en-US" dirty="0"/>
        </a:p>
      </dgm:t>
    </dgm:pt>
    <dgm:pt modelId="{35BEF69F-A3EE-4EFE-82FA-091F25A93C6A}" type="parTrans" cxnId="{C6FAB3D3-FF77-4E93-856D-F821401D265E}">
      <dgm:prSet/>
      <dgm:spPr/>
      <dgm:t>
        <a:bodyPr/>
        <a:lstStyle/>
        <a:p>
          <a:endParaRPr lang="en-US"/>
        </a:p>
      </dgm:t>
    </dgm:pt>
    <dgm:pt modelId="{C3024EEB-ECDC-4CA5-9ECD-6F5E3F4997D0}" type="sibTrans" cxnId="{C6FAB3D3-FF77-4E93-856D-F821401D265E}">
      <dgm:prSet/>
      <dgm:spPr/>
      <dgm:t>
        <a:bodyPr/>
        <a:lstStyle/>
        <a:p>
          <a:endParaRPr lang="en-US"/>
        </a:p>
      </dgm:t>
    </dgm:pt>
    <dgm:pt modelId="{F0E46128-80EB-4FD8-B5BA-123DBB6F9E02}">
      <dgm:prSet/>
      <dgm:spPr/>
      <dgm:t>
        <a:bodyPr/>
        <a:lstStyle/>
        <a:p>
          <a:pPr rtl="0"/>
          <a:r>
            <a:rPr lang="en-US" dirty="0" smtClean="0"/>
            <a:t>Data flow in bulk mode</a:t>
          </a:r>
          <a:endParaRPr lang="en-US" dirty="0"/>
        </a:p>
      </dgm:t>
    </dgm:pt>
    <dgm:pt modelId="{922B0F1B-DBB0-4010-9E68-D0E807D80B6C}" type="parTrans" cxnId="{ED196027-4A17-4CFA-8F28-19BB96D84A25}">
      <dgm:prSet/>
      <dgm:spPr/>
      <dgm:t>
        <a:bodyPr/>
        <a:lstStyle/>
        <a:p>
          <a:endParaRPr lang="en-US"/>
        </a:p>
      </dgm:t>
    </dgm:pt>
    <dgm:pt modelId="{190992DB-7566-4552-A5E6-8D9EC42FF5A9}" type="sibTrans" cxnId="{ED196027-4A17-4CFA-8F28-19BB96D84A25}">
      <dgm:prSet/>
      <dgm:spPr/>
      <dgm:t>
        <a:bodyPr/>
        <a:lstStyle/>
        <a:p>
          <a:endParaRPr lang="en-US"/>
        </a:p>
      </dgm:t>
    </dgm:pt>
    <dgm:pt modelId="{BFE70368-5B4C-49AC-AFA3-43E9ABEA2FA6}">
      <dgm:prSet/>
      <dgm:spPr/>
      <dgm:t>
        <a:bodyPr/>
        <a:lstStyle/>
        <a:p>
          <a:pPr rtl="0"/>
          <a:r>
            <a:rPr lang="en-US" dirty="0" smtClean="0"/>
            <a:t>TRUNCATE instead of DELETE</a:t>
          </a:r>
          <a:endParaRPr lang="en-US" dirty="0"/>
        </a:p>
      </dgm:t>
    </dgm:pt>
    <dgm:pt modelId="{B398E228-F061-4F75-8FB2-57BE197BEF79}" type="parTrans" cxnId="{43E76527-E904-4213-94A8-B042AC2894DB}">
      <dgm:prSet/>
      <dgm:spPr/>
      <dgm:t>
        <a:bodyPr/>
        <a:lstStyle/>
        <a:p>
          <a:endParaRPr lang="en-US"/>
        </a:p>
      </dgm:t>
    </dgm:pt>
    <dgm:pt modelId="{DC65D0AA-0681-4F96-95D7-E65834FF0EAA}" type="sibTrans" cxnId="{43E76527-E904-4213-94A8-B042AC2894DB}">
      <dgm:prSet/>
      <dgm:spPr/>
      <dgm:t>
        <a:bodyPr/>
        <a:lstStyle/>
        <a:p>
          <a:endParaRPr lang="en-US"/>
        </a:p>
      </dgm:t>
    </dgm:pt>
    <dgm:pt modelId="{860CBCF4-7298-4297-AE65-E98C8AAE0C9C}">
      <dgm:prSet/>
      <dgm:spPr/>
      <dgm:t>
        <a:bodyPr/>
        <a:lstStyle/>
        <a:p>
          <a:pPr rtl="0"/>
          <a:r>
            <a:rPr lang="en-US" dirty="0" smtClean="0"/>
            <a:t>SWITCH and partitioning</a:t>
          </a:r>
          <a:endParaRPr lang="en-US" dirty="0"/>
        </a:p>
      </dgm:t>
    </dgm:pt>
    <dgm:pt modelId="{8AE26DA9-9ADE-43AE-A905-970ADF4A2A92}" type="parTrans" cxnId="{369606F7-8032-40A1-B0E1-3C339F1189CF}">
      <dgm:prSet/>
      <dgm:spPr/>
      <dgm:t>
        <a:bodyPr/>
        <a:lstStyle/>
        <a:p>
          <a:endParaRPr lang="en-US"/>
        </a:p>
      </dgm:t>
    </dgm:pt>
    <dgm:pt modelId="{489FFC48-3777-4023-A33D-BA36FB0E3F06}" type="sibTrans" cxnId="{369606F7-8032-40A1-B0E1-3C339F1189CF}">
      <dgm:prSet/>
      <dgm:spPr/>
      <dgm:t>
        <a:bodyPr/>
        <a:lstStyle/>
        <a:p>
          <a:endParaRPr lang="en-US"/>
        </a:p>
      </dgm:t>
    </dgm:pt>
    <dgm:pt modelId="{57950507-C5AC-4DB6-82FF-0F0F6C00D466}" type="pres">
      <dgm:prSet presAssocID="{FB699955-B13E-4456-81CB-B2E516C0EFBC}" presName="linear" presStyleCnt="0">
        <dgm:presLayoutVars>
          <dgm:animLvl val="lvl"/>
          <dgm:resizeHandles val="exact"/>
        </dgm:presLayoutVars>
      </dgm:prSet>
      <dgm:spPr/>
      <dgm:t>
        <a:bodyPr/>
        <a:lstStyle/>
        <a:p>
          <a:endParaRPr lang="en-US"/>
        </a:p>
      </dgm:t>
    </dgm:pt>
    <dgm:pt modelId="{E6493D6F-FF9C-45CB-A454-BAE830A3BBB1}" type="pres">
      <dgm:prSet presAssocID="{C9090342-ED83-45E6-9C60-E7F7AE85485C}" presName="parentText" presStyleLbl="node1" presStyleIdx="0" presStyleCnt="4">
        <dgm:presLayoutVars>
          <dgm:chMax val="0"/>
          <dgm:bulletEnabled val="1"/>
        </dgm:presLayoutVars>
      </dgm:prSet>
      <dgm:spPr/>
      <dgm:t>
        <a:bodyPr/>
        <a:lstStyle/>
        <a:p>
          <a:endParaRPr lang="en-US"/>
        </a:p>
      </dgm:t>
    </dgm:pt>
    <dgm:pt modelId="{767328AC-D4B2-4470-9192-28390718F081}" type="pres">
      <dgm:prSet presAssocID="{C9090342-ED83-45E6-9C60-E7F7AE85485C}" presName="childText" presStyleLbl="revTx" presStyleIdx="0" presStyleCnt="4">
        <dgm:presLayoutVars>
          <dgm:bulletEnabled val="1"/>
        </dgm:presLayoutVars>
      </dgm:prSet>
      <dgm:spPr/>
      <dgm:t>
        <a:bodyPr/>
        <a:lstStyle/>
        <a:p>
          <a:endParaRPr lang="en-US"/>
        </a:p>
      </dgm:t>
    </dgm:pt>
    <dgm:pt modelId="{4728E0EE-3481-444F-88C2-9533ECC5FF3B}" type="pres">
      <dgm:prSet presAssocID="{8F14E393-C82E-4875-956C-7A4BE7E1E70F}" presName="parentText" presStyleLbl="node1" presStyleIdx="1" presStyleCnt="4">
        <dgm:presLayoutVars>
          <dgm:chMax val="0"/>
          <dgm:bulletEnabled val="1"/>
        </dgm:presLayoutVars>
      </dgm:prSet>
      <dgm:spPr/>
      <dgm:t>
        <a:bodyPr/>
        <a:lstStyle/>
        <a:p>
          <a:endParaRPr lang="en-US"/>
        </a:p>
      </dgm:t>
    </dgm:pt>
    <dgm:pt modelId="{4C3A9871-F310-418C-8F22-66C376499032}" type="pres">
      <dgm:prSet presAssocID="{8F14E393-C82E-4875-956C-7A4BE7E1E70F}" presName="childText" presStyleLbl="revTx" presStyleIdx="1" presStyleCnt="4">
        <dgm:presLayoutVars>
          <dgm:bulletEnabled val="1"/>
        </dgm:presLayoutVars>
      </dgm:prSet>
      <dgm:spPr/>
      <dgm:t>
        <a:bodyPr/>
        <a:lstStyle/>
        <a:p>
          <a:endParaRPr lang="en-US"/>
        </a:p>
      </dgm:t>
    </dgm:pt>
    <dgm:pt modelId="{FBB385E8-879B-4E67-B451-4D24ABC62165}" type="pres">
      <dgm:prSet presAssocID="{0B2214EF-7F99-4884-9A41-87B578942E8C}" presName="parentText" presStyleLbl="node1" presStyleIdx="2" presStyleCnt="4">
        <dgm:presLayoutVars>
          <dgm:chMax val="0"/>
          <dgm:bulletEnabled val="1"/>
        </dgm:presLayoutVars>
      </dgm:prSet>
      <dgm:spPr/>
      <dgm:t>
        <a:bodyPr/>
        <a:lstStyle/>
        <a:p>
          <a:endParaRPr lang="en-US"/>
        </a:p>
      </dgm:t>
    </dgm:pt>
    <dgm:pt modelId="{D4C94A6B-BFD6-406D-AE0C-45DF9F0F9FC8}" type="pres">
      <dgm:prSet presAssocID="{0B2214EF-7F99-4884-9A41-87B578942E8C}" presName="childText" presStyleLbl="revTx" presStyleIdx="2" presStyleCnt="4" custLinFactNeighborX="909" custLinFactNeighborY="-11694">
        <dgm:presLayoutVars>
          <dgm:bulletEnabled val="1"/>
        </dgm:presLayoutVars>
      </dgm:prSet>
      <dgm:spPr/>
      <dgm:t>
        <a:bodyPr/>
        <a:lstStyle/>
        <a:p>
          <a:endParaRPr lang="en-US"/>
        </a:p>
      </dgm:t>
    </dgm:pt>
    <dgm:pt modelId="{D0AD1CB1-8F7A-4560-A323-C5B6098527C4}" type="pres">
      <dgm:prSet presAssocID="{3BE97176-ED22-40BB-B92B-6E2A3A8DEDF7}" presName="parentText" presStyleLbl="node1" presStyleIdx="3" presStyleCnt="4">
        <dgm:presLayoutVars>
          <dgm:chMax val="0"/>
          <dgm:bulletEnabled val="1"/>
        </dgm:presLayoutVars>
      </dgm:prSet>
      <dgm:spPr/>
      <dgm:t>
        <a:bodyPr/>
        <a:lstStyle/>
        <a:p>
          <a:endParaRPr lang="en-US"/>
        </a:p>
      </dgm:t>
    </dgm:pt>
    <dgm:pt modelId="{33E9318D-9850-47FB-A0DC-47D2E43D48D5}" type="pres">
      <dgm:prSet presAssocID="{3BE97176-ED22-40BB-B92B-6E2A3A8DEDF7}" presName="childText" presStyleLbl="revTx" presStyleIdx="3" presStyleCnt="4">
        <dgm:presLayoutVars>
          <dgm:bulletEnabled val="1"/>
        </dgm:presLayoutVars>
      </dgm:prSet>
      <dgm:spPr/>
      <dgm:t>
        <a:bodyPr/>
        <a:lstStyle/>
        <a:p>
          <a:endParaRPr lang="en-US"/>
        </a:p>
      </dgm:t>
    </dgm:pt>
  </dgm:ptLst>
  <dgm:cxnLst>
    <dgm:cxn modelId="{94D01AE5-C11F-4097-89C0-601F9490E667}" type="presOf" srcId="{C9090342-ED83-45E6-9C60-E7F7AE85485C}" destId="{E6493D6F-FF9C-45CB-A454-BAE830A3BBB1}" srcOrd="0" destOrd="0" presId="urn:microsoft.com/office/officeart/2005/8/layout/vList2"/>
    <dgm:cxn modelId="{CD26A12E-541C-4C13-931D-FF7E4D8572B2}" type="presOf" srcId="{0EF6FB8C-9912-4503-AEEE-9C3E900336BA}" destId="{4C3A9871-F310-418C-8F22-66C376499032}" srcOrd="0" destOrd="0" presId="urn:microsoft.com/office/officeart/2005/8/layout/vList2"/>
    <dgm:cxn modelId="{3A72742E-F659-42F3-8133-5A35B9AA36E7}" srcId="{FB699955-B13E-4456-81CB-B2E516C0EFBC}" destId="{0B2214EF-7F99-4884-9A41-87B578942E8C}" srcOrd="2" destOrd="0" parTransId="{49213FC7-AEF1-45B6-8508-816852769B2A}" sibTransId="{8BA480A4-3BE8-4C1E-9405-D22E701826BD}"/>
    <dgm:cxn modelId="{35BDB50D-314A-4FA7-BF77-242DCB6544AC}" type="presOf" srcId="{6F5BF324-C92D-45C7-A7EE-E3E2D1B810A5}" destId="{4C3A9871-F310-418C-8F22-66C376499032}" srcOrd="0" destOrd="3" presId="urn:microsoft.com/office/officeart/2005/8/layout/vList2"/>
    <dgm:cxn modelId="{2ECA095F-C12F-4F6F-B923-3EF87E15A848}" type="presOf" srcId="{F0E46128-80EB-4FD8-B5BA-123DBB6F9E02}" destId="{33E9318D-9850-47FB-A0DC-47D2E43D48D5}" srcOrd="0" destOrd="0" presId="urn:microsoft.com/office/officeart/2005/8/layout/vList2"/>
    <dgm:cxn modelId="{43E76527-E904-4213-94A8-B042AC2894DB}" srcId="{3BE97176-ED22-40BB-B92B-6E2A3A8DEDF7}" destId="{BFE70368-5B4C-49AC-AFA3-43E9ABEA2FA6}" srcOrd="1" destOrd="0" parTransId="{B398E228-F061-4F75-8FB2-57BE197BEF79}" sibTransId="{DC65D0AA-0681-4F96-95D7-E65834FF0EAA}"/>
    <dgm:cxn modelId="{8AB25208-499D-4B5C-BB9F-22C8D0D6005C}" type="presOf" srcId="{3BE97176-ED22-40BB-B92B-6E2A3A8DEDF7}" destId="{D0AD1CB1-8F7A-4560-A323-C5B6098527C4}" srcOrd="0" destOrd="0" presId="urn:microsoft.com/office/officeart/2005/8/layout/vList2"/>
    <dgm:cxn modelId="{6EB782FF-A3B8-42C5-9733-96AA6EA4947B}" srcId="{8F14E393-C82E-4875-956C-7A4BE7E1E70F}" destId="{0EF6FB8C-9912-4503-AEEE-9C3E900336BA}" srcOrd="0" destOrd="0" parTransId="{E74A7FD9-543A-4E8E-A2A8-4F839A4CAECF}" sibTransId="{61E51C93-1F6F-4BC1-B120-D1812FF70127}"/>
    <dgm:cxn modelId="{E8B85EA4-052C-4D96-8136-B27EF4DDD52B}" type="presOf" srcId="{FB699955-B13E-4456-81CB-B2E516C0EFBC}" destId="{57950507-C5AC-4DB6-82FF-0F0F6C00D466}" srcOrd="0" destOrd="0" presId="urn:microsoft.com/office/officeart/2005/8/layout/vList2"/>
    <dgm:cxn modelId="{9C5DCDE4-CE76-4D74-9E7E-0DC846F7E246}" type="presOf" srcId="{06D1EB12-14B9-42EB-B46C-CA1D71F81F80}" destId="{767328AC-D4B2-4470-9192-28390718F081}" srcOrd="0" destOrd="0" presId="urn:microsoft.com/office/officeart/2005/8/layout/vList2"/>
    <dgm:cxn modelId="{307D1167-DB11-4E00-9409-FE075B757CE5}" type="presOf" srcId="{0C79C8FC-0B84-41B5-9926-C1719BE2A035}" destId="{4C3A9871-F310-418C-8F22-66C376499032}" srcOrd="0" destOrd="1" presId="urn:microsoft.com/office/officeart/2005/8/layout/vList2"/>
    <dgm:cxn modelId="{369606F7-8032-40A1-B0E1-3C339F1189CF}" srcId="{3BE97176-ED22-40BB-B92B-6E2A3A8DEDF7}" destId="{860CBCF4-7298-4297-AE65-E98C8AAE0C9C}" srcOrd="2" destOrd="0" parTransId="{8AE26DA9-9ADE-43AE-A905-970ADF4A2A92}" sibTransId="{489FFC48-3777-4023-A33D-BA36FB0E3F06}"/>
    <dgm:cxn modelId="{0421BFC5-CAF7-44FB-B62E-B99FC26F2C2E}" srcId="{8F14E393-C82E-4875-956C-7A4BE7E1E70F}" destId="{6F5BF324-C92D-45C7-A7EE-E3E2D1B810A5}" srcOrd="3" destOrd="0" parTransId="{09D6D1B0-6A53-4C3E-977E-B437E69604A4}" sibTransId="{35FDB362-280B-4A9F-BC75-3D232E43734B}"/>
    <dgm:cxn modelId="{D81F0139-9B1B-4C00-99DD-125C347339EA}" type="presOf" srcId="{12E9582A-EA14-4412-A770-041A0A6F7AEF}" destId="{4C3A9871-F310-418C-8F22-66C376499032}" srcOrd="0" destOrd="2" presId="urn:microsoft.com/office/officeart/2005/8/layout/vList2"/>
    <dgm:cxn modelId="{A0D3948B-BF62-4CA2-86FD-9A9C13111DA7}" type="presOf" srcId="{0B2214EF-7F99-4884-9A41-87B578942E8C}" destId="{FBB385E8-879B-4E67-B451-4D24ABC62165}" srcOrd="0" destOrd="0" presId="urn:microsoft.com/office/officeart/2005/8/layout/vList2"/>
    <dgm:cxn modelId="{25C4D395-996D-4627-B9C7-E3834A0F0B85}" type="presOf" srcId="{8F14E393-C82E-4875-956C-7A4BE7E1E70F}" destId="{4728E0EE-3481-444F-88C2-9533ECC5FF3B}" srcOrd="0" destOrd="0" presId="urn:microsoft.com/office/officeart/2005/8/layout/vList2"/>
    <dgm:cxn modelId="{022DEC16-00B2-4E5A-B765-D28A9DBD8CEC}" srcId="{FB699955-B13E-4456-81CB-B2E516C0EFBC}" destId="{8F14E393-C82E-4875-956C-7A4BE7E1E70F}" srcOrd="1" destOrd="0" parTransId="{FFDD4702-E155-4139-935F-BA9AC9626E49}" sibTransId="{1A2798EB-E69A-4934-87C0-9133D116109D}"/>
    <dgm:cxn modelId="{D60439B8-66E5-4809-949B-0EC76F398112}" srcId="{C9090342-ED83-45E6-9C60-E7F7AE85485C}" destId="{06D1EB12-14B9-42EB-B46C-CA1D71F81F80}" srcOrd="0" destOrd="0" parTransId="{7013C817-46B1-4FFC-974C-D095766F284F}" sibTransId="{DD8830CB-1151-490B-9211-C2681E1BBDC2}"/>
    <dgm:cxn modelId="{9A6ED041-FDEC-4542-B660-01FC6B57EBB4}" srcId="{8F14E393-C82E-4875-956C-7A4BE7E1E70F}" destId="{12E9582A-EA14-4412-A770-041A0A6F7AEF}" srcOrd="2" destOrd="0" parTransId="{58CA29A5-E568-487F-9FF8-98511AAF281D}" sibTransId="{2C84AE46-41DA-457D-A9FA-B69986B9133C}"/>
    <dgm:cxn modelId="{D847DE30-396F-4FE2-A799-5039B1426455}" type="presOf" srcId="{860CBCF4-7298-4297-AE65-E98C8AAE0C9C}" destId="{33E9318D-9850-47FB-A0DC-47D2E43D48D5}" srcOrd="0" destOrd="2" presId="urn:microsoft.com/office/officeart/2005/8/layout/vList2"/>
    <dgm:cxn modelId="{D1C57B9A-59AD-411E-B024-AD4ABF5159D9}" type="presOf" srcId="{F5E48988-2C7F-493C-8F2C-0AECF6CAA86C}" destId="{D4C94A6B-BFD6-406D-AE0C-45DF9F0F9FC8}" srcOrd="0" destOrd="0" presId="urn:microsoft.com/office/officeart/2005/8/layout/vList2"/>
    <dgm:cxn modelId="{4C6E2F39-0C84-46D6-B12F-20CF28B2EDE9}" srcId="{8F14E393-C82E-4875-956C-7A4BE7E1E70F}" destId="{0C79C8FC-0B84-41B5-9926-C1719BE2A035}" srcOrd="1" destOrd="0" parTransId="{404CDB03-C37F-4594-9843-BC893EFDBEB4}" sibTransId="{0548C0CD-E2D4-4288-A9D8-1A303372A84A}"/>
    <dgm:cxn modelId="{ED196027-4A17-4CFA-8F28-19BB96D84A25}" srcId="{3BE97176-ED22-40BB-B92B-6E2A3A8DEDF7}" destId="{F0E46128-80EB-4FD8-B5BA-123DBB6F9E02}" srcOrd="0" destOrd="0" parTransId="{922B0F1B-DBB0-4010-9E68-D0E807D80B6C}" sibTransId="{190992DB-7566-4552-A5E6-8D9EC42FF5A9}"/>
    <dgm:cxn modelId="{C6FAB3D3-FF77-4E93-856D-F821401D265E}" srcId="{FB699955-B13E-4456-81CB-B2E516C0EFBC}" destId="{3BE97176-ED22-40BB-B92B-6E2A3A8DEDF7}" srcOrd="3" destOrd="0" parTransId="{35BEF69F-A3EE-4EFE-82FA-091F25A93C6A}" sibTransId="{C3024EEB-ECDC-4CA5-9ECD-6F5E3F4997D0}"/>
    <dgm:cxn modelId="{4104AD91-F28A-41E7-BDB6-7F982A00F19E}" srcId="{FB699955-B13E-4456-81CB-B2E516C0EFBC}" destId="{C9090342-ED83-45E6-9C60-E7F7AE85485C}" srcOrd="0" destOrd="0" parTransId="{1CB0959D-E73E-4D23-8D45-2CC05405EF9B}" sibTransId="{0D325BAF-91C7-44E0-95B2-992BA1D25BA1}"/>
    <dgm:cxn modelId="{AEED8169-A0EE-4C4C-9AA8-8C7B42A6A1B0}" type="presOf" srcId="{BFE70368-5B4C-49AC-AFA3-43E9ABEA2FA6}" destId="{33E9318D-9850-47FB-A0DC-47D2E43D48D5}" srcOrd="0" destOrd="1" presId="urn:microsoft.com/office/officeart/2005/8/layout/vList2"/>
    <dgm:cxn modelId="{0624F57E-89A9-43A5-9E21-60A0004DEF60}" srcId="{0B2214EF-7F99-4884-9A41-87B578942E8C}" destId="{F5E48988-2C7F-493C-8F2C-0AECF6CAA86C}" srcOrd="0" destOrd="0" parTransId="{7241B9AF-C4A7-40FB-902E-D3C994CD736A}" sibTransId="{2E8B27FA-32E5-4A06-AA35-DA516B3CD4A4}"/>
    <dgm:cxn modelId="{B45DA147-BB1C-4ABC-8886-5B8E4E3B690B}" type="presParOf" srcId="{57950507-C5AC-4DB6-82FF-0F0F6C00D466}" destId="{E6493D6F-FF9C-45CB-A454-BAE830A3BBB1}" srcOrd="0" destOrd="0" presId="urn:microsoft.com/office/officeart/2005/8/layout/vList2"/>
    <dgm:cxn modelId="{750AA686-A944-46F3-BF31-C805F085433E}" type="presParOf" srcId="{57950507-C5AC-4DB6-82FF-0F0F6C00D466}" destId="{767328AC-D4B2-4470-9192-28390718F081}" srcOrd="1" destOrd="0" presId="urn:microsoft.com/office/officeart/2005/8/layout/vList2"/>
    <dgm:cxn modelId="{3792F388-A91F-40E0-ABE5-674A41FBA6B4}" type="presParOf" srcId="{57950507-C5AC-4DB6-82FF-0F0F6C00D466}" destId="{4728E0EE-3481-444F-88C2-9533ECC5FF3B}" srcOrd="2" destOrd="0" presId="urn:microsoft.com/office/officeart/2005/8/layout/vList2"/>
    <dgm:cxn modelId="{67019BB1-E71B-43EC-9164-623A00CEB350}" type="presParOf" srcId="{57950507-C5AC-4DB6-82FF-0F0F6C00D466}" destId="{4C3A9871-F310-418C-8F22-66C376499032}" srcOrd="3" destOrd="0" presId="urn:microsoft.com/office/officeart/2005/8/layout/vList2"/>
    <dgm:cxn modelId="{A3090082-91ED-4A07-8D38-1B518F319828}" type="presParOf" srcId="{57950507-C5AC-4DB6-82FF-0F0F6C00D466}" destId="{FBB385E8-879B-4E67-B451-4D24ABC62165}" srcOrd="4" destOrd="0" presId="urn:microsoft.com/office/officeart/2005/8/layout/vList2"/>
    <dgm:cxn modelId="{DA900EE7-15AA-49BF-94AD-BEB314E4A9E0}" type="presParOf" srcId="{57950507-C5AC-4DB6-82FF-0F0F6C00D466}" destId="{D4C94A6B-BFD6-406D-AE0C-45DF9F0F9FC8}" srcOrd="5" destOrd="0" presId="urn:microsoft.com/office/officeart/2005/8/layout/vList2"/>
    <dgm:cxn modelId="{28EF5F0C-FAD6-4168-8A53-C59E9BCC59C1}" type="presParOf" srcId="{57950507-C5AC-4DB6-82FF-0F0F6C00D466}" destId="{D0AD1CB1-8F7A-4560-A323-C5B6098527C4}" srcOrd="6" destOrd="0" presId="urn:microsoft.com/office/officeart/2005/8/layout/vList2"/>
    <dgm:cxn modelId="{A31C912F-4548-444D-8EB0-1250C19BE77F}" type="presParOf" srcId="{57950507-C5AC-4DB6-82FF-0F0F6C00D466}" destId="{33E9318D-9850-47FB-A0DC-47D2E43D48D5}" srcOrd="7"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CF7A134-A9DE-4EB2-9DE3-225460CD22E9}" type="doc">
      <dgm:prSet loTypeId="urn:microsoft.com/office/officeart/2005/8/layout/vList2" loCatId="list" qsTypeId="urn:microsoft.com/office/officeart/2005/8/quickstyle/simple3" qsCatId="simple" csTypeId="urn:microsoft.com/office/officeart/2005/8/colors/colorful4" csCatId="colorful" phldr="1"/>
      <dgm:spPr/>
      <dgm:t>
        <a:bodyPr/>
        <a:lstStyle/>
        <a:p>
          <a:endParaRPr lang="en-US"/>
        </a:p>
      </dgm:t>
    </dgm:pt>
    <dgm:pt modelId="{A5FE6A2B-1353-4178-905B-7AF4F4EDBCB4}">
      <dgm:prSet/>
      <dgm:spPr/>
      <dgm:t>
        <a:bodyPr/>
        <a:lstStyle/>
        <a:p>
          <a:pPr rtl="0"/>
          <a:r>
            <a:rPr lang="en-US" dirty="0" smtClean="0"/>
            <a:t>Some tips and tricks</a:t>
          </a:r>
          <a:endParaRPr lang="en-US" dirty="0"/>
        </a:p>
      </dgm:t>
    </dgm:pt>
    <dgm:pt modelId="{C0FFE54A-7715-476C-B761-D6E2AACCE341}" type="parTrans" cxnId="{98714B59-A78C-46E1-ACB2-BD55A8B65A59}">
      <dgm:prSet/>
      <dgm:spPr/>
      <dgm:t>
        <a:bodyPr/>
        <a:lstStyle/>
        <a:p>
          <a:endParaRPr lang="en-US"/>
        </a:p>
      </dgm:t>
    </dgm:pt>
    <dgm:pt modelId="{4AFB0FD5-AE14-4CD8-A7E3-39EAE8E42E56}" type="sibTrans" cxnId="{98714B59-A78C-46E1-ACB2-BD55A8B65A59}">
      <dgm:prSet/>
      <dgm:spPr/>
      <dgm:t>
        <a:bodyPr/>
        <a:lstStyle/>
        <a:p>
          <a:endParaRPr lang="en-US"/>
        </a:p>
      </dgm:t>
    </dgm:pt>
    <dgm:pt modelId="{8D76960B-143A-4B8D-AE95-F4D622FB3BE5}" type="pres">
      <dgm:prSet presAssocID="{8CF7A134-A9DE-4EB2-9DE3-225460CD22E9}" presName="linear" presStyleCnt="0">
        <dgm:presLayoutVars>
          <dgm:animLvl val="lvl"/>
          <dgm:resizeHandles val="exact"/>
        </dgm:presLayoutVars>
      </dgm:prSet>
      <dgm:spPr/>
      <dgm:t>
        <a:bodyPr/>
        <a:lstStyle/>
        <a:p>
          <a:endParaRPr lang="en-US"/>
        </a:p>
      </dgm:t>
    </dgm:pt>
    <dgm:pt modelId="{69B7FBC1-DCC0-4D1E-8D77-20A902369192}" type="pres">
      <dgm:prSet presAssocID="{A5FE6A2B-1353-4178-905B-7AF4F4EDBCB4}" presName="parentText" presStyleLbl="node1" presStyleIdx="0" presStyleCnt="1">
        <dgm:presLayoutVars>
          <dgm:chMax val="0"/>
          <dgm:bulletEnabled val="1"/>
        </dgm:presLayoutVars>
      </dgm:prSet>
      <dgm:spPr/>
      <dgm:t>
        <a:bodyPr/>
        <a:lstStyle/>
        <a:p>
          <a:endParaRPr lang="en-US"/>
        </a:p>
      </dgm:t>
    </dgm:pt>
  </dgm:ptLst>
  <dgm:cxnLst>
    <dgm:cxn modelId="{0F248911-4866-46F3-8653-1F4EBAAFF42F}" type="presOf" srcId="{8CF7A134-A9DE-4EB2-9DE3-225460CD22E9}" destId="{8D76960B-143A-4B8D-AE95-F4D622FB3BE5}" srcOrd="0" destOrd="0" presId="urn:microsoft.com/office/officeart/2005/8/layout/vList2"/>
    <dgm:cxn modelId="{98714B59-A78C-46E1-ACB2-BD55A8B65A59}" srcId="{8CF7A134-A9DE-4EB2-9DE3-225460CD22E9}" destId="{A5FE6A2B-1353-4178-905B-7AF4F4EDBCB4}" srcOrd="0" destOrd="0" parTransId="{C0FFE54A-7715-476C-B761-D6E2AACCE341}" sibTransId="{4AFB0FD5-AE14-4CD8-A7E3-39EAE8E42E56}"/>
    <dgm:cxn modelId="{21A4D14B-E32A-49A8-8EF7-03D58FFFF0AA}" type="presOf" srcId="{A5FE6A2B-1353-4178-905B-7AF4F4EDBCB4}" destId="{69B7FBC1-DCC0-4D1E-8D77-20A902369192}" srcOrd="0" destOrd="0" presId="urn:microsoft.com/office/officeart/2005/8/layout/vList2"/>
    <dgm:cxn modelId="{C0AF0851-669E-435E-8D66-16054AE67CA7}" type="presParOf" srcId="{8D76960B-143A-4B8D-AE95-F4D622FB3BE5}" destId="{69B7FBC1-DCC0-4D1E-8D77-20A902369192}"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1EF0AA-7541-41D3-805E-FFF8AABD800E}"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C22D9EE5-EF70-4FA1-8E3D-FF471E9AE9ED}">
      <dgm:prSet/>
      <dgm:spPr/>
      <dgm:t>
        <a:bodyPr/>
        <a:lstStyle/>
        <a:p>
          <a:pPr rtl="0"/>
          <a:r>
            <a:rPr lang="en-US" b="0" dirty="0" smtClean="0"/>
            <a:t>Measure twice </a:t>
          </a:r>
          <a:r>
            <a:rPr lang="da-DK" b="0" dirty="0" smtClean="0"/>
            <a:t>–</a:t>
          </a:r>
          <a:r>
            <a:rPr lang="en-US" b="0" dirty="0" smtClean="0"/>
            <a:t> cut once</a:t>
          </a:r>
          <a:endParaRPr lang="en-US" dirty="0"/>
        </a:p>
      </dgm:t>
    </dgm:pt>
    <dgm:pt modelId="{86E88467-DAF3-4F42-A2DB-7C3DF9343895}" type="parTrans" cxnId="{3EEA1F5D-791E-48A3-B2D5-BB984FE5EC56}">
      <dgm:prSet/>
      <dgm:spPr/>
      <dgm:t>
        <a:bodyPr/>
        <a:lstStyle/>
        <a:p>
          <a:endParaRPr lang="en-US"/>
        </a:p>
      </dgm:t>
    </dgm:pt>
    <dgm:pt modelId="{316841EA-FC58-4813-9347-60226D5D465D}" type="sibTrans" cxnId="{3EEA1F5D-791E-48A3-B2D5-BB984FE5EC56}">
      <dgm:prSet/>
      <dgm:spPr/>
      <dgm:t>
        <a:bodyPr/>
        <a:lstStyle/>
        <a:p>
          <a:endParaRPr lang="en-US"/>
        </a:p>
      </dgm:t>
    </dgm:pt>
    <dgm:pt modelId="{563AA357-84BF-43A6-A47A-FA26D292026C}" type="pres">
      <dgm:prSet presAssocID="{751EF0AA-7541-41D3-805E-FFF8AABD800E}" presName="linear" presStyleCnt="0">
        <dgm:presLayoutVars>
          <dgm:animLvl val="lvl"/>
          <dgm:resizeHandles val="exact"/>
        </dgm:presLayoutVars>
      </dgm:prSet>
      <dgm:spPr/>
      <dgm:t>
        <a:bodyPr/>
        <a:lstStyle/>
        <a:p>
          <a:endParaRPr lang="en-US"/>
        </a:p>
      </dgm:t>
    </dgm:pt>
    <dgm:pt modelId="{83F5F167-DD62-43D4-AC92-5E3E81B9A805}" type="pres">
      <dgm:prSet presAssocID="{C22D9EE5-EF70-4FA1-8E3D-FF471E9AE9ED}" presName="parentText" presStyleLbl="node1" presStyleIdx="0" presStyleCnt="1">
        <dgm:presLayoutVars>
          <dgm:chMax val="0"/>
          <dgm:bulletEnabled val="1"/>
        </dgm:presLayoutVars>
      </dgm:prSet>
      <dgm:spPr/>
      <dgm:t>
        <a:bodyPr/>
        <a:lstStyle/>
        <a:p>
          <a:endParaRPr lang="en-US"/>
        </a:p>
      </dgm:t>
    </dgm:pt>
  </dgm:ptLst>
  <dgm:cxnLst>
    <dgm:cxn modelId="{EB6F48A5-75A0-4B37-8007-F2B1D2EBF990}" type="presOf" srcId="{C22D9EE5-EF70-4FA1-8E3D-FF471E9AE9ED}" destId="{83F5F167-DD62-43D4-AC92-5E3E81B9A805}" srcOrd="0" destOrd="0" presId="urn:microsoft.com/office/officeart/2005/8/layout/vList2"/>
    <dgm:cxn modelId="{E86E102F-1524-46EE-8E6A-341F5552515C}" type="presOf" srcId="{751EF0AA-7541-41D3-805E-FFF8AABD800E}" destId="{563AA357-84BF-43A6-A47A-FA26D292026C}" srcOrd="0" destOrd="0" presId="urn:microsoft.com/office/officeart/2005/8/layout/vList2"/>
    <dgm:cxn modelId="{3EEA1F5D-791E-48A3-B2D5-BB984FE5EC56}" srcId="{751EF0AA-7541-41D3-805E-FFF8AABD800E}" destId="{C22D9EE5-EF70-4FA1-8E3D-FF471E9AE9ED}" srcOrd="0" destOrd="0" parTransId="{86E88467-DAF3-4F42-A2DB-7C3DF9343895}" sibTransId="{316841EA-FC58-4813-9347-60226D5D465D}"/>
    <dgm:cxn modelId="{CA042007-90C9-41A4-9363-C4FD406F5CB9}" type="presParOf" srcId="{563AA357-84BF-43A6-A47A-FA26D292026C}" destId="{83F5F167-DD62-43D4-AC92-5E3E81B9A805}"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F7A134-A9DE-4EB2-9DE3-225460CD22E9}"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lang="en-US"/>
        </a:p>
      </dgm:t>
    </dgm:pt>
    <dgm:pt modelId="{A5FE6A2B-1353-4178-905B-7AF4F4EDBCB4}">
      <dgm:prSet/>
      <dgm:spPr/>
      <dgm:t>
        <a:bodyPr/>
        <a:lstStyle/>
        <a:p>
          <a:pPr rtl="0"/>
          <a:r>
            <a:rPr lang="en-US" smtClean="0"/>
            <a:t>Baselining performance</a:t>
          </a:r>
          <a:endParaRPr lang="en-US"/>
        </a:p>
      </dgm:t>
    </dgm:pt>
    <dgm:pt modelId="{C0FFE54A-7715-476C-B761-D6E2AACCE341}" type="parTrans" cxnId="{98714B59-A78C-46E1-ACB2-BD55A8B65A59}">
      <dgm:prSet/>
      <dgm:spPr/>
      <dgm:t>
        <a:bodyPr/>
        <a:lstStyle/>
        <a:p>
          <a:endParaRPr lang="en-US"/>
        </a:p>
      </dgm:t>
    </dgm:pt>
    <dgm:pt modelId="{4AFB0FD5-AE14-4CD8-A7E3-39EAE8E42E56}" type="sibTrans" cxnId="{98714B59-A78C-46E1-ACB2-BD55A8B65A59}">
      <dgm:prSet/>
      <dgm:spPr/>
      <dgm:t>
        <a:bodyPr/>
        <a:lstStyle/>
        <a:p>
          <a:endParaRPr lang="en-US"/>
        </a:p>
      </dgm:t>
    </dgm:pt>
    <dgm:pt modelId="{8D76960B-143A-4B8D-AE95-F4D622FB3BE5}" type="pres">
      <dgm:prSet presAssocID="{8CF7A134-A9DE-4EB2-9DE3-225460CD22E9}" presName="linear" presStyleCnt="0">
        <dgm:presLayoutVars>
          <dgm:animLvl val="lvl"/>
          <dgm:resizeHandles val="exact"/>
        </dgm:presLayoutVars>
      </dgm:prSet>
      <dgm:spPr/>
      <dgm:t>
        <a:bodyPr/>
        <a:lstStyle/>
        <a:p>
          <a:endParaRPr lang="en-US"/>
        </a:p>
      </dgm:t>
    </dgm:pt>
    <dgm:pt modelId="{69B7FBC1-DCC0-4D1E-8D77-20A902369192}" type="pres">
      <dgm:prSet presAssocID="{A5FE6A2B-1353-4178-905B-7AF4F4EDBCB4}" presName="parentText" presStyleLbl="node1" presStyleIdx="0" presStyleCnt="1">
        <dgm:presLayoutVars>
          <dgm:chMax val="0"/>
          <dgm:bulletEnabled val="1"/>
        </dgm:presLayoutVars>
      </dgm:prSet>
      <dgm:spPr/>
      <dgm:t>
        <a:bodyPr/>
        <a:lstStyle/>
        <a:p>
          <a:endParaRPr lang="en-US"/>
        </a:p>
      </dgm:t>
    </dgm:pt>
  </dgm:ptLst>
  <dgm:cxnLst>
    <dgm:cxn modelId="{5E8E48DB-3EA1-4D60-B13D-B99780285D07}" type="presOf" srcId="{A5FE6A2B-1353-4178-905B-7AF4F4EDBCB4}" destId="{69B7FBC1-DCC0-4D1E-8D77-20A902369192}" srcOrd="0" destOrd="0" presId="urn:microsoft.com/office/officeart/2005/8/layout/vList2"/>
    <dgm:cxn modelId="{98714B59-A78C-46E1-ACB2-BD55A8B65A59}" srcId="{8CF7A134-A9DE-4EB2-9DE3-225460CD22E9}" destId="{A5FE6A2B-1353-4178-905B-7AF4F4EDBCB4}" srcOrd="0" destOrd="0" parTransId="{C0FFE54A-7715-476C-B761-D6E2AACCE341}" sibTransId="{4AFB0FD5-AE14-4CD8-A7E3-39EAE8E42E56}"/>
    <dgm:cxn modelId="{5BFA65C1-CD73-46C1-B404-53835907C2A3}" type="presOf" srcId="{8CF7A134-A9DE-4EB2-9DE3-225460CD22E9}" destId="{8D76960B-143A-4B8D-AE95-F4D622FB3BE5}" srcOrd="0" destOrd="0" presId="urn:microsoft.com/office/officeart/2005/8/layout/vList2"/>
    <dgm:cxn modelId="{AD71574C-3E86-4486-AB16-457D75475684}" type="presParOf" srcId="{8D76960B-143A-4B8D-AE95-F4D622FB3BE5}" destId="{69B7FBC1-DCC0-4D1E-8D77-20A902369192}"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BE65A0-4B67-4ED3-ABA7-79328B3AF085}" type="doc">
      <dgm:prSet loTypeId="urn:microsoft.com/office/officeart/2005/8/layout/vList2" loCatId="list" qsTypeId="urn:microsoft.com/office/officeart/2005/8/quickstyle/simple3" qsCatId="simple" csTypeId="urn:microsoft.com/office/officeart/2005/8/colors/accent2_2" csCatId="accent2"/>
      <dgm:spPr/>
      <dgm:t>
        <a:bodyPr/>
        <a:lstStyle/>
        <a:p>
          <a:endParaRPr lang="en-US"/>
        </a:p>
      </dgm:t>
    </dgm:pt>
    <dgm:pt modelId="{DA9AB505-A5B9-4CA1-8494-F9315C348D07}">
      <dgm:prSet/>
      <dgm:spPr/>
      <dgm:t>
        <a:bodyPr/>
        <a:lstStyle/>
        <a:p>
          <a:pPr rtl="0"/>
          <a:r>
            <a:rPr lang="en-US" smtClean="0"/>
            <a:t>How many CPU cores?</a:t>
          </a:r>
          <a:endParaRPr lang="en-US"/>
        </a:p>
      </dgm:t>
    </dgm:pt>
    <dgm:pt modelId="{4C08BE74-C4D4-4954-AE47-C231C68BB2E6}" type="parTrans" cxnId="{608D2307-4C7A-481C-BBD4-F19B04CF8709}">
      <dgm:prSet/>
      <dgm:spPr/>
      <dgm:t>
        <a:bodyPr/>
        <a:lstStyle/>
        <a:p>
          <a:endParaRPr lang="en-US"/>
        </a:p>
      </dgm:t>
    </dgm:pt>
    <dgm:pt modelId="{9F78F181-F335-4CF5-BBF1-09AAF368C009}" type="sibTrans" cxnId="{608D2307-4C7A-481C-BBD4-F19B04CF8709}">
      <dgm:prSet/>
      <dgm:spPr/>
      <dgm:t>
        <a:bodyPr/>
        <a:lstStyle/>
        <a:p>
          <a:endParaRPr lang="en-US"/>
        </a:p>
      </dgm:t>
    </dgm:pt>
    <dgm:pt modelId="{5169788B-FFD6-4512-9125-6E3DFDA417C4}">
      <dgm:prSet/>
      <dgm:spPr/>
      <dgm:t>
        <a:bodyPr/>
        <a:lstStyle/>
        <a:p>
          <a:pPr rtl="0"/>
          <a:r>
            <a:rPr lang="en-US" smtClean="0"/>
            <a:t>How much memory?</a:t>
          </a:r>
          <a:endParaRPr lang="en-US"/>
        </a:p>
      </dgm:t>
    </dgm:pt>
    <dgm:pt modelId="{8C0C5C25-F903-4B22-A703-41CF38CB522C}" type="parTrans" cxnId="{1DDCBD82-11A2-40D0-94E0-098F9DA991DF}">
      <dgm:prSet/>
      <dgm:spPr/>
      <dgm:t>
        <a:bodyPr/>
        <a:lstStyle/>
        <a:p>
          <a:endParaRPr lang="en-US"/>
        </a:p>
      </dgm:t>
    </dgm:pt>
    <dgm:pt modelId="{75D3669A-4FA1-4642-95D9-BD217412A1EA}" type="sibTrans" cxnId="{1DDCBD82-11A2-40D0-94E0-098F9DA991DF}">
      <dgm:prSet/>
      <dgm:spPr/>
      <dgm:t>
        <a:bodyPr/>
        <a:lstStyle/>
        <a:p>
          <a:endParaRPr lang="en-US"/>
        </a:p>
      </dgm:t>
    </dgm:pt>
    <dgm:pt modelId="{79213370-9F19-40B7-8BB0-2779766E5A1E}">
      <dgm:prSet/>
      <dgm:spPr/>
      <dgm:t>
        <a:bodyPr/>
        <a:lstStyle/>
        <a:p>
          <a:pPr rtl="0"/>
          <a:r>
            <a:rPr lang="en-US" smtClean="0"/>
            <a:t>How fast is the I/O subsystem</a:t>
          </a:r>
          <a:endParaRPr lang="en-US"/>
        </a:p>
      </dgm:t>
    </dgm:pt>
    <dgm:pt modelId="{A8B33977-55EA-4B1C-A353-A985C664A839}" type="parTrans" cxnId="{A42E2C4F-05B6-48F2-8A2C-8A36F978C0EB}">
      <dgm:prSet/>
      <dgm:spPr/>
      <dgm:t>
        <a:bodyPr/>
        <a:lstStyle/>
        <a:p>
          <a:endParaRPr lang="en-US"/>
        </a:p>
      </dgm:t>
    </dgm:pt>
    <dgm:pt modelId="{D33AD49D-A486-4115-955A-8DF31BAAB93A}" type="sibTrans" cxnId="{A42E2C4F-05B6-48F2-8A2C-8A36F978C0EB}">
      <dgm:prSet/>
      <dgm:spPr/>
      <dgm:t>
        <a:bodyPr/>
        <a:lstStyle/>
        <a:p>
          <a:endParaRPr lang="en-US"/>
        </a:p>
      </dgm:t>
    </dgm:pt>
    <dgm:pt modelId="{2A90674E-DDA7-4C91-83DC-BB18D67C62EA}">
      <dgm:prSet/>
      <dgm:spPr/>
      <dgm:t>
        <a:bodyPr/>
        <a:lstStyle/>
        <a:p>
          <a:pPr rtl="0"/>
          <a:r>
            <a:rPr lang="en-US" smtClean="0"/>
            <a:t>Use SQLIO to measure</a:t>
          </a:r>
          <a:endParaRPr lang="en-US"/>
        </a:p>
      </dgm:t>
    </dgm:pt>
    <dgm:pt modelId="{4F41ED5B-B4AD-4F17-ABB3-7A1C03B3074E}" type="parTrans" cxnId="{74C9B3E2-89DF-4B4C-80D6-A6227C8F5790}">
      <dgm:prSet/>
      <dgm:spPr/>
      <dgm:t>
        <a:bodyPr/>
        <a:lstStyle/>
        <a:p>
          <a:endParaRPr lang="en-US"/>
        </a:p>
      </dgm:t>
    </dgm:pt>
    <dgm:pt modelId="{E7D642ED-17BC-495A-9710-A8C8E0E5FAEC}" type="sibTrans" cxnId="{74C9B3E2-89DF-4B4C-80D6-A6227C8F5790}">
      <dgm:prSet/>
      <dgm:spPr/>
      <dgm:t>
        <a:bodyPr/>
        <a:lstStyle/>
        <a:p>
          <a:endParaRPr lang="en-US"/>
        </a:p>
      </dgm:t>
    </dgm:pt>
    <dgm:pt modelId="{B9D74120-6869-4499-B5A4-C638E2D47B99}">
      <dgm:prSet/>
      <dgm:spPr/>
      <dgm:t>
        <a:bodyPr/>
        <a:lstStyle/>
        <a:p>
          <a:pPr rtl="0"/>
          <a:r>
            <a:rPr lang="en-US" smtClean="0"/>
            <a:t>Understand how spindles map to LUNs</a:t>
          </a:r>
          <a:endParaRPr lang="en-US"/>
        </a:p>
      </dgm:t>
    </dgm:pt>
    <dgm:pt modelId="{6930A333-CFBB-46B4-ACBF-6EFE3551F4A0}" type="parTrans" cxnId="{1F40BA87-9F31-4997-9AED-60A18B8A9B49}">
      <dgm:prSet/>
      <dgm:spPr/>
      <dgm:t>
        <a:bodyPr/>
        <a:lstStyle/>
        <a:p>
          <a:endParaRPr lang="en-US"/>
        </a:p>
      </dgm:t>
    </dgm:pt>
    <dgm:pt modelId="{092C15A8-B35F-4029-99C5-9C082B929495}" type="sibTrans" cxnId="{1F40BA87-9F31-4997-9AED-60A18B8A9B49}">
      <dgm:prSet/>
      <dgm:spPr/>
      <dgm:t>
        <a:bodyPr/>
        <a:lstStyle/>
        <a:p>
          <a:endParaRPr lang="en-US"/>
        </a:p>
      </dgm:t>
    </dgm:pt>
    <dgm:pt modelId="{D3513258-ADAE-4828-96F2-099ECEAF9B63}">
      <dgm:prSet/>
      <dgm:spPr/>
      <dgm:t>
        <a:bodyPr/>
        <a:lstStyle/>
        <a:p>
          <a:pPr rtl="0"/>
          <a:r>
            <a:rPr lang="en-US" smtClean="0"/>
            <a:t>How fast is the network? </a:t>
          </a:r>
          <a:endParaRPr lang="en-US"/>
        </a:p>
      </dgm:t>
    </dgm:pt>
    <dgm:pt modelId="{5AFA8BBC-F0AC-4C62-A4E4-A6CE0113E276}" type="parTrans" cxnId="{4EDBD768-4D99-4087-9A6A-7C3EFB10D4BF}">
      <dgm:prSet/>
      <dgm:spPr/>
      <dgm:t>
        <a:bodyPr/>
        <a:lstStyle/>
        <a:p>
          <a:endParaRPr lang="en-US"/>
        </a:p>
      </dgm:t>
    </dgm:pt>
    <dgm:pt modelId="{CA62CE61-AB98-4A7A-8E25-81157B7C91B1}" type="sibTrans" cxnId="{4EDBD768-4D99-4087-9A6A-7C3EFB10D4BF}">
      <dgm:prSet/>
      <dgm:spPr/>
      <dgm:t>
        <a:bodyPr/>
        <a:lstStyle/>
        <a:p>
          <a:endParaRPr lang="en-US"/>
        </a:p>
      </dgm:t>
    </dgm:pt>
    <dgm:pt modelId="{C85AE39A-034B-42CD-8DE9-E8A0C6886601}">
      <dgm:prSet/>
      <dgm:spPr/>
      <dgm:t>
        <a:bodyPr/>
        <a:lstStyle/>
        <a:p>
          <a:pPr rtl="0"/>
          <a:r>
            <a:rPr lang="en-US" smtClean="0"/>
            <a:t>How many NIC do you available?</a:t>
          </a:r>
          <a:endParaRPr lang="en-US"/>
        </a:p>
      </dgm:t>
    </dgm:pt>
    <dgm:pt modelId="{45440C35-D813-4782-8D42-3401AD9FB04E}" type="parTrans" cxnId="{458157C9-2527-419E-86E9-CCDCE8ADCDDF}">
      <dgm:prSet/>
      <dgm:spPr/>
      <dgm:t>
        <a:bodyPr/>
        <a:lstStyle/>
        <a:p>
          <a:endParaRPr lang="en-US"/>
        </a:p>
      </dgm:t>
    </dgm:pt>
    <dgm:pt modelId="{62CEE9BE-D0CF-4068-B4CC-6DDD32A83AFC}" type="sibTrans" cxnId="{458157C9-2527-419E-86E9-CCDCE8ADCDDF}">
      <dgm:prSet/>
      <dgm:spPr/>
      <dgm:t>
        <a:bodyPr/>
        <a:lstStyle/>
        <a:p>
          <a:endParaRPr lang="en-US"/>
        </a:p>
      </dgm:t>
    </dgm:pt>
    <dgm:pt modelId="{FAA95AD7-4B83-4EE0-BD26-E5DFF4635BD1}">
      <dgm:prSet/>
      <dgm:spPr/>
      <dgm:t>
        <a:bodyPr/>
        <a:lstStyle/>
        <a:p>
          <a:pPr rtl="0"/>
          <a:r>
            <a:rPr lang="en-US" smtClean="0"/>
            <a:t>What is network topology?</a:t>
          </a:r>
          <a:endParaRPr lang="en-US"/>
        </a:p>
      </dgm:t>
    </dgm:pt>
    <dgm:pt modelId="{04CD33AF-53B4-4CD8-90AF-D28BA3124684}" type="parTrans" cxnId="{AFB050ED-7CBD-4788-AE3E-9A88D2F8D7E9}">
      <dgm:prSet/>
      <dgm:spPr/>
      <dgm:t>
        <a:bodyPr/>
        <a:lstStyle/>
        <a:p>
          <a:endParaRPr lang="en-US"/>
        </a:p>
      </dgm:t>
    </dgm:pt>
    <dgm:pt modelId="{2BED1FC2-2C62-44B8-8243-59ABA61A2735}" type="sibTrans" cxnId="{AFB050ED-7CBD-4788-AE3E-9A88D2F8D7E9}">
      <dgm:prSet/>
      <dgm:spPr/>
      <dgm:t>
        <a:bodyPr/>
        <a:lstStyle/>
        <a:p>
          <a:endParaRPr lang="en-US"/>
        </a:p>
      </dgm:t>
    </dgm:pt>
    <dgm:pt modelId="{12DAEDEA-C043-42F5-A6BE-8DB2BF79A77F}" type="pres">
      <dgm:prSet presAssocID="{91BE65A0-4B67-4ED3-ABA7-79328B3AF085}" presName="linear" presStyleCnt="0">
        <dgm:presLayoutVars>
          <dgm:animLvl val="lvl"/>
          <dgm:resizeHandles val="exact"/>
        </dgm:presLayoutVars>
      </dgm:prSet>
      <dgm:spPr/>
      <dgm:t>
        <a:bodyPr/>
        <a:lstStyle/>
        <a:p>
          <a:endParaRPr lang="en-US"/>
        </a:p>
      </dgm:t>
    </dgm:pt>
    <dgm:pt modelId="{26022069-91F6-4340-B7D9-F09ADE8B45DF}" type="pres">
      <dgm:prSet presAssocID="{DA9AB505-A5B9-4CA1-8494-F9315C348D07}" presName="parentText" presStyleLbl="node1" presStyleIdx="0" presStyleCnt="4">
        <dgm:presLayoutVars>
          <dgm:chMax val="0"/>
          <dgm:bulletEnabled val="1"/>
        </dgm:presLayoutVars>
      </dgm:prSet>
      <dgm:spPr/>
      <dgm:t>
        <a:bodyPr/>
        <a:lstStyle/>
        <a:p>
          <a:endParaRPr lang="en-US"/>
        </a:p>
      </dgm:t>
    </dgm:pt>
    <dgm:pt modelId="{4F95F875-43B2-4ED6-9B7E-95BC94BEE598}" type="pres">
      <dgm:prSet presAssocID="{9F78F181-F335-4CF5-BBF1-09AAF368C009}" presName="spacer" presStyleCnt="0"/>
      <dgm:spPr/>
    </dgm:pt>
    <dgm:pt modelId="{89E3DA8D-9019-4135-9AE0-CA5E40A93D90}" type="pres">
      <dgm:prSet presAssocID="{5169788B-FFD6-4512-9125-6E3DFDA417C4}" presName="parentText" presStyleLbl="node1" presStyleIdx="1" presStyleCnt="4">
        <dgm:presLayoutVars>
          <dgm:chMax val="0"/>
          <dgm:bulletEnabled val="1"/>
        </dgm:presLayoutVars>
      </dgm:prSet>
      <dgm:spPr/>
      <dgm:t>
        <a:bodyPr/>
        <a:lstStyle/>
        <a:p>
          <a:endParaRPr lang="en-US"/>
        </a:p>
      </dgm:t>
    </dgm:pt>
    <dgm:pt modelId="{012E0F15-5549-4C1A-B77C-B6A057B1AF6B}" type="pres">
      <dgm:prSet presAssocID="{75D3669A-4FA1-4642-95D9-BD217412A1EA}" presName="spacer" presStyleCnt="0"/>
      <dgm:spPr/>
    </dgm:pt>
    <dgm:pt modelId="{630F2E07-14F9-428C-8294-1574AADE1ED6}" type="pres">
      <dgm:prSet presAssocID="{79213370-9F19-40B7-8BB0-2779766E5A1E}" presName="parentText" presStyleLbl="node1" presStyleIdx="2" presStyleCnt="4">
        <dgm:presLayoutVars>
          <dgm:chMax val="0"/>
          <dgm:bulletEnabled val="1"/>
        </dgm:presLayoutVars>
      </dgm:prSet>
      <dgm:spPr/>
      <dgm:t>
        <a:bodyPr/>
        <a:lstStyle/>
        <a:p>
          <a:endParaRPr lang="en-US"/>
        </a:p>
      </dgm:t>
    </dgm:pt>
    <dgm:pt modelId="{1EA539D9-63DD-4478-8BF6-841A2E3954B2}" type="pres">
      <dgm:prSet presAssocID="{79213370-9F19-40B7-8BB0-2779766E5A1E}" presName="childText" presStyleLbl="revTx" presStyleIdx="0" presStyleCnt="2">
        <dgm:presLayoutVars>
          <dgm:bulletEnabled val="1"/>
        </dgm:presLayoutVars>
      </dgm:prSet>
      <dgm:spPr/>
      <dgm:t>
        <a:bodyPr/>
        <a:lstStyle/>
        <a:p>
          <a:endParaRPr lang="en-US"/>
        </a:p>
      </dgm:t>
    </dgm:pt>
    <dgm:pt modelId="{3B428A17-E509-4BAF-9F0E-EFE9BDF7A4F8}" type="pres">
      <dgm:prSet presAssocID="{D3513258-ADAE-4828-96F2-099ECEAF9B63}" presName="parentText" presStyleLbl="node1" presStyleIdx="3" presStyleCnt="4">
        <dgm:presLayoutVars>
          <dgm:chMax val="0"/>
          <dgm:bulletEnabled val="1"/>
        </dgm:presLayoutVars>
      </dgm:prSet>
      <dgm:spPr/>
      <dgm:t>
        <a:bodyPr/>
        <a:lstStyle/>
        <a:p>
          <a:endParaRPr lang="en-US"/>
        </a:p>
      </dgm:t>
    </dgm:pt>
    <dgm:pt modelId="{771A59F9-B71A-477F-8DFF-74B252CF3F9F}" type="pres">
      <dgm:prSet presAssocID="{D3513258-ADAE-4828-96F2-099ECEAF9B63}" presName="childText" presStyleLbl="revTx" presStyleIdx="1" presStyleCnt="2">
        <dgm:presLayoutVars>
          <dgm:bulletEnabled val="1"/>
        </dgm:presLayoutVars>
      </dgm:prSet>
      <dgm:spPr/>
      <dgm:t>
        <a:bodyPr/>
        <a:lstStyle/>
        <a:p>
          <a:endParaRPr lang="en-US"/>
        </a:p>
      </dgm:t>
    </dgm:pt>
  </dgm:ptLst>
  <dgm:cxnLst>
    <dgm:cxn modelId="{74C9B3E2-89DF-4B4C-80D6-A6227C8F5790}" srcId="{79213370-9F19-40B7-8BB0-2779766E5A1E}" destId="{2A90674E-DDA7-4C91-83DC-BB18D67C62EA}" srcOrd="0" destOrd="0" parTransId="{4F41ED5B-B4AD-4F17-ABB3-7A1C03B3074E}" sibTransId="{E7D642ED-17BC-495A-9710-A8C8E0E5FAEC}"/>
    <dgm:cxn modelId="{2D4DA386-7B9E-4FF0-9198-B786F69B7B1A}" type="presOf" srcId="{B9D74120-6869-4499-B5A4-C638E2D47B99}" destId="{1EA539D9-63DD-4478-8BF6-841A2E3954B2}" srcOrd="0" destOrd="1" presId="urn:microsoft.com/office/officeart/2005/8/layout/vList2"/>
    <dgm:cxn modelId="{E6620C03-6FFD-46A8-A03B-4A61172C795E}" type="presOf" srcId="{C85AE39A-034B-42CD-8DE9-E8A0C6886601}" destId="{771A59F9-B71A-477F-8DFF-74B252CF3F9F}" srcOrd="0" destOrd="0" presId="urn:microsoft.com/office/officeart/2005/8/layout/vList2"/>
    <dgm:cxn modelId="{AFB050ED-7CBD-4788-AE3E-9A88D2F8D7E9}" srcId="{D3513258-ADAE-4828-96F2-099ECEAF9B63}" destId="{FAA95AD7-4B83-4EE0-BD26-E5DFF4635BD1}" srcOrd="1" destOrd="0" parTransId="{04CD33AF-53B4-4CD8-90AF-D28BA3124684}" sibTransId="{2BED1FC2-2C62-44B8-8243-59ABA61A2735}"/>
    <dgm:cxn modelId="{307D1AAC-A9E8-463E-9D9D-34C075053BAC}" type="presOf" srcId="{2A90674E-DDA7-4C91-83DC-BB18D67C62EA}" destId="{1EA539D9-63DD-4478-8BF6-841A2E3954B2}" srcOrd="0" destOrd="0" presId="urn:microsoft.com/office/officeart/2005/8/layout/vList2"/>
    <dgm:cxn modelId="{367EFD52-F618-4726-8B22-F8B7BD3AF337}" type="presOf" srcId="{91BE65A0-4B67-4ED3-ABA7-79328B3AF085}" destId="{12DAEDEA-C043-42F5-A6BE-8DB2BF79A77F}" srcOrd="0" destOrd="0" presId="urn:microsoft.com/office/officeart/2005/8/layout/vList2"/>
    <dgm:cxn modelId="{908B37B1-D8BD-48B9-B4A5-E044441E3562}" type="presOf" srcId="{D3513258-ADAE-4828-96F2-099ECEAF9B63}" destId="{3B428A17-E509-4BAF-9F0E-EFE9BDF7A4F8}" srcOrd="0" destOrd="0" presId="urn:microsoft.com/office/officeart/2005/8/layout/vList2"/>
    <dgm:cxn modelId="{1DDCBD82-11A2-40D0-94E0-098F9DA991DF}" srcId="{91BE65A0-4B67-4ED3-ABA7-79328B3AF085}" destId="{5169788B-FFD6-4512-9125-6E3DFDA417C4}" srcOrd="1" destOrd="0" parTransId="{8C0C5C25-F903-4B22-A703-41CF38CB522C}" sibTransId="{75D3669A-4FA1-4642-95D9-BD217412A1EA}"/>
    <dgm:cxn modelId="{1F40BA87-9F31-4997-9AED-60A18B8A9B49}" srcId="{79213370-9F19-40B7-8BB0-2779766E5A1E}" destId="{B9D74120-6869-4499-B5A4-C638E2D47B99}" srcOrd="1" destOrd="0" parTransId="{6930A333-CFBB-46B4-ACBF-6EFE3551F4A0}" sibTransId="{092C15A8-B35F-4029-99C5-9C082B929495}"/>
    <dgm:cxn modelId="{458157C9-2527-419E-86E9-CCDCE8ADCDDF}" srcId="{D3513258-ADAE-4828-96F2-099ECEAF9B63}" destId="{C85AE39A-034B-42CD-8DE9-E8A0C6886601}" srcOrd="0" destOrd="0" parTransId="{45440C35-D813-4782-8D42-3401AD9FB04E}" sibTransId="{62CEE9BE-D0CF-4068-B4CC-6DDD32A83AFC}"/>
    <dgm:cxn modelId="{777E6356-C00B-4665-8460-F2ECC53F4721}" type="presOf" srcId="{5169788B-FFD6-4512-9125-6E3DFDA417C4}" destId="{89E3DA8D-9019-4135-9AE0-CA5E40A93D90}" srcOrd="0" destOrd="0" presId="urn:microsoft.com/office/officeart/2005/8/layout/vList2"/>
    <dgm:cxn modelId="{A42E2C4F-05B6-48F2-8A2C-8A36F978C0EB}" srcId="{91BE65A0-4B67-4ED3-ABA7-79328B3AF085}" destId="{79213370-9F19-40B7-8BB0-2779766E5A1E}" srcOrd="2" destOrd="0" parTransId="{A8B33977-55EA-4B1C-A353-A985C664A839}" sibTransId="{D33AD49D-A486-4115-955A-8DF31BAAB93A}"/>
    <dgm:cxn modelId="{49B570C5-FFB1-4F7B-A7F4-0E1A41953C75}" type="presOf" srcId="{79213370-9F19-40B7-8BB0-2779766E5A1E}" destId="{630F2E07-14F9-428C-8294-1574AADE1ED6}" srcOrd="0" destOrd="0" presId="urn:microsoft.com/office/officeart/2005/8/layout/vList2"/>
    <dgm:cxn modelId="{608D2307-4C7A-481C-BBD4-F19B04CF8709}" srcId="{91BE65A0-4B67-4ED3-ABA7-79328B3AF085}" destId="{DA9AB505-A5B9-4CA1-8494-F9315C348D07}" srcOrd="0" destOrd="0" parTransId="{4C08BE74-C4D4-4954-AE47-C231C68BB2E6}" sibTransId="{9F78F181-F335-4CF5-BBF1-09AAF368C009}"/>
    <dgm:cxn modelId="{CA0822A3-9621-40EE-B5E6-7FF06B61391B}" type="presOf" srcId="{DA9AB505-A5B9-4CA1-8494-F9315C348D07}" destId="{26022069-91F6-4340-B7D9-F09ADE8B45DF}" srcOrd="0" destOrd="0" presId="urn:microsoft.com/office/officeart/2005/8/layout/vList2"/>
    <dgm:cxn modelId="{4EDBD768-4D99-4087-9A6A-7C3EFB10D4BF}" srcId="{91BE65A0-4B67-4ED3-ABA7-79328B3AF085}" destId="{D3513258-ADAE-4828-96F2-099ECEAF9B63}" srcOrd="3" destOrd="0" parTransId="{5AFA8BBC-F0AC-4C62-A4E4-A6CE0113E276}" sibTransId="{CA62CE61-AB98-4A7A-8E25-81157B7C91B1}"/>
    <dgm:cxn modelId="{0DF4D2E1-B2E5-40E7-B68E-C0DD1C2B93CA}" type="presOf" srcId="{FAA95AD7-4B83-4EE0-BD26-E5DFF4635BD1}" destId="{771A59F9-B71A-477F-8DFF-74B252CF3F9F}" srcOrd="0" destOrd="1" presId="urn:microsoft.com/office/officeart/2005/8/layout/vList2"/>
    <dgm:cxn modelId="{6DF92000-B7D6-4661-993E-C19C885B5E8C}" type="presParOf" srcId="{12DAEDEA-C043-42F5-A6BE-8DB2BF79A77F}" destId="{26022069-91F6-4340-B7D9-F09ADE8B45DF}" srcOrd="0" destOrd="0" presId="urn:microsoft.com/office/officeart/2005/8/layout/vList2"/>
    <dgm:cxn modelId="{B3D7C5B9-A461-4EEB-B098-A0E437AFC3AA}" type="presParOf" srcId="{12DAEDEA-C043-42F5-A6BE-8DB2BF79A77F}" destId="{4F95F875-43B2-4ED6-9B7E-95BC94BEE598}" srcOrd="1" destOrd="0" presId="urn:microsoft.com/office/officeart/2005/8/layout/vList2"/>
    <dgm:cxn modelId="{AE2456F9-8EF2-4C9B-8B07-2A253B1A5835}" type="presParOf" srcId="{12DAEDEA-C043-42F5-A6BE-8DB2BF79A77F}" destId="{89E3DA8D-9019-4135-9AE0-CA5E40A93D90}" srcOrd="2" destOrd="0" presId="urn:microsoft.com/office/officeart/2005/8/layout/vList2"/>
    <dgm:cxn modelId="{45175DC3-0C40-4F1A-988A-8DBCA8647F05}" type="presParOf" srcId="{12DAEDEA-C043-42F5-A6BE-8DB2BF79A77F}" destId="{012E0F15-5549-4C1A-B77C-B6A057B1AF6B}" srcOrd="3" destOrd="0" presId="urn:microsoft.com/office/officeart/2005/8/layout/vList2"/>
    <dgm:cxn modelId="{4AE81F7F-288A-4A61-81DE-06281B0FC694}" type="presParOf" srcId="{12DAEDEA-C043-42F5-A6BE-8DB2BF79A77F}" destId="{630F2E07-14F9-428C-8294-1574AADE1ED6}" srcOrd="4" destOrd="0" presId="urn:microsoft.com/office/officeart/2005/8/layout/vList2"/>
    <dgm:cxn modelId="{64866DA4-5BF4-44AD-9F98-74D78DAEEC51}" type="presParOf" srcId="{12DAEDEA-C043-42F5-A6BE-8DB2BF79A77F}" destId="{1EA539D9-63DD-4478-8BF6-841A2E3954B2}" srcOrd="5" destOrd="0" presId="urn:microsoft.com/office/officeart/2005/8/layout/vList2"/>
    <dgm:cxn modelId="{AD0476E7-4002-4065-8D97-E4FCB92DF89A}" type="presParOf" srcId="{12DAEDEA-C043-42F5-A6BE-8DB2BF79A77F}" destId="{3B428A17-E509-4BAF-9F0E-EFE9BDF7A4F8}" srcOrd="6" destOrd="0" presId="urn:microsoft.com/office/officeart/2005/8/layout/vList2"/>
    <dgm:cxn modelId="{7A2981F6-93FD-44B0-A625-6E8DF48CF5B7}" type="presParOf" srcId="{12DAEDEA-C043-42F5-A6BE-8DB2BF79A77F}" destId="{771A59F9-B71A-477F-8DFF-74B252CF3F9F}" srcOrd="7"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499B97-2289-4AA0-B772-C4F5FE000951}"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BDCD0433-E8EE-49FB-B01E-8F7F069CDEA9}">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Source</a:t>
          </a:r>
          <a:endParaRPr lang="en-US"/>
        </a:p>
      </dgm:t>
    </dgm:pt>
    <dgm:pt modelId="{C6607884-2381-4D31-ABFE-A1293C7B58E0}" type="parTrans" cxnId="{16779BCC-E17C-49F6-B6DD-A706E5B03F4F}">
      <dgm:prSet/>
      <dgm:spPr/>
      <dgm:t>
        <a:bodyPr/>
        <a:lstStyle/>
        <a:p>
          <a:endParaRPr lang="en-US"/>
        </a:p>
      </dgm:t>
    </dgm:pt>
    <dgm:pt modelId="{A791DBE7-E650-422B-B29F-758512F47251}" type="sibTrans" cxnId="{16779BCC-E17C-49F6-B6DD-A706E5B03F4F}">
      <dgm:prSet/>
      <dgm:spPr/>
      <dgm:t>
        <a:bodyPr/>
        <a:lstStyle/>
        <a:p>
          <a:endParaRPr lang="en-US"/>
        </a:p>
      </dgm:t>
    </dgm:pt>
    <dgm:pt modelId="{633F2EB4-B89F-4680-B258-B6A53AFBBF45}">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54F344E8-26AE-4EC2-95C7-1C6599E22D10}" type="parTrans" cxnId="{9FF0B6D2-630D-48C3-A4E2-96FB9B3BE0A2}">
      <dgm:prSet/>
      <dgm:spPr/>
      <dgm:t>
        <a:bodyPr/>
        <a:lstStyle/>
        <a:p>
          <a:endParaRPr lang="en-US"/>
        </a:p>
      </dgm:t>
    </dgm:pt>
    <dgm:pt modelId="{F5B93643-FD84-4035-80A3-CC4BD8C6BC83}" type="sibTrans" cxnId="{9FF0B6D2-630D-48C3-A4E2-96FB9B3BE0A2}">
      <dgm:prSet/>
      <dgm:spPr/>
      <dgm:t>
        <a:bodyPr/>
        <a:lstStyle/>
        <a:p>
          <a:endParaRPr lang="en-US"/>
        </a:p>
      </dgm:t>
    </dgm:pt>
    <dgm:pt modelId="{29AEBB4D-8F68-408C-A00F-587E516E9711}">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Transformation</a:t>
          </a:r>
          <a:endParaRPr lang="en-US"/>
        </a:p>
      </dgm:t>
    </dgm:pt>
    <dgm:pt modelId="{477B74D1-FD41-4888-A27F-E297EFAC4108}" type="parTrans" cxnId="{BE317533-84B4-42A1-A2F0-965A62A2203A}">
      <dgm:prSet/>
      <dgm:spPr/>
      <dgm:t>
        <a:bodyPr/>
        <a:lstStyle/>
        <a:p>
          <a:endParaRPr lang="en-US"/>
        </a:p>
      </dgm:t>
    </dgm:pt>
    <dgm:pt modelId="{1B0BB15D-329D-42AD-8FA1-EDC816BA0112}" type="sibTrans" cxnId="{BE317533-84B4-42A1-A2F0-965A62A2203A}">
      <dgm:prSet/>
      <dgm:spPr/>
      <dgm:t>
        <a:bodyPr/>
        <a:lstStyle/>
        <a:p>
          <a:endParaRPr lang="en-US"/>
        </a:p>
      </dgm:t>
    </dgm:pt>
    <dgm:pt modelId="{F6BD6BD5-A7BF-44B7-9E60-E5ADF9E68753}">
      <dgm:prSet>
        <dgm:style>
          <a:lnRef idx="1">
            <a:schemeClr val="accent5"/>
          </a:lnRef>
          <a:fillRef idx="2">
            <a:schemeClr val="accent5"/>
          </a:fillRef>
          <a:effectRef idx="1">
            <a:schemeClr val="accent5"/>
          </a:effectRef>
          <a:fontRef idx="minor">
            <a:schemeClr val="dk1"/>
          </a:fontRef>
        </dgm:style>
      </dgm:prSet>
      <dgm:spPr/>
      <dgm:t>
        <a:bodyPr/>
        <a:lstStyle/>
        <a:p>
          <a:pPr rtl="0"/>
          <a:r>
            <a:rPr lang="en-US" smtClean="0"/>
            <a:t>Transport</a:t>
          </a:r>
          <a:endParaRPr lang="en-US"/>
        </a:p>
      </dgm:t>
    </dgm:pt>
    <dgm:pt modelId="{997CB999-9182-4141-831D-F861FF2A2531}" type="parTrans" cxnId="{4CE99B38-9745-4FF8-BBC1-17FD177B006B}">
      <dgm:prSet/>
      <dgm:spPr/>
      <dgm:t>
        <a:bodyPr/>
        <a:lstStyle/>
        <a:p>
          <a:endParaRPr lang="en-US"/>
        </a:p>
      </dgm:t>
    </dgm:pt>
    <dgm:pt modelId="{B49ADD3C-0299-4D1A-A129-B1230CADCDFE}" type="sibTrans" cxnId="{4CE99B38-9745-4FF8-BBC1-17FD177B006B}">
      <dgm:prSet/>
      <dgm:spPr/>
      <dgm:t>
        <a:bodyPr/>
        <a:lstStyle/>
        <a:p>
          <a:endParaRPr lang="en-US"/>
        </a:p>
      </dgm:t>
    </dgm:pt>
    <dgm:pt modelId="{3C5A14CC-048E-40CD-8F70-6A24E38DE98B}">
      <dgm:prSet>
        <dgm:style>
          <a:lnRef idx="1">
            <a:schemeClr val="accent4"/>
          </a:lnRef>
          <a:fillRef idx="2">
            <a:schemeClr val="accent4"/>
          </a:fillRef>
          <a:effectRef idx="1">
            <a:schemeClr val="accent4"/>
          </a:effectRef>
          <a:fontRef idx="minor">
            <a:schemeClr val="dk1"/>
          </a:fontRef>
        </dgm:style>
      </dgm:prSet>
      <dgm:spPr/>
      <dgm:t>
        <a:bodyPr/>
        <a:lstStyle/>
        <a:p>
          <a:pPr rtl="0"/>
          <a:r>
            <a:rPr lang="en-US" smtClean="0"/>
            <a:t>Destination</a:t>
          </a:r>
          <a:endParaRPr lang="en-US"/>
        </a:p>
      </dgm:t>
    </dgm:pt>
    <dgm:pt modelId="{26146057-0797-4AF1-8E43-BD2B24C477CF}" type="parTrans" cxnId="{F31E9647-9D2E-4760-9B8F-1DC691F10EDA}">
      <dgm:prSet/>
      <dgm:spPr/>
      <dgm:t>
        <a:bodyPr/>
        <a:lstStyle/>
        <a:p>
          <a:endParaRPr lang="en-US"/>
        </a:p>
      </dgm:t>
    </dgm:pt>
    <dgm:pt modelId="{F6956449-C506-4F96-AF43-48BF5D6845BC}" type="sibTrans" cxnId="{F31E9647-9D2E-4760-9B8F-1DC691F10EDA}">
      <dgm:prSet/>
      <dgm:spPr/>
      <dgm:t>
        <a:bodyPr/>
        <a:lstStyle/>
        <a:p>
          <a:endParaRPr lang="en-US"/>
        </a:p>
      </dgm:t>
    </dgm:pt>
    <dgm:pt modelId="{B6BB89CE-20C4-4868-977D-51F68B993CB3}" type="pres">
      <dgm:prSet presAssocID="{D6499B97-2289-4AA0-B772-C4F5FE000951}" presName="CompostProcess" presStyleCnt="0">
        <dgm:presLayoutVars>
          <dgm:dir/>
          <dgm:resizeHandles val="exact"/>
        </dgm:presLayoutVars>
      </dgm:prSet>
      <dgm:spPr/>
      <dgm:t>
        <a:bodyPr/>
        <a:lstStyle/>
        <a:p>
          <a:endParaRPr lang="en-US"/>
        </a:p>
      </dgm:t>
    </dgm:pt>
    <dgm:pt modelId="{C1418849-5820-483B-B9C0-407B42A572FB}" type="pres">
      <dgm:prSet presAssocID="{D6499B97-2289-4AA0-B772-C4F5FE000951}" presName="arrow" presStyleLbl="bgShp" presStyleIdx="0" presStyleCnt="1"/>
      <dgm:spPr/>
    </dgm:pt>
    <dgm:pt modelId="{6938541B-0A5D-41D6-8EB6-163119C8A200}" type="pres">
      <dgm:prSet presAssocID="{D6499B97-2289-4AA0-B772-C4F5FE000951}" presName="linearProcess" presStyleCnt="0"/>
      <dgm:spPr/>
    </dgm:pt>
    <dgm:pt modelId="{1333ED3B-B344-4500-BA94-AFE9C5992718}" type="pres">
      <dgm:prSet presAssocID="{BDCD0433-E8EE-49FB-B01E-8F7F069CDEA9}" presName="textNode" presStyleLbl="node1" presStyleIdx="0" presStyleCnt="5">
        <dgm:presLayoutVars>
          <dgm:bulletEnabled val="1"/>
        </dgm:presLayoutVars>
      </dgm:prSet>
      <dgm:spPr/>
      <dgm:t>
        <a:bodyPr/>
        <a:lstStyle/>
        <a:p>
          <a:endParaRPr lang="en-US"/>
        </a:p>
      </dgm:t>
    </dgm:pt>
    <dgm:pt modelId="{C78D075B-D8A0-46DC-91DC-91C428055FD9}" type="pres">
      <dgm:prSet presAssocID="{A791DBE7-E650-422B-B29F-758512F47251}" presName="sibTrans" presStyleCnt="0"/>
      <dgm:spPr/>
    </dgm:pt>
    <dgm:pt modelId="{1D25A5E4-6959-443D-8E09-ACD02BFA52EE}" type="pres">
      <dgm:prSet presAssocID="{633F2EB4-B89F-4680-B258-B6A53AFBBF45}" presName="textNode" presStyleLbl="node1" presStyleIdx="1" presStyleCnt="5">
        <dgm:presLayoutVars>
          <dgm:bulletEnabled val="1"/>
        </dgm:presLayoutVars>
      </dgm:prSet>
      <dgm:spPr/>
      <dgm:t>
        <a:bodyPr/>
        <a:lstStyle/>
        <a:p>
          <a:endParaRPr lang="en-US"/>
        </a:p>
      </dgm:t>
    </dgm:pt>
    <dgm:pt modelId="{61446BD5-63E1-4840-9F0E-B24B32E8671C}" type="pres">
      <dgm:prSet presAssocID="{F5B93643-FD84-4035-80A3-CC4BD8C6BC83}" presName="sibTrans" presStyleCnt="0"/>
      <dgm:spPr/>
    </dgm:pt>
    <dgm:pt modelId="{1CC1CCF7-0E74-4E29-B6F0-AD500C3D0EE1}" type="pres">
      <dgm:prSet presAssocID="{29AEBB4D-8F68-408C-A00F-587E516E9711}" presName="textNode" presStyleLbl="node1" presStyleIdx="2" presStyleCnt="5">
        <dgm:presLayoutVars>
          <dgm:bulletEnabled val="1"/>
        </dgm:presLayoutVars>
      </dgm:prSet>
      <dgm:spPr/>
      <dgm:t>
        <a:bodyPr/>
        <a:lstStyle/>
        <a:p>
          <a:endParaRPr lang="en-US"/>
        </a:p>
      </dgm:t>
    </dgm:pt>
    <dgm:pt modelId="{BD9AD902-B566-4A4C-8911-C16D146757F5}" type="pres">
      <dgm:prSet presAssocID="{1B0BB15D-329D-42AD-8FA1-EDC816BA0112}" presName="sibTrans" presStyleCnt="0"/>
      <dgm:spPr/>
    </dgm:pt>
    <dgm:pt modelId="{9DB19EC7-87BA-4AE2-98BB-D398C53D4EB2}" type="pres">
      <dgm:prSet presAssocID="{F6BD6BD5-A7BF-44B7-9E60-E5ADF9E68753}" presName="textNode" presStyleLbl="node1" presStyleIdx="3" presStyleCnt="5">
        <dgm:presLayoutVars>
          <dgm:bulletEnabled val="1"/>
        </dgm:presLayoutVars>
      </dgm:prSet>
      <dgm:spPr/>
      <dgm:t>
        <a:bodyPr/>
        <a:lstStyle/>
        <a:p>
          <a:endParaRPr lang="en-US"/>
        </a:p>
      </dgm:t>
    </dgm:pt>
    <dgm:pt modelId="{1F93DE8E-D294-4075-B343-97A4E136614B}" type="pres">
      <dgm:prSet presAssocID="{B49ADD3C-0299-4D1A-A129-B1230CADCDFE}" presName="sibTrans" presStyleCnt="0"/>
      <dgm:spPr/>
    </dgm:pt>
    <dgm:pt modelId="{94590229-B65F-4A6B-A65F-12324A68910F}" type="pres">
      <dgm:prSet presAssocID="{3C5A14CC-048E-40CD-8F70-6A24E38DE98B}" presName="textNode" presStyleLbl="node1" presStyleIdx="4" presStyleCnt="5">
        <dgm:presLayoutVars>
          <dgm:bulletEnabled val="1"/>
        </dgm:presLayoutVars>
      </dgm:prSet>
      <dgm:spPr/>
      <dgm:t>
        <a:bodyPr/>
        <a:lstStyle/>
        <a:p>
          <a:endParaRPr lang="en-US"/>
        </a:p>
      </dgm:t>
    </dgm:pt>
  </dgm:ptLst>
  <dgm:cxnLst>
    <dgm:cxn modelId="{4CE99B38-9745-4FF8-BBC1-17FD177B006B}" srcId="{D6499B97-2289-4AA0-B772-C4F5FE000951}" destId="{F6BD6BD5-A7BF-44B7-9E60-E5ADF9E68753}" srcOrd="3" destOrd="0" parTransId="{997CB999-9182-4141-831D-F861FF2A2531}" sibTransId="{B49ADD3C-0299-4D1A-A129-B1230CADCDFE}"/>
    <dgm:cxn modelId="{791B699C-7C78-4E01-A556-D46DA254FC0F}" type="presOf" srcId="{BDCD0433-E8EE-49FB-B01E-8F7F069CDEA9}" destId="{1333ED3B-B344-4500-BA94-AFE9C5992718}" srcOrd="0" destOrd="0" presId="urn:microsoft.com/office/officeart/2005/8/layout/hProcess9"/>
    <dgm:cxn modelId="{D1357CB8-5681-4A92-8CD5-68C17D12AC78}" type="presOf" srcId="{633F2EB4-B89F-4680-B258-B6A53AFBBF45}" destId="{1D25A5E4-6959-443D-8E09-ACD02BFA52EE}" srcOrd="0" destOrd="0" presId="urn:microsoft.com/office/officeart/2005/8/layout/hProcess9"/>
    <dgm:cxn modelId="{9FF0B6D2-630D-48C3-A4E2-96FB9B3BE0A2}" srcId="{D6499B97-2289-4AA0-B772-C4F5FE000951}" destId="{633F2EB4-B89F-4680-B258-B6A53AFBBF45}" srcOrd="1" destOrd="0" parTransId="{54F344E8-26AE-4EC2-95C7-1C6599E22D10}" sibTransId="{F5B93643-FD84-4035-80A3-CC4BD8C6BC83}"/>
    <dgm:cxn modelId="{16779BCC-E17C-49F6-B6DD-A706E5B03F4F}" srcId="{D6499B97-2289-4AA0-B772-C4F5FE000951}" destId="{BDCD0433-E8EE-49FB-B01E-8F7F069CDEA9}" srcOrd="0" destOrd="0" parTransId="{C6607884-2381-4D31-ABFE-A1293C7B58E0}" sibTransId="{A791DBE7-E650-422B-B29F-758512F47251}"/>
    <dgm:cxn modelId="{7F72F8AD-3859-457E-B509-0BF555B7ACB5}" type="presOf" srcId="{29AEBB4D-8F68-408C-A00F-587E516E9711}" destId="{1CC1CCF7-0E74-4E29-B6F0-AD500C3D0EE1}" srcOrd="0" destOrd="0" presId="urn:microsoft.com/office/officeart/2005/8/layout/hProcess9"/>
    <dgm:cxn modelId="{BBBC08C2-8AC8-4CC7-8126-1DE740C1FA39}" type="presOf" srcId="{F6BD6BD5-A7BF-44B7-9E60-E5ADF9E68753}" destId="{9DB19EC7-87BA-4AE2-98BB-D398C53D4EB2}" srcOrd="0" destOrd="0" presId="urn:microsoft.com/office/officeart/2005/8/layout/hProcess9"/>
    <dgm:cxn modelId="{F31E9647-9D2E-4760-9B8F-1DC691F10EDA}" srcId="{D6499B97-2289-4AA0-B772-C4F5FE000951}" destId="{3C5A14CC-048E-40CD-8F70-6A24E38DE98B}" srcOrd="4" destOrd="0" parTransId="{26146057-0797-4AF1-8E43-BD2B24C477CF}" sibTransId="{F6956449-C506-4F96-AF43-48BF5D6845BC}"/>
    <dgm:cxn modelId="{BE317533-84B4-42A1-A2F0-965A62A2203A}" srcId="{D6499B97-2289-4AA0-B772-C4F5FE000951}" destId="{29AEBB4D-8F68-408C-A00F-587E516E9711}" srcOrd="2" destOrd="0" parTransId="{477B74D1-FD41-4888-A27F-E297EFAC4108}" sibTransId="{1B0BB15D-329D-42AD-8FA1-EDC816BA0112}"/>
    <dgm:cxn modelId="{8D228FAB-225D-4999-8193-7AC487D86210}" type="presOf" srcId="{3C5A14CC-048E-40CD-8F70-6A24E38DE98B}" destId="{94590229-B65F-4A6B-A65F-12324A68910F}" srcOrd="0" destOrd="0" presId="urn:microsoft.com/office/officeart/2005/8/layout/hProcess9"/>
    <dgm:cxn modelId="{730E7561-7464-4E60-A1B5-7C0457C059D3}" type="presOf" srcId="{D6499B97-2289-4AA0-B772-C4F5FE000951}" destId="{B6BB89CE-20C4-4868-977D-51F68B993CB3}" srcOrd="0" destOrd="0" presId="urn:microsoft.com/office/officeart/2005/8/layout/hProcess9"/>
    <dgm:cxn modelId="{F22A3D60-2E55-4C61-A2BD-2063CD87DE7B}" type="presParOf" srcId="{B6BB89CE-20C4-4868-977D-51F68B993CB3}" destId="{C1418849-5820-483B-B9C0-407B42A572FB}" srcOrd="0" destOrd="0" presId="urn:microsoft.com/office/officeart/2005/8/layout/hProcess9"/>
    <dgm:cxn modelId="{4455E8E1-DFA6-4F6B-8D3F-98B934EA09F3}" type="presParOf" srcId="{B6BB89CE-20C4-4868-977D-51F68B993CB3}" destId="{6938541B-0A5D-41D6-8EB6-163119C8A200}" srcOrd="1" destOrd="0" presId="urn:microsoft.com/office/officeart/2005/8/layout/hProcess9"/>
    <dgm:cxn modelId="{022AF72F-B904-4552-B76D-024C3C22CD71}" type="presParOf" srcId="{6938541B-0A5D-41D6-8EB6-163119C8A200}" destId="{1333ED3B-B344-4500-BA94-AFE9C5992718}" srcOrd="0" destOrd="0" presId="urn:microsoft.com/office/officeart/2005/8/layout/hProcess9"/>
    <dgm:cxn modelId="{ED1C6710-CEAF-4C90-902A-2734FC03EC23}" type="presParOf" srcId="{6938541B-0A5D-41D6-8EB6-163119C8A200}" destId="{C78D075B-D8A0-46DC-91DC-91C428055FD9}" srcOrd="1" destOrd="0" presId="urn:microsoft.com/office/officeart/2005/8/layout/hProcess9"/>
    <dgm:cxn modelId="{BC15EF7F-A42F-4A14-81B2-7F557C20EC0F}" type="presParOf" srcId="{6938541B-0A5D-41D6-8EB6-163119C8A200}" destId="{1D25A5E4-6959-443D-8E09-ACD02BFA52EE}" srcOrd="2" destOrd="0" presId="urn:microsoft.com/office/officeart/2005/8/layout/hProcess9"/>
    <dgm:cxn modelId="{7C39F487-C258-427E-960F-71631D463DD4}" type="presParOf" srcId="{6938541B-0A5D-41D6-8EB6-163119C8A200}" destId="{61446BD5-63E1-4840-9F0E-B24B32E8671C}" srcOrd="3" destOrd="0" presId="urn:microsoft.com/office/officeart/2005/8/layout/hProcess9"/>
    <dgm:cxn modelId="{0AB51D39-8DD2-484F-B8AE-5DF13059FED5}" type="presParOf" srcId="{6938541B-0A5D-41D6-8EB6-163119C8A200}" destId="{1CC1CCF7-0E74-4E29-B6F0-AD500C3D0EE1}" srcOrd="4" destOrd="0" presId="urn:microsoft.com/office/officeart/2005/8/layout/hProcess9"/>
    <dgm:cxn modelId="{7D915AF6-1AB3-44C3-9DD3-73653C112239}" type="presParOf" srcId="{6938541B-0A5D-41D6-8EB6-163119C8A200}" destId="{BD9AD902-B566-4A4C-8911-C16D146757F5}" srcOrd="5" destOrd="0" presId="urn:microsoft.com/office/officeart/2005/8/layout/hProcess9"/>
    <dgm:cxn modelId="{4B21223F-EA12-4ED4-B395-B559E7556335}" type="presParOf" srcId="{6938541B-0A5D-41D6-8EB6-163119C8A200}" destId="{9DB19EC7-87BA-4AE2-98BB-D398C53D4EB2}" srcOrd="6" destOrd="0" presId="urn:microsoft.com/office/officeart/2005/8/layout/hProcess9"/>
    <dgm:cxn modelId="{6658FB22-CBCB-41D4-B4ED-D41129B53A7E}" type="presParOf" srcId="{6938541B-0A5D-41D6-8EB6-163119C8A200}" destId="{1F93DE8E-D294-4075-B343-97A4E136614B}" srcOrd="7" destOrd="0" presId="urn:microsoft.com/office/officeart/2005/8/layout/hProcess9"/>
    <dgm:cxn modelId="{F18A4D5B-BDD7-4985-9230-4BC520A813E0}" type="presParOf" srcId="{6938541B-0A5D-41D6-8EB6-163119C8A200}" destId="{94590229-B65F-4A6B-A65F-12324A68910F}"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736A8B-7BD2-4998-8D61-ED18EEA30783}" type="doc">
      <dgm:prSet loTypeId="urn:microsoft.com/office/officeart/2005/8/layout/lProcess2" loCatId="list" qsTypeId="urn:microsoft.com/office/officeart/2005/8/quickstyle/simple3" qsCatId="simple" csTypeId="urn:microsoft.com/office/officeart/2005/8/colors/accent2_2" csCatId="accent2" phldr="1"/>
      <dgm:spPr/>
      <dgm:t>
        <a:bodyPr/>
        <a:lstStyle/>
        <a:p>
          <a:endParaRPr lang="en-US"/>
        </a:p>
      </dgm:t>
    </dgm:pt>
    <dgm:pt modelId="{B6481022-2048-4B10-9D34-C6723B132039}">
      <dgm:prSet/>
      <dgm:spPr/>
      <dgm:t>
        <a:bodyPr/>
        <a:lstStyle/>
        <a:p>
          <a:pPr rtl="0"/>
          <a:r>
            <a:rPr lang="en-US" dirty="0" smtClean="0"/>
            <a:t>For</a:t>
          </a:r>
          <a:endParaRPr lang="en-US" dirty="0"/>
        </a:p>
      </dgm:t>
    </dgm:pt>
    <dgm:pt modelId="{C1EA09CD-2BB3-420E-A001-0813053F006A}" type="parTrans" cxnId="{8DABF75C-7AA4-4D2F-8DF6-DE92C79A9D06}">
      <dgm:prSet/>
      <dgm:spPr/>
      <dgm:t>
        <a:bodyPr/>
        <a:lstStyle/>
        <a:p>
          <a:endParaRPr lang="en-US"/>
        </a:p>
      </dgm:t>
    </dgm:pt>
    <dgm:pt modelId="{CE6BCF11-0474-4B31-8DEC-C99430BC9AC8}" type="sibTrans" cxnId="{8DABF75C-7AA4-4D2F-8DF6-DE92C79A9D06}">
      <dgm:prSet/>
      <dgm:spPr/>
      <dgm:t>
        <a:bodyPr/>
        <a:lstStyle/>
        <a:p>
          <a:endParaRPr lang="en-US"/>
        </a:p>
      </dgm:t>
    </dgm:pt>
    <dgm:pt modelId="{3567E073-81FC-4A03-A5E3-495DF5FE2751}">
      <dgm:prSet/>
      <dgm:spPr/>
      <dgm:t>
        <a:bodyPr/>
        <a:lstStyle/>
        <a:p>
          <a:pPr rtl="0"/>
          <a:r>
            <a:rPr lang="en-US" smtClean="0"/>
            <a:t>Any source</a:t>
          </a:r>
          <a:endParaRPr lang="en-US"/>
        </a:p>
      </dgm:t>
    </dgm:pt>
    <dgm:pt modelId="{47D9B28C-1F8B-4DFB-ADCF-9AA460058C42}" type="parTrans" cxnId="{484491E8-D0C3-4926-93C7-5A4A1EEA9EBF}">
      <dgm:prSet/>
      <dgm:spPr/>
      <dgm:t>
        <a:bodyPr/>
        <a:lstStyle/>
        <a:p>
          <a:endParaRPr lang="en-US"/>
        </a:p>
      </dgm:t>
    </dgm:pt>
    <dgm:pt modelId="{B96FB6E5-29BE-4F82-8ED4-C053553C5589}" type="sibTrans" cxnId="{484491E8-D0C3-4926-93C7-5A4A1EEA9EBF}">
      <dgm:prSet/>
      <dgm:spPr/>
      <dgm:t>
        <a:bodyPr/>
        <a:lstStyle/>
        <a:p>
          <a:endParaRPr lang="en-US"/>
        </a:p>
      </dgm:t>
    </dgm:pt>
    <dgm:pt modelId="{B4929CD1-38B4-4AA2-A6EB-BA9F6B7C3E14}">
      <dgm:prSet/>
      <dgm:spPr/>
      <dgm:t>
        <a:bodyPr/>
        <a:lstStyle/>
        <a:p>
          <a:pPr rtl="0"/>
          <a:r>
            <a:rPr lang="en-US" smtClean="0"/>
            <a:t>No source processing</a:t>
          </a:r>
          <a:endParaRPr lang="en-US"/>
        </a:p>
      </dgm:t>
    </dgm:pt>
    <dgm:pt modelId="{F0896F2C-2CFF-4C38-9535-8CD3AE87D871}" type="parTrans" cxnId="{19F5B8BF-5FE8-47E0-BEC5-59E79EE3CD63}">
      <dgm:prSet/>
      <dgm:spPr/>
      <dgm:t>
        <a:bodyPr/>
        <a:lstStyle/>
        <a:p>
          <a:endParaRPr lang="en-US"/>
        </a:p>
      </dgm:t>
    </dgm:pt>
    <dgm:pt modelId="{A8165720-555B-441F-BF64-BF8EFE3E9447}" type="sibTrans" cxnId="{19F5B8BF-5FE8-47E0-BEC5-59E79EE3CD63}">
      <dgm:prSet/>
      <dgm:spPr/>
      <dgm:t>
        <a:bodyPr/>
        <a:lstStyle/>
        <a:p>
          <a:endParaRPr lang="en-US"/>
        </a:p>
      </dgm:t>
    </dgm:pt>
    <dgm:pt modelId="{62069BB6-E2F4-4EFF-9179-5C9B8488B6F9}">
      <dgm:prSet/>
      <dgm:spPr/>
      <dgm:t>
        <a:bodyPr/>
        <a:lstStyle/>
        <a:p>
          <a:pPr rtl="0"/>
          <a:r>
            <a:rPr lang="en-US" smtClean="0"/>
            <a:t>Flexible transformations</a:t>
          </a:r>
          <a:endParaRPr lang="en-US"/>
        </a:p>
      </dgm:t>
    </dgm:pt>
    <dgm:pt modelId="{70D93AEE-31FE-4F87-8328-9CE5211DB565}" type="parTrans" cxnId="{E77C394D-B413-42CF-9364-A510054F3D29}">
      <dgm:prSet/>
      <dgm:spPr/>
      <dgm:t>
        <a:bodyPr/>
        <a:lstStyle/>
        <a:p>
          <a:endParaRPr lang="en-US"/>
        </a:p>
      </dgm:t>
    </dgm:pt>
    <dgm:pt modelId="{9932556D-1777-43CC-964D-EAE0CC249326}" type="sibTrans" cxnId="{E77C394D-B413-42CF-9364-A510054F3D29}">
      <dgm:prSet/>
      <dgm:spPr/>
      <dgm:t>
        <a:bodyPr/>
        <a:lstStyle/>
        <a:p>
          <a:endParaRPr lang="en-US"/>
        </a:p>
      </dgm:t>
    </dgm:pt>
    <dgm:pt modelId="{A70412E8-DF9B-4437-A91B-D54258E4D248}">
      <dgm:prSet/>
      <dgm:spPr/>
      <dgm:t>
        <a:bodyPr/>
        <a:lstStyle/>
        <a:p>
          <a:pPr rtl="0"/>
          <a:r>
            <a:rPr lang="en-US" smtClean="0"/>
            <a:t>Any destination</a:t>
          </a:r>
          <a:endParaRPr lang="en-US"/>
        </a:p>
      </dgm:t>
    </dgm:pt>
    <dgm:pt modelId="{556E9B47-7161-4F9A-B486-329D89019EC0}" type="parTrans" cxnId="{272B9797-7B94-4DE2-AD7C-C930E95F5757}">
      <dgm:prSet/>
      <dgm:spPr/>
      <dgm:t>
        <a:bodyPr/>
        <a:lstStyle/>
        <a:p>
          <a:endParaRPr lang="en-US"/>
        </a:p>
      </dgm:t>
    </dgm:pt>
    <dgm:pt modelId="{7CD8D052-706C-4282-835A-99C94C7024BD}" type="sibTrans" cxnId="{272B9797-7B94-4DE2-AD7C-C930E95F5757}">
      <dgm:prSet/>
      <dgm:spPr/>
      <dgm:t>
        <a:bodyPr/>
        <a:lstStyle/>
        <a:p>
          <a:endParaRPr lang="en-US"/>
        </a:p>
      </dgm:t>
    </dgm:pt>
    <dgm:pt modelId="{44C3983D-8A8B-4666-A9BB-5D45F4F69766}">
      <dgm:prSet/>
      <dgm:spPr/>
      <dgm:t>
        <a:bodyPr/>
        <a:lstStyle/>
        <a:p>
          <a:pPr rtl="0"/>
          <a:r>
            <a:rPr lang="en-US" dirty="0" smtClean="0"/>
            <a:t>No destination processing</a:t>
          </a:r>
          <a:endParaRPr lang="en-US" dirty="0"/>
        </a:p>
      </dgm:t>
    </dgm:pt>
    <dgm:pt modelId="{23E68D48-1348-40B9-ADAB-34E376E1B071}" type="parTrans" cxnId="{B6A67F83-1CB8-4AB8-8147-B9639BDD2270}">
      <dgm:prSet/>
      <dgm:spPr/>
      <dgm:t>
        <a:bodyPr/>
        <a:lstStyle/>
        <a:p>
          <a:endParaRPr lang="en-US"/>
        </a:p>
      </dgm:t>
    </dgm:pt>
    <dgm:pt modelId="{74A0DF98-3E1B-4657-BEAC-655EF84D9528}" type="sibTrans" cxnId="{B6A67F83-1CB8-4AB8-8147-B9639BDD2270}">
      <dgm:prSet/>
      <dgm:spPr/>
      <dgm:t>
        <a:bodyPr/>
        <a:lstStyle/>
        <a:p>
          <a:endParaRPr lang="en-US"/>
        </a:p>
      </dgm:t>
    </dgm:pt>
    <dgm:pt modelId="{27AE953C-9053-49BF-99B1-78D58C00309A}">
      <dgm:prSet/>
      <dgm:spPr/>
      <dgm:t>
        <a:bodyPr/>
        <a:lstStyle/>
        <a:p>
          <a:pPr rtl="0"/>
          <a:r>
            <a:rPr lang="en-US" dirty="0" smtClean="0"/>
            <a:t>Against</a:t>
          </a:r>
          <a:endParaRPr lang="en-US" dirty="0"/>
        </a:p>
      </dgm:t>
    </dgm:pt>
    <dgm:pt modelId="{BDFCF774-755B-4648-BD33-5AA13F146CB7}" type="parTrans" cxnId="{EEECF1BA-5B26-47FF-9E95-C7C988A5EFC2}">
      <dgm:prSet/>
      <dgm:spPr/>
      <dgm:t>
        <a:bodyPr/>
        <a:lstStyle/>
        <a:p>
          <a:endParaRPr lang="en-US"/>
        </a:p>
      </dgm:t>
    </dgm:pt>
    <dgm:pt modelId="{C2978F6A-E3BA-4A69-98EE-07078989D849}" type="sibTrans" cxnId="{EEECF1BA-5B26-47FF-9E95-C7C988A5EFC2}">
      <dgm:prSet/>
      <dgm:spPr/>
      <dgm:t>
        <a:bodyPr/>
        <a:lstStyle/>
        <a:p>
          <a:endParaRPr lang="en-US"/>
        </a:p>
      </dgm:t>
    </dgm:pt>
    <dgm:pt modelId="{92FEA1CF-D585-4EB9-A7A0-294BB7EDEE48}">
      <dgm:prSet/>
      <dgm:spPr/>
      <dgm:t>
        <a:bodyPr/>
        <a:lstStyle/>
        <a:p>
          <a:pPr rtl="0"/>
          <a:r>
            <a:rPr lang="en-US" smtClean="0"/>
            <a:t>Potentially inefficient extracts</a:t>
          </a:r>
          <a:endParaRPr lang="en-US"/>
        </a:p>
      </dgm:t>
    </dgm:pt>
    <dgm:pt modelId="{330430EF-EE30-4D7C-96C6-1A0BA01B2534}" type="parTrans" cxnId="{5056443D-C048-4B2D-9710-975A4D014060}">
      <dgm:prSet/>
      <dgm:spPr/>
      <dgm:t>
        <a:bodyPr/>
        <a:lstStyle/>
        <a:p>
          <a:endParaRPr lang="en-US"/>
        </a:p>
      </dgm:t>
    </dgm:pt>
    <dgm:pt modelId="{DC788409-B0F1-4AB3-BB7C-85E28C8CD96C}" type="sibTrans" cxnId="{5056443D-C048-4B2D-9710-975A4D014060}">
      <dgm:prSet/>
      <dgm:spPr/>
      <dgm:t>
        <a:bodyPr/>
        <a:lstStyle/>
        <a:p>
          <a:endParaRPr lang="en-US"/>
        </a:p>
      </dgm:t>
    </dgm:pt>
    <dgm:pt modelId="{78EAF401-A36E-456F-AC04-B830357F0EBB}">
      <dgm:prSet/>
      <dgm:spPr/>
      <dgm:t>
        <a:bodyPr/>
        <a:lstStyle/>
        <a:p>
          <a:pPr rtl="0"/>
          <a:r>
            <a:rPr lang="en-US" dirty="0" smtClean="0"/>
            <a:t>Row based transformations only</a:t>
          </a:r>
          <a:endParaRPr lang="en-US" dirty="0"/>
        </a:p>
      </dgm:t>
    </dgm:pt>
    <dgm:pt modelId="{0E1DF7A0-0656-43EA-AB52-DB69B4687556}" type="parTrans" cxnId="{B8E6275F-0608-4E49-A17E-5CE7C0B7897F}">
      <dgm:prSet/>
      <dgm:spPr/>
      <dgm:t>
        <a:bodyPr/>
        <a:lstStyle/>
        <a:p>
          <a:endParaRPr lang="en-US"/>
        </a:p>
      </dgm:t>
    </dgm:pt>
    <dgm:pt modelId="{AC90DC85-65E2-4334-995B-BA82CF6A7A98}" type="sibTrans" cxnId="{B8E6275F-0608-4E49-A17E-5CE7C0B7897F}">
      <dgm:prSet/>
      <dgm:spPr/>
      <dgm:t>
        <a:bodyPr/>
        <a:lstStyle/>
        <a:p>
          <a:endParaRPr lang="en-US"/>
        </a:p>
      </dgm:t>
    </dgm:pt>
    <dgm:pt modelId="{7B8BB21A-3E5A-4C49-AAA9-0897CA7D081A}">
      <dgm:prSet/>
      <dgm:spPr/>
      <dgm:t>
        <a:bodyPr/>
        <a:lstStyle/>
        <a:p>
          <a:pPr rtl="0"/>
          <a:r>
            <a:rPr lang="en-US" dirty="0" smtClean="0"/>
            <a:t>Easily hybridized</a:t>
          </a:r>
          <a:endParaRPr lang="en-US" dirty="0"/>
        </a:p>
      </dgm:t>
    </dgm:pt>
    <dgm:pt modelId="{A94B6BA4-9174-47D3-A48E-5AA26F4A989B}" type="parTrans" cxnId="{57136341-92D6-4403-938F-4798FFD4DF1C}">
      <dgm:prSet/>
      <dgm:spPr/>
    </dgm:pt>
    <dgm:pt modelId="{DFA4C283-1FEF-4204-B0B7-3A052C597FF1}" type="sibTrans" cxnId="{57136341-92D6-4403-938F-4798FFD4DF1C}">
      <dgm:prSet/>
      <dgm:spPr/>
    </dgm:pt>
    <dgm:pt modelId="{4039B10E-D370-4312-9504-1522FF14E8A9}" type="pres">
      <dgm:prSet presAssocID="{98736A8B-7BD2-4998-8D61-ED18EEA30783}" presName="theList" presStyleCnt="0">
        <dgm:presLayoutVars>
          <dgm:dir/>
          <dgm:animLvl val="lvl"/>
          <dgm:resizeHandles val="exact"/>
        </dgm:presLayoutVars>
      </dgm:prSet>
      <dgm:spPr/>
      <dgm:t>
        <a:bodyPr/>
        <a:lstStyle/>
        <a:p>
          <a:endParaRPr lang="en-US"/>
        </a:p>
      </dgm:t>
    </dgm:pt>
    <dgm:pt modelId="{580CBAD9-FD1D-43E8-8308-D234B4FB0BA4}" type="pres">
      <dgm:prSet presAssocID="{B6481022-2048-4B10-9D34-C6723B132039}" presName="compNode" presStyleCnt="0"/>
      <dgm:spPr/>
    </dgm:pt>
    <dgm:pt modelId="{342B61E3-BA25-4848-A05D-47D0E5CCEC5C}" type="pres">
      <dgm:prSet presAssocID="{B6481022-2048-4B10-9D34-C6723B132039}" presName="aNode" presStyleLbl="bgShp" presStyleIdx="0" presStyleCnt="2"/>
      <dgm:spPr/>
      <dgm:t>
        <a:bodyPr/>
        <a:lstStyle/>
        <a:p>
          <a:endParaRPr lang="en-US"/>
        </a:p>
      </dgm:t>
    </dgm:pt>
    <dgm:pt modelId="{F417133C-9F86-467E-8D15-F22FD0932975}" type="pres">
      <dgm:prSet presAssocID="{B6481022-2048-4B10-9D34-C6723B132039}" presName="textNode" presStyleLbl="bgShp" presStyleIdx="0" presStyleCnt="2"/>
      <dgm:spPr/>
      <dgm:t>
        <a:bodyPr/>
        <a:lstStyle/>
        <a:p>
          <a:endParaRPr lang="en-US"/>
        </a:p>
      </dgm:t>
    </dgm:pt>
    <dgm:pt modelId="{5B6D719F-238F-472A-B4C2-EB55C1981B23}" type="pres">
      <dgm:prSet presAssocID="{B6481022-2048-4B10-9D34-C6723B132039}" presName="compChildNode" presStyleCnt="0"/>
      <dgm:spPr/>
    </dgm:pt>
    <dgm:pt modelId="{7236F677-36D2-42EC-A090-713FAF0CE5E2}" type="pres">
      <dgm:prSet presAssocID="{B6481022-2048-4B10-9D34-C6723B132039}" presName="theInnerList" presStyleCnt="0"/>
      <dgm:spPr/>
    </dgm:pt>
    <dgm:pt modelId="{6B7C38C4-9991-49A8-8C19-17F125B0902D}" type="pres">
      <dgm:prSet presAssocID="{3567E073-81FC-4A03-A5E3-495DF5FE2751}" presName="childNode" presStyleLbl="node1" presStyleIdx="0" presStyleCnt="8">
        <dgm:presLayoutVars>
          <dgm:bulletEnabled val="1"/>
        </dgm:presLayoutVars>
      </dgm:prSet>
      <dgm:spPr/>
      <dgm:t>
        <a:bodyPr/>
        <a:lstStyle/>
        <a:p>
          <a:endParaRPr lang="en-US"/>
        </a:p>
      </dgm:t>
    </dgm:pt>
    <dgm:pt modelId="{9525B5DC-0DED-4256-A13E-9B5E19D5AAA7}" type="pres">
      <dgm:prSet presAssocID="{3567E073-81FC-4A03-A5E3-495DF5FE2751}" presName="aSpace2" presStyleCnt="0"/>
      <dgm:spPr/>
    </dgm:pt>
    <dgm:pt modelId="{8D43CF5A-F98D-4CA9-A85D-D2AE24F9CD20}" type="pres">
      <dgm:prSet presAssocID="{B4929CD1-38B4-4AA2-A6EB-BA9F6B7C3E14}" presName="childNode" presStyleLbl="node1" presStyleIdx="1" presStyleCnt="8">
        <dgm:presLayoutVars>
          <dgm:bulletEnabled val="1"/>
        </dgm:presLayoutVars>
      </dgm:prSet>
      <dgm:spPr/>
      <dgm:t>
        <a:bodyPr/>
        <a:lstStyle/>
        <a:p>
          <a:endParaRPr lang="en-US"/>
        </a:p>
      </dgm:t>
    </dgm:pt>
    <dgm:pt modelId="{20E4DA52-9C9F-45D3-989C-95E431C9973E}" type="pres">
      <dgm:prSet presAssocID="{B4929CD1-38B4-4AA2-A6EB-BA9F6B7C3E14}" presName="aSpace2" presStyleCnt="0"/>
      <dgm:spPr/>
    </dgm:pt>
    <dgm:pt modelId="{9D27AEA7-4D30-4FD9-AFAC-910D022BEB59}" type="pres">
      <dgm:prSet presAssocID="{62069BB6-E2F4-4EFF-9179-5C9B8488B6F9}" presName="childNode" presStyleLbl="node1" presStyleIdx="2" presStyleCnt="8">
        <dgm:presLayoutVars>
          <dgm:bulletEnabled val="1"/>
        </dgm:presLayoutVars>
      </dgm:prSet>
      <dgm:spPr/>
      <dgm:t>
        <a:bodyPr/>
        <a:lstStyle/>
        <a:p>
          <a:endParaRPr lang="en-US"/>
        </a:p>
      </dgm:t>
    </dgm:pt>
    <dgm:pt modelId="{A496BC5E-DBEF-4D05-9853-52B87F75C7C0}" type="pres">
      <dgm:prSet presAssocID="{62069BB6-E2F4-4EFF-9179-5C9B8488B6F9}" presName="aSpace2" presStyleCnt="0"/>
      <dgm:spPr/>
    </dgm:pt>
    <dgm:pt modelId="{AB8A9235-3439-4CA1-93E0-76CE228432D5}" type="pres">
      <dgm:prSet presAssocID="{A70412E8-DF9B-4437-A91B-D54258E4D248}" presName="childNode" presStyleLbl="node1" presStyleIdx="3" presStyleCnt="8">
        <dgm:presLayoutVars>
          <dgm:bulletEnabled val="1"/>
        </dgm:presLayoutVars>
      </dgm:prSet>
      <dgm:spPr/>
      <dgm:t>
        <a:bodyPr/>
        <a:lstStyle/>
        <a:p>
          <a:endParaRPr lang="en-US"/>
        </a:p>
      </dgm:t>
    </dgm:pt>
    <dgm:pt modelId="{F7DB7CF1-C2D9-4A7C-9934-73829DB457D1}" type="pres">
      <dgm:prSet presAssocID="{A70412E8-DF9B-4437-A91B-D54258E4D248}" presName="aSpace2" presStyleCnt="0"/>
      <dgm:spPr/>
    </dgm:pt>
    <dgm:pt modelId="{AEBFED8E-4FB3-4477-B59E-881FD0273B4C}" type="pres">
      <dgm:prSet presAssocID="{44C3983D-8A8B-4666-A9BB-5D45F4F69766}" presName="childNode" presStyleLbl="node1" presStyleIdx="4" presStyleCnt="8">
        <dgm:presLayoutVars>
          <dgm:bulletEnabled val="1"/>
        </dgm:presLayoutVars>
      </dgm:prSet>
      <dgm:spPr/>
      <dgm:t>
        <a:bodyPr/>
        <a:lstStyle/>
        <a:p>
          <a:endParaRPr lang="en-US"/>
        </a:p>
      </dgm:t>
    </dgm:pt>
    <dgm:pt modelId="{FCA61768-617D-4698-9837-96CBE373BB4B}" type="pres">
      <dgm:prSet presAssocID="{44C3983D-8A8B-4666-A9BB-5D45F4F69766}" presName="aSpace2" presStyleCnt="0"/>
      <dgm:spPr/>
    </dgm:pt>
    <dgm:pt modelId="{D0AA3480-5718-4195-9F57-67F86520537E}" type="pres">
      <dgm:prSet presAssocID="{7B8BB21A-3E5A-4C49-AAA9-0897CA7D081A}" presName="childNode" presStyleLbl="node1" presStyleIdx="5" presStyleCnt="8">
        <dgm:presLayoutVars>
          <dgm:bulletEnabled val="1"/>
        </dgm:presLayoutVars>
      </dgm:prSet>
      <dgm:spPr/>
      <dgm:t>
        <a:bodyPr/>
        <a:lstStyle/>
        <a:p>
          <a:endParaRPr lang="en-US"/>
        </a:p>
      </dgm:t>
    </dgm:pt>
    <dgm:pt modelId="{0B4FF7A8-4EC5-4778-B173-90DA3C5031B5}" type="pres">
      <dgm:prSet presAssocID="{B6481022-2048-4B10-9D34-C6723B132039}" presName="aSpace" presStyleCnt="0"/>
      <dgm:spPr/>
    </dgm:pt>
    <dgm:pt modelId="{9EB6AB38-F3CF-489C-8FCA-9D351A3263F0}" type="pres">
      <dgm:prSet presAssocID="{27AE953C-9053-49BF-99B1-78D58C00309A}" presName="compNode" presStyleCnt="0"/>
      <dgm:spPr/>
    </dgm:pt>
    <dgm:pt modelId="{5967DA80-5BB6-4AD8-BCC0-7D735F65E62C}" type="pres">
      <dgm:prSet presAssocID="{27AE953C-9053-49BF-99B1-78D58C00309A}" presName="aNode" presStyleLbl="bgShp" presStyleIdx="1" presStyleCnt="2"/>
      <dgm:spPr/>
      <dgm:t>
        <a:bodyPr/>
        <a:lstStyle/>
        <a:p>
          <a:endParaRPr lang="en-US"/>
        </a:p>
      </dgm:t>
    </dgm:pt>
    <dgm:pt modelId="{BBD978DD-B7E8-411A-8C72-08D36475AB88}" type="pres">
      <dgm:prSet presAssocID="{27AE953C-9053-49BF-99B1-78D58C00309A}" presName="textNode" presStyleLbl="bgShp" presStyleIdx="1" presStyleCnt="2"/>
      <dgm:spPr/>
      <dgm:t>
        <a:bodyPr/>
        <a:lstStyle/>
        <a:p>
          <a:endParaRPr lang="en-US"/>
        </a:p>
      </dgm:t>
    </dgm:pt>
    <dgm:pt modelId="{CF013239-9AC5-4833-B134-58C919FF6BB9}" type="pres">
      <dgm:prSet presAssocID="{27AE953C-9053-49BF-99B1-78D58C00309A}" presName="compChildNode" presStyleCnt="0"/>
      <dgm:spPr/>
    </dgm:pt>
    <dgm:pt modelId="{82797687-7BEE-47EA-A4FF-715ADE25F6BB}" type="pres">
      <dgm:prSet presAssocID="{27AE953C-9053-49BF-99B1-78D58C00309A}" presName="theInnerList" presStyleCnt="0"/>
      <dgm:spPr/>
    </dgm:pt>
    <dgm:pt modelId="{7F360400-6C7F-446A-83D3-F1288DCFD322}" type="pres">
      <dgm:prSet presAssocID="{92FEA1CF-D585-4EB9-A7A0-294BB7EDEE48}" presName="childNode" presStyleLbl="node1" presStyleIdx="6" presStyleCnt="8">
        <dgm:presLayoutVars>
          <dgm:bulletEnabled val="1"/>
        </dgm:presLayoutVars>
      </dgm:prSet>
      <dgm:spPr/>
      <dgm:t>
        <a:bodyPr/>
        <a:lstStyle/>
        <a:p>
          <a:endParaRPr lang="en-US"/>
        </a:p>
      </dgm:t>
    </dgm:pt>
    <dgm:pt modelId="{84715F01-DBE8-4FF3-97A8-F6C4957E58C4}" type="pres">
      <dgm:prSet presAssocID="{92FEA1CF-D585-4EB9-A7A0-294BB7EDEE48}" presName="aSpace2" presStyleCnt="0"/>
      <dgm:spPr/>
    </dgm:pt>
    <dgm:pt modelId="{C9E03323-72E3-4E70-BA75-61D1DC319E9D}" type="pres">
      <dgm:prSet presAssocID="{78EAF401-A36E-456F-AC04-B830357F0EBB}" presName="childNode" presStyleLbl="node1" presStyleIdx="7" presStyleCnt="8">
        <dgm:presLayoutVars>
          <dgm:bulletEnabled val="1"/>
        </dgm:presLayoutVars>
      </dgm:prSet>
      <dgm:spPr/>
      <dgm:t>
        <a:bodyPr/>
        <a:lstStyle/>
        <a:p>
          <a:endParaRPr lang="en-US"/>
        </a:p>
      </dgm:t>
    </dgm:pt>
  </dgm:ptLst>
  <dgm:cxnLst>
    <dgm:cxn modelId="{BBFB9AF6-0D2F-41F1-A820-35FD66B4CF10}" type="presOf" srcId="{78EAF401-A36E-456F-AC04-B830357F0EBB}" destId="{C9E03323-72E3-4E70-BA75-61D1DC319E9D}" srcOrd="0" destOrd="0" presId="urn:microsoft.com/office/officeart/2005/8/layout/lProcess2"/>
    <dgm:cxn modelId="{CB78003E-CDF8-4473-8412-5B5994C10E38}" type="presOf" srcId="{3567E073-81FC-4A03-A5E3-495DF5FE2751}" destId="{6B7C38C4-9991-49A8-8C19-17F125B0902D}" srcOrd="0" destOrd="0" presId="urn:microsoft.com/office/officeart/2005/8/layout/lProcess2"/>
    <dgm:cxn modelId="{EEECF1BA-5B26-47FF-9E95-C7C988A5EFC2}" srcId="{98736A8B-7BD2-4998-8D61-ED18EEA30783}" destId="{27AE953C-9053-49BF-99B1-78D58C00309A}" srcOrd="1" destOrd="0" parTransId="{BDFCF774-755B-4648-BD33-5AA13F146CB7}" sibTransId="{C2978F6A-E3BA-4A69-98EE-07078989D849}"/>
    <dgm:cxn modelId="{9C39C2FF-256D-431B-B179-46BB6D15473E}" type="presOf" srcId="{98736A8B-7BD2-4998-8D61-ED18EEA30783}" destId="{4039B10E-D370-4312-9504-1522FF14E8A9}" srcOrd="0" destOrd="0" presId="urn:microsoft.com/office/officeart/2005/8/layout/lProcess2"/>
    <dgm:cxn modelId="{57136341-92D6-4403-938F-4798FFD4DF1C}" srcId="{B6481022-2048-4B10-9D34-C6723B132039}" destId="{7B8BB21A-3E5A-4C49-AAA9-0897CA7D081A}" srcOrd="5" destOrd="0" parTransId="{A94B6BA4-9174-47D3-A48E-5AA26F4A989B}" sibTransId="{DFA4C283-1FEF-4204-B0B7-3A052C597FF1}"/>
    <dgm:cxn modelId="{10A0771F-7A70-4D47-803C-D955E11E2DA0}" type="presOf" srcId="{A70412E8-DF9B-4437-A91B-D54258E4D248}" destId="{AB8A9235-3439-4CA1-93E0-76CE228432D5}" srcOrd="0" destOrd="0" presId="urn:microsoft.com/office/officeart/2005/8/layout/lProcess2"/>
    <dgm:cxn modelId="{8DABF75C-7AA4-4D2F-8DF6-DE92C79A9D06}" srcId="{98736A8B-7BD2-4998-8D61-ED18EEA30783}" destId="{B6481022-2048-4B10-9D34-C6723B132039}" srcOrd="0" destOrd="0" parTransId="{C1EA09CD-2BB3-420E-A001-0813053F006A}" sibTransId="{CE6BCF11-0474-4B31-8DEC-C99430BC9AC8}"/>
    <dgm:cxn modelId="{B8E6275F-0608-4E49-A17E-5CE7C0B7897F}" srcId="{27AE953C-9053-49BF-99B1-78D58C00309A}" destId="{78EAF401-A36E-456F-AC04-B830357F0EBB}" srcOrd="1" destOrd="0" parTransId="{0E1DF7A0-0656-43EA-AB52-DB69B4687556}" sibTransId="{AC90DC85-65E2-4334-995B-BA82CF6A7A98}"/>
    <dgm:cxn modelId="{1A68249A-55FA-4773-8A0D-F3BA0460B8D9}" type="presOf" srcId="{27AE953C-9053-49BF-99B1-78D58C00309A}" destId="{BBD978DD-B7E8-411A-8C72-08D36475AB88}" srcOrd="1" destOrd="0" presId="urn:microsoft.com/office/officeart/2005/8/layout/lProcess2"/>
    <dgm:cxn modelId="{E77C394D-B413-42CF-9364-A510054F3D29}" srcId="{B6481022-2048-4B10-9D34-C6723B132039}" destId="{62069BB6-E2F4-4EFF-9179-5C9B8488B6F9}" srcOrd="2" destOrd="0" parTransId="{70D93AEE-31FE-4F87-8328-9CE5211DB565}" sibTransId="{9932556D-1777-43CC-964D-EAE0CC249326}"/>
    <dgm:cxn modelId="{272B9797-7B94-4DE2-AD7C-C930E95F5757}" srcId="{B6481022-2048-4B10-9D34-C6723B132039}" destId="{A70412E8-DF9B-4437-A91B-D54258E4D248}" srcOrd="3" destOrd="0" parTransId="{556E9B47-7161-4F9A-B486-329D89019EC0}" sibTransId="{7CD8D052-706C-4282-835A-99C94C7024BD}"/>
    <dgm:cxn modelId="{3DF6EB6A-DCD9-44D7-8C90-171C52BF764C}" type="presOf" srcId="{92FEA1CF-D585-4EB9-A7A0-294BB7EDEE48}" destId="{7F360400-6C7F-446A-83D3-F1288DCFD322}" srcOrd="0" destOrd="0" presId="urn:microsoft.com/office/officeart/2005/8/layout/lProcess2"/>
    <dgm:cxn modelId="{19F5B8BF-5FE8-47E0-BEC5-59E79EE3CD63}" srcId="{B6481022-2048-4B10-9D34-C6723B132039}" destId="{B4929CD1-38B4-4AA2-A6EB-BA9F6B7C3E14}" srcOrd="1" destOrd="0" parTransId="{F0896F2C-2CFF-4C38-9535-8CD3AE87D871}" sibTransId="{A8165720-555B-441F-BF64-BF8EFE3E9447}"/>
    <dgm:cxn modelId="{52963629-E447-4CF4-B91E-9F484824A98B}" type="presOf" srcId="{44C3983D-8A8B-4666-A9BB-5D45F4F69766}" destId="{AEBFED8E-4FB3-4477-B59E-881FD0273B4C}" srcOrd="0" destOrd="0" presId="urn:microsoft.com/office/officeart/2005/8/layout/lProcess2"/>
    <dgm:cxn modelId="{0429CCF2-CF0F-4053-B952-E3BC3920D493}" type="presOf" srcId="{B6481022-2048-4B10-9D34-C6723B132039}" destId="{F417133C-9F86-467E-8D15-F22FD0932975}" srcOrd="1" destOrd="0" presId="urn:microsoft.com/office/officeart/2005/8/layout/lProcess2"/>
    <dgm:cxn modelId="{5056443D-C048-4B2D-9710-975A4D014060}" srcId="{27AE953C-9053-49BF-99B1-78D58C00309A}" destId="{92FEA1CF-D585-4EB9-A7A0-294BB7EDEE48}" srcOrd="0" destOrd="0" parTransId="{330430EF-EE30-4D7C-96C6-1A0BA01B2534}" sibTransId="{DC788409-B0F1-4AB3-BB7C-85E28C8CD96C}"/>
    <dgm:cxn modelId="{B6A67F83-1CB8-4AB8-8147-B9639BDD2270}" srcId="{B6481022-2048-4B10-9D34-C6723B132039}" destId="{44C3983D-8A8B-4666-A9BB-5D45F4F69766}" srcOrd="4" destOrd="0" parTransId="{23E68D48-1348-40B9-ADAB-34E376E1B071}" sibTransId="{74A0DF98-3E1B-4657-BEAC-655EF84D9528}"/>
    <dgm:cxn modelId="{484491E8-D0C3-4926-93C7-5A4A1EEA9EBF}" srcId="{B6481022-2048-4B10-9D34-C6723B132039}" destId="{3567E073-81FC-4A03-A5E3-495DF5FE2751}" srcOrd="0" destOrd="0" parTransId="{47D9B28C-1F8B-4DFB-ADCF-9AA460058C42}" sibTransId="{B96FB6E5-29BE-4F82-8ED4-C053553C5589}"/>
    <dgm:cxn modelId="{C158F7B3-B645-4036-9E23-D82C20961906}" type="presOf" srcId="{7B8BB21A-3E5A-4C49-AAA9-0897CA7D081A}" destId="{D0AA3480-5718-4195-9F57-67F86520537E}" srcOrd="0" destOrd="0" presId="urn:microsoft.com/office/officeart/2005/8/layout/lProcess2"/>
    <dgm:cxn modelId="{C3ADCC7F-E6AF-4555-BE20-3D2B1C59C7D8}" type="presOf" srcId="{B6481022-2048-4B10-9D34-C6723B132039}" destId="{342B61E3-BA25-4848-A05D-47D0E5CCEC5C}" srcOrd="0" destOrd="0" presId="urn:microsoft.com/office/officeart/2005/8/layout/lProcess2"/>
    <dgm:cxn modelId="{4AAB202F-DD6A-4905-94E3-86CA9DF98F6A}" type="presOf" srcId="{27AE953C-9053-49BF-99B1-78D58C00309A}" destId="{5967DA80-5BB6-4AD8-BCC0-7D735F65E62C}" srcOrd="0" destOrd="0" presId="urn:microsoft.com/office/officeart/2005/8/layout/lProcess2"/>
    <dgm:cxn modelId="{E22206C1-C8F5-4BC7-AA08-A6AF44C8FF53}" type="presOf" srcId="{B4929CD1-38B4-4AA2-A6EB-BA9F6B7C3E14}" destId="{8D43CF5A-F98D-4CA9-A85D-D2AE24F9CD20}" srcOrd="0" destOrd="0" presId="urn:microsoft.com/office/officeart/2005/8/layout/lProcess2"/>
    <dgm:cxn modelId="{71E8AC63-A77D-41FF-8DF3-DE301B5C2422}" type="presOf" srcId="{62069BB6-E2F4-4EFF-9179-5C9B8488B6F9}" destId="{9D27AEA7-4D30-4FD9-AFAC-910D022BEB59}" srcOrd="0" destOrd="0" presId="urn:microsoft.com/office/officeart/2005/8/layout/lProcess2"/>
    <dgm:cxn modelId="{F2054D9B-5A10-4991-904D-A7DEEC10FB40}" type="presParOf" srcId="{4039B10E-D370-4312-9504-1522FF14E8A9}" destId="{580CBAD9-FD1D-43E8-8308-D234B4FB0BA4}" srcOrd="0" destOrd="0" presId="urn:microsoft.com/office/officeart/2005/8/layout/lProcess2"/>
    <dgm:cxn modelId="{9F743D3C-8BE2-4450-87AD-2347250DB57B}" type="presParOf" srcId="{580CBAD9-FD1D-43E8-8308-D234B4FB0BA4}" destId="{342B61E3-BA25-4848-A05D-47D0E5CCEC5C}" srcOrd="0" destOrd="0" presId="urn:microsoft.com/office/officeart/2005/8/layout/lProcess2"/>
    <dgm:cxn modelId="{8E03BF05-B530-4B60-AA7C-DEAA1BEBE560}" type="presParOf" srcId="{580CBAD9-FD1D-43E8-8308-D234B4FB0BA4}" destId="{F417133C-9F86-467E-8D15-F22FD0932975}" srcOrd="1" destOrd="0" presId="urn:microsoft.com/office/officeart/2005/8/layout/lProcess2"/>
    <dgm:cxn modelId="{C8340A0D-BDF4-4EFB-9FB8-60255EB6D3D3}" type="presParOf" srcId="{580CBAD9-FD1D-43E8-8308-D234B4FB0BA4}" destId="{5B6D719F-238F-472A-B4C2-EB55C1981B23}" srcOrd="2" destOrd="0" presId="urn:microsoft.com/office/officeart/2005/8/layout/lProcess2"/>
    <dgm:cxn modelId="{3594AF20-6AEA-4D3E-9135-3ED12300E1DD}" type="presParOf" srcId="{5B6D719F-238F-472A-B4C2-EB55C1981B23}" destId="{7236F677-36D2-42EC-A090-713FAF0CE5E2}" srcOrd="0" destOrd="0" presId="urn:microsoft.com/office/officeart/2005/8/layout/lProcess2"/>
    <dgm:cxn modelId="{11B2DDFA-DDDC-4359-A1E7-021796C4B9D1}" type="presParOf" srcId="{7236F677-36D2-42EC-A090-713FAF0CE5E2}" destId="{6B7C38C4-9991-49A8-8C19-17F125B0902D}" srcOrd="0" destOrd="0" presId="urn:microsoft.com/office/officeart/2005/8/layout/lProcess2"/>
    <dgm:cxn modelId="{3EA39889-6CAE-48AA-A6B1-64858C0A70D3}" type="presParOf" srcId="{7236F677-36D2-42EC-A090-713FAF0CE5E2}" destId="{9525B5DC-0DED-4256-A13E-9B5E19D5AAA7}" srcOrd="1" destOrd="0" presId="urn:microsoft.com/office/officeart/2005/8/layout/lProcess2"/>
    <dgm:cxn modelId="{B39BDD7B-1DFA-4B38-92F0-D8FEDFCFDBA0}" type="presParOf" srcId="{7236F677-36D2-42EC-A090-713FAF0CE5E2}" destId="{8D43CF5A-F98D-4CA9-A85D-D2AE24F9CD20}" srcOrd="2" destOrd="0" presId="urn:microsoft.com/office/officeart/2005/8/layout/lProcess2"/>
    <dgm:cxn modelId="{91D6A4E0-0B59-48C0-8A33-8232D73CB00F}" type="presParOf" srcId="{7236F677-36D2-42EC-A090-713FAF0CE5E2}" destId="{20E4DA52-9C9F-45D3-989C-95E431C9973E}" srcOrd="3" destOrd="0" presId="urn:microsoft.com/office/officeart/2005/8/layout/lProcess2"/>
    <dgm:cxn modelId="{1FBF386C-8792-4165-A01C-08A24061DEA8}" type="presParOf" srcId="{7236F677-36D2-42EC-A090-713FAF0CE5E2}" destId="{9D27AEA7-4D30-4FD9-AFAC-910D022BEB59}" srcOrd="4" destOrd="0" presId="urn:microsoft.com/office/officeart/2005/8/layout/lProcess2"/>
    <dgm:cxn modelId="{B1F8EFD5-D5D8-4D59-8017-505965DC58DC}" type="presParOf" srcId="{7236F677-36D2-42EC-A090-713FAF0CE5E2}" destId="{A496BC5E-DBEF-4D05-9853-52B87F75C7C0}" srcOrd="5" destOrd="0" presId="urn:microsoft.com/office/officeart/2005/8/layout/lProcess2"/>
    <dgm:cxn modelId="{07F49429-CA66-48C9-A282-38A666A629AC}" type="presParOf" srcId="{7236F677-36D2-42EC-A090-713FAF0CE5E2}" destId="{AB8A9235-3439-4CA1-93E0-76CE228432D5}" srcOrd="6" destOrd="0" presId="urn:microsoft.com/office/officeart/2005/8/layout/lProcess2"/>
    <dgm:cxn modelId="{3A0BEFEF-0F7E-4A12-994A-0DB00E7517C7}" type="presParOf" srcId="{7236F677-36D2-42EC-A090-713FAF0CE5E2}" destId="{F7DB7CF1-C2D9-4A7C-9934-73829DB457D1}" srcOrd="7" destOrd="0" presId="urn:microsoft.com/office/officeart/2005/8/layout/lProcess2"/>
    <dgm:cxn modelId="{E7239A7F-479A-4A9F-810B-0CADE9789699}" type="presParOf" srcId="{7236F677-36D2-42EC-A090-713FAF0CE5E2}" destId="{AEBFED8E-4FB3-4477-B59E-881FD0273B4C}" srcOrd="8" destOrd="0" presId="urn:microsoft.com/office/officeart/2005/8/layout/lProcess2"/>
    <dgm:cxn modelId="{9B2943B4-9DEA-4549-BEB5-23220E102A5A}" type="presParOf" srcId="{7236F677-36D2-42EC-A090-713FAF0CE5E2}" destId="{FCA61768-617D-4698-9837-96CBE373BB4B}" srcOrd="9" destOrd="0" presId="urn:microsoft.com/office/officeart/2005/8/layout/lProcess2"/>
    <dgm:cxn modelId="{CD20C797-9F26-4586-ABB6-C9C2C055BB18}" type="presParOf" srcId="{7236F677-36D2-42EC-A090-713FAF0CE5E2}" destId="{D0AA3480-5718-4195-9F57-67F86520537E}" srcOrd="10" destOrd="0" presId="urn:microsoft.com/office/officeart/2005/8/layout/lProcess2"/>
    <dgm:cxn modelId="{F9A811AE-42F3-4111-B850-4D5CF5394EDB}" type="presParOf" srcId="{4039B10E-D370-4312-9504-1522FF14E8A9}" destId="{0B4FF7A8-4EC5-4778-B173-90DA3C5031B5}" srcOrd="1" destOrd="0" presId="urn:microsoft.com/office/officeart/2005/8/layout/lProcess2"/>
    <dgm:cxn modelId="{0145E913-5B4D-4405-AEC0-6EC017774954}" type="presParOf" srcId="{4039B10E-D370-4312-9504-1522FF14E8A9}" destId="{9EB6AB38-F3CF-489C-8FCA-9D351A3263F0}" srcOrd="2" destOrd="0" presId="urn:microsoft.com/office/officeart/2005/8/layout/lProcess2"/>
    <dgm:cxn modelId="{4CD6059A-232F-45FD-9E7B-E2A46852183E}" type="presParOf" srcId="{9EB6AB38-F3CF-489C-8FCA-9D351A3263F0}" destId="{5967DA80-5BB6-4AD8-BCC0-7D735F65E62C}" srcOrd="0" destOrd="0" presId="urn:microsoft.com/office/officeart/2005/8/layout/lProcess2"/>
    <dgm:cxn modelId="{474C5DBB-A8FB-4573-AE76-7CBB1A11EFA6}" type="presParOf" srcId="{9EB6AB38-F3CF-489C-8FCA-9D351A3263F0}" destId="{BBD978DD-B7E8-411A-8C72-08D36475AB88}" srcOrd="1" destOrd="0" presId="urn:microsoft.com/office/officeart/2005/8/layout/lProcess2"/>
    <dgm:cxn modelId="{8B0DBD16-BAB4-4BCF-B605-D732D096EA5B}" type="presParOf" srcId="{9EB6AB38-F3CF-489C-8FCA-9D351A3263F0}" destId="{CF013239-9AC5-4833-B134-58C919FF6BB9}" srcOrd="2" destOrd="0" presId="urn:microsoft.com/office/officeart/2005/8/layout/lProcess2"/>
    <dgm:cxn modelId="{AEF566D9-4CBD-45FA-87EC-ABFB046D6E75}" type="presParOf" srcId="{CF013239-9AC5-4833-B134-58C919FF6BB9}" destId="{82797687-7BEE-47EA-A4FF-715ADE25F6BB}" srcOrd="0" destOrd="0" presId="urn:microsoft.com/office/officeart/2005/8/layout/lProcess2"/>
    <dgm:cxn modelId="{97135935-BA80-4742-B7BD-40C0DC6A3527}" type="presParOf" srcId="{82797687-7BEE-47EA-A4FF-715ADE25F6BB}" destId="{7F360400-6C7F-446A-83D3-F1288DCFD322}" srcOrd="0" destOrd="0" presId="urn:microsoft.com/office/officeart/2005/8/layout/lProcess2"/>
    <dgm:cxn modelId="{3490A3DB-C604-4775-A9FC-963851DC650A}" type="presParOf" srcId="{82797687-7BEE-47EA-A4FF-715ADE25F6BB}" destId="{84715F01-DBE8-4FF3-97A8-F6C4957E58C4}" srcOrd="1" destOrd="0" presId="urn:microsoft.com/office/officeart/2005/8/layout/lProcess2"/>
    <dgm:cxn modelId="{2529EAA0-93D3-4D85-9696-8FD6655EE8E9}" type="presParOf" srcId="{82797687-7BEE-47EA-A4FF-715ADE25F6BB}" destId="{C9E03323-72E3-4E70-BA75-61D1DC319E9D}"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736A8B-7BD2-4998-8D61-ED18EEA30783}" type="doc">
      <dgm:prSet loTypeId="urn:microsoft.com/office/officeart/2005/8/layout/lProcess2" loCatId="list" qsTypeId="urn:microsoft.com/office/officeart/2005/8/quickstyle/simple3" qsCatId="simple" csTypeId="urn:microsoft.com/office/officeart/2005/8/colors/accent2_2" csCatId="accent2" phldr="1"/>
      <dgm:spPr/>
      <dgm:t>
        <a:bodyPr/>
        <a:lstStyle/>
        <a:p>
          <a:endParaRPr lang="en-US"/>
        </a:p>
      </dgm:t>
    </dgm:pt>
    <dgm:pt modelId="{B6481022-2048-4B10-9D34-C6723B132039}">
      <dgm:prSet/>
      <dgm:spPr/>
      <dgm:t>
        <a:bodyPr/>
        <a:lstStyle/>
        <a:p>
          <a:pPr rtl="0"/>
          <a:r>
            <a:rPr lang="en-US" dirty="0" smtClean="0"/>
            <a:t>For</a:t>
          </a:r>
          <a:endParaRPr lang="en-US" dirty="0"/>
        </a:p>
      </dgm:t>
    </dgm:pt>
    <dgm:pt modelId="{C1EA09CD-2BB3-420E-A001-0813053F006A}" type="parTrans" cxnId="{8DABF75C-7AA4-4D2F-8DF6-DE92C79A9D06}">
      <dgm:prSet/>
      <dgm:spPr/>
      <dgm:t>
        <a:bodyPr/>
        <a:lstStyle/>
        <a:p>
          <a:endParaRPr lang="en-US"/>
        </a:p>
      </dgm:t>
    </dgm:pt>
    <dgm:pt modelId="{CE6BCF11-0474-4B31-8DEC-C99430BC9AC8}" type="sibTrans" cxnId="{8DABF75C-7AA4-4D2F-8DF6-DE92C79A9D06}">
      <dgm:prSet/>
      <dgm:spPr/>
      <dgm:t>
        <a:bodyPr/>
        <a:lstStyle/>
        <a:p>
          <a:endParaRPr lang="en-US"/>
        </a:p>
      </dgm:t>
    </dgm:pt>
    <dgm:pt modelId="{3567E073-81FC-4A03-A5E3-495DF5FE2751}">
      <dgm:prSet/>
      <dgm:spPr/>
      <dgm:t>
        <a:bodyPr/>
        <a:lstStyle/>
        <a:p>
          <a:pPr rtl="0"/>
          <a:r>
            <a:rPr lang="en-US" dirty="0" smtClean="0"/>
            <a:t>Any source</a:t>
          </a:r>
          <a:endParaRPr lang="en-US" dirty="0"/>
        </a:p>
      </dgm:t>
    </dgm:pt>
    <dgm:pt modelId="{47D9B28C-1F8B-4DFB-ADCF-9AA460058C42}" type="parTrans" cxnId="{484491E8-D0C3-4926-93C7-5A4A1EEA9EBF}">
      <dgm:prSet/>
      <dgm:spPr/>
      <dgm:t>
        <a:bodyPr/>
        <a:lstStyle/>
        <a:p>
          <a:endParaRPr lang="en-US"/>
        </a:p>
      </dgm:t>
    </dgm:pt>
    <dgm:pt modelId="{B96FB6E5-29BE-4F82-8ED4-C053553C5589}" type="sibTrans" cxnId="{484491E8-D0C3-4926-93C7-5A4A1EEA9EBF}">
      <dgm:prSet/>
      <dgm:spPr/>
      <dgm:t>
        <a:bodyPr/>
        <a:lstStyle/>
        <a:p>
          <a:endParaRPr lang="en-US"/>
        </a:p>
      </dgm:t>
    </dgm:pt>
    <dgm:pt modelId="{B4929CD1-38B4-4AA2-A6EB-BA9F6B7C3E14}">
      <dgm:prSet/>
      <dgm:spPr/>
      <dgm:t>
        <a:bodyPr/>
        <a:lstStyle/>
        <a:p>
          <a:pPr rtl="0"/>
          <a:r>
            <a:rPr lang="en-US" smtClean="0"/>
            <a:t>No source processing</a:t>
          </a:r>
          <a:endParaRPr lang="en-US"/>
        </a:p>
      </dgm:t>
    </dgm:pt>
    <dgm:pt modelId="{F0896F2C-2CFF-4C38-9535-8CD3AE87D871}" type="parTrans" cxnId="{19F5B8BF-5FE8-47E0-BEC5-59E79EE3CD63}">
      <dgm:prSet/>
      <dgm:spPr/>
      <dgm:t>
        <a:bodyPr/>
        <a:lstStyle/>
        <a:p>
          <a:endParaRPr lang="en-US"/>
        </a:p>
      </dgm:t>
    </dgm:pt>
    <dgm:pt modelId="{A8165720-555B-441F-BF64-BF8EFE3E9447}" type="sibTrans" cxnId="{19F5B8BF-5FE8-47E0-BEC5-59E79EE3CD63}">
      <dgm:prSet/>
      <dgm:spPr/>
      <dgm:t>
        <a:bodyPr/>
        <a:lstStyle/>
        <a:p>
          <a:endParaRPr lang="en-US"/>
        </a:p>
      </dgm:t>
    </dgm:pt>
    <dgm:pt modelId="{27AE953C-9053-49BF-99B1-78D58C00309A}">
      <dgm:prSet/>
      <dgm:spPr/>
      <dgm:t>
        <a:bodyPr/>
        <a:lstStyle/>
        <a:p>
          <a:pPr rtl="0"/>
          <a:r>
            <a:rPr lang="en-US" dirty="0" smtClean="0"/>
            <a:t>Against</a:t>
          </a:r>
          <a:endParaRPr lang="en-US" dirty="0"/>
        </a:p>
      </dgm:t>
    </dgm:pt>
    <dgm:pt modelId="{BDFCF774-755B-4648-BD33-5AA13F146CB7}" type="parTrans" cxnId="{EEECF1BA-5B26-47FF-9E95-C7C988A5EFC2}">
      <dgm:prSet/>
      <dgm:spPr/>
      <dgm:t>
        <a:bodyPr/>
        <a:lstStyle/>
        <a:p>
          <a:endParaRPr lang="en-US"/>
        </a:p>
      </dgm:t>
    </dgm:pt>
    <dgm:pt modelId="{C2978F6A-E3BA-4A69-98EE-07078989D849}" type="sibTrans" cxnId="{EEECF1BA-5B26-47FF-9E95-C7C988A5EFC2}">
      <dgm:prSet/>
      <dgm:spPr/>
      <dgm:t>
        <a:bodyPr/>
        <a:lstStyle/>
        <a:p>
          <a:endParaRPr lang="en-US"/>
        </a:p>
      </dgm:t>
    </dgm:pt>
    <dgm:pt modelId="{92FEA1CF-D585-4EB9-A7A0-294BB7EDEE48}">
      <dgm:prSet/>
      <dgm:spPr/>
      <dgm:t>
        <a:bodyPr/>
        <a:lstStyle/>
        <a:p>
          <a:pPr rtl="0"/>
          <a:r>
            <a:rPr lang="en-US" dirty="0" smtClean="0"/>
            <a:t>Potentially inefficient extracts</a:t>
          </a:r>
          <a:endParaRPr lang="en-US" dirty="0"/>
        </a:p>
      </dgm:t>
    </dgm:pt>
    <dgm:pt modelId="{330430EF-EE30-4D7C-96C6-1A0BA01B2534}" type="parTrans" cxnId="{5056443D-C048-4B2D-9710-975A4D014060}">
      <dgm:prSet/>
      <dgm:spPr/>
      <dgm:t>
        <a:bodyPr/>
        <a:lstStyle/>
        <a:p>
          <a:endParaRPr lang="en-US"/>
        </a:p>
      </dgm:t>
    </dgm:pt>
    <dgm:pt modelId="{DC788409-B0F1-4AB3-BB7C-85E28C8CD96C}" type="sibTrans" cxnId="{5056443D-C048-4B2D-9710-975A4D014060}">
      <dgm:prSet/>
      <dgm:spPr/>
      <dgm:t>
        <a:bodyPr/>
        <a:lstStyle/>
        <a:p>
          <a:endParaRPr lang="en-US"/>
        </a:p>
      </dgm:t>
    </dgm:pt>
    <dgm:pt modelId="{78EAF401-A36E-456F-AC04-B830357F0EBB}">
      <dgm:prSet/>
      <dgm:spPr/>
      <dgm:t>
        <a:bodyPr/>
        <a:lstStyle/>
        <a:p>
          <a:pPr rtl="0"/>
          <a:r>
            <a:rPr lang="en-US" dirty="0" smtClean="0"/>
            <a:t>Database destinations only</a:t>
          </a:r>
          <a:endParaRPr lang="en-US" dirty="0"/>
        </a:p>
      </dgm:t>
    </dgm:pt>
    <dgm:pt modelId="{0E1DF7A0-0656-43EA-AB52-DB69B4687556}" type="parTrans" cxnId="{B8E6275F-0608-4E49-A17E-5CE7C0B7897F}">
      <dgm:prSet/>
      <dgm:spPr/>
      <dgm:t>
        <a:bodyPr/>
        <a:lstStyle/>
        <a:p>
          <a:endParaRPr lang="en-US"/>
        </a:p>
      </dgm:t>
    </dgm:pt>
    <dgm:pt modelId="{AC90DC85-65E2-4334-995B-BA82CF6A7A98}" type="sibTrans" cxnId="{B8E6275F-0608-4E49-A17E-5CE7C0B7897F}">
      <dgm:prSet/>
      <dgm:spPr/>
      <dgm:t>
        <a:bodyPr/>
        <a:lstStyle/>
        <a:p>
          <a:endParaRPr lang="en-US"/>
        </a:p>
      </dgm:t>
    </dgm:pt>
    <dgm:pt modelId="{37C116AF-A104-4DF2-A78C-05F395EED469}">
      <dgm:prSet/>
      <dgm:spPr/>
      <dgm:t>
        <a:bodyPr/>
        <a:lstStyle/>
        <a:p>
          <a:pPr rtl="0"/>
          <a:r>
            <a:rPr lang="en-US" dirty="0" smtClean="0"/>
            <a:t>Transformations managed in the database</a:t>
          </a:r>
          <a:endParaRPr lang="en-US" dirty="0"/>
        </a:p>
      </dgm:t>
    </dgm:pt>
    <dgm:pt modelId="{5027BE21-D878-4EAF-8566-855F7508C018}" type="parTrans" cxnId="{2D1D3A48-A773-4EFB-8045-0450F0283751}">
      <dgm:prSet/>
      <dgm:spPr/>
    </dgm:pt>
    <dgm:pt modelId="{8CDBD833-DA68-490D-B27D-2F509A482949}" type="sibTrans" cxnId="{2D1D3A48-A773-4EFB-8045-0450F0283751}">
      <dgm:prSet/>
      <dgm:spPr/>
    </dgm:pt>
    <dgm:pt modelId="{1C2B5F4F-5259-495D-8DD4-053B59805981}">
      <dgm:prSet/>
      <dgm:spPr/>
      <dgm:t>
        <a:bodyPr/>
        <a:lstStyle/>
        <a:p>
          <a:pPr rtl="0"/>
          <a:r>
            <a:rPr lang="en-US" dirty="0" smtClean="0"/>
            <a:t>Easily hybridized</a:t>
          </a:r>
          <a:endParaRPr lang="en-US" dirty="0"/>
        </a:p>
      </dgm:t>
    </dgm:pt>
    <dgm:pt modelId="{E0FAF9A0-3DCD-4261-9507-53A35C962373}" type="parTrans" cxnId="{9349D0DF-B785-4E88-BFB1-39A705D86E6C}">
      <dgm:prSet/>
      <dgm:spPr/>
    </dgm:pt>
    <dgm:pt modelId="{CD4891A8-C692-4D87-AD9D-DEA50BFD1479}" type="sibTrans" cxnId="{9349D0DF-B785-4E88-BFB1-39A705D86E6C}">
      <dgm:prSet/>
      <dgm:spPr/>
    </dgm:pt>
    <dgm:pt modelId="{D0D6C81A-CF97-4371-AD9C-62C1AAE2F6FE}">
      <dgm:prSet/>
      <dgm:spPr/>
      <dgm:t>
        <a:bodyPr/>
        <a:lstStyle/>
        <a:p>
          <a:pPr rtl="0"/>
          <a:r>
            <a:rPr lang="en-US" smtClean="0"/>
            <a:t>Set-based transformations</a:t>
          </a:r>
          <a:endParaRPr lang="en-US" dirty="0"/>
        </a:p>
      </dgm:t>
    </dgm:pt>
    <dgm:pt modelId="{AB5D2985-C5D7-4605-8BD4-74FBE83B26BE}" type="parTrans" cxnId="{68AE9602-7E8D-4F3C-88E1-204A8F14AD64}">
      <dgm:prSet/>
      <dgm:spPr/>
    </dgm:pt>
    <dgm:pt modelId="{47DA4261-07D8-43F8-86C2-21E10FD7F08D}" type="sibTrans" cxnId="{68AE9602-7E8D-4F3C-88E1-204A8F14AD64}">
      <dgm:prSet/>
      <dgm:spPr/>
    </dgm:pt>
    <dgm:pt modelId="{4039B10E-D370-4312-9504-1522FF14E8A9}" type="pres">
      <dgm:prSet presAssocID="{98736A8B-7BD2-4998-8D61-ED18EEA30783}" presName="theList" presStyleCnt="0">
        <dgm:presLayoutVars>
          <dgm:dir/>
          <dgm:animLvl val="lvl"/>
          <dgm:resizeHandles val="exact"/>
        </dgm:presLayoutVars>
      </dgm:prSet>
      <dgm:spPr/>
      <dgm:t>
        <a:bodyPr/>
        <a:lstStyle/>
        <a:p>
          <a:endParaRPr lang="en-US"/>
        </a:p>
      </dgm:t>
    </dgm:pt>
    <dgm:pt modelId="{580CBAD9-FD1D-43E8-8308-D234B4FB0BA4}" type="pres">
      <dgm:prSet presAssocID="{B6481022-2048-4B10-9D34-C6723B132039}" presName="compNode" presStyleCnt="0"/>
      <dgm:spPr/>
    </dgm:pt>
    <dgm:pt modelId="{342B61E3-BA25-4848-A05D-47D0E5CCEC5C}" type="pres">
      <dgm:prSet presAssocID="{B6481022-2048-4B10-9D34-C6723B132039}" presName="aNode" presStyleLbl="bgShp" presStyleIdx="0" presStyleCnt="2"/>
      <dgm:spPr/>
      <dgm:t>
        <a:bodyPr/>
        <a:lstStyle/>
        <a:p>
          <a:endParaRPr lang="en-US"/>
        </a:p>
      </dgm:t>
    </dgm:pt>
    <dgm:pt modelId="{F417133C-9F86-467E-8D15-F22FD0932975}" type="pres">
      <dgm:prSet presAssocID="{B6481022-2048-4B10-9D34-C6723B132039}" presName="textNode" presStyleLbl="bgShp" presStyleIdx="0" presStyleCnt="2"/>
      <dgm:spPr/>
      <dgm:t>
        <a:bodyPr/>
        <a:lstStyle/>
        <a:p>
          <a:endParaRPr lang="en-US"/>
        </a:p>
      </dgm:t>
    </dgm:pt>
    <dgm:pt modelId="{5B6D719F-238F-472A-B4C2-EB55C1981B23}" type="pres">
      <dgm:prSet presAssocID="{B6481022-2048-4B10-9D34-C6723B132039}" presName="compChildNode" presStyleCnt="0"/>
      <dgm:spPr/>
    </dgm:pt>
    <dgm:pt modelId="{7236F677-36D2-42EC-A090-713FAF0CE5E2}" type="pres">
      <dgm:prSet presAssocID="{B6481022-2048-4B10-9D34-C6723B132039}" presName="theInnerList" presStyleCnt="0"/>
      <dgm:spPr/>
    </dgm:pt>
    <dgm:pt modelId="{6B7C38C4-9991-49A8-8C19-17F125B0902D}" type="pres">
      <dgm:prSet presAssocID="{3567E073-81FC-4A03-A5E3-495DF5FE2751}" presName="childNode" presStyleLbl="node1" presStyleIdx="0" presStyleCnt="7">
        <dgm:presLayoutVars>
          <dgm:bulletEnabled val="1"/>
        </dgm:presLayoutVars>
      </dgm:prSet>
      <dgm:spPr/>
      <dgm:t>
        <a:bodyPr/>
        <a:lstStyle/>
        <a:p>
          <a:endParaRPr lang="en-US"/>
        </a:p>
      </dgm:t>
    </dgm:pt>
    <dgm:pt modelId="{9525B5DC-0DED-4256-A13E-9B5E19D5AAA7}" type="pres">
      <dgm:prSet presAssocID="{3567E073-81FC-4A03-A5E3-495DF5FE2751}" presName="aSpace2" presStyleCnt="0"/>
      <dgm:spPr/>
    </dgm:pt>
    <dgm:pt modelId="{8D43CF5A-F98D-4CA9-A85D-D2AE24F9CD20}" type="pres">
      <dgm:prSet presAssocID="{B4929CD1-38B4-4AA2-A6EB-BA9F6B7C3E14}" presName="childNode" presStyleLbl="node1" presStyleIdx="1" presStyleCnt="7">
        <dgm:presLayoutVars>
          <dgm:bulletEnabled val="1"/>
        </dgm:presLayoutVars>
      </dgm:prSet>
      <dgm:spPr/>
      <dgm:t>
        <a:bodyPr/>
        <a:lstStyle/>
        <a:p>
          <a:endParaRPr lang="en-US"/>
        </a:p>
      </dgm:t>
    </dgm:pt>
    <dgm:pt modelId="{20E4DA52-9C9F-45D3-989C-95E431C9973E}" type="pres">
      <dgm:prSet presAssocID="{B4929CD1-38B4-4AA2-A6EB-BA9F6B7C3E14}" presName="aSpace2" presStyleCnt="0"/>
      <dgm:spPr/>
    </dgm:pt>
    <dgm:pt modelId="{9B32E4B7-70B4-423B-BC0F-3EF2871C7F33}" type="pres">
      <dgm:prSet presAssocID="{37C116AF-A104-4DF2-A78C-05F395EED469}" presName="childNode" presStyleLbl="node1" presStyleIdx="2" presStyleCnt="7">
        <dgm:presLayoutVars>
          <dgm:bulletEnabled val="1"/>
        </dgm:presLayoutVars>
      </dgm:prSet>
      <dgm:spPr/>
      <dgm:t>
        <a:bodyPr/>
        <a:lstStyle/>
        <a:p>
          <a:endParaRPr lang="en-US"/>
        </a:p>
      </dgm:t>
    </dgm:pt>
    <dgm:pt modelId="{18925F08-3409-403C-AC6E-793CF8F6B475}" type="pres">
      <dgm:prSet presAssocID="{37C116AF-A104-4DF2-A78C-05F395EED469}" presName="aSpace2" presStyleCnt="0"/>
      <dgm:spPr/>
    </dgm:pt>
    <dgm:pt modelId="{94680C80-B5C2-4B4D-A5DB-88A1DC1A5F5B}" type="pres">
      <dgm:prSet presAssocID="{D0D6C81A-CF97-4371-AD9C-62C1AAE2F6FE}" presName="childNode" presStyleLbl="node1" presStyleIdx="3" presStyleCnt="7">
        <dgm:presLayoutVars>
          <dgm:bulletEnabled val="1"/>
        </dgm:presLayoutVars>
      </dgm:prSet>
      <dgm:spPr/>
      <dgm:t>
        <a:bodyPr/>
        <a:lstStyle/>
        <a:p>
          <a:endParaRPr lang="en-US"/>
        </a:p>
      </dgm:t>
    </dgm:pt>
    <dgm:pt modelId="{8DFF968C-E0EB-4D9E-90C3-7895AC7459FD}" type="pres">
      <dgm:prSet presAssocID="{D0D6C81A-CF97-4371-AD9C-62C1AAE2F6FE}" presName="aSpace2" presStyleCnt="0"/>
      <dgm:spPr/>
    </dgm:pt>
    <dgm:pt modelId="{1B21FDC5-82E2-4EA9-AE6F-E78345DC8ACD}" type="pres">
      <dgm:prSet presAssocID="{1C2B5F4F-5259-495D-8DD4-053B59805981}" presName="childNode" presStyleLbl="node1" presStyleIdx="4" presStyleCnt="7">
        <dgm:presLayoutVars>
          <dgm:bulletEnabled val="1"/>
        </dgm:presLayoutVars>
      </dgm:prSet>
      <dgm:spPr/>
      <dgm:t>
        <a:bodyPr/>
        <a:lstStyle/>
        <a:p>
          <a:endParaRPr lang="en-US"/>
        </a:p>
      </dgm:t>
    </dgm:pt>
    <dgm:pt modelId="{0B4FF7A8-4EC5-4778-B173-90DA3C5031B5}" type="pres">
      <dgm:prSet presAssocID="{B6481022-2048-4B10-9D34-C6723B132039}" presName="aSpace" presStyleCnt="0"/>
      <dgm:spPr/>
    </dgm:pt>
    <dgm:pt modelId="{9EB6AB38-F3CF-489C-8FCA-9D351A3263F0}" type="pres">
      <dgm:prSet presAssocID="{27AE953C-9053-49BF-99B1-78D58C00309A}" presName="compNode" presStyleCnt="0"/>
      <dgm:spPr/>
    </dgm:pt>
    <dgm:pt modelId="{5967DA80-5BB6-4AD8-BCC0-7D735F65E62C}" type="pres">
      <dgm:prSet presAssocID="{27AE953C-9053-49BF-99B1-78D58C00309A}" presName="aNode" presStyleLbl="bgShp" presStyleIdx="1" presStyleCnt="2"/>
      <dgm:spPr/>
      <dgm:t>
        <a:bodyPr/>
        <a:lstStyle/>
        <a:p>
          <a:endParaRPr lang="en-US"/>
        </a:p>
      </dgm:t>
    </dgm:pt>
    <dgm:pt modelId="{BBD978DD-B7E8-411A-8C72-08D36475AB88}" type="pres">
      <dgm:prSet presAssocID="{27AE953C-9053-49BF-99B1-78D58C00309A}" presName="textNode" presStyleLbl="bgShp" presStyleIdx="1" presStyleCnt="2"/>
      <dgm:spPr/>
      <dgm:t>
        <a:bodyPr/>
        <a:lstStyle/>
        <a:p>
          <a:endParaRPr lang="en-US"/>
        </a:p>
      </dgm:t>
    </dgm:pt>
    <dgm:pt modelId="{CF013239-9AC5-4833-B134-58C919FF6BB9}" type="pres">
      <dgm:prSet presAssocID="{27AE953C-9053-49BF-99B1-78D58C00309A}" presName="compChildNode" presStyleCnt="0"/>
      <dgm:spPr/>
    </dgm:pt>
    <dgm:pt modelId="{82797687-7BEE-47EA-A4FF-715ADE25F6BB}" type="pres">
      <dgm:prSet presAssocID="{27AE953C-9053-49BF-99B1-78D58C00309A}" presName="theInnerList" presStyleCnt="0"/>
      <dgm:spPr/>
    </dgm:pt>
    <dgm:pt modelId="{7F360400-6C7F-446A-83D3-F1288DCFD322}" type="pres">
      <dgm:prSet presAssocID="{92FEA1CF-D585-4EB9-A7A0-294BB7EDEE48}" presName="childNode" presStyleLbl="node1" presStyleIdx="5" presStyleCnt="7">
        <dgm:presLayoutVars>
          <dgm:bulletEnabled val="1"/>
        </dgm:presLayoutVars>
      </dgm:prSet>
      <dgm:spPr/>
      <dgm:t>
        <a:bodyPr/>
        <a:lstStyle/>
        <a:p>
          <a:endParaRPr lang="en-US"/>
        </a:p>
      </dgm:t>
    </dgm:pt>
    <dgm:pt modelId="{84715F01-DBE8-4FF3-97A8-F6C4957E58C4}" type="pres">
      <dgm:prSet presAssocID="{92FEA1CF-D585-4EB9-A7A0-294BB7EDEE48}" presName="aSpace2" presStyleCnt="0"/>
      <dgm:spPr/>
    </dgm:pt>
    <dgm:pt modelId="{C9E03323-72E3-4E70-BA75-61D1DC319E9D}" type="pres">
      <dgm:prSet presAssocID="{78EAF401-A36E-456F-AC04-B830357F0EBB}" presName="childNode" presStyleLbl="node1" presStyleIdx="6" presStyleCnt="7">
        <dgm:presLayoutVars>
          <dgm:bulletEnabled val="1"/>
        </dgm:presLayoutVars>
      </dgm:prSet>
      <dgm:spPr/>
      <dgm:t>
        <a:bodyPr/>
        <a:lstStyle/>
        <a:p>
          <a:endParaRPr lang="en-US"/>
        </a:p>
      </dgm:t>
    </dgm:pt>
  </dgm:ptLst>
  <dgm:cxnLst>
    <dgm:cxn modelId="{EEECF1BA-5B26-47FF-9E95-C7C988A5EFC2}" srcId="{98736A8B-7BD2-4998-8D61-ED18EEA30783}" destId="{27AE953C-9053-49BF-99B1-78D58C00309A}" srcOrd="1" destOrd="0" parTransId="{BDFCF774-755B-4648-BD33-5AA13F146CB7}" sibTransId="{C2978F6A-E3BA-4A69-98EE-07078989D849}"/>
    <dgm:cxn modelId="{2D1D3A48-A773-4EFB-8045-0450F0283751}" srcId="{B6481022-2048-4B10-9D34-C6723B132039}" destId="{37C116AF-A104-4DF2-A78C-05F395EED469}" srcOrd="2" destOrd="0" parTransId="{5027BE21-D878-4EAF-8566-855F7508C018}" sibTransId="{8CDBD833-DA68-490D-B27D-2F509A482949}"/>
    <dgm:cxn modelId="{2F489615-0D89-42C6-9E32-ECDD4306E80F}" type="presOf" srcId="{B6481022-2048-4B10-9D34-C6723B132039}" destId="{F417133C-9F86-467E-8D15-F22FD0932975}" srcOrd="1" destOrd="0" presId="urn:microsoft.com/office/officeart/2005/8/layout/lProcess2"/>
    <dgm:cxn modelId="{68AE9602-7E8D-4F3C-88E1-204A8F14AD64}" srcId="{B6481022-2048-4B10-9D34-C6723B132039}" destId="{D0D6C81A-CF97-4371-AD9C-62C1AAE2F6FE}" srcOrd="3" destOrd="0" parTransId="{AB5D2985-C5D7-4605-8BD4-74FBE83B26BE}" sibTransId="{47DA4261-07D8-43F8-86C2-21E10FD7F08D}"/>
    <dgm:cxn modelId="{8DABF75C-7AA4-4D2F-8DF6-DE92C79A9D06}" srcId="{98736A8B-7BD2-4998-8D61-ED18EEA30783}" destId="{B6481022-2048-4B10-9D34-C6723B132039}" srcOrd="0" destOrd="0" parTransId="{C1EA09CD-2BB3-420E-A001-0813053F006A}" sibTransId="{CE6BCF11-0474-4B31-8DEC-C99430BC9AC8}"/>
    <dgm:cxn modelId="{7949C26C-CEA0-4C35-B7CA-7A064BE8E997}" type="presOf" srcId="{27AE953C-9053-49BF-99B1-78D58C00309A}" destId="{BBD978DD-B7E8-411A-8C72-08D36475AB88}" srcOrd="1" destOrd="0" presId="urn:microsoft.com/office/officeart/2005/8/layout/lProcess2"/>
    <dgm:cxn modelId="{404EEBE4-5A35-49B1-9B72-B82CAD5E5437}" type="presOf" srcId="{D0D6C81A-CF97-4371-AD9C-62C1AAE2F6FE}" destId="{94680C80-B5C2-4B4D-A5DB-88A1DC1A5F5B}" srcOrd="0" destOrd="0" presId="urn:microsoft.com/office/officeart/2005/8/layout/lProcess2"/>
    <dgm:cxn modelId="{B8E6275F-0608-4E49-A17E-5CE7C0B7897F}" srcId="{27AE953C-9053-49BF-99B1-78D58C00309A}" destId="{78EAF401-A36E-456F-AC04-B830357F0EBB}" srcOrd="1" destOrd="0" parTransId="{0E1DF7A0-0656-43EA-AB52-DB69B4687556}" sibTransId="{AC90DC85-65E2-4334-995B-BA82CF6A7A98}"/>
    <dgm:cxn modelId="{9349D0DF-B785-4E88-BFB1-39A705D86E6C}" srcId="{B6481022-2048-4B10-9D34-C6723B132039}" destId="{1C2B5F4F-5259-495D-8DD4-053B59805981}" srcOrd="4" destOrd="0" parTransId="{E0FAF9A0-3DCD-4261-9507-53A35C962373}" sibTransId="{CD4891A8-C692-4D87-AD9D-DEA50BFD1479}"/>
    <dgm:cxn modelId="{CCD45426-7A0A-4080-8A8F-BDF5E989B550}" type="presOf" srcId="{98736A8B-7BD2-4998-8D61-ED18EEA30783}" destId="{4039B10E-D370-4312-9504-1522FF14E8A9}" srcOrd="0" destOrd="0" presId="urn:microsoft.com/office/officeart/2005/8/layout/lProcess2"/>
    <dgm:cxn modelId="{19F5B8BF-5FE8-47E0-BEC5-59E79EE3CD63}" srcId="{B6481022-2048-4B10-9D34-C6723B132039}" destId="{B4929CD1-38B4-4AA2-A6EB-BA9F6B7C3E14}" srcOrd="1" destOrd="0" parTransId="{F0896F2C-2CFF-4C38-9535-8CD3AE87D871}" sibTransId="{A8165720-555B-441F-BF64-BF8EFE3E9447}"/>
    <dgm:cxn modelId="{DDCF524A-0E53-43D6-8E37-D09C7F093CF6}" type="presOf" srcId="{37C116AF-A104-4DF2-A78C-05F395EED469}" destId="{9B32E4B7-70B4-423B-BC0F-3EF2871C7F33}" srcOrd="0" destOrd="0" presId="urn:microsoft.com/office/officeart/2005/8/layout/lProcess2"/>
    <dgm:cxn modelId="{5056443D-C048-4B2D-9710-975A4D014060}" srcId="{27AE953C-9053-49BF-99B1-78D58C00309A}" destId="{92FEA1CF-D585-4EB9-A7A0-294BB7EDEE48}" srcOrd="0" destOrd="0" parTransId="{330430EF-EE30-4D7C-96C6-1A0BA01B2534}" sibTransId="{DC788409-B0F1-4AB3-BB7C-85E28C8CD96C}"/>
    <dgm:cxn modelId="{21A267E1-1054-45F2-B2EC-41B407B4571E}" type="presOf" srcId="{B6481022-2048-4B10-9D34-C6723B132039}" destId="{342B61E3-BA25-4848-A05D-47D0E5CCEC5C}" srcOrd="0" destOrd="0" presId="urn:microsoft.com/office/officeart/2005/8/layout/lProcess2"/>
    <dgm:cxn modelId="{6706CE3E-EA12-4A7D-A244-8E6CB0EAA095}" type="presOf" srcId="{B4929CD1-38B4-4AA2-A6EB-BA9F6B7C3E14}" destId="{8D43CF5A-F98D-4CA9-A85D-D2AE24F9CD20}" srcOrd="0" destOrd="0" presId="urn:microsoft.com/office/officeart/2005/8/layout/lProcess2"/>
    <dgm:cxn modelId="{72496F1F-D0E3-4870-8704-84F8D5CA8BBA}" type="presOf" srcId="{27AE953C-9053-49BF-99B1-78D58C00309A}" destId="{5967DA80-5BB6-4AD8-BCC0-7D735F65E62C}" srcOrd="0" destOrd="0" presId="urn:microsoft.com/office/officeart/2005/8/layout/lProcess2"/>
    <dgm:cxn modelId="{29157816-ECB3-4D51-A6AE-3507AF3F57E3}" type="presOf" srcId="{3567E073-81FC-4A03-A5E3-495DF5FE2751}" destId="{6B7C38C4-9991-49A8-8C19-17F125B0902D}" srcOrd="0" destOrd="0" presId="urn:microsoft.com/office/officeart/2005/8/layout/lProcess2"/>
    <dgm:cxn modelId="{484491E8-D0C3-4926-93C7-5A4A1EEA9EBF}" srcId="{B6481022-2048-4B10-9D34-C6723B132039}" destId="{3567E073-81FC-4A03-A5E3-495DF5FE2751}" srcOrd="0" destOrd="0" parTransId="{47D9B28C-1F8B-4DFB-ADCF-9AA460058C42}" sibTransId="{B96FB6E5-29BE-4F82-8ED4-C053553C5589}"/>
    <dgm:cxn modelId="{7048AC78-C8F9-4011-B018-EBEB011725F0}" type="presOf" srcId="{78EAF401-A36E-456F-AC04-B830357F0EBB}" destId="{C9E03323-72E3-4E70-BA75-61D1DC319E9D}" srcOrd="0" destOrd="0" presId="urn:microsoft.com/office/officeart/2005/8/layout/lProcess2"/>
    <dgm:cxn modelId="{FCEE44A8-E52D-408E-A701-7FC7CC780E09}" type="presOf" srcId="{92FEA1CF-D585-4EB9-A7A0-294BB7EDEE48}" destId="{7F360400-6C7F-446A-83D3-F1288DCFD322}" srcOrd="0" destOrd="0" presId="urn:microsoft.com/office/officeart/2005/8/layout/lProcess2"/>
    <dgm:cxn modelId="{B04CED39-494A-4A5B-A52E-2CEA0A918E95}" type="presOf" srcId="{1C2B5F4F-5259-495D-8DD4-053B59805981}" destId="{1B21FDC5-82E2-4EA9-AE6F-E78345DC8ACD}" srcOrd="0" destOrd="0" presId="urn:microsoft.com/office/officeart/2005/8/layout/lProcess2"/>
    <dgm:cxn modelId="{A61DCE57-D7F5-4593-B070-DFE713891D59}" type="presParOf" srcId="{4039B10E-D370-4312-9504-1522FF14E8A9}" destId="{580CBAD9-FD1D-43E8-8308-D234B4FB0BA4}" srcOrd="0" destOrd="0" presId="urn:microsoft.com/office/officeart/2005/8/layout/lProcess2"/>
    <dgm:cxn modelId="{20DBFB14-ECAE-49E0-8362-9E8A7E87D0BC}" type="presParOf" srcId="{580CBAD9-FD1D-43E8-8308-D234B4FB0BA4}" destId="{342B61E3-BA25-4848-A05D-47D0E5CCEC5C}" srcOrd="0" destOrd="0" presId="urn:microsoft.com/office/officeart/2005/8/layout/lProcess2"/>
    <dgm:cxn modelId="{9A74E673-12BD-41E2-9D03-CD5EB4EB09D6}" type="presParOf" srcId="{580CBAD9-FD1D-43E8-8308-D234B4FB0BA4}" destId="{F417133C-9F86-467E-8D15-F22FD0932975}" srcOrd="1" destOrd="0" presId="urn:microsoft.com/office/officeart/2005/8/layout/lProcess2"/>
    <dgm:cxn modelId="{FFA18665-CD16-4F10-8964-52821C6B8A5B}" type="presParOf" srcId="{580CBAD9-FD1D-43E8-8308-D234B4FB0BA4}" destId="{5B6D719F-238F-472A-B4C2-EB55C1981B23}" srcOrd="2" destOrd="0" presId="urn:microsoft.com/office/officeart/2005/8/layout/lProcess2"/>
    <dgm:cxn modelId="{EBB12A8D-3744-4CAD-A5C3-5ED6F3E92CCA}" type="presParOf" srcId="{5B6D719F-238F-472A-B4C2-EB55C1981B23}" destId="{7236F677-36D2-42EC-A090-713FAF0CE5E2}" srcOrd="0" destOrd="0" presId="urn:microsoft.com/office/officeart/2005/8/layout/lProcess2"/>
    <dgm:cxn modelId="{A780F3EE-9531-4D55-BBF1-6B34FCAD1797}" type="presParOf" srcId="{7236F677-36D2-42EC-A090-713FAF0CE5E2}" destId="{6B7C38C4-9991-49A8-8C19-17F125B0902D}" srcOrd="0" destOrd="0" presId="urn:microsoft.com/office/officeart/2005/8/layout/lProcess2"/>
    <dgm:cxn modelId="{B9515B5E-06E5-4684-A34A-9F5C5CAC7BF9}" type="presParOf" srcId="{7236F677-36D2-42EC-A090-713FAF0CE5E2}" destId="{9525B5DC-0DED-4256-A13E-9B5E19D5AAA7}" srcOrd="1" destOrd="0" presId="urn:microsoft.com/office/officeart/2005/8/layout/lProcess2"/>
    <dgm:cxn modelId="{BDFEF8E9-1EF0-47A0-B808-5CAB867CB641}" type="presParOf" srcId="{7236F677-36D2-42EC-A090-713FAF0CE5E2}" destId="{8D43CF5A-F98D-4CA9-A85D-D2AE24F9CD20}" srcOrd="2" destOrd="0" presId="urn:microsoft.com/office/officeart/2005/8/layout/lProcess2"/>
    <dgm:cxn modelId="{59DED5A3-9A74-4C38-8A99-D40AD50899A1}" type="presParOf" srcId="{7236F677-36D2-42EC-A090-713FAF0CE5E2}" destId="{20E4DA52-9C9F-45D3-989C-95E431C9973E}" srcOrd="3" destOrd="0" presId="urn:microsoft.com/office/officeart/2005/8/layout/lProcess2"/>
    <dgm:cxn modelId="{F5CD4CD8-3527-41BE-A91C-81E430FD8046}" type="presParOf" srcId="{7236F677-36D2-42EC-A090-713FAF0CE5E2}" destId="{9B32E4B7-70B4-423B-BC0F-3EF2871C7F33}" srcOrd="4" destOrd="0" presId="urn:microsoft.com/office/officeart/2005/8/layout/lProcess2"/>
    <dgm:cxn modelId="{CEBF6BEF-055C-4B9A-887D-6CAAA7CF6AD8}" type="presParOf" srcId="{7236F677-36D2-42EC-A090-713FAF0CE5E2}" destId="{18925F08-3409-403C-AC6E-793CF8F6B475}" srcOrd="5" destOrd="0" presId="urn:microsoft.com/office/officeart/2005/8/layout/lProcess2"/>
    <dgm:cxn modelId="{BFE351DD-7DDD-4568-9091-40C7E986CC44}" type="presParOf" srcId="{7236F677-36D2-42EC-A090-713FAF0CE5E2}" destId="{94680C80-B5C2-4B4D-A5DB-88A1DC1A5F5B}" srcOrd="6" destOrd="0" presId="urn:microsoft.com/office/officeart/2005/8/layout/lProcess2"/>
    <dgm:cxn modelId="{452BB8EB-332E-4A61-86D5-334771DCBAF2}" type="presParOf" srcId="{7236F677-36D2-42EC-A090-713FAF0CE5E2}" destId="{8DFF968C-E0EB-4D9E-90C3-7895AC7459FD}" srcOrd="7" destOrd="0" presId="urn:microsoft.com/office/officeart/2005/8/layout/lProcess2"/>
    <dgm:cxn modelId="{93B837E5-346E-47CB-8486-6378D33743C0}" type="presParOf" srcId="{7236F677-36D2-42EC-A090-713FAF0CE5E2}" destId="{1B21FDC5-82E2-4EA9-AE6F-E78345DC8ACD}" srcOrd="8" destOrd="0" presId="urn:microsoft.com/office/officeart/2005/8/layout/lProcess2"/>
    <dgm:cxn modelId="{D501B2E3-F739-4D22-A1E0-8BAB4E5F8B95}" type="presParOf" srcId="{4039B10E-D370-4312-9504-1522FF14E8A9}" destId="{0B4FF7A8-4EC5-4778-B173-90DA3C5031B5}" srcOrd="1" destOrd="0" presId="urn:microsoft.com/office/officeart/2005/8/layout/lProcess2"/>
    <dgm:cxn modelId="{B6932C88-FEEC-4A4C-85D4-D961611C7D80}" type="presParOf" srcId="{4039B10E-D370-4312-9504-1522FF14E8A9}" destId="{9EB6AB38-F3CF-489C-8FCA-9D351A3263F0}" srcOrd="2" destOrd="0" presId="urn:microsoft.com/office/officeart/2005/8/layout/lProcess2"/>
    <dgm:cxn modelId="{C8840E31-BF5F-4681-8B36-753870A0A6F8}" type="presParOf" srcId="{9EB6AB38-F3CF-489C-8FCA-9D351A3263F0}" destId="{5967DA80-5BB6-4AD8-BCC0-7D735F65E62C}" srcOrd="0" destOrd="0" presId="urn:microsoft.com/office/officeart/2005/8/layout/lProcess2"/>
    <dgm:cxn modelId="{E5D9FABA-C12A-4CAD-8C1B-3CEFAA271F30}" type="presParOf" srcId="{9EB6AB38-F3CF-489C-8FCA-9D351A3263F0}" destId="{BBD978DD-B7E8-411A-8C72-08D36475AB88}" srcOrd="1" destOrd="0" presId="urn:microsoft.com/office/officeart/2005/8/layout/lProcess2"/>
    <dgm:cxn modelId="{17A76FE9-424F-49A1-ABD3-569F548C8860}" type="presParOf" srcId="{9EB6AB38-F3CF-489C-8FCA-9D351A3263F0}" destId="{CF013239-9AC5-4833-B134-58C919FF6BB9}" srcOrd="2" destOrd="0" presId="urn:microsoft.com/office/officeart/2005/8/layout/lProcess2"/>
    <dgm:cxn modelId="{A905C008-7D61-4294-997A-92A194948EF1}" type="presParOf" srcId="{CF013239-9AC5-4833-B134-58C919FF6BB9}" destId="{82797687-7BEE-47EA-A4FF-715ADE25F6BB}" srcOrd="0" destOrd="0" presId="urn:microsoft.com/office/officeart/2005/8/layout/lProcess2"/>
    <dgm:cxn modelId="{0140AA77-2D70-43E0-99ED-169E19518964}" type="presParOf" srcId="{82797687-7BEE-47EA-A4FF-715ADE25F6BB}" destId="{7F360400-6C7F-446A-83D3-F1288DCFD322}" srcOrd="0" destOrd="0" presId="urn:microsoft.com/office/officeart/2005/8/layout/lProcess2"/>
    <dgm:cxn modelId="{478CA043-9B16-4F27-A730-01B97A246991}" type="presParOf" srcId="{82797687-7BEE-47EA-A4FF-715ADE25F6BB}" destId="{84715F01-DBE8-4FF3-97A8-F6C4957E58C4}" srcOrd="1" destOrd="0" presId="urn:microsoft.com/office/officeart/2005/8/layout/lProcess2"/>
    <dgm:cxn modelId="{EB7B4E2B-8D7A-4445-A888-429DF3126F5D}" type="presParOf" srcId="{82797687-7BEE-47EA-A4FF-715ADE25F6BB}" destId="{C9E03323-72E3-4E70-BA75-61D1DC319E9D}"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40557E-7396-4BE5-9211-B111CE23AE6C}"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en-US"/>
        </a:p>
      </dgm:t>
    </dgm:pt>
    <dgm:pt modelId="{4C5FC097-18B5-4537-9F32-C043980AF649}">
      <dgm:prSet custT="1"/>
      <dgm:spPr/>
      <dgm:t>
        <a:bodyPr/>
        <a:lstStyle/>
        <a:p>
          <a:pPr rtl="0"/>
          <a:r>
            <a:rPr lang="en-US" sz="2000" dirty="0" smtClean="0"/>
            <a:t>Minimal demand at the destination</a:t>
          </a:r>
          <a:endParaRPr lang="en-US" sz="2000" dirty="0"/>
        </a:p>
      </dgm:t>
    </dgm:pt>
    <dgm:pt modelId="{07B3DC92-EA47-4610-A708-E1D0082E5B81}" type="parTrans" cxnId="{6DB00ADF-BC9D-4A38-ADB5-9F0C5B348A1E}">
      <dgm:prSet/>
      <dgm:spPr/>
      <dgm:t>
        <a:bodyPr/>
        <a:lstStyle/>
        <a:p>
          <a:endParaRPr lang="en-US"/>
        </a:p>
      </dgm:t>
    </dgm:pt>
    <dgm:pt modelId="{0A070E06-CC09-4A42-BC69-E32ADA327875}" type="sibTrans" cxnId="{6DB00ADF-BC9D-4A38-ADB5-9F0C5B348A1E}">
      <dgm:prSet/>
      <dgm:spPr/>
      <dgm:t>
        <a:bodyPr/>
        <a:lstStyle/>
        <a:p>
          <a:endParaRPr lang="en-US"/>
        </a:p>
      </dgm:t>
    </dgm:pt>
    <dgm:pt modelId="{4FEF0AAA-2F4B-4589-8216-A9F91895F4D2}" type="pres">
      <dgm:prSet presAssocID="{3240557E-7396-4BE5-9211-B111CE23AE6C}" presName="linear" presStyleCnt="0">
        <dgm:presLayoutVars>
          <dgm:animLvl val="lvl"/>
          <dgm:resizeHandles val="exact"/>
        </dgm:presLayoutVars>
      </dgm:prSet>
      <dgm:spPr/>
      <dgm:t>
        <a:bodyPr/>
        <a:lstStyle/>
        <a:p>
          <a:endParaRPr lang="en-US"/>
        </a:p>
      </dgm:t>
    </dgm:pt>
    <dgm:pt modelId="{FE96D995-36C8-440C-8A73-EA61DF3287BC}" type="pres">
      <dgm:prSet presAssocID="{4C5FC097-18B5-4537-9F32-C043980AF649}" presName="parentText" presStyleLbl="node1" presStyleIdx="0" presStyleCnt="1">
        <dgm:presLayoutVars>
          <dgm:chMax val="0"/>
          <dgm:bulletEnabled val="1"/>
        </dgm:presLayoutVars>
      </dgm:prSet>
      <dgm:spPr/>
      <dgm:t>
        <a:bodyPr/>
        <a:lstStyle/>
        <a:p>
          <a:endParaRPr lang="en-US"/>
        </a:p>
      </dgm:t>
    </dgm:pt>
  </dgm:ptLst>
  <dgm:cxnLst>
    <dgm:cxn modelId="{03BF14C1-838C-4C65-A6FA-7A3352740BE5}" type="presOf" srcId="{4C5FC097-18B5-4537-9F32-C043980AF649}" destId="{FE96D995-36C8-440C-8A73-EA61DF3287BC}" srcOrd="0" destOrd="0" presId="urn:microsoft.com/office/officeart/2005/8/layout/vList2"/>
    <dgm:cxn modelId="{6DB00ADF-BC9D-4A38-ADB5-9F0C5B348A1E}" srcId="{3240557E-7396-4BE5-9211-B111CE23AE6C}" destId="{4C5FC097-18B5-4537-9F32-C043980AF649}" srcOrd="0" destOrd="0" parTransId="{07B3DC92-EA47-4610-A708-E1D0082E5B81}" sibTransId="{0A070E06-CC09-4A42-BC69-E32ADA327875}"/>
    <dgm:cxn modelId="{1E3DB79E-30DA-4441-A487-5903176FA40B}" type="presOf" srcId="{3240557E-7396-4BE5-9211-B111CE23AE6C}" destId="{4FEF0AAA-2F4B-4589-8216-A9F91895F4D2}" srcOrd="0" destOrd="0" presId="urn:microsoft.com/office/officeart/2005/8/layout/vList2"/>
    <dgm:cxn modelId="{750F49F1-682E-4914-A007-9E59407F7FD8}" type="presParOf" srcId="{4FEF0AAA-2F4B-4589-8216-A9F91895F4D2}" destId="{FE96D995-36C8-440C-8A73-EA61DF3287BC}"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8DD355-36BC-49FA-BE25-4687951019CB}">
      <dsp:nvSpPr>
        <dsp:cNvPr id="0" name=""/>
        <dsp:cNvSpPr/>
      </dsp:nvSpPr>
      <dsp:spPr>
        <a:xfrm>
          <a:off x="0" y="544230"/>
          <a:ext cx="8382000" cy="86346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t>All data comes from somewhere </a:t>
          </a:r>
          <a:endParaRPr lang="en-US" sz="3600" kern="1200" dirty="0"/>
        </a:p>
      </dsp:txBody>
      <dsp:txXfrm>
        <a:off x="0" y="544230"/>
        <a:ext cx="8382000" cy="863460"/>
      </dsp:txXfrm>
    </dsp:sp>
    <dsp:sp modelId="{596A1974-96FD-4F6F-AEC4-6FD702B3E146}">
      <dsp:nvSpPr>
        <dsp:cNvPr id="0" name=""/>
        <dsp:cNvSpPr/>
      </dsp:nvSpPr>
      <dsp:spPr>
        <a:xfrm>
          <a:off x="0" y="1511370"/>
          <a:ext cx="8382000" cy="86346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t>All data goes somewhere</a:t>
          </a:r>
          <a:endParaRPr lang="en-US" sz="3600" kern="1200" dirty="0"/>
        </a:p>
      </dsp:txBody>
      <dsp:txXfrm>
        <a:off x="0" y="1511370"/>
        <a:ext cx="8382000" cy="863460"/>
      </dsp:txXfrm>
    </dsp:sp>
    <dsp:sp modelId="{C1FA6E01-873E-48AD-846A-3AD2E49B3F18}">
      <dsp:nvSpPr>
        <dsp:cNvPr id="0" name=""/>
        <dsp:cNvSpPr/>
      </dsp:nvSpPr>
      <dsp:spPr>
        <a:xfrm>
          <a:off x="0" y="2478510"/>
          <a:ext cx="8382000" cy="86346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t>Read / Write sets the limits of performance</a:t>
          </a:r>
          <a:endParaRPr lang="en-US" sz="3600" kern="1200" dirty="0"/>
        </a:p>
      </dsp:txBody>
      <dsp:txXfrm>
        <a:off x="0" y="2478510"/>
        <a:ext cx="8382000" cy="86346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2B61E3-BA25-4848-A05D-47D0E5CCEC5C}">
      <dsp:nvSpPr>
        <dsp:cNvPr id="0" name=""/>
        <dsp:cNvSpPr/>
      </dsp:nvSpPr>
      <dsp:spPr>
        <a:xfrm>
          <a:off x="4195"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For</a:t>
          </a:r>
          <a:endParaRPr lang="en-US" sz="6500" kern="1200" dirty="0"/>
        </a:p>
      </dsp:txBody>
      <dsp:txXfrm>
        <a:off x="4195" y="0"/>
        <a:ext cx="4035474" cy="1428194"/>
      </dsp:txXfrm>
    </dsp:sp>
    <dsp:sp modelId="{6B7C38C4-9991-49A8-8C19-17F125B0902D}">
      <dsp:nvSpPr>
        <dsp:cNvPr id="0" name=""/>
        <dsp:cNvSpPr/>
      </dsp:nvSpPr>
      <dsp:spPr>
        <a:xfrm>
          <a:off x="407742" y="1428310"/>
          <a:ext cx="3228379" cy="69352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Database sources only</a:t>
          </a:r>
          <a:endParaRPr lang="en-US" sz="2000" kern="1200" dirty="0"/>
        </a:p>
      </dsp:txBody>
      <dsp:txXfrm>
        <a:off x="407742" y="1428310"/>
        <a:ext cx="3228379" cy="693525"/>
      </dsp:txXfrm>
    </dsp:sp>
    <dsp:sp modelId="{9B32E4B7-70B4-423B-BC0F-3EF2871C7F33}">
      <dsp:nvSpPr>
        <dsp:cNvPr id="0" name=""/>
        <dsp:cNvSpPr/>
      </dsp:nvSpPr>
      <dsp:spPr>
        <a:xfrm>
          <a:off x="407742" y="2228531"/>
          <a:ext cx="3228379" cy="69352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Transformations managed in the database</a:t>
          </a:r>
          <a:endParaRPr lang="en-US" sz="2000" kern="1200" dirty="0"/>
        </a:p>
      </dsp:txBody>
      <dsp:txXfrm>
        <a:off x="407742" y="2228531"/>
        <a:ext cx="3228379" cy="693525"/>
      </dsp:txXfrm>
    </dsp:sp>
    <dsp:sp modelId="{94680C80-B5C2-4B4D-A5DB-88A1DC1A5F5B}">
      <dsp:nvSpPr>
        <dsp:cNvPr id="0" name=""/>
        <dsp:cNvSpPr/>
      </dsp:nvSpPr>
      <dsp:spPr>
        <a:xfrm>
          <a:off x="407742" y="3028753"/>
          <a:ext cx="3228379" cy="69352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Set-based transformations</a:t>
          </a:r>
          <a:endParaRPr lang="en-US" sz="2000" kern="1200" dirty="0"/>
        </a:p>
      </dsp:txBody>
      <dsp:txXfrm>
        <a:off x="407742" y="3028753"/>
        <a:ext cx="3228379" cy="693525"/>
      </dsp:txXfrm>
    </dsp:sp>
    <dsp:sp modelId="{1B21FDC5-82E2-4EA9-AE6F-E78345DC8ACD}">
      <dsp:nvSpPr>
        <dsp:cNvPr id="0" name=""/>
        <dsp:cNvSpPr/>
      </dsp:nvSpPr>
      <dsp:spPr>
        <a:xfrm>
          <a:off x="407742" y="3828974"/>
          <a:ext cx="3228379" cy="693525"/>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Easily hybridized</a:t>
          </a:r>
          <a:endParaRPr lang="en-US" sz="2000" kern="1200" dirty="0"/>
        </a:p>
      </dsp:txBody>
      <dsp:txXfrm>
        <a:off x="407742" y="3828974"/>
        <a:ext cx="3228379" cy="693525"/>
      </dsp:txXfrm>
    </dsp:sp>
    <dsp:sp modelId="{5967DA80-5BB6-4AD8-BCC0-7D735F65E62C}">
      <dsp:nvSpPr>
        <dsp:cNvPr id="0" name=""/>
        <dsp:cNvSpPr/>
      </dsp:nvSpPr>
      <dsp:spPr>
        <a:xfrm>
          <a:off x="4342330"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Against</a:t>
          </a:r>
          <a:endParaRPr lang="en-US" sz="6500" kern="1200" dirty="0"/>
        </a:p>
      </dsp:txBody>
      <dsp:txXfrm>
        <a:off x="4342330" y="0"/>
        <a:ext cx="4035474" cy="1428194"/>
      </dsp:txXfrm>
    </dsp:sp>
    <dsp:sp modelId="{7F360400-6C7F-446A-83D3-F1288DCFD322}">
      <dsp:nvSpPr>
        <dsp:cNvPr id="0" name=""/>
        <dsp:cNvSpPr/>
      </dsp:nvSpPr>
      <dsp:spPr>
        <a:xfrm>
          <a:off x="4745877" y="1428601"/>
          <a:ext cx="3228379" cy="935276"/>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Database sources only</a:t>
          </a:r>
          <a:endParaRPr lang="en-US" sz="2000" kern="1200" dirty="0"/>
        </a:p>
      </dsp:txBody>
      <dsp:txXfrm>
        <a:off x="4745877" y="1428601"/>
        <a:ext cx="3228379" cy="935276"/>
      </dsp:txXfrm>
    </dsp:sp>
    <dsp:sp modelId="{7D9A12E8-D6EC-48E0-93AC-0CA12BEA581D}">
      <dsp:nvSpPr>
        <dsp:cNvPr id="0" name=""/>
        <dsp:cNvSpPr/>
      </dsp:nvSpPr>
      <dsp:spPr>
        <a:xfrm>
          <a:off x="4745877" y="2507766"/>
          <a:ext cx="3228379" cy="935276"/>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May increase demand on operational systems</a:t>
          </a:r>
          <a:endParaRPr lang="en-US" sz="2000" kern="1200" dirty="0"/>
        </a:p>
      </dsp:txBody>
      <dsp:txXfrm>
        <a:off x="4745877" y="2507766"/>
        <a:ext cx="3228379" cy="935276"/>
      </dsp:txXfrm>
    </dsp:sp>
    <dsp:sp modelId="{C9E03323-72E3-4E70-BA75-61D1DC319E9D}">
      <dsp:nvSpPr>
        <dsp:cNvPr id="0" name=""/>
        <dsp:cNvSpPr/>
      </dsp:nvSpPr>
      <dsp:spPr>
        <a:xfrm>
          <a:off x="4745877" y="3586932"/>
          <a:ext cx="3228379" cy="935276"/>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US" sz="2000" kern="1200" dirty="0" smtClean="0"/>
            <a:t>Any destination</a:t>
          </a:r>
          <a:endParaRPr lang="en-US" sz="2000" kern="1200" dirty="0"/>
        </a:p>
      </dsp:txBody>
      <dsp:txXfrm>
        <a:off x="4745877" y="3586932"/>
        <a:ext cx="3228379" cy="935276"/>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18849-5820-483B-B9C0-407B42A572FB}">
      <dsp:nvSpPr>
        <dsp:cNvPr id="0" name=""/>
        <dsp:cNvSpPr/>
      </dsp:nvSpPr>
      <dsp:spPr>
        <a:xfrm>
          <a:off x="628649" y="0"/>
          <a:ext cx="7124700" cy="3693848"/>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sp>
    <dsp:sp modelId="{1333ED3B-B344-4500-BA94-AFE9C5992718}">
      <dsp:nvSpPr>
        <dsp:cNvPr id="0" name=""/>
        <dsp:cNvSpPr/>
      </dsp:nvSpPr>
      <dsp:spPr>
        <a:xfrm>
          <a:off x="7009"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Source</a:t>
          </a:r>
          <a:endParaRPr lang="en-US" sz="1600" kern="1200"/>
        </a:p>
      </dsp:txBody>
      <dsp:txXfrm>
        <a:off x="7009" y="1108154"/>
        <a:ext cx="1577006" cy="1477539"/>
      </dsp:txXfrm>
    </dsp:sp>
    <dsp:sp modelId="{1D25A5E4-6959-443D-8E09-ACD02BFA52EE}">
      <dsp:nvSpPr>
        <dsp:cNvPr id="0" name=""/>
        <dsp:cNvSpPr/>
      </dsp:nvSpPr>
      <dsp:spPr>
        <a:xfrm>
          <a:off x="1704753"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1704753" y="1108154"/>
        <a:ext cx="1577006" cy="1477539"/>
      </dsp:txXfrm>
    </dsp:sp>
    <dsp:sp modelId="{1CC1CCF7-0E74-4E29-B6F0-AD500C3D0EE1}">
      <dsp:nvSpPr>
        <dsp:cNvPr id="0" name=""/>
        <dsp:cNvSpPr/>
      </dsp:nvSpPr>
      <dsp:spPr>
        <a:xfrm>
          <a:off x="3402496"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Transformation</a:t>
          </a:r>
          <a:endParaRPr lang="en-US" sz="1600" kern="1200"/>
        </a:p>
      </dsp:txBody>
      <dsp:txXfrm>
        <a:off x="3402496" y="1108154"/>
        <a:ext cx="1577006" cy="1477539"/>
      </dsp:txXfrm>
    </dsp:sp>
    <dsp:sp modelId="{9DB19EC7-87BA-4AE2-98BB-D398C53D4EB2}">
      <dsp:nvSpPr>
        <dsp:cNvPr id="0" name=""/>
        <dsp:cNvSpPr/>
      </dsp:nvSpPr>
      <dsp:spPr>
        <a:xfrm>
          <a:off x="5100240"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5100240" y="1108154"/>
        <a:ext cx="1577006" cy="1477539"/>
      </dsp:txXfrm>
    </dsp:sp>
    <dsp:sp modelId="{94590229-B65F-4A6B-A65F-12324A68910F}">
      <dsp:nvSpPr>
        <dsp:cNvPr id="0" name=""/>
        <dsp:cNvSpPr/>
      </dsp:nvSpPr>
      <dsp:spPr>
        <a:xfrm>
          <a:off x="6797983"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Destination</a:t>
          </a:r>
          <a:endParaRPr lang="en-US" sz="1600" kern="1200"/>
        </a:p>
      </dsp:txBody>
      <dsp:txXfrm>
        <a:off x="6797983" y="1108154"/>
        <a:ext cx="1577006" cy="147753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18849-5820-483B-B9C0-407B42A572FB}">
      <dsp:nvSpPr>
        <dsp:cNvPr id="0" name=""/>
        <dsp:cNvSpPr/>
      </dsp:nvSpPr>
      <dsp:spPr>
        <a:xfrm>
          <a:off x="628649" y="0"/>
          <a:ext cx="7124700" cy="3693848"/>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sp>
    <dsp:sp modelId="{1333ED3B-B344-4500-BA94-AFE9C5992718}">
      <dsp:nvSpPr>
        <dsp:cNvPr id="0" name=""/>
        <dsp:cNvSpPr/>
      </dsp:nvSpPr>
      <dsp:spPr>
        <a:xfrm>
          <a:off x="7009"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Source</a:t>
          </a:r>
          <a:endParaRPr lang="en-US" sz="1600" kern="1200" dirty="0"/>
        </a:p>
      </dsp:txBody>
      <dsp:txXfrm>
        <a:off x="7009" y="1108154"/>
        <a:ext cx="1577006" cy="1477539"/>
      </dsp:txXfrm>
    </dsp:sp>
    <dsp:sp modelId="{1D25A5E4-6959-443D-8E09-ACD02BFA52EE}">
      <dsp:nvSpPr>
        <dsp:cNvPr id="0" name=""/>
        <dsp:cNvSpPr/>
      </dsp:nvSpPr>
      <dsp:spPr>
        <a:xfrm>
          <a:off x="1704753"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1704753" y="1108154"/>
        <a:ext cx="1577006" cy="1477539"/>
      </dsp:txXfrm>
    </dsp:sp>
    <dsp:sp modelId="{1CC1CCF7-0E74-4E29-B6F0-AD500C3D0EE1}">
      <dsp:nvSpPr>
        <dsp:cNvPr id="0" name=""/>
        <dsp:cNvSpPr/>
      </dsp:nvSpPr>
      <dsp:spPr>
        <a:xfrm>
          <a:off x="3402496"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Transformation</a:t>
          </a:r>
          <a:endParaRPr lang="en-US" sz="1600" kern="1200"/>
        </a:p>
      </dsp:txBody>
      <dsp:txXfrm>
        <a:off x="3402496" y="1108154"/>
        <a:ext cx="1577006" cy="1477539"/>
      </dsp:txXfrm>
    </dsp:sp>
    <dsp:sp modelId="{9DB19EC7-87BA-4AE2-98BB-D398C53D4EB2}">
      <dsp:nvSpPr>
        <dsp:cNvPr id="0" name=""/>
        <dsp:cNvSpPr/>
      </dsp:nvSpPr>
      <dsp:spPr>
        <a:xfrm>
          <a:off x="5100240"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5100240" y="1108154"/>
        <a:ext cx="1577006" cy="1477539"/>
      </dsp:txXfrm>
    </dsp:sp>
    <dsp:sp modelId="{94590229-B65F-4A6B-A65F-12324A68910F}">
      <dsp:nvSpPr>
        <dsp:cNvPr id="0" name=""/>
        <dsp:cNvSpPr/>
      </dsp:nvSpPr>
      <dsp:spPr>
        <a:xfrm>
          <a:off x="6797983"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Destination</a:t>
          </a:r>
          <a:endParaRPr lang="en-US" sz="1600" kern="1200"/>
        </a:p>
      </dsp:txBody>
      <dsp:txXfrm>
        <a:off x="6797983" y="1108154"/>
        <a:ext cx="1577006" cy="147753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18849-5820-483B-B9C0-407B42A572FB}">
      <dsp:nvSpPr>
        <dsp:cNvPr id="0" name=""/>
        <dsp:cNvSpPr/>
      </dsp:nvSpPr>
      <dsp:spPr>
        <a:xfrm>
          <a:off x="628649" y="0"/>
          <a:ext cx="7124700" cy="3693848"/>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sp>
    <dsp:sp modelId="{1333ED3B-B344-4500-BA94-AFE9C5992718}">
      <dsp:nvSpPr>
        <dsp:cNvPr id="0" name=""/>
        <dsp:cNvSpPr/>
      </dsp:nvSpPr>
      <dsp:spPr>
        <a:xfrm>
          <a:off x="7009"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Source</a:t>
          </a:r>
          <a:endParaRPr lang="en-US" sz="1600" kern="1200" dirty="0"/>
        </a:p>
      </dsp:txBody>
      <dsp:txXfrm>
        <a:off x="7009" y="1108154"/>
        <a:ext cx="1577006" cy="1477539"/>
      </dsp:txXfrm>
    </dsp:sp>
    <dsp:sp modelId="{1D25A5E4-6959-443D-8E09-ACD02BFA52EE}">
      <dsp:nvSpPr>
        <dsp:cNvPr id="0" name=""/>
        <dsp:cNvSpPr/>
      </dsp:nvSpPr>
      <dsp:spPr>
        <a:xfrm>
          <a:off x="1704753" y="1108154"/>
          <a:ext cx="1577006" cy="1477539"/>
        </a:xfrm>
        <a:prstGeom prst="roundRect">
          <a:avLst/>
        </a:prstGeom>
        <a:solidFill>
          <a:schemeClr val="tx1">
            <a:lumMod val="85000"/>
          </a:schemeClr>
        </a:solidFill>
        <a:ln w="9525" cap="flat" cmpd="sng" algn="ctr">
          <a:no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solidFill>
                <a:schemeClr val="tx1">
                  <a:lumMod val="65000"/>
                </a:schemeClr>
              </a:solidFill>
            </a:rPr>
            <a:t>Transport</a:t>
          </a:r>
          <a:endParaRPr lang="en-US" sz="1600" kern="1200">
            <a:solidFill>
              <a:schemeClr val="tx1">
                <a:lumMod val="65000"/>
              </a:schemeClr>
            </a:solidFill>
          </a:endParaRPr>
        </a:p>
      </dsp:txBody>
      <dsp:txXfrm>
        <a:off x="1704753" y="1108154"/>
        <a:ext cx="1577006" cy="1477539"/>
      </dsp:txXfrm>
    </dsp:sp>
    <dsp:sp modelId="{1CC1CCF7-0E74-4E29-B6F0-AD500C3D0EE1}">
      <dsp:nvSpPr>
        <dsp:cNvPr id="0" name=""/>
        <dsp:cNvSpPr/>
      </dsp:nvSpPr>
      <dsp:spPr>
        <a:xfrm>
          <a:off x="3402496"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Transformation</a:t>
          </a:r>
          <a:endParaRPr lang="en-US" sz="1600" kern="1200"/>
        </a:p>
      </dsp:txBody>
      <dsp:txXfrm>
        <a:off x="3402496" y="1108154"/>
        <a:ext cx="1577006" cy="1477539"/>
      </dsp:txXfrm>
    </dsp:sp>
    <dsp:sp modelId="{9DB19EC7-87BA-4AE2-98BB-D398C53D4EB2}">
      <dsp:nvSpPr>
        <dsp:cNvPr id="0" name=""/>
        <dsp:cNvSpPr/>
      </dsp:nvSpPr>
      <dsp:spPr>
        <a:xfrm>
          <a:off x="5100240"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5100240" y="1108154"/>
        <a:ext cx="1577006" cy="1477539"/>
      </dsp:txXfrm>
    </dsp:sp>
    <dsp:sp modelId="{94590229-B65F-4A6B-A65F-12324A68910F}">
      <dsp:nvSpPr>
        <dsp:cNvPr id="0" name=""/>
        <dsp:cNvSpPr/>
      </dsp:nvSpPr>
      <dsp:spPr>
        <a:xfrm>
          <a:off x="6797983"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Destination</a:t>
          </a:r>
          <a:endParaRPr lang="en-US" sz="1600" kern="1200"/>
        </a:p>
      </dsp:txBody>
      <dsp:txXfrm>
        <a:off x="6797983" y="1108154"/>
        <a:ext cx="1577006" cy="147753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18849-5820-483B-B9C0-407B42A572FB}">
      <dsp:nvSpPr>
        <dsp:cNvPr id="0" name=""/>
        <dsp:cNvSpPr/>
      </dsp:nvSpPr>
      <dsp:spPr>
        <a:xfrm>
          <a:off x="628649" y="0"/>
          <a:ext cx="7124700" cy="3693848"/>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sp>
    <dsp:sp modelId="{1333ED3B-B344-4500-BA94-AFE9C5992718}">
      <dsp:nvSpPr>
        <dsp:cNvPr id="0" name=""/>
        <dsp:cNvSpPr/>
      </dsp:nvSpPr>
      <dsp:spPr>
        <a:xfrm>
          <a:off x="7009"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Source</a:t>
          </a:r>
          <a:endParaRPr lang="en-US" sz="1600" kern="1200" dirty="0"/>
        </a:p>
      </dsp:txBody>
      <dsp:txXfrm>
        <a:off x="7009" y="1108154"/>
        <a:ext cx="1577006" cy="1477539"/>
      </dsp:txXfrm>
    </dsp:sp>
    <dsp:sp modelId="{1D25A5E4-6959-443D-8E09-ACD02BFA52EE}">
      <dsp:nvSpPr>
        <dsp:cNvPr id="0" name=""/>
        <dsp:cNvSpPr/>
      </dsp:nvSpPr>
      <dsp:spPr>
        <a:xfrm>
          <a:off x="1704753"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solidFill>
                <a:schemeClr val="bg1"/>
              </a:solidFill>
            </a:rPr>
            <a:t>Transport</a:t>
          </a:r>
          <a:endParaRPr lang="en-US" sz="1600" kern="1200">
            <a:solidFill>
              <a:schemeClr val="bg1"/>
            </a:solidFill>
          </a:endParaRPr>
        </a:p>
      </dsp:txBody>
      <dsp:txXfrm>
        <a:off x="1704753" y="1108154"/>
        <a:ext cx="1577006" cy="1477539"/>
      </dsp:txXfrm>
    </dsp:sp>
    <dsp:sp modelId="{1CC1CCF7-0E74-4E29-B6F0-AD500C3D0EE1}">
      <dsp:nvSpPr>
        <dsp:cNvPr id="0" name=""/>
        <dsp:cNvSpPr/>
      </dsp:nvSpPr>
      <dsp:spPr>
        <a:xfrm>
          <a:off x="3402496"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Transformation</a:t>
          </a:r>
          <a:endParaRPr lang="en-US" sz="1600" kern="1200"/>
        </a:p>
      </dsp:txBody>
      <dsp:txXfrm>
        <a:off x="3402496" y="1108154"/>
        <a:ext cx="1577006" cy="1477539"/>
      </dsp:txXfrm>
    </dsp:sp>
    <dsp:sp modelId="{9DB19EC7-87BA-4AE2-98BB-D398C53D4EB2}">
      <dsp:nvSpPr>
        <dsp:cNvPr id="0" name=""/>
        <dsp:cNvSpPr/>
      </dsp:nvSpPr>
      <dsp:spPr>
        <a:xfrm>
          <a:off x="5100240" y="1108154"/>
          <a:ext cx="1577006" cy="1477539"/>
        </a:xfrm>
        <a:prstGeom prst="roundRect">
          <a:avLst/>
        </a:prstGeom>
        <a:solidFill>
          <a:schemeClr val="tx1">
            <a:lumMod val="85000"/>
          </a:schemeClr>
        </a:solidFill>
        <a:ln w="9525" cap="flat" cmpd="sng" algn="ctr">
          <a:no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solidFill>
                <a:schemeClr val="tx1">
                  <a:lumMod val="75000"/>
                </a:schemeClr>
              </a:solidFill>
            </a:rPr>
            <a:t>Transport</a:t>
          </a:r>
          <a:endParaRPr lang="en-US" sz="1600" kern="1200">
            <a:solidFill>
              <a:schemeClr val="tx1">
                <a:lumMod val="75000"/>
              </a:schemeClr>
            </a:solidFill>
          </a:endParaRPr>
        </a:p>
      </dsp:txBody>
      <dsp:txXfrm>
        <a:off x="5100240" y="1108154"/>
        <a:ext cx="1577006" cy="1477539"/>
      </dsp:txXfrm>
    </dsp:sp>
    <dsp:sp modelId="{94590229-B65F-4A6B-A65F-12324A68910F}">
      <dsp:nvSpPr>
        <dsp:cNvPr id="0" name=""/>
        <dsp:cNvSpPr/>
      </dsp:nvSpPr>
      <dsp:spPr>
        <a:xfrm>
          <a:off x="6797983"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Destination</a:t>
          </a:r>
          <a:endParaRPr lang="en-US" sz="1600" kern="1200"/>
        </a:p>
      </dsp:txBody>
      <dsp:txXfrm>
        <a:off x="6797983" y="1108154"/>
        <a:ext cx="1577006" cy="1477539"/>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B7FBC1-DCC0-4D1E-8D77-20A902369192}">
      <dsp:nvSpPr>
        <dsp:cNvPr id="0" name=""/>
        <dsp:cNvSpPr/>
      </dsp:nvSpPr>
      <dsp:spPr>
        <a:xfrm>
          <a:off x="0" y="325918"/>
          <a:ext cx="8382000" cy="1559025"/>
        </a:xfrm>
        <a:prstGeom prst="roundRect">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kern="1200" dirty="0" smtClean="0"/>
            <a:t>Comparing topologies</a:t>
          </a:r>
          <a:endParaRPr lang="en-US" sz="6500" kern="1200" dirty="0"/>
        </a:p>
      </dsp:txBody>
      <dsp:txXfrm>
        <a:off x="0" y="325918"/>
        <a:ext cx="8382000" cy="155902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BC955C-6279-424A-8285-B534A7D1FEC8}">
      <dsp:nvSpPr>
        <dsp:cNvPr id="0" name=""/>
        <dsp:cNvSpPr/>
      </dsp:nvSpPr>
      <dsp:spPr>
        <a:xfrm>
          <a:off x="0" y="15776"/>
          <a:ext cx="8382000" cy="88744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t>Efficient transformations</a:t>
          </a:r>
          <a:endParaRPr lang="en-US" sz="3700" kern="1200" dirty="0"/>
        </a:p>
      </dsp:txBody>
      <dsp:txXfrm>
        <a:off x="0" y="15776"/>
        <a:ext cx="8382000" cy="887445"/>
      </dsp:txXfrm>
    </dsp:sp>
    <dsp:sp modelId="{31EE5839-F471-465F-87A2-713AB7FE9622}">
      <dsp:nvSpPr>
        <dsp:cNvPr id="0" name=""/>
        <dsp:cNvSpPr/>
      </dsp:nvSpPr>
      <dsp:spPr>
        <a:xfrm>
          <a:off x="0" y="903221"/>
          <a:ext cx="8382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dirty="0" smtClean="0"/>
            <a:t>Find the best tool for the job</a:t>
          </a:r>
          <a:endParaRPr lang="en-US" sz="2900" kern="1200" dirty="0"/>
        </a:p>
      </dsp:txBody>
      <dsp:txXfrm>
        <a:off x="0" y="903221"/>
        <a:ext cx="8382000" cy="612720"/>
      </dsp:txXfrm>
    </dsp:sp>
    <dsp:sp modelId="{76F12FBC-F1C7-47F2-9C30-3C58A2F9500D}">
      <dsp:nvSpPr>
        <dsp:cNvPr id="0" name=""/>
        <dsp:cNvSpPr/>
      </dsp:nvSpPr>
      <dsp:spPr>
        <a:xfrm>
          <a:off x="0" y="1515941"/>
          <a:ext cx="8382000" cy="88744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t>Efficient transport</a:t>
          </a:r>
          <a:endParaRPr lang="en-US" sz="3700" kern="1200" dirty="0"/>
        </a:p>
      </dsp:txBody>
      <dsp:txXfrm>
        <a:off x="0" y="1515941"/>
        <a:ext cx="8382000" cy="887445"/>
      </dsp:txXfrm>
    </dsp:sp>
    <dsp:sp modelId="{C1E3F38C-5CF2-40F6-9466-88D87424EFA2}">
      <dsp:nvSpPr>
        <dsp:cNvPr id="0" name=""/>
        <dsp:cNvSpPr/>
      </dsp:nvSpPr>
      <dsp:spPr>
        <a:xfrm>
          <a:off x="0" y="2403386"/>
          <a:ext cx="8382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dirty="0" smtClean="0"/>
            <a:t>Move the minimum of data</a:t>
          </a:r>
          <a:endParaRPr lang="en-US" sz="2900" kern="1200" dirty="0"/>
        </a:p>
      </dsp:txBody>
      <dsp:txXfrm>
        <a:off x="0" y="2403386"/>
        <a:ext cx="8382000" cy="612720"/>
      </dsp:txXfrm>
    </dsp:sp>
    <dsp:sp modelId="{E0762E90-FA6D-4310-A1B1-B762ADFE629A}">
      <dsp:nvSpPr>
        <dsp:cNvPr id="0" name=""/>
        <dsp:cNvSpPr/>
      </dsp:nvSpPr>
      <dsp:spPr>
        <a:xfrm>
          <a:off x="0" y="3016106"/>
          <a:ext cx="8382000" cy="88744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t>Reduced resource contention</a:t>
          </a:r>
          <a:endParaRPr lang="en-US" sz="3700" kern="1200" dirty="0"/>
        </a:p>
      </dsp:txBody>
      <dsp:txXfrm>
        <a:off x="0" y="3016106"/>
        <a:ext cx="8382000" cy="887445"/>
      </dsp:txXfrm>
    </dsp:sp>
    <dsp:sp modelId="{8FE14DCC-B961-4AFF-A6F9-CD8C2A8CA433}">
      <dsp:nvSpPr>
        <dsp:cNvPr id="0" name=""/>
        <dsp:cNvSpPr/>
      </dsp:nvSpPr>
      <dsp:spPr>
        <a:xfrm>
          <a:off x="0" y="3903551"/>
          <a:ext cx="838200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dirty="0" smtClean="0"/>
            <a:t>Maximize performance</a:t>
          </a:r>
          <a:endParaRPr lang="en-US" sz="2900" kern="1200" dirty="0"/>
        </a:p>
      </dsp:txBody>
      <dsp:txXfrm>
        <a:off x="0" y="3903551"/>
        <a:ext cx="8382000" cy="61272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F1BB06-6E6A-4B5B-8E48-8CEFCC9B195B}">
      <dsp:nvSpPr>
        <dsp:cNvPr id="0" name=""/>
        <dsp:cNvSpPr/>
      </dsp:nvSpPr>
      <dsp:spPr>
        <a:xfrm>
          <a:off x="0" y="14032"/>
          <a:ext cx="8534400" cy="55165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CPU</a:t>
          </a:r>
          <a:endParaRPr lang="en-US" sz="2300" kern="1200"/>
        </a:p>
      </dsp:txBody>
      <dsp:txXfrm>
        <a:off x="0" y="14032"/>
        <a:ext cx="8534400" cy="551655"/>
      </dsp:txXfrm>
    </dsp:sp>
    <dsp:sp modelId="{5846995D-0DB8-441F-9199-63544B9CCA36}">
      <dsp:nvSpPr>
        <dsp:cNvPr id="0" name=""/>
        <dsp:cNvSpPr/>
      </dsp:nvSpPr>
      <dsp:spPr>
        <a:xfrm>
          <a:off x="0" y="565687"/>
          <a:ext cx="85344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Process\ % Processor Time (DTExec)</a:t>
          </a:r>
          <a:endParaRPr lang="en-US" sz="1800" kern="1200"/>
        </a:p>
        <a:p>
          <a:pPr marL="171450" lvl="1" indent="-171450" algn="l" defTabSz="800100" rtl="0">
            <a:lnSpc>
              <a:spcPct val="90000"/>
            </a:lnSpc>
            <a:spcBef>
              <a:spcPct val="0"/>
            </a:spcBef>
            <a:spcAft>
              <a:spcPct val="20000"/>
            </a:spcAft>
            <a:buChar char="••"/>
          </a:pPr>
          <a:r>
            <a:rPr lang="en-US" sz="1800" kern="1200" smtClean="0"/>
            <a:t>Process\ % Processor Time (SQLServr)</a:t>
          </a:r>
          <a:endParaRPr lang="en-US" sz="1800" kern="1200"/>
        </a:p>
      </dsp:txBody>
      <dsp:txXfrm>
        <a:off x="0" y="565687"/>
        <a:ext cx="8534400" cy="618930"/>
      </dsp:txXfrm>
    </dsp:sp>
    <dsp:sp modelId="{7A524C0F-8419-41BB-BE4A-355C08ABAF12}">
      <dsp:nvSpPr>
        <dsp:cNvPr id="0" name=""/>
        <dsp:cNvSpPr/>
      </dsp:nvSpPr>
      <dsp:spPr>
        <a:xfrm>
          <a:off x="0" y="1184617"/>
          <a:ext cx="8534400" cy="55165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Memory</a:t>
          </a:r>
          <a:endParaRPr lang="en-US" sz="2300" kern="1200"/>
        </a:p>
      </dsp:txBody>
      <dsp:txXfrm>
        <a:off x="0" y="1184617"/>
        <a:ext cx="8534400" cy="551655"/>
      </dsp:txXfrm>
    </dsp:sp>
    <dsp:sp modelId="{574DCDA7-6168-431D-9285-28CB4F400890}">
      <dsp:nvSpPr>
        <dsp:cNvPr id="0" name=""/>
        <dsp:cNvSpPr/>
      </dsp:nvSpPr>
      <dsp:spPr>
        <a:xfrm>
          <a:off x="0" y="1736272"/>
          <a:ext cx="85344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Process\ Working Set (DTExec)</a:t>
          </a:r>
          <a:endParaRPr lang="en-US" sz="1800" kern="1200"/>
        </a:p>
        <a:p>
          <a:pPr marL="171450" lvl="1" indent="-171450" algn="l" defTabSz="800100" rtl="0">
            <a:lnSpc>
              <a:spcPct val="90000"/>
            </a:lnSpc>
            <a:spcBef>
              <a:spcPct val="0"/>
            </a:spcBef>
            <a:spcAft>
              <a:spcPct val="20000"/>
            </a:spcAft>
            <a:buChar char="••"/>
          </a:pPr>
          <a:r>
            <a:rPr lang="en-US" sz="1800" kern="1200" smtClean="0"/>
            <a:t>Process\ Private Bytes (DTExec)</a:t>
          </a:r>
          <a:endParaRPr lang="en-US" sz="1800" kern="1200"/>
        </a:p>
        <a:p>
          <a:pPr marL="171450" lvl="1" indent="-171450" algn="l" defTabSz="800100" rtl="0">
            <a:lnSpc>
              <a:spcPct val="90000"/>
            </a:lnSpc>
            <a:spcBef>
              <a:spcPct val="0"/>
            </a:spcBef>
            <a:spcAft>
              <a:spcPct val="20000"/>
            </a:spcAft>
            <a:buChar char="••"/>
          </a:pPr>
          <a:r>
            <a:rPr lang="en-US" sz="1800" kern="1200" smtClean="0"/>
            <a:t>SQLServer:Memory Manager\ Total Server Memory</a:t>
          </a:r>
          <a:endParaRPr lang="en-US" sz="1800" kern="1200"/>
        </a:p>
        <a:p>
          <a:pPr marL="171450" lvl="1" indent="-171450" algn="l" defTabSz="800100" rtl="0">
            <a:lnSpc>
              <a:spcPct val="90000"/>
            </a:lnSpc>
            <a:spcBef>
              <a:spcPct val="0"/>
            </a:spcBef>
            <a:spcAft>
              <a:spcPct val="20000"/>
            </a:spcAft>
            <a:buChar char="••"/>
          </a:pPr>
          <a:r>
            <a:rPr lang="en-US" sz="1800" kern="1200" smtClean="0"/>
            <a:t>Memory\ Page Reads/sec</a:t>
          </a:r>
          <a:endParaRPr lang="en-US" sz="1800" kern="1200"/>
        </a:p>
      </dsp:txBody>
      <dsp:txXfrm>
        <a:off x="0" y="1736272"/>
        <a:ext cx="8534400" cy="1237860"/>
      </dsp:txXfrm>
    </dsp:sp>
    <dsp:sp modelId="{82888146-3618-4183-B5F3-B54465E5FAEE}">
      <dsp:nvSpPr>
        <dsp:cNvPr id="0" name=""/>
        <dsp:cNvSpPr/>
      </dsp:nvSpPr>
      <dsp:spPr>
        <a:xfrm>
          <a:off x="0" y="2974132"/>
          <a:ext cx="8534400" cy="55165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Network </a:t>
          </a:r>
          <a:endParaRPr lang="en-US" sz="2300" kern="1200"/>
        </a:p>
      </dsp:txBody>
      <dsp:txXfrm>
        <a:off x="0" y="2974132"/>
        <a:ext cx="8534400" cy="551655"/>
      </dsp:txXfrm>
    </dsp:sp>
    <dsp:sp modelId="{EECB15E7-6A78-41ED-B553-D35980C9CE65}">
      <dsp:nvSpPr>
        <dsp:cNvPr id="0" name=""/>
        <dsp:cNvSpPr/>
      </dsp:nvSpPr>
      <dsp:spPr>
        <a:xfrm>
          <a:off x="0" y="3525787"/>
          <a:ext cx="85344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Network Interface\ Current Bandwidth</a:t>
          </a:r>
          <a:endParaRPr lang="en-US" sz="1800" kern="1200"/>
        </a:p>
        <a:p>
          <a:pPr marL="171450" lvl="1" indent="-171450" algn="l" defTabSz="800100" rtl="0">
            <a:lnSpc>
              <a:spcPct val="90000"/>
            </a:lnSpc>
            <a:spcBef>
              <a:spcPct val="0"/>
            </a:spcBef>
            <a:spcAft>
              <a:spcPct val="20000"/>
            </a:spcAft>
            <a:buChar char="••"/>
          </a:pPr>
          <a:r>
            <a:rPr lang="en-US" sz="1800" kern="1200" smtClean="0"/>
            <a:t>Network Interface\ Bytes Total/sec</a:t>
          </a:r>
          <a:endParaRPr lang="en-US" sz="1800" kern="1200"/>
        </a:p>
      </dsp:txBody>
      <dsp:txXfrm>
        <a:off x="0" y="3525787"/>
        <a:ext cx="8534400" cy="618930"/>
      </dsp:txXfrm>
    </dsp:sp>
    <dsp:sp modelId="{B43AD595-69B2-4E85-AB0C-F9BC7BA710DA}">
      <dsp:nvSpPr>
        <dsp:cNvPr id="0" name=""/>
        <dsp:cNvSpPr/>
      </dsp:nvSpPr>
      <dsp:spPr>
        <a:xfrm>
          <a:off x="0" y="4144717"/>
          <a:ext cx="8534400" cy="55165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SSIS disk activity</a:t>
          </a:r>
          <a:endParaRPr lang="en-US" sz="2300" kern="1200"/>
        </a:p>
      </dsp:txBody>
      <dsp:txXfrm>
        <a:off x="0" y="4144717"/>
        <a:ext cx="8534400" cy="551655"/>
      </dsp:txXfrm>
    </dsp:sp>
    <dsp:sp modelId="{FCB37693-DD79-4B53-B9B0-B3DD46E92D0B}">
      <dsp:nvSpPr>
        <dsp:cNvPr id="0" name=""/>
        <dsp:cNvSpPr/>
      </dsp:nvSpPr>
      <dsp:spPr>
        <a:xfrm>
          <a:off x="0" y="4696372"/>
          <a:ext cx="85344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Logical Disk\ Avg Disk Sec/Transfer</a:t>
          </a:r>
          <a:endParaRPr lang="en-US" sz="1800" kern="1200"/>
        </a:p>
        <a:p>
          <a:pPr marL="171450" lvl="1" indent="-171450" algn="l" defTabSz="800100" rtl="0">
            <a:lnSpc>
              <a:spcPct val="90000"/>
            </a:lnSpc>
            <a:spcBef>
              <a:spcPct val="0"/>
            </a:spcBef>
            <a:spcAft>
              <a:spcPct val="20000"/>
            </a:spcAft>
            <a:buChar char="••"/>
          </a:pPr>
          <a:r>
            <a:rPr lang="en-US" sz="1800" kern="1200" smtClean="0"/>
            <a:t>Logical Disk\ Read and Write Bytes/Sec </a:t>
          </a:r>
          <a:endParaRPr lang="en-US" sz="1800" kern="1200"/>
        </a:p>
        <a:p>
          <a:pPr marL="171450" lvl="1" indent="-171450" algn="l" defTabSz="800100" rtl="0">
            <a:lnSpc>
              <a:spcPct val="90000"/>
            </a:lnSpc>
            <a:spcBef>
              <a:spcPct val="0"/>
            </a:spcBef>
            <a:spcAft>
              <a:spcPct val="20000"/>
            </a:spcAft>
            <a:buChar char="••"/>
          </a:pPr>
          <a:r>
            <a:rPr lang="en-US" sz="1800" kern="1200" smtClean="0"/>
            <a:t>SQLServer:SSIS Pipeline 10.0\ Buffers spooled</a:t>
          </a:r>
          <a:endParaRPr lang="en-US" sz="1800" kern="1200"/>
        </a:p>
      </dsp:txBody>
      <dsp:txXfrm>
        <a:off x="0" y="4696372"/>
        <a:ext cx="8534400" cy="928395"/>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B61994-F87B-4D61-A644-B645D8A40857}">
      <dsp:nvSpPr>
        <dsp:cNvPr id="0" name=""/>
        <dsp:cNvSpPr/>
      </dsp:nvSpPr>
      <dsp:spPr>
        <a:xfrm>
          <a:off x="0" y="227756"/>
          <a:ext cx="4114800" cy="111384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Use the NOLOCK hint to remove locking overhead</a:t>
          </a:r>
          <a:endParaRPr lang="en-US" sz="2800" kern="1200" dirty="0"/>
        </a:p>
      </dsp:txBody>
      <dsp:txXfrm>
        <a:off x="0" y="227756"/>
        <a:ext cx="4114800" cy="1113840"/>
      </dsp:txXfrm>
    </dsp:sp>
    <dsp:sp modelId="{46DCA931-1771-4B11-9777-53D70CCA9F8A}">
      <dsp:nvSpPr>
        <dsp:cNvPr id="0" name=""/>
        <dsp:cNvSpPr/>
      </dsp:nvSpPr>
      <dsp:spPr>
        <a:xfrm>
          <a:off x="0" y="1422237"/>
          <a:ext cx="4114800" cy="111384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SELECT only columns </a:t>
          </a:r>
          <a:r>
            <a:rPr lang="en-US" sz="2800" kern="1200" dirty="0" smtClean="0"/>
            <a:t/>
          </a:r>
          <a:br>
            <a:rPr lang="en-US" sz="2800" kern="1200" dirty="0" smtClean="0"/>
          </a:br>
          <a:r>
            <a:rPr lang="en-US" sz="2800" kern="1200" dirty="0" smtClean="0"/>
            <a:t>you </a:t>
          </a:r>
          <a:r>
            <a:rPr lang="en-US" sz="2800" kern="1200" dirty="0" smtClean="0"/>
            <a:t>need</a:t>
          </a:r>
          <a:endParaRPr lang="en-US" sz="2800" kern="1200" dirty="0"/>
        </a:p>
      </dsp:txBody>
      <dsp:txXfrm>
        <a:off x="0" y="1422237"/>
        <a:ext cx="4114800" cy="11138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E3DBA3-9EE4-4AAC-986C-589136AC8755}">
      <dsp:nvSpPr>
        <dsp:cNvPr id="0" name=""/>
        <dsp:cNvSpPr/>
      </dsp:nvSpPr>
      <dsp:spPr>
        <a:xfrm>
          <a:off x="0" y="1490"/>
          <a:ext cx="8382000" cy="1191754"/>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Make data types as narrow as possible</a:t>
          </a:r>
          <a:endParaRPr lang="en-US" sz="3000" kern="1200" dirty="0"/>
        </a:p>
      </dsp:txBody>
      <dsp:txXfrm>
        <a:off x="0" y="1490"/>
        <a:ext cx="8382000" cy="1191754"/>
      </dsp:txXfrm>
    </dsp:sp>
    <dsp:sp modelId="{D91B7E60-E73B-4FAE-B4EB-F17623986553}">
      <dsp:nvSpPr>
        <dsp:cNvPr id="0" name=""/>
        <dsp:cNvSpPr/>
      </dsp:nvSpPr>
      <dsp:spPr>
        <a:xfrm>
          <a:off x="0" y="1279645"/>
          <a:ext cx="8382000" cy="1191754"/>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Do not perform excessive casting</a:t>
          </a:r>
          <a:endParaRPr lang="en-US" sz="3000" kern="1200" dirty="0"/>
        </a:p>
      </dsp:txBody>
      <dsp:txXfrm>
        <a:off x="0" y="1279645"/>
        <a:ext cx="8382000" cy="1191754"/>
      </dsp:txXfrm>
    </dsp:sp>
    <dsp:sp modelId="{EF84DC9C-A2F2-42B3-BA45-595509F326D8}">
      <dsp:nvSpPr>
        <dsp:cNvPr id="0" name=""/>
        <dsp:cNvSpPr/>
      </dsp:nvSpPr>
      <dsp:spPr>
        <a:xfrm>
          <a:off x="0" y="2557800"/>
          <a:ext cx="8382000" cy="1191754"/>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Watch precision issues with </a:t>
          </a:r>
          <a:r>
            <a:rPr lang="en-US" sz="3000" b="1" kern="1200" dirty="0" smtClean="0"/>
            <a:t>money, </a:t>
          </a:r>
          <a:r>
            <a:rPr lang="en-US" sz="3000" b="1" kern="1200" dirty="0" smtClean="0"/>
            <a:t>float</a:t>
          </a:r>
          <a:r>
            <a:rPr lang="en-US" sz="3000" kern="1200" dirty="0" smtClean="0"/>
            <a:t> </a:t>
          </a:r>
          <a:br>
            <a:rPr lang="en-US" sz="3000" kern="1200" dirty="0" smtClean="0"/>
          </a:br>
          <a:r>
            <a:rPr lang="en-US" sz="3000" kern="1200" dirty="0" smtClean="0"/>
            <a:t>and </a:t>
          </a:r>
          <a:r>
            <a:rPr lang="en-US" sz="3000" b="1" kern="1200" dirty="0" smtClean="0"/>
            <a:t>decimal</a:t>
          </a:r>
          <a:endParaRPr lang="en-US" sz="3000" kern="1200" dirty="0" smtClean="0"/>
        </a:p>
      </dsp:txBody>
      <dsp:txXfrm>
        <a:off x="0" y="2557800"/>
        <a:ext cx="8382000" cy="1191754"/>
      </dsp:txXfrm>
    </dsp:sp>
    <dsp:sp modelId="{EC9D8A9D-F0E9-49A6-B1F3-FB57AE9F9693}">
      <dsp:nvSpPr>
        <dsp:cNvPr id="0" name=""/>
        <dsp:cNvSpPr/>
      </dsp:nvSpPr>
      <dsp:spPr>
        <a:xfrm>
          <a:off x="0" y="3835954"/>
          <a:ext cx="8382000" cy="1191754"/>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dirty="0" smtClean="0"/>
            <a:t>Look out for date conversions</a:t>
          </a:r>
        </a:p>
      </dsp:txBody>
      <dsp:txXfrm>
        <a:off x="0" y="3835954"/>
        <a:ext cx="8382000" cy="11917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163A06-9239-4249-A32F-802FFEF00E72}">
      <dsp:nvSpPr>
        <dsp:cNvPr id="0" name=""/>
        <dsp:cNvSpPr/>
      </dsp:nvSpPr>
      <dsp:spPr>
        <a:xfrm>
          <a:off x="0" y="21378"/>
          <a:ext cx="8382000" cy="110331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smtClean="0"/>
            <a:t>Better drivers</a:t>
          </a:r>
          <a:endParaRPr lang="en-US" sz="4600" kern="1200"/>
        </a:p>
      </dsp:txBody>
      <dsp:txXfrm>
        <a:off x="0" y="21378"/>
        <a:ext cx="8382000" cy="1103310"/>
      </dsp:txXfrm>
    </dsp:sp>
    <dsp:sp modelId="{4516FCF2-E802-4369-A652-1CAF919375A8}">
      <dsp:nvSpPr>
        <dsp:cNvPr id="0" name=""/>
        <dsp:cNvSpPr/>
      </dsp:nvSpPr>
      <dsp:spPr>
        <a:xfrm>
          <a:off x="0" y="1257169"/>
          <a:ext cx="8382000" cy="110331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smtClean="0"/>
            <a:t>Driver configuration</a:t>
          </a:r>
          <a:endParaRPr lang="en-US" sz="4600" kern="1200"/>
        </a:p>
      </dsp:txBody>
      <dsp:txXfrm>
        <a:off x="0" y="1257169"/>
        <a:ext cx="8382000" cy="1103310"/>
      </dsp:txXfrm>
    </dsp:sp>
    <dsp:sp modelId="{78032809-9945-4CB4-8F85-9B608B5DAB72}">
      <dsp:nvSpPr>
        <dsp:cNvPr id="0" name=""/>
        <dsp:cNvSpPr/>
      </dsp:nvSpPr>
      <dsp:spPr>
        <a:xfrm>
          <a:off x="0" y="2492959"/>
          <a:ext cx="8382000" cy="110331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en-US" sz="4600" kern="1200" smtClean="0"/>
            <a:t>I/O and Network optimization</a:t>
          </a:r>
          <a:endParaRPr lang="en-US" sz="4600" kern="1200"/>
        </a:p>
      </dsp:txBody>
      <dsp:txXfrm>
        <a:off x="0" y="2492959"/>
        <a:ext cx="8382000" cy="110331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2CF156-6DE2-4442-9F75-195742727C4B}">
      <dsp:nvSpPr>
        <dsp:cNvPr id="0" name=""/>
        <dsp:cNvSpPr/>
      </dsp:nvSpPr>
      <dsp:spPr>
        <a:xfrm>
          <a:off x="0" y="50403"/>
          <a:ext cx="8382000" cy="76752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Use SQL Destination instead of OLEDB</a:t>
          </a:r>
          <a:endParaRPr lang="en-US" sz="3200" kern="1200" dirty="0"/>
        </a:p>
      </dsp:txBody>
      <dsp:txXfrm>
        <a:off x="0" y="50403"/>
        <a:ext cx="8382000" cy="767520"/>
      </dsp:txXfrm>
    </dsp:sp>
    <dsp:sp modelId="{27DBEE90-7B0E-44EE-9BB9-B3DFCC594D99}">
      <dsp:nvSpPr>
        <dsp:cNvPr id="0" name=""/>
        <dsp:cNvSpPr/>
      </dsp:nvSpPr>
      <dsp:spPr>
        <a:xfrm>
          <a:off x="0" y="817923"/>
          <a:ext cx="8382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But must be co-located</a:t>
          </a:r>
          <a:endParaRPr lang="en-US" sz="2500" kern="1200" dirty="0"/>
        </a:p>
      </dsp:txBody>
      <dsp:txXfrm>
        <a:off x="0" y="817923"/>
        <a:ext cx="8382000" cy="529920"/>
      </dsp:txXfrm>
    </dsp:sp>
    <dsp:sp modelId="{E2F5C2A4-C2D3-460B-B2D3-0FF2AA4569C7}">
      <dsp:nvSpPr>
        <dsp:cNvPr id="0" name=""/>
        <dsp:cNvSpPr/>
      </dsp:nvSpPr>
      <dsp:spPr>
        <a:xfrm>
          <a:off x="0" y="1347843"/>
          <a:ext cx="8382000" cy="76752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Commit size 0 is fastest</a:t>
          </a:r>
          <a:endParaRPr lang="en-US" sz="3200" kern="1200" dirty="0"/>
        </a:p>
      </dsp:txBody>
      <dsp:txXfrm>
        <a:off x="0" y="1347843"/>
        <a:ext cx="8382000" cy="767520"/>
      </dsp:txXfrm>
    </dsp:sp>
    <dsp:sp modelId="{C8E02E14-504E-4C3D-A818-219D990FFEAB}">
      <dsp:nvSpPr>
        <dsp:cNvPr id="0" name=""/>
        <dsp:cNvSpPr/>
      </dsp:nvSpPr>
      <dsp:spPr>
        <a:xfrm>
          <a:off x="0" y="2115364"/>
          <a:ext cx="8382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If not 0, use highest possible</a:t>
          </a:r>
          <a:endParaRPr lang="en-US" sz="2500" kern="1200" dirty="0"/>
        </a:p>
      </dsp:txBody>
      <dsp:txXfrm>
        <a:off x="0" y="2115364"/>
        <a:ext cx="8382000" cy="529920"/>
      </dsp:txXfrm>
    </dsp:sp>
    <dsp:sp modelId="{8EC258D5-38F3-40FA-884E-CBBCBB301409}">
      <dsp:nvSpPr>
        <dsp:cNvPr id="0" name=""/>
        <dsp:cNvSpPr/>
      </dsp:nvSpPr>
      <dsp:spPr>
        <a:xfrm>
          <a:off x="0" y="2645284"/>
          <a:ext cx="8382000" cy="76752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Heap insert is typically faster than cluster index</a:t>
          </a:r>
          <a:endParaRPr lang="en-US" sz="3200" kern="1200" dirty="0"/>
        </a:p>
      </dsp:txBody>
      <dsp:txXfrm>
        <a:off x="0" y="2645284"/>
        <a:ext cx="8382000" cy="767520"/>
      </dsp:txXfrm>
    </dsp:sp>
    <dsp:sp modelId="{CDA9BE46-CDA6-4118-8F40-1FFE01ECB44B}">
      <dsp:nvSpPr>
        <dsp:cNvPr id="0" name=""/>
        <dsp:cNvSpPr/>
      </dsp:nvSpPr>
      <dsp:spPr>
        <a:xfrm>
          <a:off x="0" y="3412804"/>
          <a:ext cx="8382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Drop indexes and rebuild if changing large part of table</a:t>
          </a:r>
          <a:endParaRPr lang="en-US" sz="2500" kern="1200" dirty="0"/>
        </a:p>
      </dsp:txBody>
      <dsp:txXfrm>
        <a:off x="0" y="3412804"/>
        <a:ext cx="8382000" cy="529920"/>
      </dsp:txXfrm>
    </dsp:sp>
    <dsp:sp modelId="{D717986C-FD29-4014-BFC0-B4BC00313772}">
      <dsp:nvSpPr>
        <dsp:cNvPr id="0" name=""/>
        <dsp:cNvSpPr/>
      </dsp:nvSpPr>
      <dsp:spPr>
        <a:xfrm>
          <a:off x="0" y="3942724"/>
          <a:ext cx="8382000" cy="76752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Use partitions and partition SWITCH</a:t>
          </a:r>
          <a:endParaRPr lang="en-US" sz="3200" kern="1200" dirty="0"/>
        </a:p>
      </dsp:txBody>
      <dsp:txXfrm>
        <a:off x="0" y="3942724"/>
        <a:ext cx="8382000" cy="76752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493D6F-FF9C-45CB-A454-BAE830A3BBB1}">
      <dsp:nvSpPr>
        <dsp:cNvPr id="0" name=""/>
        <dsp:cNvSpPr/>
      </dsp:nvSpPr>
      <dsp:spPr>
        <a:xfrm>
          <a:off x="0" y="55436"/>
          <a:ext cx="8382000" cy="575639"/>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Don’t </a:t>
          </a:r>
          <a:r>
            <a:rPr lang="en-US" sz="2400" b="1" kern="1200" dirty="0" smtClean="0"/>
            <a:t>Sort</a:t>
          </a:r>
          <a:r>
            <a:rPr lang="en-US" sz="2400" kern="1200" dirty="0" smtClean="0"/>
            <a:t> unless absolutely necessary</a:t>
          </a:r>
          <a:endParaRPr lang="en-US" sz="2400" kern="1200" dirty="0"/>
        </a:p>
      </dsp:txBody>
      <dsp:txXfrm>
        <a:off x="0" y="55436"/>
        <a:ext cx="8382000" cy="575639"/>
      </dsp:txXfrm>
    </dsp:sp>
    <dsp:sp modelId="{767328AC-D4B2-4470-9192-28390718F081}">
      <dsp:nvSpPr>
        <dsp:cNvPr id="0" name=""/>
        <dsp:cNvSpPr/>
      </dsp:nvSpPr>
      <dsp:spPr>
        <a:xfrm>
          <a:off x="0" y="631076"/>
          <a:ext cx="83820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Use SQL Server indexes and mark source as sorted with ORDER BY statement</a:t>
          </a:r>
          <a:endParaRPr lang="en-US" sz="1900" kern="1200" dirty="0"/>
        </a:p>
      </dsp:txBody>
      <dsp:txXfrm>
        <a:off x="0" y="631076"/>
        <a:ext cx="8382000" cy="397440"/>
      </dsp:txXfrm>
    </dsp:sp>
    <dsp:sp modelId="{4728E0EE-3481-444F-88C2-9533ECC5FF3B}">
      <dsp:nvSpPr>
        <dsp:cNvPr id="0" name=""/>
        <dsp:cNvSpPr/>
      </dsp:nvSpPr>
      <dsp:spPr>
        <a:xfrm>
          <a:off x="0" y="1028516"/>
          <a:ext cx="8382000" cy="575639"/>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Sometimes T-SQL is faster</a:t>
          </a:r>
          <a:endParaRPr lang="en-US" sz="2400" kern="1200" dirty="0"/>
        </a:p>
      </dsp:txBody>
      <dsp:txXfrm>
        <a:off x="0" y="1028516"/>
        <a:ext cx="8382000" cy="575639"/>
      </dsp:txXfrm>
    </dsp:sp>
    <dsp:sp modelId="{4C3A9871-F310-418C-8F22-66C376499032}">
      <dsp:nvSpPr>
        <dsp:cNvPr id="0" name=""/>
        <dsp:cNvSpPr/>
      </dsp:nvSpPr>
      <dsp:spPr>
        <a:xfrm>
          <a:off x="0" y="1604156"/>
          <a:ext cx="8382000" cy="131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Set based UPDATE statement instead of row by row OLEDB</a:t>
          </a:r>
          <a:endParaRPr lang="en-US" sz="1900" kern="1200" dirty="0"/>
        </a:p>
        <a:p>
          <a:pPr marL="171450" lvl="1" indent="-171450" algn="l" defTabSz="844550" rtl="0">
            <a:lnSpc>
              <a:spcPct val="90000"/>
            </a:lnSpc>
            <a:spcBef>
              <a:spcPct val="0"/>
            </a:spcBef>
            <a:spcAft>
              <a:spcPct val="20000"/>
            </a:spcAft>
            <a:buChar char="••"/>
          </a:pPr>
          <a:r>
            <a:rPr lang="en-US" sz="1900" kern="1200" smtClean="0"/>
            <a:t>Large Aggregations (GROUP BY/SUM)</a:t>
          </a:r>
          <a:endParaRPr lang="en-US" sz="1900" kern="1200"/>
        </a:p>
        <a:p>
          <a:pPr marL="171450" lvl="1" indent="-171450" algn="l" defTabSz="844550" rtl="0">
            <a:lnSpc>
              <a:spcPct val="90000"/>
            </a:lnSpc>
            <a:spcBef>
              <a:spcPct val="0"/>
            </a:spcBef>
            <a:spcAft>
              <a:spcPct val="20000"/>
            </a:spcAft>
            <a:buChar char="••"/>
          </a:pPr>
          <a:r>
            <a:rPr lang="en-US" sz="1900" kern="1200" smtClean="0"/>
            <a:t>Take advantage of new SQL Merge statement</a:t>
          </a:r>
          <a:endParaRPr lang="en-US" sz="1900" kern="1200"/>
        </a:p>
        <a:p>
          <a:pPr marL="171450" lvl="1" indent="-171450" algn="l" defTabSz="844550" rtl="0">
            <a:lnSpc>
              <a:spcPct val="90000"/>
            </a:lnSpc>
            <a:spcBef>
              <a:spcPct val="0"/>
            </a:spcBef>
            <a:spcAft>
              <a:spcPct val="20000"/>
            </a:spcAft>
            <a:buChar char="••"/>
          </a:pPr>
          <a:r>
            <a:rPr lang="en-US" sz="1900" kern="1200" smtClean="0"/>
            <a:t>Right tool for the right job</a:t>
          </a:r>
          <a:endParaRPr lang="en-US" sz="1900" kern="1200"/>
        </a:p>
      </dsp:txBody>
      <dsp:txXfrm>
        <a:off x="0" y="1604156"/>
        <a:ext cx="8382000" cy="1316520"/>
      </dsp:txXfrm>
    </dsp:sp>
    <dsp:sp modelId="{FBB385E8-879B-4E67-B451-4D24ABC62165}">
      <dsp:nvSpPr>
        <dsp:cNvPr id="0" name=""/>
        <dsp:cNvSpPr/>
      </dsp:nvSpPr>
      <dsp:spPr>
        <a:xfrm>
          <a:off x="0" y="2920676"/>
          <a:ext cx="8382000" cy="575639"/>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Reduce delta detection</a:t>
          </a:r>
          <a:endParaRPr lang="en-US" sz="2400" kern="1200" dirty="0"/>
        </a:p>
      </dsp:txBody>
      <dsp:txXfrm>
        <a:off x="0" y="2920676"/>
        <a:ext cx="8382000" cy="575639"/>
      </dsp:txXfrm>
    </dsp:sp>
    <dsp:sp modelId="{D4C94A6B-BFD6-406D-AE0C-45DF9F0F9FC8}">
      <dsp:nvSpPr>
        <dsp:cNvPr id="0" name=""/>
        <dsp:cNvSpPr/>
      </dsp:nvSpPr>
      <dsp:spPr>
        <a:xfrm>
          <a:off x="0" y="3429001"/>
          <a:ext cx="83820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Delta &gt; 10%? Reload!</a:t>
          </a:r>
          <a:endParaRPr lang="en-US" sz="1900" kern="1200" dirty="0"/>
        </a:p>
      </dsp:txBody>
      <dsp:txXfrm>
        <a:off x="0" y="3429001"/>
        <a:ext cx="8382000" cy="397440"/>
      </dsp:txXfrm>
    </dsp:sp>
    <dsp:sp modelId="{D0AD1CB1-8F7A-4560-A323-C5B6098527C4}">
      <dsp:nvSpPr>
        <dsp:cNvPr id="0" name=""/>
        <dsp:cNvSpPr/>
      </dsp:nvSpPr>
      <dsp:spPr>
        <a:xfrm>
          <a:off x="0" y="3893757"/>
          <a:ext cx="8382000" cy="575639"/>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Minimally log operations</a:t>
          </a:r>
          <a:endParaRPr lang="en-US" sz="2400" kern="1200" dirty="0"/>
        </a:p>
      </dsp:txBody>
      <dsp:txXfrm>
        <a:off x="0" y="3893757"/>
        <a:ext cx="8382000" cy="575639"/>
      </dsp:txXfrm>
    </dsp:sp>
    <dsp:sp modelId="{33E9318D-9850-47FB-A0DC-47D2E43D48D5}">
      <dsp:nvSpPr>
        <dsp:cNvPr id="0" name=""/>
        <dsp:cNvSpPr/>
      </dsp:nvSpPr>
      <dsp:spPr>
        <a:xfrm>
          <a:off x="0" y="4469396"/>
          <a:ext cx="8382000"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Data flow in bulk mode</a:t>
          </a:r>
          <a:endParaRPr lang="en-US" sz="1900" kern="1200" dirty="0"/>
        </a:p>
        <a:p>
          <a:pPr marL="171450" lvl="1" indent="-171450" algn="l" defTabSz="844550" rtl="0">
            <a:lnSpc>
              <a:spcPct val="90000"/>
            </a:lnSpc>
            <a:spcBef>
              <a:spcPct val="0"/>
            </a:spcBef>
            <a:spcAft>
              <a:spcPct val="20000"/>
            </a:spcAft>
            <a:buChar char="••"/>
          </a:pPr>
          <a:r>
            <a:rPr lang="en-US" sz="1900" kern="1200" dirty="0" smtClean="0"/>
            <a:t>TRUNCATE instead of DELETE</a:t>
          </a:r>
          <a:endParaRPr lang="en-US" sz="1900" kern="1200" dirty="0"/>
        </a:p>
        <a:p>
          <a:pPr marL="171450" lvl="1" indent="-171450" algn="l" defTabSz="844550" rtl="0">
            <a:lnSpc>
              <a:spcPct val="90000"/>
            </a:lnSpc>
            <a:spcBef>
              <a:spcPct val="0"/>
            </a:spcBef>
            <a:spcAft>
              <a:spcPct val="20000"/>
            </a:spcAft>
            <a:buChar char="••"/>
          </a:pPr>
          <a:r>
            <a:rPr lang="en-US" sz="1900" kern="1200" dirty="0" smtClean="0"/>
            <a:t>SWITCH and partitioning</a:t>
          </a:r>
          <a:endParaRPr lang="en-US" sz="1900" kern="1200" dirty="0"/>
        </a:p>
      </dsp:txBody>
      <dsp:txXfrm>
        <a:off x="0" y="4469396"/>
        <a:ext cx="8382000" cy="99360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B7FBC1-DCC0-4D1E-8D77-20A902369192}">
      <dsp:nvSpPr>
        <dsp:cNvPr id="0" name=""/>
        <dsp:cNvSpPr/>
      </dsp:nvSpPr>
      <dsp:spPr>
        <a:xfrm>
          <a:off x="0" y="325918"/>
          <a:ext cx="8382000" cy="1559025"/>
        </a:xfrm>
        <a:prstGeom prst="roundRect">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kern="1200" dirty="0" smtClean="0"/>
            <a:t>Some tips and tricks</a:t>
          </a:r>
          <a:endParaRPr lang="en-US" sz="6500" kern="1200" dirty="0"/>
        </a:p>
      </dsp:txBody>
      <dsp:txXfrm>
        <a:off x="0" y="325918"/>
        <a:ext cx="8382000" cy="15590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F5F167-DD62-43D4-AC92-5E3E81B9A805}">
      <dsp:nvSpPr>
        <dsp:cNvPr id="0" name=""/>
        <dsp:cNvSpPr/>
      </dsp:nvSpPr>
      <dsp:spPr>
        <a:xfrm>
          <a:off x="0" y="126397"/>
          <a:ext cx="7681913" cy="1271205"/>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en-US" sz="5300" b="0" kern="1200" dirty="0" smtClean="0"/>
            <a:t>Measure twice </a:t>
          </a:r>
          <a:r>
            <a:rPr lang="da-DK" sz="5300" b="0" kern="1200" dirty="0" smtClean="0"/>
            <a:t>–</a:t>
          </a:r>
          <a:r>
            <a:rPr lang="en-US" sz="5300" b="0" kern="1200" dirty="0" smtClean="0"/>
            <a:t> cut once</a:t>
          </a:r>
          <a:endParaRPr lang="en-US" sz="5300" kern="1200" dirty="0"/>
        </a:p>
      </dsp:txBody>
      <dsp:txXfrm>
        <a:off x="0" y="126397"/>
        <a:ext cx="7681913" cy="127120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B7FBC1-DCC0-4D1E-8D77-20A902369192}">
      <dsp:nvSpPr>
        <dsp:cNvPr id="0" name=""/>
        <dsp:cNvSpPr/>
      </dsp:nvSpPr>
      <dsp:spPr>
        <a:xfrm>
          <a:off x="0" y="361896"/>
          <a:ext cx="8382000" cy="1487070"/>
        </a:xfrm>
        <a:prstGeom prst="roundRect">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6220" tIns="236220" rIns="236220" bIns="236220" numCol="1" spcCol="1270" anchor="ctr" anchorCtr="0">
          <a:noAutofit/>
        </a:bodyPr>
        <a:lstStyle/>
        <a:p>
          <a:pPr lvl="0" algn="l" defTabSz="2755900" rtl="0">
            <a:lnSpc>
              <a:spcPct val="90000"/>
            </a:lnSpc>
            <a:spcBef>
              <a:spcPct val="0"/>
            </a:spcBef>
            <a:spcAft>
              <a:spcPct val="35000"/>
            </a:spcAft>
          </a:pPr>
          <a:r>
            <a:rPr lang="en-US" sz="6200" kern="1200" smtClean="0"/>
            <a:t>Baselining performance</a:t>
          </a:r>
          <a:endParaRPr lang="en-US" sz="6200" kern="1200"/>
        </a:p>
      </dsp:txBody>
      <dsp:txXfrm>
        <a:off x="0" y="361896"/>
        <a:ext cx="8382000" cy="148707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022069-91F6-4340-B7D9-F09ADE8B45DF}">
      <dsp:nvSpPr>
        <dsp:cNvPr id="0" name=""/>
        <dsp:cNvSpPr/>
      </dsp:nvSpPr>
      <dsp:spPr>
        <a:xfrm>
          <a:off x="0" y="50076"/>
          <a:ext cx="8382000" cy="81549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How many CPU cores?</a:t>
          </a:r>
          <a:endParaRPr lang="en-US" sz="3400" kern="1200"/>
        </a:p>
      </dsp:txBody>
      <dsp:txXfrm>
        <a:off x="0" y="50076"/>
        <a:ext cx="8382000" cy="815490"/>
      </dsp:txXfrm>
    </dsp:sp>
    <dsp:sp modelId="{89E3DA8D-9019-4135-9AE0-CA5E40A93D90}">
      <dsp:nvSpPr>
        <dsp:cNvPr id="0" name=""/>
        <dsp:cNvSpPr/>
      </dsp:nvSpPr>
      <dsp:spPr>
        <a:xfrm>
          <a:off x="0" y="963486"/>
          <a:ext cx="8382000" cy="81549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How much memory?</a:t>
          </a:r>
          <a:endParaRPr lang="en-US" sz="3400" kern="1200"/>
        </a:p>
      </dsp:txBody>
      <dsp:txXfrm>
        <a:off x="0" y="963486"/>
        <a:ext cx="8382000" cy="815490"/>
      </dsp:txXfrm>
    </dsp:sp>
    <dsp:sp modelId="{630F2E07-14F9-428C-8294-1574AADE1ED6}">
      <dsp:nvSpPr>
        <dsp:cNvPr id="0" name=""/>
        <dsp:cNvSpPr/>
      </dsp:nvSpPr>
      <dsp:spPr>
        <a:xfrm>
          <a:off x="0" y="1876896"/>
          <a:ext cx="8382000" cy="81549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How fast is the I/O subsystem</a:t>
          </a:r>
          <a:endParaRPr lang="en-US" sz="3400" kern="1200"/>
        </a:p>
      </dsp:txBody>
      <dsp:txXfrm>
        <a:off x="0" y="1876896"/>
        <a:ext cx="8382000" cy="815490"/>
      </dsp:txXfrm>
    </dsp:sp>
    <dsp:sp modelId="{1EA539D9-63DD-4478-8BF6-841A2E3954B2}">
      <dsp:nvSpPr>
        <dsp:cNvPr id="0" name=""/>
        <dsp:cNvSpPr/>
      </dsp:nvSpPr>
      <dsp:spPr>
        <a:xfrm>
          <a:off x="0" y="2692386"/>
          <a:ext cx="8382000" cy="932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Use SQLIO to measure</a:t>
          </a:r>
          <a:endParaRPr lang="en-US" sz="2700" kern="1200"/>
        </a:p>
        <a:p>
          <a:pPr marL="228600" lvl="1" indent="-228600" algn="l" defTabSz="1200150" rtl="0">
            <a:lnSpc>
              <a:spcPct val="90000"/>
            </a:lnSpc>
            <a:spcBef>
              <a:spcPct val="0"/>
            </a:spcBef>
            <a:spcAft>
              <a:spcPct val="20000"/>
            </a:spcAft>
            <a:buChar char="••"/>
          </a:pPr>
          <a:r>
            <a:rPr lang="en-US" sz="2700" kern="1200" smtClean="0"/>
            <a:t>Understand how spindles map to LUNs</a:t>
          </a:r>
          <a:endParaRPr lang="en-US" sz="2700" kern="1200"/>
        </a:p>
      </dsp:txBody>
      <dsp:txXfrm>
        <a:off x="0" y="2692386"/>
        <a:ext cx="8382000" cy="932535"/>
      </dsp:txXfrm>
    </dsp:sp>
    <dsp:sp modelId="{3B428A17-E509-4BAF-9F0E-EFE9BDF7A4F8}">
      <dsp:nvSpPr>
        <dsp:cNvPr id="0" name=""/>
        <dsp:cNvSpPr/>
      </dsp:nvSpPr>
      <dsp:spPr>
        <a:xfrm>
          <a:off x="0" y="3624921"/>
          <a:ext cx="8382000" cy="81549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smtClean="0"/>
            <a:t>How fast is the network? </a:t>
          </a:r>
          <a:endParaRPr lang="en-US" sz="3400" kern="1200"/>
        </a:p>
      </dsp:txBody>
      <dsp:txXfrm>
        <a:off x="0" y="3624921"/>
        <a:ext cx="8382000" cy="815490"/>
      </dsp:txXfrm>
    </dsp:sp>
    <dsp:sp modelId="{771A59F9-B71A-477F-8DFF-74B252CF3F9F}">
      <dsp:nvSpPr>
        <dsp:cNvPr id="0" name=""/>
        <dsp:cNvSpPr/>
      </dsp:nvSpPr>
      <dsp:spPr>
        <a:xfrm>
          <a:off x="0" y="4440411"/>
          <a:ext cx="8382000" cy="932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How many NIC do you available?</a:t>
          </a:r>
          <a:endParaRPr lang="en-US" sz="2700" kern="1200"/>
        </a:p>
        <a:p>
          <a:pPr marL="228600" lvl="1" indent="-228600" algn="l" defTabSz="1200150" rtl="0">
            <a:lnSpc>
              <a:spcPct val="90000"/>
            </a:lnSpc>
            <a:spcBef>
              <a:spcPct val="0"/>
            </a:spcBef>
            <a:spcAft>
              <a:spcPct val="20000"/>
            </a:spcAft>
            <a:buChar char="••"/>
          </a:pPr>
          <a:r>
            <a:rPr lang="en-US" sz="2700" kern="1200" smtClean="0"/>
            <a:t>What is network topology?</a:t>
          </a:r>
          <a:endParaRPr lang="en-US" sz="2700" kern="1200"/>
        </a:p>
      </dsp:txBody>
      <dsp:txXfrm>
        <a:off x="0" y="4440411"/>
        <a:ext cx="8382000" cy="93253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418849-5820-483B-B9C0-407B42A572FB}">
      <dsp:nvSpPr>
        <dsp:cNvPr id="0" name=""/>
        <dsp:cNvSpPr/>
      </dsp:nvSpPr>
      <dsp:spPr>
        <a:xfrm>
          <a:off x="628649" y="0"/>
          <a:ext cx="7124700" cy="3693848"/>
        </a:xfrm>
        <a:prstGeom prst="rightArrow">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sp>
    <dsp:sp modelId="{1333ED3B-B344-4500-BA94-AFE9C5992718}">
      <dsp:nvSpPr>
        <dsp:cNvPr id="0" name=""/>
        <dsp:cNvSpPr/>
      </dsp:nvSpPr>
      <dsp:spPr>
        <a:xfrm>
          <a:off x="7009"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Source</a:t>
          </a:r>
          <a:endParaRPr lang="en-US" sz="1600" kern="1200"/>
        </a:p>
      </dsp:txBody>
      <dsp:txXfrm>
        <a:off x="7009" y="1108154"/>
        <a:ext cx="1577006" cy="1477539"/>
      </dsp:txXfrm>
    </dsp:sp>
    <dsp:sp modelId="{1D25A5E4-6959-443D-8E09-ACD02BFA52EE}">
      <dsp:nvSpPr>
        <dsp:cNvPr id="0" name=""/>
        <dsp:cNvSpPr/>
      </dsp:nvSpPr>
      <dsp:spPr>
        <a:xfrm>
          <a:off x="1704753"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1704753" y="1108154"/>
        <a:ext cx="1577006" cy="1477539"/>
      </dsp:txXfrm>
    </dsp:sp>
    <dsp:sp modelId="{1CC1CCF7-0E74-4E29-B6F0-AD500C3D0EE1}">
      <dsp:nvSpPr>
        <dsp:cNvPr id="0" name=""/>
        <dsp:cNvSpPr/>
      </dsp:nvSpPr>
      <dsp:spPr>
        <a:xfrm>
          <a:off x="3402496"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Transformation</a:t>
          </a:r>
          <a:endParaRPr lang="en-US" sz="1600" kern="1200"/>
        </a:p>
      </dsp:txBody>
      <dsp:txXfrm>
        <a:off x="3402496" y="1108154"/>
        <a:ext cx="1577006" cy="1477539"/>
      </dsp:txXfrm>
    </dsp:sp>
    <dsp:sp modelId="{9DB19EC7-87BA-4AE2-98BB-D398C53D4EB2}">
      <dsp:nvSpPr>
        <dsp:cNvPr id="0" name=""/>
        <dsp:cNvSpPr/>
      </dsp:nvSpPr>
      <dsp:spPr>
        <a:xfrm>
          <a:off x="5100240" y="1108154"/>
          <a:ext cx="1577006" cy="1477539"/>
        </a:xfrm>
        <a:prstGeom prst="roundRect">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Transport</a:t>
          </a:r>
          <a:endParaRPr lang="en-US" sz="1600" kern="1200"/>
        </a:p>
      </dsp:txBody>
      <dsp:txXfrm>
        <a:off x="5100240" y="1108154"/>
        <a:ext cx="1577006" cy="1477539"/>
      </dsp:txXfrm>
    </dsp:sp>
    <dsp:sp modelId="{94590229-B65F-4A6B-A65F-12324A68910F}">
      <dsp:nvSpPr>
        <dsp:cNvPr id="0" name=""/>
        <dsp:cNvSpPr/>
      </dsp:nvSpPr>
      <dsp:spPr>
        <a:xfrm>
          <a:off x="6797983" y="1108154"/>
          <a:ext cx="1577006" cy="1477539"/>
        </a:xfrm>
        <a:prstGeom prst="round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Destination</a:t>
          </a:r>
          <a:endParaRPr lang="en-US" sz="1600" kern="1200"/>
        </a:p>
      </dsp:txBody>
      <dsp:txXfrm>
        <a:off x="6797983" y="1108154"/>
        <a:ext cx="1577006" cy="147753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2B61E3-BA25-4848-A05D-47D0E5CCEC5C}">
      <dsp:nvSpPr>
        <dsp:cNvPr id="0" name=""/>
        <dsp:cNvSpPr/>
      </dsp:nvSpPr>
      <dsp:spPr>
        <a:xfrm>
          <a:off x="4195"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For</a:t>
          </a:r>
          <a:endParaRPr lang="en-US" sz="6500" kern="1200" dirty="0"/>
        </a:p>
      </dsp:txBody>
      <dsp:txXfrm>
        <a:off x="4195" y="0"/>
        <a:ext cx="4035474" cy="1428194"/>
      </dsp:txXfrm>
    </dsp:sp>
    <dsp:sp modelId="{6B7C38C4-9991-49A8-8C19-17F125B0902D}">
      <dsp:nvSpPr>
        <dsp:cNvPr id="0" name=""/>
        <dsp:cNvSpPr/>
      </dsp:nvSpPr>
      <dsp:spPr>
        <a:xfrm>
          <a:off x="407742" y="1428426"/>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smtClean="0"/>
            <a:t>Any source</a:t>
          </a:r>
          <a:endParaRPr lang="en-US" sz="2300" kern="1200"/>
        </a:p>
      </dsp:txBody>
      <dsp:txXfrm>
        <a:off x="407742" y="1428426"/>
        <a:ext cx="3228379" cy="457061"/>
      </dsp:txXfrm>
    </dsp:sp>
    <dsp:sp modelId="{8D43CF5A-F98D-4CA9-A85D-D2AE24F9CD20}">
      <dsp:nvSpPr>
        <dsp:cNvPr id="0" name=""/>
        <dsp:cNvSpPr/>
      </dsp:nvSpPr>
      <dsp:spPr>
        <a:xfrm>
          <a:off x="407742" y="1955805"/>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smtClean="0"/>
            <a:t>No source processing</a:t>
          </a:r>
          <a:endParaRPr lang="en-US" sz="2300" kern="1200"/>
        </a:p>
      </dsp:txBody>
      <dsp:txXfrm>
        <a:off x="407742" y="1955805"/>
        <a:ext cx="3228379" cy="457061"/>
      </dsp:txXfrm>
    </dsp:sp>
    <dsp:sp modelId="{9D27AEA7-4D30-4FD9-AFAC-910D022BEB59}">
      <dsp:nvSpPr>
        <dsp:cNvPr id="0" name=""/>
        <dsp:cNvSpPr/>
      </dsp:nvSpPr>
      <dsp:spPr>
        <a:xfrm>
          <a:off x="407742" y="2483184"/>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smtClean="0"/>
            <a:t>Flexible transformations</a:t>
          </a:r>
          <a:endParaRPr lang="en-US" sz="2300" kern="1200"/>
        </a:p>
      </dsp:txBody>
      <dsp:txXfrm>
        <a:off x="407742" y="2483184"/>
        <a:ext cx="3228379" cy="457061"/>
      </dsp:txXfrm>
    </dsp:sp>
    <dsp:sp modelId="{AB8A9235-3439-4CA1-93E0-76CE228432D5}">
      <dsp:nvSpPr>
        <dsp:cNvPr id="0" name=""/>
        <dsp:cNvSpPr/>
      </dsp:nvSpPr>
      <dsp:spPr>
        <a:xfrm>
          <a:off x="407742" y="3010563"/>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smtClean="0"/>
            <a:t>Any destination</a:t>
          </a:r>
          <a:endParaRPr lang="en-US" sz="2300" kern="1200"/>
        </a:p>
      </dsp:txBody>
      <dsp:txXfrm>
        <a:off x="407742" y="3010563"/>
        <a:ext cx="3228379" cy="457061"/>
      </dsp:txXfrm>
    </dsp:sp>
    <dsp:sp modelId="{AEBFED8E-4FB3-4477-B59E-881FD0273B4C}">
      <dsp:nvSpPr>
        <dsp:cNvPr id="0" name=""/>
        <dsp:cNvSpPr/>
      </dsp:nvSpPr>
      <dsp:spPr>
        <a:xfrm>
          <a:off x="407742" y="3537942"/>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dirty="0" smtClean="0"/>
            <a:t>No destination processing</a:t>
          </a:r>
          <a:endParaRPr lang="en-US" sz="2300" kern="1200" dirty="0"/>
        </a:p>
      </dsp:txBody>
      <dsp:txXfrm>
        <a:off x="407742" y="3537942"/>
        <a:ext cx="3228379" cy="457061"/>
      </dsp:txXfrm>
    </dsp:sp>
    <dsp:sp modelId="{D0AA3480-5718-4195-9F57-67F86520537E}">
      <dsp:nvSpPr>
        <dsp:cNvPr id="0" name=""/>
        <dsp:cNvSpPr/>
      </dsp:nvSpPr>
      <dsp:spPr>
        <a:xfrm>
          <a:off x="407742" y="4065321"/>
          <a:ext cx="3228379" cy="457061"/>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dirty="0" smtClean="0"/>
            <a:t>Easily hybridized</a:t>
          </a:r>
          <a:endParaRPr lang="en-US" sz="2300" kern="1200" dirty="0"/>
        </a:p>
      </dsp:txBody>
      <dsp:txXfrm>
        <a:off x="407742" y="4065321"/>
        <a:ext cx="3228379" cy="457061"/>
      </dsp:txXfrm>
    </dsp:sp>
    <dsp:sp modelId="{5967DA80-5BB6-4AD8-BCC0-7D735F65E62C}">
      <dsp:nvSpPr>
        <dsp:cNvPr id="0" name=""/>
        <dsp:cNvSpPr/>
      </dsp:nvSpPr>
      <dsp:spPr>
        <a:xfrm>
          <a:off x="4342330"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Against</a:t>
          </a:r>
          <a:endParaRPr lang="en-US" sz="6500" kern="1200" dirty="0"/>
        </a:p>
      </dsp:txBody>
      <dsp:txXfrm>
        <a:off x="4342330" y="0"/>
        <a:ext cx="4035474" cy="1428194"/>
      </dsp:txXfrm>
    </dsp:sp>
    <dsp:sp modelId="{7F360400-6C7F-446A-83D3-F1288DCFD322}">
      <dsp:nvSpPr>
        <dsp:cNvPr id="0" name=""/>
        <dsp:cNvSpPr/>
      </dsp:nvSpPr>
      <dsp:spPr>
        <a:xfrm>
          <a:off x="4745877" y="1429589"/>
          <a:ext cx="3228379" cy="143540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smtClean="0"/>
            <a:t>Potentially inefficient extracts</a:t>
          </a:r>
          <a:endParaRPr lang="en-US" sz="2300" kern="1200"/>
        </a:p>
      </dsp:txBody>
      <dsp:txXfrm>
        <a:off x="4745877" y="1429589"/>
        <a:ext cx="3228379" cy="1435400"/>
      </dsp:txXfrm>
    </dsp:sp>
    <dsp:sp modelId="{C9E03323-72E3-4E70-BA75-61D1DC319E9D}">
      <dsp:nvSpPr>
        <dsp:cNvPr id="0" name=""/>
        <dsp:cNvSpPr/>
      </dsp:nvSpPr>
      <dsp:spPr>
        <a:xfrm>
          <a:off x="4745877" y="3085820"/>
          <a:ext cx="3228379" cy="143540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0">
            <a:lnSpc>
              <a:spcPct val="90000"/>
            </a:lnSpc>
            <a:spcBef>
              <a:spcPct val="0"/>
            </a:spcBef>
            <a:spcAft>
              <a:spcPct val="35000"/>
            </a:spcAft>
          </a:pPr>
          <a:r>
            <a:rPr lang="en-US" sz="2300" kern="1200" dirty="0" smtClean="0"/>
            <a:t>Row based transformations only</a:t>
          </a:r>
          <a:endParaRPr lang="en-US" sz="2300" kern="1200" dirty="0"/>
        </a:p>
      </dsp:txBody>
      <dsp:txXfrm>
        <a:off x="4745877" y="3085820"/>
        <a:ext cx="3228379" cy="14354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2B61E3-BA25-4848-A05D-47D0E5CCEC5C}">
      <dsp:nvSpPr>
        <dsp:cNvPr id="0" name=""/>
        <dsp:cNvSpPr/>
      </dsp:nvSpPr>
      <dsp:spPr>
        <a:xfrm>
          <a:off x="4195"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For</a:t>
          </a:r>
          <a:endParaRPr lang="en-US" sz="6500" kern="1200" dirty="0"/>
        </a:p>
      </dsp:txBody>
      <dsp:txXfrm>
        <a:off x="4195" y="0"/>
        <a:ext cx="4035474" cy="1428194"/>
      </dsp:txXfrm>
    </dsp:sp>
    <dsp:sp modelId="{6B7C38C4-9991-49A8-8C19-17F125B0902D}">
      <dsp:nvSpPr>
        <dsp:cNvPr id="0" name=""/>
        <dsp:cNvSpPr/>
      </dsp:nvSpPr>
      <dsp:spPr>
        <a:xfrm>
          <a:off x="407742" y="1429095"/>
          <a:ext cx="3228379" cy="55074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Any source</a:t>
          </a:r>
          <a:endParaRPr lang="en-US" sz="1600" kern="1200" dirty="0"/>
        </a:p>
      </dsp:txBody>
      <dsp:txXfrm>
        <a:off x="407742" y="1429095"/>
        <a:ext cx="3228379" cy="550740"/>
      </dsp:txXfrm>
    </dsp:sp>
    <dsp:sp modelId="{8D43CF5A-F98D-4CA9-A85D-D2AE24F9CD20}">
      <dsp:nvSpPr>
        <dsp:cNvPr id="0" name=""/>
        <dsp:cNvSpPr/>
      </dsp:nvSpPr>
      <dsp:spPr>
        <a:xfrm>
          <a:off x="407742" y="2064564"/>
          <a:ext cx="3228379" cy="55074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smtClean="0"/>
            <a:t>No source processing</a:t>
          </a:r>
          <a:endParaRPr lang="en-US" sz="1600" kern="1200"/>
        </a:p>
      </dsp:txBody>
      <dsp:txXfrm>
        <a:off x="407742" y="2064564"/>
        <a:ext cx="3228379" cy="550740"/>
      </dsp:txXfrm>
    </dsp:sp>
    <dsp:sp modelId="{9B32E4B7-70B4-423B-BC0F-3EF2871C7F33}">
      <dsp:nvSpPr>
        <dsp:cNvPr id="0" name=""/>
        <dsp:cNvSpPr/>
      </dsp:nvSpPr>
      <dsp:spPr>
        <a:xfrm>
          <a:off x="407742" y="2700034"/>
          <a:ext cx="3228379" cy="55074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Transformations managed in the database</a:t>
          </a:r>
          <a:endParaRPr lang="en-US" sz="1600" kern="1200" dirty="0"/>
        </a:p>
      </dsp:txBody>
      <dsp:txXfrm>
        <a:off x="407742" y="2700034"/>
        <a:ext cx="3228379" cy="550740"/>
      </dsp:txXfrm>
    </dsp:sp>
    <dsp:sp modelId="{94680C80-B5C2-4B4D-A5DB-88A1DC1A5F5B}">
      <dsp:nvSpPr>
        <dsp:cNvPr id="0" name=""/>
        <dsp:cNvSpPr/>
      </dsp:nvSpPr>
      <dsp:spPr>
        <a:xfrm>
          <a:off x="407742" y="3335504"/>
          <a:ext cx="3228379" cy="55074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smtClean="0"/>
            <a:t>Set-based transformations</a:t>
          </a:r>
          <a:endParaRPr lang="en-US" sz="1600" kern="1200" dirty="0"/>
        </a:p>
      </dsp:txBody>
      <dsp:txXfrm>
        <a:off x="407742" y="3335504"/>
        <a:ext cx="3228379" cy="550740"/>
      </dsp:txXfrm>
    </dsp:sp>
    <dsp:sp modelId="{1B21FDC5-82E2-4EA9-AE6F-E78345DC8ACD}">
      <dsp:nvSpPr>
        <dsp:cNvPr id="0" name=""/>
        <dsp:cNvSpPr/>
      </dsp:nvSpPr>
      <dsp:spPr>
        <a:xfrm>
          <a:off x="407742" y="3970974"/>
          <a:ext cx="3228379" cy="55074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Easily hybridized</a:t>
          </a:r>
          <a:endParaRPr lang="en-US" sz="1600" kern="1200" dirty="0"/>
        </a:p>
      </dsp:txBody>
      <dsp:txXfrm>
        <a:off x="407742" y="3970974"/>
        <a:ext cx="3228379" cy="550740"/>
      </dsp:txXfrm>
    </dsp:sp>
    <dsp:sp modelId="{5967DA80-5BB6-4AD8-BCC0-7D735F65E62C}">
      <dsp:nvSpPr>
        <dsp:cNvPr id="0" name=""/>
        <dsp:cNvSpPr/>
      </dsp:nvSpPr>
      <dsp:spPr>
        <a:xfrm>
          <a:off x="4342330" y="0"/>
          <a:ext cx="4035474" cy="4760648"/>
        </a:xfrm>
        <a:prstGeom prst="roundRect">
          <a:avLst>
            <a:gd name="adj" fmla="val 10000"/>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Against</a:t>
          </a:r>
          <a:endParaRPr lang="en-US" sz="6500" kern="1200" dirty="0"/>
        </a:p>
      </dsp:txBody>
      <dsp:txXfrm>
        <a:off x="4342330" y="0"/>
        <a:ext cx="4035474" cy="1428194"/>
      </dsp:txXfrm>
    </dsp:sp>
    <dsp:sp modelId="{7F360400-6C7F-446A-83D3-F1288DCFD322}">
      <dsp:nvSpPr>
        <dsp:cNvPr id="0" name=""/>
        <dsp:cNvSpPr/>
      </dsp:nvSpPr>
      <dsp:spPr>
        <a:xfrm>
          <a:off x="4745877" y="1429589"/>
          <a:ext cx="3228379" cy="143540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Potentially inefficient extracts</a:t>
          </a:r>
          <a:endParaRPr lang="en-US" sz="1600" kern="1200" dirty="0"/>
        </a:p>
      </dsp:txBody>
      <dsp:txXfrm>
        <a:off x="4745877" y="1429589"/>
        <a:ext cx="3228379" cy="1435400"/>
      </dsp:txXfrm>
    </dsp:sp>
    <dsp:sp modelId="{C9E03323-72E3-4E70-BA75-61D1DC319E9D}">
      <dsp:nvSpPr>
        <dsp:cNvPr id="0" name=""/>
        <dsp:cNvSpPr/>
      </dsp:nvSpPr>
      <dsp:spPr>
        <a:xfrm>
          <a:off x="4745877" y="3085820"/>
          <a:ext cx="3228379" cy="143540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lvl="0" algn="ctr" defTabSz="711200" rtl="0">
            <a:lnSpc>
              <a:spcPct val="90000"/>
            </a:lnSpc>
            <a:spcBef>
              <a:spcPct val="0"/>
            </a:spcBef>
            <a:spcAft>
              <a:spcPct val="35000"/>
            </a:spcAft>
          </a:pPr>
          <a:r>
            <a:rPr lang="en-US" sz="1600" kern="1200" dirty="0" smtClean="0"/>
            <a:t>Database destinations only</a:t>
          </a:r>
          <a:endParaRPr lang="en-US" sz="1600" kern="1200" dirty="0"/>
        </a:p>
      </dsp:txBody>
      <dsp:txXfrm>
        <a:off x="4745877" y="3085820"/>
        <a:ext cx="3228379" cy="14354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96D995-36C8-440C-8A73-EA61DF3287BC}">
      <dsp:nvSpPr>
        <dsp:cNvPr id="0" name=""/>
        <dsp:cNvSpPr/>
      </dsp:nvSpPr>
      <dsp:spPr>
        <a:xfrm>
          <a:off x="0" y="4806"/>
          <a:ext cx="8458200" cy="1141920"/>
        </a:xfrm>
        <a:prstGeom prst="roundRect">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Minimal demand at the destination</a:t>
          </a:r>
          <a:endParaRPr lang="en-US" sz="2000" kern="1200" dirty="0"/>
        </a:p>
      </dsp:txBody>
      <dsp:txXfrm>
        <a:off x="0" y="4806"/>
        <a:ext cx="8458200" cy="11419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latin typeface="Segoe" pitchFamily="34" charset="0"/>
              </a:rPr>
              <a:t>Tech·Ed Europe 2009</a:t>
            </a:r>
            <a:endParaRPr lang="en-US" sz="1400" dirty="0">
              <a:latin typeface="Segoe"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Segoe" pitchFamily="34" charset="0"/>
              </a:rPr>
              <a:t>11/12/2009</a:t>
            </a:r>
            <a:endParaRPr lang="en-US" sz="1400">
              <a:latin typeface="Segoe"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Segoe" pitchFamily="34" charset="0"/>
              </a:rPr>
              <a:t>dat310_farmer.pptx</a:t>
            </a:r>
            <a:endParaRPr lang="en-US" sz="1400" dirty="0" smtClean="0">
              <a:solidFill>
                <a:srgbClr val="000000"/>
              </a:solidFill>
              <a:latin typeface="Segoe"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Segoe" pitchFamily="34" charset="0"/>
              </a:rPr>
              <a:pPr/>
              <a:t>‹#›</a:t>
            </a:fld>
            <a:endParaRPr lang="en-US" sz="1400">
              <a:latin typeface="Segoe" pitchFamily="34" charset="0"/>
            </a:endParaRPr>
          </a:p>
        </p:txBody>
      </p:sp>
    </p:spTree>
    <p:extLst>
      <p:ext uri="{BB962C8B-B14F-4D97-AF65-F5344CB8AC3E}">
        <p14:creationId xmlns:p14="http://schemas.microsoft.com/office/powerpoint/2010/main" xmlns="" val="3454383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pitchFamily="34" charset="0"/>
              </a:defRPr>
            </a:lvl1pPr>
          </a:lstStyle>
          <a:p>
            <a:r>
              <a:rPr lang="en-US" smtClean="0"/>
              <a:t>Microsoft Business Intelligence</a:t>
            </a:r>
            <a:br>
              <a:rPr lang="en-US" smtClean="0"/>
            </a:br>
            <a:r>
              <a:rPr lang="en-US" smtClean="0"/>
              <a:t>Conference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pitchFamily="34" charset="0"/>
              </a:defRPr>
            </a:lvl1pPr>
          </a:lstStyle>
          <a:p>
            <a:fld id="{7C3FBCD4-166E-446F-AF18-7D4A0CF9AEF6}" type="datetimeFigureOut">
              <a:rPr lang="en-US" smtClean="0"/>
              <a:pPr/>
              <a:t>11/12/2009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mtClean="0">
                <a:solidFill>
                  <a:srgbClr val="000000"/>
                </a:solidFill>
              </a:rPr>
              <a:t>© 2008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Segoe"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xmlns="" val="2760626608"/>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400589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085007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400589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08500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400589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714083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714083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714083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714083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100038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Segoe"/>
            </a:endParaRPr>
          </a:p>
        </p:txBody>
      </p:sp>
      <p:sp>
        <p:nvSpPr>
          <p:cNvPr id="2048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endParaRPr lang="en-US"/>
          </a:p>
        </p:txBody>
      </p:sp>
      <p:sp>
        <p:nvSpPr>
          <p:cNvPr id="2048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endParaRPr lang="en-US" smtClean="0">
              <a:latin typeface="Segoe"/>
            </a:endParaRPr>
          </a:p>
        </p:txBody>
      </p:sp>
      <p:sp>
        <p:nvSpPr>
          <p:cNvPr id="2048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
        <p:nvSpPr>
          <p:cNvPr id="2048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007685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3737501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3709870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2059100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3109071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3740102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xmlns="" val="1000387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45150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972066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00038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
        <p:nvSpPr>
          <p:cNvPr id="7" name="Slide Number Placeholder 6"/>
          <p:cNvSpPr>
            <a:spLocks noGrp="1"/>
          </p:cNvSpPr>
          <p:nvPr>
            <p:ph type="sldNum" sz="quarter" idx="13"/>
          </p:nvPr>
        </p:nvSpPr>
        <p:spPr/>
        <p:txBody>
          <a:bodyPr/>
          <a:lstStyle/>
          <a:p>
            <a:pPr>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714083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6556609" y="5692515"/>
            <a:ext cx="2501006" cy="369332"/>
          </a:xfrm>
          <a:prstGeom prst="rect">
            <a:avLst/>
          </a:prstGeom>
          <a:noFill/>
        </p:spPr>
        <p:txBody>
          <a:bodyPr wrap="none" rtlCol="0">
            <a:spAutoFit/>
          </a:bodyPr>
          <a:lstStyle/>
          <a:p>
            <a:r>
              <a:rPr lang="en-US" sz="1800" dirty="0" smtClean="0">
                <a:gradFill>
                  <a:gsLst>
                    <a:gs pos="70000">
                      <a:schemeClr val="tx1"/>
                    </a:gs>
                    <a:gs pos="100000">
                      <a:schemeClr val="tx1"/>
                    </a:gs>
                  </a:gsLst>
                  <a:lin ang="16200000" scaled="0"/>
                </a:gradFill>
                <a:effectLst/>
                <a:latin typeface="+mj-lt"/>
              </a:rPr>
              <a:t>Think Bigger About BI</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2" r:id="rId6"/>
    <p:sldLayoutId id="2147483733" r:id="rId7"/>
    <p:sldLayoutId id="2147483734" r:id="rId8"/>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2"/>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2"/>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2"/>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2"/>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36"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hyperlink" Target="mailto:donald.farmer@microsoft.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6.png"/><Relationship Id="rId7" Type="http://schemas.openxmlformats.org/officeDocument/2006/relationships/diagramColors" Target="../diagrams/colors18.xm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5316662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ETL Topology</a:t>
            </a:r>
            <a:endParaRPr lang="en-US" dirty="0"/>
          </a:p>
        </p:txBody>
      </p:sp>
      <p:graphicFrame>
        <p:nvGraphicFramePr>
          <p:cNvPr id="7" name="Diagram 6"/>
          <p:cNvGraphicFramePr/>
          <p:nvPr>
            <p:extLst>
              <p:ext uri="{D42A27DB-BD31-4B8C-83A1-F6EECF244321}">
                <p14:modId xmlns:p14="http://schemas.microsoft.com/office/powerpoint/2010/main" xmlns="" val="820748877"/>
              </p:ext>
            </p:extLst>
          </p:nvPr>
        </p:nvGraphicFramePr>
        <p:xfrm>
          <a:off x="381000" y="1411552"/>
          <a:ext cx="8382000" cy="4760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4928972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381000" y="1143000"/>
            <a:ext cx="8458200" cy="4114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ELT Topology</a:t>
            </a:r>
            <a:endParaRPr lang="en-US" dirty="0"/>
          </a:p>
        </p:txBody>
      </p:sp>
      <p:sp>
        <p:nvSpPr>
          <p:cNvPr id="8" name="Rectangle 7"/>
          <p:cNvSpPr/>
          <p:nvPr/>
        </p:nvSpPr>
        <p:spPr bwMode="auto">
          <a:xfrm>
            <a:off x="64770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Destination</a:t>
            </a:r>
          </a:p>
        </p:txBody>
      </p:sp>
      <p:sp>
        <p:nvSpPr>
          <p:cNvPr id="12" name="Rectangle 11"/>
          <p:cNvSpPr/>
          <p:nvPr/>
        </p:nvSpPr>
        <p:spPr bwMode="auto">
          <a:xfrm>
            <a:off x="8382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Source</a:t>
            </a:r>
          </a:p>
        </p:txBody>
      </p:sp>
      <p:sp>
        <p:nvSpPr>
          <p:cNvPr id="13" name="Rectangle 12"/>
          <p:cNvSpPr/>
          <p:nvPr/>
        </p:nvSpPr>
        <p:spPr bwMode="auto">
          <a:xfrm>
            <a:off x="3657600" y="1393723"/>
            <a:ext cx="1905000" cy="3406877"/>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SSIS Data Flow</a:t>
            </a:r>
          </a:p>
        </p:txBody>
      </p:sp>
      <p:sp>
        <p:nvSpPr>
          <p:cNvPr id="14" name="Rectangle 13"/>
          <p:cNvSpPr/>
          <p:nvPr/>
        </p:nvSpPr>
        <p:spPr bwMode="auto">
          <a:xfrm>
            <a:off x="6629400" y="19050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Load</a:t>
            </a:r>
          </a:p>
        </p:txBody>
      </p:sp>
      <p:sp>
        <p:nvSpPr>
          <p:cNvPr id="16" name="Rectangle 15"/>
          <p:cNvSpPr/>
          <p:nvPr/>
        </p:nvSpPr>
        <p:spPr bwMode="auto">
          <a:xfrm>
            <a:off x="990600" y="1912374"/>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Extract</a:t>
            </a:r>
          </a:p>
        </p:txBody>
      </p:sp>
      <p:sp>
        <p:nvSpPr>
          <p:cNvPr id="19" name="Rectangle 18"/>
          <p:cNvSpPr/>
          <p:nvPr/>
        </p:nvSpPr>
        <p:spPr bwMode="auto">
          <a:xfrm>
            <a:off x="6631858" y="34290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Transform</a:t>
            </a:r>
          </a:p>
        </p:txBody>
      </p:sp>
      <p:cxnSp>
        <p:nvCxnSpPr>
          <p:cNvPr id="21" name="Straight Arrow Connector 20"/>
          <p:cNvCxnSpPr>
            <a:stCxn id="16" idx="3"/>
            <a:endCxn id="14" idx="1"/>
          </p:cNvCxnSpPr>
          <p:nvPr/>
        </p:nvCxnSpPr>
        <p:spPr>
          <a:xfrm flipV="1">
            <a:off x="2590800" y="2324100"/>
            <a:ext cx="4038600" cy="7374"/>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cxnSp>
        <p:nvCxnSpPr>
          <p:cNvPr id="22" name="Straight Arrow Connector 21"/>
          <p:cNvCxnSpPr>
            <a:stCxn id="14" idx="2"/>
            <a:endCxn id="19" idx="0"/>
          </p:cNvCxnSpPr>
          <p:nvPr/>
        </p:nvCxnSpPr>
        <p:spPr>
          <a:xfrm>
            <a:off x="7429500" y="2743200"/>
            <a:ext cx="2458" cy="685800"/>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21842374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ELT Topology</a:t>
            </a:r>
            <a:endParaRPr lang="en-US" dirty="0"/>
          </a:p>
        </p:txBody>
      </p:sp>
      <p:graphicFrame>
        <p:nvGraphicFramePr>
          <p:cNvPr id="7" name="Diagram 6"/>
          <p:cNvGraphicFramePr/>
          <p:nvPr>
            <p:extLst>
              <p:ext uri="{D42A27DB-BD31-4B8C-83A1-F6EECF244321}">
                <p14:modId xmlns:p14="http://schemas.microsoft.com/office/powerpoint/2010/main" xmlns="" val="2346369169"/>
              </p:ext>
            </p:extLst>
          </p:nvPr>
        </p:nvGraphicFramePr>
        <p:xfrm>
          <a:off x="381000" y="1411552"/>
          <a:ext cx="8382000" cy="4760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64581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381000" y="1143000"/>
            <a:ext cx="8458200" cy="4114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TEL Topology</a:t>
            </a:r>
            <a:endParaRPr lang="en-US" dirty="0"/>
          </a:p>
        </p:txBody>
      </p:sp>
      <p:sp>
        <p:nvSpPr>
          <p:cNvPr id="8" name="Rectangle 7"/>
          <p:cNvSpPr/>
          <p:nvPr/>
        </p:nvSpPr>
        <p:spPr bwMode="auto">
          <a:xfrm>
            <a:off x="64770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Destination</a:t>
            </a:r>
          </a:p>
        </p:txBody>
      </p:sp>
      <p:sp>
        <p:nvSpPr>
          <p:cNvPr id="12" name="Rectangle 11"/>
          <p:cNvSpPr/>
          <p:nvPr/>
        </p:nvSpPr>
        <p:spPr bwMode="auto">
          <a:xfrm>
            <a:off x="8382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Source</a:t>
            </a:r>
          </a:p>
        </p:txBody>
      </p:sp>
      <p:sp>
        <p:nvSpPr>
          <p:cNvPr id="13" name="Rectangle 12"/>
          <p:cNvSpPr/>
          <p:nvPr/>
        </p:nvSpPr>
        <p:spPr bwMode="auto">
          <a:xfrm>
            <a:off x="3657600" y="1393723"/>
            <a:ext cx="1905000" cy="3406877"/>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SSIS Data Flow</a:t>
            </a:r>
          </a:p>
        </p:txBody>
      </p:sp>
      <p:graphicFrame>
        <p:nvGraphicFramePr>
          <p:cNvPr id="20" name="Diagram 19"/>
          <p:cNvGraphicFramePr/>
          <p:nvPr>
            <p:extLst>
              <p:ext uri="{D42A27DB-BD31-4B8C-83A1-F6EECF244321}">
                <p14:modId xmlns:p14="http://schemas.microsoft.com/office/powerpoint/2010/main" xmlns="" val="770652771"/>
              </p:ext>
            </p:extLst>
          </p:nvPr>
        </p:nvGraphicFramePr>
        <p:xfrm>
          <a:off x="381001" y="5477866"/>
          <a:ext cx="8458200" cy="1151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bwMode="auto">
          <a:xfrm>
            <a:off x="6629400" y="37338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Load</a:t>
            </a:r>
          </a:p>
        </p:txBody>
      </p:sp>
      <p:sp>
        <p:nvSpPr>
          <p:cNvPr id="17" name="Rectangle 16"/>
          <p:cNvSpPr/>
          <p:nvPr/>
        </p:nvSpPr>
        <p:spPr bwMode="auto">
          <a:xfrm>
            <a:off x="990600" y="3741174"/>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Extract</a:t>
            </a:r>
          </a:p>
        </p:txBody>
      </p:sp>
      <p:sp>
        <p:nvSpPr>
          <p:cNvPr id="23" name="Rectangle 22"/>
          <p:cNvSpPr/>
          <p:nvPr/>
        </p:nvSpPr>
        <p:spPr bwMode="auto">
          <a:xfrm>
            <a:off x="990600" y="18288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Transform</a:t>
            </a:r>
          </a:p>
        </p:txBody>
      </p:sp>
      <p:cxnSp>
        <p:nvCxnSpPr>
          <p:cNvPr id="24" name="Straight Arrow Connector 23"/>
          <p:cNvCxnSpPr>
            <a:stCxn id="17" idx="3"/>
            <a:endCxn id="15" idx="1"/>
          </p:cNvCxnSpPr>
          <p:nvPr/>
        </p:nvCxnSpPr>
        <p:spPr>
          <a:xfrm flipV="1">
            <a:off x="2590800" y="4152900"/>
            <a:ext cx="4038600" cy="7374"/>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cxnSp>
        <p:nvCxnSpPr>
          <p:cNvPr id="25" name="Straight Arrow Connector 24"/>
          <p:cNvCxnSpPr>
            <a:stCxn id="23" idx="2"/>
            <a:endCxn id="17" idx="0"/>
          </p:cNvCxnSpPr>
          <p:nvPr/>
        </p:nvCxnSpPr>
        <p:spPr>
          <a:xfrm>
            <a:off x="1790700" y="2667000"/>
            <a:ext cx="0" cy="1074174"/>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256069728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 Topology</a:t>
            </a:r>
            <a:endParaRPr lang="en-US" dirty="0"/>
          </a:p>
        </p:txBody>
      </p:sp>
      <p:graphicFrame>
        <p:nvGraphicFramePr>
          <p:cNvPr id="7" name="Diagram 6"/>
          <p:cNvGraphicFramePr/>
          <p:nvPr>
            <p:extLst>
              <p:ext uri="{D42A27DB-BD31-4B8C-83A1-F6EECF244321}">
                <p14:modId xmlns:p14="http://schemas.microsoft.com/office/powerpoint/2010/main" xmlns="" val="1817974183"/>
              </p:ext>
            </p:extLst>
          </p:nvPr>
        </p:nvGraphicFramePr>
        <p:xfrm>
          <a:off x="381000" y="1411552"/>
          <a:ext cx="8382000" cy="4760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8135620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topology - again</a:t>
            </a:r>
            <a:endParaRPr lang="en-US" dirty="0"/>
          </a:p>
        </p:txBody>
      </p:sp>
      <p:graphicFrame>
        <p:nvGraphicFramePr>
          <p:cNvPr id="4" name="Diagram 3"/>
          <p:cNvGraphicFramePr/>
          <p:nvPr>
            <p:extLst>
              <p:ext uri="{D42A27DB-BD31-4B8C-83A1-F6EECF244321}">
                <p14:modId xmlns:p14="http://schemas.microsoft.com/office/powerpoint/2010/main" xmlns="" val="3202808999"/>
              </p:ext>
            </p:extLst>
          </p:nvPr>
        </p:nvGraphicFramePr>
        <p:xfrm>
          <a:off x="381000" y="1411552"/>
          <a:ext cx="8382000" cy="369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6785820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3352800" y="1219200"/>
            <a:ext cx="24384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 name="Rectangle 4"/>
          <p:cNvSpPr/>
          <p:nvPr/>
        </p:nvSpPr>
        <p:spPr bwMode="auto">
          <a:xfrm>
            <a:off x="6781800" y="1219200"/>
            <a:ext cx="21336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 name="Rectangle 2"/>
          <p:cNvSpPr/>
          <p:nvPr/>
        </p:nvSpPr>
        <p:spPr bwMode="auto">
          <a:xfrm>
            <a:off x="228600" y="1219200"/>
            <a:ext cx="21336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3 Box ETL Topology</a:t>
            </a:r>
            <a:endParaRPr lang="en-US" dirty="0"/>
          </a:p>
        </p:txBody>
      </p:sp>
      <p:graphicFrame>
        <p:nvGraphicFramePr>
          <p:cNvPr id="4" name="Diagram 3"/>
          <p:cNvGraphicFramePr/>
          <p:nvPr>
            <p:extLst>
              <p:ext uri="{D42A27DB-BD31-4B8C-83A1-F6EECF244321}">
                <p14:modId xmlns:p14="http://schemas.microsoft.com/office/powerpoint/2010/main" xmlns="" val="2717769532"/>
              </p:ext>
            </p:extLst>
          </p:nvPr>
        </p:nvGraphicFramePr>
        <p:xfrm>
          <a:off x="381000" y="1411552"/>
          <a:ext cx="8382000" cy="369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18553069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6781800" y="1219200"/>
            <a:ext cx="21336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 name="Rectangle 2"/>
          <p:cNvSpPr/>
          <p:nvPr/>
        </p:nvSpPr>
        <p:spPr bwMode="auto">
          <a:xfrm>
            <a:off x="228600" y="1219200"/>
            <a:ext cx="56388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Co-located ETL Topology</a:t>
            </a:r>
            <a:endParaRPr lang="en-US" dirty="0"/>
          </a:p>
        </p:txBody>
      </p:sp>
      <p:graphicFrame>
        <p:nvGraphicFramePr>
          <p:cNvPr id="4" name="Diagram 3"/>
          <p:cNvGraphicFramePr/>
          <p:nvPr>
            <p:extLst>
              <p:ext uri="{D42A27DB-BD31-4B8C-83A1-F6EECF244321}">
                <p14:modId xmlns:p14="http://schemas.microsoft.com/office/powerpoint/2010/main" xmlns="" val="3976732389"/>
              </p:ext>
            </p:extLst>
          </p:nvPr>
        </p:nvGraphicFramePr>
        <p:xfrm>
          <a:off x="381000" y="1411552"/>
          <a:ext cx="8382000" cy="369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5535746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0400" y="1219200"/>
            <a:ext cx="57150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 name="Rectangle 2"/>
          <p:cNvSpPr/>
          <p:nvPr/>
        </p:nvSpPr>
        <p:spPr bwMode="auto">
          <a:xfrm>
            <a:off x="228600" y="1219200"/>
            <a:ext cx="2286000" cy="464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Co-located ETL Topology</a:t>
            </a:r>
            <a:endParaRPr lang="en-US" dirty="0"/>
          </a:p>
        </p:txBody>
      </p:sp>
      <p:graphicFrame>
        <p:nvGraphicFramePr>
          <p:cNvPr id="4" name="Diagram 3"/>
          <p:cNvGraphicFramePr/>
          <p:nvPr>
            <p:extLst>
              <p:ext uri="{D42A27DB-BD31-4B8C-83A1-F6EECF244321}">
                <p14:modId xmlns:p14="http://schemas.microsoft.com/office/powerpoint/2010/main" xmlns="" val="962381154"/>
              </p:ext>
            </p:extLst>
          </p:nvPr>
        </p:nvGraphicFramePr>
        <p:xfrm>
          <a:off x="381000" y="1411552"/>
          <a:ext cx="8382000" cy="369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77419397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graphicFrame>
        <p:nvGraphicFramePr>
          <p:cNvPr id="4" name="Diagram 3"/>
          <p:cNvGraphicFramePr/>
          <p:nvPr>
            <p:extLst>
              <p:ext uri="{D42A27DB-BD31-4B8C-83A1-F6EECF244321}">
                <p14:modId xmlns:p14="http://schemas.microsoft.com/office/powerpoint/2010/main" xmlns="" val="3044653444"/>
              </p:ext>
            </p:extLst>
          </p:nvPr>
        </p:nvGraphicFramePr>
        <p:xfrm>
          <a:off x="457200" y="1371600"/>
          <a:ext cx="8382000" cy="2210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1222124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defTabSz="914363" eaLnBrk="1" fontAlgn="auto" hangingPunct="1">
              <a:spcAft>
                <a:spcPts val="0"/>
              </a:spcAft>
              <a:defRPr/>
            </a:pPr>
            <a:r>
              <a:rPr lang="en-US" dirty="0" smtClean="0"/>
              <a:t>SSIS Best </a:t>
            </a:r>
            <a:r>
              <a:rPr dirty="0" smtClean="0"/>
              <a:t>Practices</a:t>
            </a:r>
            <a:endParaRPr dirty="0"/>
          </a:p>
        </p:txBody>
      </p:sp>
      <p:sp>
        <p:nvSpPr>
          <p:cNvPr id="3" name="Subtitle 2"/>
          <p:cNvSpPr>
            <a:spLocks noGrp="1"/>
          </p:cNvSpPr>
          <p:nvPr>
            <p:ph type="subTitle" idx="1"/>
          </p:nvPr>
        </p:nvSpPr>
        <p:spPr>
          <a:xfrm>
            <a:off x="4267200" y="5181600"/>
            <a:ext cx="4516379" cy="461665"/>
          </a:xfrm>
        </p:spPr>
        <p:txBody>
          <a:bodyPr rtlCol="0"/>
          <a:lstStyle/>
          <a:p>
            <a:pPr algn="r" defTabSz="914363" eaLnBrk="1" fontAlgn="auto" hangingPunct="1">
              <a:spcAft>
                <a:spcPts val="0"/>
              </a:spcAft>
              <a:defRPr/>
            </a:pPr>
            <a:r>
              <a:rPr lang="en-US" sz="2800" dirty="0" smtClean="0"/>
              <a:t>Donald Farmer</a:t>
            </a:r>
          </a:p>
          <a:p>
            <a:pPr algn="r" defTabSz="914363" eaLnBrk="1" fontAlgn="auto" hangingPunct="1">
              <a:spcAft>
                <a:spcPts val="0"/>
              </a:spcAft>
              <a:defRPr/>
            </a:pPr>
            <a:r>
              <a:rPr lang="en-US" sz="2800" dirty="0" smtClean="0">
                <a:hlinkClick r:id="rId3"/>
              </a:rPr>
              <a:t>donald.farmer@microsoft.com</a:t>
            </a:r>
            <a:endParaRPr lang="en-US" sz="2800" dirty="0" smtClean="0"/>
          </a:p>
          <a:p>
            <a:pPr algn="r" defTabSz="914363" eaLnBrk="1" fontAlgn="auto" hangingPunct="1">
              <a:spcAft>
                <a:spcPts val="0"/>
              </a:spcAft>
              <a:defRPr/>
            </a:pPr>
            <a:endParaRPr lang="en-US" sz="2800" dirty="0" smtClean="0"/>
          </a:p>
          <a:p>
            <a:pPr algn="r" defTabSz="914363" eaLnBrk="1" fontAlgn="auto" hangingPunct="1">
              <a:spcAft>
                <a:spcPts val="0"/>
              </a:spcAft>
              <a:defRPr/>
            </a:pPr>
            <a:r>
              <a:rPr lang="en-US" sz="2800" dirty="0" smtClean="0"/>
              <a:t>Session Code: DAT310</a:t>
            </a:r>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basic principles</a:t>
            </a:r>
            <a:endParaRPr lang="en-US" dirty="0"/>
          </a:p>
        </p:txBody>
      </p:sp>
      <p:graphicFrame>
        <p:nvGraphicFramePr>
          <p:cNvPr id="4" name="Diagram 3"/>
          <p:cNvGraphicFramePr/>
          <p:nvPr>
            <p:extLst>
              <p:ext uri="{D42A27DB-BD31-4B8C-83A1-F6EECF244321}">
                <p14:modId xmlns:p14="http://schemas.microsoft.com/office/powerpoint/2010/main" xmlns="" val="3497323531"/>
              </p:ext>
            </p:extLst>
          </p:nvPr>
        </p:nvGraphicFramePr>
        <p:xfrm>
          <a:off x="381000" y="1411552"/>
          <a:ext cx="8382000" cy="45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6916120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smtClean="0"/>
              <a:t>Watch Resources with Perfmon</a:t>
            </a:r>
            <a:endParaRPr lang="da-DK" dirty="0"/>
          </a:p>
        </p:txBody>
      </p:sp>
      <p:graphicFrame>
        <p:nvGraphicFramePr>
          <p:cNvPr id="2" name="Diagram 1"/>
          <p:cNvGraphicFramePr/>
          <p:nvPr>
            <p:extLst>
              <p:ext uri="{D42A27DB-BD31-4B8C-83A1-F6EECF244321}">
                <p14:modId xmlns:p14="http://schemas.microsoft.com/office/powerpoint/2010/main" xmlns="" val="4223025839"/>
              </p:ext>
            </p:extLst>
          </p:nvPr>
        </p:nvGraphicFramePr>
        <p:xfrm>
          <a:off x="304800" y="1066801"/>
          <a:ext cx="85344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bag of tricks …</a:t>
            </a:r>
            <a:endParaRPr lang="en-US" dirty="0"/>
          </a:p>
        </p:txBody>
      </p:sp>
      <p:sp>
        <p:nvSpPr>
          <p:cNvPr id="3" name="Text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xmlns="" val="78002887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Optimize SQL Data Source</a:t>
            </a:r>
            <a:endParaRPr lang="da-DK" dirty="0"/>
          </a:p>
        </p:txBody>
      </p:sp>
      <p:pic>
        <p:nvPicPr>
          <p:cNvPr id="80899" name="Picture 3"/>
          <p:cNvPicPr>
            <a:picLocks noGrp="1" noChangeAspect="1" noChangeArrowheads="1"/>
          </p:cNvPicPr>
          <p:nvPr>
            <p:ph sz="half" idx="1"/>
          </p:nvPr>
        </p:nvPicPr>
        <p:blipFill>
          <a:blip r:embed="rId3"/>
          <a:srcRect/>
          <a:stretch>
            <a:fillRect/>
          </a:stretch>
        </p:blipFill>
        <p:spPr bwMode="auto">
          <a:xfrm>
            <a:off x="428596" y="1428736"/>
            <a:ext cx="3774399" cy="2401890"/>
          </a:xfrm>
          <a:prstGeom prst="rect">
            <a:avLst/>
          </a:prstGeom>
          <a:noFill/>
          <a:ln w="9525">
            <a:noFill/>
            <a:miter lim="800000"/>
            <a:headEnd/>
            <a:tailEnd/>
          </a:ln>
          <a:effectLst>
            <a:innerShdw blurRad="114300">
              <a:prstClr val="black"/>
            </a:innerShdw>
          </a:effectLst>
        </p:spPr>
      </p:pic>
      <p:graphicFrame>
        <p:nvGraphicFramePr>
          <p:cNvPr id="2" name="Content Placeholder 1"/>
          <p:cNvGraphicFramePr>
            <a:graphicFrameLocks noGrp="1"/>
          </p:cNvGraphicFramePr>
          <p:nvPr>
            <p:ph sz="half" idx="2"/>
            <p:extLst>
              <p:ext uri="{D42A27DB-BD31-4B8C-83A1-F6EECF244321}">
                <p14:modId xmlns:p14="http://schemas.microsoft.com/office/powerpoint/2010/main" xmlns="" val="2435650801"/>
              </p:ext>
            </p:extLst>
          </p:nvPr>
        </p:nvGraphicFramePr>
        <p:xfrm>
          <a:off x="4648200" y="1411553"/>
          <a:ext cx="4114800" cy="27638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Oval 10"/>
          <p:cNvSpPr/>
          <p:nvPr/>
        </p:nvSpPr>
        <p:spPr bwMode="auto">
          <a:xfrm>
            <a:off x="285720" y="2285992"/>
            <a:ext cx="3000396" cy="1643074"/>
          </a:xfrm>
          <a:prstGeom prst="ellipse">
            <a:avLst/>
          </a:prstGeom>
          <a:noFill/>
          <a:ln w="85725">
            <a:solidFill>
              <a:srgbClr val="92D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rtlCol="0" anchor="ctr"/>
          <a:lstStyle/>
          <a:p>
            <a:pPr algn="ctr" defTabSz="914099"/>
            <a:endParaRPr lang="da-DK" sz="2400" dirty="0">
              <a:gradFill>
                <a:gsLst>
                  <a:gs pos="50000">
                    <a:schemeClr val="tx1"/>
                  </a:gs>
                  <a:gs pos="100000">
                    <a:schemeClr val="tx1"/>
                  </a:gs>
                </a:gsLst>
                <a:lin ang="5400000" scaled="0"/>
              </a:gra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Optimize Lookup Transformation</a:t>
            </a:r>
            <a:endParaRPr lang="da-DK" dirty="0"/>
          </a:p>
        </p:txBody>
      </p:sp>
      <p:pic>
        <p:nvPicPr>
          <p:cNvPr id="79875" name="Picture 3"/>
          <p:cNvPicPr>
            <a:picLocks noGrp="1" noChangeAspect="1" noChangeArrowheads="1"/>
          </p:cNvPicPr>
          <p:nvPr>
            <p:ph sz="half" idx="1"/>
          </p:nvPr>
        </p:nvPicPr>
        <p:blipFill>
          <a:blip r:embed="rId3"/>
          <a:stretch>
            <a:fillRect/>
          </a:stretch>
        </p:blipFill>
        <p:spPr bwMode="auto">
          <a:xfrm>
            <a:off x="671433" y="1411288"/>
            <a:ext cx="3533933" cy="2130425"/>
          </a:xfrm>
          <a:prstGeom prst="rect">
            <a:avLst/>
          </a:prstGeom>
          <a:noFill/>
          <a:ln w="9525">
            <a:noFill/>
            <a:miter lim="800000"/>
            <a:headEnd/>
            <a:tailEnd/>
          </a:ln>
          <a:effectLst>
            <a:innerShdw blurRad="114300">
              <a:prstClr val="black"/>
            </a:innerShdw>
          </a:effectLst>
        </p:spPr>
      </p:pic>
      <p:sp>
        <p:nvSpPr>
          <p:cNvPr id="5" name="Content Placeholder 4"/>
          <p:cNvSpPr>
            <a:spLocks noGrp="1"/>
          </p:cNvSpPr>
          <p:nvPr>
            <p:ph sz="half" idx="2"/>
          </p:nvPr>
        </p:nvSpPr>
        <p:spPr>
          <a:xfrm>
            <a:off x="5357818" y="1411553"/>
            <a:ext cx="3405182" cy="3367076"/>
          </a:xfrm>
        </p:spPr>
        <p:txBody>
          <a:bodyPr/>
          <a:lstStyle/>
          <a:p>
            <a:r>
              <a:rPr lang="en-US" sz="2400" dirty="0" smtClean="0"/>
              <a:t>Change SELECT statement to only use the columns you need</a:t>
            </a:r>
          </a:p>
          <a:p>
            <a:pPr marL="636298" lvl="2" indent="-347914"/>
            <a:r>
              <a:rPr lang="en-US" sz="1600" dirty="0" smtClean="0"/>
              <a:t>Optimizes memory usage</a:t>
            </a:r>
          </a:p>
          <a:p>
            <a:r>
              <a:rPr lang="en-US" sz="2400" dirty="0" smtClean="0"/>
              <a:t>Consider adding NOLOCK</a:t>
            </a:r>
          </a:p>
          <a:p>
            <a:pPr lvl="1"/>
            <a:endParaRPr lang="en-US" sz="2000" dirty="0" smtClean="0"/>
          </a:p>
          <a:p>
            <a:r>
              <a:rPr lang="en-US" sz="2400" dirty="0" smtClean="0"/>
              <a:t>In SSIS 2008:</a:t>
            </a:r>
          </a:p>
          <a:p>
            <a:pPr lvl="1"/>
            <a:r>
              <a:rPr lang="en-US" sz="2000" dirty="0" smtClean="0"/>
              <a:t>Use Shared Lookup Cache</a:t>
            </a:r>
            <a:endParaRPr lang="da-DK" sz="2000" dirty="0"/>
          </a:p>
        </p:txBody>
      </p:sp>
      <p:sp>
        <p:nvSpPr>
          <p:cNvPr id="8" name="Oval 7"/>
          <p:cNvSpPr/>
          <p:nvPr/>
        </p:nvSpPr>
        <p:spPr bwMode="auto">
          <a:xfrm>
            <a:off x="285720" y="2000240"/>
            <a:ext cx="2643206" cy="500066"/>
          </a:xfrm>
          <a:prstGeom prst="ellipse">
            <a:avLst/>
          </a:prstGeom>
          <a:noFill/>
          <a:ln w="85725">
            <a:solidFill>
              <a:srgbClr val="92D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rtlCol="0" anchor="ctr"/>
          <a:lstStyle/>
          <a:p>
            <a:pPr algn="ctr" defTabSz="914099"/>
            <a:endParaRPr lang="da-DK" sz="2400" dirty="0">
              <a:gradFill>
                <a:gsLst>
                  <a:gs pos="50000">
                    <a:schemeClr val="tx1"/>
                  </a:gs>
                  <a:gs pos="100000">
                    <a:schemeClr val="tx1"/>
                  </a:gs>
                </a:gsLst>
                <a:lin ang="5400000" scaled="0"/>
              </a:gra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Network Tuning</a:t>
            </a:r>
            <a:endParaRPr lang="da-DK" dirty="0"/>
          </a:p>
        </p:txBody>
      </p:sp>
      <p:pic>
        <p:nvPicPr>
          <p:cNvPr id="6" name="Content Placeholder 5"/>
          <p:cNvPicPr>
            <a:picLocks noGrp="1"/>
          </p:cNvPicPr>
          <p:nvPr>
            <p:ph sz="half" idx="1"/>
          </p:nvPr>
        </p:nvPicPr>
        <p:blipFill>
          <a:blip r:embed="rId3"/>
          <a:srcRect/>
          <a:stretch>
            <a:fillRect/>
          </a:stretch>
        </p:blipFill>
        <p:spPr bwMode="auto">
          <a:xfrm>
            <a:off x="142844" y="1214422"/>
            <a:ext cx="4357718" cy="5072098"/>
          </a:xfrm>
          <a:prstGeom prst="rect">
            <a:avLst/>
          </a:prstGeom>
          <a:noFill/>
          <a:ln w="9525">
            <a:noFill/>
            <a:miter lim="800000"/>
            <a:headEnd/>
            <a:tailEnd/>
          </a:ln>
          <a:effectLst>
            <a:innerShdw blurRad="114300">
              <a:prstClr val="black"/>
            </a:innerShdw>
          </a:effectLst>
        </p:spPr>
      </p:pic>
      <p:sp>
        <p:nvSpPr>
          <p:cNvPr id="5" name="Content Placeholder 4"/>
          <p:cNvSpPr>
            <a:spLocks noGrp="1"/>
          </p:cNvSpPr>
          <p:nvPr>
            <p:ph sz="half" idx="2"/>
          </p:nvPr>
        </p:nvSpPr>
        <p:spPr>
          <a:xfrm>
            <a:off x="4648200" y="1411553"/>
            <a:ext cx="4114800" cy="4912114"/>
          </a:xfrm>
        </p:spPr>
        <p:txBody>
          <a:bodyPr/>
          <a:lstStyle/>
          <a:p>
            <a:r>
              <a:rPr lang="en-US" sz="2400" dirty="0" smtClean="0"/>
              <a:t>Change the network </a:t>
            </a:r>
            <a:r>
              <a:rPr lang="en-US" sz="2400" dirty="0" smtClean="0"/>
              <a:t/>
            </a:r>
            <a:br>
              <a:rPr lang="en-US" sz="2400" dirty="0" smtClean="0"/>
            </a:br>
            <a:r>
              <a:rPr lang="en-US" sz="2400" dirty="0" smtClean="0"/>
              <a:t>packet </a:t>
            </a:r>
            <a:r>
              <a:rPr lang="en-US" sz="2400" dirty="0" smtClean="0"/>
              <a:t>size in the </a:t>
            </a:r>
            <a:r>
              <a:rPr lang="en-US" sz="2400" dirty="0" smtClean="0"/>
              <a:t/>
            </a:r>
            <a:br>
              <a:rPr lang="en-US" sz="2400" dirty="0" smtClean="0"/>
            </a:br>
            <a:r>
              <a:rPr lang="en-US" sz="2400" dirty="0" smtClean="0"/>
              <a:t>connection </a:t>
            </a:r>
            <a:r>
              <a:rPr lang="en-US" sz="2400" dirty="0" smtClean="0"/>
              <a:t>manager</a:t>
            </a:r>
          </a:p>
          <a:p>
            <a:pPr lvl="1"/>
            <a:r>
              <a:rPr lang="en-US" sz="2000" dirty="0" smtClean="0"/>
              <a:t>Higher values typically yield faster throughput</a:t>
            </a:r>
          </a:p>
          <a:p>
            <a:pPr lvl="1"/>
            <a:r>
              <a:rPr lang="en-US" sz="2000" dirty="0" smtClean="0"/>
              <a:t>Max value: 32767</a:t>
            </a:r>
          </a:p>
          <a:p>
            <a:r>
              <a:rPr lang="en-US" sz="2400" dirty="0" smtClean="0"/>
              <a:t>Experiment with Shared Memory vs. TCP/IP</a:t>
            </a:r>
          </a:p>
          <a:p>
            <a:r>
              <a:rPr lang="en-US" sz="2400" dirty="0" smtClean="0"/>
              <a:t>If using Win 2008</a:t>
            </a:r>
          </a:p>
          <a:p>
            <a:pPr lvl="1"/>
            <a:r>
              <a:rPr lang="en-US" sz="2000" dirty="0" smtClean="0"/>
              <a:t>Network affinity</a:t>
            </a:r>
          </a:p>
          <a:p>
            <a:r>
              <a:rPr lang="en-US" sz="2400" dirty="0" smtClean="0"/>
              <a:t>Enable Jumbo Frames on </a:t>
            </a:r>
            <a:r>
              <a:rPr lang="en-US" sz="2400" dirty="0" smtClean="0"/>
              <a:t/>
            </a:r>
            <a:br>
              <a:rPr lang="en-US" sz="2400" dirty="0" smtClean="0"/>
            </a:br>
            <a:r>
              <a:rPr lang="en-US" sz="2400" dirty="0" smtClean="0"/>
              <a:t>the </a:t>
            </a:r>
            <a:r>
              <a:rPr lang="en-US" sz="2400" dirty="0" smtClean="0"/>
              <a:t>Network</a:t>
            </a:r>
          </a:p>
          <a:p>
            <a:pPr lvl="1"/>
            <a:r>
              <a:rPr lang="en-US" sz="2000" dirty="0" smtClean="0"/>
              <a:t>Consult your network specialists</a:t>
            </a:r>
            <a:endParaRPr lang="da-DK" sz="2000" dirty="0"/>
          </a:p>
        </p:txBody>
      </p:sp>
      <p:sp>
        <p:nvSpPr>
          <p:cNvPr id="7" name="Oval 6"/>
          <p:cNvSpPr/>
          <p:nvPr/>
        </p:nvSpPr>
        <p:spPr bwMode="auto">
          <a:xfrm>
            <a:off x="714348" y="3929066"/>
            <a:ext cx="2500330" cy="500066"/>
          </a:xfrm>
          <a:prstGeom prst="ellipse">
            <a:avLst/>
          </a:prstGeom>
          <a:noFill/>
          <a:ln w="85725">
            <a:solidFill>
              <a:srgbClr val="92D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rtlCol="0" anchor="ctr"/>
          <a:lstStyle/>
          <a:p>
            <a:pPr algn="ctr" defTabSz="914099"/>
            <a:endParaRPr lang="da-DK" sz="2400" dirty="0">
              <a:gradFill>
                <a:gsLst>
                  <a:gs pos="50000">
                    <a:schemeClr val="tx1"/>
                  </a:gs>
                  <a:gs pos="100000">
                    <a:schemeClr val="tx1"/>
                  </a:gs>
                </a:gsLst>
                <a:lin ang="5400000" scaled="0"/>
              </a:gra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Data Types</a:t>
            </a:r>
            <a:endParaRPr lang="da-DK" dirty="0"/>
          </a:p>
        </p:txBody>
      </p:sp>
      <p:graphicFrame>
        <p:nvGraphicFramePr>
          <p:cNvPr id="4" name="Diagram 3"/>
          <p:cNvGraphicFramePr/>
          <p:nvPr>
            <p:extLst>
              <p:ext uri="{D42A27DB-BD31-4B8C-83A1-F6EECF244321}">
                <p14:modId xmlns:p14="http://schemas.microsoft.com/office/powerpoint/2010/main" xmlns="" val="532157887"/>
              </p:ext>
            </p:extLst>
          </p:nvPr>
        </p:nvGraphicFramePr>
        <p:xfrm>
          <a:off x="457200" y="14478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Optimize SQL Targets</a:t>
            </a:r>
            <a:endParaRPr lang="da-DK" dirty="0"/>
          </a:p>
        </p:txBody>
      </p:sp>
      <p:graphicFrame>
        <p:nvGraphicFramePr>
          <p:cNvPr id="4" name="Diagram 3"/>
          <p:cNvGraphicFramePr/>
          <p:nvPr>
            <p:extLst>
              <p:ext uri="{D42A27DB-BD31-4B8C-83A1-F6EECF244321}">
                <p14:modId xmlns:p14="http://schemas.microsoft.com/office/powerpoint/2010/main" xmlns="" val="3848831739"/>
              </p:ext>
            </p:extLst>
          </p:nvPr>
        </p:nvGraphicFramePr>
        <p:xfrm>
          <a:off x="381000" y="1411552"/>
          <a:ext cx="8382000" cy="4760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More tips</a:t>
            </a:r>
            <a:endParaRPr lang="da-DK" dirty="0"/>
          </a:p>
        </p:txBody>
      </p:sp>
      <p:graphicFrame>
        <p:nvGraphicFramePr>
          <p:cNvPr id="4" name="Diagram 3"/>
          <p:cNvGraphicFramePr/>
          <p:nvPr>
            <p:extLst>
              <p:ext uri="{D42A27DB-BD31-4B8C-83A1-F6EECF244321}">
                <p14:modId xmlns:p14="http://schemas.microsoft.com/office/powerpoint/2010/main" xmlns="" val="444680005"/>
              </p:ext>
            </p:extLst>
          </p:nvPr>
        </p:nvGraphicFramePr>
        <p:xfrm>
          <a:off x="381000" y="914400"/>
          <a:ext cx="8382000" cy="5518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graphicFrame>
        <p:nvGraphicFramePr>
          <p:cNvPr id="4" name="Diagram 3"/>
          <p:cNvGraphicFramePr/>
          <p:nvPr>
            <p:extLst>
              <p:ext uri="{D42A27DB-BD31-4B8C-83A1-F6EECF244321}">
                <p14:modId xmlns:p14="http://schemas.microsoft.com/office/powerpoint/2010/main" xmlns="" val="4019384407"/>
              </p:ext>
            </p:extLst>
          </p:nvPr>
        </p:nvGraphicFramePr>
        <p:xfrm>
          <a:off x="457200" y="1371600"/>
          <a:ext cx="8382000" cy="2210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6189253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8458200" cy="664797"/>
          </a:xfrm>
        </p:spPr>
        <p:txBody>
          <a:bodyPr/>
          <a:lstStyle/>
          <a:p>
            <a:r>
              <a:rPr dirty="0" smtClean="0"/>
              <a:t>Stating the obvious</a:t>
            </a:r>
            <a:endParaRPr lang="da-DK" dirty="0"/>
          </a:p>
        </p:txBody>
      </p:sp>
      <p:graphicFrame>
        <p:nvGraphicFramePr>
          <p:cNvPr id="4" name="Diagram 3"/>
          <p:cNvGraphicFramePr/>
          <p:nvPr>
            <p:extLst>
              <p:ext uri="{D42A27DB-BD31-4B8C-83A1-F6EECF244321}">
                <p14:modId xmlns:p14="http://schemas.microsoft.com/office/powerpoint/2010/main" xmlns="" val="768666222"/>
              </p:ext>
            </p:extLst>
          </p:nvPr>
        </p:nvGraphicFramePr>
        <p:xfrm>
          <a:off x="304800" y="1676400"/>
          <a:ext cx="83820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grey-skyline-bak.png"/>
          <p:cNvPicPr>
            <a:picLocks noChangeAspect="1"/>
          </p:cNvPicPr>
          <p:nvPr/>
        </p:nvPicPr>
        <p:blipFill>
          <a:blip r:embed="rId3">
            <a:lum bright="-20000"/>
          </a:blip>
          <a:stretch>
            <a:fillRect/>
          </a:stretch>
        </p:blipFill>
        <p:spPr>
          <a:xfrm>
            <a:off x="0" y="0"/>
            <a:ext cx="9144000" cy="6858000"/>
          </a:xfrm>
          <a:prstGeom prst="rect">
            <a:avLst/>
          </a:prstGeom>
        </p:spPr>
      </p:pic>
      <p:pic>
        <p:nvPicPr>
          <p:cNvPr id="4" name="Picture 2" descr="Microsoft logo and tagline"/>
          <p:cNvPicPr>
            <a:picLocks noChangeAspect="1" noChangeArrowheads="1"/>
          </p:cNvPicPr>
          <p:nvPr/>
        </p:nvPicPr>
        <p:blipFill>
          <a:blip r:embed="rId4">
            <a:lum bright="70000"/>
          </a:blip>
          <a:srcRect/>
          <a:stretch>
            <a:fillRect/>
          </a:stretch>
        </p:blipFill>
        <p:spPr bwMode="black">
          <a:xfrm>
            <a:off x="1602052" y="2787386"/>
            <a:ext cx="5939896" cy="1283229"/>
          </a:xfrm>
          <a:prstGeom prst="rect">
            <a:avLst/>
          </a:prstGeom>
          <a:noFill/>
        </p:spPr>
      </p:pic>
      <p:sp>
        <p:nvSpPr>
          <p:cNvPr id="5" name="Text Box 3"/>
          <p:cNvSpPr txBox="1">
            <a:spLocks noChangeArrowheads="1"/>
          </p:cNvSpPr>
          <p:nvPr/>
        </p:nvSpPr>
        <p:spPr bwMode="blackWhite">
          <a:xfrm>
            <a:off x="381000" y="6106194"/>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36000">
                      <a:schemeClr val="tx1"/>
                    </a:gs>
                    <a:gs pos="86000">
                      <a:schemeClr val="tx1"/>
                    </a:gs>
                  </a:gsLst>
                  <a:lin ang="5400000" scaled="0"/>
                </a:gradFill>
                <a:latin typeface="Segoe" pitchFamily="34" charset="0"/>
                <a:cs typeface="Arial" charset="0"/>
              </a:rPr>
              <a:t>© </a:t>
            </a:r>
            <a:r>
              <a:rPr lang="en-US" sz="700" dirty="0" smtClean="0">
                <a:gradFill>
                  <a:gsLst>
                    <a:gs pos="36000">
                      <a:schemeClr val="tx1"/>
                    </a:gs>
                    <a:gs pos="86000">
                      <a:schemeClr val="tx1"/>
                    </a:gs>
                  </a:gsLst>
                  <a:lin ang="5400000" scaled="0"/>
                </a:gradFill>
                <a:latin typeface="Segoe" pitchFamily="34" charset="0"/>
                <a:cs typeface="Arial" charset="0"/>
              </a:rPr>
              <a:t>2008 Microsoft </a:t>
            </a:r>
            <a:r>
              <a:rPr lang="en-US" sz="700" dirty="0">
                <a:gradFill>
                  <a:gsLst>
                    <a:gs pos="36000">
                      <a:schemeClr val="tx1"/>
                    </a:gs>
                    <a:gs pos="86000">
                      <a:schemeClr val="tx1"/>
                    </a:gs>
                  </a:gsLst>
                  <a:lin ang="5400000" scaled="0"/>
                </a:gradFill>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36000">
                      <a:schemeClr val="tx1"/>
                    </a:gs>
                    <a:gs pos="86000">
                      <a:schemeClr val="tx1"/>
                    </a:gs>
                  </a:gsLst>
                  <a:lin ang="5400000" scaled="0"/>
                </a:gra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36000">
                      <a:schemeClr val="tx1"/>
                    </a:gs>
                    <a:gs pos="86000">
                      <a:schemeClr val="tx1"/>
                    </a:gs>
                  </a:gsLst>
                  <a:lin ang="5400000" scaled="0"/>
                </a:gradFill>
                <a:latin typeface="Segoe" pitchFamily="34" charset="0"/>
                <a:cs typeface="Arial" charset="0"/>
              </a:rPr>
            </a:br>
            <a:r>
              <a:rPr lang="en-US" sz="700" dirty="0">
                <a:gradFill>
                  <a:gsLst>
                    <a:gs pos="36000">
                      <a:schemeClr val="tx1"/>
                    </a:gs>
                    <a:gs pos="86000">
                      <a:schemeClr val="tx1"/>
                    </a:gs>
                  </a:gsLst>
                  <a:lin ang="5400000" scaled="0"/>
                </a:gra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8382000" cy="664797"/>
          </a:xfrm>
        </p:spPr>
        <p:txBody>
          <a:bodyPr/>
          <a:lstStyle/>
          <a:p>
            <a:r>
              <a:rPr lang="en-US" dirty="0" smtClean="0"/>
              <a:t>Look outside of SSIS for </a:t>
            </a:r>
            <a:r>
              <a:rPr lang="en-US" dirty="0" err="1" smtClean="0"/>
              <a:t>perf</a:t>
            </a:r>
            <a:endParaRPr lang="en-US" dirty="0"/>
          </a:p>
        </p:txBody>
      </p:sp>
      <p:graphicFrame>
        <p:nvGraphicFramePr>
          <p:cNvPr id="4" name="Diagram 3"/>
          <p:cNvGraphicFramePr/>
          <p:nvPr>
            <p:extLst>
              <p:ext uri="{D42A27DB-BD31-4B8C-83A1-F6EECF244321}">
                <p14:modId xmlns:p14="http://schemas.microsoft.com/office/powerpoint/2010/main" xmlns="" val="2940441551"/>
              </p:ext>
            </p:extLst>
          </p:nvPr>
        </p:nvGraphicFramePr>
        <p:xfrm>
          <a:off x="381000" y="1411552"/>
          <a:ext cx="8382000" cy="3617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991989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610965743"/>
              </p:ext>
            </p:extLst>
          </p:nvPr>
        </p:nvGraphicFramePr>
        <p:xfrm>
          <a:off x="609600" y="1447800"/>
          <a:ext cx="7681913"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graphicFrame>
        <p:nvGraphicFramePr>
          <p:cNvPr id="4" name="Diagram 3"/>
          <p:cNvGraphicFramePr/>
          <p:nvPr>
            <p:extLst>
              <p:ext uri="{D42A27DB-BD31-4B8C-83A1-F6EECF244321}">
                <p14:modId xmlns:p14="http://schemas.microsoft.com/office/powerpoint/2010/main" xmlns="" val="923335982"/>
              </p:ext>
            </p:extLst>
          </p:nvPr>
        </p:nvGraphicFramePr>
        <p:xfrm>
          <a:off x="457200" y="1371600"/>
          <a:ext cx="8382000" cy="2210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22070670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sz="4400" dirty="0" smtClean="0"/>
              <a:t>Understand Your Hardware</a:t>
            </a:r>
            <a:endParaRPr lang="da-DK" sz="4400" dirty="0"/>
          </a:p>
        </p:txBody>
      </p:sp>
      <p:graphicFrame>
        <p:nvGraphicFramePr>
          <p:cNvPr id="4" name="Diagram 3"/>
          <p:cNvGraphicFramePr/>
          <p:nvPr>
            <p:extLst>
              <p:ext uri="{D42A27DB-BD31-4B8C-83A1-F6EECF244321}">
                <p14:modId xmlns:p14="http://schemas.microsoft.com/office/powerpoint/2010/main" xmlns="" val="85431883"/>
              </p:ext>
            </p:extLst>
          </p:nvPr>
        </p:nvGraphicFramePr>
        <p:xfrm>
          <a:off x="381000" y="1071546"/>
          <a:ext cx="8382000" cy="54230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topology</a:t>
            </a:r>
            <a:endParaRPr lang="en-US" dirty="0"/>
          </a:p>
        </p:txBody>
      </p:sp>
      <p:graphicFrame>
        <p:nvGraphicFramePr>
          <p:cNvPr id="4" name="Diagram 3"/>
          <p:cNvGraphicFramePr/>
          <p:nvPr>
            <p:extLst>
              <p:ext uri="{D42A27DB-BD31-4B8C-83A1-F6EECF244321}">
                <p14:modId xmlns:p14="http://schemas.microsoft.com/office/powerpoint/2010/main" xmlns="" val="3285627185"/>
              </p:ext>
            </p:extLst>
          </p:nvPr>
        </p:nvGraphicFramePr>
        <p:xfrm>
          <a:off x="381000" y="1411552"/>
          <a:ext cx="8382000" cy="369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8015001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381000" y="1143000"/>
            <a:ext cx="8458200" cy="41148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 name="Title 1"/>
          <p:cNvSpPr>
            <a:spLocks noGrp="1"/>
          </p:cNvSpPr>
          <p:nvPr>
            <p:ph type="title"/>
          </p:nvPr>
        </p:nvSpPr>
        <p:spPr/>
        <p:txBody>
          <a:bodyPr/>
          <a:lstStyle/>
          <a:p>
            <a:r>
              <a:rPr lang="en-US" dirty="0" smtClean="0"/>
              <a:t>ETL Topology</a:t>
            </a:r>
            <a:endParaRPr lang="en-US" dirty="0"/>
          </a:p>
        </p:txBody>
      </p:sp>
      <p:sp>
        <p:nvSpPr>
          <p:cNvPr id="8" name="Rectangle 7"/>
          <p:cNvSpPr/>
          <p:nvPr/>
        </p:nvSpPr>
        <p:spPr bwMode="auto">
          <a:xfrm>
            <a:off x="64770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Destination</a:t>
            </a:r>
          </a:p>
        </p:txBody>
      </p:sp>
      <p:sp>
        <p:nvSpPr>
          <p:cNvPr id="11" name="Rectangle 10"/>
          <p:cNvSpPr/>
          <p:nvPr/>
        </p:nvSpPr>
        <p:spPr bwMode="auto">
          <a:xfrm>
            <a:off x="6629400" y="1973826"/>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Load</a:t>
            </a:r>
          </a:p>
        </p:txBody>
      </p:sp>
      <p:sp>
        <p:nvSpPr>
          <p:cNvPr id="12" name="Rectangle 11"/>
          <p:cNvSpPr/>
          <p:nvPr/>
        </p:nvSpPr>
        <p:spPr bwMode="auto">
          <a:xfrm>
            <a:off x="838200" y="1391265"/>
            <a:ext cx="1905000" cy="340933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Source</a:t>
            </a:r>
          </a:p>
        </p:txBody>
      </p:sp>
      <p:sp>
        <p:nvSpPr>
          <p:cNvPr id="13" name="Rectangle 12"/>
          <p:cNvSpPr/>
          <p:nvPr/>
        </p:nvSpPr>
        <p:spPr bwMode="auto">
          <a:xfrm>
            <a:off x="3657600" y="1393723"/>
            <a:ext cx="1905000" cy="3406877"/>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SSIS Data Flow</a:t>
            </a:r>
          </a:p>
        </p:txBody>
      </p:sp>
      <p:sp>
        <p:nvSpPr>
          <p:cNvPr id="9" name="Rectangle 8"/>
          <p:cNvSpPr/>
          <p:nvPr/>
        </p:nvSpPr>
        <p:spPr bwMode="auto">
          <a:xfrm>
            <a:off x="990600" y="19812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Extract</a:t>
            </a:r>
          </a:p>
        </p:txBody>
      </p:sp>
      <p:sp>
        <p:nvSpPr>
          <p:cNvPr id="10" name="Rectangle 9"/>
          <p:cNvSpPr/>
          <p:nvPr/>
        </p:nvSpPr>
        <p:spPr bwMode="auto">
          <a:xfrm>
            <a:off x="3810000" y="1981200"/>
            <a:ext cx="1600200" cy="838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Calibri" pitchFamily="34" charset="0"/>
              </a:rPr>
              <a:t>Transform</a:t>
            </a:r>
          </a:p>
        </p:txBody>
      </p:sp>
      <p:cxnSp>
        <p:nvCxnSpPr>
          <p:cNvPr id="15" name="Straight Arrow Connector 14"/>
          <p:cNvCxnSpPr>
            <a:stCxn id="9" idx="3"/>
            <a:endCxn id="10" idx="1"/>
          </p:cNvCxnSpPr>
          <p:nvPr/>
        </p:nvCxnSpPr>
        <p:spPr>
          <a:xfrm>
            <a:off x="2590800" y="2400300"/>
            <a:ext cx="1219200" cy="0"/>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cxnSp>
        <p:nvCxnSpPr>
          <p:cNvPr id="17" name="Straight Arrow Connector 16"/>
          <p:cNvCxnSpPr>
            <a:stCxn id="10" idx="3"/>
            <a:endCxn id="11" idx="1"/>
          </p:cNvCxnSpPr>
          <p:nvPr/>
        </p:nvCxnSpPr>
        <p:spPr>
          <a:xfrm flipV="1">
            <a:off x="5410200" y="2392926"/>
            <a:ext cx="1219200" cy="7374"/>
          </a:xfrm>
          <a:prstGeom prst="straightConnector1">
            <a:avLst/>
          </a:prstGeom>
          <a:ln w="76200">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929660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Ed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 Conference 2008 template</Template>
  <TotalTime>0</TotalTime>
  <Words>680</Words>
  <Application>Microsoft Office PowerPoint</Application>
  <PresentationFormat>On-screen Show (4:3)</PresentationFormat>
  <Paragraphs>185</Paragraphs>
  <Slides>31</Slides>
  <Notes>30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TechEd_Europe</vt:lpstr>
      <vt:lpstr>TechEd09_Europe template</vt:lpstr>
      <vt:lpstr>Slide 1</vt:lpstr>
      <vt:lpstr>SSIS Best Practices</vt:lpstr>
      <vt:lpstr>Stating the obvious</vt:lpstr>
      <vt:lpstr>Look outside of SSIS for perf</vt:lpstr>
      <vt:lpstr>Slide 5</vt:lpstr>
      <vt:lpstr>Demo</vt:lpstr>
      <vt:lpstr>Understand Your Hardware</vt:lpstr>
      <vt:lpstr>The basic topology</vt:lpstr>
      <vt:lpstr>ETL Topology</vt:lpstr>
      <vt:lpstr>ETL Topology</vt:lpstr>
      <vt:lpstr>ELT Topology</vt:lpstr>
      <vt:lpstr>ELT Topology</vt:lpstr>
      <vt:lpstr>TEL Topology</vt:lpstr>
      <vt:lpstr>TEL Topology</vt:lpstr>
      <vt:lpstr>The basic topology - again</vt:lpstr>
      <vt:lpstr>3 Box ETL Topology</vt:lpstr>
      <vt:lpstr>Co-located ETL Topology</vt:lpstr>
      <vt:lpstr>Co-located ETL Topology</vt:lpstr>
      <vt:lpstr>Demo</vt:lpstr>
      <vt:lpstr>3 basic principles</vt:lpstr>
      <vt:lpstr>Watch Resources with Perfmon</vt:lpstr>
      <vt:lpstr>A bag of tricks …</vt:lpstr>
      <vt:lpstr>Optimize SQL Data Source</vt:lpstr>
      <vt:lpstr>Optimize Lookup Transformation</vt:lpstr>
      <vt:lpstr>Network Tuning</vt:lpstr>
      <vt:lpstr>Data Types</vt:lpstr>
      <vt:lpstr>Optimize SQL Targets</vt:lpstr>
      <vt:lpstr>More tips</vt:lpstr>
      <vt:lpstr>Demo</vt:lpstr>
      <vt:lpstr>Slide 30</vt:lpstr>
      <vt:lpstr>Slide 31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tech·ed Europe 2009</dc:subject>
  <dc:creator/>
  <dc:description>tech·ed Europe 2009</dc:description>
  <cp:lastModifiedBy/>
  <cp:revision>1</cp:revision>
  <dcterms:created xsi:type="dcterms:W3CDTF">2009-11-12T10:04:55Z</dcterms:created>
  <dcterms:modified xsi:type="dcterms:W3CDTF">2009-11-12T10:10:12Z</dcterms:modified>
</cp:coreProperties>
</file>