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5"/>
    <p:sldMasterId id="2147483718" r:id="rId6"/>
    <p:sldMasterId id="2147483725" r:id="rId7"/>
    <p:sldMasterId id="2147483740" r:id="rId8"/>
    <p:sldMasterId id="2147483742" r:id="rId9"/>
  </p:sldMasterIdLst>
  <p:notesMasterIdLst>
    <p:notesMasterId r:id="rId54"/>
  </p:notesMasterIdLst>
  <p:handoutMasterIdLst>
    <p:handoutMasterId r:id="rId55"/>
  </p:handoutMasterIdLst>
  <p:sldIdLst>
    <p:sldId id="256" r:id="rId10"/>
    <p:sldId id="310" r:id="rId11"/>
    <p:sldId id="311" r:id="rId12"/>
    <p:sldId id="479" r:id="rId13"/>
    <p:sldId id="496" r:id="rId14"/>
    <p:sldId id="473" r:id="rId15"/>
    <p:sldId id="478" r:id="rId16"/>
    <p:sldId id="489" r:id="rId17"/>
    <p:sldId id="490" r:id="rId18"/>
    <p:sldId id="316" r:id="rId19"/>
    <p:sldId id="319" r:id="rId20"/>
    <p:sldId id="320" r:id="rId21"/>
    <p:sldId id="321" r:id="rId22"/>
    <p:sldId id="323" r:id="rId23"/>
    <p:sldId id="499" r:id="rId24"/>
    <p:sldId id="328" r:id="rId25"/>
    <p:sldId id="497" r:id="rId26"/>
    <p:sldId id="498" r:id="rId27"/>
    <p:sldId id="428" r:id="rId28"/>
    <p:sldId id="332" r:id="rId29"/>
    <p:sldId id="469" r:id="rId30"/>
    <p:sldId id="466" r:id="rId31"/>
    <p:sldId id="500" r:id="rId32"/>
    <p:sldId id="515" r:id="rId33"/>
    <p:sldId id="516" r:id="rId34"/>
    <p:sldId id="517" r:id="rId35"/>
    <p:sldId id="433" r:id="rId36"/>
    <p:sldId id="465" r:id="rId37"/>
    <p:sldId id="504" r:id="rId38"/>
    <p:sldId id="505" r:id="rId39"/>
    <p:sldId id="506" r:id="rId40"/>
    <p:sldId id="507" r:id="rId41"/>
    <p:sldId id="508" r:id="rId42"/>
    <p:sldId id="441" r:id="rId43"/>
    <p:sldId id="442" r:id="rId44"/>
    <p:sldId id="447" r:id="rId45"/>
    <p:sldId id="487" r:id="rId46"/>
    <p:sldId id="509" r:id="rId47"/>
    <p:sldId id="510" r:id="rId48"/>
    <p:sldId id="511" r:id="rId49"/>
    <p:sldId id="512" r:id="rId50"/>
    <p:sldId id="514" r:id="rId51"/>
    <p:sldId id="309" r:id="rId52"/>
    <p:sldId id="271"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FF"/>
    <a:srgbClr val="000000"/>
    <a:srgbClr val="333333"/>
    <a:srgbClr val="292929"/>
    <a:srgbClr val="F8F57B"/>
    <a:srgbClr val="F6AE1E"/>
    <a:srgbClr val="FF0066"/>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autoAdjust="0"/>
    <p:restoredTop sz="83752" autoAdjust="0"/>
  </p:normalViewPr>
  <p:slideViewPr>
    <p:cSldViewPr>
      <p:cViewPr>
        <p:scale>
          <a:sx n="60" d="100"/>
          <a:sy n="60" d="100"/>
        </p:scale>
        <p:origin x="-1602" y="-912"/>
      </p:cViewPr>
      <p:guideLst>
        <p:guide orient="horz" pos="144"/>
        <p:guide orient="horz" pos="912"/>
        <p:guide orient="horz" pos="1484"/>
        <p:guide orient="horz" pos="1200"/>
        <p:guide orient="horz" pos="2736"/>
        <p:guide orient="horz" pos="4176"/>
        <p:guide pos="2880"/>
        <p:guide pos="240"/>
        <p:guide pos="528"/>
        <p:guide pos="5520"/>
        <p:guide pos="863"/>
        <p:guide pos="5299"/>
      </p:guideLst>
    </p:cSldViewPr>
  </p:slideViewPr>
  <p:notesTextViewPr>
    <p:cViewPr>
      <p:scale>
        <a:sx n="100" d="100"/>
        <a:sy n="100" d="100"/>
      </p:scale>
      <p:origin x="0" y="0"/>
    </p:cViewPr>
  </p:notesTextViewPr>
  <p:sorterViewPr>
    <p:cViewPr>
      <p:scale>
        <a:sx n="100" d="100"/>
        <a:sy n="100" d="100"/>
      </p:scale>
      <p:origin x="0" y="4926"/>
    </p:cViewPr>
  </p:sorterViewPr>
  <p:notesViewPr>
    <p:cSldViewPr showGuides="1">
      <p:cViewPr varScale="1">
        <p:scale>
          <a:sx n="90" d="100"/>
          <a:sy n="90" d="100"/>
        </p:scale>
        <p:origin x="-278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US"/>
        </a:p>
      </dgm:t>
    </dgm:pt>
    <dgm:pt modelId="{036EBCF0-1003-4EF0-8000-600F3974595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dirty="0" smtClean="0"/>
            <a:t>App Model Creation</a:t>
          </a:r>
          <a:endParaRPr lang="en-US" dirty="0"/>
        </a:p>
      </dgm:t>
    </dgm:pt>
    <dgm:pt modelId="{89262649-07FB-48B0-92E9-BC49929C1E9A}" type="parTrans" cxnId="{0C65BAA5-84A2-46C3-BC93-C1640FB47AC4}">
      <dgm:prSet/>
      <dgm:spPr/>
      <dgm:t>
        <a:bodyPr/>
        <a:lstStyle/>
        <a:p>
          <a:pPr algn="ctr"/>
          <a:endParaRPr lang="en-US"/>
        </a:p>
      </dgm:t>
    </dgm:pt>
    <dgm:pt modelId="{7743EF43-B2C3-42FE-AEB2-843F159C3641}" type="sibTrans" cxnId="{0C65BAA5-84A2-46C3-BC93-C1640FB47AC4}">
      <dgm:prSet/>
      <dgm:spPr/>
      <dgm:t>
        <a:bodyPr/>
        <a:lstStyle/>
        <a:p>
          <a:pPr algn="ctr"/>
          <a:endParaRPr lang="en-US"/>
        </a:p>
      </dgm:t>
    </dgm:pt>
    <dgm:pt modelId="{EE33B850-A005-4625-9E44-A5325A1902C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dirty="0" smtClean="0"/>
            <a:t>Content Distribution</a:t>
          </a:r>
          <a:endParaRPr lang="en-US" dirty="0"/>
        </a:p>
      </dgm:t>
    </dgm:pt>
    <dgm:pt modelId="{66ABF1FE-9374-4440-AC1D-FA0B2A0B0237}" type="parTrans" cxnId="{72C26D15-1820-488D-A4AC-205894F1B733}">
      <dgm:prSet/>
      <dgm:spPr/>
      <dgm:t>
        <a:bodyPr/>
        <a:lstStyle/>
        <a:p>
          <a:pPr algn="ctr"/>
          <a:endParaRPr lang="en-US"/>
        </a:p>
      </dgm:t>
    </dgm:pt>
    <dgm:pt modelId="{7A0AC78A-71CD-4953-858E-D9A80AFC6728}" type="sibTrans" cxnId="{72C26D15-1820-488D-A4AC-205894F1B733}">
      <dgm:prSet/>
      <dgm:spPr/>
      <dgm:t>
        <a:bodyPr/>
        <a:lstStyle/>
        <a:p>
          <a:pPr algn="ctr"/>
          <a:endParaRPr lang="en-US"/>
        </a:p>
      </dgm:t>
    </dgm:pt>
    <dgm:pt modelId="{15A6AFB8-729A-4C1B-8756-666CD64B36E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dirty="0" smtClean="0"/>
            <a:t>Deploy</a:t>
          </a:r>
          <a:endParaRPr lang="en-US" dirty="0"/>
        </a:p>
      </dgm:t>
    </dgm:pt>
    <dgm:pt modelId="{59FCFF24-3507-4455-9BD7-D681A6E38C07}" type="parTrans" cxnId="{E5D8133A-0986-408F-BF01-8E1BBC6A8A1A}">
      <dgm:prSet/>
      <dgm:spPr/>
      <dgm:t>
        <a:bodyPr/>
        <a:lstStyle/>
        <a:p>
          <a:pPr algn="ctr"/>
          <a:endParaRPr lang="en-US"/>
        </a:p>
      </dgm:t>
    </dgm:pt>
    <dgm:pt modelId="{091A73DE-979E-43D0-9F3E-CB478FE0D22C}" type="sibTrans" cxnId="{E5D8133A-0986-408F-BF01-8E1BBC6A8A1A}">
      <dgm:prSet/>
      <dgm:spPr/>
      <dgm:t>
        <a:bodyPr/>
        <a:lstStyle/>
        <a:p>
          <a:pPr algn="ctr"/>
          <a:endParaRPr lang="en-US"/>
        </a:p>
      </dgm:t>
    </dgm:pt>
    <dgm:pt modelId="{60867659-C251-4BC2-99BE-05B7E21ED9E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dirty="0" smtClean="0"/>
            <a:t>Application Installation</a:t>
          </a:r>
          <a:endParaRPr lang="en-US" dirty="0"/>
        </a:p>
      </dgm:t>
    </dgm:pt>
    <dgm:pt modelId="{339A86E6-DB44-4326-9851-96151BA0E048}" type="parTrans" cxnId="{CE468332-BEC4-4F5C-8448-29093DF9A009}">
      <dgm:prSet/>
      <dgm:spPr/>
      <dgm:t>
        <a:bodyPr/>
        <a:lstStyle/>
        <a:p>
          <a:pPr algn="ctr"/>
          <a:endParaRPr lang="en-US"/>
        </a:p>
      </dgm:t>
    </dgm:pt>
    <dgm:pt modelId="{8644DA14-0184-46C6-8088-D564D4089884}" type="sibTrans" cxnId="{CE468332-BEC4-4F5C-8448-29093DF9A009}">
      <dgm:prSet/>
      <dgm:spPr/>
      <dgm:t>
        <a:bodyPr/>
        <a:lstStyle/>
        <a:p>
          <a:pPr algn="ctr"/>
          <a:endParaRPr lang="en-US"/>
        </a:p>
      </dgm:t>
    </dgm:pt>
    <dgm:pt modelId="{8B8D26C6-C656-46B9-AC3E-4CFFD4B96D9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dirty="0" smtClean="0"/>
            <a:t>Client Evaluation</a:t>
          </a:r>
          <a:endParaRPr lang="en-US" dirty="0"/>
        </a:p>
      </dgm:t>
    </dgm:pt>
    <dgm:pt modelId="{77736471-5F4C-4000-AC38-65C3C28E90C8}" type="parTrans" cxnId="{6C923E19-6322-4DA6-B8EB-787E83726643}">
      <dgm:prSet/>
      <dgm:spPr/>
      <dgm:t>
        <a:bodyPr/>
        <a:lstStyle/>
        <a:p>
          <a:pPr algn="ctr"/>
          <a:endParaRPr lang="en-US"/>
        </a:p>
      </dgm:t>
    </dgm:pt>
    <dgm:pt modelId="{34648D28-C6EB-464C-8167-F7E45340D3B8}" type="sibTrans" cxnId="{6C923E19-6322-4DA6-B8EB-787E83726643}">
      <dgm:prSet/>
      <dgm:spPr/>
      <dgm:t>
        <a:bodyPr/>
        <a:lstStyle/>
        <a:p>
          <a:pPr algn="ctr"/>
          <a:endParaRPr lang="en-US"/>
        </a:p>
      </dgm:t>
    </dgm:pt>
    <dgm:pt modelId="{C2B46798-2EEE-450A-9676-34EB37DD60C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US" dirty="0" smtClean="0"/>
            <a:t>Monitoring</a:t>
          </a:r>
          <a:endParaRPr lang="en-US" dirty="0"/>
        </a:p>
      </dgm:t>
    </dgm:pt>
    <dgm:pt modelId="{81D3F500-062A-433F-8CC2-9FD2CF287931}" type="parTrans" cxnId="{62074C20-AFFB-4DFA-9955-2FB4D7D9FF29}">
      <dgm:prSet/>
      <dgm:spPr/>
      <dgm:t>
        <a:bodyPr/>
        <a:lstStyle/>
        <a:p>
          <a:pPr algn="ctr"/>
          <a:endParaRPr lang="en-US"/>
        </a:p>
      </dgm:t>
    </dgm:pt>
    <dgm:pt modelId="{8195204E-7D08-4053-85D7-D48428A4F323}" type="sibTrans" cxnId="{62074C20-AFFB-4DFA-9955-2FB4D7D9FF29}">
      <dgm:prSet/>
      <dgm:spPr/>
      <dgm:t>
        <a:bodyPr/>
        <a:lstStyle/>
        <a:p>
          <a:pPr algn="ctr"/>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5EF1BA13-567F-4951-9B74-31D0418D88FE}" type="pres">
      <dgm:prSet presAssocID="{60867659-C251-4BC2-99BE-05B7E21ED9EF}" presName="boxAndChildren" presStyleCnt="0"/>
      <dgm:spPr/>
    </dgm:pt>
    <dgm:pt modelId="{95F8282C-C716-4364-998B-7F2DEFEE60C4}" type="pres">
      <dgm:prSet presAssocID="{60867659-C251-4BC2-99BE-05B7E21ED9EF}" presName="parentTextBox" presStyleLbl="node1" presStyleIdx="0" presStyleCnt="6"/>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1" presStyleCnt="6"/>
      <dgm:spPr/>
      <dgm:t>
        <a:bodyPr/>
        <a:lstStyle/>
        <a:p>
          <a:endParaRPr lang="en-US"/>
        </a:p>
      </dgm:t>
    </dgm:pt>
    <dgm:pt modelId="{01A08191-F052-4407-8414-F7BCE198D0ED}" type="pres">
      <dgm:prSet presAssocID="{8195204E-7D08-4053-85D7-D48428A4F323}" presName="sp" presStyleCnt="0"/>
      <dgm:spPr/>
    </dgm:pt>
    <dgm:pt modelId="{31A3379A-1B60-4E60-AF87-8FE6383295ED}" type="pres">
      <dgm:prSet presAssocID="{C2B46798-2EEE-450A-9676-34EB37DD60CF}" presName="arrowAndChildren" presStyleCnt="0"/>
      <dgm:spPr/>
    </dgm:pt>
    <dgm:pt modelId="{36FA9AC1-E858-4471-B4E6-098561D84216}" type="pres">
      <dgm:prSet presAssocID="{C2B46798-2EEE-450A-9676-34EB37DD60CF}" presName="parentTextArrow" presStyleLbl="node1" presStyleIdx="2" presStyleCnt="6" custLinFactNeighborY="2331"/>
      <dgm:spPr/>
      <dgm:t>
        <a:bodyPr/>
        <a:lstStyle/>
        <a:p>
          <a:endParaRPr lang="en-US"/>
        </a:p>
      </dgm:t>
    </dgm:pt>
    <dgm:pt modelId="{D5E19E3C-78C9-4229-B183-41679C7C3F96}" type="pres">
      <dgm:prSet presAssocID="{091A73DE-979E-43D0-9F3E-CB478FE0D22C}" presName="sp" presStyleCnt="0"/>
      <dgm:spPr/>
      <dgm:t>
        <a:bodyPr/>
        <a:lstStyle/>
        <a:p>
          <a:endParaRPr lang="en-US"/>
        </a:p>
      </dgm:t>
    </dgm:pt>
    <dgm:pt modelId="{B29B277E-AD88-4A64-AB58-7C504281C9BC}" type="pres">
      <dgm:prSet presAssocID="{15A6AFB8-729A-4C1B-8756-666CD64B36E3}" presName="arrowAndChildren" presStyleCnt="0"/>
      <dgm:spPr/>
      <dgm:t>
        <a:bodyPr/>
        <a:lstStyle/>
        <a:p>
          <a:endParaRPr lang="en-US"/>
        </a:p>
      </dgm:t>
    </dgm:pt>
    <dgm:pt modelId="{44AC30EB-9520-491C-A9B2-77D9E0C497A0}" type="pres">
      <dgm:prSet presAssocID="{15A6AFB8-729A-4C1B-8756-666CD64B36E3}" presName="parentTextArrow" presStyleLbl="node1" presStyleIdx="3" presStyleCnt="6"/>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4" presStyleCnt="6"/>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5" presStyleCnt="6"/>
      <dgm:spPr/>
      <dgm:t>
        <a:bodyPr/>
        <a:lstStyle/>
        <a:p>
          <a:endParaRPr lang="en-US"/>
        </a:p>
      </dgm:t>
    </dgm:pt>
  </dgm:ptLst>
  <dgm:cxnLst>
    <dgm:cxn modelId="{E5D8133A-0986-408F-BF01-8E1BBC6A8A1A}" srcId="{BECFF11D-654A-4BE2-A5BF-C444F787499E}" destId="{15A6AFB8-729A-4C1B-8756-666CD64B36E3}" srcOrd="2" destOrd="0" parTransId="{59FCFF24-3507-4455-9BD7-D681A6E38C07}" sibTransId="{091A73DE-979E-43D0-9F3E-CB478FE0D22C}"/>
    <dgm:cxn modelId="{957C5363-2E96-4B64-877C-9F32C78525DF}" type="presOf" srcId="{EE33B850-A005-4625-9E44-A5325A1902C6}" destId="{1CC662B5-2BA1-4F52-B012-D1ACB0010B9D}" srcOrd="0" destOrd="0" presId="urn:microsoft.com/office/officeart/2005/8/layout/process4"/>
    <dgm:cxn modelId="{CE468332-BEC4-4F5C-8448-29093DF9A009}" srcId="{BECFF11D-654A-4BE2-A5BF-C444F787499E}" destId="{60867659-C251-4BC2-99BE-05B7E21ED9EF}" srcOrd="5" destOrd="0" parTransId="{339A86E6-DB44-4326-9851-96151BA0E048}" sibTransId="{8644DA14-0184-46C6-8088-D564D4089884}"/>
    <dgm:cxn modelId="{DC618DB8-0041-4027-B2EB-C69819E6AA0F}" type="presOf" srcId="{60867659-C251-4BC2-99BE-05B7E21ED9EF}" destId="{95F8282C-C716-4364-998B-7F2DEFEE60C4}" srcOrd="0" destOrd="0" presId="urn:microsoft.com/office/officeart/2005/8/layout/process4"/>
    <dgm:cxn modelId="{97F752A3-0D47-4443-8C66-DDFD8A615885}" type="presOf" srcId="{036EBCF0-1003-4EF0-8000-600F39745956}" destId="{8264379E-7986-471D-96B9-2F764C499D50}" srcOrd="0" destOrd="0" presId="urn:microsoft.com/office/officeart/2005/8/layout/process4"/>
    <dgm:cxn modelId="{0C65BAA5-84A2-46C3-BC93-C1640FB47AC4}" srcId="{BECFF11D-654A-4BE2-A5BF-C444F787499E}" destId="{036EBCF0-1003-4EF0-8000-600F39745956}" srcOrd="0" destOrd="0" parTransId="{89262649-07FB-48B0-92E9-BC49929C1E9A}" sibTransId="{7743EF43-B2C3-42FE-AEB2-843F159C3641}"/>
    <dgm:cxn modelId="{DB81D06D-58A4-4B21-A843-BEB66A21A6BF}" type="presOf" srcId="{15A6AFB8-729A-4C1B-8756-666CD64B36E3}" destId="{44AC30EB-9520-491C-A9B2-77D9E0C497A0}"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0B4D4CF7-DD1F-4CA0-BCA5-9E57BF876C1E}" type="presOf" srcId="{C2B46798-2EEE-450A-9676-34EB37DD60CF}" destId="{36FA9AC1-E858-4471-B4E6-098561D84216}" srcOrd="0" destOrd="0" presId="urn:microsoft.com/office/officeart/2005/8/layout/process4"/>
    <dgm:cxn modelId="{968187BC-F374-4CD5-835E-CD6EEE5B9C34}" type="presOf" srcId="{8B8D26C6-C656-46B9-AC3E-4CFFD4B96D9C}" destId="{2917314C-A08E-483C-BD2A-BDFA8094C53E}" srcOrd="0" destOrd="0" presId="urn:microsoft.com/office/officeart/2005/8/layout/process4"/>
    <dgm:cxn modelId="{72C26D15-1820-488D-A4AC-205894F1B733}" srcId="{BECFF11D-654A-4BE2-A5BF-C444F787499E}" destId="{EE33B850-A005-4625-9E44-A5325A1902C6}" srcOrd="1" destOrd="0" parTransId="{66ABF1FE-9374-4440-AC1D-FA0B2A0B0237}" sibTransId="{7A0AC78A-71CD-4953-858E-D9A80AFC6728}"/>
    <dgm:cxn modelId="{90CE308F-D35D-496D-B13A-63FB32E41EB0}" type="presOf" srcId="{BECFF11D-654A-4BE2-A5BF-C444F787499E}" destId="{DA410E9D-BB35-4EF4-BCDF-F575D5ECD4DC}" srcOrd="0" destOrd="0" presId="urn:microsoft.com/office/officeart/2005/8/layout/process4"/>
    <dgm:cxn modelId="{6C923E19-6322-4DA6-B8EB-787E83726643}" srcId="{BECFF11D-654A-4BE2-A5BF-C444F787499E}" destId="{8B8D26C6-C656-46B9-AC3E-4CFFD4B96D9C}" srcOrd="4" destOrd="0" parTransId="{77736471-5F4C-4000-AC38-65C3C28E90C8}" sibTransId="{34648D28-C6EB-464C-8167-F7E45340D3B8}"/>
    <dgm:cxn modelId="{F99DEAB9-F668-490A-A916-3431476E48D7}" type="presParOf" srcId="{DA410E9D-BB35-4EF4-BCDF-F575D5ECD4DC}" destId="{5EF1BA13-567F-4951-9B74-31D0418D88FE}" srcOrd="0" destOrd="0" presId="urn:microsoft.com/office/officeart/2005/8/layout/process4"/>
    <dgm:cxn modelId="{44851713-50AE-48E1-BD3A-C1F3ADB00252}" type="presParOf" srcId="{5EF1BA13-567F-4951-9B74-31D0418D88FE}" destId="{95F8282C-C716-4364-998B-7F2DEFEE60C4}" srcOrd="0" destOrd="0" presId="urn:microsoft.com/office/officeart/2005/8/layout/process4"/>
    <dgm:cxn modelId="{A0FF112B-9E80-459E-8F49-2453B1041204}" type="presParOf" srcId="{DA410E9D-BB35-4EF4-BCDF-F575D5ECD4DC}" destId="{D87A9CE8-4309-4C77-836F-E5A35F8181E4}" srcOrd="1" destOrd="0" presId="urn:microsoft.com/office/officeart/2005/8/layout/process4"/>
    <dgm:cxn modelId="{3B03926B-1CB5-48E1-88B4-11C1F0BFF09A}" type="presParOf" srcId="{DA410E9D-BB35-4EF4-BCDF-F575D5ECD4DC}" destId="{B0D1E871-BF39-400B-B016-F346484A53AC}" srcOrd="2" destOrd="0" presId="urn:microsoft.com/office/officeart/2005/8/layout/process4"/>
    <dgm:cxn modelId="{414F7157-5CC2-4326-B45D-7EEC40CA21F9}" type="presParOf" srcId="{B0D1E871-BF39-400B-B016-F346484A53AC}" destId="{2917314C-A08E-483C-BD2A-BDFA8094C53E}" srcOrd="0" destOrd="0" presId="urn:microsoft.com/office/officeart/2005/8/layout/process4"/>
    <dgm:cxn modelId="{7F326F76-259B-47F9-A0C5-0DDC305FB782}" type="presParOf" srcId="{DA410E9D-BB35-4EF4-BCDF-F575D5ECD4DC}" destId="{01A08191-F052-4407-8414-F7BCE198D0ED}" srcOrd="3" destOrd="0" presId="urn:microsoft.com/office/officeart/2005/8/layout/process4"/>
    <dgm:cxn modelId="{676DAC8D-2E2F-4E99-9A16-28803538F924}" type="presParOf" srcId="{DA410E9D-BB35-4EF4-BCDF-F575D5ECD4DC}" destId="{31A3379A-1B60-4E60-AF87-8FE6383295ED}" srcOrd="4" destOrd="0" presId="urn:microsoft.com/office/officeart/2005/8/layout/process4"/>
    <dgm:cxn modelId="{98F4B798-E374-4F76-B75F-5B3D13F04C88}" type="presParOf" srcId="{31A3379A-1B60-4E60-AF87-8FE6383295ED}" destId="{36FA9AC1-E858-4471-B4E6-098561D84216}" srcOrd="0" destOrd="0" presId="urn:microsoft.com/office/officeart/2005/8/layout/process4"/>
    <dgm:cxn modelId="{FC098525-70EB-4E21-BA48-040DEC59CE52}" type="presParOf" srcId="{DA410E9D-BB35-4EF4-BCDF-F575D5ECD4DC}" destId="{D5E19E3C-78C9-4229-B183-41679C7C3F96}" srcOrd="5" destOrd="0" presId="urn:microsoft.com/office/officeart/2005/8/layout/process4"/>
    <dgm:cxn modelId="{BD741B7F-DC1B-457F-B1A6-1C96B689B297}" type="presParOf" srcId="{DA410E9D-BB35-4EF4-BCDF-F575D5ECD4DC}" destId="{B29B277E-AD88-4A64-AB58-7C504281C9BC}" srcOrd="6" destOrd="0" presId="urn:microsoft.com/office/officeart/2005/8/layout/process4"/>
    <dgm:cxn modelId="{54EA0FB4-A8A5-4CE4-99A1-26BBCF558232}" type="presParOf" srcId="{B29B277E-AD88-4A64-AB58-7C504281C9BC}" destId="{44AC30EB-9520-491C-A9B2-77D9E0C497A0}" srcOrd="0" destOrd="0" presId="urn:microsoft.com/office/officeart/2005/8/layout/process4"/>
    <dgm:cxn modelId="{4227E8FD-ED64-47F5-BD15-AEEAB4A72241}" type="presParOf" srcId="{DA410E9D-BB35-4EF4-BCDF-F575D5ECD4DC}" destId="{32999843-D3BC-4318-9F17-8B5A70BC868F}" srcOrd="7" destOrd="0" presId="urn:microsoft.com/office/officeart/2005/8/layout/process4"/>
    <dgm:cxn modelId="{A010E7EB-80D0-4C88-8F75-488571DE6A22}" type="presParOf" srcId="{DA410E9D-BB35-4EF4-BCDF-F575D5ECD4DC}" destId="{64285845-5698-41F3-86E9-E5982A62AC77}" srcOrd="8" destOrd="0" presId="urn:microsoft.com/office/officeart/2005/8/layout/process4"/>
    <dgm:cxn modelId="{A6B70B1E-DDD2-401F-8B75-F9165DCF06DA}" type="presParOf" srcId="{64285845-5698-41F3-86E9-E5982A62AC77}" destId="{1CC662B5-2BA1-4F52-B012-D1ACB0010B9D}" srcOrd="0" destOrd="0" presId="urn:microsoft.com/office/officeart/2005/8/layout/process4"/>
    <dgm:cxn modelId="{920B99AD-44AB-4230-A903-A5A5352CD511}" type="presParOf" srcId="{DA410E9D-BB35-4EF4-BCDF-F575D5ECD4DC}" destId="{0A8E1A7E-CAA5-406C-BB54-5D6D440D4D0A}" srcOrd="9" destOrd="0" presId="urn:microsoft.com/office/officeart/2005/8/layout/process4"/>
    <dgm:cxn modelId="{53D0C508-6DAA-45B9-864A-1591A029F349}" type="presParOf" srcId="{DA410E9D-BB35-4EF4-BCDF-F575D5ECD4DC}" destId="{63F0EEA3-3DE9-4695-9A0C-E1840B764BF6}" srcOrd="10" destOrd="0" presId="urn:microsoft.com/office/officeart/2005/8/layout/process4"/>
    <dgm:cxn modelId="{BC6085C1-1F2C-4DA1-AD6A-60D996D17499}"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5E5F1B-2510-4AE5-830C-4B47C027C663}" type="doc">
      <dgm:prSet loTypeId="urn:microsoft.com/office/officeart/2005/8/layout/process2" loCatId="process" qsTypeId="urn:microsoft.com/office/officeart/2005/8/quickstyle/simple1" qsCatId="simple" csTypeId="urn:microsoft.com/office/officeart/2005/8/colors/accent1_2" csCatId="accent1" phldr="1"/>
      <dgm:spPr/>
    </dgm:pt>
    <dgm:pt modelId="{E1FBDCED-4D6C-4031-BB1B-C56A9849B8D8}">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600" dirty="0" smtClean="0"/>
            <a:t>User Notification</a:t>
          </a:r>
          <a:endParaRPr lang="en-US" sz="1600" dirty="0"/>
        </a:p>
      </dgm:t>
    </dgm:pt>
    <dgm:pt modelId="{CD95207C-7B7E-4E5B-92A4-C23A616DA33A}" type="parTrans" cxnId="{B5221B1E-9E1A-4ADE-A985-14A4946B84A9}">
      <dgm:prSet/>
      <dgm:spPr/>
      <dgm:t>
        <a:bodyPr/>
        <a:lstStyle/>
        <a:p>
          <a:endParaRPr lang="en-US" sz="2800"/>
        </a:p>
      </dgm:t>
    </dgm:pt>
    <dgm:pt modelId="{81DB3E64-8A54-4C90-A3B0-EF12D8E668EF}" type="sibTrans" cxnId="{B5221B1E-9E1A-4ADE-A985-14A4946B84A9}">
      <dgm:prSet custT="1"/>
      <dgm:spPr/>
      <dgm:t>
        <a:bodyPr/>
        <a:lstStyle/>
        <a:p>
          <a:endParaRPr lang="en-US" sz="1100"/>
        </a:p>
      </dgm:t>
    </dgm:pt>
    <dgm:pt modelId="{C9E30140-53E2-4A4A-9A3F-8C7108F9ACCB}">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600" dirty="0" smtClean="0"/>
            <a:t>User chooses time before deadline</a:t>
          </a:r>
          <a:endParaRPr lang="en-US" sz="1600" dirty="0"/>
        </a:p>
      </dgm:t>
    </dgm:pt>
    <dgm:pt modelId="{848A4097-3EBE-4943-987E-14791B68358E}" type="parTrans" cxnId="{F7819F31-D343-41A0-8BFC-9F59F66C4A05}">
      <dgm:prSet/>
      <dgm:spPr/>
      <dgm:t>
        <a:bodyPr/>
        <a:lstStyle/>
        <a:p>
          <a:endParaRPr lang="en-US" sz="2800"/>
        </a:p>
      </dgm:t>
    </dgm:pt>
    <dgm:pt modelId="{E0C36663-FD11-484D-A710-E5C82FF99756}" type="sibTrans" cxnId="{F7819F31-D343-41A0-8BFC-9F59F66C4A05}">
      <dgm:prSet custT="1"/>
      <dgm:spPr/>
      <dgm:t>
        <a:bodyPr/>
        <a:lstStyle/>
        <a:p>
          <a:endParaRPr lang="en-US" sz="1100"/>
        </a:p>
      </dgm:t>
    </dgm:pt>
    <dgm:pt modelId="{3C406199-91B7-4D3D-ABAF-6042D3B6FE8D}">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600" dirty="0" smtClean="0"/>
            <a:t>Application Installation</a:t>
          </a:r>
          <a:endParaRPr lang="en-US" sz="1600" dirty="0"/>
        </a:p>
      </dgm:t>
    </dgm:pt>
    <dgm:pt modelId="{994C97C4-8059-4DC7-8479-54240E8E8B13}" type="parTrans" cxnId="{063EA02D-26AB-42D6-9305-16562A352543}">
      <dgm:prSet/>
      <dgm:spPr/>
      <dgm:t>
        <a:bodyPr/>
        <a:lstStyle/>
        <a:p>
          <a:endParaRPr lang="en-US" sz="2800"/>
        </a:p>
      </dgm:t>
    </dgm:pt>
    <dgm:pt modelId="{6DF02E70-409C-42F6-BAC1-1FE893D24C5C}" type="sibTrans" cxnId="{063EA02D-26AB-42D6-9305-16562A352543}">
      <dgm:prSet custT="1"/>
      <dgm:spPr/>
      <dgm:t>
        <a:bodyPr/>
        <a:lstStyle/>
        <a:p>
          <a:endParaRPr lang="en-US" sz="1100"/>
        </a:p>
      </dgm:t>
    </dgm:pt>
    <dgm:pt modelId="{DD6C0DEA-346A-4489-A6EB-84F0E83913A6}">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600" dirty="0" smtClean="0"/>
            <a:t>User launches application</a:t>
          </a:r>
          <a:endParaRPr lang="en-US" sz="1600" dirty="0"/>
        </a:p>
      </dgm:t>
    </dgm:pt>
    <dgm:pt modelId="{76AB499E-9D49-4B04-9004-BBFF0DB8D1D2}" type="parTrans" cxnId="{3C4191C5-1260-443B-8335-2D56DB63BB74}">
      <dgm:prSet/>
      <dgm:spPr/>
      <dgm:t>
        <a:bodyPr/>
        <a:lstStyle/>
        <a:p>
          <a:endParaRPr lang="en-US" sz="2800"/>
        </a:p>
      </dgm:t>
    </dgm:pt>
    <dgm:pt modelId="{73AC398D-9013-41E8-A35E-7C90A8358536}" type="sibTrans" cxnId="{3C4191C5-1260-443B-8335-2D56DB63BB74}">
      <dgm:prSet/>
      <dgm:spPr/>
      <dgm:t>
        <a:bodyPr/>
        <a:lstStyle/>
        <a:p>
          <a:endParaRPr lang="en-US" sz="2800"/>
        </a:p>
      </dgm:t>
    </dgm:pt>
    <dgm:pt modelId="{8CF1C9B2-A3F3-4141-BE39-CD2DA3247E2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100" dirty="0" smtClean="0"/>
            <a:t>Sees required apps must be installed</a:t>
          </a:r>
          <a:endParaRPr lang="en-US" sz="1100" dirty="0"/>
        </a:p>
      </dgm:t>
    </dgm:pt>
    <dgm:pt modelId="{A8FE72E3-9B9D-475E-930D-7E1379363D80}" type="parTrans" cxnId="{D9143B66-A88D-48A3-B9B6-AE4C7228ED36}">
      <dgm:prSet/>
      <dgm:spPr/>
      <dgm:t>
        <a:bodyPr/>
        <a:lstStyle/>
        <a:p>
          <a:endParaRPr lang="en-US" sz="2800"/>
        </a:p>
      </dgm:t>
    </dgm:pt>
    <dgm:pt modelId="{7D43D906-0719-44E4-92ED-2B6DA6017C2A}" type="sibTrans" cxnId="{D9143B66-A88D-48A3-B9B6-AE4C7228ED36}">
      <dgm:prSet/>
      <dgm:spPr/>
      <dgm:t>
        <a:bodyPr/>
        <a:lstStyle/>
        <a:p>
          <a:endParaRPr lang="en-US" sz="2800"/>
        </a:p>
      </dgm:t>
    </dgm:pt>
    <dgm:pt modelId="{FE6ECE81-5472-416A-B6C4-18BD3B12DB38}">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100" dirty="0" smtClean="0"/>
            <a:t>User can view progress</a:t>
          </a:r>
          <a:endParaRPr lang="en-US" sz="1100" dirty="0"/>
        </a:p>
      </dgm:t>
    </dgm:pt>
    <dgm:pt modelId="{5D839C8E-7FD6-4021-BC48-57C3E1FF513A}" type="parTrans" cxnId="{92255A9A-E206-47A4-9A62-56AF97287AEA}">
      <dgm:prSet/>
      <dgm:spPr/>
      <dgm:t>
        <a:bodyPr/>
        <a:lstStyle/>
        <a:p>
          <a:endParaRPr lang="en-US" sz="2800"/>
        </a:p>
      </dgm:t>
    </dgm:pt>
    <dgm:pt modelId="{577B9268-880B-497E-87DA-23727F831561}" type="sibTrans" cxnId="{92255A9A-E206-47A4-9A62-56AF97287AEA}">
      <dgm:prSet/>
      <dgm:spPr/>
      <dgm:t>
        <a:bodyPr/>
        <a:lstStyle/>
        <a:p>
          <a:endParaRPr lang="en-US" sz="2800"/>
        </a:p>
      </dgm:t>
    </dgm:pt>
    <dgm:pt modelId="{D87D9451-CCF7-4F31-B001-481E39E0835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100" dirty="0" smtClean="0"/>
            <a:t>User notified when complete</a:t>
          </a:r>
          <a:endParaRPr lang="en-US" sz="1100" dirty="0"/>
        </a:p>
      </dgm:t>
    </dgm:pt>
    <dgm:pt modelId="{05C7D05F-0C08-4ACA-AD0E-3A5595F5E38D}" type="parTrans" cxnId="{4C8DD214-42F8-42D3-BA16-04A6BBAA5FB4}">
      <dgm:prSet/>
      <dgm:spPr/>
      <dgm:t>
        <a:bodyPr/>
        <a:lstStyle/>
        <a:p>
          <a:endParaRPr lang="en-US" sz="2800"/>
        </a:p>
      </dgm:t>
    </dgm:pt>
    <dgm:pt modelId="{71BFB5F4-896A-4194-9FEB-0F2E4DAB5D8B}" type="sibTrans" cxnId="{4C8DD214-42F8-42D3-BA16-04A6BBAA5FB4}">
      <dgm:prSet/>
      <dgm:spPr/>
      <dgm:t>
        <a:bodyPr/>
        <a:lstStyle/>
        <a:p>
          <a:endParaRPr lang="en-US" sz="2800"/>
        </a:p>
      </dgm:t>
    </dgm:pt>
    <dgm:pt modelId="{89F8E136-CC25-4782-AEEC-4FF846379904}" type="pres">
      <dgm:prSet presAssocID="{075E5F1B-2510-4AE5-830C-4B47C027C663}" presName="linearFlow" presStyleCnt="0">
        <dgm:presLayoutVars>
          <dgm:resizeHandles val="exact"/>
        </dgm:presLayoutVars>
      </dgm:prSet>
      <dgm:spPr/>
    </dgm:pt>
    <dgm:pt modelId="{E9BB6465-FC19-40F5-9C09-DA53AF3D6E7A}" type="pres">
      <dgm:prSet presAssocID="{E1FBDCED-4D6C-4031-BB1B-C56A9849B8D8}" presName="node" presStyleLbl="node1" presStyleIdx="0" presStyleCnt="4" custScaleX="130783">
        <dgm:presLayoutVars>
          <dgm:bulletEnabled val="1"/>
        </dgm:presLayoutVars>
      </dgm:prSet>
      <dgm:spPr/>
      <dgm:t>
        <a:bodyPr/>
        <a:lstStyle/>
        <a:p>
          <a:endParaRPr lang="en-US"/>
        </a:p>
      </dgm:t>
    </dgm:pt>
    <dgm:pt modelId="{6195E2D7-96E5-4F53-9CA8-225ED69ABB61}" type="pres">
      <dgm:prSet presAssocID="{81DB3E64-8A54-4C90-A3B0-EF12D8E668EF}" presName="sibTrans" presStyleLbl="sibTrans2D1" presStyleIdx="0" presStyleCnt="3"/>
      <dgm:spPr/>
      <dgm:t>
        <a:bodyPr/>
        <a:lstStyle/>
        <a:p>
          <a:endParaRPr lang="en-US"/>
        </a:p>
      </dgm:t>
    </dgm:pt>
    <dgm:pt modelId="{3E86890C-68F0-442E-BA35-D328F6E864AE}" type="pres">
      <dgm:prSet presAssocID="{81DB3E64-8A54-4C90-A3B0-EF12D8E668EF}" presName="connectorText" presStyleLbl="sibTrans2D1" presStyleIdx="0" presStyleCnt="3"/>
      <dgm:spPr/>
      <dgm:t>
        <a:bodyPr/>
        <a:lstStyle/>
        <a:p>
          <a:endParaRPr lang="en-US"/>
        </a:p>
      </dgm:t>
    </dgm:pt>
    <dgm:pt modelId="{3A2DCF3C-6C7C-43E1-8ACD-4D16F54605AE}" type="pres">
      <dgm:prSet presAssocID="{C9E30140-53E2-4A4A-9A3F-8C7108F9ACCB}" presName="node" presStyleLbl="node1" presStyleIdx="1" presStyleCnt="4" custScaleX="130783">
        <dgm:presLayoutVars>
          <dgm:bulletEnabled val="1"/>
        </dgm:presLayoutVars>
      </dgm:prSet>
      <dgm:spPr/>
      <dgm:t>
        <a:bodyPr/>
        <a:lstStyle/>
        <a:p>
          <a:endParaRPr lang="en-US"/>
        </a:p>
      </dgm:t>
    </dgm:pt>
    <dgm:pt modelId="{E160389F-880D-46B5-BD45-8FD6F05C63A0}" type="pres">
      <dgm:prSet presAssocID="{E0C36663-FD11-484D-A710-E5C82FF99756}" presName="sibTrans" presStyleLbl="sibTrans2D1" presStyleIdx="1" presStyleCnt="3"/>
      <dgm:spPr/>
      <dgm:t>
        <a:bodyPr/>
        <a:lstStyle/>
        <a:p>
          <a:endParaRPr lang="en-US"/>
        </a:p>
      </dgm:t>
    </dgm:pt>
    <dgm:pt modelId="{59A4D3EB-3037-437F-8802-1E1B18CEB2C0}" type="pres">
      <dgm:prSet presAssocID="{E0C36663-FD11-484D-A710-E5C82FF99756}" presName="connectorText" presStyleLbl="sibTrans2D1" presStyleIdx="1" presStyleCnt="3"/>
      <dgm:spPr/>
      <dgm:t>
        <a:bodyPr/>
        <a:lstStyle/>
        <a:p>
          <a:endParaRPr lang="en-US"/>
        </a:p>
      </dgm:t>
    </dgm:pt>
    <dgm:pt modelId="{6F4553A4-AB58-4CC5-B578-94729EE8B594}" type="pres">
      <dgm:prSet presAssocID="{3C406199-91B7-4D3D-ABAF-6042D3B6FE8D}" presName="node" presStyleLbl="node1" presStyleIdx="2" presStyleCnt="4" custScaleX="130783">
        <dgm:presLayoutVars>
          <dgm:bulletEnabled val="1"/>
        </dgm:presLayoutVars>
      </dgm:prSet>
      <dgm:spPr/>
      <dgm:t>
        <a:bodyPr/>
        <a:lstStyle/>
        <a:p>
          <a:endParaRPr lang="en-US"/>
        </a:p>
      </dgm:t>
    </dgm:pt>
    <dgm:pt modelId="{654EC647-04FF-4F1F-938E-E7E91F102A60}" type="pres">
      <dgm:prSet presAssocID="{6DF02E70-409C-42F6-BAC1-1FE893D24C5C}" presName="sibTrans" presStyleLbl="sibTrans2D1" presStyleIdx="2" presStyleCnt="3"/>
      <dgm:spPr/>
      <dgm:t>
        <a:bodyPr/>
        <a:lstStyle/>
        <a:p>
          <a:endParaRPr lang="en-US"/>
        </a:p>
      </dgm:t>
    </dgm:pt>
    <dgm:pt modelId="{50BCFCD8-B1F5-4AEE-8A45-F5EBCD4A935F}" type="pres">
      <dgm:prSet presAssocID="{6DF02E70-409C-42F6-BAC1-1FE893D24C5C}" presName="connectorText" presStyleLbl="sibTrans2D1" presStyleIdx="2" presStyleCnt="3"/>
      <dgm:spPr/>
      <dgm:t>
        <a:bodyPr/>
        <a:lstStyle/>
        <a:p>
          <a:endParaRPr lang="en-US"/>
        </a:p>
      </dgm:t>
    </dgm:pt>
    <dgm:pt modelId="{02B266ED-8146-406E-B5C9-577BE1580FCD}" type="pres">
      <dgm:prSet presAssocID="{DD6C0DEA-346A-4489-A6EB-84F0E83913A6}" presName="node" presStyleLbl="node1" presStyleIdx="3" presStyleCnt="4" custScaleX="130783">
        <dgm:presLayoutVars>
          <dgm:bulletEnabled val="1"/>
        </dgm:presLayoutVars>
      </dgm:prSet>
      <dgm:spPr/>
      <dgm:t>
        <a:bodyPr/>
        <a:lstStyle/>
        <a:p>
          <a:endParaRPr lang="en-US"/>
        </a:p>
      </dgm:t>
    </dgm:pt>
  </dgm:ptLst>
  <dgm:cxnLst>
    <dgm:cxn modelId="{F7819F31-D343-41A0-8BFC-9F59F66C4A05}" srcId="{075E5F1B-2510-4AE5-830C-4B47C027C663}" destId="{C9E30140-53E2-4A4A-9A3F-8C7108F9ACCB}" srcOrd="1" destOrd="0" parTransId="{848A4097-3EBE-4943-987E-14791B68358E}" sibTransId="{E0C36663-FD11-484D-A710-E5C82FF99756}"/>
    <dgm:cxn modelId="{67D060D0-D471-447E-85BD-3A64F9327CE2}" type="presOf" srcId="{C9E30140-53E2-4A4A-9A3F-8C7108F9ACCB}" destId="{3A2DCF3C-6C7C-43E1-8ACD-4D16F54605AE}" srcOrd="0" destOrd="0" presId="urn:microsoft.com/office/officeart/2005/8/layout/process2"/>
    <dgm:cxn modelId="{3C4191C5-1260-443B-8335-2D56DB63BB74}" srcId="{075E5F1B-2510-4AE5-830C-4B47C027C663}" destId="{DD6C0DEA-346A-4489-A6EB-84F0E83913A6}" srcOrd="3" destOrd="0" parTransId="{76AB499E-9D49-4B04-9004-BBFF0DB8D1D2}" sibTransId="{73AC398D-9013-41E8-A35E-7C90A8358536}"/>
    <dgm:cxn modelId="{B78B24F5-2FE7-4D44-A602-25AAE5AE40B8}" type="presOf" srcId="{E0C36663-FD11-484D-A710-E5C82FF99756}" destId="{59A4D3EB-3037-437F-8802-1E1B18CEB2C0}" srcOrd="1" destOrd="0" presId="urn:microsoft.com/office/officeart/2005/8/layout/process2"/>
    <dgm:cxn modelId="{4C8DD214-42F8-42D3-BA16-04A6BBAA5FB4}" srcId="{3C406199-91B7-4D3D-ABAF-6042D3B6FE8D}" destId="{D87D9451-CCF7-4F31-B001-481E39E08354}" srcOrd="1" destOrd="0" parTransId="{05C7D05F-0C08-4ACA-AD0E-3A5595F5E38D}" sibTransId="{71BFB5F4-896A-4194-9FEB-0F2E4DAB5D8B}"/>
    <dgm:cxn modelId="{32A76149-4C38-4F72-90D7-061766AB7F0F}" type="presOf" srcId="{E0C36663-FD11-484D-A710-E5C82FF99756}" destId="{E160389F-880D-46B5-BD45-8FD6F05C63A0}" srcOrd="0" destOrd="0" presId="urn:microsoft.com/office/officeart/2005/8/layout/process2"/>
    <dgm:cxn modelId="{ACBD7B59-45CC-456A-B10B-D4DB042D979A}" type="presOf" srcId="{8CF1C9B2-A3F3-4141-BE39-CD2DA3247E2C}" destId="{E9BB6465-FC19-40F5-9C09-DA53AF3D6E7A}" srcOrd="0" destOrd="1" presId="urn:microsoft.com/office/officeart/2005/8/layout/process2"/>
    <dgm:cxn modelId="{D9143B66-A88D-48A3-B9B6-AE4C7228ED36}" srcId="{E1FBDCED-4D6C-4031-BB1B-C56A9849B8D8}" destId="{8CF1C9B2-A3F3-4141-BE39-CD2DA3247E2C}" srcOrd="0" destOrd="0" parTransId="{A8FE72E3-9B9D-475E-930D-7E1379363D80}" sibTransId="{7D43D906-0719-44E4-92ED-2B6DA6017C2A}"/>
    <dgm:cxn modelId="{1B9A8FDC-7630-4545-A622-F0ACCAC38189}" type="presOf" srcId="{075E5F1B-2510-4AE5-830C-4B47C027C663}" destId="{89F8E136-CC25-4782-AEEC-4FF846379904}" srcOrd="0" destOrd="0" presId="urn:microsoft.com/office/officeart/2005/8/layout/process2"/>
    <dgm:cxn modelId="{E16BBEB1-C855-4625-BF3C-7B6004E2216D}" type="presOf" srcId="{FE6ECE81-5472-416A-B6C4-18BD3B12DB38}" destId="{6F4553A4-AB58-4CC5-B578-94729EE8B594}" srcOrd="0" destOrd="1" presId="urn:microsoft.com/office/officeart/2005/8/layout/process2"/>
    <dgm:cxn modelId="{6DC6D80D-C11A-448E-AE76-802A27C12D23}" type="presOf" srcId="{E1FBDCED-4D6C-4031-BB1B-C56A9849B8D8}" destId="{E9BB6465-FC19-40F5-9C09-DA53AF3D6E7A}" srcOrd="0" destOrd="0" presId="urn:microsoft.com/office/officeart/2005/8/layout/process2"/>
    <dgm:cxn modelId="{701F8E3E-4075-4D82-8B62-EB7D47674D8E}" type="presOf" srcId="{81DB3E64-8A54-4C90-A3B0-EF12D8E668EF}" destId="{6195E2D7-96E5-4F53-9CA8-225ED69ABB61}" srcOrd="0" destOrd="0" presId="urn:microsoft.com/office/officeart/2005/8/layout/process2"/>
    <dgm:cxn modelId="{C65F3F82-2E6A-404F-9D65-6EEB9CB3EBD7}" type="presOf" srcId="{6DF02E70-409C-42F6-BAC1-1FE893D24C5C}" destId="{654EC647-04FF-4F1F-938E-E7E91F102A60}" srcOrd="0" destOrd="0" presId="urn:microsoft.com/office/officeart/2005/8/layout/process2"/>
    <dgm:cxn modelId="{DCB7E60B-2CAF-43AF-8E1E-FEC75F691D1A}" type="presOf" srcId="{6DF02E70-409C-42F6-BAC1-1FE893D24C5C}" destId="{50BCFCD8-B1F5-4AEE-8A45-F5EBCD4A935F}" srcOrd="1" destOrd="0" presId="urn:microsoft.com/office/officeart/2005/8/layout/process2"/>
    <dgm:cxn modelId="{3C9F95A6-CF26-4FC7-BA51-6D0B415A8558}" type="presOf" srcId="{D87D9451-CCF7-4F31-B001-481E39E08354}" destId="{6F4553A4-AB58-4CC5-B578-94729EE8B594}" srcOrd="0" destOrd="2" presId="urn:microsoft.com/office/officeart/2005/8/layout/process2"/>
    <dgm:cxn modelId="{0DE09124-211C-4C7C-B673-DA85819A1821}" type="presOf" srcId="{81DB3E64-8A54-4C90-A3B0-EF12D8E668EF}" destId="{3E86890C-68F0-442E-BA35-D328F6E864AE}" srcOrd="1" destOrd="0" presId="urn:microsoft.com/office/officeart/2005/8/layout/process2"/>
    <dgm:cxn modelId="{063EA02D-26AB-42D6-9305-16562A352543}" srcId="{075E5F1B-2510-4AE5-830C-4B47C027C663}" destId="{3C406199-91B7-4D3D-ABAF-6042D3B6FE8D}" srcOrd="2" destOrd="0" parTransId="{994C97C4-8059-4DC7-8479-54240E8E8B13}" sibTransId="{6DF02E70-409C-42F6-BAC1-1FE893D24C5C}"/>
    <dgm:cxn modelId="{0A0966F5-82D0-4E15-AF6A-DE4322C34790}" type="presOf" srcId="{3C406199-91B7-4D3D-ABAF-6042D3B6FE8D}" destId="{6F4553A4-AB58-4CC5-B578-94729EE8B594}" srcOrd="0" destOrd="0" presId="urn:microsoft.com/office/officeart/2005/8/layout/process2"/>
    <dgm:cxn modelId="{BBA7FBAD-9A77-491B-8513-877FEFC3E3E9}" type="presOf" srcId="{DD6C0DEA-346A-4489-A6EB-84F0E83913A6}" destId="{02B266ED-8146-406E-B5C9-577BE1580FCD}" srcOrd="0" destOrd="0" presId="urn:microsoft.com/office/officeart/2005/8/layout/process2"/>
    <dgm:cxn modelId="{B5221B1E-9E1A-4ADE-A985-14A4946B84A9}" srcId="{075E5F1B-2510-4AE5-830C-4B47C027C663}" destId="{E1FBDCED-4D6C-4031-BB1B-C56A9849B8D8}" srcOrd="0" destOrd="0" parTransId="{CD95207C-7B7E-4E5B-92A4-C23A616DA33A}" sibTransId="{81DB3E64-8A54-4C90-A3B0-EF12D8E668EF}"/>
    <dgm:cxn modelId="{92255A9A-E206-47A4-9A62-56AF97287AEA}" srcId="{3C406199-91B7-4D3D-ABAF-6042D3B6FE8D}" destId="{FE6ECE81-5472-416A-B6C4-18BD3B12DB38}" srcOrd="0" destOrd="0" parTransId="{5D839C8E-7FD6-4021-BC48-57C3E1FF513A}" sibTransId="{577B9268-880B-497E-87DA-23727F831561}"/>
    <dgm:cxn modelId="{DD9DFEE6-9B96-49FC-B6EE-006359A1B850}" type="presParOf" srcId="{89F8E136-CC25-4782-AEEC-4FF846379904}" destId="{E9BB6465-FC19-40F5-9C09-DA53AF3D6E7A}" srcOrd="0" destOrd="0" presId="urn:microsoft.com/office/officeart/2005/8/layout/process2"/>
    <dgm:cxn modelId="{784868D7-48E7-4318-A94D-C2EE62841C94}" type="presParOf" srcId="{89F8E136-CC25-4782-AEEC-4FF846379904}" destId="{6195E2D7-96E5-4F53-9CA8-225ED69ABB61}" srcOrd="1" destOrd="0" presId="urn:microsoft.com/office/officeart/2005/8/layout/process2"/>
    <dgm:cxn modelId="{DFB64B37-300B-4005-BFE6-1CBD326EBB24}" type="presParOf" srcId="{6195E2D7-96E5-4F53-9CA8-225ED69ABB61}" destId="{3E86890C-68F0-442E-BA35-D328F6E864AE}" srcOrd="0" destOrd="0" presId="urn:microsoft.com/office/officeart/2005/8/layout/process2"/>
    <dgm:cxn modelId="{19A52ACE-61D1-4E64-BCB4-E36423B01D05}" type="presParOf" srcId="{89F8E136-CC25-4782-AEEC-4FF846379904}" destId="{3A2DCF3C-6C7C-43E1-8ACD-4D16F54605AE}" srcOrd="2" destOrd="0" presId="urn:microsoft.com/office/officeart/2005/8/layout/process2"/>
    <dgm:cxn modelId="{0711B857-49BC-435F-9A77-8D3828B6D7A4}" type="presParOf" srcId="{89F8E136-CC25-4782-AEEC-4FF846379904}" destId="{E160389F-880D-46B5-BD45-8FD6F05C63A0}" srcOrd="3" destOrd="0" presId="urn:microsoft.com/office/officeart/2005/8/layout/process2"/>
    <dgm:cxn modelId="{B1ADFBF6-8FE3-4525-90CF-EF4D07315F27}" type="presParOf" srcId="{E160389F-880D-46B5-BD45-8FD6F05C63A0}" destId="{59A4D3EB-3037-437F-8802-1E1B18CEB2C0}" srcOrd="0" destOrd="0" presId="urn:microsoft.com/office/officeart/2005/8/layout/process2"/>
    <dgm:cxn modelId="{287C795B-C964-4602-A7F4-D8DC8DBDC76B}" type="presParOf" srcId="{89F8E136-CC25-4782-AEEC-4FF846379904}" destId="{6F4553A4-AB58-4CC5-B578-94729EE8B594}" srcOrd="4" destOrd="0" presId="urn:microsoft.com/office/officeart/2005/8/layout/process2"/>
    <dgm:cxn modelId="{93330E30-82EA-4656-AE4C-2B90A333C0CD}" type="presParOf" srcId="{89F8E136-CC25-4782-AEEC-4FF846379904}" destId="{654EC647-04FF-4F1F-938E-E7E91F102A60}" srcOrd="5" destOrd="0" presId="urn:microsoft.com/office/officeart/2005/8/layout/process2"/>
    <dgm:cxn modelId="{DCC769C8-793B-4EF5-ADD2-D1A66268FE76}" type="presParOf" srcId="{654EC647-04FF-4F1F-938E-E7E91F102A60}" destId="{50BCFCD8-B1F5-4AEE-8A45-F5EBCD4A935F}" srcOrd="0" destOrd="0" presId="urn:microsoft.com/office/officeart/2005/8/layout/process2"/>
    <dgm:cxn modelId="{1912E462-7F76-41F9-982E-12D9F2DA2709}" type="presParOf" srcId="{89F8E136-CC25-4782-AEEC-4FF846379904}" destId="{02B266ED-8146-406E-B5C9-577BE1580FCD}"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US"/>
        </a:p>
      </dgm:t>
    </dgm:pt>
    <dgm:pt modelId="{036EBCF0-1003-4EF0-8000-600F3974595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 Model Creation</a:t>
          </a:r>
          <a:endParaRPr lang="en-US" dirty="0"/>
        </a:p>
      </dgm:t>
    </dgm:pt>
    <dgm:pt modelId="{89262649-07FB-48B0-92E9-BC49929C1E9A}" type="parTrans" cxnId="{0C65BAA5-84A2-46C3-BC93-C1640FB47AC4}">
      <dgm:prSet/>
      <dgm:spPr/>
      <dgm:t>
        <a:bodyPr/>
        <a:lstStyle/>
        <a:p>
          <a:endParaRPr lang="en-US"/>
        </a:p>
      </dgm:t>
    </dgm:pt>
    <dgm:pt modelId="{7743EF43-B2C3-42FE-AEB2-843F159C3641}" type="sibTrans" cxnId="{0C65BAA5-84A2-46C3-BC93-C1640FB47AC4}">
      <dgm:prSet/>
      <dgm:spPr/>
      <dgm:t>
        <a:bodyPr/>
        <a:lstStyle/>
        <a:p>
          <a:endParaRPr lang="en-US"/>
        </a:p>
      </dgm:t>
    </dgm:pt>
    <dgm:pt modelId="{EE33B850-A005-4625-9E44-A5325A1902C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Content Distribution</a:t>
          </a:r>
          <a:endParaRPr lang="en-US" dirty="0"/>
        </a:p>
      </dgm:t>
    </dgm:pt>
    <dgm:pt modelId="{66ABF1FE-9374-4440-AC1D-FA0B2A0B0237}" type="parTrans" cxnId="{72C26D15-1820-488D-A4AC-205894F1B733}">
      <dgm:prSet/>
      <dgm:spPr/>
      <dgm:t>
        <a:bodyPr/>
        <a:lstStyle/>
        <a:p>
          <a:endParaRPr lang="en-US"/>
        </a:p>
      </dgm:t>
    </dgm:pt>
    <dgm:pt modelId="{7A0AC78A-71CD-4953-858E-D9A80AFC6728}" type="sibTrans" cxnId="{72C26D15-1820-488D-A4AC-205894F1B733}">
      <dgm:prSet/>
      <dgm:spPr/>
      <dgm:t>
        <a:bodyPr/>
        <a:lstStyle/>
        <a:p>
          <a:endParaRPr lang="en-US"/>
        </a:p>
      </dgm:t>
    </dgm:pt>
    <dgm:pt modelId="{60867659-C251-4BC2-99BE-05B7E21ED9EF}">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Application Installation</a:t>
          </a:r>
          <a:endParaRPr lang="en-US" dirty="0"/>
        </a:p>
      </dgm:t>
    </dgm:pt>
    <dgm:pt modelId="{339A86E6-DB44-4326-9851-96151BA0E048}" type="parTrans" cxnId="{CE468332-BEC4-4F5C-8448-29093DF9A009}">
      <dgm:prSet/>
      <dgm:spPr/>
      <dgm:t>
        <a:bodyPr/>
        <a:lstStyle/>
        <a:p>
          <a:endParaRPr lang="en-US"/>
        </a:p>
      </dgm:t>
    </dgm:pt>
    <dgm:pt modelId="{8644DA14-0184-46C6-8088-D564D4089884}" type="sibTrans" cxnId="{CE468332-BEC4-4F5C-8448-29093DF9A009}">
      <dgm:prSet/>
      <dgm:spPr/>
      <dgm:t>
        <a:bodyPr/>
        <a:lstStyle/>
        <a:p>
          <a:endParaRPr lang="en-US"/>
        </a:p>
      </dgm:t>
    </dgm:pt>
    <dgm:pt modelId="{8B8D26C6-C656-46B9-AC3E-4CFFD4B96D9C}">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Client Evaluation</a:t>
          </a:r>
          <a:endParaRPr lang="en-US" dirty="0"/>
        </a:p>
      </dgm:t>
    </dgm:pt>
    <dgm:pt modelId="{77736471-5F4C-4000-AC38-65C3C28E90C8}" type="parTrans" cxnId="{6C923E19-6322-4DA6-B8EB-787E83726643}">
      <dgm:prSet/>
      <dgm:spPr/>
      <dgm:t>
        <a:bodyPr/>
        <a:lstStyle/>
        <a:p>
          <a:endParaRPr lang="en-US"/>
        </a:p>
      </dgm:t>
    </dgm:pt>
    <dgm:pt modelId="{34648D28-C6EB-464C-8167-F7E45340D3B8}" type="sibTrans" cxnId="{6C923E19-6322-4DA6-B8EB-787E83726643}">
      <dgm:prSet/>
      <dgm:spPr/>
      <dgm:t>
        <a:bodyPr/>
        <a:lstStyle/>
        <a:p>
          <a:endParaRPr lang="en-US"/>
        </a:p>
      </dgm:t>
    </dgm:pt>
    <dgm:pt modelId="{C2B46798-2EEE-450A-9676-34EB37DD60C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Monitoring</a:t>
          </a:r>
          <a:endParaRPr lang="en-US" dirty="0"/>
        </a:p>
      </dgm:t>
    </dgm:pt>
    <dgm:pt modelId="{81D3F500-062A-433F-8CC2-9FD2CF287931}" type="parTrans" cxnId="{62074C20-AFFB-4DFA-9955-2FB4D7D9FF29}">
      <dgm:prSet/>
      <dgm:spPr/>
      <dgm:t>
        <a:bodyPr/>
        <a:lstStyle/>
        <a:p>
          <a:endParaRPr lang="en-US"/>
        </a:p>
      </dgm:t>
    </dgm:pt>
    <dgm:pt modelId="{8195204E-7D08-4053-85D7-D48428A4F323}" type="sibTrans" cxnId="{62074C20-AFFB-4DFA-9955-2FB4D7D9FF29}">
      <dgm:prSet/>
      <dgm:spPr/>
      <dgm:t>
        <a:bodyPr/>
        <a:lstStyle/>
        <a:p>
          <a:endParaRPr lang="en-US"/>
        </a:p>
      </dgm:t>
    </dgm:pt>
    <dgm:pt modelId="{6E13DE39-F0C6-49C4-91DC-17A0BE256E2D}">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Deploy</a:t>
          </a:r>
          <a:endParaRPr lang="en-US" dirty="0"/>
        </a:p>
      </dgm:t>
    </dgm:pt>
    <dgm:pt modelId="{4F5969FD-BB9C-4EEA-9383-3DD880ECB86C}" type="parTrans" cxnId="{EDA87612-65C3-46F2-8B5C-850A282A7A8D}">
      <dgm:prSet/>
      <dgm:spPr/>
      <dgm:t>
        <a:bodyPr/>
        <a:lstStyle/>
        <a:p>
          <a:endParaRPr lang="en-US"/>
        </a:p>
      </dgm:t>
    </dgm:pt>
    <dgm:pt modelId="{2A248649-E2FB-47BD-B936-B4BD495C3E5F}" type="sibTrans" cxnId="{EDA87612-65C3-46F2-8B5C-850A282A7A8D}">
      <dgm:prSet/>
      <dgm:spPr/>
      <dgm:t>
        <a:bodyPr/>
        <a:lstStyle/>
        <a:p>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5EF1BA13-567F-4951-9B74-31D0418D88FE}" type="pres">
      <dgm:prSet presAssocID="{60867659-C251-4BC2-99BE-05B7E21ED9EF}" presName="boxAndChildren" presStyleCnt="0"/>
      <dgm:spPr/>
    </dgm:pt>
    <dgm:pt modelId="{95F8282C-C716-4364-998B-7F2DEFEE60C4}" type="pres">
      <dgm:prSet presAssocID="{60867659-C251-4BC2-99BE-05B7E21ED9EF}" presName="parentTextBox" presStyleLbl="node1" presStyleIdx="0" presStyleCnt="6" custLinFactNeighborX="2564" custLinFactNeighborY="-3665"/>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1" presStyleCnt="6"/>
      <dgm:spPr/>
      <dgm:t>
        <a:bodyPr/>
        <a:lstStyle/>
        <a:p>
          <a:endParaRPr lang="en-US"/>
        </a:p>
      </dgm:t>
    </dgm:pt>
    <dgm:pt modelId="{01A08191-F052-4407-8414-F7BCE198D0ED}" type="pres">
      <dgm:prSet presAssocID="{8195204E-7D08-4053-85D7-D48428A4F323}" presName="sp" presStyleCnt="0"/>
      <dgm:spPr/>
    </dgm:pt>
    <dgm:pt modelId="{31A3379A-1B60-4E60-AF87-8FE6383295ED}" type="pres">
      <dgm:prSet presAssocID="{C2B46798-2EEE-450A-9676-34EB37DD60CF}" presName="arrowAndChildren" presStyleCnt="0"/>
      <dgm:spPr/>
    </dgm:pt>
    <dgm:pt modelId="{36FA9AC1-E858-4471-B4E6-098561D84216}" type="pres">
      <dgm:prSet presAssocID="{C2B46798-2EEE-450A-9676-34EB37DD60CF}" presName="parentTextArrow" presStyleLbl="node1" presStyleIdx="2" presStyleCnt="6"/>
      <dgm:spPr/>
      <dgm:t>
        <a:bodyPr/>
        <a:lstStyle/>
        <a:p>
          <a:endParaRPr lang="en-US"/>
        </a:p>
      </dgm:t>
    </dgm:pt>
    <dgm:pt modelId="{29B2274B-FC94-4079-A10B-1C88344158BA}" type="pres">
      <dgm:prSet presAssocID="{2A248649-E2FB-47BD-B936-B4BD495C3E5F}" presName="sp" presStyleCnt="0"/>
      <dgm:spPr/>
    </dgm:pt>
    <dgm:pt modelId="{32338893-5175-4A1A-AEDD-5156C3510380}" type="pres">
      <dgm:prSet presAssocID="{6E13DE39-F0C6-49C4-91DC-17A0BE256E2D}" presName="arrowAndChildren" presStyleCnt="0"/>
      <dgm:spPr/>
    </dgm:pt>
    <dgm:pt modelId="{BC7945D4-B4C9-4A7F-91EF-9207A1082887}" type="pres">
      <dgm:prSet presAssocID="{6E13DE39-F0C6-49C4-91DC-17A0BE256E2D}" presName="parentTextArrow" presStyleLbl="node1" presStyleIdx="3" presStyleCnt="6"/>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4" presStyleCnt="6"/>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5" presStyleCnt="6"/>
      <dgm:spPr/>
      <dgm:t>
        <a:bodyPr/>
        <a:lstStyle/>
        <a:p>
          <a:endParaRPr lang="en-US"/>
        </a:p>
      </dgm:t>
    </dgm:pt>
  </dgm:ptLst>
  <dgm:cxnLst>
    <dgm:cxn modelId="{60EB6BB2-9A38-4DBC-A0D2-EF423844133E}" type="presOf" srcId="{BECFF11D-654A-4BE2-A5BF-C444F787499E}" destId="{DA410E9D-BB35-4EF4-BCDF-F575D5ECD4DC}" srcOrd="0" destOrd="0" presId="urn:microsoft.com/office/officeart/2005/8/layout/process4"/>
    <dgm:cxn modelId="{CE468332-BEC4-4F5C-8448-29093DF9A009}" srcId="{BECFF11D-654A-4BE2-A5BF-C444F787499E}" destId="{60867659-C251-4BC2-99BE-05B7E21ED9EF}" srcOrd="5" destOrd="0" parTransId="{339A86E6-DB44-4326-9851-96151BA0E048}" sibTransId="{8644DA14-0184-46C6-8088-D564D4089884}"/>
    <dgm:cxn modelId="{0C65BAA5-84A2-46C3-BC93-C1640FB47AC4}" srcId="{BECFF11D-654A-4BE2-A5BF-C444F787499E}" destId="{036EBCF0-1003-4EF0-8000-600F39745956}" srcOrd="0" destOrd="0" parTransId="{89262649-07FB-48B0-92E9-BC49929C1E9A}" sibTransId="{7743EF43-B2C3-42FE-AEB2-843F159C3641}"/>
    <dgm:cxn modelId="{EDA87612-65C3-46F2-8B5C-850A282A7A8D}" srcId="{BECFF11D-654A-4BE2-A5BF-C444F787499E}" destId="{6E13DE39-F0C6-49C4-91DC-17A0BE256E2D}" srcOrd="2" destOrd="0" parTransId="{4F5969FD-BB9C-4EEA-9383-3DD880ECB86C}" sibTransId="{2A248649-E2FB-47BD-B936-B4BD495C3E5F}"/>
    <dgm:cxn modelId="{FC929CCE-5DBA-4415-9A74-5B2162D3C634}" type="presOf" srcId="{C2B46798-2EEE-450A-9676-34EB37DD60CF}" destId="{36FA9AC1-E858-4471-B4E6-098561D84216}" srcOrd="0" destOrd="0" presId="urn:microsoft.com/office/officeart/2005/8/layout/process4"/>
    <dgm:cxn modelId="{614F9DC3-7CDC-418D-8E54-27419648AA61}" type="presOf" srcId="{6E13DE39-F0C6-49C4-91DC-17A0BE256E2D}" destId="{BC7945D4-B4C9-4A7F-91EF-9207A1082887}" srcOrd="0" destOrd="0" presId="urn:microsoft.com/office/officeart/2005/8/layout/process4"/>
    <dgm:cxn modelId="{15A3DA6E-AE8C-43D3-8EB2-1CF8B15E2816}" type="presOf" srcId="{EE33B850-A005-4625-9E44-A5325A1902C6}" destId="{1CC662B5-2BA1-4F52-B012-D1ACB0010B9D}"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72C26D15-1820-488D-A4AC-205894F1B733}" srcId="{BECFF11D-654A-4BE2-A5BF-C444F787499E}" destId="{EE33B850-A005-4625-9E44-A5325A1902C6}" srcOrd="1" destOrd="0" parTransId="{66ABF1FE-9374-4440-AC1D-FA0B2A0B0237}" sibTransId="{7A0AC78A-71CD-4953-858E-D9A80AFC6728}"/>
    <dgm:cxn modelId="{70C43A77-14F3-40BC-B9EF-B45E736F547F}" type="presOf" srcId="{036EBCF0-1003-4EF0-8000-600F39745956}" destId="{8264379E-7986-471D-96B9-2F764C499D50}" srcOrd="0" destOrd="0" presId="urn:microsoft.com/office/officeart/2005/8/layout/process4"/>
    <dgm:cxn modelId="{3CFF6FB4-46F4-4D98-9CBA-507A39230217}" type="presOf" srcId="{60867659-C251-4BC2-99BE-05B7E21ED9EF}" destId="{95F8282C-C716-4364-998B-7F2DEFEE60C4}" srcOrd="0" destOrd="0" presId="urn:microsoft.com/office/officeart/2005/8/layout/process4"/>
    <dgm:cxn modelId="{943A48FD-4D14-4561-92C7-89538231E127}" type="presOf" srcId="{8B8D26C6-C656-46B9-AC3E-4CFFD4B96D9C}" destId="{2917314C-A08E-483C-BD2A-BDFA8094C53E}" srcOrd="0" destOrd="0" presId="urn:microsoft.com/office/officeart/2005/8/layout/process4"/>
    <dgm:cxn modelId="{6C923E19-6322-4DA6-B8EB-787E83726643}" srcId="{BECFF11D-654A-4BE2-A5BF-C444F787499E}" destId="{8B8D26C6-C656-46B9-AC3E-4CFFD4B96D9C}" srcOrd="4" destOrd="0" parTransId="{77736471-5F4C-4000-AC38-65C3C28E90C8}" sibTransId="{34648D28-C6EB-464C-8167-F7E45340D3B8}"/>
    <dgm:cxn modelId="{53CF0E50-2B55-408F-9445-4C763F1D8757}" type="presParOf" srcId="{DA410E9D-BB35-4EF4-BCDF-F575D5ECD4DC}" destId="{5EF1BA13-567F-4951-9B74-31D0418D88FE}" srcOrd="0" destOrd="0" presId="urn:microsoft.com/office/officeart/2005/8/layout/process4"/>
    <dgm:cxn modelId="{3E98B24D-2C4B-489E-B13B-198CAC85F774}" type="presParOf" srcId="{5EF1BA13-567F-4951-9B74-31D0418D88FE}" destId="{95F8282C-C716-4364-998B-7F2DEFEE60C4}" srcOrd="0" destOrd="0" presId="urn:microsoft.com/office/officeart/2005/8/layout/process4"/>
    <dgm:cxn modelId="{71CF542D-71C4-4299-AA1A-F2D99BE334FC}" type="presParOf" srcId="{DA410E9D-BB35-4EF4-BCDF-F575D5ECD4DC}" destId="{D87A9CE8-4309-4C77-836F-E5A35F8181E4}" srcOrd="1" destOrd="0" presId="urn:microsoft.com/office/officeart/2005/8/layout/process4"/>
    <dgm:cxn modelId="{6EA4C764-89BD-4759-9093-D85C7D9AEF51}" type="presParOf" srcId="{DA410E9D-BB35-4EF4-BCDF-F575D5ECD4DC}" destId="{B0D1E871-BF39-400B-B016-F346484A53AC}" srcOrd="2" destOrd="0" presId="urn:microsoft.com/office/officeart/2005/8/layout/process4"/>
    <dgm:cxn modelId="{D281E979-A189-40D3-B0C4-928850317A4D}" type="presParOf" srcId="{B0D1E871-BF39-400B-B016-F346484A53AC}" destId="{2917314C-A08E-483C-BD2A-BDFA8094C53E}" srcOrd="0" destOrd="0" presId="urn:microsoft.com/office/officeart/2005/8/layout/process4"/>
    <dgm:cxn modelId="{B2313486-C780-43DA-BE1D-544E3F196658}" type="presParOf" srcId="{DA410E9D-BB35-4EF4-BCDF-F575D5ECD4DC}" destId="{01A08191-F052-4407-8414-F7BCE198D0ED}" srcOrd="3" destOrd="0" presId="urn:microsoft.com/office/officeart/2005/8/layout/process4"/>
    <dgm:cxn modelId="{F9A4849E-87DF-4028-A9AD-DCF4175DA86D}" type="presParOf" srcId="{DA410E9D-BB35-4EF4-BCDF-F575D5ECD4DC}" destId="{31A3379A-1B60-4E60-AF87-8FE6383295ED}" srcOrd="4" destOrd="0" presId="urn:microsoft.com/office/officeart/2005/8/layout/process4"/>
    <dgm:cxn modelId="{C71637FE-0430-4F76-9224-2347BB30D877}" type="presParOf" srcId="{31A3379A-1B60-4E60-AF87-8FE6383295ED}" destId="{36FA9AC1-E858-4471-B4E6-098561D84216}" srcOrd="0" destOrd="0" presId="urn:microsoft.com/office/officeart/2005/8/layout/process4"/>
    <dgm:cxn modelId="{0826C28B-9961-4E6E-9B6A-A95108AA9BFE}" type="presParOf" srcId="{DA410E9D-BB35-4EF4-BCDF-F575D5ECD4DC}" destId="{29B2274B-FC94-4079-A10B-1C88344158BA}" srcOrd="5" destOrd="0" presId="urn:microsoft.com/office/officeart/2005/8/layout/process4"/>
    <dgm:cxn modelId="{72B43EB4-3264-48B4-A61F-F610DA0F03CD}" type="presParOf" srcId="{DA410E9D-BB35-4EF4-BCDF-F575D5ECD4DC}" destId="{32338893-5175-4A1A-AEDD-5156C3510380}" srcOrd="6" destOrd="0" presId="urn:microsoft.com/office/officeart/2005/8/layout/process4"/>
    <dgm:cxn modelId="{BE96C64F-2C80-4930-8070-8DD54B0D44DF}" type="presParOf" srcId="{32338893-5175-4A1A-AEDD-5156C3510380}" destId="{BC7945D4-B4C9-4A7F-91EF-9207A1082887}" srcOrd="0" destOrd="0" presId="urn:microsoft.com/office/officeart/2005/8/layout/process4"/>
    <dgm:cxn modelId="{D53084E3-E5E5-4479-A9A9-321285C53FB6}" type="presParOf" srcId="{DA410E9D-BB35-4EF4-BCDF-F575D5ECD4DC}" destId="{32999843-D3BC-4318-9F17-8B5A70BC868F}" srcOrd="7" destOrd="0" presId="urn:microsoft.com/office/officeart/2005/8/layout/process4"/>
    <dgm:cxn modelId="{231C0DB6-6D61-4B7B-8DCC-79F70B7BEC69}" type="presParOf" srcId="{DA410E9D-BB35-4EF4-BCDF-F575D5ECD4DC}" destId="{64285845-5698-41F3-86E9-E5982A62AC77}" srcOrd="8" destOrd="0" presId="urn:microsoft.com/office/officeart/2005/8/layout/process4"/>
    <dgm:cxn modelId="{A1088485-9CDF-4332-9CD0-7F636B595888}" type="presParOf" srcId="{64285845-5698-41F3-86E9-E5982A62AC77}" destId="{1CC662B5-2BA1-4F52-B012-D1ACB0010B9D}" srcOrd="0" destOrd="0" presId="urn:microsoft.com/office/officeart/2005/8/layout/process4"/>
    <dgm:cxn modelId="{029C6BB8-B07A-4A1E-BBC1-EE73D4CC4399}" type="presParOf" srcId="{DA410E9D-BB35-4EF4-BCDF-F575D5ECD4DC}" destId="{0A8E1A7E-CAA5-406C-BB54-5D6D440D4D0A}" srcOrd="9" destOrd="0" presId="urn:microsoft.com/office/officeart/2005/8/layout/process4"/>
    <dgm:cxn modelId="{8A1B00AE-9879-4661-A0A8-44CC450EB21E}" type="presParOf" srcId="{DA410E9D-BB35-4EF4-BCDF-F575D5ECD4DC}" destId="{63F0EEA3-3DE9-4695-9A0C-E1840B764BF6}" srcOrd="10" destOrd="0" presId="urn:microsoft.com/office/officeart/2005/8/layout/process4"/>
    <dgm:cxn modelId="{C39451F4-C6A9-4A15-8208-5DF91D4FB03E}"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5E5F1B-2510-4AE5-830C-4B47C027C663}" type="doc">
      <dgm:prSet loTypeId="urn:microsoft.com/office/officeart/2005/8/layout/process2" loCatId="process" qsTypeId="urn:microsoft.com/office/officeart/2005/8/quickstyle/simple1" qsCatId="simple" csTypeId="urn:microsoft.com/office/officeart/2005/8/colors/accent1_2" csCatId="accent1" phldr="1"/>
      <dgm:spPr/>
    </dgm:pt>
    <dgm:pt modelId="{E1FBDCED-4D6C-4031-BB1B-C56A9849B8D8}">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Target application to Melissa as available</a:t>
          </a:r>
          <a:endParaRPr lang="en-US" dirty="0"/>
        </a:p>
      </dgm:t>
    </dgm:pt>
    <dgm:pt modelId="{CD95207C-7B7E-4E5B-92A4-C23A616DA33A}" type="parTrans" cxnId="{B5221B1E-9E1A-4ADE-A985-14A4946B84A9}">
      <dgm:prSet/>
      <dgm:spPr/>
      <dgm:t>
        <a:bodyPr/>
        <a:lstStyle/>
        <a:p>
          <a:endParaRPr lang="en-US"/>
        </a:p>
      </dgm:t>
    </dgm:pt>
    <dgm:pt modelId="{81DB3E64-8A54-4C90-A3B0-EF12D8E668EF}" type="sibTrans" cxnId="{B5221B1E-9E1A-4ADE-A985-14A4946B84A9}">
      <dgm:prSet/>
      <dgm:spPr/>
      <dgm:t>
        <a:bodyPr/>
        <a:lstStyle/>
        <a:p>
          <a:endParaRPr lang="en-US"/>
        </a:p>
      </dgm:t>
    </dgm:pt>
    <dgm:pt modelId="{139FD47F-F17B-450A-854F-A9820500ED18}">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dirty="0" smtClean="0"/>
            <a:t>Target application to Melissa as available, where Project “requires approval”</a:t>
          </a:r>
        </a:p>
      </dgm:t>
    </dgm:pt>
    <dgm:pt modelId="{D316D6FC-A720-4E33-AFF1-1D5F9156253D}" type="parTrans" cxnId="{B2063E8F-C8A1-4BDB-9C4F-57F1AAD9D57D}">
      <dgm:prSet/>
      <dgm:spPr/>
      <dgm:t>
        <a:bodyPr/>
        <a:lstStyle/>
        <a:p>
          <a:endParaRPr lang="en-US"/>
        </a:p>
      </dgm:t>
    </dgm:pt>
    <dgm:pt modelId="{1A4231BA-0480-4324-9FB6-6CCC03F0CE69}" type="sibTrans" cxnId="{B2063E8F-C8A1-4BDB-9C4F-57F1AAD9D57D}">
      <dgm:prSet/>
      <dgm:spPr/>
      <dgm:t>
        <a:bodyPr/>
        <a:lstStyle/>
        <a:p>
          <a:endParaRPr lang="en-US"/>
        </a:p>
      </dgm:t>
    </dgm:pt>
    <dgm:pt modelId="{A016D902-F92A-4F23-BA5B-DC5C7C66E73E}">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dirty="0" smtClean="0"/>
            <a:t>Melissa requests application and is approved</a:t>
          </a:r>
        </a:p>
      </dgm:t>
    </dgm:pt>
    <dgm:pt modelId="{6C3CD040-4081-44B8-BD6F-726E4EA719E2}" type="parTrans" cxnId="{7AE3895E-7652-4B0B-98C6-0F268CC63DB6}">
      <dgm:prSet/>
      <dgm:spPr/>
      <dgm:t>
        <a:bodyPr/>
        <a:lstStyle/>
        <a:p>
          <a:endParaRPr lang="en-US"/>
        </a:p>
      </dgm:t>
    </dgm:pt>
    <dgm:pt modelId="{2FBE829B-525F-44E4-B0B2-81CD61E6D8F2}" type="sibTrans" cxnId="{7AE3895E-7652-4B0B-98C6-0F268CC63DB6}">
      <dgm:prSet/>
      <dgm:spPr/>
      <dgm:t>
        <a:bodyPr/>
        <a:lstStyle/>
        <a:p>
          <a:endParaRPr lang="en-US"/>
        </a:p>
      </dgm:t>
    </dgm:pt>
    <dgm:pt modelId="{9163C618-27DC-4068-87BB-81218F6B2C3E}">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dirty="0" smtClean="0"/>
            <a:t>Melissa installs application</a:t>
          </a:r>
        </a:p>
      </dgm:t>
    </dgm:pt>
    <dgm:pt modelId="{2B1AA797-E019-4C40-93DB-0FB7D2398B05}" type="parTrans" cxnId="{0E78E1B4-3F69-4E8C-A8F0-EE8FAEFA79EF}">
      <dgm:prSet/>
      <dgm:spPr/>
      <dgm:t>
        <a:bodyPr/>
        <a:lstStyle/>
        <a:p>
          <a:endParaRPr lang="en-US"/>
        </a:p>
      </dgm:t>
    </dgm:pt>
    <dgm:pt modelId="{A2F60ACC-33EC-4174-91BF-943EC3289A21}" type="sibTrans" cxnId="{0E78E1B4-3F69-4E8C-A8F0-EE8FAEFA79EF}">
      <dgm:prSet/>
      <dgm:spPr/>
      <dgm:t>
        <a:bodyPr/>
        <a:lstStyle/>
        <a:p>
          <a:endParaRPr lang="en-US"/>
        </a:p>
      </dgm:t>
    </dgm:pt>
    <dgm:pt modelId="{89F8E136-CC25-4782-AEEC-4FF846379904}" type="pres">
      <dgm:prSet presAssocID="{075E5F1B-2510-4AE5-830C-4B47C027C663}" presName="linearFlow" presStyleCnt="0">
        <dgm:presLayoutVars>
          <dgm:resizeHandles val="exact"/>
        </dgm:presLayoutVars>
      </dgm:prSet>
      <dgm:spPr/>
    </dgm:pt>
    <dgm:pt modelId="{E9BB6465-FC19-40F5-9C09-DA53AF3D6E7A}" type="pres">
      <dgm:prSet presAssocID="{E1FBDCED-4D6C-4031-BB1B-C56A9849B8D8}" presName="node" presStyleLbl="node1" presStyleIdx="0" presStyleCnt="4" custScaleX="99415">
        <dgm:presLayoutVars>
          <dgm:bulletEnabled val="1"/>
        </dgm:presLayoutVars>
      </dgm:prSet>
      <dgm:spPr/>
      <dgm:t>
        <a:bodyPr/>
        <a:lstStyle/>
        <a:p>
          <a:endParaRPr lang="en-US"/>
        </a:p>
      </dgm:t>
    </dgm:pt>
    <dgm:pt modelId="{6195E2D7-96E5-4F53-9CA8-225ED69ABB61}" type="pres">
      <dgm:prSet presAssocID="{81DB3E64-8A54-4C90-A3B0-EF12D8E668EF}" presName="sibTrans" presStyleLbl="sibTrans2D1" presStyleIdx="0" presStyleCnt="3"/>
      <dgm:spPr/>
      <dgm:t>
        <a:bodyPr/>
        <a:lstStyle/>
        <a:p>
          <a:endParaRPr lang="en-US"/>
        </a:p>
      </dgm:t>
    </dgm:pt>
    <dgm:pt modelId="{3E86890C-68F0-442E-BA35-D328F6E864AE}" type="pres">
      <dgm:prSet presAssocID="{81DB3E64-8A54-4C90-A3B0-EF12D8E668EF}" presName="connectorText" presStyleLbl="sibTrans2D1" presStyleIdx="0" presStyleCnt="3"/>
      <dgm:spPr/>
      <dgm:t>
        <a:bodyPr/>
        <a:lstStyle/>
        <a:p>
          <a:endParaRPr lang="en-US"/>
        </a:p>
      </dgm:t>
    </dgm:pt>
    <dgm:pt modelId="{4EDC29E0-D2F4-42E6-A37F-6320E39B17CA}" type="pres">
      <dgm:prSet presAssocID="{139FD47F-F17B-450A-854F-A9820500ED18}" presName="node" presStyleLbl="node1" presStyleIdx="1" presStyleCnt="4" custScaleX="99415">
        <dgm:presLayoutVars>
          <dgm:bulletEnabled val="1"/>
        </dgm:presLayoutVars>
      </dgm:prSet>
      <dgm:spPr/>
      <dgm:t>
        <a:bodyPr/>
        <a:lstStyle/>
        <a:p>
          <a:endParaRPr lang="en-US"/>
        </a:p>
      </dgm:t>
    </dgm:pt>
    <dgm:pt modelId="{245DD84E-42AD-47E0-930C-80D1A98B675F}" type="pres">
      <dgm:prSet presAssocID="{1A4231BA-0480-4324-9FB6-6CCC03F0CE69}" presName="sibTrans" presStyleLbl="sibTrans2D1" presStyleIdx="1" presStyleCnt="3"/>
      <dgm:spPr/>
      <dgm:t>
        <a:bodyPr/>
        <a:lstStyle/>
        <a:p>
          <a:endParaRPr lang="en-US"/>
        </a:p>
      </dgm:t>
    </dgm:pt>
    <dgm:pt modelId="{BA7F98AE-4D4E-4B07-B7D6-D3A5EF5A0783}" type="pres">
      <dgm:prSet presAssocID="{1A4231BA-0480-4324-9FB6-6CCC03F0CE69}" presName="connectorText" presStyleLbl="sibTrans2D1" presStyleIdx="1" presStyleCnt="3"/>
      <dgm:spPr/>
      <dgm:t>
        <a:bodyPr/>
        <a:lstStyle/>
        <a:p>
          <a:endParaRPr lang="en-US"/>
        </a:p>
      </dgm:t>
    </dgm:pt>
    <dgm:pt modelId="{924777F8-4E88-4597-AA66-73DE10585EF0}" type="pres">
      <dgm:prSet presAssocID="{A016D902-F92A-4F23-BA5B-DC5C7C66E73E}" presName="node" presStyleLbl="node1" presStyleIdx="2" presStyleCnt="4" custScaleX="99415">
        <dgm:presLayoutVars>
          <dgm:bulletEnabled val="1"/>
        </dgm:presLayoutVars>
      </dgm:prSet>
      <dgm:spPr/>
      <dgm:t>
        <a:bodyPr/>
        <a:lstStyle/>
        <a:p>
          <a:endParaRPr lang="en-US"/>
        </a:p>
      </dgm:t>
    </dgm:pt>
    <dgm:pt modelId="{DB2F31D9-F244-4CBE-A61F-313134AFC09B}" type="pres">
      <dgm:prSet presAssocID="{2FBE829B-525F-44E4-B0B2-81CD61E6D8F2}" presName="sibTrans" presStyleLbl="sibTrans2D1" presStyleIdx="2" presStyleCnt="3"/>
      <dgm:spPr/>
      <dgm:t>
        <a:bodyPr/>
        <a:lstStyle/>
        <a:p>
          <a:endParaRPr lang="en-US"/>
        </a:p>
      </dgm:t>
    </dgm:pt>
    <dgm:pt modelId="{A7D8E45C-FEF9-4F7E-BEF0-22193C603328}" type="pres">
      <dgm:prSet presAssocID="{2FBE829B-525F-44E4-B0B2-81CD61E6D8F2}" presName="connectorText" presStyleLbl="sibTrans2D1" presStyleIdx="2" presStyleCnt="3"/>
      <dgm:spPr/>
      <dgm:t>
        <a:bodyPr/>
        <a:lstStyle/>
        <a:p>
          <a:endParaRPr lang="en-US"/>
        </a:p>
      </dgm:t>
    </dgm:pt>
    <dgm:pt modelId="{C0458368-841C-42EF-B081-FE1A3EB075DE}" type="pres">
      <dgm:prSet presAssocID="{9163C618-27DC-4068-87BB-81218F6B2C3E}" presName="node" presStyleLbl="node1" presStyleIdx="3" presStyleCnt="4" custScaleX="99415">
        <dgm:presLayoutVars>
          <dgm:bulletEnabled val="1"/>
        </dgm:presLayoutVars>
      </dgm:prSet>
      <dgm:spPr/>
      <dgm:t>
        <a:bodyPr/>
        <a:lstStyle/>
        <a:p>
          <a:endParaRPr lang="en-US"/>
        </a:p>
      </dgm:t>
    </dgm:pt>
  </dgm:ptLst>
  <dgm:cxnLst>
    <dgm:cxn modelId="{FCF8D92A-C390-4E6B-9FA4-BD26D80D1D65}" type="presOf" srcId="{1A4231BA-0480-4324-9FB6-6CCC03F0CE69}" destId="{245DD84E-42AD-47E0-930C-80D1A98B675F}" srcOrd="0" destOrd="0" presId="urn:microsoft.com/office/officeart/2005/8/layout/process2"/>
    <dgm:cxn modelId="{6C266B0C-7BF8-4341-B855-078940A11A0C}" type="presOf" srcId="{075E5F1B-2510-4AE5-830C-4B47C027C663}" destId="{89F8E136-CC25-4782-AEEC-4FF846379904}" srcOrd="0" destOrd="0" presId="urn:microsoft.com/office/officeart/2005/8/layout/process2"/>
    <dgm:cxn modelId="{ED164D63-CEA9-4700-96BD-A7827CE22B86}" type="presOf" srcId="{9163C618-27DC-4068-87BB-81218F6B2C3E}" destId="{C0458368-841C-42EF-B081-FE1A3EB075DE}" srcOrd="0" destOrd="0" presId="urn:microsoft.com/office/officeart/2005/8/layout/process2"/>
    <dgm:cxn modelId="{0E78E1B4-3F69-4E8C-A8F0-EE8FAEFA79EF}" srcId="{075E5F1B-2510-4AE5-830C-4B47C027C663}" destId="{9163C618-27DC-4068-87BB-81218F6B2C3E}" srcOrd="3" destOrd="0" parTransId="{2B1AA797-E019-4C40-93DB-0FB7D2398B05}" sibTransId="{A2F60ACC-33EC-4174-91BF-943EC3289A21}"/>
    <dgm:cxn modelId="{B2063E8F-C8A1-4BDB-9C4F-57F1AAD9D57D}" srcId="{075E5F1B-2510-4AE5-830C-4B47C027C663}" destId="{139FD47F-F17B-450A-854F-A9820500ED18}" srcOrd="1" destOrd="0" parTransId="{D316D6FC-A720-4E33-AFF1-1D5F9156253D}" sibTransId="{1A4231BA-0480-4324-9FB6-6CCC03F0CE69}"/>
    <dgm:cxn modelId="{FB32500D-8F5F-4888-8267-DB94856DA4ED}" type="presOf" srcId="{2FBE829B-525F-44E4-B0B2-81CD61E6D8F2}" destId="{DB2F31D9-F244-4CBE-A61F-313134AFC09B}" srcOrd="0" destOrd="0" presId="urn:microsoft.com/office/officeart/2005/8/layout/process2"/>
    <dgm:cxn modelId="{049D5BD0-D349-4F9E-9D21-3C74EE3DE5E5}" type="presOf" srcId="{A016D902-F92A-4F23-BA5B-DC5C7C66E73E}" destId="{924777F8-4E88-4597-AA66-73DE10585EF0}" srcOrd="0" destOrd="0" presId="urn:microsoft.com/office/officeart/2005/8/layout/process2"/>
    <dgm:cxn modelId="{88BE334D-6C74-4C39-B695-05B31B79044C}" type="presOf" srcId="{1A4231BA-0480-4324-9FB6-6CCC03F0CE69}" destId="{BA7F98AE-4D4E-4B07-B7D6-D3A5EF5A0783}" srcOrd="1" destOrd="0" presId="urn:microsoft.com/office/officeart/2005/8/layout/process2"/>
    <dgm:cxn modelId="{5BA91886-AEDE-4E52-8D98-08231C37063B}" type="presOf" srcId="{E1FBDCED-4D6C-4031-BB1B-C56A9849B8D8}" destId="{E9BB6465-FC19-40F5-9C09-DA53AF3D6E7A}" srcOrd="0" destOrd="0" presId="urn:microsoft.com/office/officeart/2005/8/layout/process2"/>
    <dgm:cxn modelId="{ABB3EE67-E342-4298-A135-83C1ED60134E}" type="presOf" srcId="{2FBE829B-525F-44E4-B0B2-81CD61E6D8F2}" destId="{A7D8E45C-FEF9-4F7E-BEF0-22193C603328}" srcOrd="1" destOrd="0" presId="urn:microsoft.com/office/officeart/2005/8/layout/process2"/>
    <dgm:cxn modelId="{2DFB8426-7F5B-43E6-9495-B39764B48566}" type="presOf" srcId="{139FD47F-F17B-450A-854F-A9820500ED18}" destId="{4EDC29E0-D2F4-42E6-A37F-6320E39B17CA}" srcOrd="0" destOrd="0" presId="urn:microsoft.com/office/officeart/2005/8/layout/process2"/>
    <dgm:cxn modelId="{B5221B1E-9E1A-4ADE-A985-14A4946B84A9}" srcId="{075E5F1B-2510-4AE5-830C-4B47C027C663}" destId="{E1FBDCED-4D6C-4031-BB1B-C56A9849B8D8}" srcOrd="0" destOrd="0" parTransId="{CD95207C-7B7E-4E5B-92A4-C23A616DA33A}" sibTransId="{81DB3E64-8A54-4C90-A3B0-EF12D8E668EF}"/>
    <dgm:cxn modelId="{E0482DC9-2B36-43BD-B74A-EBC49EADE416}" type="presOf" srcId="{81DB3E64-8A54-4C90-A3B0-EF12D8E668EF}" destId="{6195E2D7-96E5-4F53-9CA8-225ED69ABB61}" srcOrd="0" destOrd="0" presId="urn:microsoft.com/office/officeart/2005/8/layout/process2"/>
    <dgm:cxn modelId="{7AE3895E-7652-4B0B-98C6-0F268CC63DB6}" srcId="{075E5F1B-2510-4AE5-830C-4B47C027C663}" destId="{A016D902-F92A-4F23-BA5B-DC5C7C66E73E}" srcOrd="2" destOrd="0" parTransId="{6C3CD040-4081-44B8-BD6F-726E4EA719E2}" sibTransId="{2FBE829B-525F-44E4-B0B2-81CD61E6D8F2}"/>
    <dgm:cxn modelId="{C66078B0-F79D-4756-84F3-E3B90E8AE83D}" type="presOf" srcId="{81DB3E64-8A54-4C90-A3B0-EF12D8E668EF}" destId="{3E86890C-68F0-442E-BA35-D328F6E864AE}" srcOrd="1" destOrd="0" presId="urn:microsoft.com/office/officeart/2005/8/layout/process2"/>
    <dgm:cxn modelId="{240E880A-B420-4501-B590-B76901E370D0}" type="presParOf" srcId="{89F8E136-CC25-4782-AEEC-4FF846379904}" destId="{E9BB6465-FC19-40F5-9C09-DA53AF3D6E7A}" srcOrd="0" destOrd="0" presId="urn:microsoft.com/office/officeart/2005/8/layout/process2"/>
    <dgm:cxn modelId="{B6496109-7869-4C46-83D5-9C9A2E030A49}" type="presParOf" srcId="{89F8E136-CC25-4782-AEEC-4FF846379904}" destId="{6195E2D7-96E5-4F53-9CA8-225ED69ABB61}" srcOrd="1" destOrd="0" presId="urn:microsoft.com/office/officeart/2005/8/layout/process2"/>
    <dgm:cxn modelId="{74488F06-2ACF-4227-8CAE-CF204A2FB1FF}" type="presParOf" srcId="{6195E2D7-96E5-4F53-9CA8-225ED69ABB61}" destId="{3E86890C-68F0-442E-BA35-D328F6E864AE}" srcOrd="0" destOrd="0" presId="urn:microsoft.com/office/officeart/2005/8/layout/process2"/>
    <dgm:cxn modelId="{78A5622D-9E5B-45ED-A646-C094414DE584}" type="presParOf" srcId="{89F8E136-CC25-4782-AEEC-4FF846379904}" destId="{4EDC29E0-D2F4-42E6-A37F-6320E39B17CA}" srcOrd="2" destOrd="0" presId="urn:microsoft.com/office/officeart/2005/8/layout/process2"/>
    <dgm:cxn modelId="{E7A3D230-8DEA-42F4-8CD7-F7C197A895D0}" type="presParOf" srcId="{89F8E136-CC25-4782-AEEC-4FF846379904}" destId="{245DD84E-42AD-47E0-930C-80D1A98B675F}" srcOrd="3" destOrd="0" presId="urn:microsoft.com/office/officeart/2005/8/layout/process2"/>
    <dgm:cxn modelId="{64AA1672-0DD8-4748-9642-4B2AC884DACE}" type="presParOf" srcId="{245DD84E-42AD-47E0-930C-80D1A98B675F}" destId="{BA7F98AE-4D4E-4B07-B7D6-D3A5EF5A0783}" srcOrd="0" destOrd="0" presId="urn:microsoft.com/office/officeart/2005/8/layout/process2"/>
    <dgm:cxn modelId="{231E3C21-494F-4DAA-AC04-479794EDBF9F}" type="presParOf" srcId="{89F8E136-CC25-4782-AEEC-4FF846379904}" destId="{924777F8-4E88-4597-AA66-73DE10585EF0}" srcOrd="4" destOrd="0" presId="urn:microsoft.com/office/officeart/2005/8/layout/process2"/>
    <dgm:cxn modelId="{E440D32D-502B-4199-8BEF-2B35F0C9AC3F}" type="presParOf" srcId="{89F8E136-CC25-4782-AEEC-4FF846379904}" destId="{DB2F31D9-F244-4CBE-A61F-313134AFC09B}" srcOrd="5" destOrd="0" presId="urn:microsoft.com/office/officeart/2005/8/layout/process2"/>
    <dgm:cxn modelId="{A2156CF6-1EC3-4D43-A687-A14D41E10D9F}" type="presParOf" srcId="{DB2F31D9-F244-4CBE-A61F-313134AFC09B}" destId="{A7D8E45C-FEF9-4F7E-BEF0-22193C603328}" srcOrd="0" destOrd="0" presId="urn:microsoft.com/office/officeart/2005/8/layout/process2"/>
    <dgm:cxn modelId="{58E051C6-F86C-4542-B545-5E4772BDA3EA}" type="presParOf" srcId="{89F8E136-CC25-4782-AEEC-4FF846379904}" destId="{C0458368-841C-42EF-B081-FE1A3EB075DE}"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US"/>
        </a:p>
      </dgm:t>
    </dgm:pt>
    <dgm:pt modelId="{036EBCF0-1003-4EF0-8000-600F3974595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 Model Creation</a:t>
          </a:r>
          <a:endParaRPr lang="en-US" dirty="0"/>
        </a:p>
      </dgm:t>
    </dgm:pt>
    <dgm:pt modelId="{89262649-07FB-48B0-92E9-BC49929C1E9A}" type="parTrans" cxnId="{0C65BAA5-84A2-46C3-BC93-C1640FB47AC4}">
      <dgm:prSet/>
      <dgm:spPr/>
      <dgm:t>
        <a:bodyPr/>
        <a:lstStyle/>
        <a:p>
          <a:endParaRPr lang="en-US"/>
        </a:p>
      </dgm:t>
    </dgm:pt>
    <dgm:pt modelId="{7743EF43-B2C3-42FE-AEB2-843F159C3641}" type="sibTrans" cxnId="{0C65BAA5-84A2-46C3-BC93-C1640FB47AC4}">
      <dgm:prSet/>
      <dgm:spPr/>
      <dgm:t>
        <a:bodyPr/>
        <a:lstStyle/>
        <a:p>
          <a:endParaRPr lang="en-US"/>
        </a:p>
      </dgm:t>
    </dgm:pt>
    <dgm:pt modelId="{EE33B850-A005-4625-9E44-A5325A1902C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Content Distribution</a:t>
          </a:r>
          <a:endParaRPr lang="en-US" dirty="0"/>
        </a:p>
      </dgm:t>
    </dgm:pt>
    <dgm:pt modelId="{66ABF1FE-9374-4440-AC1D-FA0B2A0B0237}" type="parTrans" cxnId="{72C26D15-1820-488D-A4AC-205894F1B733}">
      <dgm:prSet/>
      <dgm:spPr/>
      <dgm:t>
        <a:bodyPr/>
        <a:lstStyle/>
        <a:p>
          <a:endParaRPr lang="en-US"/>
        </a:p>
      </dgm:t>
    </dgm:pt>
    <dgm:pt modelId="{7A0AC78A-71CD-4953-858E-D9A80AFC6728}" type="sibTrans" cxnId="{72C26D15-1820-488D-A4AC-205894F1B733}">
      <dgm:prSet/>
      <dgm:spPr/>
      <dgm:t>
        <a:bodyPr/>
        <a:lstStyle/>
        <a:p>
          <a:endParaRPr lang="en-US"/>
        </a:p>
      </dgm:t>
    </dgm:pt>
    <dgm:pt modelId="{15A6AFB8-729A-4C1B-8756-666CD64B36E3}">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Deploy</a:t>
          </a:r>
          <a:endParaRPr lang="en-US" dirty="0"/>
        </a:p>
      </dgm:t>
    </dgm:pt>
    <dgm:pt modelId="{59FCFF24-3507-4455-9BD7-D681A6E38C07}" type="parTrans" cxnId="{E5D8133A-0986-408F-BF01-8E1BBC6A8A1A}">
      <dgm:prSet/>
      <dgm:spPr/>
      <dgm:t>
        <a:bodyPr/>
        <a:lstStyle/>
        <a:p>
          <a:endParaRPr lang="en-US"/>
        </a:p>
      </dgm:t>
    </dgm:pt>
    <dgm:pt modelId="{091A73DE-979E-43D0-9F3E-CB478FE0D22C}" type="sibTrans" cxnId="{E5D8133A-0986-408F-BF01-8E1BBC6A8A1A}">
      <dgm:prSet/>
      <dgm:spPr/>
      <dgm:t>
        <a:bodyPr/>
        <a:lstStyle/>
        <a:p>
          <a:endParaRPr lang="en-US"/>
        </a:p>
      </dgm:t>
    </dgm:pt>
    <dgm:pt modelId="{60867659-C251-4BC2-99BE-05B7E21ED9EF}">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Application Installation</a:t>
          </a:r>
          <a:endParaRPr lang="en-US" dirty="0"/>
        </a:p>
      </dgm:t>
    </dgm:pt>
    <dgm:pt modelId="{339A86E6-DB44-4326-9851-96151BA0E048}" type="parTrans" cxnId="{CE468332-BEC4-4F5C-8448-29093DF9A009}">
      <dgm:prSet/>
      <dgm:spPr/>
      <dgm:t>
        <a:bodyPr/>
        <a:lstStyle/>
        <a:p>
          <a:endParaRPr lang="en-US"/>
        </a:p>
      </dgm:t>
    </dgm:pt>
    <dgm:pt modelId="{8644DA14-0184-46C6-8088-D564D4089884}" type="sibTrans" cxnId="{CE468332-BEC4-4F5C-8448-29093DF9A009}">
      <dgm:prSet/>
      <dgm:spPr/>
      <dgm:t>
        <a:bodyPr/>
        <a:lstStyle/>
        <a:p>
          <a:endParaRPr lang="en-US"/>
        </a:p>
      </dgm:t>
    </dgm:pt>
    <dgm:pt modelId="{8B8D26C6-C656-46B9-AC3E-4CFFD4B96D9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Client Evaluation</a:t>
          </a:r>
          <a:endParaRPr lang="en-US" dirty="0"/>
        </a:p>
      </dgm:t>
    </dgm:pt>
    <dgm:pt modelId="{77736471-5F4C-4000-AC38-65C3C28E90C8}" type="parTrans" cxnId="{6C923E19-6322-4DA6-B8EB-787E83726643}">
      <dgm:prSet/>
      <dgm:spPr/>
      <dgm:t>
        <a:bodyPr/>
        <a:lstStyle/>
        <a:p>
          <a:endParaRPr lang="en-US"/>
        </a:p>
      </dgm:t>
    </dgm:pt>
    <dgm:pt modelId="{34648D28-C6EB-464C-8167-F7E45340D3B8}" type="sibTrans" cxnId="{6C923E19-6322-4DA6-B8EB-787E83726643}">
      <dgm:prSet/>
      <dgm:spPr/>
      <dgm:t>
        <a:bodyPr/>
        <a:lstStyle/>
        <a:p>
          <a:endParaRPr lang="en-US"/>
        </a:p>
      </dgm:t>
    </dgm:pt>
    <dgm:pt modelId="{C2B46798-2EEE-450A-9676-34EB37DD60C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Monitoring</a:t>
          </a:r>
          <a:endParaRPr lang="en-US" dirty="0"/>
        </a:p>
      </dgm:t>
    </dgm:pt>
    <dgm:pt modelId="{81D3F500-062A-433F-8CC2-9FD2CF287931}" type="parTrans" cxnId="{62074C20-AFFB-4DFA-9955-2FB4D7D9FF29}">
      <dgm:prSet/>
      <dgm:spPr/>
      <dgm:t>
        <a:bodyPr/>
        <a:lstStyle/>
        <a:p>
          <a:endParaRPr lang="en-US"/>
        </a:p>
      </dgm:t>
    </dgm:pt>
    <dgm:pt modelId="{8195204E-7D08-4053-85D7-D48428A4F323}" type="sibTrans" cxnId="{62074C20-AFFB-4DFA-9955-2FB4D7D9FF29}">
      <dgm:prSet/>
      <dgm:spPr/>
      <dgm:t>
        <a:bodyPr/>
        <a:lstStyle/>
        <a:p>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5EF1BA13-567F-4951-9B74-31D0418D88FE}" type="pres">
      <dgm:prSet presAssocID="{60867659-C251-4BC2-99BE-05B7E21ED9EF}" presName="boxAndChildren" presStyleCnt="0"/>
      <dgm:spPr/>
    </dgm:pt>
    <dgm:pt modelId="{95F8282C-C716-4364-998B-7F2DEFEE60C4}" type="pres">
      <dgm:prSet presAssocID="{60867659-C251-4BC2-99BE-05B7E21ED9EF}" presName="parentTextBox" presStyleLbl="node1" presStyleIdx="0" presStyleCnt="6"/>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1" presStyleCnt="6"/>
      <dgm:spPr/>
      <dgm:t>
        <a:bodyPr/>
        <a:lstStyle/>
        <a:p>
          <a:endParaRPr lang="en-US"/>
        </a:p>
      </dgm:t>
    </dgm:pt>
    <dgm:pt modelId="{01A08191-F052-4407-8414-F7BCE198D0ED}" type="pres">
      <dgm:prSet presAssocID="{8195204E-7D08-4053-85D7-D48428A4F323}" presName="sp" presStyleCnt="0"/>
      <dgm:spPr/>
    </dgm:pt>
    <dgm:pt modelId="{31A3379A-1B60-4E60-AF87-8FE6383295ED}" type="pres">
      <dgm:prSet presAssocID="{C2B46798-2EEE-450A-9676-34EB37DD60CF}" presName="arrowAndChildren" presStyleCnt="0"/>
      <dgm:spPr/>
    </dgm:pt>
    <dgm:pt modelId="{36FA9AC1-E858-4471-B4E6-098561D84216}" type="pres">
      <dgm:prSet presAssocID="{C2B46798-2EEE-450A-9676-34EB37DD60CF}" presName="parentTextArrow" presStyleLbl="node1" presStyleIdx="2" presStyleCnt="6"/>
      <dgm:spPr/>
      <dgm:t>
        <a:bodyPr/>
        <a:lstStyle/>
        <a:p>
          <a:endParaRPr lang="en-US"/>
        </a:p>
      </dgm:t>
    </dgm:pt>
    <dgm:pt modelId="{D5E19E3C-78C9-4229-B183-41679C7C3F96}" type="pres">
      <dgm:prSet presAssocID="{091A73DE-979E-43D0-9F3E-CB478FE0D22C}" presName="sp" presStyleCnt="0"/>
      <dgm:spPr/>
      <dgm:t>
        <a:bodyPr/>
        <a:lstStyle/>
        <a:p>
          <a:endParaRPr lang="en-US"/>
        </a:p>
      </dgm:t>
    </dgm:pt>
    <dgm:pt modelId="{B29B277E-AD88-4A64-AB58-7C504281C9BC}" type="pres">
      <dgm:prSet presAssocID="{15A6AFB8-729A-4C1B-8756-666CD64B36E3}" presName="arrowAndChildren" presStyleCnt="0"/>
      <dgm:spPr/>
      <dgm:t>
        <a:bodyPr/>
        <a:lstStyle/>
        <a:p>
          <a:endParaRPr lang="en-US"/>
        </a:p>
      </dgm:t>
    </dgm:pt>
    <dgm:pt modelId="{44AC30EB-9520-491C-A9B2-77D9E0C497A0}" type="pres">
      <dgm:prSet presAssocID="{15A6AFB8-729A-4C1B-8756-666CD64B36E3}" presName="parentTextArrow" presStyleLbl="node1" presStyleIdx="3" presStyleCnt="6"/>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4" presStyleCnt="6"/>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5" presStyleCnt="6" custLinFactNeighborX="-2564" custLinFactNeighborY="-265"/>
      <dgm:spPr/>
      <dgm:t>
        <a:bodyPr/>
        <a:lstStyle/>
        <a:p>
          <a:endParaRPr lang="en-US"/>
        </a:p>
      </dgm:t>
    </dgm:pt>
  </dgm:ptLst>
  <dgm:cxnLst>
    <dgm:cxn modelId="{B13AC209-B921-409E-8CEA-8BF8310FC076}" type="presOf" srcId="{BECFF11D-654A-4BE2-A5BF-C444F787499E}" destId="{DA410E9D-BB35-4EF4-BCDF-F575D5ECD4DC}" srcOrd="0" destOrd="0" presId="urn:microsoft.com/office/officeart/2005/8/layout/process4"/>
    <dgm:cxn modelId="{7121729C-B02C-48C0-A877-B6DADF89CEB2}" type="presOf" srcId="{C2B46798-2EEE-450A-9676-34EB37DD60CF}" destId="{36FA9AC1-E858-4471-B4E6-098561D84216}" srcOrd="0" destOrd="0" presId="urn:microsoft.com/office/officeart/2005/8/layout/process4"/>
    <dgm:cxn modelId="{E5D8133A-0986-408F-BF01-8E1BBC6A8A1A}" srcId="{BECFF11D-654A-4BE2-A5BF-C444F787499E}" destId="{15A6AFB8-729A-4C1B-8756-666CD64B36E3}" srcOrd="2" destOrd="0" parTransId="{59FCFF24-3507-4455-9BD7-D681A6E38C07}" sibTransId="{091A73DE-979E-43D0-9F3E-CB478FE0D22C}"/>
    <dgm:cxn modelId="{CE468332-BEC4-4F5C-8448-29093DF9A009}" srcId="{BECFF11D-654A-4BE2-A5BF-C444F787499E}" destId="{60867659-C251-4BC2-99BE-05B7E21ED9EF}" srcOrd="5" destOrd="0" parTransId="{339A86E6-DB44-4326-9851-96151BA0E048}" sibTransId="{8644DA14-0184-46C6-8088-D564D4089884}"/>
    <dgm:cxn modelId="{3634C8C0-5D79-453E-8070-02E855462E8B}" type="presOf" srcId="{EE33B850-A005-4625-9E44-A5325A1902C6}" destId="{1CC662B5-2BA1-4F52-B012-D1ACB0010B9D}" srcOrd="0" destOrd="0" presId="urn:microsoft.com/office/officeart/2005/8/layout/process4"/>
    <dgm:cxn modelId="{0C65BAA5-84A2-46C3-BC93-C1640FB47AC4}" srcId="{BECFF11D-654A-4BE2-A5BF-C444F787499E}" destId="{036EBCF0-1003-4EF0-8000-600F39745956}" srcOrd="0" destOrd="0" parTransId="{89262649-07FB-48B0-92E9-BC49929C1E9A}" sibTransId="{7743EF43-B2C3-42FE-AEB2-843F159C3641}"/>
    <dgm:cxn modelId="{FCFE034F-FB6A-433E-A7F7-3749EB5E2761}" type="presOf" srcId="{60867659-C251-4BC2-99BE-05B7E21ED9EF}" destId="{95F8282C-C716-4364-998B-7F2DEFEE60C4}" srcOrd="0" destOrd="0" presId="urn:microsoft.com/office/officeart/2005/8/layout/process4"/>
    <dgm:cxn modelId="{1C7F5744-CA03-4B6A-80DF-7CE9FF8E7D1E}" type="presOf" srcId="{8B8D26C6-C656-46B9-AC3E-4CFFD4B96D9C}" destId="{2917314C-A08E-483C-BD2A-BDFA8094C53E}"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72C26D15-1820-488D-A4AC-205894F1B733}" srcId="{BECFF11D-654A-4BE2-A5BF-C444F787499E}" destId="{EE33B850-A005-4625-9E44-A5325A1902C6}" srcOrd="1" destOrd="0" parTransId="{66ABF1FE-9374-4440-AC1D-FA0B2A0B0237}" sibTransId="{7A0AC78A-71CD-4953-858E-D9A80AFC6728}"/>
    <dgm:cxn modelId="{1CF071F6-4F9D-4AC0-8BD8-035B9FF20917}" type="presOf" srcId="{036EBCF0-1003-4EF0-8000-600F39745956}" destId="{8264379E-7986-471D-96B9-2F764C499D50}" srcOrd="0" destOrd="0" presId="urn:microsoft.com/office/officeart/2005/8/layout/process4"/>
    <dgm:cxn modelId="{B4399653-D815-40FE-980F-12872D9A51B1}" type="presOf" srcId="{15A6AFB8-729A-4C1B-8756-666CD64B36E3}" destId="{44AC30EB-9520-491C-A9B2-77D9E0C497A0}" srcOrd="0" destOrd="0" presId="urn:microsoft.com/office/officeart/2005/8/layout/process4"/>
    <dgm:cxn modelId="{6C923E19-6322-4DA6-B8EB-787E83726643}" srcId="{BECFF11D-654A-4BE2-A5BF-C444F787499E}" destId="{8B8D26C6-C656-46B9-AC3E-4CFFD4B96D9C}" srcOrd="4" destOrd="0" parTransId="{77736471-5F4C-4000-AC38-65C3C28E90C8}" sibTransId="{34648D28-C6EB-464C-8167-F7E45340D3B8}"/>
    <dgm:cxn modelId="{55064DAC-4C0B-46A6-8CFD-62841EA99716}" type="presParOf" srcId="{DA410E9D-BB35-4EF4-BCDF-F575D5ECD4DC}" destId="{5EF1BA13-567F-4951-9B74-31D0418D88FE}" srcOrd="0" destOrd="0" presId="urn:microsoft.com/office/officeart/2005/8/layout/process4"/>
    <dgm:cxn modelId="{9E95B167-CF31-46CE-9EDE-1551BC45FC1E}" type="presParOf" srcId="{5EF1BA13-567F-4951-9B74-31D0418D88FE}" destId="{95F8282C-C716-4364-998B-7F2DEFEE60C4}" srcOrd="0" destOrd="0" presId="urn:microsoft.com/office/officeart/2005/8/layout/process4"/>
    <dgm:cxn modelId="{C06AB7C6-3798-4DA3-BA06-BFBD3DDAFB8B}" type="presParOf" srcId="{DA410E9D-BB35-4EF4-BCDF-F575D5ECD4DC}" destId="{D87A9CE8-4309-4C77-836F-E5A35F8181E4}" srcOrd="1" destOrd="0" presId="urn:microsoft.com/office/officeart/2005/8/layout/process4"/>
    <dgm:cxn modelId="{0D6390BB-EBE4-4B66-9890-F7B9573EF284}" type="presParOf" srcId="{DA410E9D-BB35-4EF4-BCDF-F575D5ECD4DC}" destId="{B0D1E871-BF39-400B-B016-F346484A53AC}" srcOrd="2" destOrd="0" presId="urn:microsoft.com/office/officeart/2005/8/layout/process4"/>
    <dgm:cxn modelId="{81BB444C-B9C9-4BF6-B378-2AD95FE136B9}" type="presParOf" srcId="{B0D1E871-BF39-400B-B016-F346484A53AC}" destId="{2917314C-A08E-483C-BD2A-BDFA8094C53E}" srcOrd="0" destOrd="0" presId="urn:microsoft.com/office/officeart/2005/8/layout/process4"/>
    <dgm:cxn modelId="{296FFB38-C64A-42F6-B79F-762B0DE3FE4D}" type="presParOf" srcId="{DA410E9D-BB35-4EF4-BCDF-F575D5ECD4DC}" destId="{01A08191-F052-4407-8414-F7BCE198D0ED}" srcOrd="3" destOrd="0" presId="urn:microsoft.com/office/officeart/2005/8/layout/process4"/>
    <dgm:cxn modelId="{DB040649-0F34-46E8-9280-E343D329E707}" type="presParOf" srcId="{DA410E9D-BB35-4EF4-BCDF-F575D5ECD4DC}" destId="{31A3379A-1B60-4E60-AF87-8FE6383295ED}" srcOrd="4" destOrd="0" presId="urn:microsoft.com/office/officeart/2005/8/layout/process4"/>
    <dgm:cxn modelId="{A8D2C57C-D3FC-4C22-89EA-85317FC5E414}" type="presParOf" srcId="{31A3379A-1B60-4E60-AF87-8FE6383295ED}" destId="{36FA9AC1-E858-4471-B4E6-098561D84216}" srcOrd="0" destOrd="0" presId="urn:microsoft.com/office/officeart/2005/8/layout/process4"/>
    <dgm:cxn modelId="{3C63A2F5-D440-4AA9-B07A-6C2970D9EEAD}" type="presParOf" srcId="{DA410E9D-BB35-4EF4-BCDF-F575D5ECD4DC}" destId="{D5E19E3C-78C9-4229-B183-41679C7C3F96}" srcOrd="5" destOrd="0" presId="urn:microsoft.com/office/officeart/2005/8/layout/process4"/>
    <dgm:cxn modelId="{CB397EDC-9C52-4C81-B5DA-A4FDF498BA79}" type="presParOf" srcId="{DA410E9D-BB35-4EF4-BCDF-F575D5ECD4DC}" destId="{B29B277E-AD88-4A64-AB58-7C504281C9BC}" srcOrd="6" destOrd="0" presId="urn:microsoft.com/office/officeart/2005/8/layout/process4"/>
    <dgm:cxn modelId="{93609036-7765-435B-8D36-5EDCE5FAA409}" type="presParOf" srcId="{B29B277E-AD88-4A64-AB58-7C504281C9BC}" destId="{44AC30EB-9520-491C-A9B2-77D9E0C497A0}" srcOrd="0" destOrd="0" presId="urn:microsoft.com/office/officeart/2005/8/layout/process4"/>
    <dgm:cxn modelId="{804F698E-286B-40B1-8489-BC6FD548625E}" type="presParOf" srcId="{DA410E9D-BB35-4EF4-BCDF-F575D5ECD4DC}" destId="{32999843-D3BC-4318-9F17-8B5A70BC868F}" srcOrd="7" destOrd="0" presId="urn:microsoft.com/office/officeart/2005/8/layout/process4"/>
    <dgm:cxn modelId="{DDBE84DC-ED04-431F-8910-0D3B0C49DEE7}" type="presParOf" srcId="{DA410E9D-BB35-4EF4-BCDF-F575D5ECD4DC}" destId="{64285845-5698-41F3-86E9-E5982A62AC77}" srcOrd="8" destOrd="0" presId="urn:microsoft.com/office/officeart/2005/8/layout/process4"/>
    <dgm:cxn modelId="{502C91D2-4463-4066-BCDE-95A215CD6DD2}" type="presParOf" srcId="{64285845-5698-41F3-86E9-E5982A62AC77}" destId="{1CC662B5-2BA1-4F52-B012-D1ACB0010B9D}" srcOrd="0" destOrd="0" presId="urn:microsoft.com/office/officeart/2005/8/layout/process4"/>
    <dgm:cxn modelId="{F0EE28BD-E862-4131-A6C4-EAAC65840517}" type="presParOf" srcId="{DA410E9D-BB35-4EF4-BCDF-F575D5ECD4DC}" destId="{0A8E1A7E-CAA5-406C-BB54-5D6D440D4D0A}" srcOrd="9" destOrd="0" presId="urn:microsoft.com/office/officeart/2005/8/layout/process4"/>
    <dgm:cxn modelId="{BD7AFAD5-CDF4-4252-BAC1-4D0CFCDB948F}" type="presParOf" srcId="{DA410E9D-BB35-4EF4-BCDF-F575D5ECD4DC}" destId="{63F0EEA3-3DE9-4695-9A0C-E1840B764BF6}" srcOrd="10" destOrd="0" presId="urn:microsoft.com/office/officeart/2005/8/layout/process4"/>
    <dgm:cxn modelId="{1BE80FFD-D7A6-4D34-BDC9-5AD622A177B3}"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E5F1B-2510-4AE5-830C-4B47C027C663}" type="doc">
      <dgm:prSet loTypeId="urn:microsoft.com/office/officeart/2005/8/layout/process2" loCatId="process" qsTypeId="urn:microsoft.com/office/officeart/2005/8/quickstyle/simple1" qsCatId="simple" csTypeId="urn:microsoft.com/office/officeart/2005/8/colors/accent1_2" csCatId="accent1" phldr="1"/>
      <dgm:spPr/>
    </dgm:pt>
    <dgm:pt modelId="{E1FBDCED-4D6C-4031-BB1B-C56A9849B8D8}">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400" dirty="0" smtClean="0"/>
            <a:t>Import Application</a:t>
          </a:r>
          <a:endParaRPr lang="en-US" sz="2400" dirty="0"/>
        </a:p>
      </dgm:t>
    </dgm:pt>
    <dgm:pt modelId="{CD95207C-7B7E-4E5B-92A4-C23A616DA33A}" type="parTrans" cxnId="{B5221B1E-9E1A-4ADE-A985-14A4946B84A9}">
      <dgm:prSet/>
      <dgm:spPr/>
      <dgm:t>
        <a:bodyPr/>
        <a:lstStyle/>
        <a:p>
          <a:endParaRPr lang="en-US"/>
        </a:p>
      </dgm:t>
    </dgm:pt>
    <dgm:pt modelId="{81DB3E64-8A54-4C90-A3B0-EF12D8E668EF}" type="sibTrans" cxnId="{B5221B1E-9E1A-4ADE-A985-14A4946B84A9}">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a:p>
      </dgm:t>
    </dgm:pt>
    <dgm:pt modelId="{856AC86A-C492-4847-A048-B68A3C90ABA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dirty="0" smtClean="0"/>
            <a:t>Creates the deployment type</a:t>
          </a:r>
          <a:endParaRPr lang="en-US" sz="1800" dirty="0"/>
        </a:p>
      </dgm:t>
    </dgm:pt>
    <dgm:pt modelId="{7FB9B830-C6D7-4D79-9BAE-00DFC626A07A}" type="parTrans" cxnId="{06A299C9-5D5A-4C27-A6B9-70702C4AF5C4}">
      <dgm:prSet/>
      <dgm:spPr/>
      <dgm:t>
        <a:bodyPr/>
        <a:lstStyle/>
        <a:p>
          <a:endParaRPr lang="en-US"/>
        </a:p>
      </dgm:t>
    </dgm:pt>
    <dgm:pt modelId="{6BCE104E-A326-4048-8779-BD97E77FF091}" type="sibTrans" cxnId="{06A299C9-5D5A-4C27-A6B9-70702C4AF5C4}">
      <dgm:prSet/>
      <dgm:spPr/>
      <dgm:t>
        <a:bodyPr/>
        <a:lstStyle/>
        <a:p>
          <a:endParaRPr lang="en-US"/>
        </a:p>
      </dgm:t>
    </dgm:pt>
    <dgm:pt modelId="{C9E30140-53E2-4A4A-9A3F-8C7108F9ACCB}">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Configure application</a:t>
          </a:r>
        </a:p>
        <a:p>
          <a:r>
            <a:rPr lang="en-US" dirty="0" smtClean="0"/>
            <a:t>Configure installation program</a:t>
          </a:r>
        </a:p>
        <a:p>
          <a:r>
            <a:rPr lang="en-US" dirty="0" smtClean="0"/>
            <a:t>Add requirements</a:t>
          </a:r>
        </a:p>
        <a:p>
          <a:r>
            <a:rPr lang="en-US" dirty="0" smtClean="0"/>
            <a:t>Review detection methods</a:t>
          </a:r>
        </a:p>
      </dgm:t>
    </dgm:pt>
    <dgm:pt modelId="{848A4097-3EBE-4943-987E-14791B68358E}" type="parTrans" cxnId="{F7819F31-D343-41A0-8BFC-9F59F66C4A05}">
      <dgm:prSet/>
      <dgm:spPr/>
      <dgm:t>
        <a:bodyPr/>
        <a:lstStyle/>
        <a:p>
          <a:endParaRPr lang="en-US"/>
        </a:p>
      </dgm:t>
    </dgm:pt>
    <dgm:pt modelId="{E0C36663-FD11-484D-A710-E5C82FF99756}" type="sibTrans" cxnId="{F7819F31-D343-41A0-8BFC-9F59F66C4A05}">
      <dgm:prSet/>
      <dgm:spPr/>
      <dgm:t>
        <a:bodyPr/>
        <a:lstStyle/>
        <a:p>
          <a:endParaRPr lang="en-US"/>
        </a:p>
      </dgm:t>
    </dgm:pt>
    <dgm:pt modelId="{E84BAC7B-8B71-42DD-A4FA-1F5A210BFF3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dirty="0" smtClean="0"/>
            <a:t>Creates the application</a:t>
          </a:r>
          <a:endParaRPr lang="en-US" sz="1800" dirty="0"/>
        </a:p>
      </dgm:t>
    </dgm:pt>
    <dgm:pt modelId="{CBFF20E5-900E-4A45-AE52-E0EECEE6C315}" type="parTrans" cxnId="{63A4F553-84FD-46D7-B5FA-1AE185B9F349}">
      <dgm:prSet/>
      <dgm:spPr/>
      <dgm:t>
        <a:bodyPr/>
        <a:lstStyle/>
        <a:p>
          <a:endParaRPr lang="en-US"/>
        </a:p>
      </dgm:t>
    </dgm:pt>
    <dgm:pt modelId="{E1DED627-A1E7-4FEF-A8A1-99B12D3BE56F}" type="sibTrans" cxnId="{63A4F553-84FD-46D7-B5FA-1AE185B9F349}">
      <dgm:prSet/>
      <dgm:spPr/>
      <dgm:t>
        <a:bodyPr/>
        <a:lstStyle/>
        <a:p>
          <a:endParaRPr lang="en-US"/>
        </a:p>
      </dgm:t>
    </dgm:pt>
    <dgm:pt modelId="{89F8E136-CC25-4782-AEEC-4FF846379904}" type="pres">
      <dgm:prSet presAssocID="{075E5F1B-2510-4AE5-830C-4B47C027C663}" presName="linearFlow" presStyleCnt="0">
        <dgm:presLayoutVars>
          <dgm:resizeHandles val="exact"/>
        </dgm:presLayoutVars>
      </dgm:prSet>
      <dgm:spPr/>
    </dgm:pt>
    <dgm:pt modelId="{E9BB6465-FC19-40F5-9C09-DA53AF3D6E7A}" type="pres">
      <dgm:prSet presAssocID="{E1FBDCED-4D6C-4031-BB1B-C56A9849B8D8}" presName="node" presStyleLbl="node1" presStyleIdx="0" presStyleCnt="2" custScaleX="123266">
        <dgm:presLayoutVars>
          <dgm:bulletEnabled val="1"/>
        </dgm:presLayoutVars>
      </dgm:prSet>
      <dgm:spPr/>
      <dgm:t>
        <a:bodyPr/>
        <a:lstStyle/>
        <a:p>
          <a:endParaRPr lang="en-US"/>
        </a:p>
      </dgm:t>
    </dgm:pt>
    <dgm:pt modelId="{6195E2D7-96E5-4F53-9CA8-225ED69ABB61}" type="pres">
      <dgm:prSet presAssocID="{81DB3E64-8A54-4C90-A3B0-EF12D8E668EF}" presName="sibTrans" presStyleLbl="sibTrans2D1" presStyleIdx="0" presStyleCnt="1"/>
      <dgm:spPr/>
      <dgm:t>
        <a:bodyPr/>
        <a:lstStyle/>
        <a:p>
          <a:endParaRPr lang="en-US"/>
        </a:p>
      </dgm:t>
    </dgm:pt>
    <dgm:pt modelId="{3E86890C-68F0-442E-BA35-D328F6E864AE}" type="pres">
      <dgm:prSet presAssocID="{81DB3E64-8A54-4C90-A3B0-EF12D8E668EF}" presName="connectorText" presStyleLbl="sibTrans2D1" presStyleIdx="0" presStyleCnt="1"/>
      <dgm:spPr/>
      <dgm:t>
        <a:bodyPr/>
        <a:lstStyle/>
        <a:p>
          <a:endParaRPr lang="en-US"/>
        </a:p>
      </dgm:t>
    </dgm:pt>
    <dgm:pt modelId="{3A2DCF3C-6C7C-43E1-8ACD-4D16F54605AE}" type="pres">
      <dgm:prSet presAssocID="{C9E30140-53E2-4A4A-9A3F-8C7108F9ACCB}" presName="node" presStyleLbl="node1" presStyleIdx="1" presStyleCnt="2" custScaleX="123266" custScaleY="130644">
        <dgm:presLayoutVars>
          <dgm:bulletEnabled val="1"/>
        </dgm:presLayoutVars>
      </dgm:prSet>
      <dgm:spPr/>
      <dgm:t>
        <a:bodyPr/>
        <a:lstStyle/>
        <a:p>
          <a:endParaRPr lang="en-US"/>
        </a:p>
      </dgm:t>
    </dgm:pt>
  </dgm:ptLst>
  <dgm:cxnLst>
    <dgm:cxn modelId="{E8569410-2A0B-4C0C-BA27-1A4DBDA19DD2}" type="presOf" srcId="{81DB3E64-8A54-4C90-A3B0-EF12D8E668EF}" destId="{6195E2D7-96E5-4F53-9CA8-225ED69ABB61}" srcOrd="0" destOrd="0" presId="urn:microsoft.com/office/officeart/2005/8/layout/process2"/>
    <dgm:cxn modelId="{06A299C9-5D5A-4C27-A6B9-70702C4AF5C4}" srcId="{E1FBDCED-4D6C-4031-BB1B-C56A9849B8D8}" destId="{856AC86A-C492-4847-A048-B68A3C90ABAD}" srcOrd="1" destOrd="0" parTransId="{7FB9B830-C6D7-4D79-9BAE-00DFC626A07A}" sibTransId="{6BCE104E-A326-4048-8779-BD97E77FF091}"/>
    <dgm:cxn modelId="{5F30D028-ECC6-42D0-9E55-45C3A4AC4D97}" type="presOf" srcId="{E1FBDCED-4D6C-4031-BB1B-C56A9849B8D8}" destId="{E9BB6465-FC19-40F5-9C09-DA53AF3D6E7A}" srcOrd="0" destOrd="0" presId="urn:microsoft.com/office/officeart/2005/8/layout/process2"/>
    <dgm:cxn modelId="{F7819F31-D343-41A0-8BFC-9F59F66C4A05}" srcId="{075E5F1B-2510-4AE5-830C-4B47C027C663}" destId="{C9E30140-53E2-4A4A-9A3F-8C7108F9ACCB}" srcOrd="1" destOrd="0" parTransId="{848A4097-3EBE-4943-987E-14791B68358E}" sibTransId="{E0C36663-FD11-484D-A710-E5C82FF99756}"/>
    <dgm:cxn modelId="{DC762CF0-812C-4767-A478-5AE5290033E1}" type="presOf" srcId="{C9E30140-53E2-4A4A-9A3F-8C7108F9ACCB}" destId="{3A2DCF3C-6C7C-43E1-8ACD-4D16F54605AE}" srcOrd="0" destOrd="0" presId="urn:microsoft.com/office/officeart/2005/8/layout/process2"/>
    <dgm:cxn modelId="{B5221B1E-9E1A-4ADE-A985-14A4946B84A9}" srcId="{075E5F1B-2510-4AE5-830C-4B47C027C663}" destId="{E1FBDCED-4D6C-4031-BB1B-C56A9849B8D8}" srcOrd="0" destOrd="0" parTransId="{CD95207C-7B7E-4E5B-92A4-C23A616DA33A}" sibTransId="{81DB3E64-8A54-4C90-A3B0-EF12D8E668EF}"/>
    <dgm:cxn modelId="{0624A6F9-611D-4CAF-BC71-C26013D5E635}" type="presOf" srcId="{856AC86A-C492-4847-A048-B68A3C90ABAD}" destId="{E9BB6465-FC19-40F5-9C09-DA53AF3D6E7A}" srcOrd="0" destOrd="2" presId="urn:microsoft.com/office/officeart/2005/8/layout/process2"/>
    <dgm:cxn modelId="{731C6525-E352-4386-B6E0-A8157B589A81}" type="presOf" srcId="{E84BAC7B-8B71-42DD-A4FA-1F5A210BFF35}" destId="{E9BB6465-FC19-40F5-9C09-DA53AF3D6E7A}" srcOrd="0" destOrd="1" presId="urn:microsoft.com/office/officeart/2005/8/layout/process2"/>
    <dgm:cxn modelId="{B6520665-43A6-466B-9D06-0EFF8CA2334B}" type="presOf" srcId="{075E5F1B-2510-4AE5-830C-4B47C027C663}" destId="{89F8E136-CC25-4782-AEEC-4FF846379904}" srcOrd="0" destOrd="0" presId="urn:microsoft.com/office/officeart/2005/8/layout/process2"/>
    <dgm:cxn modelId="{70F26CDE-28D2-4347-B3F6-CE536FC563AD}" type="presOf" srcId="{81DB3E64-8A54-4C90-A3B0-EF12D8E668EF}" destId="{3E86890C-68F0-442E-BA35-D328F6E864AE}" srcOrd="1" destOrd="0" presId="urn:microsoft.com/office/officeart/2005/8/layout/process2"/>
    <dgm:cxn modelId="{63A4F553-84FD-46D7-B5FA-1AE185B9F349}" srcId="{E1FBDCED-4D6C-4031-BB1B-C56A9849B8D8}" destId="{E84BAC7B-8B71-42DD-A4FA-1F5A210BFF35}" srcOrd="0" destOrd="0" parTransId="{CBFF20E5-900E-4A45-AE52-E0EECEE6C315}" sibTransId="{E1DED627-A1E7-4FEF-A8A1-99B12D3BE56F}"/>
    <dgm:cxn modelId="{F43688A1-FF4F-4515-8B2D-0C6573E6974B}" type="presParOf" srcId="{89F8E136-CC25-4782-AEEC-4FF846379904}" destId="{E9BB6465-FC19-40F5-9C09-DA53AF3D6E7A}" srcOrd="0" destOrd="0" presId="urn:microsoft.com/office/officeart/2005/8/layout/process2"/>
    <dgm:cxn modelId="{182DB4F2-EBE5-442A-BB9F-8F3F8AF23713}" type="presParOf" srcId="{89F8E136-CC25-4782-AEEC-4FF846379904}" destId="{6195E2D7-96E5-4F53-9CA8-225ED69ABB61}" srcOrd="1" destOrd="0" presId="urn:microsoft.com/office/officeart/2005/8/layout/process2"/>
    <dgm:cxn modelId="{F7F76C46-6604-4815-9A19-12DAA73C222C}" type="presParOf" srcId="{6195E2D7-96E5-4F53-9CA8-225ED69ABB61}" destId="{3E86890C-68F0-442E-BA35-D328F6E864AE}" srcOrd="0" destOrd="0" presId="urn:microsoft.com/office/officeart/2005/8/layout/process2"/>
    <dgm:cxn modelId="{671CD258-4328-4D00-B4A4-3DC3C5FCCA42}" type="presParOf" srcId="{89F8E136-CC25-4782-AEEC-4FF846379904}" destId="{3A2DCF3C-6C7C-43E1-8ACD-4D16F54605AE}"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US"/>
        </a:p>
      </dgm:t>
    </dgm:pt>
    <dgm:pt modelId="{036EBCF0-1003-4EF0-8000-600F39745956}">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App Model Creation</a:t>
          </a:r>
          <a:endParaRPr lang="en-US" dirty="0"/>
        </a:p>
      </dgm:t>
    </dgm:pt>
    <dgm:pt modelId="{89262649-07FB-48B0-92E9-BC49929C1E9A}" type="parTrans" cxnId="{0C65BAA5-84A2-46C3-BC93-C1640FB47AC4}">
      <dgm:prSet/>
      <dgm:spPr/>
      <dgm:t>
        <a:bodyPr/>
        <a:lstStyle/>
        <a:p>
          <a:endParaRPr lang="en-US"/>
        </a:p>
      </dgm:t>
    </dgm:pt>
    <dgm:pt modelId="{7743EF43-B2C3-42FE-AEB2-843F159C3641}" type="sibTrans" cxnId="{0C65BAA5-84A2-46C3-BC93-C1640FB47AC4}">
      <dgm:prSet/>
      <dgm:spPr/>
      <dgm:t>
        <a:bodyPr/>
        <a:lstStyle/>
        <a:p>
          <a:endParaRPr lang="en-US"/>
        </a:p>
      </dgm:t>
    </dgm:pt>
    <dgm:pt modelId="{EE33B850-A005-4625-9E44-A5325A1902C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Content Distribution</a:t>
          </a:r>
          <a:endParaRPr lang="en-US" dirty="0"/>
        </a:p>
      </dgm:t>
    </dgm:pt>
    <dgm:pt modelId="{66ABF1FE-9374-4440-AC1D-FA0B2A0B0237}" type="parTrans" cxnId="{72C26D15-1820-488D-A4AC-205894F1B733}">
      <dgm:prSet/>
      <dgm:spPr/>
      <dgm:t>
        <a:bodyPr/>
        <a:lstStyle/>
        <a:p>
          <a:endParaRPr lang="en-US"/>
        </a:p>
      </dgm:t>
    </dgm:pt>
    <dgm:pt modelId="{7A0AC78A-71CD-4953-858E-D9A80AFC6728}" type="sibTrans" cxnId="{72C26D15-1820-488D-A4AC-205894F1B733}">
      <dgm:prSet/>
      <dgm:spPr/>
      <dgm:t>
        <a:bodyPr/>
        <a:lstStyle/>
        <a:p>
          <a:endParaRPr lang="en-US"/>
        </a:p>
      </dgm:t>
    </dgm:pt>
    <dgm:pt modelId="{15A6AFB8-729A-4C1B-8756-666CD64B36E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Deploy</a:t>
          </a:r>
          <a:endParaRPr lang="en-US" dirty="0"/>
        </a:p>
      </dgm:t>
    </dgm:pt>
    <dgm:pt modelId="{59FCFF24-3507-4455-9BD7-D681A6E38C07}" type="parTrans" cxnId="{E5D8133A-0986-408F-BF01-8E1BBC6A8A1A}">
      <dgm:prSet/>
      <dgm:spPr/>
      <dgm:t>
        <a:bodyPr/>
        <a:lstStyle/>
        <a:p>
          <a:endParaRPr lang="en-US"/>
        </a:p>
      </dgm:t>
    </dgm:pt>
    <dgm:pt modelId="{091A73DE-979E-43D0-9F3E-CB478FE0D22C}" type="sibTrans" cxnId="{E5D8133A-0986-408F-BF01-8E1BBC6A8A1A}">
      <dgm:prSet/>
      <dgm:spPr/>
      <dgm:t>
        <a:bodyPr/>
        <a:lstStyle/>
        <a:p>
          <a:endParaRPr lang="en-US"/>
        </a:p>
      </dgm:t>
    </dgm:pt>
    <dgm:pt modelId="{60867659-C251-4BC2-99BE-05B7E21ED9E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Application Installation</a:t>
          </a:r>
          <a:endParaRPr lang="en-US" dirty="0"/>
        </a:p>
      </dgm:t>
    </dgm:pt>
    <dgm:pt modelId="{339A86E6-DB44-4326-9851-96151BA0E048}" type="parTrans" cxnId="{CE468332-BEC4-4F5C-8448-29093DF9A009}">
      <dgm:prSet/>
      <dgm:spPr/>
      <dgm:t>
        <a:bodyPr/>
        <a:lstStyle/>
        <a:p>
          <a:endParaRPr lang="en-US"/>
        </a:p>
      </dgm:t>
    </dgm:pt>
    <dgm:pt modelId="{8644DA14-0184-46C6-8088-D564D4089884}" type="sibTrans" cxnId="{CE468332-BEC4-4F5C-8448-29093DF9A009}">
      <dgm:prSet/>
      <dgm:spPr/>
      <dgm:t>
        <a:bodyPr/>
        <a:lstStyle/>
        <a:p>
          <a:endParaRPr lang="en-US"/>
        </a:p>
      </dgm:t>
    </dgm:pt>
    <dgm:pt modelId="{8B8D26C6-C656-46B9-AC3E-4CFFD4B96D9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Client Evaluation</a:t>
          </a:r>
          <a:endParaRPr lang="en-US" dirty="0"/>
        </a:p>
      </dgm:t>
    </dgm:pt>
    <dgm:pt modelId="{77736471-5F4C-4000-AC38-65C3C28E90C8}" type="parTrans" cxnId="{6C923E19-6322-4DA6-B8EB-787E83726643}">
      <dgm:prSet/>
      <dgm:spPr/>
      <dgm:t>
        <a:bodyPr/>
        <a:lstStyle/>
        <a:p>
          <a:endParaRPr lang="en-US"/>
        </a:p>
      </dgm:t>
    </dgm:pt>
    <dgm:pt modelId="{34648D28-C6EB-464C-8167-F7E45340D3B8}" type="sibTrans" cxnId="{6C923E19-6322-4DA6-B8EB-787E83726643}">
      <dgm:prSet/>
      <dgm:spPr/>
      <dgm:t>
        <a:bodyPr/>
        <a:lstStyle/>
        <a:p>
          <a:endParaRPr lang="en-US"/>
        </a:p>
      </dgm:t>
    </dgm:pt>
    <dgm:pt modelId="{C2B46798-2EEE-450A-9676-34EB37DD60C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Monitoring</a:t>
          </a:r>
          <a:endParaRPr lang="en-US" dirty="0"/>
        </a:p>
      </dgm:t>
    </dgm:pt>
    <dgm:pt modelId="{81D3F500-062A-433F-8CC2-9FD2CF287931}" type="parTrans" cxnId="{62074C20-AFFB-4DFA-9955-2FB4D7D9FF29}">
      <dgm:prSet/>
      <dgm:spPr/>
      <dgm:t>
        <a:bodyPr/>
        <a:lstStyle/>
        <a:p>
          <a:endParaRPr lang="en-US"/>
        </a:p>
      </dgm:t>
    </dgm:pt>
    <dgm:pt modelId="{8195204E-7D08-4053-85D7-D48428A4F323}" type="sibTrans" cxnId="{62074C20-AFFB-4DFA-9955-2FB4D7D9FF29}">
      <dgm:prSet/>
      <dgm:spPr/>
      <dgm:t>
        <a:bodyPr/>
        <a:lstStyle/>
        <a:p>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5EF1BA13-567F-4951-9B74-31D0418D88FE}" type="pres">
      <dgm:prSet presAssocID="{60867659-C251-4BC2-99BE-05B7E21ED9EF}" presName="boxAndChildren" presStyleCnt="0"/>
      <dgm:spPr/>
    </dgm:pt>
    <dgm:pt modelId="{95F8282C-C716-4364-998B-7F2DEFEE60C4}" type="pres">
      <dgm:prSet presAssocID="{60867659-C251-4BC2-99BE-05B7E21ED9EF}" presName="parentTextBox" presStyleLbl="node1" presStyleIdx="0" presStyleCnt="6"/>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1" presStyleCnt="6"/>
      <dgm:spPr/>
      <dgm:t>
        <a:bodyPr/>
        <a:lstStyle/>
        <a:p>
          <a:endParaRPr lang="en-US"/>
        </a:p>
      </dgm:t>
    </dgm:pt>
    <dgm:pt modelId="{01A08191-F052-4407-8414-F7BCE198D0ED}" type="pres">
      <dgm:prSet presAssocID="{8195204E-7D08-4053-85D7-D48428A4F323}" presName="sp" presStyleCnt="0"/>
      <dgm:spPr/>
    </dgm:pt>
    <dgm:pt modelId="{31A3379A-1B60-4E60-AF87-8FE6383295ED}" type="pres">
      <dgm:prSet presAssocID="{C2B46798-2EEE-450A-9676-34EB37DD60CF}" presName="arrowAndChildren" presStyleCnt="0"/>
      <dgm:spPr/>
    </dgm:pt>
    <dgm:pt modelId="{36FA9AC1-E858-4471-B4E6-098561D84216}" type="pres">
      <dgm:prSet presAssocID="{C2B46798-2EEE-450A-9676-34EB37DD60CF}" presName="parentTextArrow" presStyleLbl="node1" presStyleIdx="2" presStyleCnt="6"/>
      <dgm:spPr/>
      <dgm:t>
        <a:bodyPr/>
        <a:lstStyle/>
        <a:p>
          <a:endParaRPr lang="en-US"/>
        </a:p>
      </dgm:t>
    </dgm:pt>
    <dgm:pt modelId="{D5E19E3C-78C9-4229-B183-41679C7C3F96}" type="pres">
      <dgm:prSet presAssocID="{091A73DE-979E-43D0-9F3E-CB478FE0D22C}" presName="sp" presStyleCnt="0"/>
      <dgm:spPr/>
      <dgm:t>
        <a:bodyPr/>
        <a:lstStyle/>
        <a:p>
          <a:endParaRPr lang="en-US"/>
        </a:p>
      </dgm:t>
    </dgm:pt>
    <dgm:pt modelId="{B29B277E-AD88-4A64-AB58-7C504281C9BC}" type="pres">
      <dgm:prSet presAssocID="{15A6AFB8-729A-4C1B-8756-666CD64B36E3}" presName="arrowAndChildren" presStyleCnt="0"/>
      <dgm:spPr/>
      <dgm:t>
        <a:bodyPr/>
        <a:lstStyle/>
        <a:p>
          <a:endParaRPr lang="en-US"/>
        </a:p>
      </dgm:t>
    </dgm:pt>
    <dgm:pt modelId="{44AC30EB-9520-491C-A9B2-77D9E0C497A0}" type="pres">
      <dgm:prSet presAssocID="{15A6AFB8-729A-4C1B-8756-666CD64B36E3}" presName="parentTextArrow" presStyleLbl="node1" presStyleIdx="3" presStyleCnt="6"/>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4" presStyleCnt="6"/>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5" presStyleCnt="6"/>
      <dgm:spPr/>
      <dgm:t>
        <a:bodyPr/>
        <a:lstStyle/>
        <a:p>
          <a:endParaRPr lang="en-US"/>
        </a:p>
      </dgm:t>
    </dgm:pt>
  </dgm:ptLst>
  <dgm:cxnLst>
    <dgm:cxn modelId="{84334E7F-D9B5-4C19-9CD3-E56B6701CEDE}" type="presOf" srcId="{C2B46798-2EEE-450A-9676-34EB37DD60CF}" destId="{36FA9AC1-E858-4471-B4E6-098561D84216}" srcOrd="0" destOrd="0" presId="urn:microsoft.com/office/officeart/2005/8/layout/process4"/>
    <dgm:cxn modelId="{299AD239-53B3-4FC4-B755-51552216CD7D}" type="presOf" srcId="{036EBCF0-1003-4EF0-8000-600F39745956}" destId="{8264379E-7986-471D-96B9-2F764C499D50}" srcOrd="0" destOrd="0" presId="urn:microsoft.com/office/officeart/2005/8/layout/process4"/>
    <dgm:cxn modelId="{E5D8133A-0986-408F-BF01-8E1BBC6A8A1A}" srcId="{BECFF11D-654A-4BE2-A5BF-C444F787499E}" destId="{15A6AFB8-729A-4C1B-8756-666CD64B36E3}" srcOrd="2" destOrd="0" parTransId="{59FCFF24-3507-4455-9BD7-D681A6E38C07}" sibTransId="{091A73DE-979E-43D0-9F3E-CB478FE0D22C}"/>
    <dgm:cxn modelId="{CE468332-BEC4-4F5C-8448-29093DF9A009}" srcId="{BECFF11D-654A-4BE2-A5BF-C444F787499E}" destId="{60867659-C251-4BC2-99BE-05B7E21ED9EF}" srcOrd="5" destOrd="0" parTransId="{339A86E6-DB44-4326-9851-96151BA0E048}" sibTransId="{8644DA14-0184-46C6-8088-D564D4089884}"/>
    <dgm:cxn modelId="{10CB7042-4AB8-4233-80F5-93A35DE03F18}" type="presOf" srcId="{8B8D26C6-C656-46B9-AC3E-4CFFD4B96D9C}" destId="{2917314C-A08E-483C-BD2A-BDFA8094C53E}" srcOrd="0" destOrd="0" presId="urn:microsoft.com/office/officeart/2005/8/layout/process4"/>
    <dgm:cxn modelId="{0C65BAA5-84A2-46C3-BC93-C1640FB47AC4}" srcId="{BECFF11D-654A-4BE2-A5BF-C444F787499E}" destId="{036EBCF0-1003-4EF0-8000-600F39745956}" srcOrd="0" destOrd="0" parTransId="{89262649-07FB-48B0-92E9-BC49929C1E9A}" sibTransId="{7743EF43-B2C3-42FE-AEB2-843F159C3641}"/>
    <dgm:cxn modelId="{D3F08E0B-E1F8-4444-9CDF-98042F425AF4}" type="presOf" srcId="{60867659-C251-4BC2-99BE-05B7E21ED9EF}" destId="{95F8282C-C716-4364-998B-7F2DEFEE60C4}"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7D94C7B2-893D-411A-8F4D-7B746CF57961}" type="presOf" srcId="{15A6AFB8-729A-4C1B-8756-666CD64B36E3}" destId="{44AC30EB-9520-491C-A9B2-77D9E0C497A0}" srcOrd="0" destOrd="0" presId="urn:microsoft.com/office/officeart/2005/8/layout/process4"/>
    <dgm:cxn modelId="{AB49E390-20B3-49C8-B1EB-AD0E25C80326}" type="presOf" srcId="{EE33B850-A005-4625-9E44-A5325A1902C6}" destId="{1CC662B5-2BA1-4F52-B012-D1ACB0010B9D}" srcOrd="0" destOrd="0" presId="urn:microsoft.com/office/officeart/2005/8/layout/process4"/>
    <dgm:cxn modelId="{65C9F22B-13F2-41CC-908D-EA4E028FF799}" type="presOf" srcId="{BECFF11D-654A-4BE2-A5BF-C444F787499E}" destId="{DA410E9D-BB35-4EF4-BCDF-F575D5ECD4DC}" srcOrd="0" destOrd="0" presId="urn:microsoft.com/office/officeart/2005/8/layout/process4"/>
    <dgm:cxn modelId="{72C26D15-1820-488D-A4AC-205894F1B733}" srcId="{BECFF11D-654A-4BE2-A5BF-C444F787499E}" destId="{EE33B850-A005-4625-9E44-A5325A1902C6}" srcOrd="1" destOrd="0" parTransId="{66ABF1FE-9374-4440-AC1D-FA0B2A0B0237}" sibTransId="{7A0AC78A-71CD-4953-858E-D9A80AFC6728}"/>
    <dgm:cxn modelId="{6C923E19-6322-4DA6-B8EB-787E83726643}" srcId="{BECFF11D-654A-4BE2-A5BF-C444F787499E}" destId="{8B8D26C6-C656-46B9-AC3E-4CFFD4B96D9C}" srcOrd="4" destOrd="0" parTransId="{77736471-5F4C-4000-AC38-65C3C28E90C8}" sibTransId="{34648D28-C6EB-464C-8167-F7E45340D3B8}"/>
    <dgm:cxn modelId="{6E9663C5-EA4F-42DA-A1F3-321693EBC96D}" type="presParOf" srcId="{DA410E9D-BB35-4EF4-BCDF-F575D5ECD4DC}" destId="{5EF1BA13-567F-4951-9B74-31D0418D88FE}" srcOrd="0" destOrd="0" presId="urn:microsoft.com/office/officeart/2005/8/layout/process4"/>
    <dgm:cxn modelId="{099178C6-D4C7-4785-8563-EB1BB7DE74D9}" type="presParOf" srcId="{5EF1BA13-567F-4951-9B74-31D0418D88FE}" destId="{95F8282C-C716-4364-998B-7F2DEFEE60C4}" srcOrd="0" destOrd="0" presId="urn:microsoft.com/office/officeart/2005/8/layout/process4"/>
    <dgm:cxn modelId="{B82F1355-151B-46E3-A74D-EA04AE149F50}" type="presParOf" srcId="{DA410E9D-BB35-4EF4-BCDF-F575D5ECD4DC}" destId="{D87A9CE8-4309-4C77-836F-E5A35F8181E4}" srcOrd="1" destOrd="0" presId="urn:microsoft.com/office/officeart/2005/8/layout/process4"/>
    <dgm:cxn modelId="{420523C5-4CFD-46D5-A40D-65C208D0D12E}" type="presParOf" srcId="{DA410E9D-BB35-4EF4-BCDF-F575D5ECD4DC}" destId="{B0D1E871-BF39-400B-B016-F346484A53AC}" srcOrd="2" destOrd="0" presId="urn:microsoft.com/office/officeart/2005/8/layout/process4"/>
    <dgm:cxn modelId="{2EB10467-821C-437F-82EE-E1A6CEE28C18}" type="presParOf" srcId="{B0D1E871-BF39-400B-B016-F346484A53AC}" destId="{2917314C-A08E-483C-BD2A-BDFA8094C53E}" srcOrd="0" destOrd="0" presId="urn:microsoft.com/office/officeart/2005/8/layout/process4"/>
    <dgm:cxn modelId="{412F93C9-2778-4EA7-B572-35307BDF2554}" type="presParOf" srcId="{DA410E9D-BB35-4EF4-BCDF-F575D5ECD4DC}" destId="{01A08191-F052-4407-8414-F7BCE198D0ED}" srcOrd="3" destOrd="0" presId="urn:microsoft.com/office/officeart/2005/8/layout/process4"/>
    <dgm:cxn modelId="{5CF6378A-4DCC-48F6-9E8C-5F3BF46F040D}" type="presParOf" srcId="{DA410E9D-BB35-4EF4-BCDF-F575D5ECD4DC}" destId="{31A3379A-1B60-4E60-AF87-8FE6383295ED}" srcOrd="4" destOrd="0" presId="urn:microsoft.com/office/officeart/2005/8/layout/process4"/>
    <dgm:cxn modelId="{93FEF7F9-651A-4477-8788-B8BE80C1D2F3}" type="presParOf" srcId="{31A3379A-1B60-4E60-AF87-8FE6383295ED}" destId="{36FA9AC1-E858-4471-B4E6-098561D84216}" srcOrd="0" destOrd="0" presId="urn:microsoft.com/office/officeart/2005/8/layout/process4"/>
    <dgm:cxn modelId="{84BB7ACC-598C-491F-B48C-B9535FA4BFF0}" type="presParOf" srcId="{DA410E9D-BB35-4EF4-BCDF-F575D5ECD4DC}" destId="{D5E19E3C-78C9-4229-B183-41679C7C3F96}" srcOrd="5" destOrd="0" presId="urn:microsoft.com/office/officeart/2005/8/layout/process4"/>
    <dgm:cxn modelId="{D08AC5A7-AC33-47F1-9403-13933563280E}" type="presParOf" srcId="{DA410E9D-BB35-4EF4-BCDF-F575D5ECD4DC}" destId="{B29B277E-AD88-4A64-AB58-7C504281C9BC}" srcOrd="6" destOrd="0" presId="urn:microsoft.com/office/officeart/2005/8/layout/process4"/>
    <dgm:cxn modelId="{1DA7CD7F-E482-4E79-9A5D-BC9A2B0DF182}" type="presParOf" srcId="{B29B277E-AD88-4A64-AB58-7C504281C9BC}" destId="{44AC30EB-9520-491C-A9B2-77D9E0C497A0}" srcOrd="0" destOrd="0" presId="urn:microsoft.com/office/officeart/2005/8/layout/process4"/>
    <dgm:cxn modelId="{9DC5E619-7E44-4376-A147-6220292FEF71}" type="presParOf" srcId="{DA410E9D-BB35-4EF4-BCDF-F575D5ECD4DC}" destId="{32999843-D3BC-4318-9F17-8B5A70BC868F}" srcOrd="7" destOrd="0" presId="urn:microsoft.com/office/officeart/2005/8/layout/process4"/>
    <dgm:cxn modelId="{E446E059-38BB-425F-9F91-08A88074455A}" type="presParOf" srcId="{DA410E9D-BB35-4EF4-BCDF-F575D5ECD4DC}" destId="{64285845-5698-41F3-86E9-E5982A62AC77}" srcOrd="8" destOrd="0" presId="urn:microsoft.com/office/officeart/2005/8/layout/process4"/>
    <dgm:cxn modelId="{DAFDD48C-D429-4FE8-9CDD-353795C350E2}" type="presParOf" srcId="{64285845-5698-41F3-86E9-E5982A62AC77}" destId="{1CC662B5-2BA1-4F52-B012-D1ACB0010B9D}" srcOrd="0" destOrd="0" presId="urn:microsoft.com/office/officeart/2005/8/layout/process4"/>
    <dgm:cxn modelId="{CBF24521-176D-44F8-9D57-4D24C39E48A1}" type="presParOf" srcId="{DA410E9D-BB35-4EF4-BCDF-F575D5ECD4DC}" destId="{0A8E1A7E-CAA5-406C-BB54-5D6D440D4D0A}" srcOrd="9" destOrd="0" presId="urn:microsoft.com/office/officeart/2005/8/layout/process4"/>
    <dgm:cxn modelId="{03B92EB0-8964-4782-B2C9-FA0107A397A2}" type="presParOf" srcId="{DA410E9D-BB35-4EF4-BCDF-F575D5ECD4DC}" destId="{63F0EEA3-3DE9-4695-9A0C-E1840B764BF6}" srcOrd="10" destOrd="0" presId="urn:microsoft.com/office/officeart/2005/8/layout/process4"/>
    <dgm:cxn modelId="{9E4DA74D-C9D7-4B65-A4B1-C29E3D6156F1}"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5E5F1B-2510-4AE5-830C-4B47C027C663}" type="doc">
      <dgm:prSet loTypeId="urn:microsoft.com/office/officeart/2005/8/layout/process2" loCatId="process" qsTypeId="urn:microsoft.com/office/officeart/2005/8/quickstyle/simple1" qsCatId="simple" csTypeId="urn:microsoft.com/office/officeart/2005/8/colors/accent1_2" csCatId="accent1" phldr="1"/>
      <dgm:spPr/>
    </dgm:pt>
    <dgm:pt modelId="{E1FBDCED-4D6C-4031-BB1B-C56A9849B8D8}">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400" dirty="0" smtClean="0"/>
            <a:t>Distribute content to a distribution point group</a:t>
          </a:r>
          <a:endParaRPr lang="en-US" sz="2400" dirty="0"/>
        </a:p>
      </dgm:t>
    </dgm:pt>
    <dgm:pt modelId="{CD95207C-7B7E-4E5B-92A4-C23A616DA33A}" type="parTrans" cxnId="{B5221B1E-9E1A-4ADE-A985-14A4946B84A9}">
      <dgm:prSet/>
      <dgm:spPr/>
      <dgm:t>
        <a:bodyPr/>
        <a:lstStyle/>
        <a:p>
          <a:endParaRPr lang="en-US"/>
        </a:p>
      </dgm:t>
    </dgm:pt>
    <dgm:pt modelId="{81DB3E64-8A54-4C90-A3B0-EF12D8E668EF}" type="sibTrans" cxnId="{B5221B1E-9E1A-4ADE-A985-14A4946B84A9}">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a:p>
      </dgm:t>
    </dgm:pt>
    <dgm:pt modelId="{89F8E136-CC25-4782-AEEC-4FF846379904}" type="pres">
      <dgm:prSet presAssocID="{075E5F1B-2510-4AE5-830C-4B47C027C663}" presName="linearFlow" presStyleCnt="0">
        <dgm:presLayoutVars>
          <dgm:resizeHandles val="exact"/>
        </dgm:presLayoutVars>
      </dgm:prSet>
      <dgm:spPr/>
    </dgm:pt>
    <dgm:pt modelId="{E9BB6465-FC19-40F5-9C09-DA53AF3D6E7A}" type="pres">
      <dgm:prSet presAssocID="{E1FBDCED-4D6C-4031-BB1B-C56A9849B8D8}" presName="node" presStyleLbl="node1" presStyleIdx="0" presStyleCnt="1" custScaleX="123266">
        <dgm:presLayoutVars>
          <dgm:bulletEnabled val="1"/>
        </dgm:presLayoutVars>
      </dgm:prSet>
      <dgm:spPr/>
      <dgm:t>
        <a:bodyPr/>
        <a:lstStyle/>
        <a:p>
          <a:endParaRPr lang="en-US"/>
        </a:p>
      </dgm:t>
    </dgm:pt>
  </dgm:ptLst>
  <dgm:cxnLst>
    <dgm:cxn modelId="{88ECBE6D-82BA-46FF-9355-0318F2A27C98}" type="presOf" srcId="{075E5F1B-2510-4AE5-830C-4B47C027C663}" destId="{89F8E136-CC25-4782-AEEC-4FF846379904}" srcOrd="0" destOrd="0" presId="urn:microsoft.com/office/officeart/2005/8/layout/process2"/>
    <dgm:cxn modelId="{7A0EF3A7-C32E-4DF5-8F1F-FE4816A7B65E}" type="presOf" srcId="{E1FBDCED-4D6C-4031-BB1B-C56A9849B8D8}" destId="{E9BB6465-FC19-40F5-9C09-DA53AF3D6E7A}" srcOrd="0" destOrd="0" presId="urn:microsoft.com/office/officeart/2005/8/layout/process2"/>
    <dgm:cxn modelId="{B5221B1E-9E1A-4ADE-A985-14A4946B84A9}" srcId="{075E5F1B-2510-4AE5-830C-4B47C027C663}" destId="{E1FBDCED-4D6C-4031-BB1B-C56A9849B8D8}" srcOrd="0" destOrd="0" parTransId="{CD95207C-7B7E-4E5B-92A4-C23A616DA33A}" sibTransId="{81DB3E64-8A54-4C90-A3B0-EF12D8E668EF}"/>
    <dgm:cxn modelId="{90A4713B-A117-4783-B5D3-09C088EB5C2A}" type="presParOf" srcId="{89F8E136-CC25-4782-AEEC-4FF846379904}" destId="{E9BB6465-FC19-40F5-9C09-DA53AF3D6E7A}" srcOrd="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US"/>
        </a:p>
      </dgm:t>
    </dgm:pt>
    <dgm:pt modelId="{036EBCF0-1003-4EF0-8000-600F3974595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 Model Creation</a:t>
          </a:r>
          <a:endParaRPr lang="en-US" dirty="0"/>
        </a:p>
      </dgm:t>
    </dgm:pt>
    <dgm:pt modelId="{89262649-07FB-48B0-92E9-BC49929C1E9A}" type="parTrans" cxnId="{0C65BAA5-84A2-46C3-BC93-C1640FB47AC4}">
      <dgm:prSet/>
      <dgm:spPr/>
      <dgm:t>
        <a:bodyPr/>
        <a:lstStyle/>
        <a:p>
          <a:endParaRPr lang="en-US"/>
        </a:p>
      </dgm:t>
    </dgm:pt>
    <dgm:pt modelId="{7743EF43-B2C3-42FE-AEB2-843F159C3641}" type="sibTrans" cxnId="{0C65BAA5-84A2-46C3-BC93-C1640FB47AC4}">
      <dgm:prSet/>
      <dgm:spPr/>
      <dgm:t>
        <a:bodyPr/>
        <a:lstStyle/>
        <a:p>
          <a:endParaRPr lang="en-US"/>
        </a:p>
      </dgm:t>
    </dgm:pt>
    <dgm:pt modelId="{EE33B850-A005-4625-9E44-A5325A1902C6}">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Content Distribution</a:t>
          </a:r>
          <a:endParaRPr lang="en-US" dirty="0"/>
        </a:p>
      </dgm:t>
    </dgm:pt>
    <dgm:pt modelId="{66ABF1FE-9374-4440-AC1D-FA0B2A0B0237}" type="parTrans" cxnId="{72C26D15-1820-488D-A4AC-205894F1B733}">
      <dgm:prSet/>
      <dgm:spPr/>
      <dgm:t>
        <a:bodyPr/>
        <a:lstStyle/>
        <a:p>
          <a:endParaRPr lang="en-US"/>
        </a:p>
      </dgm:t>
    </dgm:pt>
    <dgm:pt modelId="{7A0AC78A-71CD-4953-858E-D9A80AFC6728}" type="sibTrans" cxnId="{72C26D15-1820-488D-A4AC-205894F1B733}">
      <dgm:prSet/>
      <dgm:spPr/>
      <dgm:t>
        <a:bodyPr/>
        <a:lstStyle/>
        <a:p>
          <a:endParaRPr lang="en-US"/>
        </a:p>
      </dgm:t>
    </dgm:pt>
    <dgm:pt modelId="{15A6AFB8-729A-4C1B-8756-666CD64B36E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Deploy</a:t>
          </a:r>
          <a:endParaRPr lang="en-US" dirty="0"/>
        </a:p>
      </dgm:t>
    </dgm:pt>
    <dgm:pt modelId="{59FCFF24-3507-4455-9BD7-D681A6E38C07}" type="parTrans" cxnId="{E5D8133A-0986-408F-BF01-8E1BBC6A8A1A}">
      <dgm:prSet/>
      <dgm:spPr/>
      <dgm:t>
        <a:bodyPr/>
        <a:lstStyle/>
        <a:p>
          <a:endParaRPr lang="en-US"/>
        </a:p>
      </dgm:t>
    </dgm:pt>
    <dgm:pt modelId="{091A73DE-979E-43D0-9F3E-CB478FE0D22C}" type="sibTrans" cxnId="{E5D8133A-0986-408F-BF01-8E1BBC6A8A1A}">
      <dgm:prSet/>
      <dgm:spPr/>
      <dgm:t>
        <a:bodyPr/>
        <a:lstStyle/>
        <a:p>
          <a:endParaRPr lang="en-US"/>
        </a:p>
      </dgm:t>
    </dgm:pt>
    <dgm:pt modelId="{60867659-C251-4BC2-99BE-05B7E21ED9E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Application Installation</a:t>
          </a:r>
          <a:endParaRPr lang="en-US" dirty="0"/>
        </a:p>
      </dgm:t>
    </dgm:pt>
    <dgm:pt modelId="{339A86E6-DB44-4326-9851-96151BA0E048}" type="parTrans" cxnId="{CE468332-BEC4-4F5C-8448-29093DF9A009}">
      <dgm:prSet/>
      <dgm:spPr/>
      <dgm:t>
        <a:bodyPr/>
        <a:lstStyle/>
        <a:p>
          <a:endParaRPr lang="en-US"/>
        </a:p>
      </dgm:t>
    </dgm:pt>
    <dgm:pt modelId="{8644DA14-0184-46C6-8088-D564D4089884}" type="sibTrans" cxnId="{CE468332-BEC4-4F5C-8448-29093DF9A009}">
      <dgm:prSet/>
      <dgm:spPr/>
      <dgm:t>
        <a:bodyPr/>
        <a:lstStyle/>
        <a:p>
          <a:endParaRPr lang="en-US"/>
        </a:p>
      </dgm:t>
    </dgm:pt>
    <dgm:pt modelId="{8B8D26C6-C656-46B9-AC3E-4CFFD4B96D9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Client Evaluation</a:t>
          </a:r>
          <a:endParaRPr lang="en-US" dirty="0"/>
        </a:p>
      </dgm:t>
    </dgm:pt>
    <dgm:pt modelId="{77736471-5F4C-4000-AC38-65C3C28E90C8}" type="parTrans" cxnId="{6C923E19-6322-4DA6-B8EB-787E83726643}">
      <dgm:prSet/>
      <dgm:spPr/>
      <dgm:t>
        <a:bodyPr/>
        <a:lstStyle/>
        <a:p>
          <a:endParaRPr lang="en-US"/>
        </a:p>
      </dgm:t>
    </dgm:pt>
    <dgm:pt modelId="{34648D28-C6EB-464C-8167-F7E45340D3B8}" type="sibTrans" cxnId="{6C923E19-6322-4DA6-B8EB-787E83726643}">
      <dgm:prSet/>
      <dgm:spPr/>
      <dgm:t>
        <a:bodyPr/>
        <a:lstStyle/>
        <a:p>
          <a:endParaRPr lang="en-US"/>
        </a:p>
      </dgm:t>
    </dgm:pt>
    <dgm:pt modelId="{C2B46798-2EEE-450A-9676-34EB37DD60C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Monitoring</a:t>
          </a:r>
          <a:endParaRPr lang="en-US" dirty="0"/>
        </a:p>
      </dgm:t>
    </dgm:pt>
    <dgm:pt modelId="{81D3F500-062A-433F-8CC2-9FD2CF287931}" type="parTrans" cxnId="{62074C20-AFFB-4DFA-9955-2FB4D7D9FF29}">
      <dgm:prSet/>
      <dgm:spPr/>
      <dgm:t>
        <a:bodyPr/>
        <a:lstStyle/>
        <a:p>
          <a:endParaRPr lang="en-US"/>
        </a:p>
      </dgm:t>
    </dgm:pt>
    <dgm:pt modelId="{8195204E-7D08-4053-85D7-D48428A4F323}" type="sibTrans" cxnId="{62074C20-AFFB-4DFA-9955-2FB4D7D9FF29}">
      <dgm:prSet/>
      <dgm:spPr/>
      <dgm:t>
        <a:bodyPr/>
        <a:lstStyle/>
        <a:p>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5EF1BA13-567F-4951-9B74-31D0418D88FE}" type="pres">
      <dgm:prSet presAssocID="{60867659-C251-4BC2-99BE-05B7E21ED9EF}" presName="boxAndChildren" presStyleCnt="0"/>
      <dgm:spPr/>
    </dgm:pt>
    <dgm:pt modelId="{95F8282C-C716-4364-998B-7F2DEFEE60C4}" type="pres">
      <dgm:prSet presAssocID="{60867659-C251-4BC2-99BE-05B7E21ED9EF}" presName="parentTextBox" presStyleLbl="node1" presStyleIdx="0" presStyleCnt="6"/>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1" presStyleCnt="6"/>
      <dgm:spPr/>
      <dgm:t>
        <a:bodyPr/>
        <a:lstStyle/>
        <a:p>
          <a:endParaRPr lang="en-US"/>
        </a:p>
      </dgm:t>
    </dgm:pt>
    <dgm:pt modelId="{01A08191-F052-4407-8414-F7BCE198D0ED}" type="pres">
      <dgm:prSet presAssocID="{8195204E-7D08-4053-85D7-D48428A4F323}" presName="sp" presStyleCnt="0"/>
      <dgm:spPr/>
    </dgm:pt>
    <dgm:pt modelId="{31A3379A-1B60-4E60-AF87-8FE6383295ED}" type="pres">
      <dgm:prSet presAssocID="{C2B46798-2EEE-450A-9676-34EB37DD60CF}" presName="arrowAndChildren" presStyleCnt="0"/>
      <dgm:spPr/>
    </dgm:pt>
    <dgm:pt modelId="{36FA9AC1-E858-4471-B4E6-098561D84216}" type="pres">
      <dgm:prSet presAssocID="{C2B46798-2EEE-450A-9676-34EB37DD60CF}" presName="parentTextArrow" presStyleLbl="node1" presStyleIdx="2" presStyleCnt="6"/>
      <dgm:spPr/>
      <dgm:t>
        <a:bodyPr/>
        <a:lstStyle/>
        <a:p>
          <a:endParaRPr lang="en-US"/>
        </a:p>
      </dgm:t>
    </dgm:pt>
    <dgm:pt modelId="{D5E19E3C-78C9-4229-B183-41679C7C3F96}" type="pres">
      <dgm:prSet presAssocID="{091A73DE-979E-43D0-9F3E-CB478FE0D22C}" presName="sp" presStyleCnt="0"/>
      <dgm:spPr/>
      <dgm:t>
        <a:bodyPr/>
        <a:lstStyle/>
        <a:p>
          <a:endParaRPr lang="en-US"/>
        </a:p>
      </dgm:t>
    </dgm:pt>
    <dgm:pt modelId="{B29B277E-AD88-4A64-AB58-7C504281C9BC}" type="pres">
      <dgm:prSet presAssocID="{15A6AFB8-729A-4C1B-8756-666CD64B36E3}" presName="arrowAndChildren" presStyleCnt="0"/>
      <dgm:spPr/>
      <dgm:t>
        <a:bodyPr/>
        <a:lstStyle/>
        <a:p>
          <a:endParaRPr lang="en-US"/>
        </a:p>
      </dgm:t>
    </dgm:pt>
    <dgm:pt modelId="{44AC30EB-9520-491C-A9B2-77D9E0C497A0}" type="pres">
      <dgm:prSet presAssocID="{15A6AFB8-729A-4C1B-8756-666CD64B36E3}" presName="parentTextArrow" presStyleLbl="node1" presStyleIdx="3" presStyleCnt="6"/>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4" presStyleCnt="6"/>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5" presStyleCnt="6"/>
      <dgm:spPr/>
      <dgm:t>
        <a:bodyPr/>
        <a:lstStyle/>
        <a:p>
          <a:endParaRPr lang="en-US"/>
        </a:p>
      </dgm:t>
    </dgm:pt>
  </dgm:ptLst>
  <dgm:cxnLst>
    <dgm:cxn modelId="{E5D8133A-0986-408F-BF01-8E1BBC6A8A1A}" srcId="{BECFF11D-654A-4BE2-A5BF-C444F787499E}" destId="{15A6AFB8-729A-4C1B-8756-666CD64B36E3}" srcOrd="2" destOrd="0" parTransId="{59FCFF24-3507-4455-9BD7-D681A6E38C07}" sibTransId="{091A73DE-979E-43D0-9F3E-CB478FE0D22C}"/>
    <dgm:cxn modelId="{CE468332-BEC4-4F5C-8448-29093DF9A009}" srcId="{BECFF11D-654A-4BE2-A5BF-C444F787499E}" destId="{60867659-C251-4BC2-99BE-05B7E21ED9EF}" srcOrd="5" destOrd="0" parTransId="{339A86E6-DB44-4326-9851-96151BA0E048}" sibTransId="{8644DA14-0184-46C6-8088-D564D4089884}"/>
    <dgm:cxn modelId="{E4DD5DE7-65BD-451E-9FE6-A2FAE5ECCFAB}" type="presOf" srcId="{15A6AFB8-729A-4C1B-8756-666CD64B36E3}" destId="{44AC30EB-9520-491C-A9B2-77D9E0C497A0}" srcOrd="0" destOrd="0" presId="urn:microsoft.com/office/officeart/2005/8/layout/process4"/>
    <dgm:cxn modelId="{BCBAFEB4-44AC-43BA-BE09-349E66C315E6}" type="presOf" srcId="{8B8D26C6-C656-46B9-AC3E-4CFFD4B96D9C}" destId="{2917314C-A08E-483C-BD2A-BDFA8094C53E}" srcOrd="0" destOrd="0" presId="urn:microsoft.com/office/officeart/2005/8/layout/process4"/>
    <dgm:cxn modelId="{0C65BAA5-84A2-46C3-BC93-C1640FB47AC4}" srcId="{BECFF11D-654A-4BE2-A5BF-C444F787499E}" destId="{036EBCF0-1003-4EF0-8000-600F39745956}" srcOrd="0" destOrd="0" parTransId="{89262649-07FB-48B0-92E9-BC49929C1E9A}" sibTransId="{7743EF43-B2C3-42FE-AEB2-843F159C3641}"/>
    <dgm:cxn modelId="{E656BCFD-361D-40F5-A8DC-B41FD88D826A}" type="presOf" srcId="{036EBCF0-1003-4EF0-8000-600F39745956}" destId="{8264379E-7986-471D-96B9-2F764C499D50}"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E76712C9-4503-4724-9BE2-E2A6D72DCBF3}" type="presOf" srcId="{BECFF11D-654A-4BE2-A5BF-C444F787499E}" destId="{DA410E9D-BB35-4EF4-BCDF-F575D5ECD4DC}" srcOrd="0" destOrd="0" presId="urn:microsoft.com/office/officeart/2005/8/layout/process4"/>
    <dgm:cxn modelId="{72C26D15-1820-488D-A4AC-205894F1B733}" srcId="{BECFF11D-654A-4BE2-A5BF-C444F787499E}" destId="{EE33B850-A005-4625-9E44-A5325A1902C6}" srcOrd="1" destOrd="0" parTransId="{66ABF1FE-9374-4440-AC1D-FA0B2A0B0237}" sibTransId="{7A0AC78A-71CD-4953-858E-D9A80AFC6728}"/>
    <dgm:cxn modelId="{277882FD-B050-45BF-988A-E804DD425051}" type="presOf" srcId="{C2B46798-2EEE-450A-9676-34EB37DD60CF}" destId="{36FA9AC1-E858-4471-B4E6-098561D84216}" srcOrd="0" destOrd="0" presId="urn:microsoft.com/office/officeart/2005/8/layout/process4"/>
    <dgm:cxn modelId="{68C7853D-A319-4C81-B453-F83F40882E7F}" type="presOf" srcId="{EE33B850-A005-4625-9E44-A5325A1902C6}" destId="{1CC662B5-2BA1-4F52-B012-D1ACB0010B9D}" srcOrd="0" destOrd="0" presId="urn:microsoft.com/office/officeart/2005/8/layout/process4"/>
    <dgm:cxn modelId="{F986380C-7383-4878-B9B1-0837DBA33569}" type="presOf" srcId="{60867659-C251-4BC2-99BE-05B7E21ED9EF}" destId="{95F8282C-C716-4364-998B-7F2DEFEE60C4}" srcOrd="0" destOrd="0" presId="urn:microsoft.com/office/officeart/2005/8/layout/process4"/>
    <dgm:cxn modelId="{6C923E19-6322-4DA6-B8EB-787E83726643}" srcId="{BECFF11D-654A-4BE2-A5BF-C444F787499E}" destId="{8B8D26C6-C656-46B9-AC3E-4CFFD4B96D9C}" srcOrd="4" destOrd="0" parTransId="{77736471-5F4C-4000-AC38-65C3C28E90C8}" sibTransId="{34648D28-C6EB-464C-8167-F7E45340D3B8}"/>
    <dgm:cxn modelId="{77D520F9-B81C-4A8A-BCBF-97F24C7FE9F8}" type="presParOf" srcId="{DA410E9D-BB35-4EF4-BCDF-F575D5ECD4DC}" destId="{5EF1BA13-567F-4951-9B74-31D0418D88FE}" srcOrd="0" destOrd="0" presId="urn:microsoft.com/office/officeart/2005/8/layout/process4"/>
    <dgm:cxn modelId="{F3C58FD6-ACC0-41EB-AEEA-DBF2FA9318CD}" type="presParOf" srcId="{5EF1BA13-567F-4951-9B74-31D0418D88FE}" destId="{95F8282C-C716-4364-998B-7F2DEFEE60C4}" srcOrd="0" destOrd="0" presId="urn:microsoft.com/office/officeart/2005/8/layout/process4"/>
    <dgm:cxn modelId="{5BA1C9ED-7D44-48A1-8ED4-FCD5C8F4D122}" type="presParOf" srcId="{DA410E9D-BB35-4EF4-BCDF-F575D5ECD4DC}" destId="{D87A9CE8-4309-4C77-836F-E5A35F8181E4}" srcOrd="1" destOrd="0" presId="urn:microsoft.com/office/officeart/2005/8/layout/process4"/>
    <dgm:cxn modelId="{C3A0ABB5-1D6A-431D-8715-B40C1C8A768B}" type="presParOf" srcId="{DA410E9D-BB35-4EF4-BCDF-F575D5ECD4DC}" destId="{B0D1E871-BF39-400B-B016-F346484A53AC}" srcOrd="2" destOrd="0" presId="urn:microsoft.com/office/officeart/2005/8/layout/process4"/>
    <dgm:cxn modelId="{5931502C-F2D8-4B32-9CFF-FA73CDFD16AC}" type="presParOf" srcId="{B0D1E871-BF39-400B-B016-F346484A53AC}" destId="{2917314C-A08E-483C-BD2A-BDFA8094C53E}" srcOrd="0" destOrd="0" presId="urn:microsoft.com/office/officeart/2005/8/layout/process4"/>
    <dgm:cxn modelId="{AA446671-F7A0-4127-9042-E515B0BEB59D}" type="presParOf" srcId="{DA410E9D-BB35-4EF4-BCDF-F575D5ECD4DC}" destId="{01A08191-F052-4407-8414-F7BCE198D0ED}" srcOrd="3" destOrd="0" presId="urn:microsoft.com/office/officeart/2005/8/layout/process4"/>
    <dgm:cxn modelId="{97795154-CC5E-4D04-8280-2F6711456F0D}" type="presParOf" srcId="{DA410E9D-BB35-4EF4-BCDF-F575D5ECD4DC}" destId="{31A3379A-1B60-4E60-AF87-8FE6383295ED}" srcOrd="4" destOrd="0" presId="urn:microsoft.com/office/officeart/2005/8/layout/process4"/>
    <dgm:cxn modelId="{9643DED1-451A-4404-9231-CCB190719B22}" type="presParOf" srcId="{31A3379A-1B60-4E60-AF87-8FE6383295ED}" destId="{36FA9AC1-E858-4471-B4E6-098561D84216}" srcOrd="0" destOrd="0" presId="urn:microsoft.com/office/officeart/2005/8/layout/process4"/>
    <dgm:cxn modelId="{19831255-AF13-4E8D-80B5-48C94DBF0DA9}" type="presParOf" srcId="{DA410E9D-BB35-4EF4-BCDF-F575D5ECD4DC}" destId="{D5E19E3C-78C9-4229-B183-41679C7C3F96}" srcOrd="5" destOrd="0" presId="urn:microsoft.com/office/officeart/2005/8/layout/process4"/>
    <dgm:cxn modelId="{B5D9643F-4F36-4528-8191-E8E2DCC48AC7}" type="presParOf" srcId="{DA410E9D-BB35-4EF4-BCDF-F575D5ECD4DC}" destId="{B29B277E-AD88-4A64-AB58-7C504281C9BC}" srcOrd="6" destOrd="0" presId="urn:microsoft.com/office/officeart/2005/8/layout/process4"/>
    <dgm:cxn modelId="{697087D9-BCD1-4E69-8202-261E76FA15E4}" type="presParOf" srcId="{B29B277E-AD88-4A64-AB58-7C504281C9BC}" destId="{44AC30EB-9520-491C-A9B2-77D9E0C497A0}" srcOrd="0" destOrd="0" presId="urn:microsoft.com/office/officeart/2005/8/layout/process4"/>
    <dgm:cxn modelId="{045C5A2E-D133-4750-87D4-2CD09CD58189}" type="presParOf" srcId="{DA410E9D-BB35-4EF4-BCDF-F575D5ECD4DC}" destId="{32999843-D3BC-4318-9F17-8B5A70BC868F}" srcOrd="7" destOrd="0" presId="urn:microsoft.com/office/officeart/2005/8/layout/process4"/>
    <dgm:cxn modelId="{C49DDD3D-83FE-4869-BC13-AD511F43C725}" type="presParOf" srcId="{DA410E9D-BB35-4EF4-BCDF-F575D5ECD4DC}" destId="{64285845-5698-41F3-86E9-E5982A62AC77}" srcOrd="8" destOrd="0" presId="urn:microsoft.com/office/officeart/2005/8/layout/process4"/>
    <dgm:cxn modelId="{C126447E-D041-48AD-81F1-373F752B4B76}" type="presParOf" srcId="{64285845-5698-41F3-86E9-E5982A62AC77}" destId="{1CC662B5-2BA1-4F52-B012-D1ACB0010B9D}" srcOrd="0" destOrd="0" presId="urn:microsoft.com/office/officeart/2005/8/layout/process4"/>
    <dgm:cxn modelId="{6B81A02D-E7B4-4EAE-B31F-12A4EAC88C78}" type="presParOf" srcId="{DA410E9D-BB35-4EF4-BCDF-F575D5ECD4DC}" destId="{0A8E1A7E-CAA5-406C-BB54-5D6D440D4D0A}" srcOrd="9" destOrd="0" presId="urn:microsoft.com/office/officeart/2005/8/layout/process4"/>
    <dgm:cxn modelId="{631CA0D1-EB43-472B-BFF8-239BEEDD5221}" type="presParOf" srcId="{DA410E9D-BB35-4EF4-BCDF-F575D5ECD4DC}" destId="{63F0EEA3-3DE9-4695-9A0C-E1840B764BF6}" srcOrd="10" destOrd="0" presId="urn:microsoft.com/office/officeart/2005/8/layout/process4"/>
    <dgm:cxn modelId="{1B3F3D15-573F-4FA5-99C7-A649424372C8}"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5E5F1B-2510-4AE5-830C-4B47C027C663}" type="doc">
      <dgm:prSet loTypeId="urn:microsoft.com/office/officeart/2005/8/layout/process2" loCatId="process" qsTypeId="urn:microsoft.com/office/officeart/2005/8/quickstyle/simple1" qsCatId="simple" csTypeId="urn:microsoft.com/office/officeart/2005/8/colors/accent1_2" csCatId="accent1" phldr="1"/>
      <dgm:spPr/>
    </dgm:pt>
    <dgm:pt modelId="{E1FBDCED-4D6C-4031-BB1B-C56A9849B8D8}">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Add collections</a:t>
          </a:r>
          <a:endParaRPr lang="en-US" dirty="0"/>
        </a:p>
      </dgm:t>
    </dgm:pt>
    <dgm:pt modelId="{CD95207C-7B7E-4E5B-92A4-C23A616DA33A}" type="parTrans" cxnId="{B5221B1E-9E1A-4ADE-A985-14A4946B84A9}">
      <dgm:prSet/>
      <dgm:spPr/>
      <dgm:t>
        <a:bodyPr/>
        <a:lstStyle/>
        <a:p>
          <a:endParaRPr lang="en-US"/>
        </a:p>
      </dgm:t>
    </dgm:pt>
    <dgm:pt modelId="{81DB3E64-8A54-4C90-A3B0-EF12D8E668EF}" type="sibTrans" cxnId="{B5221B1E-9E1A-4ADE-A985-14A4946B84A9}">
      <dgm:prSet/>
      <dgm:spPr/>
      <dgm:t>
        <a:bodyPr/>
        <a:lstStyle/>
        <a:p>
          <a:endParaRPr lang="en-US"/>
        </a:p>
      </dgm:t>
    </dgm:pt>
    <dgm:pt modelId="{3C406199-91B7-4D3D-ABAF-6042D3B6FE8D}">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Review Deployment status</a:t>
          </a:r>
          <a:endParaRPr lang="en-US" dirty="0"/>
        </a:p>
      </dgm:t>
    </dgm:pt>
    <dgm:pt modelId="{994C97C4-8059-4DC7-8479-54240E8E8B13}" type="parTrans" cxnId="{063EA02D-26AB-42D6-9305-16562A352543}">
      <dgm:prSet/>
      <dgm:spPr/>
      <dgm:t>
        <a:bodyPr/>
        <a:lstStyle/>
        <a:p>
          <a:endParaRPr lang="en-US"/>
        </a:p>
      </dgm:t>
    </dgm:pt>
    <dgm:pt modelId="{6DF02E70-409C-42F6-BAC1-1FE893D24C5C}" type="sibTrans" cxnId="{063EA02D-26AB-42D6-9305-16562A352543}">
      <dgm:prSet/>
      <dgm:spPr/>
      <dgm:t>
        <a:bodyPr/>
        <a:lstStyle/>
        <a:p>
          <a:endParaRPr lang="en-US"/>
        </a:p>
      </dgm:t>
    </dgm:pt>
    <dgm:pt modelId="{EB13F4C9-7373-4288-A59E-140B02D1B420}">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Available, required, prohibited</a:t>
          </a:r>
          <a:endParaRPr lang="en-US" dirty="0"/>
        </a:p>
      </dgm:t>
    </dgm:pt>
    <dgm:pt modelId="{5D49C5D6-9CA2-4D20-96B9-8D885E4527A5}" type="parTrans" cxnId="{9295BC40-AE18-4B1E-B5D4-5468D2C6FCA3}">
      <dgm:prSet/>
      <dgm:spPr/>
      <dgm:t>
        <a:bodyPr/>
        <a:lstStyle/>
        <a:p>
          <a:endParaRPr lang="en-US"/>
        </a:p>
      </dgm:t>
    </dgm:pt>
    <dgm:pt modelId="{D43C4028-5578-4B1D-8AAB-3A1EFDB3F14E}" type="sibTrans" cxnId="{9295BC40-AE18-4B1E-B5D4-5468D2C6FCA3}">
      <dgm:prSet/>
      <dgm:spPr/>
      <dgm:t>
        <a:bodyPr/>
        <a:lstStyle/>
        <a:p>
          <a:endParaRPr lang="en-US"/>
        </a:p>
      </dgm:t>
    </dgm:pt>
    <dgm:pt modelId="{89F8E136-CC25-4782-AEEC-4FF846379904}" type="pres">
      <dgm:prSet presAssocID="{075E5F1B-2510-4AE5-830C-4B47C027C663}" presName="linearFlow" presStyleCnt="0">
        <dgm:presLayoutVars>
          <dgm:resizeHandles val="exact"/>
        </dgm:presLayoutVars>
      </dgm:prSet>
      <dgm:spPr/>
    </dgm:pt>
    <dgm:pt modelId="{E9BB6465-FC19-40F5-9C09-DA53AF3D6E7A}" type="pres">
      <dgm:prSet presAssocID="{E1FBDCED-4D6C-4031-BB1B-C56A9849B8D8}" presName="node" presStyleLbl="node1" presStyleIdx="0" presStyleCnt="3" custScaleX="146286">
        <dgm:presLayoutVars>
          <dgm:bulletEnabled val="1"/>
        </dgm:presLayoutVars>
      </dgm:prSet>
      <dgm:spPr/>
      <dgm:t>
        <a:bodyPr/>
        <a:lstStyle/>
        <a:p>
          <a:endParaRPr lang="en-US"/>
        </a:p>
      </dgm:t>
    </dgm:pt>
    <dgm:pt modelId="{6195E2D7-96E5-4F53-9CA8-225ED69ABB61}" type="pres">
      <dgm:prSet presAssocID="{81DB3E64-8A54-4C90-A3B0-EF12D8E668EF}" presName="sibTrans" presStyleLbl="sibTrans2D1" presStyleIdx="0" presStyleCnt="2"/>
      <dgm:spPr/>
      <dgm:t>
        <a:bodyPr/>
        <a:lstStyle/>
        <a:p>
          <a:endParaRPr lang="en-US"/>
        </a:p>
      </dgm:t>
    </dgm:pt>
    <dgm:pt modelId="{3E86890C-68F0-442E-BA35-D328F6E864AE}" type="pres">
      <dgm:prSet presAssocID="{81DB3E64-8A54-4C90-A3B0-EF12D8E668EF}" presName="connectorText" presStyleLbl="sibTrans2D1" presStyleIdx="0" presStyleCnt="2"/>
      <dgm:spPr/>
      <dgm:t>
        <a:bodyPr/>
        <a:lstStyle/>
        <a:p>
          <a:endParaRPr lang="en-US"/>
        </a:p>
      </dgm:t>
    </dgm:pt>
    <dgm:pt modelId="{AADEFE26-295D-413C-A1C7-4C3F4EE9B59C}" type="pres">
      <dgm:prSet presAssocID="{EB13F4C9-7373-4288-A59E-140B02D1B420}" presName="node" presStyleLbl="node1" presStyleIdx="1" presStyleCnt="3">
        <dgm:presLayoutVars>
          <dgm:bulletEnabled val="1"/>
        </dgm:presLayoutVars>
      </dgm:prSet>
      <dgm:spPr/>
      <dgm:t>
        <a:bodyPr/>
        <a:lstStyle/>
        <a:p>
          <a:endParaRPr lang="en-US"/>
        </a:p>
      </dgm:t>
    </dgm:pt>
    <dgm:pt modelId="{8662B3DC-1C89-4A62-AFA3-5CE86279420E}" type="pres">
      <dgm:prSet presAssocID="{D43C4028-5578-4B1D-8AAB-3A1EFDB3F14E}" presName="sibTrans" presStyleLbl="sibTrans2D1" presStyleIdx="1" presStyleCnt="2"/>
      <dgm:spPr/>
      <dgm:t>
        <a:bodyPr/>
        <a:lstStyle/>
        <a:p>
          <a:endParaRPr lang="en-US"/>
        </a:p>
      </dgm:t>
    </dgm:pt>
    <dgm:pt modelId="{324C27A5-07BF-4996-A20A-C267ED204B4A}" type="pres">
      <dgm:prSet presAssocID="{D43C4028-5578-4B1D-8AAB-3A1EFDB3F14E}" presName="connectorText" presStyleLbl="sibTrans2D1" presStyleIdx="1" presStyleCnt="2"/>
      <dgm:spPr/>
      <dgm:t>
        <a:bodyPr/>
        <a:lstStyle/>
        <a:p>
          <a:endParaRPr lang="en-US"/>
        </a:p>
      </dgm:t>
    </dgm:pt>
    <dgm:pt modelId="{6F4553A4-AB58-4CC5-B578-94729EE8B594}" type="pres">
      <dgm:prSet presAssocID="{3C406199-91B7-4D3D-ABAF-6042D3B6FE8D}" presName="node" presStyleLbl="node1" presStyleIdx="2" presStyleCnt="3" custScaleX="146286">
        <dgm:presLayoutVars>
          <dgm:bulletEnabled val="1"/>
        </dgm:presLayoutVars>
      </dgm:prSet>
      <dgm:spPr/>
      <dgm:t>
        <a:bodyPr/>
        <a:lstStyle/>
        <a:p>
          <a:endParaRPr lang="en-US"/>
        </a:p>
      </dgm:t>
    </dgm:pt>
  </dgm:ptLst>
  <dgm:cxnLst>
    <dgm:cxn modelId="{9295BC40-AE18-4B1E-B5D4-5468D2C6FCA3}" srcId="{075E5F1B-2510-4AE5-830C-4B47C027C663}" destId="{EB13F4C9-7373-4288-A59E-140B02D1B420}" srcOrd="1" destOrd="0" parTransId="{5D49C5D6-9CA2-4D20-96B9-8D885E4527A5}" sibTransId="{D43C4028-5578-4B1D-8AAB-3A1EFDB3F14E}"/>
    <dgm:cxn modelId="{063EA02D-26AB-42D6-9305-16562A352543}" srcId="{075E5F1B-2510-4AE5-830C-4B47C027C663}" destId="{3C406199-91B7-4D3D-ABAF-6042D3B6FE8D}" srcOrd="2" destOrd="0" parTransId="{994C97C4-8059-4DC7-8479-54240E8E8B13}" sibTransId="{6DF02E70-409C-42F6-BAC1-1FE893D24C5C}"/>
    <dgm:cxn modelId="{68CAAA42-088A-4A8C-A62A-16F38D21003F}" type="presOf" srcId="{3C406199-91B7-4D3D-ABAF-6042D3B6FE8D}" destId="{6F4553A4-AB58-4CC5-B578-94729EE8B594}" srcOrd="0" destOrd="0" presId="urn:microsoft.com/office/officeart/2005/8/layout/process2"/>
    <dgm:cxn modelId="{66E01BEC-4B6E-4E3F-B233-F8CCCB95F79B}" type="presOf" srcId="{81DB3E64-8A54-4C90-A3B0-EF12D8E668EF}" destId="{3E86890C-68F0-442E-BA35-D328F6E864AE}" srcOrd="1" destOrd="0" presId="urn:microsoft.com/office/officeart/2005/8/layout/process2"/>
    <dgm:cxn modelId="{7F2BA1BE-E8BD-4FBC-AD9F-3EA88B3736C9}" type="presOf" srcId="{E1FBDCED-4D6C-4031-BB1B-C56A9849B8D8}" destId="{E9BB6465-FC19-40F5-9C09-DA53AF3D6E7A}" srcOrd="0" destOrd="0" presId="urn:microsoft.com/office/officeart/2005/8/layout/process2"/>
    <dgm:cxn modelId="{90717E0E-EEA9-4208-A67F-C2D5CFA78E29}" type="presOf" srcId="{EB13F4C9-7373-4288-A59E-140B02D1B420}" destId="{AADEFE26-295D-413C-A1C7-4C3F4EE9B59C}" srcOrd="0" destOrd="0" presId="urn:microsoft.com/office/officeart/2005/8/layout/process2"/>
    <dgm:cxn modelId="{BD955955-BC69-4EE7-AAB2-7C6F67E847F4}" type="presOf" srcId="{075E5F1B-2510-4AE5-830C-4B47C027C663}" destId="{89F8E136-CC25-4782-AEEC-4FF846379904}" srcOrd="0" destOrd="0" presId="urn:microsoft.com/office/officeart/2005/8/layout/process2"/>
    <dgm:cxn modelId="{0A0297EE-643B-4EDF-87B7-A197A1D3A6E3}" type="presOf" srcId="{D43C4028-5578-4B1D-8AAB-3A1EFDB3F14E}" destId="{324C27A5-07BF-4996-A20A-C267ED204B4A}" srcOrd="1" destOrd="0" presId="urn:microsoft.com/office/officeart/2005/8/layout/process2"/>
    <dgm:cxn modelId="{B5221B1E-9E1A-4ADE-A985-14A4946B84A9}" srcId="{075E5F1B-2510-4AE5-830C-4B47C027C663}" destId="{E1FBDCED-4D6C-4031-BB1B-C56A9849B8D8}" srcOrd="0" destOrd="0" parTransId="{CD95207C-7B7E-4E5B-92A4-C23A616DA33A}" sibTransId="{81DB3E64-8A54-4C90-A3B0-EF12D8E668EF}"/>
    <dgm:cxn modelId="{E60C3011-6AEF-4F10-BB53-078B25AA82CC}" type="presOf" srcId="{D43C4028-5578-4B1D-8AAB-3A1EFDB3F14E}" destId="{8662B3DC-1C89-4A62-AFA3-5CE86279420E}" srcOrd="0" destOrd="0" presId="urn:microsoft.com/office/officeart/2005/8/layout/process2"/>
    <dgm:cxn modelId="{71010368-05FC-4472-A3E7-261F9C7B6813}" type="presOf" srcId="{81DB3E64-8A54-4C90-A3B0-EF12D8E668EF}" destId="{6195E2D7-96E5-4F53-9CA8-225ED69ABB61}" srcOrd="0" destOrd="0" presId="urn:microsoft.com/office/officeart/2005/8/layout/process2"/>
    <dgm:cxn modelId="{FC8A1CE4-2645-4F2F-9639-204AF9273E25}" type="presParOf" srcId="{89F8E136-CC25-4782-AEEC-4FF846379904}" destId="{E9BB6465-FC19-40F5-9C09-DA53AF3D6E7A}" srcOrd="0" destOrd="0" presId="urn:microsoft.com/office/officeart/2005/8/layout/process2"/>
    <dgm:cxn modelId="{12E6E6F6-C418-45ED-8DA7-2E3417C4A082}" type="presParOf" srcId="{89F8E136-CC25-4782-AEEC-4FF846379904}" destId="{6195E2D7-96E5-4F53-9CA8-225ED69ABB61}" srcOrd="1" destOrd="0" presId="urn:microsoft.com/office/officeart/2005/8/layout/process2"/>
    <dgm:cxn modelId="{064367A6-E0A9-4714-BEB4-B72F78C7972F}" type="presParOf" srcId="{6195E2D7-96E5-4F53-9CA8-225ED69ABB61}" destId="{3E86890C-68F0-442E-BA35-D328F6E864AE}" srcOrd="0" destOrd="0" presId="urn:microsoft.com/office/officeart/2005/8/layout/process2"/>
    <dgm:cxn modelId="{28CC2A83-C92A-4ECC-98E4-1EA31F8467FB}" type="presParOf" srcId="{89F8E136-CC25-4782-AEEC-4FF846379904}" destId="{AADEFE26-295D-413C-A1C7-4C3F4EE9B59C}" srcOrd="2" destOrd="0" presId="urn:microsoft.com/office/officeart/2005/8/layout/process2"/>
    <dgm:cxn modelId="{FC28F20A-1172-4EC2-AEEC-C717F752C9AA}" type="presParOf" srcId="{89F8E136-CC25-4782-AEEC-4FF846379904}" destId="{8662B3DC-1C89-4A62-AFA3-5CE86279420E}" srcOrd="3" destOrd="0" presId="urn:microsoft.com/office/officeart/2005/8/layout/process2"/>
    <dgm:cxn modelId="{A24362DE-C1F0-4970-9A0A-DC971B98955B}" type="presParOf" srcId="{8662B3DC-1C89-4A62-AFA3-5CE86279420E}" destId="{324C27A5-07BF-4996-A20A-C267ED204B4A}" srcOrd="0" destOrd="0" presId="urn:microsoft.com/office/officeart/2005/8/layout/process2"/>
    <dgm:cxn modelId="{4F0EAD79-1BEF-4E1E-A8F8-2FBC2F83BD83}" type="presParOf" srcId="{89F8E136-CC25-4782-AEEC-4FF846379904}" destId="{6F4553A4-AB58-4CC5-B578-94729EE8B594}"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US"/>
        </a:p>
      </dgm:t>
    </dgm:pt>
    <dgm:pt modelId="{036EBCF0-1003-4EF0-8000-600F3974595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 Model Creation</a:t>
          </a:r>
          <a:endParaRPr lang="en-US" dirty="0"/>
        </a:p>
      </dgm:t>
    </dgm:pt>
    <dgm:pt modelId="{89262649-07FB-48B0-92E9-BC49929C1E9A}" type="parTrans" cxnId="{0C65BAA5-84A2-46C3-BC93-C1640FB47AC4}">
      <dgm:prSet/>
      <dgm:spPr/>
      <dgm:t>
        <a:bodyPr/>
        <a:lstStyle/>
        <a:p>
          <a:endParaRPr lang="en-US"/>
        </a:p>
      </dgm:t>
    </dgm:pt>
    <dgm:pt modelId="{7743EF43-B2C3-42FE-AEB2-843F159C3641}" type="sibTrans" cxnId="{0C65BAA5-84A2-46C3-BC93-C1640FB47AC4}">
      <dgm:prSet/>
      <dgm:spPr/>
      <dgm:t>
        <a:bodyPr/>
        <a:lstStyle/>
        <a:p>
          <a:endParaRPr lang="en-US"/>
        </a:p>
      </dgm:t>
    </dgm:pt>
    <dgm:pt modelId="{EE33B850-A005-4625-9E44-A5325A1902C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Content Distribution</a:t>
          </a:r>
          <a:endParaRPr lang="en-US" dirty="0"/>
        </a:p>
      </dgm:t>
    </dgm:pt>
    <dgm:pt modelId="{66ABF1FE-9374-4440-AC1D-FA0B2A0B0237}" type="parTrans" cxnId="{72C26D15-1820-488D-A4AC-205894F1B733}">
      <dgm:prSet/>
      <dgm:spPr/>
      <dgm:t>
        <a:bodyPr/>
        <a:lstStyle/>
        <a:p>
          <a:endParaRPr lang="en-US"/>
        </a:p>
      </dgm:t>
    </dgm:pt>
    <dgm:pt modelId="{7A0AC78A-71CD-4953-858E-D9A80AFC6728}" type="sibTrans" cxnId="{72C26D15-1820-488D-A4AC-205894F1B733}">
      <dgm:prSet/>
      <dgm:spPr/>
      <dgm:t>
        <a:bodyPr/>
        <a:lstStyle/>
        <a:p>
          <a:endParaRPr lang="en-US"/>
        </a:p>
      </dgm:t>
    </dgm:pt>
    <dgm:pt modelId="{15A6AFB8-729A-4C1B-8756-666CD64B36E3}">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Deploy</a:t>
          </a:r>
          <a:endParaRPr lang="en-US" dirty="0"/>
        </a:p>
      </dgm:t>
    </dgm:pt>
    <dgm:pt modelId="{59FCFF24-3507-4455-9BD7-D681A6E38C07}" type="parTrans" cxnId="{E5D8133A-0986-408F-BF01-8E1BBC6A8A1A}">
      <dgm:prSet/>
      <dgm:spPr/>
      <dgm:t>
        <a:bodyPr/>
        <a:lstStyle/>
        <a:p>
          <a:endParaRPr lang="en-US"/>
        </a:p>
      </dgm:t>
    </dgm:pt>
    <dgm:pt modelId="{091A73DE-979E-43D0-9F3E-CB478FE0D22C}" type="sibTrans" cxnId="{E5D8133A-0986-408F-BF01-8E1BBC6A8A1A}">
      <dgm:prSet/>
      <dgm:spPr/>
      <dgm:t>
        <a:bodyPr/>
        <a:lstStyle/>
        <a:p>
          <a:endParaRPr lang="en-US"/>
        </a:p>
      </dgm:t>
    </dgm:pt>
    <dgm:pt modelId="{60867659-C251-4BC2-99BE-05B7E21ED9E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Application Installation</a:t>
          </a:r>
          <a:endParaRPr lang="en-US" dirty="0"/>
        </a:p>
      </dgm:t>
    </dgm:pt>
    <dgm:pt modelId="{339A86E6-DB44-4326-9851-96151BA0E048}" type="parTrans" cxnId="{CE468332-BEC4-4F5C-8448-29093DF9A009}">
      <dgm:prSet/>
      <dgm:spPr/>
      <dgm:t>
        <a:bodyPr/>
        <a:lstStyle/>
        <a:p>
          <a:endParaRPr lang="en-US"/>
        </a:p>
      </dgm:t>
    </dgm:pt>
    <dgm:pt modelId="{8644DA14-0184-46C6-8088-D564D4089884}" type="sibTrans" cxnId="{CE468332-BEC4-4F5C-8448-29093DF9A009}">
      <dgm:prSet/>
      <dgm:spPr/>
      <dgm:t>
        <a:bodyPr/>
        <a:lstStyle/>
        <a:p>
          <a:endParaRPr lang="en-US"/>
        </a:p>
      </dgm:t>
    </dgm:pt>
    <dgm:pt modelId="{8B8D26C6-C656-46B9-AC3E-4CFFD4B96D9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Client Evaluation</a:t>
          </a:r>
          <a:endParaRPr lang="en-US" dirty="0"/>
        </a:p>
      </dgm:t>
    </dgm:pt>
    <dgm:pt modelId="{77736471-5F4C-4000-AC38-65C3C28E90C8}" type="parTrans" cxnId="{6C923E19-6322-4DA6-B8EB-787E83726643}">
      <dgm:prSet/>
      <dgm:spPr/>
      <dgm:t>
        <a:bodyPr/>
        <a:lstStyle/>
        <a:p>
          <a:endParaRPr lang="en-US"/>
        </a:p>
      </dgm:t>
    </dgm:pt>
    <dgm:pt modelId="{34648D28-C6EB-464C-8167-F7E45340D3B8}" type="sibTrans" cxnId="{6C923E19-6322-4DA6-B8EB-787E83726643}">
      <dgm:prSet/>
      <dgm:spPr/>
      <dgm:t>
        <a:bodyPr/>
        <a:lstStyle/>
        <a:p>
          <a:endParaRPr lang="en-US"/>
        </a:p>
      </dgm:t>
    </dgm:pt>
    <dgm:pt modelId="{C2B46798-2EEE-450A-9676-34EB37DD60C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Monitoring</a:t>
          </a:r>
          <a:endParaRPr lang="en-US" dirty="0"/>
        </a:p>
      </dgm:t>
    </dgm:pt>
    <dgm:pt modelId="{81D3F500-062A-433F-8CC2-9FD2CF287931}" type="parTrans" cxnId="{62074C20-AFFB-4DFA-9955-2FB4D7D9FF29}">
      <dgm:prSet/>
      <dgm:spPr/>
      <dgm:t>
        <a:bodyPr/>
        <a:lstStyle/>
        <a:p>
          <a:endParaRPr lang="en-US"/>
        </a:p>
      </dgm:t>
    </dgm:pt>
    <dgm:pt modelId="{8195204E-7D08-4053-85D7-D48428A4F323}" type="sibTrans" cxnId="{62074C20-AFFB-4DFA-9955-2FB4D7D9FF29}">
      <dgm:prSet/>
      <dgm:spPr/>
      <dgm:t>
        <a:bodyPr/>
        <a:lstStyle/>
        <a:p>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5EF1BA13-567F-4951-9B74-31D0418D88FE}" type="pres">
      <dgm:prSet presAssocID="{60867659-C251-4BC2-99BE-05B7E21ED9EF}" presName="boxAndChildren" presStyleCnt="0"/>
      <dgm:spPr/>
    </dgm:pt>
    <dgm:pt modelId="{95F8282C-C716-4364-998B-7F2DEFEE60C4}" type="pres">
      <dgm:prSet presAssocID="{60867659-C251-4BC2-99BE-05B7E21ED9EF}" presName="parentTextBox" presStyleLbl="node1" presStyleIdx="0" presStyleCnt="6"/>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1" presStyleCnt="6"/>
      <dgm:spPr/>
      <dgm:t>
        <a:bodyPr/>
        <a:lstStyle/>
        <a:p>
          <a:endParaRPr lang="en-US"/>
        </a:p>
      </dgm:t>
    </dgm:pt>
    <dgm:pt modelId="{01A08191-F052-4407-8414-F7BCE198D0ED}" type="pres">
      <dgm:prSet presAssocID="{8195204E-7D08-4053-85D7-D48428A4F323}" presName="sp" presStyleCnt="0"/>
      <dgm:spPr/>
    </dgm:pt>
    <dgm:pt modelId="{31A3379A-1B60-4E60-AF87-8FE6383295ED}" type="pres">
      <dgm:prSet presAssocID="{C2B46798-2EEE-450A-9676-34EB37DD60CF}" presName="arrowAndChildren" presStyleCnt="0"/>
      <dgm:spPr/>
    </dgm:pt>
    <dgm:pt modelId="{36FA9AC1-E858-4471-B4E6-098561D84216}" type="pres">
      <dgm:prSet presAssocID="{C2B46798-2EEE-450A-9676-34EB37DD60CF}" presName="parentTextArrow" presStyleLbl="node1" presStyleIdx="2" presStyleCnt="6"/>
      <dgm:spPr/>
      <dgm:t>
        <a:bodyPr/>
        <a:lstStyle/>
        <a:p>
          <a:endParaRPr lang="en-US"/>
        </a:p>
      </dgm:t>
    </dgm:pt>
    <dgm:pt modelId="{D5E19E3C-78C9-4229-B183-41679C7C3F96}" type="pres">
      <dgm:prSet presAssocID="{091A73DE-979E-43D0-9F3E-CB478FE0D22C}" presName="sp" presStyleCnt="0"/>
      <dgm:spPr/>
      <dgm:t>
        <a:bodyPr/>
        <a:lstStyle/>
        <a:p>
          <a:endParaRPr lang="en-US"/>
        </a:p>
      </dgm:t>
    </dgm:pt>
    <dgm:pt modelId="{B29B277E-AD88-4A64-AB58-7C504281C9BC}" type="pres">
      <dgm:prSet presAssocID="{15A6AFB8-729A-4C1B-8756-666CD64B36E3}" presName="arrowAndChildren" presStyleCnt="0"/>
      <dgm:spPr/>
      <dgm:t>
        <a:bodyPr/>
        <a:lstStyle/>
        <a:p>
          <a:endParaRPr lang="en-US"/>
        </a:p>
      </dgm:t>
    </dgm:pt>
    <dgm:pt modelId="{44AC30EB-9520-491C-A9B2-77D9E0C497A0}" type="pres">
      <dgm:prSet presAssocID="{15A6AFB8-729A-4C1B-8756-666CD64B36E3}" presName="parentTextArrow" presStyleLbl="node1" presStyleIdx="3" presStyleCnt="6"/>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4" presStyleCnt="6"/>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5" presStyleCnt="6"/>
      <dgm:spPr/>
      <dgm:t>
        <a:bodyPr/>
        <a:lstStyle/>
        <a:p>
          <a:endParaRPr lang="en-US"/>
        </a:p>
      </dgm:t>
    </dgm:pt>
  </dgm:ptLst>
  <dgm:cxnLst>
    <dgm:cxn modelId="{D3528AA5-7DB0-4F0C-BB03-D86489890E6C}" type="presOf" srcId="{15A6AFB8-729A-4C1B-8756-666CD64B36E3}" destId="{44AC30EB-9520-491C-A9B2-77D9E0C497A0}" srcOrd="0" destOrd="0" presId="urn:microsoft.com/office/officeart/2005/8/layout/process4"/>
    <dgm:cxn modelId="{E5D8133A-0986-408F-BF01-8E1BBC6A8A1A}" srcId="{BECFF11D-654A-4BE2-A5BF-C444F787499E}" destId="{15A6AFB8-729A-4C1B-8756-666CD64B36E3}" srcOrd="2" destOrd="0" parTransId="{59FCFF24-3507-4455-9BD7-D681A6E38C07}" sibTransId="{091A73DE-979E-43D0-9F3E-CB478FE0D22C}"/>
    <dgm:cxn modelId="{CE468332-BEC4-4F5C-8448-29093DF9A009}" srcId="{BECFF11D-654A-4BE2-A5BF-C444F787499E}" destId="{60867659-C251-4BC2-99BE-05B7E21ED9EF}" srcOrd="5" destOrd="0" parTransId="{339A86E6-DB44-4326-9851-96151BA0E048}" sibTransId="{8644DA14-0184-46C6-8088-D564D4089884}"/>
    <dgm:cxn modelId="{0C65BAA5-84A2-46C3-BC93-C1640FB47AC4}" srcId="{BECFF11D-654A-4BE2-A5BF-C444F787499E}" destId="{036EBCF0-1003-4EF0-8000-600F39745956}" srcOrd="0" destOrd="0" parTransId="{89262649-07FB-48B0-92E9-BC49929C1E9A}" sibTransId="{7743EF43-B2C3-42FE-AEB2-843F159C3641}"/>
    <dgm:cxn modelId="{16F0B7F0-C551-477E-8C5E-D12DBBA019FF}" type="presOf" srcId="{EE33B850-A005-4625-9E44-A5325A1902C6}" destId="{1CC662B5-2BA1-4F52-B012-D1ACB0010B9D}" srcOrd="0" destOrd="0" presId="urn:microsoft.com/office/officeart/2005/8/layout/process4"/>
    <dgm:cxn modelId="{8349255F-448C-4E2F-A952-7A62E6E08301}" type="presOf" srcId="{BECFF11D-654A-4BE2-A5BF-C444F787499E}" destId="{DA410E9D-BB35-4EF4-BCDF-F575D5ECD4DC}"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6BC5E77D-7D0A-4042-8CE1-3061767026C6}" type="presOf" srcId="{036EBCF0-1003-4EF0-8000-600F39745956}" destId="{8264379E-7986-471D-96B9-2F764C499D50}" srcOrd="0" destOrd="0" presId="urn:microsoft.com/office/officeart/2005/8/layout/process4"/>
    <dgm:cxn modelId="{72C26D15-1820-488D-A4AC-205894F1B733}" srcId="{BECFF11D-654A-4BE2-A5BF-C444F787499E}" destId="{EE33B850-A005-4625-9E44-A5325A1902C6}" srcOrd="1" destOrd="0" parTransId="{66ABF1FE-9374-4440-AC1D-FA0B2A0B0237}" sibTransId="{7A0AC78A-71CD-4953-858E-D9A80AFC6728}"/>
    <dgm:cxn modelId="{19EF26EF-7707-45FA-85FF-25C227E2BCDA}" type="presOf" srcId="{60867659-C251-4BC2-99BE-05B7E21ED9EF}" destId="{95F8282C-C716-4364-998B-7F2DEFEE60C4}" srcOrd="0" destOrd="0" presId="urn:microsoft.com/office/officeart/2005/8/layout/process4"/>
    <dgm:cxn modelId="{482E9B21-0198-4F68-84EC-E6E2A66FA215}" type="presOf" srcId="{C2B46798-2EEE-450A-9676-34EB37DD60CF}" destId="{36FA9AC1-E858-4471-B4E6-098561D84216}" srcOrd="0" destOrd="0" presId="urn:microsoft.com/office/officeart/2005/8/layout/process4"/>
    <dgm:cxn modelId="{096355D7-DD1A-4547-9E82-7580EEFBDD55}" type="presOf" srcId="{8B8D26C6-C656-46B9-AC3E-4CFFD4B96D9C}" destId="{2917314C-A08E-483C-BD2A-BDFA8094C53E}" srcOrd="0" destOrd="0" presId="urn:microsoft.com/office/officeart/2005/8/layout/process4"/>
    <dgm:cxn modelId="{6C923E19-6322-4DA6-B8EB-787E83726643}" srcId="{BECFF11D-654A-4BE2-A5BF-C444F787499E}" destId="{8B8D26C6-C656-46B9-AC3E-4CFFD4B96D9C}" srcOrd="4" destOrd="0" parTransId="{77736471-5F4C-4000-AC38-65C3C28E90C8}" sibTransId="{34648D28-C6EB-464C-8167-F7E45340D3B8}"/>
    <dgm:cxn modelId="{1841D0A0-2678-4BE5-B259-911710EBA13F}" type="presParOf" srcId="{DA410E9D-BB35-4EF4-BCDF-F575D5ECD4DC}" destId="{5EF1BA13-567F-4951-9B74-31D0418D88FE}" srcOrd="0" destOrd="0" presId="urn:microsoft.com/office/officeart/2005/8/layout/process4"/>
    <dgm:cxn modelId="{1443506F-548D-4E07-92A5-DB1A66DAAC18}" type="presParOf" srcId="{5EF1BA13-567F-4951-9B74-31D0418D88FE}" destId="{95F8282C-C716-4364-998B-7F2DEFEE60C4}" srcOrd="0" destOrd="0" presId="urn:microsoft.com/office/officeart/2005/8/layout/process4"/>
    <dgm:cxn modelId="{0FC0B508-A252-4ABD-9340-7CB8D21F4116}" type="presParOf" srcId="{DA410E9D-BB35-4EF4-BCDF-F575D5ECD4DC}" destId="{D87A9CE8-4309-4C77-836F-E5A35F8181E4}" srcOrd="1" destOrd="0" presId="urn:microsoft.com/office/officeart/2005/8/layout/process4"/>
    <dgm:cxn modelId="{318491F8-5DCC-499B-BCF8-977DEA571676}" type="presParOf" srcId="{DA410E9D-BB35-4EF4-BCDF-F575D5ECD4DC}" destId="{B0D1E871-BF39-400B-B016-F346484A53AC}" srcOrd="2" destOrd="0" presId="urn:microsoft.com/office/officeart/2005/8/layout/process4"/>
    <dgm:cxn modelId="{30EF1D21-C3CD-44E8-B762-DE50F35AE8BB}" type="presParOf" srcId="{B0D1E871-BF39-400B-B016-F346484A53AC}" destId="{2917314C-A08E-483C-BD2A-BDFA8094C53E}" srcOrd="0" destOrd="0" presId="urn:microsoft.com/office/officeart/2005/8/layout/process4"/>
    <dgm:cxn modelId="{3184D6FB-498A-47FA-93B8-32F81170369F}" type="presParOf" srcId="{DA410E9D-BB35-4EF4-BCDF-F575D5ECD4DC}" destId="{01A08191-F052-4407-8414-F7BCE198D0ED}" srcOrd="3" destOrd="0" presId="urn:microsoft.com/office/officeart/2005/8/layout/process4"/>
    <dgm:cxn modelId="{A4E4A687-5390-4300-A1DC-5D706AD62D88}" type="presParOf" srcId="{DA410E9D-BB35-4EF4-BCDF-F575D5ECD4DC}" destId="{31A3379A-1B60-4E60-AF87-8FE6383295ED}" srcOrd="4" destOrd="0" presId="urn:microsoft.com/office/officeart/2005/8/layout/process4"/>
    <dgm:cxn modelId="{D9A46117-98D8-4D94-9407-299A32B0E105}" type="presParOf" srcId="{31A3379A-1B60-4E60-AF87-8FE6383295ED}" destId="{36FA9AC1-E858-4471-B4E6-098561D84216}" srcOrd="0" destOrd="0" presId="urn:microsoft.com/office/officeart/2005/8/layout/process4"/>
    <dgm:cxn modelId="{DC108A7B-DC38-45D7-96F1-155705DE31E5}" type="presParOf" srcId="{DA410E9D-BB35-4EF4-BCDF-F575D5ECD4DC}" destId="{D5E19E3C-78C9-4229-B183-41679C7C3F96}" srcOrd="5" destOrd="0" presId="urn:microsoft.com/office/officeart/2005/8/layout/process4"/>
    <dgm:cxn modelId="{0DE87729-51D5-493A-8553-40C489C6A32E}" type="presParOf" srcId="{DA410E9D-BB35-4EF4-BCDF-F575D5ECD4DC}" destId="{B29B277E-AD88-4A64-AB58-7C504281C9BC}" srcOrd="6" destOrd="0" presId="urn:microsoft.com/office/officeart/2005/8/layout/process4"/>
    <dgm:cxn modelId="{B9EA6984-94B1-4133-B65E-2CA4B734A585}" type="presParOf" srcId="{B29B277E-AD88-4A64-AB58-7C504281C9BC}" destId="{44AC30EB-9520-491C-A9B2-77D9E0C497A0}" srcOrd="0" destOrd="0" presId="urn:microsoft.com/office/officeart/2005/8/layout/process4"/>
    <dgm:cxn modelId="{E208F5A1-7B4A-40BC-8A50-353A669B64CA}" type="presParOf" srcId="{DA410E9D-BB35-4EF4-BCDF-F575D5ECD4DC}" destId="{32999843-D3BC-4318-9F17-8B5A70BC868F}" srcOrd="7" destOrd="0" presId="urn:microsoft.com/office/officeart/2005/8/layout/process4"/>
    <dgm:cxn modelId="{0AD7866F-9D62-4951-9290-75E9C6A93A8E}" type="presParOf" srcId="{DA410E9D-BB35-4EF4-BCDF-F575D5ECD4DC}" destId="{64285845-5698-41F3-86E9-E5982A62AC77}" srcOrd="8" destOrd="0" presId="urn:microsoft.com/office/officeart/2005/8/layout/process4"/>
    <dgm:cxn modelId="{1D37A364-3443-4640-A3B4-393528268A20}" type="presParOf" srcId="{64285845-5698-41F3-86E9-E5982A62AC77}" destId="{1CC662B5-2BA1-4F52-B012-D1ACB0010B9D}" srcOrd="0" destOrd="0" presId="urn:microsoft.com/office/officeart/2005/8/layout/process4"/>
    <dgm:cxn modelId="{727DC22B-7071-425D-A229-C9C031490FEE}" type="presParOf" srcId="{DA410E9D-BB35-4EF4-BCDF-F575D5ECD4DC}" destId="{0A8E1A7E-CAA5-406C-BB54-5D6D440D4D0A}" srcOrd="9" destOrd="0" presId="urn:microsoft.com/office/officeart/2005/8/layout/process4"/>
    <dgm:cxn modelId="{246B2FF1-C502-415D-88C8-2237902A5AF9}" type="presParOf" srcId="{DA410E9D-BB35-4EF4-BCDF-F575D5ECD4DC}" destId="{63F0EEA3-3DE9-4695-9A0C-E1840B764BF6}" srcOrd="10" destOrd="0" presId="urn:microsoft.com/office/officeart/2005/8/layout/process4"/>
    <dgm:cxn modelId="{FE779CE0-359A-4A2F-8BA7-DC78ED471662}"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5E5F1B-2510-4AE5-830C-4B47C027C663}" type="doc">
      <dgm:prSet loTypeId="urn:microsoft.com/office/officeart/2005/8/layout/process2" loCatId="process" qsTypeId="urn:microsoft.com/office/officeart/2005/8/quickstyle/simple1" qsCatId="simple" csTypeId="urn:microsoft.com/office/officeart/2005/8/colors/accent1_2" csCatId="accent1" phldr="1"/>
      <dgm:spPr/>
    </dgm:pt>
    <dgm:pt modelId="{3C406199-91B7-4D3D-ABAF-6042D3B6FE8D}">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Review Deployment status</a:t>
          </a:r>
          <a:endParaRPr lang="en-US" dirty="0"/>
        </a:p>
      </dgm:t>
    </dgm:pt>
    <dgm:pt modelId="{994C97C4-8059-4DC7-8479-54240E8E8B13}" type="parTrans" cxnId="{063EA02D-26AB-42D6-9305-16562A352543}">
      <dgm:prSet/>
      <dgm:spPr/>
      <dgm:t>
        <a:bodyPr/>
        <a:lstStyle/>
        <a:p>
          <a:endParaRPr lang="en-US"/>
        </a:p>
      </dgm:t>
    </dgm:pt>
    <dgm:pt modelId="{6DF02E70-409C-42F6-BAC1-1FE893D24C5C}" type="sibTrans" cxnId="{063EA02D-26AB-42D6-9305-16562A352543}">
      <dgm:prSet/>
      <dgm:spPr/>
      <dgm:t>
        <a:bodyPr/>
        <a:lstStyle/>
        <a:p>
          <a:endParaRPr lang="en-US"/>
        </a:p>
      </dgm:t>
    </dgm:pt>
    <dgm:pt modelId="{89F8E136-CC25-4782-AEEC-4FF846379904}" type="pres">
      <dgm:prSet presAssocID="{075E5F1B-2510-4AE5-830C-4B47C027C663}" presName="linearFlow" presStyleCnt="0">
        <dgm:presLayoutVars>
          <dgm:resizeHandles val="exact"/>
        </dgm:presLayoutVars>
      </dgm:prSet>
      <dgm:spPr/>
    </dgm:pt>
    <dgm:pt modelId="{6F4553A4-AB58-4CC5-B578-94729EE8B594}" type="pres">
      <dgm:prSet presAssocID="{3C406199-91B7-4D3D-ABAF-6042D3B6FE8D}" presName="node" presStyleLbl="node1" presStyleIdx="0" presStyleCnt="1" custScaleX="146286" custLinFactNeighborY="-6722">
        <dgm:presLayoutVars>
          <dgm:bulletEnabled val="1"/>
        </dgm:presLayoutVars>
      </dgm:prSet>
      <dgm:spPr/>
      <dgm:t>
        <a:bodyPr/>
        <a:lstStyle/>
        <a:p>
          <a:endParaRPr lang="en-US"/>
        </a:p>
      </dgm:t>
    </dgm:pt>
  </dgm:ptLst>
  <dgm:cxnLst>
    <dgm:cxn modelId="{DC1982A3-6B35-4A5C-B075-4F6FB95D340B}" type="presOf" srcId="{3C406199-91B7-4D3D-ABAF-6042D3B6FE8D}" destId="{6F4553A4-AB58-4CC5-B578-94729EE8B594}" srcOrd="0" destOrd="0" presId="urn:microsoft.com/office/officeart/2005/8/layout/process2"/>
    <dgm:cxn modelId="{063EA02D-26AB-42D6-9305-16562A352543}" srcId="{075E5F1B-2510-4AE5-830C-4B47C027C663}" destId="{3C406199-91B7-4D3D-ABAF-6042D3B6FE8D}" srcOrd="0" destOrd="0" parTransId="{994C97C4-8059-4DC7-8479-54240E8E8B13}" sibTransId="{6DF02E70-409C-42F6-BAC1-1FE893D24C5C}"/>
    <dgm:cxn modelId="{2995FB45-F2E2-4FC0-9DE1-844251BAF4D3}" type="presOf" srcId="{075E5F1B-2510-4AE5-830C-4B47C027C663}" destId="{89F8E136-CC25-4782-AEEC-4FF846379904}" srcOrd="0" destOrd="0" presId="urn:microsoft.com/office/officeart/2005/8/layout/process2"/>
    <dgm:cxn modelId="{32B7FE76-FAD1-45B3-B9B3-8CE4602BCF93}" type="presParOf" srcId="{89F8E136-CC25-4782-AEEC-4FF846379904}" destId="{6F4553A4-AB58-4CC5-B578-94729EE8B594}" srcOrd="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CFF11D-654A-4BE2-A5BF-C444F787499E}" type="doc">
      <dgm:prSet loTypeId="urn:microsoft.com/office/officeart/2005/8/layout/process4" loCatId="process" qsTypeId="urn:microsoft.com/office/officeart/2005/8/quickstyle/simple1" qsCatId="simple" csTypeId="urn:microsoft.com/office/officeart/2005/8/colors/accent0_2" csCatId="mainScheme" phldr="1"/>
      <dgm:spPr/>
      <dgm:t>
        <a:bodyPr/>
        <a:lstStyle/>
        <a:p>
          <a:endParaRPr lang="en-US"/>
        </a:p>
      </dgm:t>
    </dgm:pt>
    <dgm:pt modelId="{036EBCF0-1003-4EF0-8000-600F3974595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 Model Creation</a:t>
          </a:r>
          <a:endParaRPr lang="en-US" dirty="0"/>
        </a:p>
      </dgm:t>
    </dgm:pt>
    <dgm:pt modelId="{89262649-07FB-48B0-92E9-BC49929C1E9A}" type="parTrans" cxnId="{0C65BAA5-84A2-46C3-BC93-C1640FB47AC4}">
      <dgm:prSet/>
      <dgm:spPr/>
      <dgm:t>
        <a:bodyPr/>
        <a:lstStyle/>
        <a:p>
          <a:endParaRPr lang="en-US"/>
        </a:p>
      </dgm:t>
    </dgm:pt>
    <dgm:pt modelId="{7743EF43-B2C3-42FE-AEB2-843F159C3641}" type="sibTrans" cxnId="{0C65BAA5-84A2-46C3-BC93-C1640FB47AC4}">
      <dgm:prSet/>
      <dgm:spPr/>
      <dgm:t>
        <a:bodyPr/>
        <a:lstStyle/>
        <a:p>
          <a:endParaRPr lang="en-US"/>
        </a:p>
      </dgm:t>
    </dgm:pt>
    <dgm:pt modelId="{EE33B850-A005-4625-9E44-A5325A1902C6}">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Content Distribution</a:t>
          </a:r>
          <a:endParaRPr lang="en-US" dirty="0"/>
        </a:p>
      </dgm:t>
    </dgm:pt>
    <dgm:pt modelId="{66ABF1FE-9374-4440-AC1D-FA0B2A0B0237}" type="parTrans" cxnId="{72C26D15-1820-488D-A4AC-205894F1B733}">
      <dgm:prSet/>
      <dgm:spPr/>
      <dgm:t>
        <a:bodyPr/>
        <a:lstStyle/>
        <a:p>
          <a:endParaRPr lang="en-US"/>
        </a:p>
      </dgm:t>
    </dgm:pt>
    <dgm:pt modelId="{7A0AC78A-71CD-4953-858E-D9A80AFC6728}" type="sibTrans" cxnId="{72C26D15-1820-488D-A4AC-205894F1B733}">
      <dgm:prSet/>
      <dgm:spPr/>
      <dgm:t>
        <a:bodyPr/>
        <a:lstStyle/>
        <a:p>
          <a:endParaRPr lang="en-US"/>
        </a:p>
      </dgm:t>
    </dgm:pt>
    <dgm:pt modelId="{15A6AFB8-729A-4C1B-8756-666CD64B36E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Deploy</a:t>
          </a:r>
          <a:endParaRPr lang="en-US" dirty="0"/>
        </a:p>
      </dgm:t>
    </dgm:pt>
    <dgm:pt modelId="{59FCFF24-3507-4455-9BD7-D681A6E38C07}" type="parTrans" cxnId="{E5D8133A-0986-408F-BF01-8E1BBC6A8A1A}">
      <dgm:prSet/>
      <dgm:spPr/>
      <dgm:t>
        <a:bodyPr/>
        <a:lstStyle/>
        <a:p>
          <a:endParaRPr lang="en-US"/>
        </a:p>
      </dgm:t>
    </dgm:pt>
    <dgm:pt modelId="{091A73DE-979E-43D0-9F3E-CB478FE0D22C}" type="sibTrans" cxnId="{E5D8133A-0986-408F-BF01-8E1BBC6A8A1A}">
      <dgm:prSet/>
      <dgm:spPr/>
      <dgm:t>
        <a:bodyPr/>
        <a:lstStyle/>
        <a:p>
          <a:endParaRPr lang="en-US"/>
        </a:p>
      </dgm:t>
    </dgm:pt>
    <dgm:pt modelId="{60867659-C251-4BC2-99BE-05B7E21ED9E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Application Installation</a:t>
          </a:r>
          <a:endParaRPr lang="en-US" dirty="0"/>
        </a:p>
      </dgm:t>
    </dgm:pt>
    <dgm:pt modelId="{339A86E6-DB44-4326-9851-96151BA0E048}" type="parTrans" cxnId="{CE468332-BEC4-4F5C-8448-29093DF9A009}">
      <dgm:prSet/>
      <dgm:spPr/>
      <dgm:t>
        <a:bodyPr/>
        <a:lstStyle/>
        <a:p>
          <a:endParaRPr lang="en-US"/>
        </a:p>
      </dgm:t>
    </dgm:pt>
    <dgm:pt modelId="{8644DA14-0184-46C6-8088-D564D4089884}" type="sibTrans" cxnId="{CE468332-BEC4-4F5C-8448-29093DF9A009}">
      <dgm:prSet/>
      <dgm:spPr/>
      <dgm:t>
        <a:bodyPr/>
        <a:lstStyle/>
        <a:p>
          <a:endParaRPr lang="en-US"/>
        </a:p>
      </dgm:t>
    </dgm:pt>
    <dgm:pt modelId="{8B8D26C6-C656-46B9-AC3E-4CFFD4B96D9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Client Evaluation</a:t>
          </a:r>
          <a:endParaRPr lang="en-US" dirty="0"/>
        </a:p>
      </dgm:t>
    </dgm:pt>
    <dgm:pt modelId="{77736471-5F4C-4000-AC38-65C3C28E90C8}" type="parTrans" cxnId="{6C923E19-6322-4DA6-B8EB-787E83726643}">
      <dgm:prSet/>
      <dgm:spPr/>
      <dgm:t>
        <a:bodyPr/>
        <a:lstStyle/>
        <a:p>
          <a:endParaRPr lang="en-US"/>
        </a:p>
      </dgm:t>
    </dgm:pt>
    <dgm:pt modelId="{34648D28-C6EB-464C-8167-F7E45340D3B8}" type="sibTrans" cxnId="{6C923E19-6322-4DA6-B8EB-787E83726643}">
      <dgm:prSet/>
      <dgm:spPr/>
      <dgm:t>
        <a:bodyPr/>
        <a:lstStyle/>
        <a:p>
          <a:endParaRPr lang="en-US"/>
        </a:p>
      </dgm:t>
    </dgm:pt>
    <dgm:pt modelId="{C2B46798-2EEE-450A-9676-34EB37DD60CF}">
      <dgm:prSet>
        <dgm:style>
          <a:lnRef idx="3">
            <a:schemeClr val="lt1"/>
          </a:lnRef>
          <a:fillRef idx="1">
            <a:schemeClr val="dk1"/>
          </a:fillRef>
          <a:effectRef idx="1">
            <a:schemeClr val="dk1"/>
          </a:effectRef>
          <a:fontRef idx="minor">
            <a:schemeClr val="lt1"/>
          </a:fontRef>
        </dgm:style>
      </dgm:prSet>
      <dgm:spPr/>
      <dgm:t>
        <a:bodyPr/>
        <a:lstStyle/>
        <a:p>
          <a:r>
            <a:rPr lang="en-US" dirty="0" smtClean="0"/>
            <a:t>Monitoring</a:t>
          </a:r>
          <a:endParaRPr lang="en-US" dirty="0"/>
        </a:p>
      </dgm:t>
    </dgm:pt>
    <dgm:pt modelId="{81D3F500-062A-433F-8CC2-9FD2CF287931}" type="parTrans" cxnId="{62074C20-AFFB-4DFA-9955-2FB4D7D9FF29}">
      <dgm:prSet/>
      <dgm:spPr/>
      <dgm:t>
        <a:bodyPr/>
        <a:lstStyle/>
        <a:p>
          <a:endParaRPr lang="en-US"/>
        </a:p>
      </dgm:t>
    </dgm:pt>
    <dgm:pt modelId="{8195204E-7D08-4053-85D7-D48428A4F323}" type="sibTrans" cxnId="{62074C20-AFFB-4DFA-9955-2FB4D7D9FF29}">
      <dgm:prSet/>
      <dgm:spPr/>
      <dgm:t>
        <a:bodyPr/>
        <a:lstStyle/>
        <a:p>
          <a:endParaRPr lang="en-US"/>
        </a:p>
      </dgm:t>
    </dgm:pt>
    <dgm:pt modelId="{DA410E9D-BB35-4EF4-BCDF-F575D5ECD4DC}" type="pres">
      <dgm:prSet presAssocID="{BECFF11D-654A-4BE2-A5BF-C444F787499E}" presName="Name0" presStyleCnt="0">
        <dgm:presLayoutVars>
          <dgm:dir/>
          <dgm:animLvl val="lvl"/>
          <dgm:resizeHandles val="exact"/>
        </dgm:presLayoutVars>
      </dgm:prSet>
      <dgm:spPr/>
      <dgm:t>
        <a:bodyPr/>
        <a:lstStyle/>
        <a:p>
          <a:endParaRPr lang="en-US"/>
        </a:p>
      </dgm:t>
    </dgm:pt>
    <dgm:pt modelId="{5EF1BA13-567F-4951-9B74-31D0418D88FE}" type="pres">
      <dgm:prSet presAssocID="{60867659-C251-4BC2-99BE-05B7E21ED9EF}" presName="boxAndChildren" presStyleCnt="0"/>
      <dgm:spPr/>
    </dgm:pt>
    <dgm:pt modelId="{95F8282C-C716-4364-998B-7F2DEFEE60C4}" type="pres">
      <dgm:prSet presAssocID="{60867659-C251-4BC2-99BE-05B7E21ED9EF}" presName="parentTextBox" presStyleLbl="node1" presStyleIdx="0" presStyleCnt="6"/>
      <dgm:spPr/>
      <dgm:t>
        <a:bodyPr/>
        <a:lstStyle/>
        <a:p>
          <a:endParaRPr lang="en-US"/>
        </a:p>
      </dgm:t>
    </dgm:pt>
    <dgm:pt modelId="{D87A9CE8-4309-4C77-836F-E5A35F8181E4}" type="pres">
      <dgm:prSet presAssocID="{34648D28-C6EB-464C-8167-F7E45340D3B8}" presName="sp" presStyleCnt="0"/>
      <dgm:spPr/>
      <dgm:t>
        <a:bodyPr/>
        <a:lstStyle/>
        <a:p>
          <a:endParaRPr lang="en-US"/>
        </a:p>
      </dgm:t>
    </dgm:pt>
    <dgm:pt modelId="{B0D1E871-BF39-400B-B016-F346484A53AC}" type="pres">
      <dgm:prSet presAssocID="{8B8D26C6-C656-46B9-AC3E-4CFFD4B96D9C}" presName="arrowAndChildren" presStyleCnt="0"/>
      <dgm:spPr/>
      <dgm:t>
        <a:bodyPr/>
        <a:lstStyle/>
        <a:p>
          <a:endParaRPr lang="en-US"/>
        </a:p>
      </dgm:t>
    </dgm:pt>
    <dgm:pt modelId="{2917314C-A08E-483C-BD2A-BDFA8094C53E}" type="pres">
      <dgm:prSet presAssocID="{8B8D26C6-C656-46B9-AC3E-4CFFD4B96D9C}" presName="parentTextArrow" presStyleLbl="node1" presStyleIdx="1" presStyleCnt="6"/>
      <dgm:spPr/>
      <dgm:t>
        <a:bodyPr/>
        <a:lstStyle/>
        <a:p>
          <a:endParaRPr lang="en-US"/>
        </a:p>
      </dgm:t>
    </dgm:pt>
    <dgm:pt modelId="{01A08191-F052-4407-8414-F7BCE198D0ED}" type="pres">
      <dgm:prSet presAssocID="{8195204E-7D08-4053-85D7-D48428A4F323}" presName="sp" presStyleCnt="0"/>
      <dgm:spPr/>
    </dgm:pt>
    <dgm:pt modelId="{31A3379A-1B60-4E60-AF87-8FE6383295ED}" type="pres">
      <dgm:prSet presAssocID="{C2B46798-2EEE-450A-9676-34EB37DD60CF}" presName="arrowAndChildren" presStyleCnt="0"/>
      <dgm:spPr/>
    </dgm:pt>
    <dgm:pt modelId="{36FA9AC1-E858-4471-B4E6-098561D84216}" type="pres">
      <dgm:prSet presAssocID="{C2B46798-2EEE-450A-9676-34EB37DD60CF}" presName="parentTextArrow" presStyleLbl="node1" presStyleIdx="2" presStyleCnt="6"/>
      <dgm:spPr/>
      <dgm:t>
        <a:bodyPr/>
        <a:lstStyle/>
        <a:p>
          <a:endParaRPr lang="en-US"/>
        </a:p>
      </dgm:t>
    </dgm:pt>
    <dgm:pt modelId="{D5E19E3C-78C9-4229-B183-41679C7C3F96}" type="pres">
      <dgm:prSet presAssocID="{091A73DE-979E-43D0-9F3E-CB478FE0D22C}" presName="sp" presStyleCnt="0"/>
      <dgm:spPr/>
      <dgm:t>
        <a:bodyPr/>
        <a:lstStyle/>
        <a:p>
          <a:endParaRPr lang="en-US"/>
        </a:p>
      </dgm:t>
    </dgm:pt>
    <dgm:pt modelId="{B29B277E-AD88-4A64-AB58-7C504281C9BC}" type="pres">
      <dgm:prSet presAssocID="{15A6AFB8-729A-4C1B-8756-666CD64B36E3}" presName="arrowAndChildren" presStyleCnt="0"/>
      <dgm:spPr/>
      <dgm:t>
        <a:bodyPr/>
        <a:lstStyle/>
        <a:p>
          <a:endParaRPr lang="en-US"/>
        </a:p>
      </dgm:t>
    </dgm:pt>
    <dgm:pt modelId="{44AC30EB-9520-491C-A9B2-77D9E0C497A0}" type="pres">
      <dgm:prSet presAssocID="{15A6AFB8-729A-4C1B-8756-666CD64B36E3}" presName="parentTextArrow" presStyleLbl="node1" presStyleIdx="3" presStyleCnt="6"/>
      <dgm:spPr/>
      <dgm:t>
        <a:bodyPr/>
        <a:lstStyle/>
        <a:p>
          <a:endParaRPr lang="en-US"/>
        </a:p>
      </dgm:t>
    </dgm:pt>
    <dgm:pt modelId="{32999843-D3BC-4318-9F17-8B5A70BC868F}" type="pres">
      <dgm:prSet presAssocID="{7A0AC78A-71CD-4953-858E-D9A80AFC6728}" presName="sp" presStyleCnt="0"/>
      <dgm:spPr/>
      <dgm:t>
        <a:bodyPr/>
        <a:lstStyle/>
        <a:p>
          <a:endParaRPr lang="en-US"/>
        </a:p>
      </dgm:t>
    </dgm:pt>
    <dgm:pt modelId="{64285845-5698-41F3-86E9-E5982A62AC77}" type="pres">
      <dgm:prSet presAssocID="{EE33B850-A005-4625-9E44-A5325A1902C6}" presName="arrowAndChildren" presStyleCnt="0"/>
      <dgm:spPr/>
      <dgm:t>
        <a:bodyPr/>
        <a:lstStyle/>
        <a:p>
          <a:endParaRPr lang="en-US"/>
        </a:p>
      </dgm:t>
    </dgm:pt>
    <dgm:pt modelId="{1CC662B5-2BA1-4F52-B012-D1ACB0010B9D}" type="pres">
      <dgm:prSet presAssocID="{EE33B850-A005-4625-9E44-A5325A1902C6}" presName="parentTextArrow" presStyleLbl="node1" presStyleIdx="4" presStyleCnt="6"/>
      <dgm:spPr/>
      <dgm:t>
        <a:bodyPr/>
        <a:lstStyle/>
        <a:p>
          <a:endParaRPr lang="en-US"/>
        </a:p>
      </dgm:t>
    </dgm:pt>
    <dgm:pt modelId="{0A8E1A7E-CAA5-406C-BB54-5D6D440D4D0A}" type="pres">
      <dgm:prSet presAssocID="{7743EF43-B2C3-42FE-AEB2-843F159C3641}" presName="sp" presStyleCnt="0"/>
      <dgm:spPr/>
      <dgm:t>
        <a:bodyPr/>
        <a:lstStyle/>
        <a:p>
          <a:endParaRPr lang="en-US"/>
        </a:p>
      </dgm:t>
    </dgm:pt>
    <dgm:pt modelId="{63F0EEA3-3DE9-4695-9A0C-E1840B764BF6}" type="pres">
      <dgm:prSet presAssocID="{036EBCF0-1003-4EF0-8000-600F39745956}" presName="arrowAndChildren" presStyleCnt="0"/>
      <dgm:spPr/>
      <dgm:t>
        <a:bodyPr/>
        <a:lstStyle/>
        <a:p>
          <a:endParaRPr lang="en-US"/>
        </a:p>
      </dgm:t>
    </dgm:pt>
    <dgm:pt modelId="{8264379E-7986-471D-96B9-2F764C499D50}" type="pres">
      <dgm:prSet presAssocID="{036EBCF0-1003-4EF0-8000-600F39745956}" presName="parentTextArrow" presStyleLbl="node1" presStyleIdx="5" presStyleCnt="6"/>
      <dgm:spPr/>
      <dgm:t>
        <a:bodyPr/>
        <a:lstStyle/>
        <a:p>
          <a:endParaRPr lang="en-US"/>
        </a:p>
      </dgm:t>
    </dgm:pt>
  </dgm:ptLst>
  <dgm:cxnLst>
    <dgm:cxn modelId="{DA25B945-535F-4A53-B36A-6B196B49A0E7}" type="presOf" srcId="{036EBCF0-1003-4EF0-8000-600F39745956}" destId="{8264379E-7986-471D-96B9-2F764C499D50}" srcOrd="0" destOrd="0" presId="urn:microsoft.com/office/officeart/2005/8/layout/process4"/>
    <dgm:cxn modelId="{3046F57A-0688-4FB5-B128-255DDCE0D515}" type="presOf" srcId="{60867659-C251-4BC2-99BE-05B7E21ED9EF}" destId="{95F8282C-C716-4364-998B-7F2DEFEE60C4}" srcOrd="0" destOrd="0" presId="urn:microsoft.com/office/officeart/2005/8/layout/process4"/>
    <dgm:cxn modelId="{E5D8133A-0986-408F-BF01-8E1BBC6A8A1A}" srcId="{BECFF11D-654A-4BE2-A5BF-C444F787499E}" destId="{15A6AFB8-729A-4C1B-8756-666CD64B36E3}" srcOrd="2" destOrd="0" parTransId="{59FCFF24-3507-4455-9BD7-D681A6E38C07}" sibTransId="{091A73DE-979E-43D0-9F3E-CB478FE0D22C}"/>
    <dgm:cxn modelId="{CE468332-BEC4-4F5C-8448-29093DF9A009}" srcId="{BECFF11D-654A-4BE2-A5BF-C444F787499E}" destId="{60867659-C251-4BC2-99BE-05B7E21ED9EF}" srcOrd="5" destOrd="0" parTransId="{339A86E6-DB44-4326-9851-96151BA0E048}" sibTransId="{8644DA14-0184-46C6-8088-D564D4089884}"/>
    <dgm:cxn modelId="{0C65BAA5-84A2-46C3-BC93-C1640FB47AC4}" srcId="{BECFF11D-654A-4BE2-A5BF-C444F787499E}" destId="{036EBCF0-1003-4EF0-8000-600F39745956}" srcOrd="0" destOrd="0" parTransId="{89262649-07FB-48B0-92E9-BC49929C1E9A}" sibTransId="{7743EF43-B2C3-42FE-AEB2-843F159C3641}"/>
    <dgm:cxn modelId="{E5068507-80F2-49DE-8B51-FB9D11E5563B}" type="presOf" srcId="{C2B46798-2EEE-450A-9676-34EB37DD60CF}" destId="{36FA9AC1-E858-4471-B4E6-098561D84216}" srcOrd="0" destOrd="0" presId="urn:microsoft.com/office/officeart/2005/8/layout/process4"/>
    <dgm:cxn modelId="{62074C20-AFFB-4DFA-9955-2FB4D7D9FF29}" srcId="{BECFF11D-654A-4BE2-A5BF-C444F787499E}" destId="{C2B46798-2EEE-450A-9676-34EB37DD60CF}" srcOrd="3" destOrd="0" parTransId="{81D3F500-062A-433F-8CC2-9FD2CF287931}" sibTransId="{8195204E-7D08-4053-85D7-D48428A4F323}"/>
    <dgm:cxn modelId="{D177841E-CBC5-4C75-9E01-68E6E6D4CE6B}" type="presOf" srcId="{15A6AFB8-729A-4C1B-8756-666CD64B36E3}" destId="{44AC30EB-9520-491C-A9B2-77D9E0C497A0}" srcOrd="0" destOrd="0" presId="urn:microsoft.com/office/officeart/2005/8/layout/process4"/>
    <dgm:cxn modelId="{F2F6584C-3DE1-4375-86BB-66A83BFDF998}" type="presOf" srcId="{EE33B850-A005-4625-9E44-A5325A1902C6}" destId="{1CC662B5-2BA1-4F52-B012-D1ACB0010B9D}" srcOrd="0" destOrd="0" presId="urn:microsoft.com/office/officeart/2005/8/layout/process4"/>
    <dgm:cxn modelId="{72C26D15-1820-488D-A4AC-205894F1B733}" srcId="{BECFF11D-654A-4BE2-A5BF-C444F787499E}" destId="{EE33B850-A005-4625-9E44-A5325A1902C6}" srcOrd="1" destOrd="0" parTransId="{66ABF1FE-9374-4440-AC1D-FA0B2A0B0237}" sibTransId="{7A0AC78A-71CD-4953-858E-D9A80AFC6728}"/>
    <dgm:cxn modelId="{CECA4338-CDF8-4A86-956C-764EC56F121E}" type="presOf" srcId="{8B8D26C6-C656-46B9-AC3E-4CFFD4B96D9C}" destId="{2917314C-A08E-483C-BD2A-BDFA8094C53E}" srcOrd="0" destOrd="0" presId="urn:microsoft.com/office/officeart/2005/8/layout/process4"/>
    <dgm:cxn modelId="{59BBEB97-6B50-4EA7-8E97-AA5420F40510}" type="presOf" srcId="{BECFF11D-654A-4BE2-A5BF-C444F787499E}" destId="{DA410E9D-BB35-4EF4-BCDF-F575D5ECD4DC}" srcOrd="0" destOrd="0" presId="urn:microsoft.com/office/officeart/2005/8/layout/process4"/>
    <dgm:cxn modelId="{6C923E19-6322-4DA6-B8EB-787E83726643}" srcId="{BECFF11D-654A-4BE2-A5BF-C444F787499E}" destId="{8B8D26C6-C656-46B9-AC3E-4CFFD4B96D9C}" srcOrd="4" destOrd="0" parTransId="{77736471-5F4C-4000-AC38-65C3C28E90C8}" sibTransId="{34648D28-C6EB-464C-8167-F7E45340D3B8}"/>
    <dgm:cxn modelId="{CA034504-1F77-459A-9DD3-4F1F3F7F3818}" type="presParOf" srcId="{DA410E9D-BB35-4EF4-BCDF-F575D5ECD4DC}" destId="{5EF1BA13-567F-4951-9B74-31D0418D88FE}" srcOrd="0" destOrd="0" presId="urn:microsoft.com/office/officeart/2005/8/layout/process4"/>
    <dgm:cxn modelId="{C79DB49F-3655-4452-AE92-0C3ABC8D38CA}" type="presParOf" srcId="{5EF1BA13-567F-4951-9B74-31D0418D88FE}" destId="{95F8282C-C716-4364-998B-7F2DEFEE60C4}" srcOrd="0" destOrd="0" presId="urn:microsoft.com/office/officeart/2005/8/layout/process4"/>
    <dgm:cxn modelId="{C3501123-3326-410B-B432-54EA3CBA5881}" type="presParOf" srcId="{DA410E9D-BB35-4EF4-BCDF-F575D5ECD4DC}" destId="{D87A9CE8-4309-4C77-836F-E5A35F8181E4}" srcOrd="1" destOrd="0" presId="urn:microsoft.com/office/officeart/2005/8/layout/process4"/>
    <dgm:cxn modelId="{231B96A2-42DB-4DB9-A194-CA39BC971777}" type="presParOf" srcId="{DA410E9D-BB35-4EF4-BCDF-F575D5ECD4DC}" destId="{B0D1E871-BF39-400B-B016-F346484A53AC}" srcOrd="2" destOrd="0" presId="urn:microsoft.com/office/officeart/2005/8/layout/process4"/>
    <dgm:cxn modelId="{C3517C95-8A03-4FD0-A2EF-44DF7C8C5614}" type="presParOf" srcId="{B0D1E871-BF39-400B-B016-F346484A53AC}" destId="{2917314C-A08E-483C-BD2A-BDFA8094C53E}" srcOrd="0" destOrd="0" presId="urn:microsoft.com/office/officeart/2005/8/layout/process4"/>
    <dgm:cxn modelId="{7CFF8152-209E-49AC-8190-06EDF93BB653}" type="presParOf" srcId="{DA410E9D-BB35-4EF4-BCDF-F575D5ECD4DC}" destId="{01A08191-F052-4407-8414-F7BCE198D0ED}" srcOrd="3" destOrd="0" presId="urn:microsoft.com/office/officeart/2005/8/layout/process4"/>
    <dgm:cxn modelId="{8BC7D158-52A0-4689-B3D1-B4FB6850CB03}" type="presParOf" srcId="{DA410E9D-BB35-4EF4-BCDF-F575D5ECD4DC}" destId="{31A3379A-1B60-4E60-AF87-8FE6383295ED}" srcOrd="4" destOrd="0" presId="urn:microsoft.com/office/officeart/2005/8/layout/process4"/>
    <dgm:cxn modelId="{3842B614-71B4-4A9B-A473-5264A7273440}" type="presParOf" srcId="{31A3379A-1B60-4E60-AF87-8FE6383295ED}" destId="{36FA9AC1-E858-4471-B4E6-098561D84216}" srcOrd="0" destOrd="0" presId="urn:microsoft.com/office/officeart/2005/8/layout/process4"/>
    <dgm:cxn modelId="{1890AE2A-1C7A-4C2F-BCAE-CE8E63EFE7C2}" type="presParOf" srcId="{DA410E9D-BB35-4EF4-BCDF-F575D5ECD4DC}" destId="{D5E19E3C-78C9-4229-B183-41679C7C3F96}" srcOrd="5" destOrd="0" presId="urn:microsoft.com/office/officeart/2005/8/layout/process4"/>
    <dgm:cxn modelId="{3BA86A7E-E7DD-41FA-8E75-D5BC9C0A542F}" type="presParOf" srcId="{DA410E9D-BB35-4EF4-BCDF-F575D5ECD4DC}" destId="{B29B277E-AD88-4A64-AB58-7C504281C9BC}" srcOrd="6" destOrd="0" presId="urn:microsoft.com/office/officeart/2005/8/layout/process4"/>
    <dgm:cxn modelId="{9BE02A34-675E-4244-BFC6-C33CFF09E3E6}" type="presParOf" srcId="{B29B277E-AD88-4A64-AB58-7C504281C9BC}" destId="{44AC30EB-9520-491C-A9B2-77D9E0C497A0}" srcOrd="0" destOrd="0" presId="urn:microsoft.com/office/officeart/2005/8/layout/process4"/>
    <dgm:cxn modelId="{B1CDCACC-E2E3-42E3-9D51-9E324E4F040E}" type="presParOf" srcId="{DA410E9D-BB35-4EF4-BCDF-F575D5ECD4DC}" destId="{32999843-D3BC-4318-9F17-8B5A70BC868F}" srcOrd="7" destOrd="0" presId="urn:microsoft.com/office/officeart/2005/8/layout/process4"/>
    <dgm:cxn modelId="{3102D105-5EA9-419E-A996-B47F19380CEB}" type="presParOf" srcId="{DA410E9D-BB35-4EF4-BCDF-F575D5ECD4DC}" destId="{64285845-5698-41F3-86E9-E5982A62AC77}" srcOrd="8" destOrd="0" presId="urn:microsoft.com/office/officeart/2005/8/layout/process4"/>
    <dgm:cxn modelId="{4B4B9AEE-E9B6-423A-A13E-5F2EBAF6DB9B}" type="presParOf" srcId="{64285845-5698-41F3-86E9-E5982A62AC77}" destId="{1CC662B5-2BA1-4F52-B012-D1ACB0010B9D}" srcOrd="0" destOrd="0" presId="urn:microsoft.com/office/officeart/2005/8/layout/process4"/>
    <dgm:cxn modelId="{F814069B-E693-4ACF-A2EC-6091B824C370}" type="presParOf" srcId="{DA410E9D-BB35-4EF4-BCDF-F575D5ECD4DC}" destId="{0A8E1A7E-CAA5-406C-BB54-5D6D440D4D0A}" srcOrd="9" destOrd="0" presId="urn:microsoft.com/office/officeart/2005/8/layout/process4"/>
    <dgm:cxn modelId="{50EB415D-7E89-4355-842F-DEE999192884}" type="presParOf" srcId="{DA410E9D-BB35-4EF4-BCDF-F575D5ECD4DC}" destId="{63F0EEA3-3DE9-4695-9A0C-E1840B764BF6}" srcOrd="10" destOrd="0" presId="urn:microsoft.com/office/officeart/2005/8/layout/process4"/>
    <dgm:cxn modelId="{3B46E7E5-AA9E-4CD4-979B-B5CB87720334}" type="presParOf" srcId="{63F0EEA3-3DE9-4695-9A0C-E1840B764BF6}" destId="{8264379E-7986-471D-96B9-2F764C499D50}"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8282C-C716-4364-998B-7F2DEFEE60C4}">
      <dsp:nvSpPr>
        <dsp:cNvPr id="0" name=""/>
        <dsp:cNvSpPr/>
      </dsp:nvSpPr>
      <dsp:spPr>
        <a:xfrm>
          <a:off x="0" y="3904982"/>
          <a:ext cx="2971800" cy="512526"/>
        </a:xfrm>
        <a:prstGeom prst="rec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Application Installation</a:t>
          </a:r>
          <a:endParaRPr lang="en-US" sz="1800" kern="1200" dirty="0"/>
        </a:p>
      </dsp:txBody>
      <dsp:txXfrm>
        <a:off x="0" y="3904982"/>
        <a:ext cx="2971800" cy="512526"/>
      </dsp:txXfrm>
    </dsp:sp>
    <dsp:sp modelId="{2917314C-A08E-483C-BD2A-BDFA8094C53E}">
      <dsp:nvSpPr>
        <dsp:cNvPr id="0" name=""/>
        <dsp:cNvSpPr/>
      </dsp:nvSpPr>
      <dsp:spPr>
        <a:xfrm rot="10800000">
          <a:off x="0" y="3124404"/>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Client Evaluation</a:t>
          </a:r>
          <a:endParaRPr lang="en-US" sz="1800" kern="1200" dirty="0"/>
        </a:p>
      </dsp:txBody>
      <dsp:txXfrm rot="10800000">
        <a:off x="0" y="3124404"/>
        <a:ext cx="2971800" cy="788266"/>
      </dsp:txXfrm>
    </dsp:sp>
    <dsp:sp modelId="{36FA9AC1-E858-4471-B4E6-098561D84216}">
      <dsp:nvSpPr>
        <dsp:cNvPr id="0" name=""/>
        <dsp:cNvSpPr/>
      </dsp:nvSpPr>
      <dsp:spPr>
        <a:xfrm rot="10800000">
          <a:off x="0" y="2362200"/>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Monitoring</a:t>
          </a:r>
          <a:endParaRPr lang="en-US" sz="1800" kern="1200" dirty="0"/>
        </a:p>
      </dsp:txBody>
      <dsp:txXfrm rot="10800000">
        <a:off x="0" y="2362200"/>
        <a:ext cx="2971800" cy="788266"/>
      </dsp:txXfrm>
    </dsp:sp>
    <dsp:sp modelId="{44AC30EB-9520-491C-A9B2-77D9E0C497A0}">
      <dsp:nvSpPr>
        <dsp:cNvPr id="0" name=""/>
        <dsp:cNvSpPr/>
      </dsp:nvSpPr>
      <dsp:spPr>
        <a:xfrm rot="10800000">
          <a:off x="0" y="1563247"/>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rot="10800000">
        <a:off x="0" y="1563247"/>
        <a:ext cx="2971800" cy="788266"/>
      </dsp:txXfrm>
    </dsp:sp>
    <dsp:sp modelId="{1CC662B5-2BA1-4F52-B012-D1ACB0010B9D}">
      <dsp:nvSpPr>
        <dsp:cNvPr id="0" name=""/>
        <dsp:cNvSpPr/>
      </dsp:nvSpPr>
      <dsp:spPr>
        <a:xfrm rot="10800000">
          <a:off x="0" y="782668"/>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 Distribution</a:t>
          </a:r>
          <a:endParaRPr lang="en-US" sz="1800" kern="1200" dirty="0"/>
        </a:p>
      </dsp:txBody>
      <dsp:txXfrm rot="10800000">
        <a:off x="0" y="782668"/>
        <a:ext cx="2971800" cy="788266"/>
      </dsp:txXfrm>
    </dsp:sp>
    <dsp:sp modelId="{8264379E-7986-471D-96B9-2F764C499D50}">
      <dsp:nvSpPr>
        <dsp:cNvPr id="0" name=""/>
        <dsp:cNvSpPr/>
      </dsp:nvSpPr>
      <dsp:spPr>
        <a:xfrm rot="10800000">
          <a:off x="0" y="2090"/>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 Model Creation</a:t>
          </a:r>
          <a:endParaRPr lang="en-US" sz="1800" kern="1200" dirty="0"/>
        </a:p>
      </dsp:txBody>
      <dsp:txXfrm rot="10800000">
        <a:off x="0" y="2090"/>
        <a:ext cx="2971800" cy="78826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BB6465-FC19-40F5-9C09-DA53AF3D6E7A}">
      <dsp:nvSpPr>
        <dsp:cNvPr id="0" name=""/>
        <dsp:cNvSpPr/>
      </dsp:nvSpPr>
      <dsp:spPr>
        <a:xfrm>
          <a:off x="436429" y="4090"/>
          <a:ext cx="3089541" cy="760512"/>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User Notification</a:t>
          </a:r>
          <a:endParaRPr lang="en-US" sz="1600" kern="1200" dirty="0"/>
        </a:p>
        <a:p>
          <a:pPr marL="57150" lvl="1" indent="-57150" algn="l" defTabSz="488950">
            <a:lnSpc>
              <a:spcPct val="90000"/>
            </a:lnSpc>
            <a:spcBef>
              <a:spcPct val="0"/>
            </a:spcBef>
            <a:spcAft>
              <a:spcPct val="15000"/>
            </a:spcAft>
            <a:buChar char="••"/>
          </a:pPr>
          <a:r>
            <a:rPr lang="en-US" sz="1100" kern="1200" dirty="0" smtClean="0"/>
            <a:t>Sees required apps must be installed</a:t>
          </a:r>
          <a:endParaRPr lang="en-US" sz="1100" kern="1200" dirty="0"/>
        </a:p>
      </dsp:txBody>
      <dsp:txXfrm>
        <a:off x="436429" y="4090"/>
        <a:ext cx="3089541" cy="760512"/>
      </dsp:txXfrm>
    </dsp:sp>
    <dsp:sp modelId="{6195E2D7-96E5-4F53-9CA8-225ED69ABB61}">
      <dsp:nvSpPr>
        <dsp:cNvPr id="0" name=""/>
        <dsp:cNvSpPr/>
      </dsp:nvSpPr>
      <dsp:spPr>
        <a:xfrm rot="5400000">
          <a:off x="1838603" y="783616"/>
          <a:ext cx="285192" cy="342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838603" y="783616"/>
        <a:ext cx="285192" cy="342230"/>
      </dsp:txXfrm>
    </dsp:sp>
    <dsp:sp modelId="{3A2DCF3C-6C7C-43E1-8ACD-4D16F54605AE}">
      <dsp:nvSpPr>
        <dsp:cNvPr id="0" name=""/>
        <dsp:cNvSpPr/>
      </dsp:nvSpPr>
      <dsp:spPr>
        <a:xfrm>
          <a:off x="436429" y="1144859"/>
          <a:ext cx="3089541" cy="760512"/>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User chooses time before deadline</a:t>
          </a:r>
          <a:endParaRPr lang="en-US" sz="1600" kern="1200" dirty="0"/>
        </a:p>
      </dsp:txBody>
      <dsp:txXfrm>
        <a:off x="436429" y="1144859"/>
        <a:ext cx="3089541" cy="760512"/>
      </dsp:txXfrm>
    </dsp:sp>
    <dsp:sp modelId="{E160389F-880D-46B5-BD45-8FD6F05C63A0}">
      <dsp:nvSpPr>
        <dsp:cNvPr id="0" name=""/>
        <dsp:cNvSpPr/>
      </dsp:nvSpPr>
      <dsp:spPr>
        <a:xfrm rot="5400000">
          <a:off x="1838603" y="1924384"/>
          <a:ext cx="285192" cy="342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838603" y="1924384"/>
        <a:ext cx="285192" cy="342230"/>
      </dsp:txXfrm>
    </dsp:sp>
    <dsp:sp modelId="{6F4553A4-AB58-4CC5-B578-94729EE8B594}">
      <dsp:nvSpPr>
        <dsp:cNvPr id="0" name=""/>
        <dsp:cNvSpPr/>
      </dsp:nvSpPr>
      <dsp:spPr>
        <a:xfrm>
          <a:off x="436429" y="2285628"/>
          <a:ext cx="3089541" cy="760512"/>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 Installation</a:t>
          </a:r>
          <a:endParaRPr lang="en-US" sz="1600" kern="1200" dirty="0"/>
        </a:p>
        <a:p>
          <a:pPr marL="57150" lvl="1" indent="-57150" algn="l" defTabSz="488950">
            <a:lnSpc>
              <a:spcPct val="90000"/>
            </a:lnSpc>
            <a:spcBef>
              <a:spcPct val="0"/>
            </a:spcBef>
            <a:spcAft>
              <a:spcPct val="15000"/>
            </a:spcAft>
            <a:buChar char="••"/>
          </a:pPr>
          <a:r>
            <a:rPr lang="en-US" sz="1100" kern="1200" dirty="0" smtClean="0"/>
            <a:t>User can view progress</a:t>
          </a:r>
          <a:endParaRPr lang="en-US" sz="1100" kern="1200" dirty="0"/>
        </a:p>
        <a:p>
          <a:pPr marL="57150" lvl="1" indent="-57150" algn="l" defTabSz="488950">
            <a:lnSpc>
              <a:spcPct val="90000"/>
            </a:lnSpc>
            <a:spcBef>
              <a:spcPct val="0"/>
            </a:spcBef>
            <a:spcAft>
              <a:spcPct val="15000"/>
            </a:spcAft>
            <a:buChar char="••"/>
          </a:pPr>
          <a:r>
            <a:rPr lang="en-US" sz="1100" kern="1200" dirty="0" smtClean="0"/>
            <a:t>User notified when complete</a:t>
          </a:r>
          <a:endParaRPr lang="en-US" sz="1100" kern="1200" dirty="0"/>
        </a:p>
      </dsp:txBody>
      <dsp:txXfrm>
        <a:off x="436429" y="2285628"/>
        <a:ext cx="3089541" cy="760512"/>
      </dsp:txXfrm>
    </dsp:sp>
    <dsp:sp modelId="{654EC647-04FF-4F1F-938E-E7E91F102A60}">
      <dsp:nvSpPr>
        <dsp:cNvPr id="0" name=""/>
        <dsp:cNvSpPr/>
      </dsp:nvSpPr>
      <dsp:spPr>
        <a:xfrm rot="5400000">
          <a:off x="1838603" y="3065153"/>
          <a:ext cx="285192" cy="342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838603" y="3065153"/>
        <a:ext cx="285192" cy="342230"/>
      </dsp:txXfrm>
    </dsp:sp>
    <dsp:sp modelId="{02B266ED-8146-406E-B5C9-577BE1580FCD}">
      <dsp:nvSpPr>
        <dsp:cNvPr id="0" name=""/>
        <dsp:cNvSpPr/>
      </dsp:nvSpPr>
      <dsp:spPr>
        <a:xfrm>
          <a:off x="436429" y="3426396"/>
          <a:ext cx="3089541" cy="760512"/>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User launches application</a:t>
          </a:r>
          <a:endParaRPr lang="en-US" sz="1600" kern="1200" dirty="0"/>
        </a:p>
      </dsp:txBody>
      <dsp:txXfrm>
        <a:off x="436429" y="3426396"/>
        <a:ext cx="3089541" cy="76051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8282C-C716-4364-998B-7F2DEFEE60C4}">
      <dsp:nvSpPr>
        <dsp:cNvPr id="0" name=""/>
        <dsp:cNvSpPr/>
      </dsp:nvSpPr>
      <dsp:spPr>
        <a:xfrm>
          <a:off x="0" y="3886198"/>
          <a:ext cx="2971800" cy="512526"/>
        </a:xfrm>
        <a:prstGeom prst="rec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Application Installation</a:t>
          </a:r>
          <a:endParaRPr lang="en-US" sz="1800" kern="1200" dirty="0"/>
        </a:p>
      </dsp:txBody>
      <dsp:txXfrm>
        <a:off x="0" y="3886198"/>
        <a:ext cx="2971800" cy="512526"/>
      </dsp:txXfrm>
    </dsp:sp>
    <dsp:sp modelId="{2917314C-A08E-483C-BD2A-BDFA8094C53E}">
      <dsp:nvSpPr>
        <dsp:cNvPr id="0" name=""/>
        <dsp:cNvSpPr/>
      </dsp:nvSpPr>
      <dsp:spPr>
        <a:xfrm rot="10800000">
          <a:off x="0" y="3124404"/>
          <a:ext cx="2971800" cy="788266"/>
        </a:xfrm>
        <a:prstGeom prst="upArrowCallou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Client Evaluation</a:t>
          </a:r>
          <a:endParaRPr lang="en-US" sz="1800" kern="1200" dirty="0"/>
        </a:p>
      </dsp:txBody>
      <dsp:txXfrm rot="10800000">
        <a:off x="0" y="3124404"/>
        <a:ext cx="2971800" cy="788266"/>
      </dsp:txXfrm>
    </dsp:sp>
    <dsp:sp modelId="{36FA9AC1-E858-4471-B4E6-098561D84216}">
      <dsp:nvSpPr>
        <dsp:cNvPr id="0" name=""/>
        <dsp:cNvSpPr/>
      </dsp:nvSpPr>
      <dsp:spPr>
        <a:xfrm rot="10800000">
          <a:off x="0" y="2343825"/>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Monitoring</a:t>
          </a:r>
          <a:endParaRPr lang="en-US" sz="1800" kern="1200" dirty="0"/>
        </a:p>
      </dsp:txBody>
      <dsp:txXfrm rot="10800000">
        <a:off x="0" y="2343825"/>
        <a:ext cx="2971800" cy="788266"/>
      </dsp:txXfrm>
    </dsp:sp>
    <dsp:sp modelId="{BC7945D4-B4C9-4A7F-91EF-9207A1082887}">
      <dsp:nvSpPr>
        <dsp:cNvPr id="0" name=""/>
        <dsp:cNvSpPr/>
      </dsp:nvSpPr>
      <dsp:spPr>
        <a:xfrm rot="10800000">
          <a:off x="0" y="1563247"/>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rot="10800000">
        <a:off x="0" y="1563247"/>
        <a:ext cx="2971800" cy="788266"/>
      </dsp:txXfrm>
    </dsp:sp>
    <dsp:sp modelId="{1CC662B5-2BA1-4F52-B012-D1ACB0010B9D}">
      <dsp:nvSpPr>
        <dsp:cNvPr id="0" name=""/>
        <dsp:cNvSpPr/>
      </dsp:nvSpPr>
      <dsp:spPr>
        <a:xfrm rot="10800000">
          <a:off x="0" y="782668"/>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 Distribution</a:t>
          </a:r>
          <a:endParaRPr lang="en-US" sz="1800" kern="1200" dirty="0"/>
        </a:p>
      </dsp:txBody>
      <dsp:txXfrm rot="10800000">
        <a:off x="0" y="782668"/>
        <a:ext cx="2971800" cy="788266"/>
      </dsp:txXfrm>
    </dsp:sp>
    <dsp:sp modelId="{8264379E-7986-471D-96B9-2F764C499D50}">
      <dsp:nvSpPr>
        <dsp:cNvPr id="0" name=""/>
        <dsp:cNvSpPr/>
      </dsp:nvSpPr>
      <dsp:spPr>
        <a:xfrm rot="10800000">
          <a:off x="0" y="2090"/>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 Model Creation</a:t>
          </a:r>
          <a:endParaRPr lang="en-US" sz="1800" kern="1200" dirty="0"/>
        </a:p>
      </dsp:txBody>
      <dsp:txXfrm rot="10800000">
        <a:off x="0" y="2090"/>
        <a:ext cx="2971800" cy="78826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BB6465-FC19-40F5-9C09-DA53AF3D6E7A}">
      <dsp:nvSpPr>
        <dsp:cNvPr id="0" name=""/>
        <dsp:cNvSpPr/>
      </dsp:nvSpPr>
      <dsp:spPr>
        <a:xfrm>
          <a:off x="887440" y="2269"/>
          <a:ext cx="2416118" cy="844301"/>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Target application to Melissa as available</a:t>
          </a:r>
          <a:endParaRPr lang="en-US" sz="1600" kern="1200" dirty="0"/>
        </a:p>
      </dsp:txBody>
      <dsp:txXfrm>
        <a:off x="887440" y="2269"/>
        <a:ext cx="2416118" cy="844301"/>
      </dsp:txXfrm>
    </dsp:sp>
    <dsp:sp modelId="{6195E2D7-96E5-4F53-9CA8-225ED69ABB61}">
      <dsp:nvSpPr>
        <dsp:cNvPr id="0" name=""/>
        <dsp:cNvSpPr/>
      </dsp:nvSpPr>
      <dsp:spPr>
        <a:xfrm rot="5400000">
          <a:off x="1937193" y="867679"/>
          <a:ext cx="316613" cy="3799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937193" y="867679"/>
        <a:ext cx="316613" cy="379935"/>
      </dsp:txXfrm>
    </dsp:sp>
    <dsp:sp modelId="{4EDC29E0-D2F4-42E6-A37F-6320E39B17CA}">
      <dsp:nvSpPr>
        <dsp:cNvPr id="0" name=""/>
        <dsp:cNvSpPr/>
      </dsp:nvSpPr>
      <dsp:spPr>
        <a:xfrm>
          <a:off x="887440" y="1268722"/>
          <a:ext cx="2416118" cy="844301"/>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Target application to Melissa as available, where Project “requires approval”</a:t>
          </a:r>
        </a:p>
      </dsp:txBody>
      <dsp:txXfrm>
        <a:off x="887440" y="1268722"/>
        <a:ext cx="2416118" cy="844301"/>
      </dsp:txXfrm>
    </dsp:sp>
    <dsp:sp modelId="{245DD84E-42AD-47E0-930C-80D1A98B675F}">
      <dsp:nvSpPr>
        <dsp:cNvPr id="0" name=""/>
        <dsp:cNvSpPr/>
      </dsp:nvSpPr>
      <dsp:spPr>
        <a:xfrm rot="5400000">
          <a:off x="1937193" y="2134132"/>
          <a:ext cx="316613" cy="3799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937193" y="2134132"/>
        <a:ext cx="316613" cy="379935"/>
      </dsp:txXfrm>
    </dsp:sp>
    <dsp:sp modelId="{924777F8-4E88-4597-AA66-73DE10585EF0}">
      <dsp:nvSpPr>
        <dsp:cNvPr id="0" name=""/>
        <dsp:cNvSpPr/>
      </dsp:nvSpPr>
      <dsp:spPr>
        <a:xfrm>
          <a:off x="887440" y="2535175"/>
          <a:ext cx="2416118" cy="844301"/>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Melissa requests application and is approved</a:t>
          </a:r>
        </a:p>
      </dsp:txBody>
      <dsp:txXfrm>
        <a:off x="887440" y="2535175"/>
        <a:ext cx="2416118" cy="844301"/>
      </dsp:txXfrm>
    </dsp:sp>
    <dsp:sp modelId="{DB2F31D9-F244-4CBE-A61F-313134AFC09B}">
      <dsp:nvSpPr>
        <dsp:cNvPr id="0" name=""/>
        <dsp:cNvSpPr/>
      </dsp:nvSpPr>
      <dsp:spPr>
        <a:xfrm rot="5400000">
          <a:off x="1937193" y="3400584"/>
          <a:ext cx="316613" cy="3799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937193" y="3400584"/>
        <a:ext cx="316613" cy="379935"/>
      </dsp:txXfrm>
    </dsp:sp>
    <dsp:sp modelId="{C0458368-841C-42EF-B081-FE1A3EB075DE}">
      <dsp:nvSpPr>
        <dsp:cNvPr id="0" name=""/>
        <dsp:cNvSpPr/>
      </dsp:nvSpPr>
      <dsp:spPr>
        <a:xfrm>
          <a:off x="887440" y="3801628"/>
          <a:ext cx="2416118" cy="844301"/>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Melissa installs application</a:t>
          </a:r>
        </a:p>
      </dsp:txBody>
      <dsp:txXfrm>
        <a:off x="887440" y="3801628"/>
        <a:ext cx="2416118" cy="84430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8282C-C716-4364-998B-7F2DEFEE60C4}">
      <dsp:nvSpPr>
        <dsp:cNvPr id="0" name=""/>
        <dsp:cNvSpPr/>
      </dsp:nvSpPr>
      <dsp:spPr>
        <a:xfrm>
          <a:off x="0" y="3904982"/>
          <a:ext cx="2971800" cy="512526"/>
        </a:xfrm>
        <a:prstGeom prst="rec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Application Installation</a:t>
          </a:r>
          <a:endParaRPr lang="en-US" sz="1800" kern="1200" dirty="0"/>
        </a:p>
      </dsp:txBody>
      <dsp:txXfrm>
        <a:off x="0" y="3904982"/>
        <a:ext cx="2971800" cy="512526"/>
      </dsp:txXfrm>
    </dsp:sp>
    <dsp:sp modelId="{2917314C-A08E-483C-BD2A-BDFA8094C53E}">
      <dsp:nvSpPr>
        <dsp:cNvPr id="0" name=""/>
        <dsp:cNvSpPr/>
      </dsp:nvSpPr>
      <dsp:spPr>
        <a:xfrm rot="10800000">
          <a:off x="0" y="3124404"/>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Client Evaluation</a:t>
          </a:r>
          <a:endParaRPr lang="en-US" sz="1800" kern="1200" dirty="0"/>
        </a:p>
      </dsp:txBody>
      <dsp:txXfrm rot="10800000">
        <a:off x="0" y="3124404"/>
        <a:ext cx="2971800" cy="788266"/>
      </dsp:txXfrm>
    </dsp:sp>
    <dsp:sp modelId="{36FA9AC1-E858-4471-B4E6-098561D84216}">
      <dsp:nvSpPr>
        <dsp:cNvPr id="0" name=""/>
        <dsp:cNvSpPr/>
      </dsp:nvSpPr>
      <dsp:spPr>
        <a:xfrm rot="10800000">
          <a:off x="0" y="2343825"/>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Monitoring</a:t>
          </a:r>
          <a:endParaRPr lang="en-US" sz="1800" kern="1200" dirty="0"/>
        </a:p>
      </dsp:txBody>
      <dsp:txXfrm rot="10800000">
        <a:off x="0" y="2343825"/>
        <a:ext cx="2971800" cy="788266"/>
      </dsp:txXfrm>
    </dsp:sp>
    <dsp:sp modelId="{44AC30EB-9520-491C-A9B2-77D9E0C497A0}">
      <dsp:nvSpPr>
        <dsp:cNvPr id="0" name=""/>
        <dsp:cNvSpPr/>
      </dsp:nvSpPr>
      <dsp:spPr>
        <a:xfrm rot="10800000">
          <a:off x="0" y="1563247"/>
          <a:ext cx="2971800" cy="788266"/>
        </a:xfrm>
        <a:prstGeom prst="upArrowCallou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rot="10800000">
        <a:off x="0" y="1563247"/>
        <a:ext cx="2971800" cy="788266"/>
      </dsp:txXfrm>
    </dsp:sp>
    <dsp:sp modelId="{1CC662B5-2BA1-4F52-B012-D1ACB0010B9D}">
      <dsp:nvSpPr>
        <dsp:cNvPr id="0" name=""/>
        <dsp:cNvSpPr/>
      </dsp:nvSpPr>
      <dsp:spPr>
        <a:xfrm rot="10800000">
          <a:off x="0" y="782668"/>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 Distribution</a:t>
          </a:r>
          <a:endParaRPr lang="en-US" sz="1800" kern="1200" dirty="0"/>
        </a:p>
      </dsp:txBody>
      <dsp:txXfrm rot="10800000">
        <a:off x="0" y="782668"/>
        <a:ext cx="2971800" cy="788266"/>
      </dsp:txXfrm>
    </dsp:sp>
    <dsp:sp modelId="{8264379E-7986-471D-96B9-2F764C499D50}">
      <dsp:nvSpPr>
        <dsp:cNvPr id="0" name=""/>
        <dsp:cNvSpPr/>
      </dsp:nvSpPr>
      <dsp:spPr>
        <a:xfrm rot="10800000">
          <a:off x="0" y="1"/>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 Model Creation</a:t>
          </a:r>
          <a:endParaRPr lang="en-US" sz="1800" kern="1200" dirty="0"/>
        </a:p>
      </dsp:txBody>
      <dsp:txXfrm rot="10800000">
        <a:off x="0" y="1"/>
        <a:ext cx="2971800" cy="7882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BB6465-FC19-40F5-9C09-DA53AF3D6E7A}">
      <dsp:nvSpPr>
        <dsp:cNvPr id="0" name=""/>
        <dsp:cNvSpPr/>
      </dsp:nvSpPr>
      <dsp:spPr>
        <a:xfrm>
          <a:off x="42531" y="3129"/>
          <a:ext cx="3877337" cy="1110994"/>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Import Application</a:t>
          </a:r>
          <a:endParaRPr lang="en-US" sz="2400" kern="1200" dirty="0"/>
        </a:p>
        <a:p>
          <a:pPr marL="171450" lvl="1" indent="-171450" algn="l" defTabSz="800100">
            <a:lnSpc>
              <a:spcPct val="90000"/>
            </a:lnSpc>
            <a:spcBef>
              <a:spcPct val="0"/>
            </a:spcBef>
            <a:spcAft>
              <a:spcPct val="15000"/>
            </a:spcAft>
            <a:buChar char="••"/>
          </a:pPr>
          <a:r>
            <a:rPr lang="en-US" sz="1800" kern="1200" dirty="0" smtClean="0"/>
            <a:t>Creates the application</a:t>
          </a:r>
          <a:endParaRPr lang="en-US" sz="1800" kern="1200" dirty="0"/>
        </a:p>
        <a:p>
          <a:pPr marL="171450" lvl="1" indent="-171450" algn="l" defTabSz="800100">
            <a:lnSpc>
              <a:spcPct val="90000"/>
            </a:lnSpc>
            <a:spcBef>
              <a:spcPct val="0"/>
            </a:spcBef>
            <a:spcAft>
              <a:spcPct val="15000"/>
            </a:spcAft>
            <a:buChar char="••"/>
          </a:pPr>
          <a:r>
            <a:rPr lang="en-US" sz="1800" kern="1200" dirty="0" smtClean="0"/>
            <a:t>Creates the deployment type</a:t>
          </a:r>
          <a:endParaRPr lang="en-US" sz="1800" kern="1200" dirty="0"/>
        </a:p>
      </dsp:txBody>
      <dsp:txXfrm>
        <a:off x="42531" y="3129"/>
        <a:ext cx="3877337" cy="1110994"/>
      </dsp:txXfrm>
    </dsp:sp>
    <dsp:sp modelId="{6195E2D7-96E5-4F53-9CA8-225ED69ABB61}">
      <dsp:nvSpPr>
        <dsp:cNvPr id="0" name=""/>
        <dsp:cNvSpPr/>
      </dsp:nvSpPr>
      <dsp:spPr>
        <a:xfrm rot="5400000">
          <a:off x="1772888" y="1141899"/>
          <a:ext cx="416623" cy="499947"/>
        </a:xfrm>
        <a:prstGeom prst="rightArrow">
          <a:avLst>
            <a:gd name="adj1" fmla="val 60000"/>
            <a:gd name="adj2" fmla="val 5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772888" y="1141899"/>
        <a:ext cx="416623" cy="499947"/>
      </dsp:txXfrm>
    </dsp:sp>
    <dsp:sp modelId="{3A2DCF3C-6C7C-43E1-8ACD-4D16F54605AE}">
      <dsp:nvSpPr>
        <dsp:cNvPr id="0" name=""/>
        <dsp:cNvSpPr/>
      </dsp:nvSpPr>
      <dsp:spPr>
        <a:xfrm>
          <a:off x="42531" y="1669622"/>
          <a:ext cx="3877337" cy="1451448"/>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Configure application</a:t>
          </a:r>
        </a:p>
        <a:p>
          <a:pPr lvl="0" algn="l" defTabSz="711200">
            <a:lnSpc>
              <a:spcPct val="90000"/>
            </a:lnSpc>
            <a:spcBef>
              <a:spcPct val="0"/>
            </a:spcBef>
            <a:spcAft>
              <a:spcPct val="35000"/>
            </a:spcAft>
          </a:pPr>
          <a:r>
            <a:rPr lang="en-US" sz="1600" kern="1200" dirty="0" smtClean="0"/>
            <a:t>Configure installation program</a:t>
          </a:r>
        </a:p>
        <a:p>
          <a:pPr lvl="0" algn="l" defTabSz="711200">
            <a:lnSpc>
              <a:spcPct val="90000"/>
            </a:lnSpc>
            <a:spcBef>
              <a:spcPct val="0"/>
            </a:spcBef>
            <a:spcAft>
              <a:spcPct val="35000"/>
            </a:spcAft>
          </a:pPr>
          <a:r>
            <a:rPr lang="en-US" sz="1600" kern="1200" dirty="0" smtClean="0"/>
            <a:t>Add requirements</a:t>
          </a:r>
        </a:p>
        <a:p>
          <a:pPr lvl="0" algn="l" defTabSz="711200">
            <a:lnSpc>
              <a:spcPct val="90000"/>
            </a:lnSpc>
            <a:spcBef>
              <a:spcPct val="0"/>
            </a:spcBef>
            <a:spcAft>
              <a:spcPct val="35000"/>
            </a:spcAft>
          </a:pPr>
          <a:r>
            <a:rPr lang="en-US" sz="1600" kern="1200" dirty="0" smtClean="0"/>
            <a:t>Review detection methods</a:t>
          </a:r>
        </a:p>
      </dsp:txBody>
      <dsp:txXfrm>
        <a:off x="42531" y="1669622"/>
        <a:ext cx="3877337" cy="14514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8282C-C716-4364-998B-7F2DEFEE60C4}">
      <dsp:nvSpPr>
        <dsp:cNvPr id="0" name=""/>
        <dsp:cNvSpPr/>
      </dsp:nvSpPr>
      <dsp:spPr>
        <a:xfrm>
          <a:off x="0" y="3904982"/>
          <a:ext cx="2971800" cy="512526"/>
        </a:xfrm>
        <a:prstGeom prst="rec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Application Installation</a:t>
          </a:r>
          <a:endParaRPr lang="en-US" sz="1800" kern="1200" dirty="0"/>
        </a:p>
      </dsp:txBody>
      <dsp:txXfrm>
        <a:off x="0" y="3904982"/>
        <a:ext cx="2971800" cy="512526"/>
      </dsp:txXfrm>
    </dsp:sp>
    <dsp:sp modelId="{2917314C-A08E-483C-BD2A-BDFA8094C53E}">
      <dsp:nvSpPr>
        <dsp:cNvPr id="0" name=""/>
        <dsp:cNvSpPr/>
      </dsp:nvSpPr>
      <dsp:spPr>
        <a:xfrm rot="10800000">
          <a:off x="0" y="3124404"/>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Client Evaluation</a:t>
          </a:r>
          <a:endParaRPr lang="en-US" sz="1800" kern="1200" dirty="0"/>
        </a:p>
      </dsp:txBody>
      <dsp:txXfrm rot="10800000">
        <a:off x="0" y="3124404"/>
        <a:ext cx="2971800" cy="788266"/>
      </dsp:txXfrm>
    </dsp:sp>
    <dsp:sp modelId="{36FA9AC1-E858-4471-B4E6-098561D84216}">
      <dsp:nvSpPr>
        <dsp:cNvPr id="0" name=""/>
        <dsp:cNvSpPr/>
      </dsp:nvSpPr>
      <dsp:spPr>
        <a:xfrm rot="10800000">
          <a:off x="0" y="2343825"/>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Monitoring</a:t>
          </a:r>
          <a:endParaRPr lang="en-US" sz="1800" kern="1200" dirty="0"/>
        </a:p>
      </dsp:txBody>
      <dsp:txXfrm rot="10800000">
        <a:off x="0" y="2343825"/>
        <a:ext cx="2971800" cy="788266"/>
      </dsp:txXfrm>
    </dsp:sp>
    <dsp:sp modelId="{44AC30EB-9520-491C-A9B2-77D9E0C497A0}">
      <dsp:nvSpPr>
        <dsp:cNvPr id="0" name=""/>
        <dsp:cNvSpPr/>
      </dsp:nvSpPr>
      <dsp:spPr>
        <a:xfrm rot="10800000">
          <a:off x="0" y="1563247"/>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rot="10800000">
        <a:off x="0" y="1563247"/>
        <a:ext cx="2971800" cy="788266"/>
      </dsp:txXfrm>
    </dsp:sp>
    <dsp:sp modelId="{1CC662B5-2BA1-4F52-B012-D1ACB0010B9D}">
      <dsp:nvSpPr>
        <dsp:cNvPr id="0" name=""/>
        <dsp:cNvSpPr/>
      </dsp:nvSpPr>
      <dsp:spPr>
        <a:xfrm rot="10800000">
          <a:off x="0" y="782668"/>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 Distribution</a:t>
          </a:r>
          <a:endParaRPr lang="en-US" sz="1800" kern="1200" dirty="0"/>
        </a:p>
      </dsp:txBody>
      <dsp:txXfrm rot="10800000">
        <a:off x="0" y="782668"/>
        <a:ext cx="2971800" cy="788266"/>
      </dsp:txXfrm>
    </dsp:sp>
    <dsp:sp modelId="{8264379E-7986-471D-96B9-2F764C499D50}">
      <dsp:nvSpPr>
        <dsp:cNvPr id="0" name=""/>
        <dsp:cNvSpPr/>
      </dsp:nvSpPr>
      <dsp:spPr>
        <a:xfrm rot="10800000">
          <a:off x="0" y="2090"/>
          <a:ext cx="2971800" cy="788266"/>
        </a:xfrm>
        <a:prstGeom prst="upArrowCallou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 Model Creation</a:t>
          </a:r>
          <a:endParaRPr lang="en-US" sz="1800" kern="1200" dirty="0"/>
        </a:p>
      </dsp:txBody>
      <dsp:txXfrm rot="10800000">
        <a:off x="0" y="2090"/>
        <a:ext cx="2971800" cy="78826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BB6465-FC19-40F5-9C09-DA53AF3D6E7A}">
      <dsp:nvSpPr>
        <dsp:cNvPr id="0" name=""/>
        <dsp:cNvSpPr/>
      </dsp:nvSpPr>
      <dsp:spPr>
        <a:xfrm>
          <a:off x="0" y="558"/>
          <a:ext cx="3962400" cy="1141883"/>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Distribute content to a distribution point group</a:t>
          </a:r>
          <a:endParaRPr lang="en-US" sz="2400" kern="1200" dirty="0"/>
        </a:p>
      </dsp:txBody>
      <dsp:txXfrm>
        <a:off x="0" y="558"/>
        <a:ext cx="3962400" cy="114188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8282C-C716-4364-998B-7F2DEFEE60C4}">
      <dsp:nvSpPr>
        <dsp:cNvPr id="0" name=""/>
        <dsp:cNvSpPr/>
      </dsp:nvSpPr>
      <dsp:spPr>
        <a:xfrm>
          <a:off x="0" y="3904982"/>
          <a:ext cx="2971800" cy="512526"/>
        </a:xfrm>
        <a:prstGeom prst="rec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Application Installation</a:t>
          </a:r>
          <a:endParaRPr lang="en-US" sz="1800" kern="1200" dirty="0"/>
        </a:p>
      </dsp:txBody>
      <dsp:txXfrm>
        <a:off x="0" y="3904982"/>
        <a:ext cx="2971800" cy="512526"/>
      </dsp:txXfrm>
    </dsp:sp>
    <dsp:sp modelId="{2917314C-A08E-483C-BD2A-BDFA8094C53E}">
      <dsp:nvSpPr>
        <dsp:cNvPr id="0" name=""/>
        <dsp:cNvSpPr/>
      </dsp:nvSpPr>
      <dsp:spPr>
        <a:xfrm rot="10800000">
          <a:off x="0" y="3124404"/>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Client Evaluation</a:t>
          </a:r>
          <a:endParaRPr lang="en-US" sz="1800" kern="1200" dirty="0"/>
        </a:p>
      </dsp:txBody>
      <dsp:txXfrm rot="10800000">
        <a:off x="0" y="3124404"/>
        <a:ext cx="2971800" cy="788266"/>
      </dsp:txXfrm>
    </dsp:sp>
    <dsp:sp modelId="{36FA9AC1-E858-4471-B4E6-098561D84216}">
      <dsp:nvSpPr>
        <dsp:cNvPr id="0" name=""/>
        <dsp:cNvSpPr/>
      </dsp:nvSpPr>
      <dsp:spPr>
        <a:xfrm rot="10800000">
          <a:off x="0" y="2343825"/>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Monitoring</a:t>
          </a:r>
          <a:endParaRPr lang="en-US" sz="1800" kern="1200" dirty="0"/>
        </a:p>
      </dsp:txBody>
      <dsp:txXfrm rot="10800000">
        <a:off x="0" y="2343825"/>
        <a:ext cx="2971800" cy="788266"/>
      </dsp:txXfrm>
    </dsp:sp>
    <dsp:sp modelId="{44AC30EB-9520-491C-A9B2-77D9E0C497A0}">
      <dsp:nvSpPr>
        <dsp:cNvPr id="0" name=""/>
        <dsp:cNvSpPr/>
      </dsp:nvSpPr>
      <dsp:spPr>
        <a:xfrm rot="10800000">
          <a:off x="0" y="1563247"/>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rot="10800000">
        <a:off x="0" y="1563247"/>
        <a:ext cx="2971800" cy="788266"/>
      </dsp:txXfrm>
    </dsp:sp>
    <dsp:sp modelId="{1CC662B5-2BA1-4F52-B012-D1ACB0010B9D}">
      <dsp:nvSpPr>
        <dsp:cNvPr id="0" name=""/>
        <dsp:cNvSpPr/>
      </dsp:nvSpPr>
      <dsp:spPr>
        <a:xfrm rot="10800000">
          <a:off x="0" y="782668"/>
          <a:ext cx="2971800" cy="788266"/>
        </a:xfrm>
        <a:prstGeom prst="upArrowCallou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 Distribution</a:t>
          </a:r>
          <a:endParaRPr lang="en-US" sz="1800" kern="1200" dirty="0"/>
        </a:p>
      </dsp:txBody>
      <dsp:txXfrm rot="10800000">
        <a:off x="0" y="782668"/>
        <a:ext cx="2971800" cy="788266"/>
      </dsp:txXfrm>
    </dsp:sp>
    <dsp:sp modelId="{8264379E-7986-471D-96B9-2F764C499D50}">
      <dsp:nvSpPr>
        <dsp:cNvPr id="0" name=""/>
        <dsp:cNvSpPr/>
      </dsp:nvSpPr>
      <dsp:spPr>
        <a:xfrm rot="10800000">
          <a:off x="0" y="2090"/>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 Model Creation</a:t>
          </a:r>
          <a:endParaRPr lang="en-US" sz="1800" kern="1200" dirty="0"/>
        </a:p>
      </dsp:txBody>
      <dsp:txXfrm rot="10800000">
        <a:off x="0" y="2090"/>
        <a:ext cx="2971800" cy="78826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BB6465-FC19-40F5-9C09-DA53AF3D6E7A}">
      <dsp:nvSpPr>
        <dsp:cNvPr id="0" name=""/>
        <dsp:cNvSpPr/>
      </dsp:nvSpPr>
      <dsp:spPr>
        <a:xfrm>
          <a:off x="67053" y="0"/>
          <a:ext cx="2761493" cy="666750"/>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Add collections</a:t>
          </a:r>
          <a:endParaRPr lang="en-US" sz="1700" kern="1200" dirty="0"/>
        </a:p>
      </dsp:txBody>
      <dsp:txXfrm>
        <a:off x="67053" y="0"/>
        <a:ext cx="2761493" cy="666750"/>
      </dsp:txXfrm>
    </dsp:sp>
    <dsp:sp modelId="{6195E2D7-96E5-4F53-9CA8-225ED69ABB61}">
      <dsp:nvSpPr>
        <dsp:cNvPr id="0" name=""/>
        <dsp:cNvSpPr/>
      </dsp:nvSpPr>
      <dsp:spPr>
        <a:xfrm rot="5400000">
          <a:off x="1322784" y="683418"/>
          <a:ext cx="250031" cy="3000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322784" y="683418"/>
        <a:ext cx="250031" cy="300037"/>
      </dsp:txXfrm>
    </dsp:sp>
    <dsp:sp modelId="{AADEFE26-295D-413C-A1C7-4C3F4EE9B59C}">
      <dsp:nvSpPr>
        <dsp:cNvPr id="0" name=""/>
        <dsp:cNvSpPr/>
      </dsp:nvSpPr>
      <dsp:spPr>
        <a:xfrm>
          <a:off x="503932" y="1000125"/>
          <a:ext cx="1887735" cy="666750"/>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Available, required, prohibited</a:t>
          </a:r>
          <a:endParaRPr lang="en-US" sz="1700" kern="1200" dirty="0"/>
        </a:p>
      </dsp:txBody>
      <dsp:txXfrm>
        <a:off x="503932" y="1000125"/>
        <a:ext cx="1887735" cy="666750"/>
      </dsp:txXfrm>
    </dsp:sp>
    <dsp:sp modelId="{8662B3DC-1C89-4A62-AFA3-5CE86279420E}">
      <dsp:nvSpPr>
        <dsp:cNvPr id="0" name=""/>
        <dsp:cNvSpPr/>
      </dsp:nvSpPr>
      <dsp:spPr>
        <a:xfrm rot="5400000">
          <a:off x="1322784" y="1683543"/>
          <a:ext cx="250031" cy="3000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322784" y="1683543"/>
        <a:ext cx="250031" cy="300037"/>
      </dsp:txXfrm>
    </dsp:sp>
    <dsp:sp modelId="{6F4553A4-AB58-4CC5-B578-94729EE8B594}">
      <dsp:nvSpPr>
        <dsp:cNvPr id="0" name=""/>
        <dsp:cNvSpPr/>
      </dsp:nvSpPr>
      <dsp:spPr>
        <a:xfrm>
          <a:off x="67053" y="2000249"/>
          <a:ext cx="2761493" cy="666750"/>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Review Deployment status</a:t>
          </a:r>
          <a:endParaRPr lang="en-US" sz="1700" kern="1200" dirty="0"/>
        </a:p>
      </dsp:txBody>
      <dsp:txXfrm>
        <a:off x="67053" y="2000249"/>
        <a:ext cx="2761493" cy="6667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8282C-C716-4364-998B-7F2DEFEE60C4}">
      <dsp:nvSpPr>
        <dsp:cNvPr id="0" name=""/>
        <dsp:cNvSpPr/>
      </dsp:nvSpPr>
      <dsp:spPr>
        <a:xfrm>
          <a:off x="0" y="3904982"/>
          <a:ext cx="2971800" cy="512526"/>
        </a:xfrm>
        <a:prstGeom prst="rec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Application Installation</a:t>
          </a:r>
          <a:endParaRPr lang="en-US" sz="1800" kern="1200" dirty="0"/>
        </a:p>
      </dsp:txBody>
      <dsp:txXfrm>
        <a:off x="0" y="3904982"/>
        <a:ext cx="2971800" cy="512526"/>
      </dsp:txXfrm>
    </dsp:sp>
    <dsp:sp modelId="{2917314C-A08E-483C-BD2A-BDFA8094C53E}">
      <dsp:nvSpPr>
        <dsp:cNvPr id="0" name=""/>
        <dsp:cNvSpPr/>
      </dsp:nvSpPr>
      <dsp:spPr>
        <a:xfrm rot="10800000">
          <a:off x="0" y="3124404"/>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Client Evaluation</a:t>
          </a:r>
          <a:endParaRPr lang="en-US" sz="1800" kern="1200" dirty="0"/>
        </a:p>
      </dsp:txBody>
      <dsp:txXfrm rot="10800000">
        <a:off x="0" y="3124404"/>
        <a:ext cx="2971800" cy="788266"/>
      </dsp:txXfrm>
    </dsp:sp>
    <dsp:sp modelId="{36FA9AC1-E858-4471-B4E6-098561D84216}">
      <dsp:nvSpPr>
        <dsp:cNvPr id="0" name=""/>
        <dsp:cNvSpPr/>
      </dsp:nvSpPr>
      <dsp:spPr>
        <a:xfrm rot="10800000">
          <a:off x="0" y="2343825"/>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Monitoring</a:t>
          </a:r>
          <a:endParaRPr lang="en-US" sz="1800" kern="1200" dirty="0"/>
        </a:p>
      </dsp:txBody>
      <dsp:txXfrm rot="10800000">
        <a:off x="0" y="2343825"/>
        <a:ext cx="2971800" cy="788266"/>
      </dsp:txXfrm>
    </dsp:sp>
    <dsp:sp modelId="{44AC30EB-9520-491C-A9B2-77D9E0C497A0}">
      <dsp:nvSpPr>
        <dsp:cNvPr id="0" name=""/>
        <dsp:cNvSpPr/>
      </dsp:nvSpPr>
      <dsp:spPr>
        <a:xfrm rot="10800000">
          <a:off x="0" y="1563247"/>
          <a:ext cx="2971800" cy="788266"/>
        </a:xfrm>
        <a:prstGeom prst="upArrowCallou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rot="10800000">
        <a:off x="0" y="1563247"/>
        <a:ext cx="2971800" cy="788266"/>
      </dsp:txXfrm>
    </dsp:sp>
    <dsp:sp modelId="{1CC662B5-2BA1-4F52-B012-D1ACB0010B9D}">
      <dsp:nvSpPr>
        <dsp:cNvPr id="0" name=""/>
        <dsp:cNvSpPr/>
      </dsp:nvSpPr>
      <dsp:spPr>
        <a:xfrm rot="10800000">
          <a:off x="0" y="782668"/>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 Distribution</a:t>
          </a:r>
          <a:endParaRPr lang="en-US" sz="1800" kern="1200" dirty="0"/>
        </a:p>
      </dsp:txBody>
      <dsp:txXfrm rot="10800000">
        <a:off x="0" y="782668"/>
        <a:ext cx="2971800" cy="788266"/>
      </dsp:txXfrm>
    </dsp:sp>
    <dsp:sp modelId="{8264379E-7986-471D-96B9-2F764C499D50}">
      <dsp:nvSpPr>
        <dsp:cNvPr id="0" name=""/>
        <dsp:cNvSpPr/>
      </dsp:nvSpPr>
      <dsp:spPr>
        <a:xfrm rot="10800000">
          <a:off x="0" y="2090"/>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 Model Creation</a:t>
          </a:r>
          <a:endParaRPr lang="en-US" sz="1800" kern="1200" dirty="0"/>
        </a:p>
      </dsp:txBody>
      <dsp:txXfrm rot="10800000">
        <a:off x="0" y="2090"/>
        <a:ext cx="2971800" cy="78826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4553A4-AB58-4CC5-B578-94729EE8B594}">
      <dsp:nvSpPr>
        <dsp:cNvPr id="0" name=""/>
        <dsp:cNvSpPr/>
      </dsp:nvSpPr>
      <dsp:spPr>
        <a:xfrm>
          <a:off x="0" y="0"/>
          <a:ext cx="2895600" cy="1141883"/>
        </a:xfrm>
        <a:prstGeom prst="roundRect">
          <a:avLst>
            <a:gd name="adj" fmla="val 10000"/>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Review Deployment status</a:t>
          </a:r>
          <a:endParaRPr lang="en-US" sz="2600" kern="1200" dirty="0"/>
        </a:p>
      </dsp:txBody>
      <dsp:txXfrm>
        <a:off x="0" y="0"/>
        <a:ext cx="2895600" cy="114188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F8282C-C716-4364-998B-7F2DEFEE60C4}">
      <dsp:nvSpPr>
        <dsp:cNvPr id="0" name=""/>
        <dsp:cNvSpPr/>
      </dsp:nvSpPr>
      <dsp:spPr>
        <a:xfrm>
          <a:off x="0" y="3904982"/>
          <a:ext cx="2971800" cy="512526"/>
        </a:xfrm>
        <a:prstGeom prst="rec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Application Installation</a:t>
          </a:r>
          <a:endParaRPr lang="en-US" sz="1800" kern="1200" dirty="0"/>
        </a:p>
      </dsp:txBody>
      <dsp:txXfrm>
        <a:off x="0" y="3904982"/>
        <a:ext cx="2971800" cy="512526"/>
      </dsp:txXfrm>
    </dsp:sp>
    <dsp:sp modelId="{2917314C-A08E-483C-BD2A-BDFA8094C53E}">
      <dsp:nvSpPr>
        <dsp:cNvPr id="0" name=""/>
        <dsp:cNvSpPr/>
      </dsp:nvSpPr>
      <dsp:spPr>
        <a:xfrm rot="10800000">
          <a:off x="0" y="3124404"/>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Client Evaluation</a:t>
          </a:r>
          <a:endParaRPr lang="en-US" sz="1800" kern="1200" dirty="0"/>
        </a:p>
      </dsp:txBody>
      <dsp:txXfrm rot="10800000">
        <a:off x="0" y="3124404"/>
        <a:ext cx="2971800" cy="788266"/>
      </dsp:txXfrm>
    </dsp:sp>
    <dsp:sp modelId="{36FA9AC1-E858-4471-B4E6-098561D84216}">
      <dsp:nvSpPr>
        <dsp:cNvPr id="0" name=""/>
        <dsp:cNvSpPr/>
      </dsp:nvSpPr>
      <dsp:spPr>
        <a:xfrm rot="10800000">
          <a:off x="0" y="2343825"/>
          <a:ext cx="2971800" cy="788266"/>
        </a:xfrm>
        <a:prstGeom prst="upArrowCallout">
          <a:avLst/>
        </a:prstGeom>
        <a:solidFill>
          <a:schemeClr val="dk1"/>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dk1"/>
        </a:fillRef>
        <a:effectRef idx="1">
          <a:schemeClr val="dk1"/>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Monitoring</a:t>
          </a:r>
          <a:endParaRPr lang="en-US" sz="1800" kern="1200" dirty="0"/>
        </a:p>
      </dsp:txBody>
      <dsp:txXfrm rot="10800000">
        <a:off x="0" y="2343825"/>
        <a:ext cx="2971800" cy="788266"/>
      </dsp:txXfrm>
    </dsp:sp>
    <dsp:sp modelId="{44AC30EB-9520-491C-A9B2-77D9E0C497A0}">
      <dsp:nvSpPr>
        <dsp:cNvPr id="0" name=""/>
        <dsp:cNvSpPr/>
      </dsp:nvSpPr>
      <dsp:spPr>
        <a:xfrm rot="10800000">
          <a:off x="0" y="1563247"/>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Deploy</a:t>
          </a:r>
          <a:endParaRPr lang="en-US" sz="1800" kern="1200" dirty="0"/>
        </a:p>
      </dsp:txBody>
      <dsp:txXfrm rot="10800000">
        <a:off x="0" y="1563247"/>
        <a:ext cx="2971800" cy="788266"/>
      </dsp:txXfrm>
    </dsp:sp>
    <dsp:sp modelId="{1CC662B5-2BA1-4F52-B012-D1ACB0010B9D}">
      <dsp:nvSpPr>
        <dsp:cNvPr id="0" name=""/>
        <dsp:cNvSpPr/>
      </dsp:nvSpPr>
      <dsp:spPr>
        <a:xfrm rot="10800000">
          <a:off x="0" y="782668"/>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Content Distribution</a:t>
          </a:r>
          <a:endParaRPr lang="en-US" sz="1800" kern="1200" dirty="0"/>
        </a:p>
      </dsp:txBody>
      <dsp:txXfrm rot="10800000">
        <a:off x="0" y="782668"/>
        <a:ext cx="2971800" cy="788266"/>
      </dsp:txXfrm>
    </dsp:sp>
    <dsp:sp modelId="{8264379E-7986-471D-96B9-2F764C499D50}">
      <dsp:nvSpPr>
        <dsp:cNvPr id="0" name=""/>
        <dsp:cNvSpPr/>
      </dsp:nvSpPr>
      <dsp:spPr>
        <a:xfrm rot="10800000">
          <a:off x="0" y="2090"/>
          <a:ext cx="2971800" cy="788266"/>
        </a:xfrm>
        <a:prstGeom prst="upArrowCallout">
          <a:avLst/>
        </a:prstGeom>
        <a:solidFill>
          <a:schemeClr val="accent2"/>
        </a:solidFill>
        <a:ln w="55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App Model Creation</a:t>
          </a:r>
          <a:endParaRPr lang="en-US" sz="1800" kern="1200" dirty="0"/>
        </a:p>
      </dsp:txBody>
      <dsp:txXfrm rot="10800000">
        <a:off x="0" y="2090"/>
        <a:ext cx="2971800" cy="7882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latin typeface="Segoe UI" pitchFamily="34" charset="0"/>
              </a:rPr>
              <a:t>Tech·Ed Europe 2009</a:t>
            </a:r>
            <a:endParaRPr lang="en-US" sz="1400"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Segoe UI" pitchFamily="34" charset="0"/>
              </a:rPr>
              <a:t>11/10/2009</a:t>
            </a:r>
            <a:endParaRPr lang="en-US" sz="1400"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Segoe UI" pitchFamily="34" charset="0"/>
              </a:rPr>
              <a:t>mgt303_anderson_florida.pptx</a:t>
            </a:r>
            <a:endParaRPr lang="en-US" sz="1400" dirty="0" smtClean="0">
              <a:solidFill>
                <a:srgbClr val="000000"/>
              </a:solidFill>
              <a:latin typeface="Segoe UI"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Segoe UI" pitchFamily="34" charset="0"/>
              </a:rPr>
              <a:pPr/>
              <a:t>‹#›</a:t>
            </a:fld>
            <a:endParaRPr lang="en-US" sz="1400" dirty="0">
              <a:latin typeface="Segoe UI" pitchFamily="34" charset="0"/>
            </a:endParaRPr>
          </a:p>
        </p:txBody>
      </p:sp>
    </p:spTree>
    <p:extLst>
      <p:ext uri="{BB962C8B-B14F-4D97-AF65-F5344CB8AC3E}">
        <p14:creationId xmlns:p14="http://schemas.microsoft.com/office/powerpoint/2007/7/12/main" xmlns="" val="692260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11/10/2009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77832197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a:xfrm>
            <a:off x="0" y="8685213"/>
            <a:ext cx="6172200" cy="457200"/>
          </a:xfrm>
        </p:spPr>
        <p:txBody>
          <a:bodyPr/>
          <a:lstStyle/>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Segoe"/>
            </a:endParaRPr>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endParaRPr lang="en-US"/>
          </a:p>
        </p:txBody>
      </p:sp>
      <p:sp>
        <p:nvSpPr>
          <p:cNvPr id="7578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smtClean="0">
              <a:latin typeface="Segoe"/>
            </a:endParaRPr>
          </a:p>
        </p:txBody>
      </p:sp>
      <p:sp>
        <p:nvSpPr>
          <p:cNvPr id="7" name="Slide Number Placeholder 6"/>
          <p:cNvSpPr>
            <a:spLocks noGrp="1"/>
          </p:cNvSpPr>
          <p:nvPr>
            <p:ph type="sldNum" sz="quarter" idx="5"/>
          </p:nvPr>
        </p:nvSpPr>
        <p:spPr/>
        <p:txBody>
          <a:bodyPr/>
          <a:lstStyle/>
          <a:p>
            <a:pPr>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2981" lvl="1"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a:stretch>
            <a:fillRect/>
          </a:stretch>
        </p:blipFill>
        <p:spPr>
          <a:xfrm>
            <a:off x="7239000" y="6142428"/>
            <a:ext cx="1752600" cy="4869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a:stretch>
            <a:fillRect/>
          </a:stretch>
        </p:blipFill>
        <p:spPr>
          <a:xfrm>
            <a:off x="7239000" y="6142428"/>
            <a:ext cx="1752600" cy="486972"/>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5.png"/><Relationship Id="rId2" Type="http://schemas.openxmlformats.org/officeDocument/2006/relationships/slideLayout" Target="../slideLayouts/slideLayout15.xml"/><Relationship Id="rId16"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4.jpeg"/><Relationship Id="rId7" Type="http://schemas.openxmlformats.org/officeDocument/2006/relationships/image" Target="NULL"/><Relationship Id="rId2"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5.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3" r:id="rId10"/>
    <p:sldLayoutId id="2147483724" r:id="rId11"/>
    <p:sldLayoutId id="214748372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8"/>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3"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hyperlink" Target="https://www.mytechready.com/"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1.png"/><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wmf"/></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12.png"/><Relationship Id="rId10"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err="1" smtClean="0"/>
              <a:t>ConfigMgr</a:t>
            </a:r>
            <a:r>
              <a:rPr lang="en-US" dirty="0" smtClean="0"/>
              <a:t> 2007 to CM-Next </a:t>
            </a:r>
            <a:r>
              <a:rPr lang="en-US" sz="3600" i="1" dirty="0" smtClean="0"/>
              <a:t>Comparison…</a:t>
            </a:r>
            <a:endParaRPr lang="en-US" i="1" dirty="0"/>
          </a:p>
        </p:txBody>
      </p:sp>
      <p:graphicFrame>
        <p:nvGraphicFramePr>
          <p:cNvPr id="4" name="Table 3"/>
          <p:cNvGraphicFramePr>
            <a:graphicFrameLocks noGrp="1"/>
          </p:cNvGraphicFramePr>
          <p:nvPr/>
        </p:nvGraphicFramePr>
        <p:xfrm>
          <a:off x="1600200" y="1981200"/>
          <a:ext cx="6096000" cy="36068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err="1" smtClean="0"/>
                        <a:t>ConfigMgr</a:t>
                      </a:r>
                      <a:r>
                        <a:rPr lang="en-US" dirty="0" smtClean="0"/>
                        <a:t> 2007</a:t>
                      </a:r>
                      <a:endParaRPr lang="en-US" dirty="0"/>
                    </a:p>
                  </a:txBody>
                  <a:tcPr/>
                </a:tc>
                <a:tc>
                  <a:txBody>
                    <a:bodyPr/>
                    <a:lstStyle/>
                    <a:p>
                      <a:r>
                        <a:rPr lang="en-US" dirty="0" smtClean="0"/>
                        <a:t>CM-Next</a:t>
                      </a:r>
                      <a:endParaRPr lang="en-US" dirty="0"/>
                    </a:p>
                  </a:txBody>
                  <a:tcPr/>
                </a:tc>
              </a:tr>
              <a:tr h="370840">
                <a:tc>
                  <a:txBody>
                    <a:bodyPr/>
                    <a:lstStyle/>
                    <a:p>
                      <a:r>
                        <a:rPr lang="en-US" dirty="0" smtClean="0"/>
                        <a:t>Package</a:t>
                      </a:r>
                      <a:endParaRPr lang="en-US" dirty="0"/>
                    </a:p>
                  </a:txBody>
                  <a:tcPr/>
                </a:tc>
                <a:tc rowSpan="2">
                  <a:txBody>
                    <a:bodyPr/>
                    <a:lstStyle/>
                    <a:p>
                      <a:r>
                        <a:rPr lang="en-US" dirty="0" smtClean="0"/>
                        <a:t>Application and Deployment Types</a:t>
                      </a:r>
                      <a:endParaRPr lang="en-US" dirty="0"/>
                    </a:p>
                  </a:txBody>
                  <a:tcPr/>
                </a:tc>
              </a:tr>
              <a:tr h="370840">
                <a:tc>
                  <a:txBody>
                    <a:bodyPr/>
                    <a:lstStyle/>
                    <a:p>
                      <a:r>
                        <a:rPr lang="en-US" dirty="0" smtClean="0"/>
                        <a:t>Program</a:t>
                      </a:r>
                      <a:endParaRPr lang="en-US" dirty="0"/>
                    </a:p>
                  </a:txBody>
                  <a:tcPr/>
                </a:tc>
                <a:tc vMerge="1">
                  <a:txBody>
                    <a:bodyPr/>
                    <a:lstStyle/>
                    <a:p>
                      <a:endParaRPr lang="en-US" dirty="0"/>
                    </a:p>
                  </a:txBody>
                  <a:tcPr/>
                </a:tc>
              </a:tr>
              <a:tr h="370840">
                <a:tc>
                  <a:txBody>
                    <a:bodyPr/>
                    <a:lstStyle/>
                    <a:p>
                      <a:r>
                        <a:rPr lang="en-US" dirty="0" smtClean="0"/>
                        <a:t>Advertisement</a:t>
                      </a:r>
                      <a:endParaRPr lang="en-US" dirty="0"/>
                    </a:p>
                  </a:txBody>
                  <a:tcPr/>
                </a:tc>
                <a:tc>
                  <a:txBody>
                    <a:bodyPr/>
                    <a:lstStyle/>
                    <a:p>
                      <a:r>
                        <a:rPr lang="en-US" dirty="0" smtClean="0"/>
                        <a:t>Deployment</a:t>
                      </a:r>
                      <a:endParaRPr lang="en-US" dirty="0"/>
                    </a:p>
                  </a:txBody>
                  <a:tcPr/>
                </a:tc>
              </a:tr>
              <a:tr h="370840">
                <a:tc>
                  <a:txBody>
                    <a:bodyPr/>
                    <a:lstStyle/>
                    <a:p>
                      <a:r>
                        <a:rPr lang="en-US" dirty="0" smtClean="0"/>
                        <a:t>Collection rules</a:t>
                      </a:r>
                      <a:endParaRPr lang="en-US" dirty="0"/>
                    </a:p>
                  </a:txBody>
                  <a:tcPr/>
                </a:tc>
                <a:tc>
                  <a:txBody>
                    <a:bodyPr/>
                    <a:lstStyle/>
                    <a:p>
                      <a:r>
                        <a:rPr lang="en-US" dirty="0" smtClean="0"/>
                        <a:t>Requirement</a:t>
                      </a:r>
                      <a:r>
                        <a:rPr lang="en-US" baseline="0" dirty="0" smtClean="0"/>
                        <a:t> rules</a:t>
                      </a:r>
                      <a:endParaRPr lang="en-US" dirty="0"/>
                    </a:p>
                  </a:txBody>
                  <a:tcPr/>
                </a:tc>
              </a:tr>
              <a:tr h="370840">
                <a:tc>
                  <a:txBody>
                    <a:bodyPr/>
                    <a:lstStyle/>
                    <a:p>
                      <a:r>
                        <a:rPr lang="en-US" dirty="0" smtClean="0"/>
                        <a:t>Run Advertised</a:t>
                      </a:r>
                      <a:r>
                        <a:rPr lang="en-US" baseline="0" dirty="0" smtClean="0"/>
                        <a:t> Programs</a:t>
                      </a:r>
                      <a:endParaRPr lang="en-US" dirty="0"/>
                    </a:p>
                  </a:txBody>
                  <a:tcPr/>
                </a:tc>
                <a:tc>
                  <a:txBody>
                    <a:bodyPr/>
                    <a:lstStyle/>
                    <a:p>
                      <a:r>
                        <a:rPr lang="en-US" dirty="0" smtClean="0"/>
                        <a:t>Software Center</a:t>
                      </a:r>
                      <a:endParaRPr lang="en-US" dirty="0"/>
                    </a:p>
                  </a:txBody>
                  <a:tcPr/>
                </a:tc>
              </a:tr>
              <a:tr h="370840">
                <a:tc>
                  <a:txBody>
                    <a:bodyPr/>
                    <a:lstStyle/>
                    <a:p>
                      <a:r>
                        <a:rPr lang="en-US" dirty="0" smtClean="0"/>
                        <a:t>None</a:t>
                      </a:r>
                      <a:endParaRPr lang="en-US" dirty="0"/>
                    </a:p>
                  </a:txBody>
                  <a:tcPr/>
                </a:tc>
                <a:tc>
                  <a:txBody>
                    <a:bodyPr/>
                    <a:lstStyle/>
                    <a:p>
                      <a:r>
                        <a:rPr lang="en-US" dirty="0" smtClean="0"/>
                        <a:t>Software Portal</a:t>
                      </a:r>
                      <a:endParaRPr lang="en-US" dirty="0"/>
                    </a:p>
                  </a:txBody>
                  <a:tcPr/>
                </a:tc>
              </a:tr>
              <a:tr h="370840">
                <a:tc>
                  <a:txBody>
                    <a:bodyPr/>
                    <a:lstStyle/>
                    <a:p>
                      <a:r>
                        <a:rPr lang="en-US" dirty="0" smtClean="0"/>
                        <a:t>None</a:t>
                      </a:r>
                      <a:endParaRPr lang="en-US" dirty="0"/>
                    </a:p>
                  </a:txBody>
                  <a:tcPr/>
                </a:tc>
                <a:tc>
                  <a:txBody>
                    <a:bodyPr/>
                    <a:lstStyle/>
                    <a:p>
                      <a:r>
                        <a:rPr lang="en-US" dirty="0" smtClean="0"/>
                        <a:t>User Device Affinity</a:t>
                      </a:r>
                      <a:endParaRPr lang="en-US" dirty="0"/>
                    </a:p>
                  </a:txBody>
                  <a:tcPr/>
                </a:tc>
              </a:tr>
              <a:tr h="370840">
                <a:tc>
                  <a:txBody>
                    <a:bodyPr/>
                    <a:lstStyle/>
                    <a:p>
                      <a:r>
                        <a:rPr lang="en-US" dirty="0" smtClean="0"/>
                        <a:t>None</a:t>
                      </a:r>
                      <a:endParaRPr lang="en-US" dirty="0"/>
                    </a:p>
                  </a:txBody>
                  <a:tcPr/>
                </a:tc>
                <a:tc>
                  <a:txBody>
                    <a:bodyPr/>
                    <a:lstStyle/>
                    <a:p>
                      <a:r>
                        <a:rPr lang="en-US" dirty="0" smtClean="0"/>
                        <a:t>Single</a:t>
                      </a:r>
                      <a:r>
                        <a:rPr lang="en-US" baseline="0" dirty="0" smtClean="0"/>
                        <a:t> Instance Content Management</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381000" y="1412875"/>
            <a:ext cx="8305800" cy="1871282"/>
          </a:xfrm>
        </p:spPr>
        <p:txBody>
          <a:bodyPr/>
          <a:lstStyle/>
          <a:p>
            <a:r>
              <a:rPr lang="en-US" dirty="0" smtClean="0"/>
              <a:t>Create and deploy a simple application to a user</a:t>
            </a:r>
          </a:p>
          <a:p>
            <a:r>
              <a:rPr lang="en-US" dirty="0" smtClean="0"/>
              <a:t>Publish an application for the software catalog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High-level Process Steps</a:t>
            </a:r>
            <a:br>
              <a:rPr lang="en-US" dirty="0" smtClean="0"/>
            </a:br>
            <a:r>
              <a:rPr lang="en-US" dirty="0" smtClean="0"/>
              <a:t>Create &amp; Deploy an application</a:t>
            </a:r>
            <a:endParaRPr lang="en-US" dirty="0"/>
          </a:p>
        </p:txBody>
      </p:sp>
      <p:graphicFrame>
        <p:nvGraphicFramePr>
          <p:cNvPr id="4" name="Diagram 3"/>
          <p:cNvGraphicFramePr/>
          <p:nvPr>
            <p:extLst/>
          </p:nvPr>
        </p:nvGraphicFramePr>
        <p:xfrm>
          <a:off x="3048000" y="1676400"/>
          <a:ext cx="2971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dirty="0" smtClean="0"/>
              <a:t>Scenario 1</a:t>
            </a:r>
            <a:br>
              <a:rPr lang="en-US" dirty="0" smtClean="0"/>
            </a:br>
            <a:r>
              <a:rPr lang="en-US" sz="4000" b="1" dirty="0" smtClean="0"/>
              <a:t>Deploy Adobe Reader to Users</a:t>
            </a:r>
            <a:endParaRPr lang="en-US" b="1" dirty="0"/>
          </a:p>
        </p:txBody>
      </p:sp>
      <p:graphicFrame>
        <p:nvGraphicFramePr>
          <p:cNvPr id="4" name="Diagram 3"/>
          <p:cNvGraphicFramePr/>
          <p:nvPr>
            <p:extLst/>
          </p:nvPr>
        </p:nvGraphicFramePr>
        <p:xfrm>
          <a:off x="4114800" y="1828800"/>
          <a:ext cx="3962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57200" y="1600200"/>
          <a:ext cx="2971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Application End-to-end – App Modeling</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dirty="0" smtClean="0"/>
              <a:t>Scenario 1</a:t>
            </a:r>
            <a:br>
              <a:rPr lang="en-US" dirty="0" smtClean="0"/>
            </a:br>
            <a:r>
              <a:rPr lang="en-US" sz="4000" b="1" dirty="0" smtClean="0"/>
              <a:t>Deploy Adobe Reader to Users</a:t>
            </a:r>
            <a:endParaRPr lang="en-US" b="1" dirty="0"/>
          </a:p>
        </p:txBody>
      </p:sp>
      <p:graphicFrame>
        <p:nvGraphicFramePr>
          <p:cNvPr id="4" name="Diagram 3"/>
          <p:cNvGraphicFramePr/>
          <p:nvPr>
            <p:extLst/>
          </p:nvPr>
        </p:nvGraphicFramePr>
        <p:xfrm>
          <a:off x="4495800" y="3048000"/>
          <a:ext cx="39624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57200" y="1600200"/>
          <a:ext cx="2971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Local Deployment Type Content Settings</a:t>
            </a:r>
            <a:endParaRPr lang="en-US" dirty="0"/>
          </a:p>
        </p:txBody>
      </p:sp>
      <p:sp>
        <p:nvSpPr>
          <p:cNvPr id="4" name="TextBox 3"/>
          <p:cNvSpPr txBox="1"/>
          <p:nvPr/>
        </p:nvSpPr>
        <p:spPr>
          <a:xfrm>
            <a:off x="4876800" y="1524000"/>
            <a:ext cx="4114800" cy="5632311"/>
          </a:xfrm>
          <a:prstGeom prst="rect">
            <a:avLst/>
          </a:prstGeom>
          <a:noFill/>
        </p:spPr>
        <p:txBody>
          <a:bodyPr wrap="square" rtlCol="0">
            <a:spAutoFit/>
          </a:bodyPr>
          <a:lstStyle/>
          <a:p>
            <a:pPr marL="228600" indent="-228600">
              <a:buFont typeface="Arial" pitchFamily="34" charset="0"/>
              <a:buChar char="•"/>
            </a:pPr>
            <a:r>
              <a:rPr lang="en-US" sz="2400" dirty="0" smtClean="0"/>
              <a:t>Changes from </a:t>
            </a:r>
            <a:r>
              <a:rPr lang="en-US" sz="2400" dirty="0" err="1" smtClean="0"/>
              <a:t>ConfigMgr</a:t>
            </a:r>
            <a:r>
              <a:rPr lang="en-US" sz="2400" dirty="0" smtClean="0"/>
              <a:t> 2007 SWD:</a:t>
            </a:r>
          </a:p>
          <a:p>
            <a:pPr marL="685800" lvl="1" indent="-228600">
              <a:buFont typeface="Arial" pitchFamily="34" charset="0"/>
              <a:buChar char="•"/>
            </a:pPr>
            <a:r>
              <a:rPr lang="en-US" sz="2400" dirty="0" smtClean="0"/>
              <a:t>No Scheduled DP update</a:t>
            </a:r>
          </a:p>
          <a:p>
            <a:pPr marL="685800" lvl="1" indent="-228600">
              <a:buFont typeface="Arial" pitchFamily="34" charset="0"/>
              <a:buChar char="•"/>
            </a:pPr>
            <a:r>
              <a:rPr lang="en-US" sz="2400" dirty="0" smtClean="0"/>
              <a:t>No Custom Share Name</a:t>
            </a:r>
          </a:p>
          <a:p>
            <a:pPr marL="685800" lvl="1" indent="-228600">
              <a:buFont typeface="Arial" pitchFamily="34" charset="0"/>
              <a:buChar char="•"/>
            </a:pPr>
            <a:r>
              <a:rPr lang="en-US" sz="2400" dirty="0" smtClean="0"/>
              <a:t>No “Run from Net” for applications</a:t>
            </a:r>
          </a:p>
          <a:p>
            <a:pPr marL="685800" lvl="1" indent="-228600">
              <a:buFont typeface="Arial" pitchFamily="34" charset="0"/>
              <a:buChar char="•"/>
            </a:pPr>
            <a:r>
              <a:rPr lang="en-US" sz="2400" dirty="0" smtClean="0"/>
              <a:t>Peer-to-Peer setting (Branch Cache)</a:t>
            </a:r>
          </a:p>
          <a:p>
            <a:pPr marL="685800" lvl="1" indent="-228600">
              <a:buFont typeface="Arial" pitchFamily="34" charset="0"/>
              <a:buChar char="•"/>
            </a:pPr>
            <a:r>
              <a:rPr lang="en-US" sz="2400" dirty="0" smtClean="0"/>
              <a:t>Binary Delta Replication is done implicitly (no longer an admin option)</a:t>
            </a:r>
          </a:p>
          <a:p>
            <a:pPr marL="228600" indent="-228600">
              <a:buFont typeface="Arial" pitchFamily="34" charset="0"/>
              <a:buChar char="•"/>
            </a:pPr>
            <a:endParaRPr lang="en-US" sz="2400" dirty="0" smtClean="0"/>
          </a:p>
        </p:txBody>
      </p:sp>
      <p:pic>
        <p:nvPicPr>
          <p:cNvPr id="2050" name="Picture 2"/>
          <p:cNvPicPr>
            <a:picLocks noChangeAspect="1" noChangeArrowheads="1"/>
          </p:cNvPicPr>
          <p:nvPr/>
        </p:nvPicPr>
        <p:blipFill>
          <a:blip r:embed="rId3"/>
          <a:srcRect/>
          <a:stretch>
            <a:fillRect/>
          </a:stretch>
        </p:blipFill>
        <p:spPr bwMode="auto">
          <a:xfrm>
            <a:off x="533400" y="1981200"/>
            <a:ext cx="4189836" cy="4357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Content Management System</a:t>
            </a:r>
            <a:endParaRPr lang="en-US" dirty="0"/>
          </a:p>
        </p:txBody>
      </p:sp>
      <p:sp>
        <p:nvSpPr>
          <p:cNvPr id="3" name="Content Placeholder 2"/>
          <p:cNvSpPr>
            <a:spLocks noGrp="1"/>
          </p:cNvSpPr>
          <p:nvPr>
            <p:ph idx="1"/>
          </p:nvPr>
        </p:nvSpPr>
        <p:spPr>
          <a:xfrm>
            <a:off x="381000" y="1412874"/>
            <a:ext cx="8382000" cy="4759326"/>
          </a:xfrm>
        </p:spPr>
        <p:txBody>
          <a:bodyPr>
            <a:normAutofit lnSpcReduction="10000"/>
          </a:bodyPr>
          <a:lstStyle/>
          <a:p>
            <a:r>
              <a:rPr lang="en-US" dirty="0" smtClean="0"/>
              <a:t>New feature: Single Instance Content Management</a:t>
            </a:r>
          </a:p>
          <a:p>
            <a:r>
              <a:rPr lang="en-US" dirty="0" smtClean="0"/>
              <a:t>Only for Application Management; </a:t>
            </a:r>
            <a:r>
              <a:rPr lang="en-US" u="sng" dirty="0" smtClean="0"/>
              <a:t>not</a:t>
            </a:r>
            <a:r>
              <a:rPr lang="en-US" dirty="0" smtClean="0"/>
              <a:t> for </a:t>
            </a:r>
            <a:r>
              <a:rPr lang="en-US" dirty="0" err="1" smtClean="0"/>
              <a:t>ConfigMgr</a:t>
            </a:r>
            <a:r>
              <a:rPr lang="en-US" dirty="0" smtClean="0"/>
              <a:t> 2007 SWD feature</a:t>
            </a:r>
          </a:p>
          <a:p>
            <a:r>
              <a:rPr lang="en-US" dirty="0" smtClean="0"/>
              <a:t>Why the change:</a:t>
            </a:r>
          </a:p>
          <a:p>
            <a:pPr lvl="1"/>
            <a:r>
              <a:rPr lang="en-US" dirty="0" smtClean="0"/>
              <a:t>Application Management is model based – more objects to clearly capture admin intent</a:t>
            </a:r>
          </a:p>
          <a:p>
            <a:pPr lvl="1"/>
            <a:r>
              <a:rPr lang="en-US" dirty="0" smtClean="0"/>
              <a:t>More objects shouldn’t mean duplicate content storage.</a:t>
            </a:r>
          </a:p>
          <a:p>
            <a:pPr lvl="1"/>
            <a:r>
              <a:rPr lang="en-US" dirty="0" smtClean="0"/>
              <a:t>Share the same actual content between Applications</a:t>
            </a:r>
          </a:p>
          <a:p>
            <a:pPr lvl="1"/>
            <a:endParaRPr lang="en-US" dirty="0" smtClean="0"/>
          </a:p>
          <a:p>
            <a:pPr lvl="1"/>
            <a:endParaRPr lang="en-US" dirty="0" smtClean="0"/>
          </a:p>
          <a:p>
            <a:pPr lvl="1"/>
            <a:endParaRPr lang="en-US" dirty="0" smtClean="0"/>
          </a:p>
          <a:p>
            <a:endParaRPr lang="en-US" dirty="0"/>
          </a:p>
        </p:txBody>
      </p:sp>
    </p:spTree>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Single Instance Content Management</a:t>
            </a:r>
            <a:endParaRPr lang="en-US" dirty="0"/>
          </a:p>
        </p:txBody>
      </p:sp>
      <p:sp>
        <p:nvSpPr>
          <p:cNvPr id="5" name="Rectangle 4"/>
          <p:cNvSpPr/>
          <p:nvPr/>
        </p:nvSpPr>
        <p:spPr bwMode="auto">
          <a:xfrm>
            <a:off x="1219200" y="3200400"/>
            <a:ext cx="1905000" cy="990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Deployment Type (Standard)</a:t>
            </a:r>
          </a:p>
        </p:txBody>
      </p:sp>
      <p:sp>
        <p:nvSpPr>
          <p:cNvPr id="4" name="Rectangle 3"/>
          <p:cNvSpPr/>
          <p:nvPr/>
        </p:nvSpPr>
        <p:spPr bwMode="auto">
          <a:xfrm>
            <a:off x="667407" y="2362200"/>
            <a:ext cx="1905000" cy="990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Application (Adobe)</a:t>
            </a:r>
          </a:p>
        </p:txBody>
      </p:sp>
      <p:sp>
        <p:nvSpPr>
          <p:cNvPr id="7" name="TextBox 6"/>
          <p:cNvSpPr txBox="1"/>
          <p:nvPr/>
        </p:nvSpPr>
        <p:spPr>
          <a:xfrm>
            <a:off x="304800" y="1828800"/>
            <a:ext cx="4876800" cy="369332"/>
          </a:xfrm>
          <a:prstGeom prst="rect">
            <a:avLst/>
          </a:prstGeom>
          <a:noFill/>
        </p:spPr>
        <p:txBody>
          <a:bodyPr wrap="square" rtlCol="0">
            <a:spAutoFit/>
          </a:bodyPr>
          <a:lstStyle/>
          <a:p>
            <a:r>
              <a:rPr lang="en-US" i="1" dirty="0" smtClean="0"/>
              <a:t>Step 1: Admin creates an application with content</a:t>
            </a:r>
            <a:endParaRPr lang="en-US" i="1" dirty="0"/>
          </a:p>
        </p:txBody>
      </p:sp>
      <p:sp>
        <p:nvSpPr>
          <p:cNvPr id="8" name="Rectangle 7"/>
          <p:cNvSpPr/>
          <p:nvPr/>
        </p:nvSpPr>
        <p:spPr bwMode="auto">
          <a:xfrm>
            <a:off x="3771900" y="3167555"/>
            <a:ext cx="1905000" cy="990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solidFill>
                <a:effectLst>
                  <a:outerShdw blurRad="50800" dist="38100" dir="2700000" algn="tl" rotWithShape="0">
                    <a:prstClr val="black">
                      <a:alpha val="40000"/>
                    </a:prstClr>
                  </a:outerShdw>
                </a:effectLst>
                <a:latin typeface="Segoe" pitchFamily="34" charset="0"/>
              </a:rPr>
              <a:t>Content Description (Pointer to acroread.msi)</a:t>
            </a:r>
          </a:p>
        </p:txBody>
      </p:sp>
      <p:sp>
        <p:nvSpPr>
          <p:cNvPr id="9" name="Rectangle 8"/>
          <p:cNvSpPr/>
          <p:nvPr/>
        </p:nvSpPr>
        <p:spPr bwMode="auto">
          <a:xfrm>
            <a:off x="6602467" y="3415205"/>
            <a:ext cx="1905000" cy="4953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Acroread.msi</a:t>
            </a:r>
          </a:p>
        </p:txBody>
      </p:sp>
      <p:cxnSp>
        <p:nvCxnSpPr>
          <p:cNvPr id="11" name="Straight Connector 10"/>
          <p:cNvCxnSpPr/>
          <p:nvPr/>
        </p:nvCxnSpPr>
        <p:spPr>
          <a:xfrm flipH="1" flipV="1">
            <a:off x="5867400" y="990600"/>
            <a:ext cx="76200" cy="50292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 y="5650468"/>
            <a:ext cx="4419600" cy="369332"/>
          </a:xfrm>
          <a:prstGeom prst="rect">
            <a:avLst/>
          </a:prstGeom>
          <a:noFill/>
        </p:spPr>
        <p:txBody>
          <a:bodyPr wrap="square" rtlCol="0">
            <a:spAutoFit/>
          </a:bodyPr>
          <a:lstStyle/>
          <a:p>
            <a:pPr algn="ctr"/>
            <a:r>
              <a:rPr lang="en-US" b="1" u="sng" dirty="0" smtClean="0"/>
              <a:t>Application Model - Objects</a:t>
            </a:r>
            <a:endParaRPr lang="en-US" b="1" u="sng" dirty="0"/>
          </a:p>
        </p:txBody>
      </p:sp>
      <p:sp>
        <p:nvSpPr>
          <p:cNvPr id="13" name="TextBox 12"/>
          <p:cNvSpPr txBox="1"/>
          <p:nvPr/>
        </p:nvSpPr>
        <p:spPr>
          <a:xfrm>
            <a:off x="5334000" y="5638800"/>
            <a:ext cx="4419600" cy="369332"/>
          </a:xfrm>
          <a:prstGeom prst="rect">
            <a:avLst/>
          </a:prstGeom>
          <a:noFill/>
        </p:spPr>
        <p:txBody>
          <a:bodyPr wrap="square" rtlCol="0">
            <a:spAutoFit/>
          </a:bodyPr>
          <a:lstStyle/>
          <a:p>
            <a:pPr algn="ctr"/>
            <a:r>
              <a:rPr lang="en-US" b="1" u="sng" dirty="0" smtClean="0"/>
              <a:t>Distribution Point File Storage</a:t>
            </a:r>
            <a:endParaRPr lang="en-US" b="1" u="sng" dirty="0"/>
          </a:p>
        </p:txBody>
      </p:sp>
      <p:sp>
        <p:nvSpPr>
          <p:cNvPr id="15" name="Rectangle 14"/>
          <p:cNvSpPr/>
          <p:nvPr/>
        </p:nvSpPr>
        <p:spPr bwMode="auto">
          <a:xfrm>
            <a:off x="1216572" y="4343400"/>
            <a:ext cx="1905000" cy="990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50800" dist="38100" dir="2700000" algn="tl" rotWithShape="0">
                    <a:prstClr val="black">
                      <a:alpha val="40000"/>
                    </a:prstClr>
                  </a:outerShdw>
                </a:effectLst>
                <a:latin typeface="Segoe" pitchFamily="34" charset="0"/>
              </a:rPr>
              <a:t>Deployment Type (Finance)</a:t>
            </a:r>
          </a:p>
        </p:txBody>
      </p:sp>
      <p:sp>
        <p:nvSpPr>
          <p:cNvPr id="16" name="TextBox 15"/>
          <p:cNvSpPr txBox="1"/>
          <p:nvPr/>
        </p:nvSpPr>
        <p:spPr>
          <a:xfrm>
            <a:off x="304800" y="1715869"/>
            <a:ext cx="4876800" cy="646331"/>
          </a:xfrm>
          <a:prstGeom prst="rect">
            <a:avLst/>
          </a:prstGeom>
          <a:noFill/>
        </p:spPr>
        <p:txBody>
          <a:bodyPr wrap="square" rtlCol="0">
            <a:spAutoFit/>
          </a:bodyPr>
          <a:lstStyle/>
          <a:p>
            <a:r>
              <a:rPr lang="en-US" i="1" dirty="0" smtClean="0"/>
              <a:t>Step 2: Admin creates a new deployment type for Finance</a:t>
            </a:r>
            <a:endParaRPr lang="en-US" i="1" dirty="0"/>
          </a:p>
        </p:txBody>
      </p:sp>
      <p:sp>
        <p:nvSpPr>
          <p:cNvPr id="17" name="Rectangle 16"/>
          <p:cNvSpPr/>
          <p:nvPr/>
        </p:nvSpPr>
        <p:spPr bwMode="auto">
          <a:xfrm>
            <a:off x="3794234" y="4343400"/>
            <a:ext cx="1905000" cy="990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solidFill>
                <a:effectLst>
                  <a:outerShdw blurRad="50800" dist="38100" dir="2700000" algn="tl" rotWithShape="0">
                    <a:prstClr val="black">
                      <a:alpha val="40000"/>
                    </a:prstClr>
                  </a:outerShdw>
                </a:effectLst>
                <a:latin typeface="Segoe" pitchFamily="34" charset="0"/>
              </a:rPr>
              <a:t>Content Description (Pointer to acroread.msi &amp; </a:t>
            </a:r>
            <a:r>
              <a:rPr lang="en-US" sz="1400" dirty="0" err="1" smtClean="0">
                <a:solidFill>
                  <a:schemeClr val="bg1"/>
                </a:solidFill>
                <a:effectLst>
                  <a:outerShdw blurRad="50800" dist="38100" dir="2700000" algn="tl" rotWithShape="0">
                    <a:prstClr val="black">
                      <a:alpha val="40000"/>
                    </a:prstClr>
                  </a:outerShdw>
                </a:effectLst>
                <a:latin typeface="Segoe" pitchFamily="34" charset="0"/>
              </a:rPr>
              <a:t>fin.mst</a:t>
            </a:r>
            <a:r>
              <a:rPr lang="en-US" sz="1400" dirty="0" smtClean="0">
                <a:solidFill>
                  <a:schemeClr val="bg1"/>
                </a:solidFill>
                <a:effectLst>
                  <a:outerShdw blurRad="50800" dist="38100" dir="2700000" algn="tl" rotWithShape="0">
                    <a:prstClr val="black">
                      <a:alpha val="40000"/>
                    </a:prstClr>
                  </a:outerShdw>
                </a:effectLst>
                <a:latin typeface="Segoe" pitchFamily="34" charset="0"/>
              </a:rPr>
              <a:t>))</a:t>
            </a:r>
          </a:p>
        </p:txBody>
      </p:sp>
      <p:sp>
        <p:nvSpPr>
          <p:cNvPr id="18" name="Rectangle 17"/>
          <p:cNvSpPr/>
          <p:nvPr/>
        </p:nvSpPr>
        <p:spPr bwMode="auto">
          <a:xfrm>
            <a:off x="6602467" y="4076700"/>
            <a:ext cx="1905000" cy="4953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bg1"/>
                </a:solidFill>
                <a:effectLst>
                  <a:outerShdw blurRad="50800" dist="38100" dir="2700000" algn="tl" rotWithShape="0">
                    <a:prstClr val="black">
                      <a:alpha val="40000"/>
                    </a:prstClr>
                  </a:outerShdw>
                </a:effectLst>
                <a:latin typeface="Segoe" pitchFamily="34" charset="0"/>
              </a:rPr>
              <a:t>Fin.mst</a:t>
            </a:r>
            <a:endParaRPr lang="en-US" dirty="0" smtClean="0">
              <a:solidFill>
                <a:schemeClr val="bg1"/>
              </a:solidFill>
              <a:effectLst>
                <a:outerShdw blurRad="50800" dist="38100" dir="2700000" algn="tl" rotWithShape="0">
                  <a:prstClr val="black">
                    <a:alpha val="40000"/>
                  </a:prstClr>
                </a:outerShdw>
              </a:effectLst>
              <a:latin typeface="Segoe" pitchFamily="34" charset="0"/>
            </a:endParaRPr>
          </a:p>
        </p:txBody>
      </p:sp>
      <p:cxnSp>
        <p:nvCxnSpPr>
          <p:cNvPr id="20" name="Straight Arrow Connector 19"/>
          <p:cNvCxnSpPr>
            <a:stCxn id="5" idx="3"/>
          </p:cNvCxnSpPr>
          <p:nvPr/>
        </p:nvCxnSpPr>
        <p:spPr>
          <a:xfrm>
            <a:off x="3124200" y="3695700"/>
            <a:ext cx="6700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3"/>
          </p:cNvCxnSpPr>
          <p:nvPr/>
        </p:nvCxnSpPr>
        <p:spPr>
          <a:xfrm>
            <a:off x="3121572" y="4838700"/>
            <a:ext cx="6726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a:endCxn id="9" idx="1"/>
          </p:cNvCxnSpPr>
          <p:nvPr/>
        </p:nvCxnSpPr>
        <p:spPr>
          <a:xfrm>
            <a:off x="5676900" y="3662855"/>
            <a:ext cx="9255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3"/>
            <a:endCxn id="9" idx="1"/>
          </p:cNvCxnSpPr>
          <p:nvPr/>
        </p:nvCxnSpPr>
        <p:spPr>
          <a:xfrm flipV="1">
            <a:off x="5699234" y="3662855"/>
            <a:ext cx="903233" cy="1175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3"/>
            <a:endCxn id="18" idx="1"/>
          </p:cNvCxnSpPr>
          <p:nvPr/>
        </p:nvCxnSpPr>
        <p:spPr>
          <a:xfrm flipV="1">
            <a:off x="5699234" y="4324350"/>
            <a:ext cx="903233"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5" grpId="0" animBg="1"/>
      <p:bldP spid="16" grpId="0"/>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Additional New Features</a:t>
            </a:r>
            <a:endParaRPr lang="en-US" dirty="0"/>
          </a:p>
        </p:txBody>
      </p:sp>
      <p:sp>
        <p:nvSpPr>
          <p:cNvPr id="3" name="Content Placeholder 2"/>
          <p:cNvSpPr>
            <a:spLocks noGrp="1"/>
          </p:cNvSpPr>
          <p:nvPr>
            <p:ph idx="1"/>
          </p:nvPr>
        </p:nvSpPr>
        <p:spPr>
          <a:xfrm>
            <a:off x="381000" y="1447799"/>
            <a:ext cx="8382000" cy="5736955"/>
          </a:xfrm>
        </p:spPr>
        <p:txBody>
          <a:bodyPr/>
          <a:lstStyle/>
          <a:p>
            <a:r>
              <a:rPr lang="en-US" sz="2400" dirty="0" smtClean="0"/>
              <a:t>DP Groups</a:t>
            </a:r>
          </a:p>
          <a:p>
            <a:pPr lvl="1"/>
            <a:r>
              <a:rPr lang="en-US" sz="2400" dirty="0" smtClean="0"/>
              <a:t>State based</a:t>
            </a:r>
          </a:p>
          <a:p>
            <a:r>
              <a:rPr lang="en-US" sz="2400" dirty="0" smtClean="0"/>
              <a:t>DP Throttling</a:t>
            </a:r>
          </a:p>
          <a:p>
            <a:pPr lvl="1"/>
            <a:r>
              <a:rPr lang="en-US" sz="2400" dirty="0" smtClean="0"/>
              <a:t>Sender like controls on DPs</a:t>
            </a:r>
          </a:p>
          <a:p>
            <a:r>
              <a:rPr lang="en-US" sz="2400" dirty="0" smtClean="0"/>
              <a:t>Branch Cache Improvements</a:t>
            </a:r>
          </a:p>
          <a:p>
            <a:pPr lvl="1"/>
            <a:r>
              <a:rPr lang="en-US" sz="2400" dirty="0" smtClean="0"/>
              <a:t>Admin can turn on/off Brach Cache on a DT</a:t>
            </a:r>
          </a:p>
          <a:p>
            <a:r>
              <a:rPr lang="en-US" sz="2400" dirty="0" smtClean="0"/>
              <a:t>Pre-stage </a:t>
            </a:r>
          </a:p>
          <a:p>
            <a:pPr lvl="1"/>
            <a:r>
              <a:rPr lang="en-US" sz="2400" dirty="0" smtClean="0"/>
              <a:t>Admin can manually move content from server to server while saving network bandwidth</a:t>
            </a:r>
          </a:p>
          <a:p>
            <a:r>
              <a:rPr lang="en-US" sz="2400" dirty="0" smtClean="0"/>
              <a:t>App-V - No </a:t>
            </a:r>
            <a:r>
              <a:rPr lang="en-US" sz="2400" dirty="0"/>
              <a:t>need to enable streaming on Distribution Points, removed additional streaming store on DPs</a:t>
            </a:r>
          </a:p>
          <a:p>
            <a:pPr lvl="1"/>
            <a:endParaRPr lang="en-US" dirty="0" smtClean="0"/>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Configuration </a:t>
            </a:r>
            <a:r>
              <a:rPr lang="en-US" sz="4800" dirty="0" err="1" smtClean="0"/>
              <a:t>Manager.Next</a:t>
            </a:r>
            <a:r>
              <a:rPr lang="en-US" sz="4800" dirty="0" smtClean="0"/>
              <a:t> </a:t>
            </a:r>
            <a:br>
              <a:rPr lang="en-US" sz="4800" dirty="0" smtClean="0"/>
            </a:br>
            <a:r>
              <a:rPr lang="en-US" sz="4800" dirty="0" smtClean="0"/>
              <a:t>Application Management – Part 1</a:t>
            </a:r>
            <a:endParaRPr lang="en-US" sz="4800" dirty="0"/>
          </a:p>
        </p:txBody>
      </p:sp>
      <p:sp>
        <p:nvSpPr>
          <p:cNvPr id="3" name="Subtitle 2"/>
          <p:cNvSpPr>
            <a:spLocks noGrp="1"/>
          </p:cNvSpPr>
          <p:nvPr>
            <p:ph type="subTitle" idx="1"/>
          </p:nvPr>
        </p:nvSpPr>
        <p:spPr>
          <a:xfrm>
            <a:off x="530957" y="5634335"/>
            <a:ext cx="3812443" cy="461665"/>
          </a:xfrm>
        </p:spPr>
        <p:txBody>
          <a:bodyPr/>
          <a:lstStyle/>
          <a:p>
            <a:r>
              <a:rPr lang="en-US" dirty="0" smtClean="0"/>
              <a:t>Bill Anderson &amp; Mark Florida</a:t>
            </a:r>
          </a:p>
          <a:p>
            <a:r>
              <a:rPr lang="en-US" dirty="0" smtClean="0"/>
              <a:t>Lead Program Managers</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dirty="0" smtClean="0"/>
              <a:t>Scenario 1</a:t>
            </a:r>
            <a:br>
              <a:rPr lang="en-US" dirty="0" smtClean="0"/>
            </a:br>
            <a:r>
              <a:rPr lang="en-US" sz="4000" b="1" dirty="0" smtClean="0"/>
              <a:t>Deploy Adobe Reader to Users</a:t>
            </a:r>
            <a:endParaRPr lang="en-US" b="1" dirty="0"/>
          </a:p>
        </p:txBody>
      </p:sp>
      <p:graphicFrame>
        <p:nvGraphicFramePr>
          <p:cNvPr id="4" name="Diagram 3"/>
          <p:cNvGraphicFramePr/>
          <p:nvPr>
            <p:extLst/>
          </p:nvPr>
        </p:nvGraphicFramePr>
        <p:xfrm>
          <a:off x="4419600" y="2133600"/>
          <a:ext cx="28956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57200" y="1676400"/>
          <a:ext cx="2971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Application End-to-end – Content Distribution &amp; Deployment</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dirty="0" smtClean="0"/>
              <a:t>Scenario 1</a:t>
            </a:r>
            <a:br>
              <a:rPr lang="en-US" dirty="0" smtClean="0"/>
            </a:br>
            <a:r>
              <a:rPr lang="en-US" sz="4000" b="1" dirty="0" smtClean="0"/>
              <a:t>Deploy Adobe Reader to Users</a:t>
            </a:r>
            <a:endParaRPr lang="en-US" b="1" dirty="0"/>
          </a:p>
        </p:txBody>
      </p:sp>
      <p:graphicFrame>
        <p:nvGraphicFramePr>
          <p:cNvPr id="4" name="Diagram 3"/>
          <p:cNvGraphicFramePr/>
          <p:nvPr>
            <p:extLst/>
          </p:nvPr>
        </p:nvGraphicFramePr>
        <p:xfrm>
          <a:off x="5029200" y="3048000"/>
          <a:ext cx="2895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609600" y="1600200"/>
          <a:ext cx="2971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Monitoring Objectives</a:t>
            </a:r>
            <a:endParaRPr lang="en-US" dirty="0"/>
          </a:p>
        </p:txBody>
      </p:sp>
      <p:sp>
        <p:nvSpPr>
          <p:cNvPr id="4" name="Content Placeholder 3"/>
          <p:cNvSpPr>
            <a:spLocks noGrp="1"/>
          </p:cNvSpPr>
          <p:nvPr>
            <p:ph type="body" sz="quarter" idx="10"/>
          </p:nvPr>
        </p:nvSpPr>
        <p:spPr>
          <a:xfrm>
            <a:off x="76200" y="1411553"/>
            <a:ext cx="9067800" cy="2200602"/>
          </a:xfrm>
          <a:ln>
            <a:noFill/>
          </a:ln>
        </p:spPr>
        <p:txBody>
          <a:bodyPr/>
          <a:lstStyle/>
          <a:p>
            <a:r>
              <a:rPr lang="en-US" sz="2800" dirty="0"/>
              <a:t>Core operational monitoring and troubleshooting of deployments will be possible within the Admin Console</a:t>
            </a:r>
          </a:p>
          <a:p>
            <a:pPr lvl="1"/>
            <a:r>
              <a:rPr lang="en-US" sz="2400" dirty="0"/>
              <a:t>Ability to troubleshoot from a deployment perspective</a:t>
            </a:r>
          </a:p>
          <a:p>
            <a:pPr lvl="1"/>
            <a:r>
              <a:rPr lang="en-US" sz="2400" dirty="0"/>
              <a:t>Ability to troubleshoot from user/device </a:t>
            </a:r>
            <a:r>
              <a:rPr lang="en-US" sz="2400" dirty="0" smtClean="0"/>
              <a:t>perspective</a:t>
            </a:r>
          </a:p>
          <a:p>
            <a:r>
              <a:rPr lang="en-US" sz="2800" dirty="0" smtClean="0"/>
              <a:t>Three </a:t>
            </a:r>
            <a:r>
              <a:rPr lang="en-US" sz="2800" dirty="0"/>
              <a:t>main deployment monitoring metrics</a:t>
            </a:r>
          </a:p>
          <a:p>
            <a:pPr lvl="1"/>
            <a:r>
              <a:rPr lang="en-US" sz="2400" u="sng" dirty="0"/>
              <a:t>Completion Statistics </a:t>
            </a:r>
            <a:r>
              <a:rPr lang="en-US" sz="2400" dirty="0"/>
              <a:t>(compliance of admin </a:t>
            </a:r>
            <a:r>
              <a:rPr lang="en-US" sz="2400" dirty="0" smtClean="0"/>
              <a:t>intention)</a:t>
            </a:r>
            <a:endParaRPr lang="en-US" sz="2400" dirty="0"/>
          </a:p>
          <a:p>
            <a:pPr lvl="1"/>
            <a:r>
              <a:rPr lang="en-US" sz="2400" u="sng" dirty="0"/>
              <a:t>Enforcement Statistics </a:t>
            </a:r>
            <a:r>
              <a:rPr lang="en-US" sz="2400" dirty="0"/>
              <a:t>(deployment type </a:t>
            </a:r>
            <a:r>
              <a:rPr lang="en-US" sz="2400" dirty="0" smtClean="0"/>
              <a:t>metrics)</a:t>
            </a:r>
            <a:endParaRPr lang="en-US" sz="2400" dirty="0"/>
          </a:p>
          <a:p>
            <a:pPr lvl="1"/>
            <a:r>
              <a:rPr lang="en-US" sz="2400" u="sng" dirty="0"/>
              <a:t>DP Statistics </a:t>
            </a:r>
            <a:r>
              <a:rPr lang="en-US" sz="2400" dirty="0"/>
              <a:t>(distribution of content metrics</a:t>
            </a:r>
            <a:r>
              <a:rPr lang="en-US" sz="2400" dirty="0" smtClean="0"/>
              <a:t>)</a:t>
            </a:r>
            <a:endParaRPr lang="en-US" sz="2400" dirty="0"/>
          </a:p>
          <a:p>
            <a:r>
              <a:rPr lang="en-US" sz="2800" dirty="0"/>
              <a:t>For each metric, Admin is able to:</a:t>
            </a:r>
          </a:p>
          <a:p>
            <a:pPr lvl="1"/>
            <a:r>
              <a:rPr lang="en-US" sz="2400" dirty="0"/>
              <a:t>“At a glance”, see a summary view for all targets</a:t>
            </a:r>
          </a:p>
          <a:p>
            <a:pPr lvl="1"/>
            <a:r>
              <a:rPr lang="en-US" sz="2400" dirty="0"/>
              <a:t>Drill into a specific success state down to individual users or </a:t>
            </a:r>
            <a:r>
              <a:rPr lang="en-US" sz="2400" dirty="0" smtClean="0"/>
              <a:t>devices</a:t>
            </a:r>
          </a:p>
          <a:p>
            <a:endParaRPr lang="en-US" dirty="0"/>
          </a:p>
          <a:p>
            <a:endParaRPr lang="en-US" dirty="0"/>
          </a:p>
        </p:txBody>
      </p:sp>
    </p:spTree>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 descr="1.1_SCCM_Monitoring_-_Deployment_Status_-_Summary_f0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auto">
          <a:xfrm>
            <a:off x="76200" y="5105400"/>
            <a:ext cx="2057400" cy="3048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4" name="Rectangle 3"/>
          <p:cNvSpPr/>
          <p:nvPr/>
        </p:nvSpPr>
        <p:spPr>
          <a:xfrm>
            <a:off x="7391400" y="2438400"/>
            <a:ext cx="457200" cy="1524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dirty="0"/>
          </a:p>
        </p:txBody>
      </p:sp>
      <p:sp>
        <p:nvSpPr>
          <p:cNvPr id="5" name="Rectangle 4"/>
          <p:cNvSpPr>
            <a:spLocks noChangeArrowheads="1"/>
          </p:cNvSpPr>
          <p:nvPr/>
        </p:nvSpPr>
        <p:spPr bwMode="auto">
          <a:xfrm>
            <a:off x="3048000" y="6019800"/>
            <a:ext cx="1295400" cy="2286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6" name="Rectangle 5"/>
          <p:cNvSpPr>
            <a:spLocks noChangeArrowheads="1"/>
          </p:cNvSpPr>
          <p:nvPr/>
        </p:nvSpPr>
        <p:spPr bwMode="auto">
          <a:xfrm>
            <a:off x="2133600" y="1447800"/>
            <a:ext cx="5029200" cy="1524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7" name="Rectangle 6"/>
          <p:cNvSpPr>
            <a:spLocks noChangeArrowheads="1"/>
          </p:cNvSpPr>
          <p:nvPr/>
        </p:nvSpPr>
        <p:spPr bwMode="auto">
          <a:xfrm>
            <a:off x="6934200" y="4343400"/>
            <a:ext cx="152400" cy="1524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8" name="Rectangle 7"/>
          <p:cNvSpPr/>
          <p:nvPr/>
        </p:nvSpPr>
        <p:spPr>
          <a:xfrm>
            <a:off x="6934200" y="4038600"/>
            <a:ext cx="228600" cy="76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9" name="Rectangle 8"/>
          <p:cNvSpPr>
            <a:spLocks noChangeArrowheads="1"/>
          </p:cNvSpPr>
          <p:nvPr/>
        </p:nvSpPr>
        <p:spPr bwMode="auto">
          <a:xfrm>
            <a:off x="6934200" y="4191000"/>
            <a:ext cx="152400" cy="762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10" name="Rectangle 9"/>
          <p:cNvSpPr/>
          <p:nvPr/>
        </p:nvSpPr>
        <p:spPr>
          <a:xfrm>
            <a:off x="6934200" y="4572000"/>
            <a:ext cx="76200" cy="76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11" name="Rectangle 10"/>
          <p:cNvSpPr/>
          <p:nvPr/>
        </p:nvSpPr>
        <p:spPr>
          <a:xfrm>
            <a:off x="6934200" y="4876800"/>
            <a:ext cx="152400" cy="76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dirty="0"/>
          </a:p>
        </p:txBody>
      </p:sp>
      <p:sp>
        <p:nvSpPr>
          <p:cNvPr id="12" name="Rectangle 11"/>
          <p:cNvSpPr/>
          <p:nvPr/>
        </p:nvSpPr>
        <p:spPr>
          <a:xfrm>
            <a:off x="7391400" y="3048000"/>
            <a:ext cx="685800" cy="76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dirty="0"/>
          </a:p>
        </p:txBody>
      </p:sp>
      <p:sp>
        <p:nvSpPr>
          <p:cNvPr id="13" name="Rectangle 12"/>
          <p:cNvSpPr/>
          <p:nvPr/>
        </p:nvSpPr>
        <p:spPr>
          <a:xfrm>
            <a:off x="228600" y="1219200"/>
            <a:ext cx="685800" cy="1524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dirty="0"/>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11.0.2_NEW_-_SCCM_Monitoring_-_Error_Message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auto">
          <a:xfrm>
            <a:off x="76200" y="5105400"/>
            <a:ext cx="2057400" cy="3048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4" name="Rectangle 3">
            <a:hlinkClick r:id="" action="ppaction://hlinkshowjump?jump=nextslide"/>
          </p:cNvPr>
          <p:cNvSpPr/>
          <p:nvPr/>
        </p:nvSpPr>
        <p:spPr>
          <a:xfrm>
            <a:off x="152400" y="1066800"/>
            <a:ext cx="1066800" cy="76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5" name="Rectangle 4"/>
          <p:cNvSpPr/>
          <p:nvPr/>
        </p:nvSpPr>
        <p:spPr>
          <a:xfrm>
            <a:off x="7391400" y="2590800"/>
            <a:ext cx="457200" cy="1524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7" name="Rectangle 6"/>
          <p:cNvSpPr/>
          <p:nvPr/>
        </p:nvSpPr>
        <p:spPr>
          <a:xfrm>
            <a:off x="7391400" y="1752600"/>
            <a:ext cx="1219200" cy="1524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8" name="Rectangle 7"/>
          <p:cNvSpPr>
            <a:spLocks noChangeArrowheads="1"/>
          </p:cNvSpPr>
          <p:nvPr/>
        </p:nvSpPr>
        <p:spPr bwMode="auto">
          <a:xfrm>
            <a:off x="152400" y="1066800"/>
            <a:ext cx="1143000" cy="762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11" name="Rectangle 10"/>
          <p:cNvSpPr>
            <a:spLocks noChangeArrowheads="1"/>
          </p:cNvSpPr>
          <p:nvPr/>
        </p:nvSpPr>
        <p:spPr bwMode="auto">
          <a:xfrm>
            <a:off x="152400" y="533400"/>
            <a:ext cx="152400" cy="1524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9" name="Rectangle 8"/>
          <p:cNvSpPr/>
          <p:nvPr/>
        </p:nvSpPr>
        <p:spPr>
          <a:xfrm>
            <a:off x="2133600" y="1676400"/>
            <a:ext cx="5181600"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11.0.1_NEW_-_SCCM_Monitoring_-_Error_-_Affected_Asset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auto">
          <a:xfrm>
            <a:off x="76200" y="5105400"/>
            <a:ext cx="2057400" cy="3048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4" name="Rectangle 3">
            <a:hlinkClick r:id="" action="ppaction://hlinkshowjump?jump=nextslide"/>
          </p:cNvPr>
          <p:cNvSpPr/>
          <p:nvPr/>
        </p:nvSpPr>
        <p:spPr>
          <a:xfrm>
            <a:off x="152400" y="1066800"/>
            <a:ext cx="1066800" cy="76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5" name="Rectangle 4"/>
          <p:cNvSpPr>
            <a:spLocks noChangeArrowheads="1"/>
          </p:cNvSpPr>
          <p:nvPr/>
        </p:nvSpPr>
        <p:spPr bwMode="auto">
          <a:xfrm>
            <a:off x="152400" y="1066800"/>
            <a:ext cx="1143000" cy="762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7" name="Rectangle 6"/>
          <p:cNvSpPr>
            <a:spLocks noChangeArrowheads="1"/>
          </p:cNvSpPr>
          <p:nvPr/>
        </p:nvSpPr>
        <p:spPr bwMode="auto">
          <a:xfrm>
            <a:off x="304800" y="1219200"/>
            <a:ext cx="609600" cy="1524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11" name="Rectangle 10"/>
          <p:cNvSpPr>
            <a:spLocks noChangeArrowheads="1"/>
          </p:cNvSpPr>
          <p:nvPr/>
        </p:nvSpPr>
        <p:spPr bwMode="auto">
          <a:xfrm>
            <a:off x="228600" y="1219200"/>
            <a:ext cx="685800" cy="1524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
        <p:nvSpPr>
          <p:cNvPr id="14" name="Rectangle 13"/>
          <p:cNvSpPr>
            <a:spLocks noChangeArrowheads="1"/>
          </p:cNvSpPr>
          <p:nvPr/>
        </p:nvSpPr>
        <p:spPr bwMode="auto">
          <a:xfrm>
            <a:off x="152400" y="533400"/>
            <a:ext cx="152400" cy="152400"/>
          </a:xfrm>
          <a:prstGeom prst="rect">
            <a:avLst/>
          </a:prstGeom>
          <a:solidFill>
            <a:schemeClr val="bg1">
              <a:alpha val="0"/>
            </a:schemeClr>
          </a:solidFill>
          <a:ln w="55000" cmpd="thickThin" algn="ctr">
            <a:noFill/>
            <a:miter lim="800000"/>
            <a:headEnd/>
            <a:tailEnd/>
          </a:ln>
        </p:spPr>
        <p:txBody>
          <a:bodyPr anchor="ctr"/>
          <a:lstStyle/>
          <a:p>
            <a:pPr algn="ctr"/>
            <a:endParaRPr lang="en-US">
              <a:solidFill>
                <a:srgbClr val="FFFFFF"/>
              </a:solidFill>
              <a:latin typeface="Calibri" pitchFamily="34" charset="0"/>
            </a:endParaRPr>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dirty="0" smtClean="0"/>
              <a:t>Scenario 1</a:t>
            </a:r>
            <a:br>
              <a:rPr lang="en-US" dirty="0" smtClean="0"/>
            </a:br>
            <a:r>
              <a:rPr lang="en-US" sz="4000" b="1" dirty="0" smtClean="0"/>
              <a:t>Deploy Adobe Reader to Users</a:t>
            </a:r>
            <a:endParaRPr lang="en-US" b="1" dirty="0"/>
          </a:p>
        </p:txBody>
      </p:sp>
      <p:graphicFrame>
        <p:nvGraphicFramePr>
          <p:cNvPr id="4" name="Diagram 3"/>
          <p:cNvGraphicFramePr/>
          <p:nvPr>
            <p:extLst/>
          </p:nvPr>
        </p:nvGraphicFramePr>
        <p:xfrm>
          <a:off x="4572000" y="1828800"/>
          <a:ext cx="396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457200" y="1676400"/>
          <a:ext cx="2971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Evaluation</a:t>
            </a:r>
            <a:endParaRPr lang="en-US" dirty="0"/>
          </a:p>
        </p:txBody>
      </p:sp>
      <p:sp>
        <p:nvSpPr>
          <p:cNvPr id="3" name="Rectangle 2"/>
          <p:cNvSpPr/>
          <p:nvPr/>
        </p:nvSpPr>
        <p:spPr bwMode="auto">
          <a:xfrm>
            <a:off x="3848100" y="1143000"/>
            <a:ext cx="1752600" cy="1066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Evaluate Deployment Type Requirements</a:t>
            </a:r>
          </a:p>
        </p:txBody>
      </p:sp>
      <p:sp>
        <p:nvSpPr>
          <p:cNvPr id="4" name="Flowchart: Terminator 3"/>
          <p:cNvSpPr/>
          <p:nvPr/>
        </p:nvSpPr>
        <p:spPr bwMode="auto">
          <a:xfrm>
            <a:off x="838200" y="1371600"/>
            <a:ext cx="1752600" cy="609600"/>
          </a:xfrm>
          <a:prstGeom prst="flowChartTerminator">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Deadline Reached</a:t>
            </a:r>
          </a:p>
        </p:txBody>
      </p:sp>
      <p:sp>
        <p:nvSpPr>
          <p:cNvPr id="6" name="Rectangle 5"/>
          <p:cNvSpPr/>
          <p:nvPr/>
        </p:nvSpPr>
        <p:spPr bwMode="auto">
          <a:xfrm>
            <a:off x="3848100" y="2971800"/>
            <a:ext cx="1752600" cy="1066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Locate and Download Content if defined </a:t>
            </a:r>
          </a:p>
        </p:txBody>
      </p:sp>
      <p:sp>
        <p:nvSpPr>
          <p:cNvPr id="7" name="Rectangle 6"/>
          <p:cNvSpPr/>
          <p:nvPr/>
        </p:nvSpPr>
        <p:spPr bwMode="auto">
          <a:xfrm>
            <a:off x="3848100" y="4876800"/>
            <a:ext cx="1752600" cy="1066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Enforce Intent (Required)</a:t>
            </a:r>
          </a:p>
        </p:txBody>
      </p:sp>
      <p:cxnSp>
        <p:nvCxnSpPr>
          <p:cNvPr id="11" name="Straight Arrow Connector 10"/>
          <p:cNvCxnSpPr>
            <a:stCxn id="4" idx="3"/>
            <a:endCxn id="3" idx="1"/>
          </p:cNvCxnSpPr>
          <p:nvPr/>
        </p:nvCxnSpPr>
        <p:spPr>
          <a:xfrm>
            <a:off x="2590800" y="1676400"/>
            <a:ext cx="1257300" cy="158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3" name="Straight Arrow Connector 12"/>
          <p:cNvCxnSpPr>
            <a:stCxn id="3" idx="2"/>
            <a:endCxn id="6" idx="0"/>
          </p:cNvCxnSpPr>
          <p:nvPr/>
        </p:nvCxnSpPr>
        <p:spPr>
          <a:xfrm rot="5400000">
            <a:off x="4343400" y="2590800"/>
            <a:ext cx="762000" cy="158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cxnSp>
        <p:nvCxnSpPr>
          <p:cNvPr id="16" name="Straight Arrow Connector 15"/>
          <p:cNvCxnSpPr>
            <a:stCxn id="6" idx="2"/>
            <a:endCxn id="7" idx="0"/>
          </p:cNvCxnSpPr>
          <p:nvPr/>
        </p:nvCxnSpPr>
        <p:spPr>
          <a:xfrm rot="5400000">
            <a:off x="4305300" y="4457700"/>
            <a:ext cx="838200" cy="158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sp>
        <p:nvSpPr>
          <p:cNvPr id="30" name="Rectangle 29"/>
          <p:cNvSpPr/>
          <p:nvPr/>
        </p:nvSpPr>
        <p:spPr bwMode="auto">
          <a:xfrm>
            <a:off x="6629400" y="1143000"/>
            <a:ext cx="1752600" cy="1066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Deployment Type not applicable</a:t>
            </a:r>
          </a:p>
        </p:txBody>
      </p:sp>
      <p:cxnSp>
        <p:nvCxnSpPr>
          <p:cNvPr id="31" name="Straight Arrow Connector 30"/>
          <p:cNvCxnSpPr>
            <a:stCxn id="3" idx="3"/>
            <a:endCxn id="30" idx="1"/>
          </p:cNvCxnSpPr>
          <p:nvPr/>
        </p:nvCxnSpPr>
        <p:spPr>
          <a:xfrm>
            <a:off x="5600700" y="1676400"/>
            <a:ext cx="1028700" cy="1588"/>
          </a:xfrm>
          <a:prstGeom prst="straightConnector1">
            <a:avLst/>
          </a:prstGeom>
          <a:ln>
            <a:tailEnd type="arrow"/>
          </a:ln>
        </p:spPr>
        <p:style>
          <a:lnRef idx="2">
            <a:schemeClr val="accent2">
              <a:shade val="50000"/>
            </a:schemeClr>
          </a:lnRef>
          <a:fillRef idx="1">
            <a:schemeClr val="accent2"/>
          </a:fillRef>
          <a:effectRef idx="0">
            <a:schemeClr val="accent2"/>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noaction"/>
          </p:cNvPr>
          <p:cNvSpPr/>
          <p:nvPr/>
        </p:nvSpPr>
        <p:spPr>
          <a:xfrm>
            <a:off x="5029200" y="5562600"/>
            <a:ext cx="3276600" cy="990600"/>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 action="ppaction://noaction"/>
          </p:cNvPr>
          <p:cNvSpPr/>
          <p:nvPr/>
        </p:nvSpPr>
        <p:spPr>
          <a:xfrm>
            <a:off x="0" y="2743200"/>
            <a:ext cx="685800" cy="990600"/>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 action="ppaction://noaction"/>
          </p:cNvPr>
          <p:cNvSpPr/>
          <p:nvPr/>
        </p:nvSpPr>
        <p:spPr>
          <a:xfrm>
            <a:off x="0" y="3733800"/>
            <a:ext cx="685800" cy="838200"/>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 action="ppaction://noaction"/>
          </p:cNvPr>
          <p:cNvSpPr/>
          <p:nvPr/>
        </p:nvSpPr>
        <p:spPr>
          <a:xfrm>
            <a:off x="0" y="6324600"/>
            <a:ext cx="533400" cy="533400"/>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p:spPr>
      </p:pic>
    </p:spTree>
    <p:extLst>
      <p:ext uri="{BB962C8B-B14F-4D97-AF65-F5344CB8AC3E}">
        <p14:creationId xmlns:p14="http://schemas.microsoft.com/office/powerpoint/2007/7/12/main" xmlns="" val="2574611462"/>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12875"/>
            <a:ext cx="8382000" cy="4302716"/>
          </a:xfrm>
        </p:spPr>
        <p:txBody>
          <a:bodyPr/>
          <a:lstStyle/>
          <a:p>
            <a:r>
              <a:rPr lang="en-US" dirty="0" smtClean="0"/>
              <a:t>Application Management Overview</a:t>
            </a:r>
          </a:p>
          <a:p>
            <a:pPr lvl="1"/>
            <a:r>
              <a:rPr lang="en-US" dirty="0" smtClean="0"/>
              <a:t>Comparison to </a:t>
            </a:r>
            <a:r>
              <a:rPr lang="en-US" dirty="0" err="1" smtClean="0"/>
              <a:t>ConfigMgr</a:t>
            </a:r>
            <a:r>
              <a:rPr lang="en-US" dirty="0" smtClean="0"/>
              <a:t> 2007 SWD</a:t>
            </a:r>
          </a:p>
          <a:p>
            <a:pPr lvl="1"/>
            <a:r>
              <a:rPr lang="en-US" dirty="0" smtClean="0"/>
              <a:t>Key concepts</a:t>
            </a:r>
          </a:p>
          <a:p>
            <a:r>
              <a:rPr lang="en-US" dirty="0" smtClean="0"/>
              <a:t>Scenarios</a:t>
            </a:r>
          </a:p>
          <a:p>
            <a:pPr lvl="1"/>
            <a:r>
              <a:rPr lang="en-US" dirty="0" smtClean="0"/>
              <a:t>Creating and deploying an application </a:t>
            </a:r>
          </a:p>
          <a:p>
            <a:pPr lvl="1"/>
            <a:r>
              <a:rPr lang="en-US" dirty="0" smtClean="0"/>
              <a:t>Content distribution</a:t>
            </a:r>
          </a:p>
          <a:p>
            <a:pPr lvl="1"/>
            <a:r>
              <a:rPr lang="en-US" dirty="0" smtClean="0"/>
              <a:t>User targeting</a:t>
            </a:r>
          </a:p>
          <a:p>
            <a:pPr lvl="1"/>
            <a:r>
              <a:rPr lang="en-US" dirty="0" smtClean="0"/>
              <a:t>Policy evaluation</a:t>
            </a:r>
          </a:p>
          <a:p>
            <a:pPr lvl="1"/>
            <a:r>
              <a:rPr lang="en-US" dirty="0" smtClean="0"/>
              <a:t>Software Catalog and client experience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 action="ppaction://noaction"/>
          </p:cNvPr>
          <p:cNvSpPr/>
          <p:nvPr/>
        </p:nvSpPr>
        <p:spPr>
          <a:xfrm>
            <a:off x="2743200" y="4800600"/>
            <a:ext cx="1219200" cy="228600"/>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p:spPr>
      </p:pic>
    </p:spTree>
    <p:extLst>
      <p:ext uri="{BB962C8B-B14F-4D97-AF65-F5344CB8AC3E}">
        <p14:creationId xmlns:p14="http://schemas.microsoft.com/office/powerpoint/2007/7/12/main" xmlns="" val="3672025191"/>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p:spPr>
      </p:pic>
    </p:spTree>
    <p:extLst>
      <p:ext uri="{BB962C8B-B14F-4D97-AF65-F5344CB8AC3E}">
        <p14:creationId xmlns:p14="http://schemas.microsoft.com/office/powerpoint/2007/7/12/main" xmlns="" val="58469790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p:spPr>
      </p:pic>
    </p:spTree>
    <p:extLst>
      <p:ext uri="{BB962C8B-B14F-4D97-AF65-F5344CB8AC3E}">
        <p14:creationId xmlns:p14="http://schemas.microsoft.com/office/powerpoint/2007/7/12/main" xmlns="" val="26624177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 action="ppaction://noaction"/>
          </p:cNvPr>
          <p:cNvSpPr/>
          <p:nvPr/>
        </p:nvSpPr>
        <p:spPr>
          <a:xfrm>
            <a:off x="2743200" y="4800600"/>
            <a:ext cx="1219200" cy="228600"/>
          </a:xfrm>
          <a:prstGeom prst="rect">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p:spPr>
      </p:pic>
    </p:spTree>
    <p:extLst>
      <p:ext uri="{BB962C8B-B14F-4D97-AF65-F5344CB8AC3E}">
        <p14:creationId xmlns:p14="http://schemas.microsoft.com/office/powerpoint/2007/7/12/main" xmlns="" val="2886211917"/>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Scenario 2 - Publish an application to software catalog</a:t>
            </a:r>
            <a:endParaRPr lang="en-US" dirty="0"/>
          </a:p>
        </p:txBody>
      </p:sp>
      <p:graphicFrame>
        <p:nvGraphicFramePr>
          <p:cNvPr id="4" name="Diagram 3"/>
          <p:cNvGraphicFramePr/>
          <p:nvPr>
            <p:extLst/>
          </p:nvPr>
        </p:nvGraphicFramePr>
        <p:xfrm>
          <a:off x="4419600" y="1524000"/>
          <a:ext cx="4191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457200" y="1676400"/>
          <a:ext cx="29718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Software Catalog- Details</a:t>
            </a:r>
            <a:endParaRPr lang="en-US" dirty="0"/>
          </a:p>
        </p:txBody>
      </p:sp>
      <p:sp>
        <p:nvSpPr>
          <p:cNvPr id="3" name="Content Placeholder 2"/>
          <p:cNvSpPr>
            <a:spLocks noGrp="1"/>
          </p:cNvSpPr>
          <p:nvPr>
            <p:ph sz="half" idx="1"/>
          </p:nvPr>
        </p:nvSpPr>
        <p:spPr>
          <a:xfrm>
            <a:off x="381000" y="1447799"/>
            <a:ext cx="4114800" cy="6180153"/>
          </a:xfrm>
        </p:spPr>
        <p:txBody>
          <a:bodyPr/>
          <a:lstStyle/>
          <a:p>
            <a:pPr marL="460375" lvl="0" indent="-460375">
              <a:defRPr/>
            </a:pPr>
            <a:r>
              <a:rPr lang="en-US" sz="2400" dirty="0" smtClean="0"/>
              <a:t>Tech Details:</a:t>
            </a:r>
          </a:p>
          <a:p>
            <a:pPr marL="793737" lvl="1" indent="-460375">
              <a:defRPr/>
            </a:pPr>
            <a:r>
              <a:rPr lang="en-US" sz="2000" dirty="0" smtClean="0"/>
              <a:t>Web </a:t>
            </a:r>
            <a:r>
              <a:rPr lang="en-US" sz="1600" dirty="0"/>
              <a:t>based catalog for users</a:t>
            </a:r>
          </a:p>
          <a:p>
            <a:pPr marL="793737" lvl="1" indent="-460375">
              <a:defRPr/>
            </a:pPr>
            <a:r>
              <a:rPr lang="en-US" sz="1600" dirty="0"/>
              <a:t>Deployed as a site system role</a:t>
            </a:r>
          </a:p>
          <a:p>
            <a:pPr marL="793737" lvl="1" indent="-460375">
              <a:defRPr/>
            </a:pPr>
            <a:r>
              <a:rPr lang="en-US" sz="2000" dirty="0"/>
              <a:t>Based on IIS and Silverlight</a:t>
            </a:r>
          </a:p>
          <a:p>
            <a:pPr marL="793737" lvl="1" indent="-460375">
              <a:defRPr/>
            </a:pPr>
            <a:r>
              <a:rPr lang="en-US" sz="2000" dirty="0"/>
              <a:t>Targeted specific to users</a:t>
            </a:r>
          </a:p>
          <a:p>
            <a:r>
              <a:rPr lang="en-US" sz="2400" dirty="0" smtClean="0"/>
              <a:t>Application Installation</a:t>
            </a:r>
          </a:p>
          <a:p>
            <a:pPr lvl="1"/>
            <a:r>
              <a:rPr lang="en-US" sz="2000" dirty="0" smtClean="0"/>
              <a:t>Quick and easy self-installation</a:t>
            </a:r>
          </a:p>
          <a:p>
            <a:pPr lvl="1"/>
            <a:r>
              <a:rPr lang="en-US" sz="2000" dirty="0" smtClean="0"/>
              <a:t>Leverages full infrastructure for content and status</a:t>
            </a:r>
          </a:p>
          <a:p>
            <a:r>
              <a:rPr lang="en-US" sz="2400" dirty="0" smtClean="0"/>
              <a:t>Install Software</a:t>
            </a:r>
          </a:p>
          <a:p>
            <a:pPr lvl="1"/>
            <a:r>
              <a:rPr lang="en-US" sz="2000" dirty="0" smtClean="0"/>
              <a:t>Direct installation from software catalog</a:t>
            </a:r>
          </a:p>
          <a:p>
            <a:pPr lvl="1"/>
            <a:r>
              <a:rPr lang="en-US" sz="2000" dirty="0" smtClean="0"/>
              <a:t>Automatic installation upon approval</a:t>
            </a:r>
          </a:p>
          <a:p>
            <a:pPr lvl="1"/>
            <a:endParaRPr lang="en-US" sz="2000" dirty="0" smtClean="0"/>
          </a:p>
          <a:p>
            <a:pPr lvl="1"/>
            <a:endParaRPr lang="en-US" dirty="0" smtClean="0"/>
          </a:p>
          <a:p>
            <a:pPr lvl="1"/>
            <a:endParaRPr lang="en-US" sz="2000" dirty="0" smtClean="0"/>
          </a:p>
        </p:txBody>
      </p:sp>
      <p:sp>
        <p:nvSpPr>
          <p:cNvPr id="5" name="Content Placeholder 4"/>
          <p:cNvSpPr>
            <a:spLocks noGrp="1"/>
          </p:cNvSpPr>
          <p:nvPr>
            <p:ph sz="half" idx="2"/>
          </p:nvPr>
        </p:nvSpPr>
        <p:spPr>
          <a:xfrm>
            <a:off x="4648200" y="1447799"/>
            <a:ext cx="4114800" cy="4185761"/>
          </a:xfrm>
        </p:spPr>
        <p:txBody>
          <a:bodyPr/>
          <a:lstStyle/>
          <a:p>
            <a:r>
              <a:rPr lang="en-US" sz="2400" dirty="0" smtClean="0"/>
              <a:t>Browse and search for software</a:t>
            </a:r>
          </a:p>
          <a:p>
            <a:pPr lvl="1"/>
            <a:r>
              <a:rPr lang="en-US" sz="2000" dirty="0" smtClean="0"/>
              <a:t>Fully localized for site and applications</a:t>
            </a:r>
          </a:p>
          <a:p>
            <a:r>
              <a:rPr lang="en-US" sz="2400" dirty="0" smtClean="0"/>
              <a:t>Request Applications</a:t>
            </a:r>
          </a:p>
          <a:p>
            <a:pPr lvl="1"/>
            <a:r>
              <a:rPr lang="en-US" sz="2000" dirty="0" smtClean="0"/>
              <a:t>Request approval for software</a:t>
            </a:r>
          </a:p>
          <a:p>
            <a:pPr lvl="1"/>
            <a:r>
              <a:rPr lang="en-US" sz="2000" dirty="0" smtClean="0"/>
              <a:t>View request history</a:t>
            </a:r>
          </a:p>
          <a:p>
            <a:r>
              <a:rPr lang="en-US" sz="2400" dirty="0" smtClean="0"/>
              <a:t>Users can share links to software</a:t>
            </a:r>
          </a:p>
          <a:p>
            <a:r>
              <a:rPr lang="en-US" sz="2400" dirty="0"/>
              <a:t>Extensible-SDK</a:t>
            </a:r>
          </a:p>
          <a:p>
            <a:pPr lvl="1"/>
            <a:r>
              <a:rPr lang="en-US" sz="2000" dirty="0"/>
              <a:t>Approval workflow</a:t>
            </a:r>
          </a:p>
          <a:p>
            <a:pPr lvl="1"/>
            <a:r>
              <a:rPr lang="en-US" sz="2000" dirty="0"/>
              <a:t>Design and </a:t>
            </a:r>
            <a:r>
              <a:rPr lang="en-US" sz="2000" dirty="0" smtClean="0"/>
              <a:t>Interface</a:t>
            </a:r>
            <a:endParaRPr lang="en-US" sz="20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Catalog:</a:t>
            </a:r>
            <a:br>
              <a:rPr lang="en-US" dirty="0" smtClean="0"/>
            </a:br>
            <a:r>
              <a:rPr lang="en-US" dirty="0" smtClean="0"/>
              <a:t>Publish and Install an Application</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r>
              <a:rPr lang="en-US" dirty="0" smtClean="0"/>
              <a:t>Takeaway and feedback</a:t>
            </a:r>
            <a:endParaRPr lang="en-US" dirty="0"/>
          </a:p>
        </p:txBody>
      </p:sp>
      <p:sp>
        <p:nvSpPr>
          <p:cNvPr id="6" name="Text Placeholder 5"/>
          <p:cNvSpPr>
            <a:spLocks noGrp="1"/>
          </p:cNvSpPr>
          <p:nvPr>
            <p:ph type="body" sz="quarter" idx="10"/>
          </p:nvPr>
        </p:nvSpPr>
        <p:spPr>
          <a:xfrm>
            <a:off x="381000" y="1411552"/>
            <a:ext cx="8382000" cy="2019014"/>
          </a:xfrm>
        </p:spPr>
        <p:txBody>
          <a:bodyPr/>
          <a:lstStyle/>
          <a:p>
            <a:r>
              <a:rPr lang="en-US" sz="2800" dirty="0" smtClean="0"/>
              <a:t>Many new features, but all existing software distribution still in tact</a:t>
            </a:r>
          </a:p>
          <a:p>
            <a:pPr lvl="1"/>
            <a:r>
              <a:rPr lang="en-US" sz="2400" dirty="0" smtClean="0"/>
              <a:t>Play with the new features early, and can move apps at your own pace </a:t>
            </a:r>
          </a:p>
          <a:p>
            <a:pPr lvl="1"/>
            <a:r>
              <a:rPr lang="en-US" sz="2400" dirty="0" smtClean="0"/>
              <a:t>You will want to move though!  </a:t>
            </a:r>
            <a:r>
              <a:rPr lang="en-US" sz="2400" dirty="0" smtClean="0">
                <a:sym typeface="Wingdings" pitchFamily="2" charset="2"/>
              </a:rPr>
              <a:t></a:t>
            </a:r>
            <a:endParaRPr lang="en-US" sz="2400" dirty="0" smtClean="0"/>
          </a:p>
          <a:p>
            <a:r>
              <a:rPr lang="en-US" sz="2800" dirty="0" smtClean="0"/>
              <a:t>Key new areas to learn/understand</a:t>
            </a:r>
          </a:p>
          <a:p>
            <a:pPr lvl="1"/>
            <a:r>
              <a:rPr lang="en-US" sz="2400" dirty="0" smtClean="0"/>
              <a:t>Detection methods are required</a:t>
            </a:r>
          </a:p>
          <a:p>
            <a:pPr lvl="1"/>
            <a:r>
              <a:rPr lang="en-US" sz="2400" dirty="0" smtClean="0"/>
              <a:t>Requirement rules partially replace collection query logic</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1000" y="228600"/>
            <a:ext cx="8375946" cy="1301895"/>
          </a:xfrm>
        </p:spPr>
        <p:txBody>
          <a:bodyPr/>
          <a:lstStyle/>
          <a:p>
            <a:r>
              <a:rPr sz="5400" dirty="0" smtClean="0"/>
              <a:t>Related Content</a:t>
            </a:r>
            <a:br>
              <a:rPr sz="5400" dirty="0" smtClean="0"/>
            </a:br>
            <a:r>
              <a:rPr lang="en-US" sz="4000" dirty="0" smtClean="0"/>
              <a:t>Breakout Sessions</a:t>
            </a:r>
            <a:endParaRPr lang="en-US" sz="4000" dirty="0"/>
          </a:p>
        </p:txBody>
      </p:sp>
      <p:sp>
        <p:nvSpPr>
          <p:cNvPr id="17" name="Content Placeholder 16"/>
          <p:cNvSpPr>
            <a:spLocks noGrp="1"/>
          </p:cNvSpPr>
          <p:nvPr>
            <p:ph sz="quarter" idx="10"/>
          </p:nvPr>
        </p:nvSpPr>
        <p:spPr>
          <a:xfrm>
            <a:off x="217720" y="1588648"/>
            <a:ext cx="8719457" cy="3462340"/>
          </a:xfrm>
        </p:spPr>
        <p:txBody>
          <a:bodyPr/>
          <a:lstStyle/>
          <a:p>
            <a:r>
              <a:rPr lang="en-US" sz="2400" b="1" dirty="0" smtClean="0">
                <a:solidFill>
                  <a:schemeClr val="accent1"/>
                </a:solidFill>
              </a:rPr>
              <a:t>MGT304</a:t>
            </a:r>
            <a:r>
              <a:rPr lang="en-US" sz="2400" dirty="0" smtClean="0">
                <a:solidFill>
                  <a:schemeClr val="accent1"/>
                </a:solidFill>
              </a:rPr>
              <a:t> </a:t>
            </a:r>
            <a:r>
              <a:rPr lang="en-US" sz="2400" dirty="0" smtClean="0"/>
              <a:t>Software Distribution in Microsoft System Center Configuration Manager </a:t>
            </a:r>
            <a:r>
              <a:rPr lang="en-US" sz="2400" dirty="0" err="1" smtClean="0"/>
              <a:t>V.next</a:t>
            </a:r>
            <a:r>
              <a:rPr lang="en-US" sz="2400" dirty="0" smtClean="0"/>
              <a:t>: Part 2</a:t>
            </a:r>
          </a:p>
          <a:p>
            <a:r>
              <a:rPr lang="en-US" sz="2400" b="1" dirty="0" smtClean="0">
                <a:solidFill>
                  <a:schemeClr val="accent1"/>
                </a:solidFill>
              </a:rPr>
              <a:t>MGT305</a:t>
            </a:r>
            <a:r>
              <a:rPr lang="en-US" sz="2400" dirty="0" smtClean="0">
                <a:solidFill>
                  <a:schemeClr val="accent1"/>
                </a:solidFill>
              </a:rPr>
              <a:t> </a:t>
            </a:r>
            <a:r>
              <a:rPr lang="en-US" sz="2400" dirty="0" smtClean="0"/>
              <a:t>Accelerating Windows 7 Deployments with MDOP, Microsoft System Center, and </a:t>
            </a:r>
            <a:r>
              <a:rPr lang="en-US" sz="2400" dirty="0" err="1" smtClean="0"/>
              <a:t>Virt</a:t>
            </a:r>
            <a:endParaRPr lang="en-US" sz="2400" dirty="0" smtClean="0"/>
          </a:p>
          <a:p>
            <a:r>
              <a:rPr lang="en-US" sz="2400" b="1" dirty="0" smtClean="0">
                <a:solidFill>
                  <a:schemeClr val="accent1"/>
                </a:solidFill>
              </a:rPr>
              <a:t>MGT306</a:t>
            </a:r>
            <a:r>
              <a:rPr lang="en-US" sz="2400" dirty="0" smtClean="0">
                <a:solidFill>
                  <a:schemeClr val="accent1"/>
                </a:solidFill>
              </a:rPr>
              <a:t> </a:t>
            </a:r>
            <a:r>
              <a:rPr lang="en-US" sz="2400" dirty="0" smtClean="0"/>
              <a:t>Microsoft System Center and the Green Client</a:t>
            </a:r>
          </a:p>
        </p:txBody>
      </p:sp>
    </p:spTree>
    <p:extLst>
      <p:ext uri="{BB962C8B-B14F-4D97-AF65-F5344CB8AC3E}">
        <p14:creationId xmlns:p14="http://schemas.microsoft.com/office/powerpoint/2007/7/12/main" xmlns="" val="1308152848"/>
      </p:ext>
    </p:extLst>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1000" y="228600"/>
            <a:ext cx="8375946" cy="1357295"/>
          </a:xfrm>
        </p:spPr>
        <p:txBody>
          <a:bodyPr/>
          <a:lstStyle/>
          <a:p>
            <a:r>
              <a:rPr sz="5400" dirty="0" smtClean="0"/>
              <a:t>Related Content</a:t>
            </a:r>
            <a:br>
              <a:rPr sz="5400" dirty="0" smtClean="0"/>
            </a:br>
            <a:r>
              <a:rPr lang="en-US" sz="4400" dirty="0" smtClean="0"/>
              <a:t>Hands-on Labs</a:t>
            </a:r>
            <a:endParaRPr lang="en-US" sz="4400" dirty="0"/>
          </a:p>
        </p:txBody>
      </p:sp>
      <p:sp>
        <p:nvSpPr>
          <p:cNvPr id="4" name="Content Placeholder 16"/>
          <p:cNvSpPr>
            <a:spLocks noGrp="1"/>
          </p:cNvSpPr>
          <p:nvPr>
            <p:ph sz="quarter" idx="10"/>
          </p:nvPr>
        </p:nvSpPr>
        <p:spPr>
          <a:xfrm>
            <a:off x="141520" y="1730188"/>
            <a:ext cx="8719457" cy="5127812"/>
          </a:xfrm>
        </p:spPr>
        <p:txBody>
          <a:bodyPr/>
          <a:lstStyle/>
          <a:p>
            <a:pPr fontAlgn="b"/>
            <a:r>
              <a:rPr lang="en-US" b="1" dirty="0" smtClean="0">
                <a:solidFill>
                  <a:schemeClr val="accent1"/>
                </a:solidFill>
              </a:rPr>
              <a:t>MGT03-HOL</a:t>
            </a:r>
            <a:r>
              <a:rPr lang="en-US" dirty="0" smtClean="0">
                <a:solidFill>
                  <a:schemeClr val="accent1"/>
                </a:solidFill>
              </a:rPr>
              <a:t> </a:t>
            </a:r>
            <a:r>
              <a:rPr lang="en-US" dirty="0" smtClean="0"/>
              <a:t>Deploying Microsoft System Center Configuration Manager 2007</a:t>
            </a:r>
          </a:p>
          <a:p>
            <a:pPr fontAlgn="b"/>
            <a:r>
              <a:rPr lang="en-US" b="1" dirty="0" smtClean="0">
                <a:solidFill>
                  <a:schemeClr val="accent1"/>
                </a:solidFill>
              </a:rPr>
              <a:t>MGT05-HOL</a:t>
            </a:r>
            <a:r>
              <a:rPr lang="en-US" dirty="0" smtClean="0">
                <a:solidFill>
                  <a:schemeClr val="accent1"/>
                </a:solidFill>
              </a:rPr>
              <a:t> </a:t>
            </a:r>
            <a:r>
              <a:rPr lang="en-US" dirty="0" smtClean="0"/>
              <a:t>Device Management with Microsoft System Center Configuration Manager 2007</a:t>
            </a:r>
          </a:p>
          <a:p>
            <a:pPr fontAlgn="b"/>
            <a:r>
              <a:rPr lang="en-US" b="1" dirty="0" smtClean="0">
                <a:solidFill>
                  <a:schemeClr val="accent1"/>
                </a:solidFill>
              </a:rPr>
              <a:t>MGT10-HOL</a:t>
            </a:r>
            <a:r>
              <a:rPr lang="en-US" dirty="0" smtClean="0">
                <a:solidFill>
                  <a:schemeClr val="accent1"/>
                </a:solidFill>
              </a:rPr>
              <a:t> </a:t>
            </a:r>
            <a:r>
              <a:rPr lang="en-US" dirty="0" smtClean="0"/>
              <a:t>Introduction to Microsoft System Center Configuration Manager 2007</a:t>
            </a:r>
          </a:p>
          <a:p>
            <a:pPr fontAlgn="b"/>
            <a:r>
              <a:rPr lang="en-US" b="1" dirty="0" smtClean="0">
                <a:solidFill>
                  <a:schemeClr val="accent1"/>
                </a:solidFill>
              </a:rPr>
              <a:t>MGT12-HOL</a:t>
            </a:r>
            <a:r>
              <a:rPr lang="en-US" dirty="0" smtClean="0">
                <a:solidFill>
                  <a:schemeClr val="accent1"/>
                </a:solidFill>
              </a:rPr>
              <a:t> </a:t>
            </a:r>
            <a:r>
              <a:rPr lang="en-US" dirty="0" smtClean="0"/>
              <a:t>Managing Microsoft Updates with Microsoft System Center Configuration Manager 2007</a:t>
            </a:r>
          </a:p>
          <a:p>
            <a:pPr fontAlgn="b"/>
            <a:r>
              <a:rPr lang="en-US" b="1" dirty="0" smtClean="0">
                <a:solidFill>
                  <a:schemeClr val="accent1"/>
                </a:solidFill>
              </a:rPr>
              <a:t>MGT21-HOL</a:t>
            </a:r>
            <a:r>
              <a:rPr lang="en-US" dirty="0" smtClean="0">
                <a:solidFill>
                  <a:schemeClr val="accent1"/>
                </a:solidFill>
              </a:rPr>
              <a:t> </a:t>
            </a:r>
            <a:r>
              <a:rPr lang="en-US" dirty="0" smtClean="0"/>
              <a:t>Upgrading from Microsoft Systems Management Server 2003 to Microsoft System Center Configuration Manager 2007</a:t>
            </a:r>
          </a:p>
          <a:p>
            <a:pPr fontAlgn="b"/>
            <a:r>
              <a:rPr lang="en-US" b="1" dirty="0" smtClean="0">
                <a:solidFill>
                  <a:schemeClr val="accent1"/>
                </a:solidFill>
              </a:rPr>
              <a:t>MGT23-HOL</a:t>
            </a:r>
            <a:r>
              <a:rPr lang="en-US" dirty="0" smtClean="0">
                <a:solidFill>
                  <a:schemeClr val="accent1"/>
                </a:solidFill>
              </a:rPr>
              <a:t> </a:t>
            </a:r>
            <a:r>
              <a:rPr lang="en-US" dirty="0" smtClean="0"/>
              <a:t>Deploying Windows 7 with Microsoft System Center Configuration Manager 2007</a:t>
            </a:r>
          </a:p>
          <a:p>
            <a:pPr fontAlgn="b"/>
            <a:r>
              <a:rPr lang="en-US" b="1" dirty="0" smtClean="0">
                <a:solidFill>
                  <a:schemeClr val="accent1"/>
                </a:solidFill>
              </a:rPr>
              <a:t>MGT24-HOL </a:t>
            </a:r>
            <a:r>
              <a:rPr lang="en-US" dirty="0" smtClean="0"/>
              <a:t>Integrating Microsoft Application Virtualization into Microsoft System Center Configuration Manager 2007 R2</a:t>
            </a:r>
          </a:p>
          <a:p>
            <a:pPr fontAlgn="b"/>
            <a:r>
              <a:rPr lang="en-US" b="1" dirty="0" smtClean="0">
                <a:solidFill>
                  <a:schemeClr val="accent1"/>
                </a:solidFill>
              </a:rPr>
              <a:t>MGT25-HOL</a:t>
            </a:r>
            <a:r>
              <a:rPr lang="en-US" dirty="0" smtClean="0">
                <a:solidFill>
                  <a:schemeClr val="accent1"/>
                </a:solidFill>
              </a:rPr>
              <a:t> </a:t>
            </a:r>
            <a:r>
              <a:rPr lang="en-US" dirty="0" smtClean="0"/>
              <a:t>Utilizing SQL Server Reporting Services with Microsoft System Center Configuration Manager 2007 R2</a:t>
            </a:r>
          </a:p>
          <a:p>
            <a:pPr fontAlgn="b"/>
            <a:r>
              <a:rPr lang="en-US" b="1" dirty="0" smtClean="0">
                <a:solidFill>
                  <a:schemeClr val="accent1"/>
                </a:solidFill>
              </a:rPr>
              <a:t>MGT26-HOL</a:t>
            </a:r>
            <a:r>
              <a:rPr lang="en-US" dirty="0" smtClean="0">
                <a:solidFill>
                  <a:schemeClr val="accent1"/>
                </a:solidFill>
              </a:rPr>
              <a:t> </a:t>
            </a:r>
            <a:r>
              <a:rPr lang="en-US" dirty="0" smtClean="0"/>
              <a:t>Generating Asset Intelligence Data with Microsoft System Center Configuration Manager 2007</a:t>
            </a:r>
          </a:p>
          <a:p>
            <a:pPr fontAlgn="b"/>
            <a:r>
              <a:rPr lang="en-US" b="1" dirty="0" smtClean="0">
                <a:solidFill>
                  <a:schemeClr val="accent1"/>
                </a:solidFill>
              </a:rPr>
              <a:t>MGT27-HOL</a:t>
            </a:r>
            <a:r>
              <a:rPr lang="en-US" dirty="0" smtClean="0">
                <a:solidFill>
                  <a:schemeClr val="accent1"/>
                </a:solidFill>
              </a:rPr>
              <a:t> </a:t>
            </a:r>
            <a:r>
              <a:rPr lang="en-US" dirty="0" smtClean="0"/>
              <a:t>Determining Client Health in Microsoft System Center Configuration Manager 2007 R2</a:t>
            </a:r>
          </a:p>
        </p:txBody>
      </p:sp>
    </p:spTree>
    <p:extLst>
      <p:ext uri="{BB962C8B-B14F-4D97-AF65-F5344CB8AC3E}">
        <p14:creationId xmlns:p14="http://schemas.microsoft.com/office/powerpoint/2007/7/12/main" xmlns="" val="1995171501"/>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664797"/>
          </a:xfrm>
        </p:spPr>
        <p:txBody>
          <a:bodyPr/>
          <a:lstStyle/>
          <a:p>
            <a:pPr algn="l"/>
            <a:r>
              <a:rPr lang="en-US" dirty="0" smtClean="0"/>
              <a:t>User Centric</a:t>
            </a:r>
            <a:endParaRPr lang="en-US" dirty="0"/>
          </a:p>
        </p:txBody>
      </p:sp>
      <p:sp>
        <p:nvSpPr>
          <p:cNvPr id="3" name="Content Placeholder 2"/>
          <p:cNvSpPr>
            <a:spLocks noGrp="1"/>
          </p:cNvSpPr>
          <p:nvPr>
            <p:ph idx="1"/>
          </p:nvPr>
        </p:nvSpPr>
        <p:spPr>
          <a:xfrm>
            <a:off x="457200" y="1493837"/>
            <a:ext cx="8229600" cy="4678363"/>
          </a:xfrm>
        </p:spPr>
        <p:txBody>
          <a:bodyPr>
            <a:normAutofit fontScale="92500" lnSpcReduction="20000"/>
          </a:bodyPr>
          <a:lstStyle/>
          <a:p>
            <a:r>
              <a:rPr lang="en-US" sz="3800" dirty="0" smtClean="0"/>
              <a:t>Application management model to capture admin intent</a:t>
            </a:r>
          </a:p>
          <a:p>
            <a:pPr lvl="1"/>
            <a:r>
              <a:rPr lang="en-US" dirty="0" smtClean="0"/>
              <a:t>Manage apps, not setup scripts</a:t>
            </a:r>
          </a:p>
          <a:p>
            <a:pPr lvl="1"/>
            <a:r>
              <a:rPr lang="en-US" dirty="0" smtClean="0"/>
              <a:t>Conditional delivery rules get the right app to the user in the right way</a:t>
            </a:r>
            <a:endParaRPr lang="en-US" sz="3800" dirty="0" smtClean="0"/>
          </a:p>
          <a:p>
            <a:r>
              <a:rPr lang="en-US" sz="3800" dirty="0" smtClean="0"/>
              <a:t>Allow the administrator to think user first</a:t>
            </a:r>
          </a:p>
          <a:p>
            <a:pPr lvl="1"/>
            <a:r>
              <a:rPr lang="en-US" dirty="0" smtClean="0"/>
              <a:t>Software delivery targeted at the user</a:t>
            </a:r>
          </a:p>
          <a:p>
            <a:pPr lvl="1"/>
            <a:r>
              <a:rPr lang="en-US" dirty="0" smtClean="0"/>
              <a:t>User/Device “affinity” tracks user relationships to systems</a:t>
            </a:r>
          </a:p>
          <a:p>
            <a:r>
              <a:rPr lang="en-US" sz="3800" dirty="0" smtClean="0"/>
              <a:t>Allow the user to define their relationship to applications and to </a:t>
            </a:r>
            <a:r>
              <a:rPr lang="en-US" sz="3800" dirty="0" err="1" smtClean="0"/>
              <a:t>ConfigMgr</a:t>
            </a:r>
            <a:endParaRPr lang="en-US" sz="3800" dirty="0" smtClean="0"/>
          </a:p>
          <a:p>
            <a:pPr lvl="1"/>
            <a:r>
              <a:rPr lang="en-US" dirty="0" smtClean="0"/>
              <a:t>Self Service Application Web Portal</a:t>
            </a:r>
          </a:p>
          <a:p>
            <a:endParaRPr lang="en-US" dirty="0"/>
          </a:p>
        </p:txBody>
      </p:sp>
      <p:grpSp>
        <p:nvGrpSpPr>
          <p:cNvPr id="4" name="Group 3"/>
          <p:cNvGrpSpPr/>
          <p:nvPr/>
        </p:nvGrpSpPr>
        <p:grpSpPr>
          <a:xfrm>
            <a:off x="7086600" y="457200"/>
            <a:ext cx="838200" cy="914400"/>
            <a:chOff x="7543800" y="152400"/>
            <a:chExt cx="1451956" cy="1620815"/>
          </a:xfrm>
        </p:grpSpPr>
        <p:grpSp>
          <p:nvGrpSpPr>
            <p:cNvPr id="5" name="Group 12"/>
            <p:cNvGrpSpPr/>
            <p:nvPr/>
          </p:nvGrpSpPr>
          <p:grpSpPr>
            <a:xfrm>
              <a:off x="8344438" y="152400"/>
              <a:ext cx="651318" cy="457200"/>
              <a:chOff x="7391400" y="762000"/>
              <a:chExt cx="1032318" cy="762000"/>
            </a:xfrm>
          </p:grpSpPr>
          <p:pic>
            <p:nvPicPr>
              <p:cNvPr id="7" name="Picture 4" descr="E:\slides\icons\Internet Clouds web\cloud internet.png"/>
              <p:cNvPicPr>
                <a:picLocks noChangeAspect="1" noChangeArrowheads="1"/>
              </p:cNvPicPr>
              <p:nvPr/>
            </p:nvPicPr>
            <p:blipFill>
              <a:blip r:embed="rId3" cstate="print"/>
              <a:srcRect/>
              <a:stretch>
                <a:fillRect/>
              </a:stretch>
            </p:blipFill>
            <p:spPr bwMode="auto">
              <a:xfrm>
                <a:off x="7391400" y="762000"/>
                <a:ext cx="1032318" cy="762000"/>
              </a:xfrm>
              <a:prstGeom prst="rect">
                <a:avLst/>
              </a:prstGeom>
              <a:noFill/>
            </p:spPr>
          </p:pic>
          <p:pic>
            <p:nvPicPr>
              <p:cNvPr id="8" name="Picture 2" descr="E:\slides\icons\_WINDOWS VISTA ICONS\Users man woman people persons.png"/>
              <p:cNvPicPr>
                <a:picLocks noChangeAspect="1" noChangeArrowheads="1"/>
              </p:cNvPicPr>
              <p:nvPr/>
            </p:nvPicPr>
            <p:blipFill>
              <a:blip r:embed="rId4" cstate="print"/>
              <a:srcRect/>
              <a:stretch>
                <a:fillRect/>
              </a:stretch>
            </p:blipFill>
            <p:spPr bwMode="auto">
              <a:xfrm>
                <a:off x="7696200" y="990600"/>
                <a:ext cx="457200" cy="457200"/>
              </a:xfrm>
              <a:prstGeom prst="rect">
                <a:avLst/>
              </a:prstGeom>
              <a:noFill/>
            </p:spPr>
          </p:pic>
        </p:grpSp>
        <p:pic>
          <p:nvPicPr>
            <p:cNvPr id="6" name="Picture 6" descr="E:\slides\icons\_XML ICONS\user business man people person.png"/>
            <p:cNvPicPr>
              <a:picLocks noChangeAspect="1" noChangeArrowheads="1"/>
            </p:cNvPicPr>
            <p:nvPr/>
          </p:nvPicPr>
          <p:blipFill>
            <a:blip r:embed="rId5" cstate="print"/>
            <a:srcRect/>
            <a:stretch>
              <a:fillRect/>
            </a:stretch>
          </p:blipFill>
          <p:spPr bwMode="auto">
            <a:xfrm>
              <a:off x="7543800" y="457200"/>
              <a:ext cx="990600" cy="1316015"/>
            </a:xfrm>
            <a:prstGeom prst="rect">
              <a:avLst/>
            </a:prstGeom>
            <a:noFill/>
          </p:spPr>
        </p:pic>
      </p:grpSp>
      <p:pic>
        <p:nvPicPr>
          <p:cNvPr id="9" name="Picture 2" descr="C:\Users\kenp\AppData\Local\Microsoft\Windows\Temporary Internet Files\Low\Content.IE5\DSEUGHJX\j0433942[1].png"/>
          <p:cNvPicPr>
            <a:picLocks noChangeAspect="1" noChangeArrowheads="1"/>
          </p:cNvPicPr>
          <p:nvPr/>
        </p:nvPicPr>
        <p:blipFill>
          <a:blip r:embed="rId6" cstate="print"/>
          <a:srcRect/>
          <a:stretch>
            <a:fillRect/>
          </a:stretch>
        </p:blipFill>
        <p:spPr bwMode="auto">
          <a:xfrm>
            <a:off x="8001000" y="0"/>
            <a:ext cx="1143000" cy="1143000"/>
          </a:xfrm>
          <a:prstGeom prst="rect">
            <a:avLst/>
          </a:prstGeom>
          <a:noFill/>
        </p:spPr>
      </p:pic>
    </p:spTree>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4" name="Content Placeholder 16"/>
          <p:cNvSpPr>
            <a:spLocks noGrp="1"/>
          </p:cNvSpPr>
          <p:nvPr>
            <p:ph sz="quarter" idx="10"/>
          </p:nvPr>
        </p:nvSpPr>
        <p:spPr>
          <a:xfrm>
            <a:off x="272148" y="1470213"/>
            <a:ext cx="8719457" cy="3678730"/>
          </a:xfrm>
        </p:spPr>
        <p:txBody>
          <a:bodyPr/>
          <a:lstStyle/>
          <a:p>
            <a:pPr fontAlgn="b"/>
            <a:r>
              <a:rPr lang="en-US" sz="3200" b="1" dirty="0" smtClean="0">
                <a:solidFill>
                  <a:schemeClr val="accent1"/>
                </a:solidFill>
              </a:rPr>
              <a:t>Interactive Session</a:t>
            </a:r>
          </a:p>
          <a:p>
            <a:pPr fontAlgn="b"/>
            <a:r>
              <a:rPr lang="en-US" sz="2400" dirty="0" smtClean="0">
                <a:solidFill>
                  <a:schemeClr val="accent1"/>
                </a:solidFill>
              </a:rPr>
              <a:t>MGT01-IS </a:t>
            </a:r>
            <a:r>
              <a:rPr lang="en-US" sz="2400" dirty="0" smtClean="0"/>
              <a:t>Microsoft System Center Configuration Manager </a:t>
            </a:r>
            <a:r>
              <a:rPr lang="en-US" sz="2400" dirty="0" err="1" smtClean="0"/>
              <a:t>V.next</a:t>
            </a:r>
            <a:r>
              <a:rPr lang="en-US" sz="2400" dirty="0" smtClean="0"/>
              <a:t> Overview</a:t>
            </a:r>
          </a:p>
          <a:p>
            <a:pPr fontAlgn="b"/>
            <a:r>
              <a:rPr lang="en-US" sz="2400" dirty="0" smtClean="0">
                <a:solidFill>
                  <a:schemeClr val="accent1"/>
                </a:solidFill>
              </a:rPr>
              <a:t>MGT02-IS </a:t>
            </a:r>
            <a:r>
              <a:rPr lang="en-US" sz="2400" dirty="0" smtClean="0"/>
              <a:t>Microsoft System Center Configuration Manager R2 Upgrade and Architecture</a:t>
            </a:r>
          </a:p>
          <a:p>
            <a:pPr fontAlgn="b"/>
            <a:endParaRPr lang="en-US" sz="2400" dirty="0" smtClean="0"/>
          </a:p>
          <a:p>
            <a:pPr fontAlgn="b"/>
            <a:r>
              <a:rPr lang="en-US" sz="3200" b="1" dirty="0" smtClean="0">
                <a:solidFill>
                  <a:schemeClr val="accent1"/>
                </a:solidFill>
              </a:rPr>
              <a:t>Product Demos</a:t>
            </a:r>
          </a:p>
          <a:p>
            <a:pPr fontAlgn="b"/>
            <a:r>
              <a:rPr lang="en-US" sz="2400" dirty="0" smtClean="0">
                <a:solidFill>
                  <a:schemeClr val="accent1"/>
                </a:solidFill>
              </a:rPr>
              <a:t>MGT01-DEMO </a:t>
            </a:r>
            <a:r>
              <a:rPr lang="en-US" sz="2400" dirty="0" smtClean="0"/>
              <a:t>Microsoft System Center Configuration Manager </a:t>
            </a:r>
            <a:r>
              <a:rPr lang="en-US" sz="2400" dirty="0" err="1" smtClean="0"/>
              <a:t>V.next</a:t>
            </a:r>
            <a:r>
              <a:rPr lang="en-US" sz="2400" dirty="0" smtClean="0"/>
              <a:t>: End-to-End</a:t>
            </a:r>
            <a:endParaRPr lang="en-US" sz="2400" dirty="0"/>
          </a:p>
        </p:txBody>
      </p:sp>
    </p:spTree>
    <p:extLst>
      <p:ext uri="{BB962C8B-B14F-4D97-AF65-F5344CB8AC3E}">
        <p14:creationId xmlns:p14="http://schemas.microsoft.com/office/powerpoint/2007/7/12/main" xmlns="" val="994852424"/>
      </p:ext>
    </p:extLst>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smtClean="0"/>
              <a:t>Links and Resources</a:t>
            </a:r>
            <a:endParaRPr lang="en-US" sz="5400" dirty="0"/>
          </a:p>
        </p:txBody>
      </p:sp>
      <p:sp>
        <p:nvSpPr>
          <p:cNvPr id="7" name="Text Placeholder 6"/>
          <p:cNvSpPr>
            <a:spLocks noGrp="1"/>
          </p:cNvSpPr>
          <p:nvPr>
            <p:ph type="body" sz="quarter" idx="10"/>
          </p:nvPr>
        </p:nvSpPr>
        <p:spPr>
          <a:xfrm>
            <a:off x="354106" y="1587633"/>
            <a:ext cx="8382000" cy="2210862"/>
          </a:xfrm>
        </p:spPr>
        <p:txBody>
          <a:bodyPr/>
          <a:lstStyle/>
          <a:p>
            <a:r>
              <a:rPr lang="en-US" sz="2800" dirty="0" smtClean="0"/>
              <a:t>System Center Nexus Team Blog - </a:t>
            </a:r>
            <a:r>
              <a:rPr lang="en-US" sz="2800" dirty="0" smtClean="0">
                <a:hlinkClick r:id=""/>
              </a:rPr>
              <a:t>link</a:t>
            </a:r>
            <a:endParaRPr lang="en-US" sz="2800" dirty="0" smtClean="0"/>
          </a:p>
          <a:p>
            <a:r>
              <a:rPr lang="en-US" sz="2800" dirty="0" smtClean="0"/>
              <a:t>What’s new SP2 TechNet Documentation Library- </a:t>
            </a:r>
            <a:r>
              <a:rPr lang="en-US" sz="2800" dirty="0" smtClean="0">
                <a:hlinkClick r:id=""/>
              </a:rPr>
              <a:t>link</a:t>
            </a:r>
            <a:endParaRPr lang="en-US" sz="2800" dirty="0" smtClean="0"/>
          </a:p>
          <a:p>
            <a:r>
              <a:rPr lang="en-US" sz="2800" dirty="0" smtClean="0"/>
              <a:t>Configuration Manager </a:t>
            </a:r>
            <a:r>
              <a:rPr lang="en-US" sz="2800" dirty="0" smtClean="0">
                <a:hlinkClick r:id=""/>
              </a:rPr>
              <a:t>download</a:t>
            </a:r>
            <a:endParaRPr lang="en-US" sz="2800" dirty="0" smtClean="0"/>
          </a:p>
          <a:p>
            <a:r>
              <a:rPr lang="en-US" sz="2800" dirty="0" smtClean="0"/>
              <a:t>ConfigMgr Product Homepage – </a:t>
            </a:r>
            <a:r>
              <a:rPr lang="en-US" sz="2800" dirty="0" smtClean="0">
                <a:hlinkClick r:id=""/>
              </a:rPr>
              <a:t>link</a:t>
            </a:r>
            <a:endParaRPr lang="en-US" sz="2800" dirty="0" smtClean="0"/>
          </a:p>
          <a:p>
            <a:r>
              <a:rPr lang="en-US" sz="2800" dirty="0" smtClean="0"/>
              <a:t>Configuration Manager Product Team Blog – </a:t>
            </a:r>
            <a:r>
              <a:rPr lang="en-US" sz="2800" dirty="0" smtClean="0">
                <a:hlinkClick r:id=""/>
              </a:rPr>
              <a:t>link</a:t>
            </a:r>
            <a:endParaRPr lang="en-US" sz="2800" dirty="0" smtClean="0"/>
          </a:p>
          <a:p>
            <a:r>
              <a:rPr lang="en-US" sz="2800" dirty="0" smtClean="0"/>
              <a:t>Windows MDOP – </a:t>
            </a:r>
            <a:r>
              <a:rPr lang="en-US" sz="2800" dirty="0" smtClean="0">
                <a:hlinkClick r:id=""/>
              </a:rPr>
              <a:t>link</a:t>
            </a:r>
            <a:endParaRPr lang="en-US" sz="2800" dirty="0" smtClean="0"/>
          </a:p>
          <a:p>
            <a:r>
              <a:rPr lang="en-US" sz="2800" dirty="0" smtClean="0"/>
              <a:t>Windows Server 2008 R2 Branch Cache overview – </a:t>
            </a:r>
            <a:r>
              <a:rPr lang="en-US" sz="2800" dirty="0" smtClean="0">
                <a:hlinkClick r:id=""/>
              </a:rPr>
              <a:t>link</a:t>
            </a:r>
            <a:endParaRPr lang="en-US" sz="2800" dirty="0" smtClean="0"/>
          </a:p>
          <a:p>
            <a:r>
              <a:rPr lang="en-US" sz="2800" dirty="0" smtClean="0"/>
              <a:t>Branch Cache ConfigMgr Deployment Guidance – </a:t>
            </a:r>
            <a:r>
              <a:rPr lang="en-US" sz="2800" dirty="0" smtClean="0">
                <a:hlinkClick r:id=""/>
              </a:rPr>
              <a:t>link</a:t>
            </a:r>
            <a:endParaRPr lang="en-US" sz="2800" dirty="0"/>
          </a:p>
        </p:txBody>
      </p:sp>
    </p:spTree>
    <p:extLst>
      <p:ext uri="{BB962C8B-B14F-4D97-AF65-F5344CB8AC3E}">
        <p14:creationId xmlns:p14="http://schemas.microsoft.com/office/powerpoint/2007/7/12/main" xmlns="" val="286493379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3"/>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052596"/>
          </a:xfrm>
        </p:spPr>
        <p:txBody>
          <a:bodyPr/>
          <a:lstStyle/>
          <a:p>
            <a:pPr eaLnBrk="1" hangingPunct="1">
              <a:defRPr/>
            </a:pPr>
            <a:r>
              <a:rPr sz="4400" dirty="0" smtClean="0">
                <a:latin typeface="+mn-lt"/>
              </a:rPr>
              <a:t>Please Complete An Evaluation Form</a:t>
            </a:r>
            <a:br>
              <a:rPr sz="4400" dirty="0" smtClean="0">
                <a:latin typeface="+mn-lt"/>
              </a:rPr>
            </a:br>
            <a:r>
              <a:rPr sz="3200" dirty="0" smtClean="0">
                <a:solidFill>
                  <a:schemeClr val="tx2"/>
                </a:solidFill>
                <a:latin typeface="+mn-lt"/>
              </a:rPr>
              <a:t>Your input is important!</a:t>
            </a:r>
            <a:endParaRPr sz="4400" dirty="0">
              <a:solidFill>
                <a:schemeClr val="tx2"/>
              </a:solidFill>
              <a:latin typeface="+mn-lt"/>
            </a:endParaRPr>
          </a:p>
        </p:txBody>
      </p:sp>
      <p:sp>
        <p:nvSpPr>
          <p:cNvPr id="5" name="Text Placeholder 4"/>
          <p:cNvSpPr>
            <a:spLocks noGrp="1"/>
          </p:cNvSpPr>
          <p:nvPr>
            <p:ph type="body" sz="quarter" idx="10"/>
          </p:nvPr>
        </p:nvSpPr>
        <p:spPr>
          <a:xfrm>
            <a:off x="381000" y="1905000"/>
            <a:ext cx="8534400" cy="2724849"/>
          </a:xfrm>
        </p:spPr>
        <p:txBody>
          <a:bodyPr/>
          <a:lstStyle/>
          <a:p>
            <a:pPr eaLnBrk="1" hangingPunct="1">
              <a:spcAft>
                <a:spcPts val="768"/>
              </a:spcAft>
              <a:buFontTx/>
              <a:buNone/>
              <a:defRPr/>
            </a:pPr>
            <a:r>
              <a:rPr lang="en-US" sz="2400" dirty="0" smtClean="0"/>
              <a:t>Multiple ways to access Online Evaluation Forms:</a:t>
            </a:r>
          </a:p>
          <a:p>
            <a:pPr marL="400050" indent="0" eaLnBrk="1" hangingPunct="1">
              <a:buFontTx/>
              <a:buNone/>
              <a:defRPr/>
            </a:pPr>
            <a:r>
              <a:rPr lang="en-US" sz="2400" dirty="0" err="1" smtClean="0"/>
              <a:t>CommNet</a:t>
            </a:r>
            <a:r>
              <a:rPr lang="en-US" sz="2400" dirty="0" smtClean="0"/>
              <a:t> stations located throughout conference venues</a:t>
            </a:r>
          </a:p>
          <a:p>
            <a:pPr marL="400050" indent="0" eaLnBrk="1" hangingPunct="1">
              <a:buFontTx/>
              <a:buNone/>
              <a:defRPr/>
            </a:pPr>
            <a:r>
              <a:rPr lang="en-US" sz="2400" dirty="0" smtClean="0"/>
              <a:t>Via a Windows Mobile device</a:t>
            </a:r>
          </a:p>
          <a:p>
            <a:pPr marL="400050" indent="0" eaLnBrk="1" hangingPunct="1">
              <a:buFontTx/>
              <a:buNone/>
              <a:defRPr/>
            </a:pPr>
            <a:r>
              <a:rPr lang="en-US" sz="2400" dirty="0" smtClean="0"/>
              <a:t>Via the </a:t>
            </a:r>
            <a:r>
              <a:rPr lang="en-US" sz="2400" dirty="0" err="1" smtClean="0"/>
              <a:t>CommNet</a:t>
            </a:r>
            <a:r>
              <a:rPr lang="en-US" sz="2400" dirty="0" smtClean="0"/>
              <a:t> “Julian” offline Windows Mobile evaluation and session scheduling tool</a:t>
            </a:r>
          </a:p>
          <a:p>
            <a:pPr marL="400050" indent="0" eaLnBrk="1" hangingPunct="1">
              <a:buFontTx/>
              <a:buNone/>
              <a:defRPr/>
            </a:pPr>
            <a:r>
              <a:rPr lang="en-US" sz="2400" dirty="0" smtClean="0"/>
              <a:t>From any wired or wireless connection to:</a:t>
            </a:r>
            <a:br>
              <a:rPr lang="en-US" sz="2400" dirty="0" smtClean="0"/>
            </a:br>
            <a:r>
              <a:rPr lang="en-US" sz="2400" dirty="0" smtClean="0">
                <a:hlinkClick r:id="rId3"/>
              </a:rPr>
              <a:t>https://www.MyTechReady.com</a:t>
            </a:r>
            <a:endParaRPr lang="en-US" sz="2400" dirty="0" smtClean="0"/>
          </a:p>
        </p:txBody>
      </p:sp>
      <p:sp>
        <p:nvSpPr>
          <p:cNvPr id="74755" name="TextBox 5"/>
          <p:cNvSpPr txBox="1">
            <a:spLocks noChangeArrowheads="1"/>
          </p:cNvSpPr>
          <p:nvPr/>
        </p:nvSpPr>
        <p:spPr bwMode="auto">
          <a:xfrm>
            <a:off x="381000" y="4953000"/>
            <a:ext cx="8382000" cy="369888"/>
          </a:xfrm>
          <a:prstGeom prst="rect">
            <a:avLst/>
          </a:prstGeom>
          <a:noFill/>
          <a:ln w="9525">
            <a:noFill/>
            <a:miter lim="800000"/>
            <a:headEnd/>
            <a:tailEnd/>
          </a:ln>
        </p:spPr>
        <p:txBody>
          <a:bodyPr>
            <a:spAutoFit/>
          </a:bodyPr>
          <a:lstStyle/>
          <a:p>
            <a:r>
              <a:rPr lang="en-US" dirty="0">
                <a:solidFill>
                  <a:schemeClr val="tx2"/>
                </a:solidFill>
              </a:rPr>
              <a:t>For more information please refer to your Pocket Guide</a:t>
            </a:r>
          </a:p>
        </p:txBody>
      </p:sp>
      <p:sp>
        <p:nvSpPr>
          <p:cNvPr id="7" name="TextBox 6"/>
          <p:cNvSpPr txBox="1"/>
          <p:nvPr/>
        </p:nvSpPr>
        <p:spPr>
          <a:xfrm>
            <a:off x="379535" y="2258669"/>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1.</a:t>
            </a:r>
          </a:p>
        </p:txBody>
      </p:sp>
      <p:sp>
        <p:nvSpPr>
          <p:cNvPr id="8" name="TextBox 7"/>
          <p:cNvSpPr txBox="1"/>
          <p:nvPr/>
        </p:nvSpPr>
        <p:spPr>
          <a:xfrm>
            <a:off x="379535" y="2668660"/>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2.</a:t>
            </a:r>
          </a:p>
        </p:txBody>
      </p:sp>
      <p:pic>
        <p:nvPicPr>
          <p:cNvPr id="10" name="Picture 9" descr="Button copy.png"/>
          <p:cNvPicPr>
            <a:picLocks noChangeAspect="1"/>
          </p:cNvPicPr>
          <p:nvPr/>
        </p:nvPicPr>
        <p:blipFill>
          <a:blip r:embed="rId4"/>
          <a:stretch>
            <a:fillRect/>
          </a:stretch>
        </p:blipFill>
        <p:spPr>
          <a:xfrm>
            <a:off x="7040676" y="5105400"/>
            <a:ext cx="1371487" cy="1371487"/>
          </a:xfrm>
          <a:prstGeom prst="rect">
            <a:avLst/>
          </a:prstGeom>
          <a:effectLst>
            <a:reflection blurRad="6350" stA="50000" endA="300" endPos="38500" dist="50800" dir="5400000" sy="-100000" algn="bl" rotWithShape="0"/>
          </a:effectLst>
        </p:spPr>
      </p:pic>
      <p:sp>
        <p:nvSpPr>
          <p:cNvPr id="2" name="Freeform 6"/>
          <p:cNvSpPr>
            <a:spLocks/>
          </p:cNvSpPr>
          <p:nvPr/>
        </p:nvSpPr>
        <p:spPr bwMode="auto">
          <a:xfrm>
            <a:off x="4572001" y="5338319"/>
            <a:ext cx="2425424" cy="911569"/>
          </a:xfrm>
          <a:custGeom>
            <a:avLst/>
            <a:gdLst/>
            <a:ahLst/>
            <a:cxnLst>
              <a:cxn ang="0">
                <a:pos x="1490" y="274"/>
              </a:cxn>
              <a:cxn ang="0">
                <a:pos x="1122" y="0"/>
              </a:cxn>
              <a:cxn ang="0">
                <a:pos x="1145" y="128"/>
              </a:cxn>
              <a:cxn ang="0">
                <a:pos x="0" y="128"/>
              </a:cxn>
              <a:cxn ang="0">
                <a:pos x="0" y="417"/>
              </a:cxn>
              <a:cxn ang="0">
                <a:pos x="1145" y="417"/>
              </a:cxn>
              <a:cxn ang="0">
                <a:pos x="1122" y="560"/>
              </a:cxn>
              <a:cxn ang="0">
                <a:pos x="1490" y="274"/>
              </a:cxn>
            </a:cxnLst>
            <a:rect l="0" t="0" r="r" b="b"/>
            <a:pathLst>
              <a:path w="1490" h="560">
                <a:moveTo>
                  <a:pt x="1490" y="274"/>
                </a:moveTo>
                <a:lnTo>
                  <a:pt x="1122" y="0"/>
                </a:lnTo>
                <a:lnTo>
                  <a:pt x="1145" y="128"/>
                </a:lnTo>
                <a:lnTo>
                  <a:pt x="0" y="128"/>
                </a:lnTo>
                <a:lnTo>
                  <a:pt x="0" y="417"/>
                </a:lnTo>
                <a:lnTo>
                  <a:pt x="1145" y="417"/>
                </a:lnTo>
                <a:lnTo>
                  <a:pt x="1122" y="560"/>
                </a:lnTo>
                <a:lnTo>
                  <a:pt x="1490" y="27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lIns="182880" anchor="ctr"/>
          <a:lstStyle/>
          <a:p>
            <a:pPr>
              <a:lnSpc>
                <a:spcPct val="90000"/>
              </a:lnSpc>
              <a:defRPr/>
            </a:pPr>
            <a:r>
              <a:rPr lang="en-US" sz="1600" dirty="0" smtClean="0">
                <a:solidFill>
                  <a:schemeClr val="tx1"/>
                </a:solidFill>
              </a:rPr>
              <a:t>Speaker – Click </a:t>
            </a:r>
            <a:r>
              <a:rPr lang="en-US" sz="1600" dirty="0">
                <a:solidFill>
                  <a:schemeClr val="tx1"/>
                </a:solidFill>
              </a:rPr>
              <a:t>Here</a:t>
            </a:r>
            <a:br>
              <a:rPr lang="en-US" sz="1600" dirty="0">
                <a:solidFill>
                  <a:schemeClr val="tx1"/>
                </a:solidFill>
              </a:rPr>
            </a:br>
            <a:r>
              <a:rPr lang="en-US" sz="1600" dirty="0">
                <a:solidFill>
                  <a:schemeClr val="tx1"/>
                </a:solidFill>
              </a:rPr>
              <a:t>to Launch Video</a:t>
            </a:r>
          </a:p>
        </p:txBody>
      </p:sp>
      <p:sp>
        <p:nvSpPr>
          <p:cNvPr id="11" name="TextBox 10"/>
          <p:cNvSpPr txBox="1"/>
          <p:nvPr/>
        </p:nvSpPr>
        <p:spPr>
          <a:xfrm>
            <a:off x="379535" y="3071815"/>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3</a:t>
            </a: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endPar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12" name="TextBox 11"/>
          <p:cNvSpPr txBox="1"/>
          <p:nvPr/>
        </p:nvSpPr>
        <p:spPr>
          <a:xfrm>
            <a:off x="379535" y="3800764"/>
            <a:ext cx="272510" cy="492443"/>
          </a:xfrm>
          <a:prstGeom prst="rect">
            <a:avLst/>
          </a:prstGeom>
          <a:noFill/>
        </p:spPr>
        <p:txBody>
          <a:bodyPr wrap="none" lIns="0" tIns="0" rIns="0" bIns="0">
            <a:spAutoFit/>
          </a:bodyPr>
          <a:lstStyle/>
          <a:p>
            <a:pPr>
              <a:defRPr/>
            </a:pP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4</a:t>
            </a:r>
            <a:r>
              <a:rPr lang="en-US" sz="3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t>
            </a:r>
            <a:endPar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2009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System  vs. User-Centric </a:t>
            </a:r>
            <a:endParaRPr lang="en-US" dirty="0"/>
          </a:p>
        </p:txBody>
      </p:sp>
      <p:sp>
        <p:nvSpPr>
          <p:cNvPr id="3" name="Content Placeholder 2"/>
          <p:cNvSpPr>
            <a:spLocks noGrp="1"/>
          </p:cNvSpPr>
          <p:nvPr>
            <p:ph idx="1"/>
          </p:nvPr>
        </p:nvSpPr>
        <p:spPr/>
        <p:txBody>
          <a:bodyPr/>
          <a:lstStyle/>
          <a:p>
            <a:r>
              <a:rPr lang="en-US" dirty="0" smtClean="0"/>
              <a:t>Session focus will be on new improvements for user-centric</a:t>
            </a:r>
          </a:p>
          <a:p>
            <a:r>
              <a:rPr lang="en-US" dirty="0" smtClean="0"/>
              <a:t>Following are still in the product</a:t>
            </a:r>
          </a:p>
          <a:p>
            <a:pPr lvl="1"/>
            <a:r>
              <a:rPr lang="en-US" dirty="0" smtClean="0"/>
              <a:t>Machine targeting</a:t>
            </a:r>
          </a:p>
          <a:p>
            <a:pPr lvl="1"/>
            <a:r>
              <a:rPr lang="en-US" dirty="0" smtClean="0"/>
              <a:t>Query/Collection targeting</a:t>
            </a:r>
          </a:p>
          <a:p>
            <a:pPr lvl="1"/>
            <a:r>
              <a:rPr lang="en-US" dirty="0" smtClean="0"/>
              <a:t>Non State-based installs</a:t>
            </a:r>
          </a:p>
          <a:p>
            <a:pPr lvl="1"/>
            <a:r>
              <a:rPr lang="en-US" dirty="0" err="1"/>
              <a:t>a</a:t>
            </a:r>
            <a:r>
              <a:rPr lang="en-US" dirty="0" err="1" smtClean="0"/>
              <a:t>.k.a</a:t>
            </a:r>
            <a:r>
              <a:rPr lang="en-US" dirty="0" smtClean="0"/>
              <a:t> - </a:t>
            </a:r>
            <a:r>
              <a:rPr lang="en-US" dirty="0" err="1" smtClean="0"/>
              <a:t>ConfigMgr</a:t>
            </a:r>
            <a:r>
              <a:rPr lang="en-US" dirty="0" smtClean="0"/>
              <a:t> 2007 Software Distribution</a:t>
            </a:r>
          </a:p>
          <a:p>
            <a:pPr lvl="1"/>
            <a:endParaRPr lang="en-US" dirty="0" smtClean="0"/>
          </a:p>
          <a:p>
            <a:pPr lvl="1"/>
            <a:endParaRPr lang="en-US" dirty="0"/>
          </a:p>
        </p:txBody>
      </p:sp>
    </p:spTree>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bwMode="auto">
          <a:xfrm>
            <a:off x="1324302" y="2085201"/>
            <a:ext cx="1524000" cy="1143000"/>
          </a:xfrm>
          <a:prstGeom prst="cloudCallout">
            <a:avLst/>
          </a:prstGeom>
          <a:solidFill>
            <a:schemeClr val="accent3">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14" name="Picture 3" descr="E:\slides\icons\software boxes\box 1a.png"/>
          <p:cNvPicPr>
            <a:picLocks noChangeAspect="1" noChangeArrowheads="1"/>
          </p:cNvPicPr>
          <p:nvPr/>
        </p:nvPicPr>
        <p:blipFill>
          <a:blip r:embed="rId3" cstate="print"/>
          <a:srcRect/>
          <a:stretch>
            <a:fillRect/>
          </a:stretch>
        </p:blipFill>
        <p:spPr bwMode="auto">
          <a:xfrm>
            <a:off x="1933902" y="2466201"/>
            <a:ext cx="570937" cy="606918"/>
          </a:xfrm>
          <a:prstGeom prst="rect">
            <a:avLst/>
          </a:prstGeom>
          <a:noFill/>
        </p:spPr>
      </p:pic>
      <p:sp>
        <p:nvSpPr>
          <p:cNvPr id="2" name="Title 1"/>
          <p:cNvSpPr>
            <a:spLocks noGrp="1"/>
          </p:cNvSpPr>
          <p:nvPr>
            <p:ph type="title"/>
          </p:nvPr>
        </p:nvSpPr>
        <p:spPr>
          <a:xfrm>
            <a:off x="381000" y="228600"/>
            <a:ext cx="8382000" cy="664797"/>
          </a:xfrm>
        </p:spPr>
        <p:txBody>
          <a:bodyPr/>
          <a:lstStyle/>
          <a:p>
            <a:r>
              <a:rPr lang="en-US" dirty="0" smtClean="0"/>
              <a:t>Embracing User Centric</a:t>
            </a:r>
            <a:endParaRPr lang="en-US" dirty="0"/>
          </a:p>
        </p:txBody>
      </p:sp>
      <p:pic>
        <p:nvPicPr>
          <p:cNvPr id="11" name="Picture 13" descr="E:\slides\icons\_XML ICONS\user business man people person.png"/>
          <p:cNvPicPr>
            <a:picLocks noChangeAspect="1" noChangeArrowheads="1"/>
          </p:cNvPicPr>
          <p:nvPr/>
        </p:nvPicPr>
        <p:blipFill>
          <a:blip r:embed="rId4" cstate="print"/>
          <a:srcRect/>
          <a:stretch>
            <a:fillRect/>
          </a:stretch>
        </p:blipFill>
        <p:spPr bwMode="auto">
          <a:xfrm>
            <a:off x="790902" y="3152001"/>
            <a:ext cx="975082" cy="1295400"/>
          </a:xfrm>
          <a:prstGeom prst="rect">
            <a:avLst/>
          </a:prstGeom>
          <a:noFill/>
        </p:spPr>
      </p:pic>
      <p:pic>
        <p:nvPicPr>
          <p:cNvPr id="16" name="Picture 2" descr="\\eventsql\dvd\Online_ART\DVD_ART34\Artwork_Imagery\Icons - Illustrations\_WINDOWS VISTA ICONS\Computer PC desktop.png"/>
          <p:cNvPicPr>
            <a:picLocks noChangeAspect="1" noChangeArrowheads="1"/>
          </p:cNvPicPr>
          <p:nvPr/>
        </p:nvPicPr>
        <p:blipFill>
          <a:blip r:embed="rId5" cstate="print"/>
          <a:srcRect/>
          <a:stretch>
            <a:fillRect/>
          </a:stretch>
        </p:blipFill>
        <p:spPr bwMode="auto">
          <a:xfrm>
            <a:off x="1476702" y="2237601"/>
            <a:ext cx="609600" cy="609600"/>
          </a:xfrm>
          <a:prstGeom prst="rect">
            <a:avLst/>
          </a:prstGeom>
          <a:noFill/>
        </p:spPr>
      </p:pic>
      <p:sp>
        <p:nvSpPr>
          <p:cNvPr id="15" name="Left-Right Arrow 14"/>
          <p:cNvSpPr/>
          <p:nvPr/>
        </p:nvSpPr>
        <p:spPr bwMode="auto">
          <a:xfrm>
            <a:off x="1781502" y="2694801"/>
            <a:ext cx="456749" cy="211470"/>
          </a:xfrm>
          <a:prstGeom prst="leftRightArrow">
            <a:avLst/>
          </a:prstGeom>
          <a:gradFill>
            <a:gsLst>
              <a:gs pos="0">
                <a:schemeClr val="accent6">
                  <a:lumMod val="50000"/>
                </a:schemeClr>
              </a:gs>
              <a:gs pos="80000">
                <a:schemeClr val="accent6"/>
              </a:gs>
              <a:gs pos="100000">
                <a:schemeClr val="accent6"/>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sp>
        <p:nvSpPr>
          <p:cNvPr id="21" name="TextBox 20"/>
          <p:cNvSpPr txBox="1"/>
          <p:nvPr/>
        </p:nvSpPr>
        <p:spPr>
          <a:xfrm>
            <a:off x="257502" y="1600200"/>
            <a:ext cx="3048000" cy="276999"/>
          </a:xfrm>
          <a:prstGeom prst="rect">
            <a:avLst/>
          </a:prstGeom>
          <a:noFill/>
        </p:spPr>
        <p:txBody>
          <a:bodyPr wrap="square" lIns="0" tIns="0" rIns="0" bIns="0" rtlCol="0">
            <a:spAutoFit/>
          </a:bodyPr>
          <a:lstStyle/>
          <a:p>
            <a:pPr algn="ctr"/>
            <a:r>
              <a:rPr lang="en-US" i="1" dirty="0" smtClean="0"/>
              <a:t>Administrator is explicit…</a:t>
            </a:r>
          </a:p>
        </p:txBody>
      </p:sp>
      <p:sp>
        <p:nvSpPr>
          <p:cNvPr id="32" name="TextBox 31"/>
          <p:cNvSpPr txBox="1"/>
          <p:nvPr/>
        </p:nvSpPr>
        <p:spPr>
          <a:xfrm>
            <a:off x="-123498" y="4904601"/>
            <a:ext cx="3048000" cy="276999"/>
          </a:xfrm>
          <a:prstGeom prst="rect">
            <a:avLst/>
          </a:prstGeom>
          <a:noFill/>
        </p:spPr>
        <p:txBody>
          <a:bodyPr wrap="square" lIns="0" tIns="0" rIns="0" bIns="0" rtlCol="0">
            <a:spAutoFit/>
          </a:bodyPr>
          <a:lstStyle/>
          <a:p>
            <a:pPr algn="ctr"/>
            <a:r>
              <a:rPr lang="en-US" dirty="0" err="1" smtClean="0"/>
              <a:t>ConfigMgr</a:t>
            </a:r>
            <a:r>
              <a:rPr lang="en-US" dirty="0" smtClean="0"/>
              <a:t> 2007</a:t>
            </a:r>
          </a:p>
        </p:txBody>
      </p:sp>
      <p:sp>
        <p:nvSpPr>
          <p:cNvPr id="33" name="TextBox 32"/>
          <p:cNvSpPr txBox="1"/>
          <p:nvPr/>
        </p:nvSpPr>
        <p:spPr>
          <a:xfrm>
            <a:off x="4495800" y="5867400"/>
            <a:ext cx="3048000" cy="276999"/>
          </a:xfrm>
          <a:prstGeom prst="rect">
            <a:avLst/>
          </a:prstGeom>
          <a:noFill/>
        </p:spPr>
        <p:txBody>
          <a:bodyPr wrap="square" lIns="0" tIns="0" rIns="0" bIns="0" rtlCol="0">
            <a:spAutoFit/>
          </a:bodyPr>
          <a:lstStyle/>
          <a:p>
            <a:pPr algn="ctr"/>
            <a:r>
              <a:rPr lang="en-US" dirty="0" err="1" smtClean="0"/>
              <a:t>ConfigMgr</a:t>
            </a:r>
            <a:r>
              <a:rPr lang="en-US" dirty="0" smtClean="0"/>
              <a:t> </a:t>
            </a:r>
            <a:r>
              <a:rPr lang="en-US" dirty="0" err="1" smtClean="0"/>
              <a:t>v.Next</a:t>
            </a:r>
            <a:endParaRPr lang="en-US" dirty="0" smtClean="0"/>
          </a:p>
        </p:txBody>
      </p:sp>
      <p:grpSp>
        <p:nvGrpSpPr>
          <p:cNvPr id="30" name="Group 29"/>
          <p:cNvGrpSpPr/>
          <p:nvPr/>
        </p:nvGrpSpPr>
        <p:grpSpPr>
          <a:xfrm>
            <a:off x="6173127" y="1066800"/>
            <a:ext cx="3456975" cy="3685401"/>
            <a:chOff x="6173127" y="1066800"/>
            <a:chExt cx="3456975" cy="3685401"/>
          </a:xfrm>
        </p:grpSpPr>
        <p:pic>
          <p:nvPicPr>
            <p:cNvPr id="13" name="Picture 9" descr="D:\DVD Art\DVD_ART34\Artwork_Imagery\Icons - Illustrations\_WINDOWS VISTA ICONS\Child User children family boy girl.png"/>
            <p:cNvPicPr>
              <a:picLocks noChangeAspect="1" noChangeArrowheads="1"/>
            </p:cNvPicPr>
            <p:nvPr/>
          </p:nvPicPr>
          <p:blipFill>
            <a:blip r:embed="rId6" cstate="print"/>
            <a:srcRect/>
            <a:stretch>
              <a:fillRect/>
            </a:stretch>
          </p:blipFill>
          <p:spPr bwMode="auto">
            <a:xfrm>
              <a:off x="6963102" y="3533001"/>
              <a:ext cx="1011217" cy="1219200"/>
            </a:xfrm>
            <a:prstGeom prst="rect">
              <a:avLst/>
            </a:prstGeom>
            <a:noFill/>
          </p:spPr>
        </p:pic>
        <p:sp>
          <p:nvSpPr>
            <p:cNvPr id="19" name="Cloud Callout 18"/>
            <p:cNvSpPr/>
            <p:nvPr/>
          </p:nvSpPr>
          <p:spPr bwMode="auto">
            <a:xfrm>
              <a:off x="7267902" y="2351901"/>
              <a:ext cx="1524000" cy="1143000"/>
            </a:xfrm>
            <a:prstGeom prst="cloudCallout">
              <a:avLst/>
            </a:prstGeom>
            <a:solidFill>
              <a:schemeClr val="accent3">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18" name="Picture 3" descr="E:\slides\icons\software boxes\box 1a.png"/>
            <p:cNvPicPr>
              <a:picLocks noChangeAspect="1" noChangeArrowheads="1"/>
            </p:cNvPicPr>
            <p:nvPr/>
          </p:nvPicPr>
          <p:blipFill>
            <a:blip r:embed="rId3" cstate="print"/>
            <a:srcRect/>
            <a:stretch>
              <a:fillRect/>
            </a:stretch>
          </p:blipFill>
          <p:spPr bwMode="auto">
            <a:xfrm>
              <a:off x="7725102" y="2732901"/>
              <a:ext cx="570937" cy="606918"/>
            </a:xfrm>
            <a:prstGeom prst="rect">
              <a:avLst/>
            </a:prstGeom>
            <a:noFill/>
          </p:spPr>
        </p:pic>
        <p:sp>
          <p:nvSpPr>
            <p:cNvPr id="22" name="TextBox 21"/>
            <p:cNvSpPr txBox="1"/>
            <p:nvPr/>
          </p:nvSpPr>
          <p:spPr>
            <a:xfrm>
              <a:off x="6173127" y="1066800"/>
              <a:ext cx="3048000" cy="276999"/>
            </a:xfrm>
            <a:prstGeom prst="rect">
              <a:avLst/>
            </a:prstGeom>
            <a:noFill/>
          </p:spPr>
          <p:txBody>
            <a:bodyPr wrap="square" lIns="0" tIns="0" rIns="0" bIns="0" rtlCol="0">
              <a:spAutoFit/>
            </a:bodyPr>
            <a:lstStyle/>
            <a:p>
              <a:pPr algn="ctr"/>
              <a:r>
                <a:rPr lang="en-US" i="1" dirty="0" smtClean="0"/>
                <a:t>End User Participates…</a:t>
              </a:r>
            </a:p>
          </p:txBody>
        </p:sp>
        <p:sp>
          <p:nvSpPr>
            <p:cNvPr id="20" name="TextBox 19"/>
            <p:cNvSpPr txBox="1"/>
            <p:nvPr/>
          </p:nvSpPr>
          <p:spPr>
            <a:xfrm>
              <a:off x="6353502" y="1371600"/>
              <a:ext cx="3276600" cy="830997"/>
            </a:xfrm>
            <a:prstGeom prst="rect">
              <a:avLst/>
            </a:prstGeom>
            <a:noFill/>
          </p:spPr>
          <p:txBody>
            <a:bodyPr wrap="square" lIns="0" tIns="0" rIns="0" bIns="0" rtlCol="0">
              <a:spAutoFit/>
            </a:bodyPr>
            <a:lstStyle/>
            <a:p>
              <a:pPr marL="328869" lvl="1" indent="-115888"/>
              <a:r>
                <a:rPr lang="en-US" dirty="0" smtClean="0"/>
                <a:t>New Features:</a:t>
              </a:r>
            </a:p>
            <a:p>
              <a:pPr marL="328869" lvl="1" indent="-115888">
                <a:buFont typeface="Arial" pitchFamily="34" charset="0"/>
                <a:buChar char="•"/>
              </a:pPr>
              <a:r>
                <a:rPr lang="en-US" dirty="0" smtClean="0"/>
                <a:t>Software Catalog</a:t>
              </a:r>
            </a:p>
            <a:p>
              <a:pPr marL="328869" lvl="1" indent="-115888">
                <a:buFont typeface="Arial" pitchFamily="34" charset="0"/>
                <a:buChar char="•"/>
              </a:pPr>
              <a:r>
                <a:rPr lang="en-US" dirty="0" smtClean="0"/>
                <a:t>User Device Affinity</a:t>
              </a:r>
            </a:p>
          </p:txBody>
        </p:sp>
      </p:grpSp>
      <p:grpSp>
        <p:nvGrpSpPr>
          <p:cNvPr id="29" name="Group 28"/>
          <p:cNvGrpSpPr/>
          <p:nvPr/>
        </p:nvGrpSpPr>
        <p:grpSpPr>
          <a:xfrm>
            <a:off x="2536202" y="2743200"/>
            <a:ext cx="4426900" cy="2885301"/>
            <a:chOff x="2536202" y="2743200"/>
            <a:chExt cx="4426900" cy="2885301"/>
          </a:xfrm>
        </p:grpSpPr>
        <p:grpSp>
          <p:nvGrpSpPr>
            <p:cNvPr id="23" name="Group 15"/>
            <p:cNvGrpSpPr/>
            <p:nvPr/>
          </p:nvGrpSpPr>
          <p:grpSpPr>
            <a:xfrm>
              <a:off x="4524702" y="4180701"/>
              <a:ext cx="1295400" cy="1447800"/>
              <a:chOff x="7391400" y="685800"/>
              <a:chExt cx="1295400" cy="1447800"/>
            </a:xfrm>
          </p:grpSpPr>
          <p:pic>
            <p:nvPicPr>
              <p:cNvPr id="24" name="Picture 23" descr="E:\slides\icons\_XML ICONS\user business man people person.png"/>
              <p:cNvPicPr>
                <a:picLocks noChangeAspect="1" noChangeArrowheads="1"/>
              </p:cNvPicPr>
              <p:nvPr/>
            </p:nvPicPr>
            <p:blipFill>
              <a:blip r:embed="rId7" cstate="print"/>
              <a:srcRect/>
              <a:stretch>
                <a:fillRect/>
              </a:stretch>
            </p:blipFill>
            <p:spPr bwMode="auto">
              <a:xfrm>
                <a:off x="7391400" y="1295400"/>
                <a:ext cx="630936" cy="838200"/>
              </a:xfrm>
              <a:prstGeom prst="rect">
                <a:avLst/>
              </a:prstGeom>
              <a:noFill/>
            </p:spPr>
          </p:pic>
          <p:sp>
            <p:nvSpPr>
              <p:cNvPr id="25" name="Cloud Callout 24"/>
              <p:cNvSpPr/>
              <p:nvPr/>
            </p:nvSpPr>
            <p:spPr bwMode="auto">
              <a:xfrm>
                <a:off x="7620000" y="685800"/>
                <a:ext cx="1066800" cy="609600"/>
              </a:xfrm>
              <a:prstGeom prst="cloudCallout">
                <a:avLst/>
              </a:prstGeom>
              <a:solidFill>
                <a:schemeClr val="accent3">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grpSp>
        <p:pic>
          <p:nvPicPr>
            <p:cNvPr id="28" name="Picture 9" descr="D:\DVD Art\DVD_ART34\Artwork_Imagery\Icons - Illustrations\_WINDOWS VISTA ICONS\Child User children family boy girl.png"/>
            <p:cNvPicPr>
              <a:picLocks noChangeAspect="1" noChangeArrowheads="1"/>
            </p:cNvPicPr>
            <p:nvPr/>
          </p:nvPicPr>
          <p:blipFill>
            <a:blip r:embed="rId6" cstate="print"/>
            <a:srcRect/>
            <a:stretch>
              <a:fillRect/>
            </a:stretch>
          </p:blipFill>
          <p:spPr bwMode="auto">
            <a:xfrm>
              <a:off x="5058102" y="4218801"/>
              <a:ext cx="442407" cy="533400"/>
            </a:xfrm>
            <a:prstGeom prst="rect">
              <a:avLst/>
            </a:prstGeom>
            <a:noFill/>
          </p:spPr>
        </p:pic>
        <p:pic>
          <p:nvPicPr>
            <p:cNvPr id="31" name="Picture 16" descr="D:\DVD Art\DVD_ART34\Artwork_Imagery\Shapes\Arrows\Curved\big green arrow.png"/>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rot="3758732">
              <a:off x="2508587" y="3801129"/>
              <a:ext cx="1694249" cy="1639019"/>
            </a:xfrm>
            <a:prstGeom prst="rect">
              <a:avLst/>
            </a:prstGeom>
            <a:noFill/>
          </p:spPr>
        </p:pic>
        <p:sp>
          <p:nvSpPr>
            <p:cNvPr id="26" name="TextBox 25"/>
            <p:cNvSpPr txBox="1"/>
            <p:nvPr/>
          </p:nvSpPr>
          <p:spPr>
            <a:xfrm>
              <a:off x="3699638" y="3048000"/>
              <a:ext cx="2590800" cy="1107996"/>
            </a:xfrm>
            <a:prstGeom prst="rect">
              <a:avLst/>
            </a:prstGeom>
            <a:noFill/>
          </p:spPr>
          <p:txBody>
            <a:bodyPr wrap="square" lIns="0" tIns="0" rIns="0" bIns="0" rtlCol="0">
              <a:spAutoFit/>
            </a:bodyPr>
            <a:lstStyle/>
            <a:p>
              <a:pPr marL="328869" lvl="1" indent="-115888"/>
              <a:r>
                <a:rPr lang="en-US" dirty="0" smtClean="0"/>
                <a:t>New Features:</a:t>
              </a:r>
            </a:p>
            <a:p>
              <a:pPr marL="328869" lvl="1" indent="-115888">
                <a:buFont typeface="Arial" pitchFamily="34" charset="0"/>
                <a:buChar char="•"/>
              </a:pPr>
              <a:r>
                <a:rPr lang="en-US" dirty="0" smtClean="0"/>
                <a:t>Application Model</a:t>
              </a:r>
            </a:p>
            <a:p>
              <a:pPr marL="328869" lvl="1" indent="-115888">
                <a:buFont typeface="Arial" pitchFamily="34" charset="0"/>
                <a:buChar char="•"/>
              </a:pPr>
              <a:r>
                <a:rPr lang="en-US" dirty="0" smtClean="0"/>
                <a:t>Conditional Delivery Rules</a:t>
              </a:r>
            </a:p>
          </p:txBody>
        </p:sp>
        <p:sp>
          <p:nvSpPr>
            <p:cNvPr id="27" name="TextBox 26"/>
            <p:cNvSpPr txBox="1"/>
            <p:nvPr/>
          </p:nvSpPr>
          <p:spPr>
            <a:xfrm>
              <a:off x="3686502" y="2743200"/>
              <a:ext cx="3276600" cy="276999"/>
            </a:xfrm>
            <a:prstGeom prst="rect">
              <a:avLst/>
            </a:prstGeom>
            <a:noFill/>
          </p:spPr>
          <p:txBody>
            <a:bodyPr wrap="square" lIns="0" tIns="0" rIns="0" bIns="0" rtlCol="0">
              <a:spAutoFit/>
            </a:bodyPr>
            <a:lstStyle/>
            <a:p>
              <a:pPr algn="ctr"/>
              <a:r>
                <a:rPr lang="en-US" i="1" dirty="0" smtClean="0"/>
                <a:t>Administrator defines rules…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a:t>Embracing User Centric</a:t>
            </a:r>
          </a:p>
        </p:txBody>
      </p:sp>
      <p:pic>
        <p:nvPicPr>
          <p:cNvPr id="16" name="Picture 2" descr="\\eventsql\dvd\Online_ART\DVD_ART34\Artwork_Imagery\Icons - Illustrations\_WINDOWS VISTA ICONS\Computer PC desktop.png"/>
          <p:cNvPicPr>
            <a:picLocks noChangeAspect="1" noChangeArrowheads="1"/>
          </p:cNvPicPr>
          <p:nvPr/>
        </p:nvPicPr>
        <p:blipFill>
          <a:blip r:embed="rId3" cstate="print"/>
          <a:srcRect/>
          <a:stretch>
            <a:fillRect/>
          </a:stretch>
        </p:blipFill>
        <p:spPr bwMode="auto">
          <a:xfrm>
            <a:off x="1600200" y="3124200"/>
            <a:ext cx="609600" cy="609600"/>
          </a:xfrm>
          <a:prstGeom prst="rect">
            <a:avLst/>
          </a:prstGeom>
          <a:noFill/>
        </p:spPr>
      </p:pic>
      <p:sp>
        <p:nvSpPr>
          <p:cNvPr id="21" name="TextBox 20"/>
          <p:cNvSpPr txBox="1"/>
          <p:nvPr/>
        </p:nvSpPr>
        <p:spPr>
          <a:xfrm>
            <a:off x="381000" y="2133600"/>
            <a:ext cx="3048000" cy="276999"/>
          </a:xfrm>
          <a:prstGeom prst="rect">
            <a:avLst/>
          </a:prstGeom>
          <a:noFill/>
        </p:spPr>
        <p:txBody>
          <a:bodyPr wrap="square" lIns="0" tIns="0" rIns="0" bIns="0" rtlCol="0">
            <a:spAutoFit/>
          </a:bodyPr>
          <a:lstStyle/>
          <a:p>
            <a:pPr algn="ctr"/>
            <a:r>
              <a:rPr lang="en-US" i="1" dirty="0" smtClean="0"/>
              <a:t>Run once and done…</a:t>
            </a:r>
          </a:p>
        </p:txBody>
      </p:sp>
      <p:sp>
        <p:nvSpPr>
          <p:cNvPr id="32" name="TextBox 31"/>
          <p:cNvSpPr txBox="1"/>
          <p:nvPr/>
        </p:nvSpPr>
        <p:spPr>
          <a:xfrm>
            <a:off x="457200" y="5791200"/>
            <a:ext cx="3048000" cy="276999"/>
          </a:xfrm>
          <a:prstGeom prst="rect">
            <a:avLst/>
          </a:prstGeom>
          <a:noFill/>
        </p:spPr>
        <p:txBody>
          <a:bodyPr wrap="square" lIns="0" tIns="0" rIns="0" bIns="0" rtlCol="0">
            <a:spAutoFit/>
          </a:bodyPr>
          <a:lstStyle/>
          <a:p>
            <a:pPr algn="ctr"/>
            <a:r>
              <a:rPr lang="en-US" dirty="0" err="1" smtClean="0"/>
              <a:t>ConfigMgr</a:t>
            </a:r>
            <a:r>
              <a:rPr lang="en-US" dirty="0" smtClean="0"/>
              <a:t> 2007</a:t>
            </a:r>
          </a:p>
        </p:txBody>
      </p:sp>
      <p:pic>
        <p:nvPicPr>
          <p:cNvPr id="2050" name="Picture 2" descr="\\eventsql\dvd\Online_ART\DVD_ART36\Artwork_Imagery\Icons - Illustrations\_ SUPER VISTA STYLE\checkered flag winner win.png"/>
          <p:cNvPicPr>
            <a:picLocks noChangeAspect="1" noChangeArrowheads="1"/>
          </p:cNvPicPr>
          <p:nvPr/>
        </p:nvPicPr>
        <p:blipFill>
          <a:blip r:embed="rId4"/>
          <a:srcRect/>
          <a:stretch>
            <a:fillRect/>
          </a:stretch>
        </p:blipFill>
        <p:spPr bwMode="auto">
          <a:xfrm>
            <a:off x="1371600" y="3886200"/>
            <a:ext cx="838200" cy="838200"/>
          </a:xfrm>
          <a:prstGeom prst="rect">
            <a:avLst/>
          </a:prstGeom>
          <a:noFill/>
        </p:spPr>
      </p:pic>
      <p:pic>
        <p:nvPicPr>
          <p:cNvPr id="14" name="Picture 3" descr="E:\slides\icons\software boxes\box 1a.png"/>
          <p:cNvPicPr>
            <a:picLocks noChangeAspect="1" noChangeArrowheads="1"/>
          </p:cNvPicPr>
          <p:nvPr/>
        </p:nvPicPr>
        <p:blipFill>
          <a:blip r:embed="rId5" cstate="print"/>
          <a:srcRect/>
          <a:stretch>
            <a:fillRect/>
          </a:stretch>
        </p:blipFill>
        <p:spPr bwMode="auto">
          <a:xfrm>
            <a:off x="1905000" y="3429000"/>
            <a:ext cx="570937" cy="606918"/>
          </a:xfrm>
          <a:prstGeom prst="rect">
            <a:avLst/>
          </a:prstGeom>
          <a:noFill/>
        </p:spPr>
      </p:pic>
      <p:grpSp>
        <p:nvGrpSpPr>
          <p:cNvPr id="46" name="Group 45"/>
          <p:cNvGrpSpPr/>
          <p:nvPr/>
        </p:nvGrpSpPr>
        <p:grpSpPr>
          <a:xfrm>
            <a:off x="5029200" y="1066800"/>
            <a:ext cx="3810000" cy="3614450"/>
            <a:chOff x="5029200" y="1066800"/>
            <a:chExt cx="3810000" cy="3614450"/>
          </a:xfrm>
        </p:grpSpPr>
        <p:pic>
          <p:nvPicPr>
            <p:cNvPr id="30" name="Picture 49" descr="D:\DVD Art\DVD_ART34\Artwork_Imagery\Hardware Photos\OEM HW\Windows Mobile devices (cell phone, pda)\Smartphone cell phones\HTC S620 Smartphone.png"/>
            <p:cNvPicPr>
              <a:picLocks noChangeAspect="1" noChangeArrowheads="1"/>
            </p:cNvPicPr>
            <p:nvPr/>
          </p:nvPicPr>
          <p:blipFill>
            <a:blip r:embed="rId6" cstate="print"/>
            <a:srcRect/>
            <a:stretch>
              <a:fillRect/>
            </a:stretch>
          </p:blipFill>
          <p:spPr bwMode="auto">
            <a:xfrm>
              <a:off x="7391400" y="3886200"/>
              <a:ext cx="447675" cy="795050"/>
            </a:xfrm>
            <a:prstGeom prst="rect">
              <a:avLst/>
            </a:prstGeom>
            <a:noFill/>
          </p:spPr>
        </p:pic>
        <p:pic>
          <p:nvPicPr>
            <p:cNvPr id="37" name="Picture 37" descr="D:\DVD Art\DVD_ART34\Logos\Microsoft Office 2007 - all products\Outlook 2007\Office Outlook 2007 Product Icon.png"/>
            <p:cNvPicPr>
              <a:picLocks noChangeAspect="1" noChangeArrowheads="1"/>
            </p:cNvPicPr>
            <p:nvPr/>
          </p:nvPicPr>
          <p:blipFill>
            <a:blip r:embed="rId7" cstate="print"/>
            <a:srcRect/>
            <a:stretch>
              <a:fillRect/>
            </a:stretch>
          </p:blipFill>
          <p:spPr bwMode="auto">
            <a:xfrm>
              <a:off x="7848600" y="2286000"/>
              <a:ext cx="163161" cy="152400"/>
            </a:xfrm>
            <a:prstGeom prst="rect">
              <a:avLst/>
            </a:prstGeom>
            <a:noFill/>
          </p:spPr>
        </p:pic>
        <p:grpSp>
          <p:nvGrpSpPr>
            <p:cNvPr id="45" name="Group 44"/>
            <p:cNvGrpSpPr/>
            <p:nvPr/>
          </p:nvGrpSpPr>
          <p:grpSpPr>
            <a:xfrm>
              <a:off x="5029200" y="1066800"/>
              <a:ext cx="3810000" cy="3264196"/>
              <a:chOff x="5029200" y="1066800"/>
              <a:chExt cx="3810000" cy="3264196"/>
            </a:xfrm>
          </p:grpSpPr>
          <p:sp>
            <p:nvSpPr>
              <p:cNvPr id="22" name="TextBox 21"/>
              <p:cNvSpPr txBox="1"/>
              <p:nvPr/>
            </p:nvSpPr>
            <p:spPr>
              <a:xfrm>
                <a:off x="5029200" y="1066800"/>
                <a:ext cx="3810000" cy="276999"/>
              </a:xfrm>
              <a:prstGeom prst="rect">
                <a:avLst/>
              </a:prstGeom>
              <a:noFill/>
            </p:spPr>
            <p:txBody>
              <a:bodyPr wrap="square" lIns="0" tIns="0" rIns="0" bIns="0" rtlCol="0">
                <a:spAutoFit/>
              </a:bodyPr>
              <a:lstStyle/>
              <a:p>
                <a:pPr algn="ctr"/>
                <a:r>
                  <a:rPr lang="en-US" i="1" dirty="0" smtClean="0"/>
                  <a:t>User-to-Application Relationship…</a:t>
                </a:r>
              </a:p>
            </p:txBody>
          </p:sp>
          <p:pic>
            <p:nvPicPr>
              <p:cNvPr id="27" name="Picture 22" descr="D:\DVD Art\DVD_ART34\Artwork_Imagery\Icons - Illustrations\_Other Hardware icons\laptops notebook istock.png"/>
              <p:cNvPicPr>
                <a:picLocks noChangeAspect="1" noChangeArrowheads="1"/>
              </p:cNvPicPr>
              <p:nvPr/>
            </p:nvPicPr>
            <p:blipFill>
              <a:blip r:embed="rId8" cstate="print"/>
              <a:srcRect/>
              <a:stretch>
                <a:fillRect/>
              </a:stretch>
            </p:blipFill>
            <p:spPr bwMode="auto">
              <a:xfrm flipH="1">
                <a:off x="6934200" y="2209800"/>
                <a:ext cx="1012778" cy="946987"/>
              </a:xfrm>
              <a:prstGeom prst="rect">
                <a:avLst/>
              </a:prstGeom>
              <a:noFill/>
            </p:spPr>
          </p:pic>
          <p:pic>
            <p:nvPicPr>
              <p:cNvPr id="29" name="Picture 17" descr="C:\Users\jeffwe\Pictures\13343_Simplified_Windows_Vista_Deployment_F.png"/>
              <p:cNvPicPr>
                <a:picLocks noChangeAspect="1" noChangeArrowheads="1"/>
              </p:cNvPicPr>
              <p:nvPr/>
            </p:nvPicPr>
            <p:blipFill>
              <a:blip r:embed="rId9" cstate="print"/>
              <a:srcRect/>
              <a:stretch>
                <a:fillRect/>
              </a:stretch>
            </p:blipFill>
            <p:spPr bwMode="auto">
              <a:xfrm>
                <a:off x="7239000" y="2971800"/>
                <a:ext cx="838200" cy="838200"/>
              </a:xfrm>
              <a:prstGeom prst="rect">
                <a:avLst/>
              </a:prstGeom>
              <a:noFill/>
            </p:spPr>
          </p:pic>
          <p:pic>
            <p:nvPicPr>
              <p:cNvPr id="34" name="Picture 16" descr="D:\DVD Art\DVD_ART34\Artwork_Imagery\Shapes\Arrows\Curved\big green arrow.png"/>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rot="723281">
                <a:off x="6170216" y="2515721"/>
                <a:ext cx="824693" cy="797809"/>
              </a:xfrm>
              <a:prstGeom prst="rect">
                <a:avLst/>
              </a:prstGeom>
              <a:noFill/>
            </p:spPr>
          </p:pic>
          <p:pic>
            <p:nvPicPr>
              <p:cNvPr id="35" name="Picture 16" descr="D:\DVD Art\DVD_ART34\Artwork_Imagery\Shapes\Arrows\Curved\big green arrow.png"/>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rot="3461689">
                <a:off x="6271763" y="3519745"/>
                <a:ext cx="824693" cy="797809"/>
              </a:xfrm>
              <a:prstGeom prst="rect">
                <a:avLst/>
              </a:prstGeom>
              <a:noFill/>
            </p:spPr>
          </p:pic>
          <p:pic>
            <p:nvPicPr>
              <p:cNvPr id="36" name="Picture 16" descr="D:\DVD Art\DVD_ART34\Artwork_Imagery\Shapes\Arrows\Curved\big green arrow.png"/>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rot="1827653">
                <a:off x="6317511" y="2973380"/>
                <a:ext cx="824693" cy="797809"/>
              </a:xfrm>
              <a:prstGeom prst="rect">
                <a:avLst/>
              </a:prstGeom>
              <a:noFill/>
            </p:spPr>
          </p:pic>
          <p:pic>
            <p:nvPicPr>
              <p:cNvPr id="38" name="Picture 37" descr="D:\DVD Art\DVD_ART34\Logos\Microsoft Office 2007 - all products\Outlook 2007\Office Outlook 2007 Product Icon.png"/>
              <p:cNvPicPr>
                <a:picLocks noChangeAspect="1" noChangeArrowheads="1"/>
              </p:cNvPicPr>
              <p:nvPr/>
            </p:nvPicPr>
            <p:blipFill>
              <a:blip r:embed="rId7" cstate="print"/>
              <a:srcRect/>
              <a:stretch>
                <a:fillRect/>
              </a:stretch>
            </p:blipFill>
            <p:spPr bwMode="auto">
              <a:xfrm>
                <a:off x="7620000" y="3429000"/>
                <a:ext cx="163161" cy="152400"/>
              </a:xfrm>
              <a:prstGeom prst="rect">
                <a:avLst/>
              </a:prstGeom>
              <a:noFill/>
            </p:spPr>
          </p:pic>
          <p:pic>
            <p:nvPicPr>
              <p:cNvPr id="39" name="Picture 37" descr="D:\DVD Art\DVD_ART34\Logos\Microsoft Office 2007 - all products\Outlook 2007\Office Outlook 2007 Product Icon.png"/>
              <p:cNvPicPr>
                <a:picLocks noChangeAspect="1" noChangeArrowheads="1"/>
              </p:cNvPicPr>
              <p:nvPr/>
            </p:nvPicPr>
            <p:blipFill>
              <a:blip r:embed="rId7" cstate="print"/>
              <a:srcRect/>
              <a:stretch>
                <a:fillRect/>
              </a:stretch>
            </p:blipFill>
            <p:spPr bwMode="auto">
              <a:xfrm>
                <a:off x="7848600" y="3352800"/>
                <a:ext cx="163161" cy="152400"/>
              </a:xfrm>
              <a:prstGeom prst="rect">
                <a:avLst/>
              </a:prstGeom>
              <a:noFill/>
            </p:spPr>
          </p:pic>
          <p:pic>
            <p:nvPicPr>
              <p:cNvPr id="40" name="Picture 37" descr="D:\DVD Art\DVD_ART34\Logos\Microsoft Office 2007 - all products\Outlook 2007\Office Outlook 2007 Product Icon.png"/>
              <p:cNvPicPr>
                <a:picLocks noChangeAspect="1" noChangeArrowheads="1"/>
              </p:cNvPicPr>
              <p:nvPr/>
            </p:nvPicPr>
            <p:blipFill>
              <a:blip r:embed="rId7" cstate="print"/>
              <a:srcRect/>
              <a:stretch>
                <a:fillRect/>
              </a:stretch>
            </p:blipFill>
            <p:spPr bwMode="auto">
              <a:xfrm>
                <a:off x="7620000" y="4038600"/>
                <a:ext cx="163161" cy="152400"/>
              </a:xfrm>
              <a:prstGeom prst="rect">
                <a:avLst/>
              </a:prstGeom>
              <a:noFill/>
            </p:spPr>
          </p:pic>
          <p:sp>
            <p:nvSpPr>
              <p:cNvPr id="42" name="TextBox 41"/>
              <p:cNvSpPr txBox="1"/>
              <p:nvPr/>
            </p:nvSpPr>
            <p:spPr>
              <a:xfrm>
                <a:off x="5029200" y="1371600"/>
                <a:ext cx="3276600" cy="830997"/>
              </a:xfrm>
              <a:prstGeom prst="rect">
                <a:avLst/>
              </a:prstGeom>
              <a:noFill/>
            </p:spPr>
            <p:txBody>
              <a:bodyPr wrap="square" lIns="0" tIns="0" rIns="0" bIns="0" rtlCol="0">
                <a:spAutoFit/>
              </a:bodyPr>
              <a:lstStyle/>
              <a:p>
                <a:pPr marL="328869" lvl="1" indent="-115888"/>
                <a:r>
                  <a:rPr lang="en-US" dirty="0" smtClean="0"/>
                  <a:t>New Features:</a:t>
                </a:r>
              </a:p>
              <a:p>
                <a:pPr marL="328869" lvl="1" indent="-115888">
                  <a:buFont typeface="Arial" pitchFamily="34" charset="0"/>
                  <a:buChar char="•"/>
                </a:pPr>
                <a:r>
                  <a:rPr lang="en-US" dirty="0" smtClean="0"/>
                  <a:t>Application Model</a:t>
                </a:r>
              </a:p>
              <a:p>
                <a:pPr marL="328869" lvl="1" indent="-115888">
                  <a:buFont typeface="Arial" pitchFamily="34" charset="0"/>
                  <a:buChar char="•"/>
                </a:pPr>
                <a:r>
                  <a:rPr lang="en-US" dirty="0" smtClean="0"/>
                  <a:t>User Device Affinity</a:t>
                </a:r>
              </a:p>
            </p:txBody>
          </p:sp>
        </p:grpSp>
      </p:grpSp>
      <p:pic>
        <p:nvPicPr>
          <p:cNvPr id="43" name="Picture 13" descr="E:\slides\icons\_XML ICONS\user business man people person.png"/>
          <p:cNvPicPr>
            <a:picLocks noChangeAspect="1" noChangeArrowheads="1"/>
          </p:cNvPicPr>
          <p:nvPr/>
        </p:nvPicPr>
        <p:blipFill>
          <a:blip r:embed="rId11" cstate="print"/>
          <a:srcRect/>
          <a:stretch>
            <a:fillRect/>
          </a:stretch>
        </p:blipFill>
        <p:spPr bwMode="auto">
          <a:xfrm>
            <a:off x="762000" y="2590800"/>
            <a:ext cx="688293" cy="914400"/>
          </a:xfrm>
          <a:prstGeom prst="rect">
            <a:avLst/>
          </a:prstGeom>
          <a:noFill/>
        </p:spPr>
      </p:pic>
      <p:grpSp>
        <p:nvGrpSpPr>
          <p:cNvPr id="28" name="Group 27"/>
          <p:cNvGrpSpPr/>
          <p:nvPr/>
        </p:nvGrpSpPr>
        <p:grpSpPr>
          <a:xfrm>
            <a:off x="3137092" y="2698266"/>
            <a:ext cx="4940108" cy="3369933"/>
            <a:chOff x="3137092" y="2698266"/>
            <a:chExt cx="4940108" cy="3369933"/>
          </a:xfrm>
        </p:grpSpPr>
        <p:pic>
          <p:nvPicPr>
            <p:cNvPr id="31" name="Picture 16" descr="D:\DVD Art\DVD_ART34\Artwork_Imagery\Shapes\Arrows\Curved\big green arrow.png"/>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rot="1737481">
              <a:off x="3137092" y="2698266"/>
              <a:ext cx="1850488" cy="1790165"/>
            </a:xfrm>
            <a:prstGeom prst="rect">
              <a:avLst/>
            </a:prstGeom>
            <a:noFill/>
          </p:spPr>
        </p:pic>
        <p:sp>
          <p:nvSpPr>
            <p:cNvPr id="33" name="TextBox 32"/>
            <p:cNvSpPr txBox="1"/>
            <p:nvPr/>
          </p:nvSpPr>
          <p:spPr>
            <a:xfrm>
              <a:off x="5029200" y="5791200"/>
              <a:ext cx="3048000" cy="276999"/>
            </a:xfrm>
            <a:prstGeom prst="rect">
              <a:avLst/>
            </a:prstGeom>
            <a:noFill/>
          </p:spPr>
          <p:txBody>
            <a:bodyPr wrap="square" lIns="0" tIns="0" rIns="0" bIns="0" rtlCol="0">
              <a:spAutoFit/>
            </a:bodyPr>
            <a:lstStyle/>
            <a:p>
              <a:pPr algn="ctr"/>
              <a:r>
                <a:rPr lang="en-US" dirty="0" err="1" smtClean="0"/>
                <a:t>ConfigMgr</a:t>
              </a:r>
              <a:r>
                <a:rPr lang="en-US" dirty="0" smtClean="0"/>
                <a:t> </a:t>
              </a:r>
              <a:r>
                <a:rPr lang="en-US" dirty="0" err="1" smtClean="0"/>
                <a:t>v.Next</a:t>
              </a:r>
              <a:endParaRPr lang="en-US" dirty="0" smtClean="0"/>
            </a:p>
          </p:txBody>
        </p:sp>
        <p:pic>
          <p:nvPicPr>
            <p:cNvPr id="23" name="Picture 2" descr="\\eventsql\dvd\Online_ART\DVD_ART36\Artwork_Imagery\Icons - Illustrations\Time\clock illustration icon.png"/>
            <p:cNvPicPr>
              <a:picLocks noChangeAspect="1" noChangeArrowheads="1"/>
            </p:cNvPicPr>
            <p:nvPr/>
          </p:nvPicPr>
          <p:blipFill>
            <a:blip r:embed="rId12"/>
            <a:srcRect/>
            <a:stretch>
              <a:fillRect/>
            </a:stretch>
          </p:blipFill>
          <p:spPr bwMode="auto">
            <a:xfrm>
              <a:off x="5105400" y="3657600"/>
              <a:ext cx="962723" cy="1047750"/>
            </a:xfrm>
            <a:prstGeom prst="rect">
              <a:avLst/>
            </a:prstGeom>
            <a:noFill/>
          </p:spPr>
        </p:pic>
        <p:pic>
          <p:nvPicPr>
            <p:cNvPr id="26" name="Picture 9" descr="D:\DVD Art\DVD_ART34\Artwork_Imagery\Icons - Illustrations\_WINDOWS VISTA ICONS\Child User children family boy girl.png"/>
            <p:cNvPicPr>
              <a:picLocks noChangeAspect="1" noChangeArrowheads="1"/>
            </p:cNvPicPr>
            <p:nvPr/>
          </p:nvPicPr>
          <p:blipFill>
            <a:blip r:embed="rId13" cstate="print"/>
            <a:srcRect/>
            <a:stretch>
              <a:fillRect/>
            </a:stretch>
          </p:blipFill>
          <p:spPr bwMode="auto">
            <a:xfrm>
              <a:off x="5562600" y="2971800"/>
              <a:ext cx="685800" cy="826853"/>
            </a:xfrm>
            <a:prstGeom prst="rect">
              <a:avLst/>
            </a:prstGeom>
            <a:noFill/>
          </p:spPr>
        </p:pic>
        <p:sp>
          <p:nvSpPr>
            <p:cNvPr id="41" name="TextBox 40"/>
            <p:cNvSpPr txBox="1"/>
            <p:nvPr/>
          </p:nvSpPr>
          <p:spPr>
            <a:xfrm>
              <a:off x="3888830" y="4724400"/>
              <a:ext cx="3810000" cy="276999"/>
            </a:xfrm>
            <a:prstGeom prst="rect">
              <a:avLst/>
            </a:prstGeom>
            <a:noFill/>
          </p:spPr>
          <p:txBody>
            <a:bodyPr wrap="square" lIns="0" tIns="0" rIns="0" bIns="0" rtlCol="0">
              <a:spAutoFit/>
            </a:bodyPr>
            <a:lstStyle/>
            <a:p>
              <a:pPr algn="ctr"/>
              <a:r>
                <a:rPr lang="en-US" i="1" dirty="0" smtClean="0"/>
                <a:t>Continual Re-evaluation…</a:t>
              </a:r>
            </a:p>
          </p:txBody>
        </p:sp>
        <p:sp>
          <p:nvSpPr>
            <p:cNvPr id="44" name="TextBox 43"/>
            <p:cNvSpPr txBox="1"/>
            <p:nvPr/>
          </p:nvSpPr>
          <p:spPr>
            <a:xfrm>
              <a:off x="4322374" y="5001399"/>
              <a:ext cx="3276600" cy="553998"/>
            </a:xfrm>
            <a:prstGeom prst="rect">
              <a:avLst/>
            </a:prstGeom>
            <a:noFill/>
          </p:spPr>
          <p:txBody>
            <a:bodyPr wrap="square" lIns="0" tIns="0" rIns="0" bIns="0" rtlCol="0">
              <a:spAutoFit/>
            </a:bodyPr>
            <a:lstStyle/>
            <a:p>
              <a:pPr marL="328869" lvl="1" indent="-115888"/>
              <a:r>
                <a:rPr lang="en-US" dirty="0" smtClean="0"/>
                <a:t>New Features:</a:t>
              </a:r>
            </a:p>
            <a:p>
              <a:pPr marL="328869" lvl="1" indent="-115888">
                <a:buFont typeface="Arial" pitchFamily="34" charset="0"/>
                <a:buChar char="•"/>
              </a:pPr>
              <a:r>
                <a:rPr lang="en-US" dirty="0" smtClean="0"/>
                <a:t>Conditional Delivery Rules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228600" y="990600"/>
            <a:ext cx="5562600" cy="1592282"/>
            <a:chOff x="228600" y="990600"/>
            <a:chExt cx="5562600" cy="1592282"/>
          </a:xfrm>
        </p:grpSpPr>
        <p:pic>
          <p:nvPicPr>
            <p:cNvPr id="1027" name="Picture 3" descr="E:\slides\icons\software boxes\box 1a.png"/>
            <p:cNvPicPr>
              <a:picLocks noChangeAspect="1" noChangeArrowheads="1"/>
            </p:cNvPicPr>
            <p:nvPr/>
          </p:nvPicPr>
          <p:blipFill>
            <a:blip r:embed="rId3" cstate="print"/>
            <a:srcRect/>
            <a:stretch>
              <a:fillRect/>
            </a:stretch>
          </p:blipFill>
          <p:spPr bwMode="auto">
            <a:xfrm>
              <a:off x="228600" y="1371600"/>
              <a:ext cx="871189" cy="1000125"/>
            </a:xfrm>
            <a:prstGeom prst="rect">
              <a:avLst/>
            </a:prstGeom>
            <a:noFill/>
          </p:spPr>
        </p:pic>
        <p:sp>
          <p:nvSpPr>
            <p:cNvPr id="5" name="TextBox 4"/>
            <p:cNvSpPr txBox="1"/>
            <p:nvPr/>
          </p:nvSpPr>
          <p:spPr>
            <a:xfrm>
              <a:off x="1219201" y="1259443"/>
              <a:ext cx="4571999" cy="1323439"/>
            </a:xfrm>
            <a:prstGeom prst="rect">
              <a:avLst/>
            </a:prstGeom>
            <a:noFill/>
          </p:spPr>
          <p:txBody>
            <a:bodyPr wrap="square" rtlCol="0">
              <a:spAutoFit/>
            </a:bodyPr>
            <a:lstStyle/>
            <a:p>
              <a:pPr marL="285750" indent="-285750">
                <a:buFont typeface="Arial" pitchFamily="34" charset="0"/>
                <a:buChar char="•"/>
                <a:tabLst>
                  <a:tab pos="119063" algn="l"/>
                </a:tabLst>
              </a:pPr>
              <a:r>
                <a:rPr lang="en-US" sz="1600" dirty="0" smtClean="0"/>
                <a:t>Admin and end user metadata about the application</a:t>
              </a:r>
            </a:p>
            <a:p>
              <a:pPr marL="285750" indent="-285750">
                <a:buFont typeface="Arial" pitchFamily="34" charset="0"/>
                <a:buChar char="•"/>
                <a:tabLst>
                  <a:tab pos="119063" algn="l"/>
                </a:tabLst>
              </a:pPr>
              <a:r>
                <a:rPr lang="en-US" sz="1600" dirty="0" smtClean="0"/>
                <a:t>End user data used in web portal</a:t>
              </a:r>
            </a:p>
            <a:p>
              <a:pPr marL="285750" lvl="1" indent="-285750">
                <a:buFont typeface="Arial" pitchFamily="34" charset="0"/>
                <a:buChar char="•"/>
                <a:tabLst>
                  <a:tab pos="119063" algn="l"/>
                </a:tabLst>
              </a:pPr>
              <a:r>
                <a:rPr lang="en-US" sz="1600" dirty="0" smtClean="0"/>
                <a:t>You deploy the application</a:t>
              </a:r>
            </a:p>
            <a:p>
              <a:pPr marL="285750" lvl="1" indent="-285750">
                <a:buFont typeface="Arial" pitchFamily="34" charset="0"/>
                <a:buChar char="•"/>
                <a:tabLst>
                  <a:tab pos="119063" algn="l"/>
                </a:tabLst>
              </a:pPr>
              <a:r>
                <a:rPr lang="en-US" sz="1600" dirty="0" smtClean="0"/>
                <a:t>Contains  1 or more Deployment Types</a:t>
              </a:r>
            </a:p>
          </p:txBody>
        </p:sp>
        <p:sp>
          <p:nvSpPr>
            <p:cNvPr id="12" name="TextBox 11"/>
            <p:cNvSpPr txBox="1"/>
            <p:nvPr/>
          </p:nvSpPr>
          <p:spPr>
            <a:xfrm>
              <a:off x="1219200" y="990600"/>
              <a:ext cx="1245021" cy="369332"/>
            </a:xfrm>
            <a:prstGeom prst="rect">
              <a:avLst/>
            </a:prstGeom>
            <a:noFill/>
          </p:spPr>
          <p:txBody>
            <a:bodyPr wrap="none" rtlCol="0">
              <a:spAutoFit/>
            </a:bodyPr>
            <a:lstStyle/>
            <a:p>
              <a:r>
                <a:rPr lang="en-US" dirty="0" smtClean="0"/>
                <a:t>Application</a:t>
              </a:r>
            </a:p>
          </p:txBody>
        </p:sp>
      </p:grpSp>
      <p:sp>
        <p:nvSpPr>
          <p:cNvPr id="33" name="Title 26"/>
          <p:cNvSpPr>
            <a:spLocks noGrp="1"/>
          </p:cNvSpPr>
          <p:nvPr>
            <p:ph type="title"/>
          </p:nvPr>
        </p:nvSpPr>
        <p:spPr>
          <a:xfrm>
            <a:off x="381000" y="230188"/>
            <a:ext cx="8382000" cy="498598"/>
          </a:xfrm>
        </p:spPr>
        <p:txBody>
          <a:bodyPr/>
          <a:lstStyle/>
          <a:p>
            <a:r>
              <a:rPr lang="en-US" sz="3600" dirty="0" smtClean="0"/>
              <a:t>How We Accomplish This</a:t>
            </a:r>
            <a:endParaRPr lang="en-US" sz="3600" dirty="0"/>
          </a:p>
        </p:txBody>
      </p:sp>
      <p:grpSp>
        <p:nvGrpSpPr>
          <p:cNvPr id="3" name="Group 37"/>
          <p:cNvGrpSpPr/>
          <p:nvPr/>
        </p:nvGrpSpPr>
        <p:grpSpPr>
          <a:xfrm>
            <a:off x="152400" y="2819400"/>
            <a:ext cx="7835576" cy="3399095"/>
            <a:chOff x="152400" y="3276600"/>
            <a:chExt cx="7835576" cy="3399095"/>
          </a:xfrm>
        </p:grpSpPr>
        <p:pic>
          <p:nvPicPr>
            <p:cNvPr id="1031" name="Picture 7" descr="C:\Users\williama.NTDEV\AppData\Local\Microsoft\Windows\Temporary Internet Files\Content.IE5\6EV0NYLH\MCj04039910000[1].wmf"/>
            <p:cNvPicPr>
              <a:picLocks noChangeAspect="1" noChangeArrowheads="1"/>
            </p:cNvPicPr>
            <p:nvPr/>
          </p:nvPicPr>
          <p:blipFill>
            <a:blip r:embed="rId4" cstate="print"/>
            <a:srcRect/>
            <a:stretch>
              <a:fillRect/>
            </a:stretch>
          </p:blipFill>
          <p:spPr bwMode="auto">
            <a:xfrm>
              <a:off x="152400" y="3276600"/>
              <a:ext cx="1073150" cy="1073150"/>
            </a:xfrm>
            <a:prstGeom prst="rect">
              <a:avLst/>
            </a:prstGeom>
            <a:noFill/>
          </p:spPr>
        </p:pic>
        <p:sp>
          <p:nvSpPr>
            <p:cNvPr id="10" name="TextBox 9"/>
            <p:cNvSpPr txBox="1"/>
            <p:nvPr/>
          </p:nvSpPr>
          <p:spPr>
            <a:xfrm>
              <a:off x="1219200" y="4121150"/>
              <a:ext cx="6768776" cy="2554545"/>
            </a:xfrm>
            <a:prstGeom prst="rect">
              <a:avLst/>
            </a:prstGeom>
            <a:noFill/>
          </p:spPr>
          <p:txBody>
            <a:bodyPr wrap="none" rtlCol="0">
              <a:spAutoFit/>
            </a:bodyPr>
            <a:lstStyle/>
            <a:p>
              <a:pPr marL="109538" indent="-109538"/>
              <a:r>
                <a:rPr lang="en-US" sz="1600" dirty="0" smtClean="0"/>
                <a:t>What’s new/different?</a:t>
              </a:r>
            </a:p>
            <a:p>
              <a:pPr marL="225425" indent="-225425">
                <a:buFont typeface="Arial" pitchFamily="34" charset="0"/>
                <a:buChar char="•"/>
              </a:pPr>
              <a:r>
                <a:rPr lang="en-US" sz="1600" dirty="0" smtClean="0"/>
                <a:t>Detection method – app is “state based”</a:t>
              </a:r>
            </a:p>
            <a:p>
              <a:pPr marL="682607" lvl="1" indent="-225425">
                <a:buFont typeface="Arial" pitchFamily="34" charset="0"/>
                <a:buChar char="•"/>
              </a:pPr>
              <a:r>
                <a:rPr lang="en-US" sz="1600" dirty="0" smtClean="0"/>
                <a:t>If present, don’t install.  If not, make sure it’s there.</a:t>
              </a:r>
            </a:p>
            <a:p>
              <a:pPr marL="225425" indent="-225425">
                <a:buFont typeface="Arial" pitchFamily="34" charset="0"/>
                <a:buChar char="•"/>
              </a:pPr>
              <a:r>
                <a:rPr lang="en-US" sz="1600" dirty="0" smtClean="0"/>
                <a:t>DT’s for specific technologies</a:t>
              </a:r>
            </a:p>
            <a:p>
              <a:pPr marL="682607" lvl="1" indent="-225425">
                <a:buFont typeface="Arial" pitchFamily="34" charset="0"/>
                <a:buChar char="•"/>
              </a:pPr>
              <a:r>
                <a:rPr lang="en-US" sz="1600" dirty="0" smtClean="0"/>
                <a:t>MSI, Script, App-V, MEDV, Term Services, Citrix</a:t>
              </a:r>
            </a:p>
            <a:p>
              <a:pPr marL="225425" indent="-225425">
                <a:buFont typeface="Arial" pitchFamily="34" charset="0"/>
                <a:buChar char="•"/>
              </a:pPr>
              <a:r>
                <a:rPr lang="en-US" sz="1600" dirty="0" smtClean="0"/>
                <a:t>Conditional Delivery Rules</a:t>
              </a:r>
            </a:p>
            <a:p>
              <a:pPr marL="682607" lvl="1" indent="-225425">
                <a:buFont typeface="Arial" pitchFamily="34" charset="0"/>
                <a:buChar char="•"/>
              </a:pPr>
              <a:r>
                <a:rPr lang="en-US" sz="1600" dirty="0" smtClean="0"/>
                <a:t>A set of rules </a:t>
              </a:r>
              <a:r>
                <a:rPr lang="en-US" sz="1600" dirty="0" err="1" smtClean="0"/>
                <a:t>eval’d</a:t>
              </a:r>
              <a:r>
                <a:rPr lang="en-US" sz="1600" dirty="0" smtClean="0"/>
                <a:t> on client to determine to install or not</a:t>
              </a:r>
            </a:p>
            <a:p>
              <a:pPr marL="1139788" lvl="2" indent="-225425">
                <a:buFont typeface="Arial" pitchFamily="34" charset="0"/>
                <a:buChar char="•"/>
              </a:pPr>
              <a:r>
                <a:rPr lang="en-US" sz="1600" dirty="0" smtClean="0"/>
                <a:t>Requirement Rules – platform </a:t>
              </a:r>
              <a:r>
                <a:rPr lang="en-US" sz="1600" dirty="0" err="1" smtClean="0"/>
                <a:t>req’s</a:t>
              </a:r>
              <a:r>
                <a:rPr lang="en-US" sz="1600" dirty="0" smtClean="0"/>
                <a:t>, etc.  Can be any CI</a:t>
              </a:r>
            </a:p>
            <a:p>
              <a:pPr marL="1139788" lvl="2" indent="-225425">
                <a:buFont typeface="Arial" pitchFamily="34" charset="0"/>
                <a:buChar char="•"/>
              </a:pPr>
              <a:r>
                <a:rPr lang="en-US" sz="1600" dirty="0" smtClean="0"/>
                <a:t>User Rules – Primary User, my Primary PC</a:t>
              </a:r>
            </a:p>
            <a:p>
              <a:pPr marL="1139788" lvl="2" indent="-225425">
                <a:buFont typeface="Arial" pitchFamily="34" charset="0"/>
                <a:buChar char="•"/>
              </a:pPr>
              <a:r>
                <a:rPr lang="en-US" sz="1600" dirty="0" smtClean="0"/>
                <a:t>Dependencies – relationships to other apps including auto-install </a:t>
              </a:r>
            </a:p>
          </p:txBody>
        </p:sp>
        <p:sp>
          <p:nvSpPr>
            <p:cNvPr id="11" name="TextBox 10"/>
            <p:cNvSpPr txBox="1"/>
            <p:nvPr/>
          </p:nvSpPr>
          <p:spPr>
            <a:xfrm>
              <a:off x="1219200" y="3310592"/>
              <a:ext cx="2514600" cy="338554"/>
            </a:xfrm>
            <a:prstGeom prst="rect">
              <a:avLst/>
            </a:prstGeom>
            <a:noFill/>
          </p:spPr>
          <p:txBody>
            <a:bodyPr wrap="square" rtlCol="0">
              <a:spAutoFit/>
            </a:bodyPr>
            <a:lstStyle/>
            <a:p>
              <a:r>
                <a:rPr lang="en-US" sz="1600" dirty="0" smtClean="0"/>
                <a:t>Deployment Type</a:t>
              </a:r>
            </a:p>
          </p:txBody>
        </p:sp>
        <p:sp>
          <p:nvSpPr>
            <p:cNvPr id="31" name="TextBox 30"/>
            <p:cNvSpPr txBox="1"/>
            <p:nvPr/>
          </p:nvSpPr>
          <p:spPr>
            <a:xfrm>
              <a:off x="1219200" y="3615392"/>
              <a:ext cx="6324600" cy="584775"/>
            </a:xfrm>
            <a:prstGeom prst="rect">
              <a:avLst/>
            </a:prstGeom>
            <a:noFill/>
          </p:spPr>
          <p:txBody>
            <a:bodyPr wrap="square" rtlCol="0">
              <a:spAutoFit/>
            </a:bodyPr>
            <a:lstStyle/>
            <a:p>
              <a:r>
                <a:rPr lang="en-US" sz="1600" dirty="0" smtClean="0"/>
                <a:t>Hybrid of SCCM 07 Package and Program</a:t>
              </a:r>
            </a:p>
            <a:p>
              <a:pPr marL="225425" indent="-225425">
                <a:buFont typeface="Arial" pitchFamily="34" charset="0"/>
                <a:buChar char="•"/>
              </a:pPr>
              <a:r>
                <a:rPr lang="en-US" sz="1600" dirty="0" smtClean="0"/>
                <a:t>Content is on DT like package</a:t>
              </a:r>
              <a:r>
                <a:rPr lang="en-US" sz="1600" smtClean="0"/>
                <a:t>, contains rest </a:t>
              </a:r>
              <a:r>
                <a:rPr lang="en-US" sz="1600" dirty="0" smtClean="0"/>
                <a:t>of program settings</a:t>
              </a:r>
            </a:p>
          </p:txBody>
        </p:sp>
      </p:grpSp>
      <p:grpSp>
        <p:nvGrpSpPr>
          <p:cNvPr id="4" name="Group 36"/>
          <p:cNvGrpSpPr/>
          <p:nvPr/>
        </p:nvGrpSpPr>
        <p:grpSpPr>
          <a:xfrm>
            <a:off x="5562600" y="493713"/>
            <a:ext cx="3657600" cy="2706687"/>
            <a:chOff x="5562600" y="1103313"/>
            <a:chExt cx="3657600" cy="2706687"/>
          </a:xfrm>
        </p:grpSpPr>
        <p:pic>
          <p:nvPicPr>
            <p:cNvPr id="1026" name="Picture 2" descr="D:\slides\icons\_WINDOWS SERVER ICONS\Data\Table with Data Blue spreadsheet document.png"/>
            <p:cNvPicPr>
              <a:picLocks noChangeAspect="1" noChangeArrowheads="1"/>
            </p:cNvPicPr>
            <p:nvPr/>
          </p:nvPicPr>
          <p:blipFill>
            <a:blip r:embed="rId5" cstate="print"/>
            <a:srcRect/>
            <a:stretch>
              <a:fillRect/>
            </a:stretch>
          </p:blipFill>
          <p:spPr bwMode="auto">
            <a:xfrm>
              <a:off x="7729221" y="1103313"/>
              <a:ext cx="1338579" cy="1106487"/>
            </a:xfrm>
            <a:prstGeom prst="rect">
              <a:avLst/>
            </a:prstGeom>
            <a:noFill/>
          </p:spPr>
        </p:pic>
        <p:sp>
          <p:nvSpPr>
            <p:cNvPr id="35" name="TextBox 34"/>
            <p:cNvSpPr txBox="1"/>
            <p:nvPr/>
          </p:nvSpPr>
          <p:spPr>
            <a:xfrm>
              <a:off x="5562600" y="1994118"/>
              <a:ext cx="3657600" cy="1815882"/>
            </a:xfrm>
            <a:prstGeom prst="rect">
              <a:avLst/>
            </a:prstGeom>
            <a:noFill/>
          </p:spPr>
          <p:txBody>
            <a:bodyPr wrap="square" rtlCol="0">
              <a:spAutoFit/>
            </a:bodyPr>
            <a:lstStyle/>
            <a:p>
              <a:pPr marL="109538" indent="-109538"/>
              <a:r>
                <a:rPr lang="en-US" sz="1600" dirty="0" smtClean="0"/>
                <a:t>Web Portal</a:t>
              </a:r>
            </a:p>
            <a:p>
              <a:pPr marL="225425" indent="-225425">
                <a:buFont typeface="Arial" pitchFamily="34" charset="0"/>
                <a:buChar char="•"/>
              </a:pPr>
              <a:r>
                <a:rPr lang="en-US" sz="1600" dirty="0" smtClean="0"/>
                <a:t>Available applications and metadata</a:t>
              </a:r>
            </a:p>
            <a:p>
              <a:pPr marL="682606" lvl="2" indent="-225425">
                <a:buFont typeface="Arial" pitchFamily="34" charset="0"/>
                <a:buChar char="•"/>
              </a:pPr>
              <a:r>
                <a:rPr lang="en-US" sz="1600" dirty="0" smtClean="0"/>
                <a:t>Required apps go direct to user/machine</a:t>
              </a:r>
            </a:p>
            <a:p>
              <a:pPr marL="225425" indent="-225425">
                <a:buFont typeface="Arial" pitchFamily="34" charset="0"/>
                <a:buChar char="•"/>
              </a:pPr>
              <a:r>
                <a:rPr lang="en-US" sz="1600" dirty="0" smtClean="0"/>
                <a:t>User targeted apps only</a:t>
              </a:r>
            </a:p>
            <a:p>
              <a:pPr marL="225425" indent="-225425">
                <a:buFont typeface="Arial" pitchFamily="34" charset="0"/>
                <a:buChar char="•"/>
              </a:pPr>
              <a:r>
                <a:rPr lang="en-US" sz="1600" dirty="0" smtClean="0"/>
                <a:t>Install on demand, or integrated</a:t>
              </a:r>
              <a:br>
                <a:rPr lang="en-US" sz="1600" dirty="0" smtClean="0"/>
              </a:br>
              <a:r>
                <a:rPr lang="en-US" sz="1600" dirty="0" smtClean="0"/>
                <a:t>approval</a:t>
              </a:r>
            </a:p>
          </p:txBody>
        </p:sp>
      </p:grpSp>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4648200" y="3200400"/>
            <a:ext cx="4267200" cy="1147011"/>
            <a:chOff x="4648200" y="3200400"/>
            <a:chExt cx="4267200" cy="1147011"/>
          </a:xfrm>
        </p:grpSpPr>
        <p:pic>
          <p:nvPicPr>
            <p:cNvPr id="1033" name="Picture 9" descr="E:\slides\icons\_XML ICONS\policy rules.png"/>
            <p:cNvPicPr>
              <a:picLocks noChangeAspect="1" noChangeArrowheads="1"/>
            </p:cNvPicPr>
            <p:nvPr/>
          </p:nvPicPr>
          <p:blipFill>
            <a:blip r:embed="rId3" cstate="print"/>
            <a:srcRect/>
            <a:stretch>
              <a:fillRect/>
            </a:stretch>
          </p:blipFill>
          <p:spPr bwMode="auto">
            <a:xfrm>
              <a:off x="4648200" y="3200400"/>
              <a:ext cx="990600" cy="1147011"/>
            </a:xfrm>
            <a:prstGeom prst="rect">
              <a:avLst/>
            </a:prstGeom>
            <a:noFill/>
          </p:spPr>
        </p:pic>
        <p:sp>
          <p:nvSpPr>
            <p:cNvPr id="29" name="TextBox 28"/>
            <p:cNvSpPr txBox="1"/>
            <p:nvPr/>
          </p:nvSpPr>
          <p:spPr>
            <a:xfrm>
              <a:off x="5867400" y="3267670"/>
              <a:ext cx="3048000" cy="923330"/>
            </a:xfrm>
            <a:prstGeom prst="rect">
              <a:avLst/>
            </a:prstGeom>
            <a:noFill/>
          </p:spPr>
          <p:txBody>
            <a:bodyPr wrap="square" rtlCol="0">
              <a:spAutoFit/>
            </a:bodyPr>
            <a:lstStyle/>
            <a:p>
              <a:pPr marL="111125" indent="-111125">
                <a:buFont typeface="Arial" pitchFamily="34" charset="0"/>
                <a:buChar char="•"/>
              </a:pPr>
              <a:r>
                <a:rPr lang="en-US" dirty="0" smtClean="0"/>
                <a:t>Minimum system </a:t>
              </a:r>
              <a:r>
                <a:rPr lang="en-US" dirty="0" err="1" smtClean="0"/>
                <a:t>req’s</a:t>
              </a:r>
              <a:r>
                <a:rPr lang="en-US" dirty="0" smtClean="0"/>
                <a:t>?</a:t>
              </a:r>
            </a:p>
            <a:p>
              <a:pPr marL="111125" indent="-111125">
                <a:buFont typeface="Arial" pitchFamily="34" charset="0"/>
                <a:buChar char="•"/>
              </a:pPr>
              <a:r>
                <a:rPr lang="en-US" dirty="0" smtClean="0"/>
                <a:t>Dependent apps?</a:t>
              </a:r>
            </a:p>
            <a:p>
              <a:pPr marL="111125" indent="-111125">
                <a:buFont typeface="Arial" pitchFamily="34" charset="0"/>
                <a:buChar char="•"/>
              </a:pPr>
              <a:r>
                <a:rPr lang="en-US" dirty="0" smtClean="0"/>
                <a:t>Primary User?</a:t>
              </a:r>
            </a:p>
          </p:txBody>
        </p:sp>
      </p:grpSp>
      <p:pic>
        <p:nvPicPr>
          <p:cNvPr id="1026" name="Picture 2" descr="\\eventsql\dvd\Online_ART\DVD_ART34\Artwork_Imagery\Icons - Illustrations\_WINDOWS VISTA ICONS\Computer PC desktop.png"/>
          <p:cNvPicPr>
            <a:picLocks noChangeAspect="1" noChangeArrowheads="1"/>
          </p:cNvPicPr>
          <p:nvPr/>
        </p:nvPicPr>
        <p:blipFill>
          <a:blip r:embed="rId4" cstate="print"/>
          <a:srcRect/>
          <a:stretch>
            <a:fillRect/>
          </a:stretch>
        </p:blipFill>
        <p:spPr bwMode="auto">
          <a:xfrm>
            <a:off x="2743200" y="2971800"/>
            <a:ext cx="1447800" cy="1447800"/>
          </a:xfrm>
          <a:prstGeom prst="rect">
            <a:avLst/>
          </a:prstGeom>
          <a:noFill/>
        </p:spPr>
      </p:pic>
      <p:grpSp>
        <p:nvGrpSpPr>
          <p:cNvPr id="5" name="Group 43"/>
          <p:cNvGrpSpPr/>
          <p:nvPr/>
        </p:nvGrpSpPr>
        <p:grpSpPr>
          <a:xfrm>
            <a:off x="2743200" y="4507468"/>
            <a:ext cx="1447800" cy="1664732"/>
            <a:chOff x="7010400" y="3352800"/>
            <a:chExt cx="1447800" cy="1664732"/>
          </a:xfrm>
        </p:grpSpPr>
        <p:pic>
          <p:nvPicPr>
            <p:cNvPr id="3" name="Picture 3" descr="\\eventsql\dvd\Online_ART\DVD_ART34\Artwork_Imagery\Icons - Illustrations\_WINDOWS VISTA ICONS\Keyboard.png"/>
            <p:cNvPicPr>
              <a:picLocks noChangeAspect="1" noChangeArrowheads="1"/>
            </p:cNvPicPr>
            <p:nvPr/>
          </p:nvPicPr>
          <p:blipFill>
            <a:blip r:embed="rId5" cstate="print"/>
            <a:srcRect/>
            <a:stretch>
              <a:fillRect/>
            </a:stretch>
          </p:blipFill>
          <p:spPr bwMode="auto">
            <a:xfrm>
              <a:off x="7010400" y="3352800"/>
              <a:ext cx="1447800" cy="1447800"/>
            </a:xfrm>
            <a:prstGeom prst="rect">
              <a:avLst/>
            </a:prstGeom>
            <a:noFill/>
          </p:spPr>
        </p:pic>
        <p:sp>
          <p:nvSpPr>
            <p:cNvPr id="33" name="TextBox 32"/>
            <p:cNvSpPr txBox="1"/>
            <p:nvPr/>
          </p:nvSpPr>
          <p:spPr>
            <a:xfrm>
              <a:off x="7467600" y="4648200"/>
              <a:ext cx="673582" cy="369332"/>
            </a:xfrm>
            <a:prstGeom prst="rect">
              <a:avLst/>
            </a:prstGeom>
            <a:noFill/>
          </p:spPr>
          <p:txBody>
            <a:bodyPr wrap="none" rtlCol="0">
              <a:spAutoFit/>
            </a:bodyPr>
            <a:lstStyle/>
            <a:p>
              <a:r>
                <a:rPr lang="en-US" dirty="0" smtClean="0"/>
                <a:t>Kiosk</a:t>
              </a:r>
              <a:endParaRPr lang="en-US" dirty="0"/>
            </a:p>
          </p:txBody>
        </p:sp>
      </p:grpSp>
      <p:pic>
        <p:nvPicPr>
          <p:cNvPr id="1032" name="Picture 8" descr="\\eventsql\dvd\Online_ART\DVD_ART34\Artwork_Imagery\Icons - Illustrations\_WINDOWS VISTA ICONS\Delete remove.png"/>
          <p:cNvPicPr>
            <a:picLocks noChangeAspect="1" noChangeArrowheads="1"/>
          </p:cNvPicPr>
          <p:nvPr/>
        </p:nvPicPr>
        <p:blipFill>
          <a:blip r:embed="rId6" cstate="print"/>
          <a:stretch>
            <a:fillRect/>
          </a:stretch>
        </p:blipFill>
        <p:spPr bwMode="auto">
          <a:xfrm>
            <a:off x="3429000" y="3810000"/>
            <a:ext cx="596311" cy="590550"/>
          </a:xfrm>
          <a:prstGeom prst="rect">
            <a:avLst/>
          </a:prstGeom>
          <a:noFill/>
        </p:spPr>
      </p:pic>
      <p:sp>
        <p:nvSpPr>
          <p:cNvPr id="27" name="Title 26"/>
          <p:cNvSpPr>
            <a:spLocks noGrp="1"/>
          </p:cNvSpPr>
          <p:nvPr>
            <p:ph type="title"/>
          </p:nvPr>
        </p:nvSpPr>
        <p:spPr>
          <a:xfrm>
            <a:off x="381000" y="230188"/>
            <a:ext cx="8382000" cy="498598"/>
          </a:xfrm>
        </p:spPr>
        <p:txBody>
          <a:bodyPr/>
          <a:lstStyle/>
          <a:p>
            <a:r>
              <a:rPr lang="en-US" sz="3600" dirty="0" smtClean="0"/>
              <a:t>How We Accomplish This</a:t>
            </a:r>
            <a:endParaRPr lang="en-US" sz="3600" dirty="0"/>
          </a:p>
        </p:txBody>
      </p:sp>
      <p:grpSp>
        <p:nvGrpSpPr>
          <p:cNvPr id="6" name="Group 51"/>
          <p:cNvGrpSpPr/>
          <p:nvPr/>
        </p:nvGrpSpPr>
        <p:grpSpPr>
          <a:xfrm>
            <a:off x="0" y="1154668"/>
            <a:ext cx="1903085" cy="1588532"/>
            <a:chOff x="0" y="1154668"/>
            <a:chExt cx="1903085" cy="1588532"/>
          </a:xfrm>
        </p:grpSpPr>
        <p:pic>
          <p:nvPicPr>
            <p:cNvPr id="1028" name="Picture 4" descr="\\eventsql\dvd\Online_ART\DVD_ART34\Artwork_Imagery\Icons - Illustrations\_WINDOWS VISTA ICONS\Female User woman people person.png"/>
            <p:cNvPicPr>
              <a:picLocks noChangeAspect="1" noChangeArrowheads="1"/>
            </p:cNvPicPr>
            <p:nvPr/>
          </p:nvPicPr>
          <p:blipFill>
            <a:blip r:embed="rId7" cstate="print"/>
            <a:srcRect/>
            <a:stretch>
              <a:fillRect/>
            </a:stretch>
          </p:blipFill>
          <p:spPr bwMode="auto">
            <a:xfrm>
              <a:off x="457200" y="1154668"/>
              <a:ext cx="875323" cy="1219200"/>
            </a:xfrm>
            <a:prstGeom prst="rect">
              <a:avLst/>
            </a:prstGeom>
            <a:noFill/>
          </p:spPr>
        </p:pic>
        <p:sp>
          <p:nvSpPr>
            <p:cNvPr id="30" name="TextBox 29"/>
            <p:cNvSpPr txBox="1"/>
            <p:nvPr/>
          </p:nvSpPr>
          <p:spPr>
            <a:xfrm>
              <a:off x="0" y="2373868"/>
              <a:ext cx="1903085" cy="369332"/>
            </a:xfrm>
            <a:prstGeom prst="rect">
              <a:avLst/>
            </a:prstGeom>
            <a:noFill/>
          </p:spPr>
          <p:txBody>
            <a:bodyPr wrap="none" rtlCol="0">
              <a:spAutoFit/>
            </a:bodyPr>
            <a:lstStyle/>
            <a:p>
              <a:r>
                <a:rPr lang="en-US" dirty="0" smtClean="0"/>
                <a:t>Melissa (End user)</a:t>
              </a:r>
              <a:endParaRPr lang="en-US" dirty="0"/>
            </a:p>
          </p:txBody>
        </p:sp>
      </p:grpSp>
      <p:grpSp>
        <p:nvGrpSpPr>
          <p:cNvPr id="7" name="Group 52"/>
          <p:cNvGrpSpPr/>
          <p:nvPr/>
        </p:nvGrpSpPr>
        <p:grpSpPr>
          <a:xfrm>
            <a:off x="1371601" y="1307068"/>
            <a:ext cx="2608579" cy="1436132"/>
            <a:chOff x="1371601" y="1307068"/>
            <a:chExt cx="2608579" cy="1436132"/>
          </a:xfrm>
        </p:grpSpPr>
        <p:sp>
          <p:nvSpPr>
            <p:cNvPr id="37" name="Left-Right Arrow 36"/>
            <p:cNvSpPr/>
            <p:nvPr/>
          </p:nvSpPr>
          <p:spPr bwMode="auto">
            <a:xfrm>
              <a:off x="1371601" y="1764268"/>
              <a:ext cx="1371600" cy="304800"/>
            </a:xfrm>
            <a:prstGeom prst="leftRightArrow">
              <a:avLst/>
            </a:prstGeom>
            <a:gradFill>
              <a:gsLst>
                <a:gs pos="0">
                  <a:schemeClr val="accent6">
                    <a:lumMod val="50000"/>
                  </a:schemeClr>
                </a:gs>
                <a:gs pos="80000">
                  <a:schemeClr val="accent6"/>
                </a:gs>
                <a:gs pos="100000">
                  <a:schemeClr val="accent6"/>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50800" dist="38100" dir="2700000" algn="tl" rotWithShape="0">
                    <a:prstClr val="black">
                      <a:alpha val="40000"/>
                    </a:prstClr>
                  </a:outerShdw>
                </a:effectLst>
                <a:latin typeface="Segoe" pitchFamily="34" charset="0"/>
              </a:endParaRPr>
            </a:p>
          </p:txBody>
        </p:sp>
        <p:pic>
          <p:nvPicPr>
            <p:cNvPr id="35" name="Picture 3" descr="E:\slides\icons\software boxes\box 1a.png"/>
            <p:cNvPicPr>
              <a:picLocks noChangeAspect="1" noChangeArrowheads="1"/>
            </p:cNvPicPr>
            <p:nvPr/>
          </p:nvPicPr>
          <p:blipFill>
            <a:blip r:embed="rId8" cstate="print"/>
            <a:srcRect/>
            <a:stretch>
              <a:fillRect/>
            </a:stretch>
          </p:blipFill>
          <p:spPr bwMode="auto">
            <a:xfrm>
              <a:off x="2895600" y="1307068"/>
              <a:ext cx="871189" cy="1000125"/>
            </a:xfrm>
            <a:prstGeom prst="rect">
              <a:avLst/>
            </a:prstGeom>
            <a:noFill/>
          </p:spPr>
        </p:pic>
        <p:sp>
          <p:nvSpPr>
            <p:cNvPr id="36" name="TextBox 35"/>
            <p:cNvSpPr txBox="1"/>
            <p:nvPr/>
          </p:nvSpPr>
          <p:spPr>
            <a:xfrm>
              <a:off x="2667000" y="2373868"/>
              <a:ext cx="1313180" cy="369332"/>
            </a:xfrm>
            <a:prstGeom prst="rect">
              <a:avLst/>
            </a:prstGeom>
            <a:noFill/>
          </p:spPr>
          <p:txBody>
            <a:bodyPr wrap="none" rtlCol="0">
              <a:spAutoFit/>
            </a:bodyPr>
            <a:lstStyle/>
            <a:p>
              <a:r>
                <a:rPr lang="en-US" dirty="0" smtClean="0"/>
                <a:t>Application</a:t>
              </a:r>
              <a:endParaRPr lang="en-US" dirty="0"/>
            </a:p>
          </p:txBody>
        </p:sp>
      </p:grpSp>
      <p:sp>
        <p:nvSpPr>
          <p:cNvPr id="40" name="TextBox 39"/>
          <p:cNvSpPr txBox="1"/>
          <p:nvPr/>
        </p:nvSpPr>
        <p:spPr>
          <a:xfrm>
            <a:off x="4343400" y="1143000"/>
            <a:ext cx="4800600" cy="1754326"/>
          </a:xfrm>
          <a:prstGeom prst="rect">
            <a:avLst/>
          </a:prstGeom>
          <a:noFill/>
        </p:spPr>
        <p:txBody>
          <a:bodyPr wrap="square" rtlCol="0">
            <a:spAutoFit/>
          </a:bodyPr>
          <a:lstStyle/>
          <a:p>
            <a:pPr marL="1588" indent="-1588"/>
            <a:r>
              <a:rPr lang="en-US" dirty="0" smtClean="0"/>
              <a:t>Deploy the Application</a:t>
            </a:r>
          </a:p>
          <a:p>
            <a:pPr marL="166688" indent="-166688">
              <a:buFont typeface="Arial" pitchFamily="34" charset="0"/>
              <a:buChar char="•"/>
            </a:pPr>
            <a:r>
              <a:rPr lang="en-US" dirty="0" smtClean="0"/>
              <a:t>Similar to </a:t>
            </a:r>
            <a:r>
              <a:rPr lang="en-US" dirty="0" err="1" smtClean="0"/>
              <a:t>ConfigMgr</a:t>
            </a:r>
            <a:r>
              <a:rPr lang="en-US" dirty="0" smtClean="0"/>
              <a:t> “advertisement”</a:t>
            </a:r>
          </a:p>
          <a:p>
            <a:pPr marL="166688" indent="-166688">
              <a:buFont typeface="Arial" pitchFamily="34" charset="0"/>
              <a:buChar char="•"/>
            </a:pPr>
            <a:r>
              <a:rPr lang="en-US" dirty="0" smtClean="0"/>
              <a:t>Assigns an Application to a Collection with an intent</a:t>
            </a:r>
          </a:p>
          <a:p>
            <a:pPr marL="623870" lvl="1" indent="-166688">
              <a:buFont typeface="Arial" pitchFamily="34" charset="0"/>
              <a:buChar char="•"/>
            </a:pPr>
            <a:r>
              <a:rPr lang="en-US" dirty="0" smtClean="0"/>
              <a:t>Deploy options: required, available, prohibited</a:t>
            </a:r>
          </a:p>
        </p:txBody>
      </p:sp>
      <p:grpSp>
        <p:nvGrpSpPr>
          <p:cNvPr id="8" name="Group 47"/>
          <p:cNvGrpSpPr/>
          <p:nvPr/>
        </p:nvGrpSpPr>
        <p:grpSpPr>
          <a:xfrm>
            <a:off x="5964966" y="56690"/>
            <a:ext cx="3179034" cy="1010110"/>
            <a:chOff x="5964966" y="56690"/>
            <a:chExt cx="3179034" cy="1010110"/>
          </a:xfrm>
        </p:grpSpPr>
        <p:pic>
          <p:nvPicPr>
            <p:cNvPr id="31" name="Picture 6" descr="E:\slides\icons\_XML ICONS\user business man people person.png"/>
            <p:cNvPicPr>
              <a:picLocks noChangeAspect="1" noChangeArrowheads="1"/>
            </p:cNvPicPr>
            <p:nvPr/>
          </p:nvPicPr>
          <p:blipFill>
            <a:blip r:embed="rId9" cstate="print"/>
            <a:srcRect/>
            <a:stretch>
              <a:fillRect/>
            </a:stretch>
          </p:blipFill>
          <p:spPr bwMode="auto">
            <a:xfrm>
              <a:off x="5964966" y="56690"/>
              <a:ext cx="760337" cy="1010110"/>
            </a:xfrm>
            <a:prstGeom prst="rect">
              <a:avLst/>
            </a:prstGeom>
            <a:noFill/>
          </p:spPr>
        </p:pic>
        <p:sp>
          <p:nvSpPr>
            <p:cNvPr id="42" name="TextBox 41"/>
            <p:cNvSpPr txBox="1"/>
            <p:nvPr/>
          </p:nvSpPr>
          <p:spPr>
            <a:xfrm>
              <a:off x="6803166" y="389291"/>
              <a:ext cx="2340834" cy="276999"/>
            </a:xfrm>
            <a:prstGeom prst="rect">
              <a:avLst/>
            </a:prstGeom>
            <a:noFill/>
          </p:spPr>
          <p:txBody>
            <a:bodyPr wrap="none" lIns="0" tIns="0" rIns="0" bIns="0" rtlCol="0">
              <a:spAutoFit/>
            </a:bodyPr>
            <a:lstStyle/>
            <a:p>
              <a:r>
                <a:rPr lang="en-US" i="1" dirty="0" smtClean="0">
                  <a:gradFill>
                    <a:gsLst>
                      <a:gs pos="0">
                        <a:schemeClr val="tx1"/>
                      </a:gs>
                      <a:gs pos="86000">
                        <a:schemeClr val="tx1"/>
                      </a:gs>
                    </a:gsLst>
                    <a:lin ang="5400000" scaled="0"/>
                  </a:gradFill>
                </a:rPr>
                <a:t>“Users X need app Y….”</a:t>
              </a:r>
            </a:p>
          </p:txBody>
        </p:sp>
      </p:grpSp>
      <p:grpSp>
        <p:nvGrpSpPr>
          <p:cNvPr id="9" name="Group 55"/>
          <p:cNvGrpSpPr/>
          <p:nvPr/>
        </p:nvGrpSpPr>
        <p:grpSpPr>
          <a:xfrm>
            <a:off x="4648200" y="4655857"/>
            <a:ext cx="4267200" cy="1147011"/>
            <a:chOff x="4648200" y="5025189"/>
            <a:chExt cx="4267200" cy="1147011"/>
          </a:xfrm>
        </p:grpSpPr>
        <p:pic>
          <p:nvPicPr>
            <p:cNvPr id="43" name="Picture 9" descr="E:\slides\icons\_XML ICONS\policy rules.png"/>
            <p:cNvPicPr>
              <a:picLocks noChangeAspect="1" noChangeArrowheads="1"/>
            </p:cNvPicPr>
            <p:nvPr/>
          </p:nvPicPr>
          <p:blipFill>
            <a:blip r:embed="rId3" cstate="print"/>
            <a:srcRect/>
            <a:stretch>
              <a:fillRect/>
            </a:stretch>
          </p:blipFill>
          <p:spPr bwMode="auto">
            <a:xfrm>
              <a:off x="4648200" y="5025189"/>
              <a:ext cx="990600" cy="1147011"/>
            </a:xfrm>
            <a:prstGeom prst="rect">
              <a:avLst/>
            </a:prstGeom>
            <a:noFill/>
          </p:spPr>
        </p:pic>
        <p:sp>
          <p:nvSpPr>
            <p:cNvPr id="44" name="TextBox 43"/>
            <p:cNvSpPr txBox="1"/>
            <p:nvPr/>
          </p:nvSpPr>
          <p:spPr>
            <a:xfrm>
              <a:off x="5867400" y="5092459"/>
              <a:ext cx="3048000" cy="923330"/>
            </a:xfrm>
            <a:prstGeom prst="rect">
              <a:avLst/>
            </a:prstGeom>
            <a:noFill/>
          </p:spPr>
          <p:txBody>
            <a:bodyPr wrap="square" rtlCol="0">
              <a:spAutoFit/>
            </a:bodyPr>
            <a:lstStyle/>
            <a:p>
              <a:pPr marL="111125" indent="-111125">
                <a:buFont typeface="Arial" pitchFamily="34" charset="0"/>
                <a:buChar char="•"/>
              </a:pPr>
              <a:r>
                <a:rPr lang="en-US" dirty="0" smtClean="0"/>
                <a:t>Minimum system </a:t>
              </a:r>
              <a:r>
                <a:rPr lang="en-US" dirty="0" err="1" smtClean="0"/>
                <a:t>req’s</a:t>
              </a:r>
              <a:r>
                <a:rPr lang="en-US" dirty="0" smtClean="0"/>
                <a:t>?</a:t>
              </a:r>
            </a:p>
            <a:p>
              <a:pPr marL="111125" indent="-111125">
                <a:buFont typeface="Arial" pitchFamily="34" charset="0"/>
                <a:buChar char="•"/>
              </a:pPr>
              <a:r>
                <a:rPr lang="en-US" dirty="0" smtClean="0"/>
                <a:t>Dependent apps?</a:t>
              </a:r>
            </a:p>
            <a:p>
              <a:pPr marL="111125" indent="-111125">
                <a:buFont typeface="Arial" pitchFamily="34" charset="0"/>
                <a:buChar char="•"/>
              </a:pPr>
              <a:r>
                <a:rPr lang="en-US" dirty="0" smtClean="0"/>
                <a:t>Primary User?</a:t>
              </a:r>
            </a:p>
          </p:txBody>
        </p:sp>
      </p:grpSp>
      <p:pic>
        <p:nvPicPr>
          <p:cNvPr id="2050" name="Picture 2" descr="D:\slides\icons\_WINDOWS SERVER ICONS\Symbols\X don't no not okay approved bad.png"/>
          <p:cNvPicPr>
            <a:picLocks noChangeAspect="1" noChangeArrowheads="1"/>
          </p:cNvPicPr>
          <p:nvPr/>
        </p:nvPicPr>
        <p:blipFill>
          <a:blip r:embed="rId10" cstate="print"/>
          <a:srcRect/>
          <a:stretch>
            <a:fillRect/>
          </a:stretch>
        </p:blipFill>
        <p:spPr bwMode="auto">
          <a:xfrm>
            <a:off x="3581400" y="5498068"/>
            <a:ext cx="718542" cy="647700"/>
          </a:xfrm>
          <a:prstGeom prst="rect">
            <a:avLst/>
          </a:prstGeom>
          <a:noFill/>
        </p:spPr>
      </p:pic>
    </p:spTree>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1+#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3.05556E-6 4.96762E-6 L 0.13768 0.29347 " pathEditMode="relative" rAng="0" ptsTypes="AA">
                                      <p:cBhvr>
                                        <p:cTn id="26" dur="2000" fill="hold"/>
                                        <p:tgtEl>
                                          <p:spTgt spid="6"/>
                                        </p:tgtEl>
                                        <p:attrNameLst>
                                          <p:attrName>ppt_x</p:attrName>
                                          <p:attrName>ppt_y</p:attrName>
                                        </p:attrNameLst>
                                      </p:cBhvr>
                                      <p:rCtr x="69" y="147"/>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13768 0.29352 L 0.13768 0.47153 " pathEditMode="relative" rAng="0" ptsTypes="AA">
                                      <p:cBhvr>
                                        <p:cTn id="40" dur="2000" fill="hold"/>
                                        <p:tgtEl>
                                          <p:spTgt spid="6"/>
                                        </p:tgtEl>
                                        <p:attrNameLst>
                                          <p:attrName>ppt_x</p:attrName>
                                          <p:attrName>ppt_y</p:attrName>
                                        </p:attrNameLst>
                                      </p:cBhvr>
                                      <p:rCtr x="0" y="8889"/>
                                    </p:animMotion>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42B00AC035784A8B6E7795F085B93F" ma:contentTypeVersion="0" ma:contentTypeDescription="Create a new document." ma:contentTypeScope="" ma:versionID="060e92797587802b01a9d6af66e83d28">
  <xsd:schema xmlns:xsd="http://www.w3.org/2001/XMLSchema" xmlns:xs="http://www.w3.org/2001/XMLSchema" xmlns:p="http://schemas.microsoft.com/office/2006/metadata/properties" targetNamespace="http://schemas.microsoft.com/office/2006/metadata/properties" ma:root="true" ma:fieldsID="91e4e95f05bf1d4c5da405be949b98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outs:outSpaceData xmlns:outs="http://schemas.microsoft.com/office/2009/outspace/metadata">
  <outs:relatedDates>
    <outs:relatedDate>
      <outs:type>3</outs:type>
      <outs:displayName>Last Modified</outs:displayName>
      <outs:dateTime>2009-11-09T13:51:14Z</outs:dateTime>
      <outs:isPinned>true</outs:isPinned>
    </outs:relatedDate>
    <outs:relatedDate>
      <outs:type>2</outs:type>
      <outs:displayName>Created</outs:displayName>
      <outs:dateTime>2009-07-10T21:34:29Z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Rick Duong</outs:displayName>
          <outs:accountName/>
        </outs:relatedPerson>
      </outs:people>
      <outs:source>0</outs:source>
      <outs:isPinned>true</outs:isPinned>
    </outs:relatedPeopleItem>
    <outs:relatedPeopleItem>
      <outs:category>Last modified by</outs:category>
      <outs:people>
        <outs:relatedPerson>
          <outs:displayName>Bill Anderson (WINDOWS MGMT)</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B5533F-218D-44F5-A3D5-F0C776E51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56B2387-1AEB-4A99-8D42-62906B243894}">
  <ds:schemaRefs>
    <ds:schemaRef ds:uri="http://purl.org/dc/dcmitype/"/>
    <ds:schemaRef ds:uri="http://schemas.openxmlformats.org/package/2006/metadata/core-properties"/>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BB41D6A-47E7-4A50-B97F-883F2E2F8F77}">
  <ds:schemaRefs>
    <ds:schemaRef ds:uri="http://schemas.microsoft.com/office/2009/outspace/metadata"/>
  </ds:schemaRefs>
</ds:datastoreItem>
</file>

<file path=customXml/itemProps4.xml><?xml version="1.0" encoding="utf-8"?>
<ds:datastoreItem xmlns:ds="http://schemas.openxmlformats.org/officeDocument/2006/customXml" ds:itemID="{A34153F3-327C-4212-A40B-6584CE4F2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TR9_Breakout_ChalkTalk_template</Template>
  <TotalTime>1013</TotalTime>
  <Words>1590</Words>
  <Application>Microsoft Office PowerPoint</Application>
  <PresentationFormat>On-screen Show (4:3)</PresentationFormat>
  <Paragraphs>322</Paragraphs>
  <Slides>44</Slides>
  <Notes>44</Notes>
  <HiddenSlides>0</HiddenSlides>
  <MMClips>0</MMClips>
  <ScaleCrop>false</ScaleCrop>
  <HeadingPairs>
    <vt:vector size="4" baseType="variant">
      <vt:variant>
        <vt:lpstr>Theme</vt:lpstr>
      </vt:variant>
      <vt:variant>
        <vt:i4>5</vt:i4>
      </vt:variant>
      <vt:variant>
        <vt:lpstr>Slide Titles</vt:lpstr>
      </vt:variant>
      <vt:variant>
        <vt:i4>44</vt:i4>
      </vt:variant>
    </vt:vector>
  </HeadingPairs>
  <TitlesOfParts>
    <vt:vector size="49" baseType="lpstr">
      <vt:lpstr>TR9_Breakout_ChalkTalk_template</vt:lpstr>
      <vt:lpstr>White with Consolas font for code slides</vt:lpstr>
      <vt:lpstr>TechEd_Europe</vt:lpstr>
      <vt:lpstr>TechEd09_Europe template</vt:lpstr>
      <vt:lpstr>1_TechEd09_Europe template</vt:lpstr>
      <vt:lpstr>Slide 1</vt:lpstr>
      <vt:lpstr>Configuration Manager.Next  Application Management – Part 1</vt:lpstr>
      <vt:lpstr>Agenda</vt:lpstr>
      <vt:lpstr>User Centric</vt:lpstr>
      <vt:lpstr>System  vs. User-Centric </vt:lpstr>
      <vt:lpstr>Embracing User Centric</vt:lpstr>
      <vt:lpstr>Embracing User Centric</vt:lpstr>
      <vt:lpstr>How We Accomplish This</vt:lpstr>
      <vt:lpstr>How We Accomplish This</vt:lpstr>
      <vt:lpstr>ConfigMgr 2007 to CM-Next Comparison…</vt:lpstr>
      <vt:lpstr>Scenarios</vt:lpstr>
      <vt:lpstr>High-level Process Steps Create &amp; Deploy an application</vt:lpstr>
      <vt:lpstr>Scenario 1 Deploy Adobe Reader to Users</vt:lpstr>
      <vt:lpstr>Basic Application End-to-end – App Modeling</vt:lpstr>
      <vt:lpstr>Scenario 1 Deploy Adobe Reader to Users</vt:lpstr>
      <vt:lpstr>Local Deployment Type Content Settings</vt:lpstr>
      <vt:lpstr>New Content Management System</vt:lpstr>
      <vt:lpstr>Single Instance Content Management</vt:lpstr>
      <vt:lpstr>Content – Additional New Features</vt:lpstr>
      <vt:lpstr>Scenario 1 Deploy Adobe Reader to Users</vt:lpstr>
      <vt:lpstr>Basic Application End-to-end – Content Distribution &amp; Deployment</vt:lpstr>
      <vt:lpstr>Scenario 1 Deploy Adobe Reader to Users</vt:lpstr>
      <vt:lpstr>Monitoring Objectives</vt:lpstr>
      <vt:lpstr>Slide 24</vt:lpstr>
      <vt:lpstr>Slide 25</vt:lpstr>
      <vt:lpstr>Slide 26</vt:lpstr>
      <vt:lpstr>Scenario 1 Deploy Adobe Reader to Users</vt:lpstr>
      <vt:lpstr>Client Evaluation</vt:lpstr>
      <vt:lpstr>Slide 29</vt:lpstr>
      <vt:lpstr>Slide 30</vt:lpstr>
      <vt:lpstr>Slide 31</vt:lpstr>
      <vt:lpstr>Slide 32</vt:lpstr>
      <vt:lpstr>Slide 33</vt:lpstr>
      <vt:lpstr>Scenario 2 - Publish an application to software catalog</vt:lpstr>
      <vt:lpstr>Software Catalog- Details</vt:lpstr>
      <vt:lpstr>Software Catalog: Publish and Install an Application</vt:lpstr>
      <vt:lpstr>Takeaway and feedback</vt:lpstr>
      <vt:lpstr>Related Content Breakout Sessions</vt:lpstr>
      <vt:lpstr>Related Content Hands-on Labs</vt:lpstr>
      <vt:lpstr>Related Content</vt:lpstr>
      <vt:lpstr>Links and Resources</vt:lpstr>
      <vt:lpstr>Slide 42</vt:lpstr>
      <vt:lpstr>Please Complete An Evaluation Form Your input is important!</vt:lpstr>
      <vt:lpstr>Slide 44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Rick Duong</dc:creator>
  <dc:description>tech·ed Europe 2009</dc:description>
  <cp:lastModifiedBy>cn_user</cp:lastModifiedBy>
  <cp:revision>102</cp:revision>
  <dcterms:created xsi:type="dcterms:W3CDTF">2009-07-10T21:34:29Z</dcterms:created>
  <dcterms:modified xsi:type="dcterms:W3CDTF">2009-11-10T11:39:26Z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0x0101001142B00AC035784A8B6E7795F085B93F</vt:lpwstr>
  </property>
</Properties>
</file>