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8" r:id="rId2"/>
  </p:sldMasterIdLst>
  <p:notesMasterIdLst>
    <p:notesMasterId r:id="rId41"/>
  </p:notesMasterIdLst>
  <p:handoutMasterIdLst>
    <p:handoutMasterId r:id="rId42"/>
  </p:handoutMasterIdLst>
  <p:sldIdLst>
    <p:sldId id="256" r:id="rId3"/>
    <p:sldId id="257" r:id="rId4"/>
    <p:sldId id="283" r:id="rId5"/>
    <p:sldId id="301" r:id="rId6"/>
    <p:sldId id="302" r:id="rId7"/>
    <p:sldId id="306" r:id="rId8"/>
    <p:sldId id="305" r:id="rId9"/>
    <p:sldId id="313" r:id="rId10"/>
    <p:sldId id="308" r:id="rId11"/>
    <p:sldId id="335" r:id="rId12"/>
    <p:sldId id="303" r:id="rId13"/>
    <p:sldId id="331" r:id="rId14"/>
    <p:sldId id="309" r:id="rId15"/>
    <p:sldId id="312" r:id="rId16"/>
    <p:sldId id="314" r:id="rId17"/>
    <p:sldId id="324" r:id="rId18"/>
    <p:sldId id="317" r:id="rId19"/>
    <p:sldId id="325" r:id="rId20"/>
    <p:sldId id="327" r:id="rId21"/>
    <p:sldId id="332" r:id="rId22"/>
    <p:sldId id="333" r:id="rId23"/>
    <p:sldId id="340" r:id="rId24"/>
    <p:sldId id="346" r:id="rId25"/>
    <p:sldId id="342" r:id="rId26"/>
    <p:sldId id="347" r:id="rId27"/>
    <p:sldId id="343" r:id="rId28"/>
    <p:sldId id="326" r:id="rId29"/>
    <p:sldId id="336" r:id="rId30"/>
    <p:sldId id="337" r:id="rId31"/>
    <p:sldId id="338" r:id="rId32"/>
    <p:sldId id="344" r:id="rId33"/>
    <p:sldId id="299" r:id="rId34"/>
    <p:sldId id="274" r:id="rId35"/>
    <p:sldId id="282" r:id="rId36"/>
    <p:sldId id="348" r:id="rId37"/>
    <p:sldId id="278" r:id="rId38"/>
    <p:sldId id="349" r:id="rId39"/>
    <p:sldId id="280" r:id="rId40"/>
  </p:sldIdLst>
  <p:sldSz cx="9144000" cy="6858000" type="screen4x3"/>
  <p:notesSz cx="6669088" cy="9928225"/>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varScale="1">
        <p:scale>
          <a:sx n="104" d="100"/>
          <a:sy n="104" d="100"/>
        </p:scale>
        <p:origin x="-276"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6" d="100"/>
          <a:sy n="76" d="100"/>
        </p:scale>
        <p:origin x="-2196" y="-84"/>
      </p:cViewPr>
      <p:guideLst>
        <p:guide orient="horz" pos="3127"/>
        <p:guide pos="21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 csCatId="accent1" phldr="1"/>
      <dgm:spPr/>
    </dgm:pt>
    <dgm:pt modelId="{34DB14A5-3EAF-4B58-84F7-FB6D628CE49B}">
      <dgm:prSet phldrT="[Text]"/>
      <dgm:spPr/>
      <dgm:t>
        <a:bodyPr/>
        <a:lstStyle/>
        <a:p>
          <a:r>
            <a:rPr lang="en-US" dirty="0" smtClean="0"/>
            <a:t>Static File Handler</a:t>
          </a:r>
          <a:endParaRPr lang="en-US" dirty="0"/>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dgm:t>
        <a:bodyPr/>
        <a:lstStyle/>
        <a:p>
          <a:endParaRPr lang="en-US"/>
        </a:p>
      </dgm:t>
    </dgm:pt>
    <dgm:pt modelId="{798F5FBF-420A-4CDF-B030-2E2BDEB6667A}">
      <dgm:prSet phldrT="[Text]"/>
      <dgm:spPr/>
      <dgm:t>
        <a:bodyPr/>
        <a:lstStyle/>
        <a:p>
          <a:r>
            <a:rPr lang="en-US" dirty="0" smtClean="0"/>
            <a:t>PHP</a:t>
          </a:r>
          <a:endParaRPr lang="en-US" dirty="0"/>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dgm:t>
        <a:bodyPr/>
        <a:lstStyle/>
        <a:p>
          <a:endParaRPr lang="en-US"/>
        </a:p>
      </dgm:t>
    </dgm:pt>
    <dgm:pt modelId="{D63A31FF-FBDB-4039-B755-2AD9B7C48768}">
      <dgm:prSet phldrT="[Text]"/>
      <dgm:spPr/>
      <dgm:t>
        <a:bodyPr/>
        <a:lstStyle/>
        <a:p>
          <a:r>
            <a:rPr lang="en-US" dirty="0" err="1" smtClean="0"/>
            <a:t>ASP.Net</a:t>
          </a:r>
          <a:endParaRPr lang="en-US" dirty="0"/>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dgm:t>
        <a:bodyPr/>
        <a:lstStyle/>
        <a:p>
          <a:endParaRPr lang="en-US"/>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dgm:t>
        <a:bodyPr/>
        <a:lstStyle/>
        <a:p>
          <a:endParaRPr lang="en-US"/>
        </a:p>
      </dgm:t>
    </dgm:pt>
    <dgm:pt modelId="{433536D1-85A8-4701-B02B-33FBAE4B1DCC}" type="pres">
      <dgm:prSet presAssocID="{874EF900-236A-4A2A-BCA2-4678DA630418}" presName="connector2" presStyleLbl="sibTrans2D1" presStyleIdx="1" presStyleCnt="3"/>
      <dgm:spPr/>
      <dgm:t>
        <a:bodyPr/>
        <a:lstStyle/>
        <a:p>
          <a:endParaRPr lang="en-US"/>
        </a:p>
      </dgm:t>
    </dgm:pt>
    <dgm:pt modelId="{F747DAE9-FC8A-44B7-B634-24928035B0B8}" type="pres">
      <dgm:prSet presAssocID="{295CFD1A-8A58-4CBA-BA1F-4C288A614D26}" presName="connector3" presStyleLbl="sibTrans2D1" presStyleIdx="2" presStyleCnt="3"/>
      <dgm:spPr/>
      <dgm:t>
        <a:bodyPr/>
        <a:lstStyle/>
        <a:p>
          <a:endParaRPr lang="en-US"/>
        </a:p>
      </dgm:t>
    </dgm:pt>
  </dgm:ptLst>
  <dgm:cxnLst>
    <dgm:cxn modelId="{2902518A-6C4F-4997-A5B4-E08A8E5AB010}" type="presOf" srcId="{0B32C890-C83D-4C3A-8B76-0CC063571B5D}" destId="{5D96E127-D799-4346-821F-56529FA15E75}" srcOrd="0" destOrd="0" presId="urn:microsoft.com/office/officeart/2005/8/layout/gear1"/>
    <dgm:cxn modelId="{B1D680C3-698A-4B7A-9C43-278D9A86AD5D}" type="presOf" srcId="{34DB14A5-3EAF-4B58-84F7-FB6D628CE49B}" destId="{F09EBD9D-B052-49C2-A5FA-6BB7CA4D490A}" srcOrd="1" destOrd="0" presId="urn:microsoft.com/office/officeart/2005/8/layout/gear1"/>
    <dgm:cxn modelId="{20866106-6B4F-4A9A-A003-640F1D71786C}" type="presOf" srcId="{874EF900-236A-4A2A-BCA2-4678DA630418}" destId="{433536D1-85A8-4701-B02B-33FBAE4B1DCC}" srcOrd="0" destOrd="0" presId="urn:microsoft.com/office/officeart/2005/8/layout/gear1"/>
    <dgm:cxn modelId="{6B437D90-2A7D-43E6-8D76-1F47937E3D09}" type="presOf" srcId="{D63A31FF-FBDB-4039-B755-2AD9B7C48768}" destId="{6D9D7C7B-7A40-4A43-AB8E-4BFD35C0EA0F}" srcOrd="2" destOrd="0" presId="urn:microsoft.com/office/officeart/2005/8/layout/gear1"/>
    <dgm:cxn modelId="{F5F8B689-4DF5-4541-976F-A17F66E90A5C}" type="presOf" srcId="{D63A31FF-FBDB-4039-B755-2AD9B7C48768}" destId="{811A8646-D2A8-4B94-8E0E-E7D3CDC85694}" srcOrd="3" destOrd="0" presId="urn:microsoft.com/office/officeart/2005/8/layout/gear1"/>
    <dgm:cxn modelId="{CC0B6EA5-A1B8-4D73-9A0A-1EC919D16F34}" type="presOf" srcId="{295CFD1A-8A58-4CBA-BA1F-4C288A614D26}" destId="{F747DAE9-FC8A-44B7-B634-24928035B0B8}" srcOrd="0" destOrd="0" presId="urn:microsoft.com/office/officeart/2005/8/layout/gear1"/>
    <dgm:cxn modelId="{87FBEADB-F7F5-4E95-B268-A947C87CEAD3}" type="presOf" srcId="{798F5FBF-420A-4CDF-B030-2E2BDEB6667A}" destId="{3C46DFE1-499E-45B2-8A46-9166B5755B3B}" srcOrd="2" destOrd="0" presId="urn:microsoft.com/office/officeart/2005/8/layout/gear1"/>
    <dgm:cxn modelId="{2741BAD7-A8EF-4807-8360-BEC80BDCE63F}" type="presOf" srcId="{34DB14A5-3EAF-4B58-84F7-FB6D628CE49B}" destId="{AFC750FD-9AD5-48F1-9D67-8D5C74E3A0C7}" srcOrd="0" destOrd="0" presId="urn:microsoft.com/office/officeart/2005/8/layout/gear1"/>
    <dgm:cxn modelId="{2B44DBDF-3AD3-49C1-83C0-124DBB951BB4}" type="presOf" srcId="{34DB14A5-3EAF-4B58-84F7-FB6D628CE49B}" destId="{DE3EDB68-81D9-419C-BD4C-8B4919EDF068}" srcOrd="2"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DC4EE052-DD43-4D18-8008-C5785480E2E3}" type="presOf" srcId="{D63A31FF-FBDB-4039-B755-2AD9B7C48768}" destId="{B4C77B5E-0B6B-42C7-95A0-10BCC990C5D3}" srcOrd="0" destOrd="0" presId="urn:microsoft.com/office/officeart/2005/8/layout/gear1"/>
    <dgm:cxn modelId="{B9F04205-6FF3-43AE-81C9-29961C818CAD}" type="presOf" srcId="{798F5FBF-420A-4CDF-B030-2E2BDEB6667A}" destId="{71C5BBC6-FB52-478B-9A47-8E539945B79A}" srcOrd="0" destOrd="0" presId="urn:microsoft.com/office/officeart/2005/8/layout/gear1"/>
    <dgm:cxn modelId="{68891A47-9728-4216-A0A5-2671C0886B46}" type="presOf" srcId="{D63A31FF-FBDB-4039-B755-2AD9B7C48768}" destId="{68B36C25-01D5-4CD6-9813-11EC3B72E44D}" srcOrd="1" destOrd="0" presId="urn:microsoft.com/office/officeart/2005/8/layout/gear1"/>
    <dgm:cxn modelId="{127DA4CD-64B9-405E-805E-5101A1641F49}" type="presOf" srcId="{798F5FBF-420A-4CDF-B030-2E2BDEB6667A}" destId="{D65C2E87-D502-45BD-AE92-55653333675A}" srcOrd="1"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D029C732-E79F-40AF-9DFE-C6EEC636A053}" type="presOf" srcId="{EA2A4AC1-B215-4A91-8E69-2943D598AEE3}" destId="{3C177B45-A7C5-4345-9484-089F8F30031C}" srcOrd="0" destOrd="0" presId="urn:microsoft.com/office/officeart/2005/8/layout/gear1"/>
    <dgm:cxn modelId="{ABDE8ED3-E4C7-4856-853D-442C7FBDC449}" srcId="{0B32C890-C83D-4C3A-8B76-0CC063571B5D}" destId="{D63A31FF-FBDB-4039-B755-2AD9B7C48768}" srcOrd="2" destOrd="0" parTransId="{8A7B9492-BF5D-426B-8321-C3D31091620A}" sibTransId="{295CFD1A-8A58-4CBA-BA1F-4C288A614D26}"/>
    <dgm:cxn modelId="{A42528EB-A70D-47B5-A689-EC8D3EB55821}" type="presParOf" srcId="{5D96E127-D799-4346-821F-56529FA15E75}" destId="{AFC750FD-9AD5-48F1-9D67-8D5C74E3A0C7}" srcOrd="0" destOrd="0" presId="urn:microsoft.com/office/officeart/2005/8/layout/gear1"/>
    <dgm:cxn modelId="{64A2B4D5-51F3-4239-AE04-9BE468B0F046}" type="presParOf" srcId="{5D96E127-D799-4346-821F-56529FA15E75}" destId="{F09EBD9D-B052-49C2-A5FA-6BB7CA4D490A}" srcOrd="1" destOrd="0" presId="urn:microsoft.com/office/officeart/2005/8/layout/gear1"/>
    <dgm:cxn modelId="{B56F4BB4-A1C8-4E7B-B7AC-133D385EE1D1}" type="presParOf" srcId="{5D96E127-D799-4346-821F-56529FA15E75}" destId="{DE3EDB68-81D9-419C-BD4C-8B4919EDF068}" srcOrd="2" destOrd="0" presId="urn:microsoft.com/office/officeart/2005/8/layout/gear1"/>
    <dgm:cxn modelId="{078C399E-0DD4-4618-9FFB-65CACEDC0264}" type="presParOf" srcId="{5D96E127-D799-4346-821F-56529FA15E75}" destId="{71C5BBC6-FB52-478B-9A47-8E539945B79A}" srcOrd="3" destOrd="0" presId="urn:microsoft.com/office/officeart/2005/8/layout/gear1"/>
    <dgm:cxn modelId="{CF84A3CE-8A9E-4A85-B7BF-F0CB3B180221}" type="presParOf" srcId="{5D96E127-D799-4346-821F-56529FA15E75}" destId="{D65C2E87-D502-45BD-AE92-55653333675A}" srcOrd="4" destOrd="0" presId="urn:microsoft.com/office/officeart/2005/8/layout/gear1"/>
    <dgm:cxn modelId="{C8D88934-C2BD-4196-939A-5FF261AFCAFA}" type="presParOf" srcId="{5D96E127-D799-4346-821F-56529FA15E75}" destId="{3C46DFE1-499E-45B2-8A46-9166B5755B3B}" srcOrd="5" destOrd="0" presId="urn:microsoft.com/office/officeart/2005/8/layout/gear1"/>
    <dgm:cxn modelId="{332E7D08-6173-47AD-99AB-F940FA752B37}" type="presParOf" srcId="{5D96E127-D799-4346-821F-56529FA15E75}" destId="{B4C77B5E-0B6B-42C7-95A0-10BCC990C5D3}" srcOrd="6" destOrd="0" presId="urn:microsoft.com/office/officeart/2005/8/layout/gear1"/>
    <dgm:cxn modelId="{EEFEA65D-BE95-4C0D-8DA8-BA0E7ECA6C8F}" type="presParOf" srcId="{5D96E127-D799-4346-821F-56529FA15E75}" destId="{68B36C25-01D5-4CD6-9813-11EC3B72E44D}" srcOrd="7" destOrd="0" presId="urn:microsoft.com/office/officeart/2005/8/layout/gear1"/>
    <dgm:cxn modelId="{5AD13F2A-81D3-4224-9AA0-DF0BD4B0B9F2}" type="presParOf" srcId="{5D96E127-D799-4346-821F-56529FA15E75}" destId="{6D9D7C7B-7A40-4A43-AB8E-4BFD35C0EA0F}" srcOrd="8" destOrd="0" presId="urn:microsoft.com/office/officeart/2005/8/layout/gear1"/>
    <dgm:cxn modelId="{C137E56B-BF71-445B-8A74-868FEF787356}" type="presParOf" srcId="{5D96E127-D799-4346-821F-56529FA15E75}" destId="{811A8646-D2A8-4B94-8E0E-E7D3CDC85694}" srcOrd="9" destOrd="0" presId="urn:microsoft.com/office/officeart/2005/8/layout/gear1"/>
    <dgm:cxn modelId="{F4B675A7-32AD-440F-98E1-D04F4F44145B}" type="presParOf" srcId="{5D96E127-D799-4346-821F-56529FA15E75}" destId="{3C177B45-A7C5-4345-9484-089F8F30031C}" srcOrd="10" destOrd="0" presId="urn:microsoft.com/office/officeart/2005/8/layout/gear1"/>
    <dgm:cxn modelId="{2AE00544-E0C4-47DA-B947-B26C8ABC191C}" type="presParOf" srcId="{5D96E127-D799-4346-821F-56529FA15E75}" destId="{433536D1-85A8-4701-B02B-33FBAE4B1DCC}" srcOrd="11" destOrd="0" presId="urn:microsoft.com/office/officeart/2005/8/layout/gear1"/>
    <dgm:cxn modelId="{7931773A-9770-4993-9CC3-3389F077BAC0}" type="presParOf" srcId="{5D96E127-D799-4346-821F-56529FA15E75}" destId="{F747DAE9-FC8A-44B7-B634-24928035B0B8}"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0174FB84-30DC-41C7-B262-082673E45011}">
      <dgm:prSet phldrT="[Text]" custT="1"/>
      <dgm:spPr>
        <a:solidFill>
          <a:schemeClr val="tx2">
            <a:lumMod val="40000"/>
            <a:lumOff val="60000"/>
          </a:schemeClr>
        </a:solidFill>
      </dgm:spPr>
      <dgm:t>
        <a:bodyPr/>
        <a:lstStyle/>
        <a:p>
          <a:r>
            <a:rPr lang="en-US" sz="800" b="1" dirty="0" smtClean="0">
              <a:solidFill>
                <a:schemeClr val="bg1"/>
              </a:solidFill>
            </a:rPr>
            <a:t>Log Request</a:t>
          </a:r>
          <a:endParaRPr lang="en-US" sz="800" b="1" dirty="0">
            <a:solidFill>
              <a:schemeClr val="bg1"/>
            </a:solidFill>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dgm:t>
        <a:bodyPr/>
        <a:lstStyle/>
        <a:p>
          <a:endParaRPr lang="en-US"/>
        </a:p>
      </dgm:t>
    </dgm:pt>
    <dgm:pt modelId="{7E09ACDD-F3A7-41F6-B696-FC78F54CD793}">
      <dgm:prSet phldrT="[Text]" custT="1"/>
      <dgm:spPr>
        <a:solidFill>
          <a:schemeClr val="tx2">
            <a:lumMod val="40000"/>
            <a:lumOff val="60000"/>
          </a:schemeClr>
        </a:solidFill>
      </dgm:spPr>
      <dgm:t>
        <a:bodyPr/>
        <a:lstStyle/>
        <a:p>
          <a:r>
            <a:rPr lang="en-US" sz="800" b="1" dirty="0" smtClean="0">
              <a:solidFill>
                <a:schemeClr val="bg1"/>
              </a:solidFill>
            </a:rPr>
            <a:t>Send Response</a:t>
          </a:r>
          <a:endParaRPr lang="en-US" sz="800" b="1" dirty="0">
            <a:solidFill>
              <a:schemeClr val="bg1"/>
            </a:solidFill>
          </a:endParaRPr>
        </a:p>
      </dgm:t>
    </dgm:pt>
    <dgm:pt modelId="{381A3063-3DFC-40B7-899B-346E7DA379B6}" type="parTrans" cxnId="{79B0CE93-C3CC-4912-9E2A-F6CED0FC1BB3}">
      <dgm:prSet/>
      <dgm:spPr/>
      <dgm:t>
        <a:bodyPr/>
        <a:lstStyle/>
        <a:p>
          <a:endParaRPr lang="en-US"/>
        </a:p>
      </dgm:t>
    </dgm:pt>
    <dgm:pt modelId="{21EF8031-1B93-4FFB-BD0C-6AFBF499819D}" type="sibTrans" cxnId="{79B0CE93-C3CC-4912-9E2A-F6CED0FC1BB3}">
      <dgm:prSet/>
      <dgm:spPr/>
      <dgm:t>
        <a:bodyPr/>
        <a:lstStyle/>
        <a:p>
          <a:endParaRPr lang="en-US"/>
        </a:p>
      </dgm:t>
    </dgm:pt>
    <dgm:pt modelId="{B24D2A41-7D33-474D-82AE-E011E39BE4E4}">
      <dgm:prSet phldrT="[Text]" custT="1"/>
      <dgm:spPr>
        <a:solidFill>
          <a:schemeClr val="tx2">
            <a:lumMod val="40000"/>
            <a:lumOff val="60000"/>
          </a:schemeClr>
        </a:solidFill>
      </dgm:spPr>
      <dgm:t>
        <a:bodyPr/>
        <a:lstStyle/>
        <a:p>
          <a:r>
            <a:rPr lang="en-US" sz="800" b="1" dirty="0" smtClean="0">
              <a:solidFill>
                <a:schemeClr val="bg1"/>
              </a:solidFill>
            </a:rPr>
            <a:t>Read Configuration</a:t>
          </a:r>
          <a:endParaRPr lang="en-US" sz="800" b="1" dirty="0">
            <a:solidFill>
              <a:schemeClr val="bg1"/>
            </a:solidFill>
          </a:endParaRPr>
        </a:p>
      </dgm:t>
    </dgm:pt>
    <dgm:pt modelId="{D8995BC5-9B1A-4034-9433-6DA6AB229CAC}" type="parTrans" cxnId="{B574E09D-575F-4B9B-AC28-ABAA113F452A}">
      <dgm:prSet/>
      <dgm:spPr/>
      <dgm:t>
        <a:bodyPr/>
        <a:lstStyle/>
        <a:p>
          <a:endParaRPr lang="en-US"/>
        </a:p>
      </dgm:t>
    </dgm:pt>
    <dgm:pt modelId="{750531D9-C28F-4265-BE37-61379453EACE}" type="sibTrans" cxnId="{B574E09D-575F-4B9B-AC28-ABAA113F452A}">
      <dgm:prSet/>
      <dgm:spPr/>
      <dgm:t>
        <a:bodyPr/>
        <a:lstStyle/>
        <a:p>
          <a:endParaRPr lang="en-US"/>
        </a:p>
      </dgm:t>
    </dgm:pt>
    <dgm:pt modelId="{21E5FE4A-B2D9-4F57-B6F0-1AD95A031815}">
      <dgm:prSet phldrT="[Text]" custT="1"/>
      <dgm:spPr>
        <a:solidFill>
          <a:schemeClr val="tx2">
            <a:lumMod val="40000"/>
            <a:lumOff val="60000"/>
          </a:schemeClr>
        </a:solidFill>
      </dgm:spPr>
      <dgm:t>
        <a:bodyPr/>
        <a:lstStyle/>
        <a:p>
          <a:r>
            <a:rPr lang="en-US" sz="800" b="1" dirty="0" smtClean="0">
              <a:solidFill>
                <a:schemeClr val="bg1"/>
              </a:solidFill>
            </a:rPr>
            <a:t>Handle Request</a:t>
          </a:r>
          <a:endParaRPr lang="en-US" sz="800" b="1" dirty="0">
            <a:solidFill>
              <a:schemeClr val="bg1"/>
            </a:solidFill>
          </a:endParaRPr>
        </a:p>
      </dgm:t>
    </dgm:pt>
    <dgm:pt modelId="{A1B0A24E-083A-4E0E-A083-85E3EC752D04}" type="parTrans" cxnId="{E5BC886D-5135-42C5-B55B-571AC986023E}">
      <dgm:prSet/>
      <dgm:spPr/>
      <dgm:t>
        <a:bodyPr/>
        <a:lstStyle/>
        <a:p>
          <a:endParaRPr lang="en-US"/>
        </a:p>
      </dgm:t>
    </dgm:pt>
    <dgm:pt modelId="{688DF259-3FA9-45B3-931F-6272FB83EDCF}" type="sibTrans" cxnId="{E5BC886D-5135-42C5-B55B-571AC986023E}">
      <dgm:prSet/>
      <dgm:spPr/>
      <dgm:t>
        <a:bodyPr/>
        <a:lstStyle/>
        <a:p>
          <a:endParaRPr lang="en-US"/>
        </a:p>
      </dgm:t>
    </dgm:pt>
    <dgm:pt modelId="{684E4D34-46D1-4946-A3C8-2A642F1D994A}">
      <dgm:prSet phldrT="[Text]" custT="1"/>
      <dgm:spPr>
        <a:solidFill>
          <a:schemeClr val="tx2">
            <a:lumMod val="40000"/>
            <a:lumOff val="60000"/>
          </a:schemeClr>
        </a:solidFill>
      </dgm:spPr>
      <dgm:t>
        <a:bodyPr/>
        <a:lstStyle/>
        <a:p>
          <a:r>
            <a:rPr lang="en-US" sz="800" b="1" dirty="0" smtClean="0">
              <a:solidFill>
                <a:schemeClr val="bg1"/>
              </a:solidFill>
            </a:rPr>
            <a:t>Map Request</a:t>
          </a:r>
          <a:endParaRPr lang="en-US" sz="800" b="1" dirty="0">
            <a:solidFill>
              <a:schemeClr val="bg1"/>
            </a:solidFill>
          </a:endParaRPr>
        </a:p>
      </dgm:t>
    </dgm:pt>
    <dgm:pt modelId="{225708A5-A584-4C79-8516-6F9BD818B7AD}" type="parTrans" cxnId="{4AC7012D-1374-4458-B9AB-B689667F18C5}">
      <dgm:prSet/>
      <dgm:spPr/>
      <dgm:t>
        <a:bodyPr/>
        <a:lstStyle/>
        <a:p>
          <a:endParaRPr lang="en-US"/>
        </a:p>
      </dgm:t>
    </dgm:pt>
    <dgm:pt modelId="{4E7EFB17-400B-40AB-8D71-18737C3DA437}" type="sibTrans" cxnId="{4AC7012D-1374-4458-B9AB-B689667F18C5}">
      <dgm:prSet/>
      <dgm:spPr/>
      <dgm:t>
        <a:bodyPr/>
        <a:lstStyle/>
        <a:p>
          <a:endParaRPr lang="en-US"/>
        </a:p>
      </dgm:t>
    </dgm:pt>
    <dgm:pt modelId="{FB7DDB98-B629-49F6-819D-6587BE6C7317}">
      <dgm:prSet phldrT="[Text]" custT="1"/>
      <dgm:spPr>
        <a:solidFill>
          <a:schemeClr val="tx2">
            <a:lumMod val="40000"/>
            <a:lumOff val="60000"/>
          </a:schemeClr>
        </a:solidFill>
      </dgm:spPr>
      <dgm:t>
        <a:bodyPr/>
        <a:lstStyle/>
        <a:p>
          <a:r>
            <a:rPr lang="en-US" sz="800" b="1" dirty="0" smtClean="0">
              <a:solidFill>
                <a:schemeClr val="bg1"/>
              </a:solidFill>
            </a:rPr>
            <a:t>Resolve Cache</a:t>
          </a:r>
          <a:endParaRPr lang="en-US" sz="800" b="1" dirty="0">
            <a:solidFill>
              <a:schemeClr val="bg1"/>
            </a:solidFill>
          </a:endParaRPr>
        </a:p>
      </dgm:t>
    </dgm:pt>
    <dgm:pt modelId="{C044161D-2F9F-4F38-AB70-D3F6499FFECB}" type="parTrans" cxnId="{8EC097DD-12D7-4BEE-B52D-0F8BD94A1204}">
      <dgm:prSet/>
      <dgm:spPr/>
      <dgm:t>
        <a:bodyPr/>
        <a:lstStyle/>
        <a:p>
          <a:endParaRPr lang="en-US"/>
        </a:p>
      </dgm:t>
    </dgm:pt>
    <dgm:pt modelId="{4F164781-BED0-4784-B46E-32D147DE6065}" type="sibTrans" cxnId="{8EC097DD-12D7-4BEE-B52D-0F8BD94A1204}">
      <dgm:prSet/>
      <dgm:spPr/>
      <dgm:t>
        <a:bodyPr/>
        <a:lstStyle/>
        <a:p>
          <a:endParaRPr lang="en-US"/>
        </a:p>
      </dgm:t>
    </dgm:pt>
    <dgm:pt modelId="{397FA20E-4225-4780-A9A3-89C590FD51CE}">
      <dgm:prSet phldrT="[Text]" custT="1"/>
      <dgm:spPr>
        <a:solidFill>
          <a:schemeClr val="tx2">
            <a:lumMod val="40000"/>
            <a:lumOff val="60000"/>
          </a:schemeClr>
        </a:solidFill>
      </dgm:spPr>
      <dgm:t>
        <a:bodyPr/>
        <a:lstStyle/>
        <a:p>
          <a:r>
            <a:rPr lang="en-US" sz="800" b="1" dirty="0" smtClean="0">
              <a:solidFill>
                <a:schemeClr val="bg1"/>
              </a:solidFill>
            </a:rPr>
            <a:t>Authorize Request</a:t>
          </a:r>
          <a:endParaRPr lang="en-US" sz="800" b="1" dirty="0">
            <a:solidFill>
              <a:schemeClr val="bg1"/>
            </a:solidFill>
          </a:endParaRPr>
        </a:p>
      </dgm:t>
    </dgm:pt>
    <dgm:pt modelId="{C0B92DD4-B37D-4D8F-9FE5-8E0E3987796A}" type="parTrans" cxnId="{2A05BC60-5724-448D-9DD2-CFBC29E8DEF9}">
      <dgm:prSet/>
      <dgm:spPr/>
      <dgm:t>
        <a:bodyPr/>
        <a:lstStyle/>
        <a:p>
          <a:endParaRPr lang="en-US"/>
        </a:p>
      </dgm:t>
    </dgm:pt>
    <dgm:pt modelId="{FE50869B-5BC8-4948-888C-92869008657A}" type="sibTrans" cxnId="{2A05BC60-5724-448D-9DD2-CFBC29E8DEF9}">
      <dgm:prSet/>
      <dgm:spPr/>
      <dgm:t>
        <a:bodyPr/>
        <a:lstStyle/>
        <a:p>
          <a:endParaRPr lang="en-US"/>
        </a:p>
      </dgm:t>
    </dgm:pt>
    <dgm:pt modelId="{662E461B-3987-413A-9640-886419873650}">
      <dgm:prSet phldrT="[Text]" custT="1"/>
      <dgm:spPr>
        <a:solidFill>
          <a:schemeClr val="tx2">
            <a:lumMod val="40000"/>
            <a:lumOff val="60000"/>
          </a:schemeClr>
        </a:solidFill>
      </dgm:spPr>
      <dgm:t>
        <a:bodyPr/>
        <a:lstStyle/>
        <a:p>
          <a:r>
            <a:rPr lang="en-US" sz="800" b="1" dirty="0" smtClean="0">
              <a:solidFill>
                <a:schemeClr val="bg1"/>
              </a:solidFill>
            </a:rPr>
            <a:t>Authenticate Request</a:t>
          </a:r>
          <a:endParaRPr lang="en-US" sz="800" b="1" dirty="0">
            <a:solidFill>
              <a:schemeClr val="bg1"/>
            </a:solidFill>
          </a:endParaRPr>
        </a:p>
      </dgm:t>
    </dgm:pt>
    <dgm:pt modelId="{8C1565CE-B5DF-4CA9-9E52-700D3DAE9230}" type="parTrans" cxnId="{F62BD012-AFA8-4721-83F8-295C2BCE47CC}">
      <dgm:prSet/>
      <dgm:spPr/>
      <dgm:t>
        <a:bodyPr/>
        <a:lstStyle/>
        <a:p>
          <a:endParaRPr lang="en-US"/>
        </a:p>
      </dgm:t>
    </dgm:pt>
    <dgm:pt modelId="{D650248D-3828-470F-A1F6-291AEE668AB8}" type="sibTrans" cxnId="{F62BD012-AFA8-4721-83F8-295C2BCE47CC}">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8">
        <dgm:presLayoutVars>
          <dgm:bulletEnabled val="1"/>
        </dgm:presLayoutVars>
      </dgm:prSet>
      <dgm:spPr/>
      <dgm:t>
        <a:bodyPr/>
        <a:lstStyle/>
        <a:p>
          <a:endParaRPr lang="en-US"/>
        </a:p>
      </dgm:t>
    </dgm:pt>
    <dgm:pt modelId="{C38F2A02-863A-48FC-B42C-404AB8723A7D}" type="pres">
      <dgm:prSet presAssocID="{5FAC0D78-6E49-487B-A42D-2EAC6486654E}" presName="sibTrans" presStyleLbl="sibTrans2D1" presStyleIdx="0" presStyleCnt="7"/>
      <dgm:spPr/>
      <dgm:t>
        <a:bodyPr/>
        <a:lstStyle/>
        <a:p>
          <a:endParaRPr lang="en-US"/>
        </a:p>
      </dgm:t>
    </dgm:pt>
    <dgm:pt modelId="{D6F02399-1EE8-4782-AE7D-C9C25C5DB435}" type="pres">
      <dgm:prSet presAssocID="{5FAC0D78-6E49-487B-A42D-2EAC6486654E}" presName="connectorText" presStyleLbl="sibTrans2D1" presStyleIdx="0" presStyleCnt="7"/>
      <dgm:spPr/>
      <dgm:t>
        <a:bodyPr/>
        <a:lstStyle/>
        <a:p>
          <a:endParaRPr lang="en-US"/>
        </a:p>
      </dgm:t>
    </dgm:pt>
    <dgm:pt modelId="{53143D34-C5B9-4E11-BB54-42A404265C2B}" type="pres">
      <dgm:prSet presAssocID="{7E09ACDD-F3A7-41F6-B696-FC78F54CD793}" presName="node" presStyleLbl="node1" presStyleIdx="1" presStyleCnt="8">
        <dgm:presLayoutVars>
          <dgm:bulletEnabled val="1"/>
        </dgm:presLayoutVars>
      </dgm:prSet>
      <dgm:spPr/>
      <dgm:t>
        <a:bodyPr/>
        <a:lstStyle/>
        <a:p>
          <a:endParaRPr lang="en-US"/>
        </a:p>
      </dgm:t>
    </dgm:pt>
    <dgm:pt modelId="{D57E51B3-0E26-43EF-917F-C3343653177E}" type="pres">
      <dgm:prSet presAssocID="{21EF8031-1B93-4FFB-BD0C-6AFBF499819D}" presName="sibTrans" presStyleLbl="sibTrans2D1" presStyleIdx="1" presStyleCnt="7"/>
      <dgm:spPr/>
      <dgm:t>
        <a:bodyPr/>
        <a:lstStyle/>
        <a:p>
          <a:endParaRPr lang="en-US"/>
        </a:p>
      </dgm:t>
    </dgm:pt>
    <dgm:pt modelId="{1AB86B36-C96A-4CC6-BAE5-5BDCF4E044E7}" type="pres">
      <dgm:prSet presAssocID="{21EF8031-1B93-4FFB-BD0C-6AFBF499819D}" presName="connectorText" presStyleLbl="sibTrans2D1" presStyleIdx="1" presStyleCnt="7"/>
      <dgm:spPr/>
      <dgm:t>
        <a:bodyPr/>
        <a:lstStyle/>
        <a:p>
          <a:endParaRPr lang="en-US"/>
        </a:p>
      </dgm:t>
    </dgm:pt>
    <dgm:pt modelId="{2F8BC977-3196-4BDC-A7A2-527C0427A7C7}" type="pres">
      <dgm:prSet presAssocID="{21E5FE4A-B2D9-4F57-B6F0-1AD95A031815}" presName="node" presStyleLbl="node1" presStyleIdx="2" presStyleCnt="8">
        <dgm:presLayoutVars>
          <dgm:bulletEnabled val="1"/>
        </dgm:presLayoutVars>
      </dgm:prSet>
      <dgm:spPr/>
      <dgm:t>
        <a:bodyPr/>
        <a:lstStyle/>
        <a:p>
          <a:endParaRPr lang="en-US"/>
        </a:p>
      </dgm:t>
    </dgm:pt>
    <dgm:pt modelId="{CBCE0599-82C2-4EFC-8F29-70FFAC462D73}" type="pres">
      <dgm:prSet presAssocID="{688DF259-3FA9-45B3-931F-6272FB83EDCF}" presName="sibTrans" presStyleLbl="sibTrans2D1" presStyleIdx="2" presStyleCnt="7"/>
      <dgm:spPr/>
      <dgm:t>
        <a:bodyPr/>
        <a:lstStyle/>
        <a:p>
          <a:endParaRPr lang="en-US"/>
        </a:p>
      </dgm:t>
    </dgm:pt>
    <dgm:pt modelId="{DC3EAAD3-AC23-4BEB-89A0-146E7E3CB706}" type="pres">
      <dgm:prSet presAssocID="{688DF259-3FA9-45B3-931F-6272FB83EDCF}" presName="connectorText" presStyleLbl="sibTrans2D1" presStyleIdx="2" presStyleCnt="7"/>
      <dgm:spPr/>
      <dgm:t>
        <a:bodyPr/>
        <a:lstStyle/>
        <a:p>
          <a:endParaRPr lang="en-US"/>
        </a:p>
      </dgm:t>
    </dgm:pt>
    <dgm:pt modelId="{56BF8F8D-147E-43C6-8274-39043DC2FF00}" type="pres">
      <dgm:prSet presAssocID="{684E4D34-46D1-4946-A3C8-2A642F1D994A}" presName="node" presStyleLbl="node1" presStyleIdx="3" presStyleCnt="8">
        <dgm:presLayoutVars>
          <dgm:bulletEnabled val="1"/>
        </dgm:presLayoutVars>
      </dgm:prSet>
      <dgm:spPr/>
      <dgm:t>
        <a:bodyPr/>
        <a:lstStyle/>
        <a:p>
          <a:endParaRPr lang="en-US"/>
        </a:p>
      </dgm:t>
    </dgm:pt>
    <dgm:pt modelId="{8A5B6B8F-E9F7-44BD-A36F-E244B750D22A}" type="pres">
      <dgm:prSet presAssocID="{4E7EFB17-400B-40AB-8D71-18737C3DA437}" presName="sibTrans" presStyleLbl="sibTrans2D1" presStyleIdx="3" presStyleCnt="7"/>
      <dgm:spPr/>
      <dgm:t>
        <a:bodyPr/>
        <a:lstStyle/>
        <a:p>
          <a:endParaRPr lang="en-US"/>
        </a:p>
      </dgm:t>
    </dgm:pt>
    <dgm:pt modelId="{0A4E0CEE-2507-4492-9EC9-5E498D9C0377}" type="pres">
      <dgm:prSet presAssocID="{4E7EFB17-400B-40AB-8D71-18737C3DA437}" presName="connectorText" presStyleLbl="sibTrans2D1" presStyleIdx="3" presStyleCnt="7"/>
      <dgm:spPr/>
      <dgm:t>
        <a:bodyPr/>
        <a:lstStyle/>
        <a:p>
          <a:endParaRPr lang="en-US"/>
        </a:p>
      </dgm:t>
    </dgm:pt>
    <dgm:pt modelId="{D64692A6-A211-4FA5-9AAC-9AD76D92C641}" type="pres">
      <dgm:prSet presAssocID="{FB7DDB98-B629-49F6-819D-6587BE6C7317}" presName="node" presStyleLbl="node1" presStyleIdx="4" presStyleCnt="8">
        <dgm:presLayoutVars>
          <dgm:bulletEnabled val="1"/>
        </dgm:presLayoutVars>
      </dgm:prSet>
      <dgm:spPr/>
      <dgm:t>
        <a:bodyPr/>
        <a:lstStyle/>
        <a:p>
          <a:endParaRPr lang="en-US"/>
        </a:p>
      </dgm:t>
    </dgm:pt>
    <dgm:pt modelId="{1FA1F5EE-9B81-4C2C-92CF-B92E90FF01A8}" type="pres">
      <dgm:prSet presAssocID="{4F164781-BED0-4784-B46E-32D147DE6065}" presName="sibTrans" presStyleLbl="sibTrans2D1" presStyleIdx="4" presStyleCnt="7"/>
      <dgm:spPr/>
      <dgm:t>
        <a:bodyPr/>
        <a:lstStyle/>
        <a:p>
          <a:endParaRPr lang="en-US"/>
        </a:p>
      </dgm:t>
    </dgm:pt>
    <dgm:pt modelId="{7FB780E0-A56D-4085-98B9-E5369E36EBD1}" type="pres">
      <dgm:prSet presAssocID="{4F164781-BED0-4784-B46E-32D147DE6065}" presName="connectorText" presStyleLbl="sibTrans2D1" presStyleIdx="4" presStyleCnt="7"/>
      <dgm:spPr/>
      <dgm:t>
        <a:bodyPr/>
        <a:lstStyle/>
        <a:p>
          <a:endParaRPr lang="en-US"/>
        </a:p>
      </dgm:t>
    </dgm:pt>
    <dgm:pt modelId="{69985584-EA8B-4CBA-AAFB-EA1A0252CF55}" type="pres">
      <dgm:prSet presAssocID="{397FA20E-4225-4780-A9A3-89C590FD51CE}" presName="node" presStyleLbl="node1" presStyleIdx="5" presStyleCnt="8">
        <dgm:presLayoutVars>
          <dgm:bulletEnabled val="1"/>
        </dgm:presLayoutVars>
      </dgm:prSet>
      <dgm:spPr/>
      <dgm:t>
        <a:bodyPr/>
        <a:lstStyle/>
        <a:p>
          <a:endParaRPr lang="en-US"/>
        </a:p>
      </dgm:t>
    </dgm:pt>
    <dgm:pt modelId="{3AAAF123-32EA-4462-98A2-1BFF1E09EDF5}" type="pres">
      <dgm:prSet presAssocID="{FE50869B-5BC8-4948-888C-92869008657A}" presName="sibTrans" presStyleLbl="sibTrans2D1" presStyleIdx="5" presStyleCnt="7"/>
      <dgm:spPr/>
      <dgm:t>
        <a:bodyPr/>
        <a:lstStyle/>
        <a:p>
          <a:endParaRPr lang="en-US"/>
        </a:p>
      </dgm:t>
    </dgm:pt>
    <dgm:pt modelId="{238DBECF-F700-4EFB-A38C-25DB3DF4FC6D}" type="pres">
      <dgm:prSet presAssocID="{FE50869B-5BC8-4948-888C-92869008657A}" presName="connectorText" presStyleLbl="sibTrans2D1" presStyleIdx="5" presStyleCnt="7"/>
      <dgm:spPr/>
      <dgm:t>
        <a:bodyPr/>
        <a:lstStyle/>
        <a:p>
          <a:endParaRPr lang="en-US"/>
        </a:p>
      </dgm:t>
    </dgm:pt>
    <dgm:pt modelId="{E4615B9F-03A3-4032-BD31-743D021DB1AF}" type="pres">
      <dgm:prSet presAssocID="{662E461B-3987-413A-9640-886419873650}" presName="node" presStyleLbl="node1" presStyleIdx="6" presStyleCnt="8">
        <dgm:presLayoutVars>
          <dgm:bulletEnabled val="1"/>
        </dgm:presLayoutVars>
      </dgm:prSet>
      <dgm:spPr/>
      <dgm:t>
        <a:bodyPr/>
        <a:lstStyle/>
        <a:p>
          <a:endParaRPr lang="en-US"/>
        </a:p>
      </dgm:t>
    </dgm:pt>
    <dgm:pt modelId="{2A212FC2-25D3-4FF0-BBD5-BB90B23484A9}" type="pres">
      <dgm:prSet presAssocID="{D650248D-3828-470F-A1F6-291AEE668AB8}" presName="sibTrans" presStyleLbl="sibTrans2D1" presStyleIdx="6" presStyleCnt="7"/>
      <dgm:spPr/>
      <dgm:t>
        <a:bodyPr/>
        <a:lstStyle/>
        <a:p>
          <a:endParaRPr lang="en-US"/>
        </a:p>
      </dgm:t>
    </dgm:pt>
    <dgm:pt modelId="{EF76AEE3-AB27-4B37-A1AA-C7577793BDC6}" type="pres">
      <dgm:prSet presAssocID="{D650248D-3828-470F-A1F6-291AEE668AB8}" presName="connectorText" presStyleLbl="sibTrans2D1" presStyleIdx="6" presStyleCnt="7"/>
      <dgm:spPr/>
      <dgm:t>
        <a:bodyPr/>
        <a:lstStyle/>
        <a:p>
          <a:endParaRPr lang="en-US"/>
        </a:p>
      </dgm:t>
    </dgm:pt>
    <dgm:pt modelId="{2797A334-B12A-400C-B768-9A4FA5E61582}" type="pres">
      <dgm:prSet presAssocID="{B24D2A41-7D33-474D-82AE-E011E39BE4E4}" presName="node" presStyleLbl="node1" presStyleIdx="7" presStyleCnt="8">
        <dgm:presLayoutVars>
          <dgm:bulletEnabled val="1"/>
        </dgm:presLayoutVars>
      </dgm:prSet>
      <dgm:spPr/>
      <dgm:t>
        <a:bodyPr/>
        <a:lstStyle/>
        <a:p>
          <a:endParaRPr lang="en-US"/>
        </a:p>
      </dgm:t>
    </dgm:pt>
  </dgm:ptLst>
  <dgm:cxnLst>
    <dgm:cxn modelId="{8CE5FC7B-D3D5-44C6-AC9D-268EDDD17CBE}" type="presOf" srcId="{4E7EFB17-400B-40AB-8D71-18737C3DA437}" destId="{8A5B6B8F-E9F7-44BD-A36F-E244B750D22A}" srcOrd="0" destOrd="0" presId="urn:microsoft.com/office/officeart/2005/8/layout/process2"/>
    <dgm:cxn modelId="{E77EA111-A192-4F8D-985F-D7264A81273C}" type="presOf" srcId="{5FAC0D78-6E49-487B-A42D-2EAC6486654E}" destId="{C38F2A02-863A-48FC-B42C-404AB8723A7D}" srcOrd="0" destOrd="0" presId="urn:microsoft.com/office/officeart/2005/8/layout/process2"/>
    <dgm:cxn modelId="{BACB35D2-F832-404C-A0FF-C2A98EF840DC}" type="presOf" srcId="{684E4D34-46D1-4946-A3C8-2A642F1D994A}" destId="{56BF8F8D-147E-43C6-8274-39043DC2FF00}" srcOrd="0" destOrd="0" presId="urn:microsoft.com/office/officeart/2005/8/layout/process2"/>
    <dgm:cxn modelId="{4AC7012D-1374-4458-B9AB-B689667F18C5}" srcId="{8AC7935B-34D5-49A9-A13A-B24C71A59D73}" destId="{684E4D34-46D1-4946-A3C8-2A642F1D994A}" srcOrd="3" destOrd="0" parTransId="{225708A5-A584-4C79-8516-6F9BD818B7AD}" sibTransId="{4E7EFB17-400B-40AB-8D71-18737C3DA437}"/>
    <dgm:cxn modelId="{2A05BC60-5724-448D-9DD2-CFBC29E8DEF9}" srcId="{8AC7935B-34D5-49A9-A13A-B24C71A59D73}" destId="{397FA20E-4225-4780-A9A3-89C590FD51CE}" srcOrd="5" destOrd="0" parTransId="{C0B92DD4-B37D-4D8F-9FE5-8E0E3987796A}" sibTransId="{FE50869B-5BC8-4948-888C-92869008657A}"/>
    <dgm:cxn modelId="{2C0373A5-4131-4339-822D-B2978BA7159D}" type="presOf" srcId="{688DF259-3FA9-45B3-931F-6272FB83EDCF}" destId="{DC3EAAD3-AC23-4BEB-89A0-146E7E3CB706}" srcOrd="1" destOrd="0" presId="urn:microsoft.com/office/officeart/2005/8/layout/process2"/>
    <dgm:cxn modelId="{466F3036-0ACA-4731-965B-FE630D162EE1}" type="presOf" srcId="{21EF8031-1B93-4FFB-BD0C-6AFBF499819D}" destId="{D57E51B3-0E26-43EF-917F-C3343653177E}" srcOrd="0" destOrd="0" presId="urn:microsoft.com/office/officeart/2005/8/layout/process2"/>
    <dgm:cxn modelId="{5667CEF2-169E-4ABF-9253-8340A303E95B}" type="presOf" srcId="{0174FB84-30DC-41C7-B262-082673E45011}" destId="{FFD3E257-5FCE-4B7D-8AB4-02CE3B1D527F}" srcOrd="0" destOrd="0" presId="urn:microsoft.com/office/officeart/2005/8/layout/process2"/>
    <dgm:cxn modelId="{F62BD012-AFA8-4721-83F8-295C2BCE47CC}" srcId="{8AC7935B-34D5-49A9-A13A-B24C71A59D73}" destId="{662E461B-3987-413A-9640-886419873650}" srcOrd="6" destOrd="0" parTransId="{8C1565CE-B5DF-4CA9-9E52-700D3DAE9230}" sibTransId="{D650248D-3828-470F-A1F6-291AEE668AB8}"/>
    <dgm:cxn modelId="{3EDA4EB6-B893-42C6-8B2D-5897CCBB7C7A}" type="presOf" srcId="{688DF259-3FA9-45B3-931F-6272FB83EDCF}" destId="{CBCE0599-82C2-4EFC-8F29-70FFAC462D73}" srcOrd="0" destOrd="0" presId="urn:microsoft.com/office/officeart/2005/8/layout/process2"/>
    <dgm:cxn modelId="{77B1A98E-6C40-4889-8FEC-2E5DDDDDE661}" type="presOf" srcId="{FE50869B-5BC8-4948-888C-92869008657A}" destId="{238DBECF-F700-4EFB-A38C-25DB3DF4FC6D}" srcOrd="1" destOrd="0" presId="urn:microsoft.com/office/officeart/2005/8/layout/process2"/>
    <dgm:cxn modelId="{79B0CE93-C3CC-4912-9E2A-F6CED0FC1BB3}" srcId="{8AC7935B-34D5-49A9-A13A-B24C71A59D73}" destId="{7E09ACDD-F3A7-41F6-B696-FC78F54CD793}" srcOrd="1" destOrd="0" parTransId="{381A3063-3DFC-40B7-899B-346E7DA379B6}" sibTransId="{21EF8031-1B93-4FFB-BD0C-6AFBF499819D}"/>
    <dgm:cxn modelId="{E5BC886D-5135-42C5-B55B-571AC986023E}" srcId="{8AC7935B-34D5-49A9-A13A-B24C71A59D73}" destId="{21E5FE4A-B2D9-4F57-B6F0-1AD95A031815}" srcOrd="2" destOrd="0" parTransId="{A1B0A24E-083A-4E0E-A083-85E3EC752D04}" sibTransId="{688DF259-3FA9-45B3-931F-6272FB83EDCF}"/>
    <dgm:cxn modelId="{9D169599-4103-47D7-8776-E2369747FB05}" type="presOf" srcId="{FE50869B-5BC8-4948-888C-92869008657A}" destId="{3AAAF123-32EA-4462-98A2-1BFF1E09EDF5}" srcOrd="0" destOrd="0" presId="urn:microsoft.com/office/officeart/2005/8/layout/process2"/>
    <dgm:cxn modelId="{FFC5B631-DC37-4152-AC09-5D224D8F0CE1}" type="presOf" srcId="{D650248D-3828-470F-A1F6-291AEE668AB8}" destId="{2A212FC2-25D3-4FF0-BBD5-BB90B23484A9}" srcOrd="0" destOrd="0" presId="urn:microsoft.com/office/officeart/2005/8/layout/process2"/>
    <dgm:cxn modelId="{B574E09D-575F-4B9B-AC28-ABAA113F452A}" srcId="{8AC7935B-34D5-49A9-A13A-B24C71A59D73}" destId="{B24D2A41-7D33-474D-82AE-E011E39BE4E4}" srcOrd="7" destOrd="0" parTransId="{D8995BC5-9B1A-4034-9433-6DA6AB229CAC}" sibTransId="{750531D9-C28F-4265-BE37-61379453EACE}"/>
    <dgm:cxn modelId="{30E4908B-6186-4969-B9EB-7E4E40FA4D19}" type="presOf" srcId="{4E7EFB17-400B-40AB-8D71-18737C3DA437}" destId="{0A4E0CEE-2507-4492-9EC9-5E498D9C0377}" srcOrd="1" destOrd="0" presId="urn:microsoft.com/office/officeart/2005/8/layout/process2"/>
    <dgm:cxn modelId="{25567A06-8957-4172-BD25-2A31CEC7A3FF}" type="presOf" srcId="{B24D2A41-7D33-474D-82AE-E011E39BE4E4}" destId="{2797A334-B12A-400C-B768-9A4FA5E61582}" srcOrd="0" destOrd="0" presId="urn:microsoft.com/office/officeart/2005/8/layout/process2"/>
    <dgm:cxn modelId="{FF17FA94-05EB-4DC4-BE6D-BC3FD0BB353E}" type="presOf" srcId="{D650248D-3828-470F-A1F6-291AEE668AB8}" destId="{EF76AEE3-AB27-4B37-A1AA-C7577793BDC6}" srcOrd="1" destOrd="0" presId="urn:microsoft.com/office/officeart/2005/8/layout/process2"/>
    <dgm:cxn modelId="{FD2A8A34-94FF-4E58-8008-C98E88CC201E}" type="presOf" srcId="{4F164781-BED0-4784-B46E-32D147DE6065}" destId="{1FA1F5EE-9B81-4C2C-92CF-B92E90FF01A8}" srcOrd="0" destOrd="0" presId="urn:microsoft.com/office/officeart/2005/8/layout/process2"/>
    <dgm:cxn modelId="{89653222-EB0A-4CD3-AF63-E678C5F17C7F}" type="presOf" srcId="{662E461B-3987-413A-9640-886419873650}" destId="{E4615B9F-03A3-4032-BD31-743D021DB1AF}" srcOrd="0" destOrd="0" presId="urn:microsoft.com/office/officeart/2005/8/layout/process2"/>
    <dgm:cxn modelId="{2A3BF010-7EC0-4B7E-A459-6EFFA0BEAC6A}" type="presOf" srcId="{8AC7935B-34D5-49A9-A13A-B24C71A59D73}" destId="{22117E7C-695C-47C2-A0F9-7B5DB5D988A7}" srcOrd="0" destOrd="0" presId="urn:microsoft.com/office/officeart/2005/8/layout/process2"/>
    <dgm:cxn modelId="{B4D09B3F-F55E-4486-8602-B4222B149528}" type="presOf" srcId="{5FAC0D78-6E49-487B-A42D-2EAC6486654E}" destId="{D6F02399-1EE8-4782-AE7D-C9C25C5DB435}" srcOrd="1" destOrd="0" presId="urn:microsoft.com/office/officeart/2005/8/layout/process2"/>
    <dgm:cxn modelId="{9EC6B57F-7623-40E9-AE20-55BA4CEFD0BF}" type="presOf" srcId="{4F164781-BED0-4784-B46E-32D147DE6065}" destId="{7FB780E0-A56D-4085-98B9-E5369E36EBD1}" srcOrd="1"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C30AAA5E-4119-4705-8084-43ED00BE8EE5}" type="presOf" srcId="{7E09ACDD-F3A7-41F6-B696-FC78F54CD793}" destId="{53143D34-C5B9-4E11-BB54-42A404265C2B}" srcOrd="0" destOrd="0" presId="urn:microsoft.com/office/officeart/2005/8/layout/process2"/>
    <dgm:cxn modelId="{1C9E2257-3305-48B7-B7C5-C9CA9B434E9C}" type="presOf" srcId="{397FA20E-4225-4780-A9A3-89C590FD51CE}" destId="{69985584-EA8B-4CBA-AAFB-EA1A0252CF55}" srcOrd="0" destOrd="0" presId="urn:microsoft.com/office/officeart/2005/8/layout/process2"/>
    <dgm:cxn modelId="{8EC097DD-12D7-4BEE-B52D-0F8BD94A1204}" srcId="{8AC7935B-34D5-49A9-A13A-B24C71A59D73}" destId="{FB7DDB98-B629-49F6-819D-6587BE6C7317}" srcOrd="4" destOrd="0" parTransId="{C044161D-2F9F-4F38-AB70-D3F6499FFECB}" sibTransId="{4F164781-BED0-4784-B46E-32D147DE6065}"/>
    <dgm:cxn modelId="{203FA959-51F5-4AAA-9503-BFFFCCAF756F}" type="presOf" srcId="{21EF8031-1B93-4FFB-BD0C-6AFBF499819D}" destId="{1AB86B36-C96A-4CC6-BAE5-5BDCF4E044E7}" srcOrd="1" destOrd="0" presId="urn:microsoft.com/office/officeart/2005/8/layout/process2"/>
    <dgm:cxn modelId="{161C6868-A19B-485A-8545-DE2403C0C690}" type="presOf" srcId="{FB7DDB98-B629-49F6-819D-6587BE6C7317}" destId="{D64692A6-A211-4FA5-9AAC-9AD76D92C641}" srcOrd="0" destOrd="0" presId="urn:microsoft.com/office/officeart/2005/8/layout/process2"/>
    <dgm:cxn modelId="{6BBD3208-BFBB-435E-BB2F-89B4EB367FEB}" type="presOf" srcId="{21E5FE4A-B2D9-4F57-B6F0-1AD95A031815}" destId="{2F8BC977-3196-4BDC-A7A2-527C0427A7C7}" srcOrd="0" destOrd="0" presId="urn:microsoft.com/office/officeart/2005/8/layout/process2"/>
    <dgm:cxn modelId="{CB4666F9-257F-4489-B1ED-D90F1E050945}" type="presParOf" srcId="{22117E7C-695C-47C2-A0F9-7B5DB5D988A7}" destId="{FFD3E257-5FCE-4B7D-8AB4-02CE3B1D527F}" srcOrd="0" destOrd="0" presId="urn:microsoft.com/office/officeart/2005/8/layout/process2"/>
    <dgm:cxn modelId="{60986109-67D1-46BD-A132-65C1B89D9093}" type="presParOf" srcId="{22117E7C-695C-47C2-A0F9-7B5DB5D988A7}" destId="{C38F2A02-863A-48FC-B42C-404AB8723A7D}" srcOrd="1" destOrd="0" presId="urn:microsoft.com/office/officeart/2005/8/layout/process2"/>
    <dgm:cxn modelId="{7C67CC95-5FD2-4271-B713-8A295A5AA2CF}" type="presParOf" srcId="{C38F2A02-863A-48FC-B42C-404AB8723A7D}" destId="{D6F02399-1EE8-4782-AE7D-C9C25C5DB435}" srcOrd="0" destOrd="0" presId="urn:microsoft.com/office/officeart/2005/8/layout/process2"/>
    <dgm:cxn modelId="{E929CEAC-1F85-4146-870E-7896D35823A7}" type="presParOf" srcId="{22117E7C-695C-47C2-A0F9-7B5DB5D988A7}" destId="{53143D34-C5B9-4E11-BB54-42A404265C2B}" srcOrd="2" destOrd="0" presId="urn:microsoft.com/office/officeart/2005/8/layout/process2"/>
    <dgm:cxn modelId="{A17E0819-A013-40AB-A2F0-9A5DC8A7BD04}" type="presParOf" srcId="{22117E7C-695C-47C2-A0F9-7B5DB5D988A7}" destId="{D57E51B3-0E26-43EF-917F-C3343653177E}" srcOrd="3" destOrd="0" presId="urn:microsoft.com/office/officeart/2005/8/layout/process2"/>
    <dgm:cxn modelId="{E238C058-8CF9-4F79-9FBE-E476862E460E}" type="presParOf" srcId="{D57E51B3-0E26-43EF-917F-C3343653177E}" destId="{1AB86B36-C96A-4CC6-BAE5-5BDCF4E044E7}" srcOrd="0" destOrd="0" presId="urn:microsoft.com/office/officeart/2005/8/layout/process2"/>
    <dgm:cxn modelId="{D569B626-03C8-45AC-965A-511E90ED34A2}" type="presParOf" srcId="{22117E7C-695C-47C2-A0F9-7B5DB5D988A7}" destId="{2F8BC977-3196-4BDC-A7A2-527C0427A7C7}" srcOrd="4" destOrd="0" presId="urn:microsoft.com/office/officeart/2005/8/layout/process2"/>
    <dgm:cxn modelId="{16B790BD-4722-4F6A-A3F0-F9F0FD81C295}" type="presParOf" srcId="{22117E7C-695C-47C2-A0F9-7B5DB5D988A7}" destId="{CBCE0599-82C2-4EFC-8F29-70FFAC462D73}" srcOrd="5" destOrd="0" presId="urn:microsoft.com/office/officeart/2005/8/layout/process2"/>
    <dgm:cxn modelId="{E9B86CAC-4321-4521-9855-1A5581A20CA4}" type="presParOf" srcId="{CBCE0599-82C2-4EFC-8F29-70FFAC462D73}" destId="{DC3EAAD3-AC23-4BEB-89A0-146E7E3CB706}" srcOrd="0" destOrd="0" presId="urn:microsoft.com/office/officeart/2005/8/layout/process2"/>
    <dgm:cxn modelId="{D2F2E651-92EA-4D35-A5D4-7FDA49AA4457}" type="presParOf" srcId="{22117E7C-695C-47C2-A0F9-7B5DB5D988A7}" destId="{56BF8F8D-147E-43C6-8274-39043DC2FF00}" srcOrd="6" destOrd="0" presId="urn:microsoft.com/office/officeart/2005/8/layout/process2"/>
    <dgm:cxn modelId="{6EE06C10-3C4B-4435-9760-6F0525B0E737}" type="presParOf" srcId="{22117E7C-695C-47C2-A0F9-7B5DB5D988A7}" destId="{8A5B6B8F-E9F7-44BD-A36F-E244B750D22A}" srcOrd="7" destOrd="0" presId="urn:microsoft.com/office/officeart/2005/8/layout/process2"/>
    <dgm:cxn modelId="{EA56B8FE-00AC-4D70-A1A9-33E2C0208F2F}" type="presParOf" srcId="{8A5B6B8F-E9F7-44BD-A36F-E244B750D22A}" destId="{0A4E0CEE-2507-4492-9EC9-5E498D9C0377}" srcOrd="0" destOrd="0" presId="urn:microsoft.com/office/officeart/2005/8/layout/process2"/>
    <dgm:cxn modelId="{41C8793B-B2EE-4219-83DA-42E001F8FA58}" type="presParOf" srcId="{22117E7C-695C-47C2-A0F9-7B5DB5D988A7}" destId="{D64692A6-A211-4FA5-9AAC-9AD76D92C641}" srcOrd="8" destOrd="0" presId="urn:microsoft.com/office/officeart/2005/8/layout/process2"/>
    <dgm:cxn modelId="{68DAC325-65F3-4928-A46A-6C97FEE5808D}" type="presParOf" srcId="{22117E7C-695C-47C2-A0F9-7B5DB5D988A7}" destId="{1FA1F5EE-9B81-4C2C-92CF-B92E90FF01A8}" srcOrd="9" destOrd="0" presId="urn:microsoft.com/office/officeart/2005/8/layout/process2"/>
    <dgm:cxn modelId="{AE21EEE7-787E-4F98-9319-6568DD593386}" type="presParOf" srcId="{1FA1F5EE-9B81-4C2C-92CF-B92E90FF01A8}" destId="{7FB780E0-A56D-4085-98B9-E5369E36EBD1}" srcOrd="0" destOrd="0" presId="urn:microsoft.com/office/officeart/2005/8/layout/process2"/>
    <dgm:cxn modelId="{2E3ED469-2264-414E-B72C-139136C200AB}" type="presParOf" srcId="{22117E7C-695C-47C2-A0F9-7B5DB5D988A7}" destId="{69985584-EA8B-4CBA-AAFB-EA1A0252CF55}" srcOrd="10" destOrd="0" presId="urn:microsoft.com/office/officeart/2005/8/layout/process2"/>
    <dgm:cxn modelId="{BF06DBC3-BC50-4033-8CAF-3F535FCFD360}" type="presParOf" srcId="{22117E7C-695C-47C2-A0F9-7B5DB5D988A7}" destId="{3AAAF123-32EA-4462-98A2-1BFF1E09EDF5}" srcOrd="11" destOrd="0" presId="urn:microsoft.com/office/officeart/2005/8/layout/process2"/>
    <dgm:cxn modelId="{2FD8671E-41AC-4683-83E1-DF0D23134105}" type="presParOf" srcId="{3AAAF123-32EA-4462-98A2-1BFF1E09EDF5}" destId="{238DBECF-F700-4EFB-A38C-25DB3DF4FC6D}" srcOrd="0" destOrd="0" presId="urn:microsoft.com/office/officeart/2005/8/layout/process2"/>
    <dgm:cxn modelId="{C7966380-E52B-497E-9B1E-9981AD87C649}" type="presParOf" srcId="{22117E7C-695C-47C2-A0F9-7B5DB5D988A7}" destId="{E4615B9F-03A3-4032-BD31-743D021DB1AF}" srcOrd="12" destOrd="0" presId="urn:microsoft.com/office/officeart/2005/8/layout/process2"/>
    <dgm:cxn modelId="{6939D7C2-FCAF-413E-A3F3-684AD1DA0C89}" type="presParOf" srcId="{22117E7C-695C-47C2-A0F9-7B5DB5D988A7}" destId="{2A212FC2-25D3-4FF0-BBD5-BB90B23484A9}" srcOrd="13" destOrd="0" presId="urn:microsoft.com/office/officeart/2005/8/layout/process2"/>
    <dgm:cxn modelId="{9271666B-57B2-472B-9BBB-56DB0C617EB2}" type="presParOf" srcId="{2A212FC2-25D3-4FF0-BBD5-BB90B23484A9}" destId="{EF76AEE3-AB27-4B37-A1AA-C7577793BDC6}" srcOrd="0" destOrd="0" presId="urn:microsoft.com/office/officeart/2005/8/layout/process2"/>
    <dgm:cxn modelId="{32030730-8612-494D-AA75-9C60BD92C41D}" type="presParOf" srcId="{22117E7C-695C-47C2-A0F9-7B5DB5D988A7}" destId="{2797A334-B12A-400C-B768-9A4FA5E61582}" srcOrd="14" destOrd="0" presId="urn:microsoft.com/office/officeart/2005/8/layout/process2"/>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73FD9E2C-0B20-47B1-A22A-A853BFDC6F87}">
      <dgm:prSet phldrT="[Text]"/>
      <dgm:spPr/>
      <dgm:t>
        <a:bodyPr/>
        <a:lstStyle/>
        <a:p>
          <a:r>
            <a:rPr lang="en-US" dirty="0" smtClean="0">
              <a:solidFill>
                <a:schemeClr val="bg1"/>
              </a:solidFill>
            </a:rPr>
            <a:t>Authenticate</a:t>
          </a:r>
          <a:endParaRPr lang="en-US" dirty="0">
            <a:solidFill>
              <a:schemeClr val="bg1"/>
            </a:solidFill>
          </a:endParaRPr>
        </a:p>
      </dgm:t>
    </dgm:pt>
    <dgm:pt modelId="{42AD879C-6A67-4CCB-A6B5-E13DA206FC4E}" type="parTrans" cxnId="{0D0742A7-67DC-4231-9731-3FAB89A34C5D}">
      <dgm:prSet/>
      <dgm:spPr/>
      <dgm:t>
        <a:bodyPr/>
        <a:lstStyle/>
        <a:p>
          <a:endParaRPr lang="en-US"/>
        </a:p>
      </dgm:t>
    </dgm:pt>
    <dgm:pt modelId="{EA7F80A8-983C-42CA-923D-C71CDC27632A}" type="sibTrans" cxnId="{0D0742A7-67DC-4231-9731-3FAB89A34C5D}">
      <dgm:prSet/>
      <dgm:spPr/>
      <dgm:t>
        <a:bodyPr/>
        <a:lstStyle/>
        <a:p>
          <a:endParaRPr lang="en-US"/>
        </a:p>
      </dgm:t>
    </dgm:pt>
    <dgm:pt modelId="{316F3D71-05AE-408E-830B-86570E47C865}">
      <dgm:prSet phldrT="[Text]"/>
      <dgm:spPr/>
      <dgm:t>
        <a:bodyPr/>
        <a:lstStyle/>
        <a:p>
          <a:r>
            <a:rPr lang="en-US" dirty="0" smtClean="0">
              <a:solidFill>
                <a:schemeClr val="bg1"/>
              </a:solidFill>
            </a:rPr>
            <a:t>Authorize</a:t>
          </a:r>
          <a:endParaRPr lang="en-US" dirty="0">
            <a:solidFill>
              <a:schemeClr val="bg1"/>
            </a:solidFill>
          </a:endParaRPr>
        </a:p>
      </dgm:t>
    </dgm:pt>
    <dgm:pt modelId="{4DE02F47-31EF-450D-B5E7-FC080844C9A0}" type="parTrans" cxnId="{38D5F457-8740-4D25-8F34-374FD1590B68}">
      <dgm:prSet/>
      <dgm:spPr/>
      <dgm:t>
        <a:bodyPr/>
        <a:lstStyle/>
        <a:p>
          <a:endParaRPr lang="en-US"/>
        </a:p>
      </dgm:t>
    </dgm:pt>
    <dgm:pt modelId="{0501B19A-9A34-4003-870E-20DE36842D82}" type="sibTrans" cxnId="{38D5F457-8740-4D25-8F34-374FD1590B68}">
      <dgm:prSet/>
      <dgm:spPr/>
      <dgm:t>
        <a:bodyPr/>
        <a:lstStyle/>
        <a:p>
          <a:endParaRPr lang="en-US"/>
        </a:p>
      </dgm:t>
    </dgm:pt>
    <dgm:pt modelId="{74E16FD8-C8B9-4302-92B7-E33C733FA031}">
      <dgm:prSet phldrT="[Text]"/>
      <dgm:spPr/>
      <dgm:t>
        <a:bodyPr/>
        <a:lstStyle/>
        <a:p>
          <a:r>
            <a:rPr lang="en-US" dirty="0" smtClean="0">
              <a:solidFill>
                <a:schemeClr val="bg1"/>
              </a:solidFill>
            </a:rPr>
            <a:t>Map Request</a:t>
          </a:r>
          <a:endParaRPr lang="en-US" dirty="0">
            <a:solidFill>
              <a:schemeClr val="bg1"/>
            </a:solidFill>
          </a:endParaRPr>
        </a:p>
      </dgm:t>
    </dgm:pt>
    <dgm:pt modelId="{AB28FB09-4127-42E1-9B9B-CEE73AC366A2}" type="parTrans" cxnId="{84FD8D42-8D3D-4973-8CC2-D20FC0BAAFB4}">
      <dgm:prSet/>
      <dgm:spPr/>
      <dgm:t>
        <a:bodyPr/>
        <a:lstStyle/>
        <a:p>
          <a:endParaRPr lang="en-US"/>
        </a:p>
      </dgm:t>
    </dgm:pt>
    <dgm:pt modelId="{DA48C9B7-7E23-4828-94CD-13B614C8E686}" type="sibTrans" cxnId="{84FD8D42-8D3D-4973-8CC2-D20FC0BAAFB4}">
      <dgm:prSet/>
      <dgm:spPr/>
      <dgm:t>
        <a:bodyPr/>
        <a:lstStyle/>
        <a:p>
          <a:endParaRPr lang="en-US"/>
        </a:p>
      </dgm:t>
    </dgm:pt>
    <dgm:pt modelId="{0174FB84-30DC-41C7-B262-082673E45011}">
      <dgm:prSet phldrT="[Text]"/>
      <dgm:spPr/>
      <dgm:t>
        <a:bodyPr/>
        <a:lstStyle/>
        <a:p>
          <a:r>
            <a:rPr lang="en-US" dirty="0" smtClean="0">
              <a:solidFill>
                <a:schemeClr val="bg1"/>
              </a:solidFill>
            </a:rPr>
            <a:t>Read Configuration</a:t>
          </a:r>
          <a:endParaRPr lang="en-US" dirty="0">
            <a:solidFill>
              <a:schemeClr val="bg1"/>
            </a:solidFill>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dgm:t>
        <a:bodyPr/>
        <a:lstStyle/>
        <a:p>
          <a:endParaRPr lang="en-US"/>
        </a:p>
      </dgm:t>
    </dgm:pt>
    <dgm:pt modelId="{B1E00F6D-8545-4579-AEC7-9E7E0C35DABB}">
      <dgm:prSet phldrT="[Text]"/>
      <dgm:spPr/>
      <dgm:t>
        <a:bodyPr/>
        <a:lstStyle/>
        <a:p>
          <a:r>
            <a:rPr lang="en-US" dirty="0" smtClean="0">
              <a:solidFill>
                <a:schemeClr val="bg1"/>
              </a:solidFill>
            </a:rPr>
            <a:t>Handle Request</a:t>
          </a:r>
          <a:endParaRPr lang="en-US" dirty="0">
            <a:solidFill>
              <a:schemeClr val="bg1"/>
            </a:solidFill>
          </a:endParaRPr>
        </a:p>
      </dgm:t>
    </dgm:pt>
    <dgm:pt modelId="{948FF850-272E-45CA-89C8-E72D3270FAB1}" type="parTrans" cxnId="{5D662CC9-4F6B-4EBE-8E76-54EC5821BD8A}">
      <dgm:prSet/>
      <dgm:spPr/>
      <dgm:t>
        <a:bodyPr/>
        <a:lstStyle/>
        <a:p>
          <a:endParaRPr lang="en-US"/>
        </a:p>
      </dgm:t>
    </dgm:pt>
    <dgm:pt modelId="{AD5EC462-39DC-4BD5-9215-3803E2DDFAC1}" type="sibTrans" cxnId="{5D662CC9-4F6B-4EBE-8E76-54EC5821BD8A}">
      <dgm:prSet/>
      <dgm:spPr/>
      <dgm:t>
        <a:bodyPr/>
        <a:lstStyle/>
        <a:p>
          <a:endParaRPr lang="en-US"/>
        </a:p>
      </dgm:t>
    </dgm:pt>
    <dgm:pt modelId="{7D6CA27D-F74B-425A-95DC-4032D3AB05EF}">
      <dgm:prSet phldrT="[Text]"/>
      <dgm:spPr/>
      <dgm:t>
        <a:bodyPr/>
        <a:lstStyle/>
        <a:p>
          <a:r>
            <a:rPr lang="en-US" dirty="0" smtClean="0">
              <a:solidFill>
                <a:schemeClr val="bg1"/>
              </a:solidFill>
            </a:rPr>
            <a:t>Send Response</a:t>
          </a:r>
          <a:endParaRPr lang="en-US" dirty="0">
            <a:solidFill>
              <a:schemeClr val="bg1"/>
            </a:solidFill>
          </a:endParaRPr>
        </a:p>
      </dgm:t>
    </dgm:pt>
    <dgm:pt modelId="{DA8632E9-C9E3-48A8-A537-4D508FFD0F9A}" type="parTrans" cxnId="{EBA491DB-D7F7-477F-941E-EA02635F8B69}">
      <dgm:prSet/>
      <dgm:spPr/>
      <dgm:t>
        <a:bodyPr/>
        <a:lstStyle/>
        <a:p>
          <a:endParaRPr lang="en-US"/>
        </a:p>
      </dgm:t>
    </dgm:pt>
    <dgm:pt modelId="{EFCDA870-877F-4DAC-AB6F-F5CF09226F0E}" type="sibTrans" cxnId="{EBA491DB-D7F7-477F-941E-EA02635F8B69}">
      <dgm:prSet/>
      <dgm:spPr/>
      <dgm:t>
        <a:bodyPr/>
        <a:lstStyle/>
        <a:p>
          <a:endParaRPr lang="en-US"/>
        </a:p>
      </dgm:t>
    </dgm:pt>
    <dgm:pt modelId="{6BA4D1FB-15A1-4A43-B0FF-8D91E64EA87D}">
      <dgm:prSet phldrT="[Text]"/>
      <dgm:spPr/>
      <dgm:t>
        <a:bodyPr/>
        <a:lstStyle/>
        <a:p>
          <a:r>
            <a:rPr lang="en-US" dirty="0" smtClean="0">
              <a:solidFill>
                <a:schemeClr val="bg1"/>
              </a:solidFill>
            </a:rPr>
            <a:t>Log Request</a:t>
          </a:r>
          <a:endParaRPr lang="en-US" dirty="0">
            <a:solidFill>
              <a:schemeClr val="bg1"/>
            </a:solidFill>
          </a:endParaRPr>
        </a:p>
      </dgm:t>
    </dgm:pt>
    <dgm:pt modelId="{AA2ABCC9-0FCD-4630-AC99-D13CF77D1D55}" type="parTrans" cxnId="{1CF9C9E0-2EA2-41FB-99F8-3B5A51E331C0}">
      <dgm:prSet/>
      <dgm:spPr/>
      <dgm:t>
        <a:bodyPr/>
        <a:lstStyle/>
        <a:p>
          <a:endParaRPr lang="en-US"/>
        </a:p>
      </dgm:t>
    </dgm:pt>
    <dgm:pt modelId="{178FC000-6A5B-4FE1-A3AE-CCBA7A36BF6C}" type="sibTrans" cxnId="{1CF9C9E0-2EA2-41FB-99F8-3B5A51E331C0}">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7">
        <dgm:presLayoutVars>
          <dgm:bulletEnabled val="1"/>
        </dgm:presLayoutVars>
      </dgm:prSet>
      <dgm:spPr/>
      <dgm:t>
        <a:bodyPr/>
        <a:lstStyle/>
        <a:p>
          <a:endParaRPr lang="en-US"/>
        </a:p>
      </dgm:t>
    </dgm:pt>
    <dgm:pt modelId="{C38F2A02-863A-48FC-B42C-404AB8723A7D}" type="pres">
      <dgm:prSet presAssocID="{5FAC0D78-6E49-487B-A42D-2EAC6486654E}" presName="sibTrans" presStyleLbl="sibTrans2D1" presStyleIdx="0" presStyleCnt="6"/>
      <dgm:spPr/>
      <dgm:t>
        <a:bodyPr/>
        <a:lstStyle/>
        <a:p>
          <a:endParaRPr lang="en-US"/>
        </a:p>
      </dgm:t>
    </dgm:pt>
    <dgm:pt modelId="{D6F02399-1EE8-4782-AE7D-C9C25C5DB435}" type="pres">
      <dgm:prSet presAssocID="{5FAC0D78-6E49-487B-A42D-2EAC6486654E}" presName="connectorText" presStyleLbl="sibTrans2D1" presStyleIdx="0" presStyleCnt="6"/>
      <dgm:spPr/>
      <dgm:t>
        <a:bodyPr/>
        <a:lstStyle/>
        <a:p>
          <a:endParaRPr lang="en-US"/>
        </a:p>
      </dgm:t>
    </dgm:pt>
    <dgm:pt modelId="{8B0C9971-9A99-4E22-AB8F-0C6F6D3DF9EC}" type="pres">
      <dgm:prSet presAssocID="{73FD9E2C-0B20-47B1-A22A-A853BFDC6F87}" presName="node" presStyleLbl="node1" presStyleIdx="1" presStyleCnt="7">
        <dgm:presLayoutVars>
          <dgm:bulletEnabled val="1"/>
        </dgm:presLayoutVars>
      </dgm:prSet>
      <dgm:spPr/>
      <dgm:t>
        <a:bodyPr/>
        <a:lstStyle/>
        <a:p>
          <a:endParaRPr lang="en-US"/>
        </a:p>
      </dgm:t>
    </dgm:pt>
    <dgm:pt modelId="{55308CAC-FFD9-46AE-B96F-AF8718CDDBCA}" type="pres">
      <dgm:prSet presAssocID="{EA7F80A8-983C-42CA-923D-C71CDC27632A}" presName="sibTrans" presStyleLbl="sibTrans2D1" presStyleIdx="1" presStyleCnt="6"/>
      <dgm:spPr/>
      <dgm:t>
        <a:bodyPr/>
        <a:lstStyle/>
        <a:p>
          <a:endParaRPr lang="en-US"/>
        </a:p>
      </dgm:t>
    </dgm:pt>
    <dgm:pt modelId="{6C6F0AB7-F1FA-45B5-B1C7-04FB9E76CF75}" type="pres">
      <dgm:prSet presAssocID="{EA7F80A8-983C-42CA-923D-C71CDC27632A}" presName="connectorText" presStyleLbl="sibTrans2D1" presStyleIdx="1" presStyleCnt="6"/>
      <dgm:spPr/>
      <dgm:t>
        <a:bodyPr/>
        <a:lstStyle/>
        <a:p>
          <a:endParaRPr lang="en-US"/>
        </a:p>
      </dgm:t>
    </dgm:pt>
    <dgm:pt modelId="{D2186A8A-B1A7-49AB-A230-4AAE1D9F58BC}" type="pres">
      <dgm:prSet presAssocID="{316F3D71-05AE-408E-830B-86570E47C865}" presName="node" presStyleLbl="node1" presStyleIdx="2" presStyleCnt="7">
        <dgm:presLayoutVars>
          <dgm:bulletEnabled val="1"/>
        </dgm:presLayoutVars>
      </dgm:prSet>
      <dgm:spPr/>
      <dgm:t>
        <a:bodyPr/>
        <a:lstStyle/>
        <a:p>
          <a:endParaRPr lang="en-US"/>
        </a:p>
      </dgm:t>
    </dgm:pt>
    <dgm:pt modelId="{681F67BD-E942-4634-8271-FAF9ADA95B4E}" type="pres">
      <dgm:prSet presAssocID="{0501B19A-9A34-4003-870E-20DE36842D82}" presName="sibTrans" presStyleLbl="sibTrans2D1" presStyleIdx="2" presStyleCnt="6"/>
      <dgm:spPr/>
      <dgm:t>
        <a:bodyPr/>
        <a:lstStyle/>
        <a:p>
          <a:endParaRPr lang="en-US"/>
        </a:p>
      </dgm:t>
    </dgm:pt>
    <dgm:pt modelId="{C1F53530-0AD7-49F6-8407-244C2F6717C5}" type="pres">
      <dgm:prSet presAssocID="{0501B19A-9A34-4003-870E-20DE36842D82}" presName="connectorText" presStyleLbl="sibTrans2D1" presStyleIdx="2" presStyleCnt="6"/>
      <dgm:spPr/>
      <dgm:t>
        <a:bodyPr/>
        <a:lstStyle/>
        <a:p>
          <a:endParaRPr lang="en-US"/>
        </a:p>
      </dgm:t>
    </dgm:pt>
    <dgm:pt modelId="{9777A418-50B2-4B97-8930-207C0977CF2E}" type="pres">
      <dgm:prSet presAssocID="{74E16FD8-C8B9-4302-92B7-E33C733FA031}" presName="node" presStyleLbl="node1" presStyleIdx="3" presStyleCnt="7">
        <dgm:presLayoutVars>
          <dgm:bulletEnabled val="1"/>
        </dgm:presLayoutVars>
      </dgm:prSet>
      <dgm:spPr/>
      <dgm:t>
        <a:bodyPr/>
        <a:lstStyle/>
        <a:p>
          <a:endParaRPr lang="en-US"/>
        </a:p>
      </dgm:t>
    </dgm:pt>
    <dgm:pt modelId="{6CA46CCA-B62D-430C-A5BE-C1599B989047}" type="pres">
      <dgm:prSet presAssocID="{DA48C9B7-7E23-4828-94CD-13B614C8E686}" presName="sibTrans" presStyleLbl="sibTrans2D1" presStyleIdx="3" presStyleCnt="6"/>
      <dgm:spPr/>
      <dgm:t>
        <a:bodyPr/>
        <a:lstStyle/>
        <a:p>
          <a:endParaRPr lang="en-US"/>
        </a:p>
      </dgm:t>
    </dgm:pt>
    <dgm:pt modelId="{253AAEF6-0EF8-4245-877C-42AF6C453D6F}" type="pres">
      <dgm:prSet presAssocID="{DA48C9B7-7E23-4828-94CD-13B614C8E686}" presName="connectorText" presStyleLbl="sibTrans2D1" presStyleIdx="3" presStyleCnt="6"/>
      <dgm:spPr/>
      <dgm:t>
        <a:bodyPr/>
        <a:lstStyle/>
        <a:p>
          <a:endParaRPr lang="en-US"/>
        </a:p>
      </dgm:t>
    </dgm:pt>
    <dgm:pt modelId="{25834597-9736-486C-A118-F8E47781D2F6}" type="pres">
      <dgm:prSet presAssocID="{B1E00F6D-8545-4579-AEC7-9E7E0C35DABB}" presName="node" presStyleLbl="node1" presStyleIdx="4" presStyleCnt="7">
        <dgm:presLayoutVars>
          <dgm:bulletEnabled val="1"/>
        </dgm:presLayoutVars>
      </dgm:prSet>
      <dgm:spPr/>
      <dgm:t>
        <a:bodyPr/>
        <a:lstStyle/>
        <a:p>
          <a:endParaRPr lang="en-US"/>
        </a:p>
      </dgm:t>
    </dgm:pt>
    <dgm:pt modelId="{0A4431DA-33B7-43DB-B692-E03E08FC444C}" type="pres">
      <dgm:prSet presAssocID="{AD5EC462-39DC-4BD5-9215-3803E2DDFAC1}" presName="sibTrans" presStyleLbl="sibTrans2D1" presStyleIdx="4" presStyleCnt="6"/>
      <dgm:spPr/>
      <dgm:t>
        <a:bodyPr/>
        <a:lstStyle/>
        <a:p>
          <a:endParaRPr lang="en-US"/>
        </a:p>
      </dgm:t>
    </dgm:pt>
    <dgm:pt modelId="{679F3BAD-D2D7-466B-B13C-EB48CB280361}" type="pres">
      <dgm:prSet presAssocID="{AD5EC462-39DC-4BD5-9215-3803E2DDFAC1}" presName="connectorText" presStyleLbl="sibTrans2D1" presStyleIdx="4" presStyleCnt="6"/>
      <dgm:spPr/>
      <dgm:t>
        <a:bodyPr/>
        <a:lstStyle/>
        <a:p>
          <a:endParaRPr lang="en-US"/>
        </a:p>
      </dgm:t>
    </dgm:pt>
    <dgm:pt modelId="{4D88AADA-184C-4814-8D1D-6B1778954115}" type="pres">
      <dgm:prSet presAssocID="{7D6CA27D-F74B-425A-95DC-4032D3AB05EF}" presName="node" presStyleLbl="node1" presStyleIdx="5" presStyleCnt="7">
        <dgm:presLayoutVars>
          <dgm:bulletEnabled val="1"/>
        </dgm:presLayoutVars>
      </dgm:prSet>
      <dgm:spPr/>
      <dgm:t>
        <a:bodyPr/>
        <a:lstStyle/>
        <a:p>
          <a:endParaRPr lang="en-US"/>
        </a:p>
      </dgm:t>
    </dgm:pt>
    <dgm:pt modelId="{5B691294-4374-4A83-836A-711425CD2C58}" type="pres">
      <dgm:prSet presAssocID="{EFCDA870-877F-4DAC-AB6F-F5CF09226F0E}" presName="sibTrans" presStyleLbl="sibTrans2D1" presStyleIdx="5" presStyleCnt="6"/>
      <dgm:spPr/>
      <dgm:t>
        <a:bodyPr/>
        <a:lstStyle/>
        <a:p>
          <a:endParaRPr lang="en-US"/>
        </a:p>
      </dgm:t>
    </dgm:pt>
    <dgm:pt modelId="{C6EAA2E9-C9EE-4F6D-8910-3B2517E83A0C}" type="pres">
      <dgm:prSet presAssocID="{EFCDA870-877F-4DAC-AB6F-F5CF09226F0E}" presName="connectorText" presStyleLbl="sibTrans2D1" presStyleIdx="5" presStyleCnt="6"/>
      <dgm:spPr/>
      <dgm:t>
        <a:bodyPr/>
        <a:lstStyle/>
        <a:p>
          <a:endParaRPr lang="en-US"/>
        </a:p>
      </dgm:t>
    </dgm:pt>
    <dgm:pt modelId="{35AAAAA5-345F-462D-BDCF-8059E132C72D}" type="pres">
      <dgm:prSet presAssocID="{6BA4D1FB-15A1-4A43-B0FF-8D91E64EA87D}" presName="node" presStyleLbl="node1" presStyleIdx="6" presStyleCnt="7">
        <dgm:presLayoutVars>
          <dgm:bulletEnabled val="1"/>
        </dgm:presLayoutVars>
      </dgm:prSet>
      <dgm:spPr/>
      <dgm:t>
        <a:bodyPr/>
        <a:lstStyle/>
        <a:p>
          <a:endParaRPr lang="en-US"/>
        </a:p>
      </dgm:t>
    </dgm:pt>
  </dgm:ptLst>
  <dgm:cxnLst>
    <dgm:cxn modelId="{05C96CDB-7879-49E2-8F18-A4AC77D8CE97}" type="presOf" srcId="{DA48C9B7-7E23-4828-94CD-13B614C8E686}" destId="{6CA46CCA-B62D-430C-A5BE-C1599B989047}" srcOrd="0" destOrd="0" presId="urn:microsoft.com/office/officeart/2005/8/layout/process2"/>
    <dgm:cxn modelId="{0A9ED2A0-6F58-4AB0-9CBD-72D75BDDAF83}" type="presOf" srcId="{DA48C9B7-7E23-4828-94CD-13B614C8E686}" destId="{253AAEF6-0EF8-4245-877C-42AF6C453D6F}" srcOrd="1" destOrd="0" presId="urn:microsoft.com/office/officeart/2005/8/layout/process2"/>
    <dgm:cxn modelId="{5D662CC9-4F6B-4EBE-8E76-54EC5821BD8A}" srcId="{8AC7935B-34D5-49A9-A13A-B24C71A59D73}" destId="{B1E00F6D-8545-4579-AEC7-9E7E0C35DABB}" srcOrd="4" destOrd="0" parTransId="{948FF850-272E-45CA-89C8-E72D3270FAB1}" sibTransId="{AD5EC462-39DC-4BD5-9215-3803E2DDFAC1}"/>
    <dgm:cxn modelId="{D6B51EE0-6F42-4B68-AE44-1EECA2914414}" type="presOf" srcId="{B1E00F6D-8545-4579-AEC7-9E7E0C35DABB}" destId="{25834597-9736-486C-A118-F8E47781D2F6}" srcOrd="0" destOrd="0" presId="urn:microsoft.com/office/officeart/2005/8/layout/process2"/>
    <dgm:cxn modelId="{F2FA93A2-6B20-43DF-8DE7-06D6E6FF8EB1}" type="presOf" srcId="{0501B19A-9A34-4003-870E-20DE36842D82}" destId="{C1F53530-0AD7-49F6-8407-244C2F6717C5}" srcOrd="1" destOrd="0" presId="urn:microsoft.com/office/officeart/2005/8/layout/process2"/>
    <dgm:cxn modelId="{EBA491DB-D7F7-477F-941E-EA02635F8B69}" srcId="{8AC7935B-34D5-49A9-A13A-B24C71A59D73}" destId="{7D6CA27D-F74B-425A-95DC-4032D3AB05EF}" srcOrd="5" destOrd="0" parTransId="{DA8632E9-C9E3-48A8-A537-4D508FFD0F9A}" sibTransId="{EFCDA870-877F-4DAC-AB6F-F5CF09226F0E}"/>
    <dgm:cxn modelId="{78CAA0FE-260E-4599-84CF-FC228BB2B603}" type="presOf" srcId="{EFCDA870-877F-4DAC-AB6F-F5CF09226F0E}" destId="{5B691294-4374-4A83-836A-711425CD2C58}" srcOrd="0" destOrd="0" presId="urn:microsoft.com/office/officeart/2005/8/layout/process2"/>
    <dgm:cxn modelId="{E6C90C3C-6FA8-4518-A929-B41306B6752F}" type="presOf" srcId="{EA7F80A8-983C-42CA-923D-C71CDC27632A}" destId="{55308CAC-FFD9-46AE-B96F-AF8718CDDBCA}" srcOrd="0" destOrd="0" presId="urn:microsoft.com/office/officeart/2005/8/layout/process2"/>
    <dgm:cxn modelId="{7145812D-4175-44CD-B40E-838BDAE0857B}" type="presOf" srcId="{8AC7935B-34D5-49A9-A13A-B24C71A59D73}" destId="{22117E7C-695C-47C2-A0F9-7B5DB5D988A7}" srcOrd="0" destOrd="0" presId="urn:microsoft.com/office/officeart/2005/8/layout/process2"/>
    <dgm:cxn modelId="{6CF5F2BD-B57F-4DF7-80E1-A81DFF8D182E}" type="presOf" srcId="{AD5EC462-39DC-4BD5-9215-3803E2DDFAC1}" destId="{679F3BAD-D2D7-466B-B13C-EB48CB280361}" srcOrd="1" destOrd="0" presId="urn:microsoft.com/office/officeart/2005/8/layout/process2"/>
    <dgm:cxn modelId="{0D0742A7-67DC-4231-9731-3FAB89A34C5D}" srcId="{8AC7935B-34D5-49A9-A13A-B24C71A59D73}" destId="{73FD9E2C-0B20-47B1-A22A-A853BFDC6F87}" srcOrd="1" destOrd="0" parTransId="{42AD879C-6A67-4CCB-A6B5-E13DA206FC4E}" sibTransId="{EA7F80A8-983C-42CA-923D-C71CDC27632A}"/>
    <dgm:cxn modelId="{3769BB21-9706-4AF3-B4B0-7BA42AB72DB7}" type="presOf" srcId="{74E16FD8-C8B9-4302-92B7-E33C733FA031}" destId="{9777A418-50B2-4B97-8930-207C0977CF2E}" srcOrd="0" destOrd="0" presId="urn:microsoft.com/office/officeart/2005/8/layout/process2"/>
    <dgm:cxn modelId="{38D5F457-8740-4D25-8F34-374FD1590B68}" srcId="{8AC7935B-34D5-49A9-A13A-B24C71A59D73}" destId="{316F3D71-05AE-408E-830B-86570E47C865}" srcOrd="2" destOrd="0" parTransId="{4DE02F47-31EF-450D-B5E7-FC080844C9A0}" sibTransId="{0501B19A-9A34-4003-870E-20DE36842D82}"/>
    <dgm:cxn modelId="{84FD8D42-8D3D-4973-8CC2-D20FC0BAAFB4}" srcId="{8AC7935B-34D5-49A9-A13A-B24C71A59D73}" destId="{74E16FD8-C8B9-4302-92B7-E33C733FA031}" srcOrd="3" destOrd="0" parTransId="{AB28FB09-4127-42E1-9B9B-CEE73AC366A2}" sibTransId="{DA48C9B7-7E23-4828-94CD-13B614C8E686}"/>
    <dgm:cxn modelId="{820437D7-483E-4BCE-9A8F-0374AB02B754}" type="presOf" srcId="{0501B19A-9A34-4003-870E-20DE36842D82}" destId="{681F67BD-E942-4634-8271-FAF9ADA95B4E}" srcOrd="0" destOrd="0" presId="urn:microsoft.com/office/officeart/2005/8/layout/process2"/>
    <dgm:cxn modelId="{DF7CAB9C-3CC5-4BAA-A69C-B9FE07DD0979}" type="presOf" srcId="{0174FB84-30DC-41C7-B262-082673E45011}" destId="{FFD3E257-5FCE-4B7D-8AB4-02CE3B1D527F}" srcOrd="0" destOrd="0" presId="urn:microsoft.com/office/officeart/2005/8/layout/process2"/>
    <dgm:cxn modelId="{89CD9EAD-DCA2-4927-B8F5-C42447AFC0EC}" type="presOf" srcId="{EFCDA870-877F-4DAC-AB6F-F5CF09226F0E}" destId="{C6EAA2E9-C9EE-4F6D-8910-3B2517E83A0C}" srcOrd="1" destOrd="0" presId="urn:microsoft.com/office/officeart/2005/8/layout/process2"/>
    <dgm:cxn modelId="{F1BFDA6D-B342-4754-B167-B7472F5E571B}" type="presOf" srcId="{AD5EC462-39DC-4BD5-9215-3803E2DDFAC1}" destId="{0A4431DA-33B7-43DB-B692-E03E08FC444C}" srcOrd="0" destOrd="0" presId="urn:microsoft.com/office/officeart/2005/8/layout/process2"/>
    <dgm:cxn modelId="{918D8260-6B0C-4DC8-A500-FDB45AFC753C}" type="presOf" srcId="{EA7F80A8-983C-42CA-923D-C71CDC27632A}" destId="{6C6F0AB7-F1FA-45B5-B1C7-04FB9E76CF75}" srcOrd="1"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1CF9C9E0-2EA2-41FB-99F8-3B5A51E331C0}" srcId="{8AC7935B-34D5-49A9-A13A-B24C71A59D73}" destId="{6BA4D1FB-15A1-4A43-B0FF-8D91E64EA87D}" srcOrd="6" destOrd="0" parTransId="{AA2ABCC9-0FCD-4630-AC99-D13CF77D1D55}" sibTransId="{178FC000-6A5B-4FE1-A3AE-CCBA7A36BF6C}"/>
    <dgm:cxn modelId="{5558F94F-0B66-4955-A588-A4C83D8E6A02}" type="presOf" srcId="{7D6CA27D-F74B-425A-95DC-4032D3AB05EF}" destId="{4D88AADA-184C-4814-8D1D-6B1778954115}" srcOrd="0" destOrd="0" presId="urn:microsoft.com/office/officeart/2005/8/layout/process2"/>
    <dgm:cxn modelId="{076547E2-EDC0-4921-9F2D-C401121A9DE7}" type="presOf" srcId="{316F3D71-05AE-408E-830B-86570E47C865}" destId="{D2186A8A-B1A7-49AB-A230-4AAE1D9F58BC}" srcOrd="0" destOrd="0" presId="urn:microsoft.com/office/officeart/2005/8/layout/process2"/>
    <dgm:cxn modelId="{BE968666-6488-4E38-9E58-92B4BD9E639B}" type="presOf" srcId="{73FD9E2C-0B20-47B1-A22A-A853BFDC6F87}" destId="{8B0C9971-9A99-4E22-AB8F-0C6F6D3DF9EC}" srcOrd="0" destOrd="0" presId="urn:microsoft.com/office/officeart/2005/8/layout/process2"/>
    <dgm:cxn modelId="{EED11AAA-427C-4420-98B3-DB28AD7625BB}" type="presOf" srcId="{5FAC0D78-6E49-487B-A42D-2EAC6486654E}" destId="{C38F2A02-863A-48FC-B42C-404AB8723A7D}" srcOrd="0" destOrd="0" presId="urn:microsoft.com/office/officeart/2005/8/layout/process2"/>
    <dgm:cxn modelId="{DAFAA478-587B-46F4-970B-B8A81F666B4E}" type="presOf" srcId="{6BA4D1FB-15A1-4A43-B0FF-8D91E64EA87D}" destId="{35AAAAA5-345F-462D-BDCF-8059E132C72D}" srcOrd="0" destOrd="0" presId="urn:microsoft.com/office/officeart/2005/8/layout/process2"/>
    <dgm:cxn modelId="{1CE75379-8CE5-4901-AB04-BB4F8797962C}" type="presOf" srcId="{5FAC0D78-6E49-487B-A42D-2EAC6486654E}" destId="{D6F02399-1EE8-4782-AE7D-C9C25C5DB435}" srcOrd="1" destOrd="0" presId="urn:microsoft.com/office/officeart/2005/8/layout/process2"/>
    <dgm:cxn modelId="{AB227AD3-1299-4566-8ECD-EFE7CCE212F2}" type="presParOf" srcId="{22117E7C-695C-47C2-A0F9-7B5DB5D988A7}" destId="{FFD3E257-5FCE-4B7D-8AB4-02CE3B1D527F}" srcOrd="0" destOrd="0" presId="urn:microsoft.com/office/officeart/2005/8/layout/process2"/>
    <dgm:cxn modelId="{DF84B34C-42C9-4E54-8045-358471B17F8A}" type="presParOf" srcId="{22117E7C-695C-47C2-A0F9-7B5DB5D988A7}" destId="{C38F2A02-863A-48FC-B42C-404AB8723A7D}" srcOrd="1" destOrd="0" presId="urn:microsoft.com/office/officeart/2005/8/layout/process2"/>
    <dgm:cxn modelId="{1A5188B1-2CA3-4A4E-ADF3-93F6BF1403AD}" type="presParOf" srcId="{C38F2A02-863A-48FC-B42C-404AB8723A7D}" destId="{D6F02399-1EE8-4782-AE7D-C9C25C5DB435}" srcOrd="0" destOrd="0" presId="urn:microsoft.com/office/officeart/2005/8/layout/process2"/>
    <dgm:cxn modelId="{E4F5D798-32F2-4783-8894-9F726DE10245}" type="presParOf" srcId="{22117E7C-695C-47C2-A0F9-7B5DB5D988A7}" destId="{8B0C9971-9A99-4E22-AB8F-0C6F6D3DF9EC}" srcOrd="2" destOrd="0" presId="urn:microsoft.com/office/officeart/2005/8/layout/process2"/>
    <dgm:cxn modelId="{0155E279-4FA6-4571-8186-07825E86D743}" type="presParOf" srcId="{22117E7C-695C-47C2-A0F9-7B5DB5D988A7}" destId="{55308CAC-FFD9-46AE-B96F-AF8718CDDBCA}" srcOrd="3" destOrd="0" presId="urn:microsoft.com/office/officeart/2005/8/layout/process2"/>
    <dgm:cxn modelId="{F4EDA150-3ED5-4353-A740-EB418A985105}" type="presParOf" srcId="{55308CAC-FFD9-46AE-B96F-AF8718CDDBCA}" destId="{6C6F0AB7-F1FA-45B5-B1C7-04FB9E76CF75}" srcOrd="0" destOrd="0" presId="urn:microsoft.com/office/officeart/2005/8/layout/process2"/>
    <dgm:cxn modelId="{5C3115E0-564E-4E4A-AE50-B5A8841FBF7D}" type="presParOf" srcId="{22117E7C-695C-47C2-A0F9-7B5DB5D988A7}" destId="{D2186A8A-B1A7-49AB-A230-4AAE1D9F58BC}" srcOrd="4" destOrd="0" presId="urn:microsoft.com/office/officeart/2005/8/layout/process2"/>
    <dgm:cxn modelId="{DCAC6A87-AC30-4C3B-BC7D-B1625997A392}" type="presParOf" srcId="{22117E7C-695C-47C2-A0F9-7B5DB5D988A7}" destId="{681F67BD-E942-4634-8271-FAF9ADA95B4E}" srcOrd="5" destOrd="0" presId="urn:microsoft.com/office/officeart/2005/8/layout/process2"/>
    <dgm:cxn modelId="{A5EB5F91-6245-4B62-B1A7-47FDF2006EC1}" type="presParOf" srcId="{681F67BD-E942-4634-8271-FAF9ADA95B4E}" destId="{C1F53530-0AD7-49F6-8407-244C2F6717C5}" srcOrd="0" destOrd="0" presId="urn:microsoft.com/office/officeart/2005/8/layout/process2"/>
    <dgm:cxn modelId="{9A61FCD8-60EB-4566-A951-6447A8AC07C1}" type="presParOf" srcId="{22117E7C-695C-47C2-A0F9-7B5DB5D988A7}" destId="{9777A418-50B2-4B97-8930-207C0977CF2E}" srcOrd="6" destOrd="0" presId="urn:microsoft.com/office/officeart/2005/8/layout/process2"/>
    <dgm:cxn modelId="{FE2EFBCF-9E95-4196-AB5C-AD485A1B075E}" type="presParOf" srcId="{22117E7C-695C-47C2-A0F9-7B5DB5D988A7}" destId="{6CA46CCA-B62D-430C-A5BE-C1599B989047}" srcOrd="7" destOrd="0" presId="urn:microsoft.com/office/officeart/2005/8/layout/process2"/>
    <dgm:cxn modelId="{D78C277C-F013-40A6-93B3-CA6FF46A2758}" type="presParOf" srcId="{6CA46CCA-B62D-430C-A5BE-C1599B989047}" destId="{253AAEF6-0EF8-4245-877C-42AF6C453D6F}" srcOrd="0" destOrd="0" presId="urn:microsoft.com/office/officeart/2005/8/layout/process2"/>
    <dgm:cxn modelId="{91C5E38C-B559-4927-AC31-F4BE7C14E8E1}" type="presParOf" srcId="{22117E7C-695C-47C2-A0F9-7B5DB5D988A7}" destId="{25834597-9736-486C-A118-F8E47781D2F6}" srcOrd="8" destOrd="0" presId="urn:microsoft.com/office/officeart/2005/8/layout/process2"/>
    <dgm:cxn modelId="{C8EE9A44-2B04-47FB-85FA-3271EA97D18B}" type="presParOf" srcId="{22117E7C-695C-47C2-A0F9-7B5DB5D988A7}" destId="{0A4431DA-33B7-43DB-B692-E03E08FC444C}" srcOrd="9" destOrd="0" presId="urn:microsoft.com/office/officeart/2005/8/layout/process2"/>
    <dgm:cxn modelId="{A47D6398-DE3D-4CA5-BCDF-6B098C5D966E}" type="presParOf" srcId="{0A4431DA-33B7-43DB-B692-E03E08FC444C}" destId="{679F3BAD-D2D7-466B-B13C-EB48CB280361}" srcOrd="0" destOrd="0" presId="urn:microsoft.com/office/officeart/2005/8/layout/process2"/>
    <dgm:cxn modelId="{7688F285-EA81-4A51-8217-B5AD3F98B4A6}" type="presParOf" srcId="{22117E7C-695C-47C2-A0F9-7B5DB5D988A7}" destId="{4D88AADA-184C-4814-8D1D-6B1778954115}" srcOrd="10" destOrd="0" presId="urn:microsoft.com/office/officeart/2005/8/layout/process2"/>
    <dgm:cxn modelId="{765485AC-51A1-4849-AD38-2F47F68C55E7}" type="presParOf" srcId="{22117E7C-695C-47C2-A0F9-7B5DB5D988A7}" destId="{5B691294-4374-4A83-836A-711425CD2C58}" srcOrd="11" destOrd="0" presId="urn:microsoft.com/office/officeart/2005/8/layout/process2"/>
    <dgm:cxn modelId="{A1506E61-2096-4590-B6F3-3737A152CC85}" type="presParOf" srcId="{5B691294-4374-4A83-836A-711425CD2C58}" destId="{C6EAA2E9-C9EE-4F6D-8910-3B2517E83A0C}" srcOrd="0" destOrd="0" presId="urn:microsoft.com/office/officeart/2005/8/layout/process2"/>
    <dgm:cxn modelId="{4C1092E7-30C6-46E0-B8ED-6E320C95A004}" type="presParOf" srcId="{22117E7C-695C-47C2-A0F9-7B5DB5D988A7}" destId="{35AAAAA5-345F-462D-BDCF-8059E132C72D}" srcOrd="12"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 csCatId="accent1" phldr="1"/>
      <dgm:spPr/>
    </dgm:pt>
    <dgm:pt modelId="{34DB14A5-3EAF-4B58-84F7-FB6D628CE49B}">
      <dgm:prSet phldrT="[Text]"/>
      <dgm:spPr/>
      <dgm:t>
        <a:bodyPr/>
        <a:lstStyle/>
        <a:p>
          <a:r>
            <a:rPr lang="en-US" dirty="0" smtClean="0"/>
            <a:t>Static File Handler</a:t>
          </a:r>
          <a:endParaRPr lang="en-US" dirty="0"/>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dgm:t>
        <a:bodyPr/>
        <a:lstStyle/>
        <a:p>
          <a:endParaRPr lang="en-US"/>
        </a:p>
      </dgm:t>
    </dgm:pt>
    <dgm:pt modelId="{798F5FBF-420A-4CDF-B030-2E2BDEB6667A}">
      <dgm:prSet phldrT="[Text]"/>
      <dgm:spPr/>
      <dgm:t>
        <a:bodyPr/>
        <a:lstStyle/>
        <a:p>
          <a:r>
            <a:rPr lang="en-US" dirty="0" smtClean="0"/>
            <a:t>PHP</a:t>
          </a:r>
          <a:endParaRPr lang="en-US" dirty="0"/>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dgm:t>
        <a:bodyPr/>
        <a:lstStyle/>
        <a:p>
          <a:endParaRPr lang="en-US"/>
        </a:p>
      </dgm:t>
    </dgm:pt>
    <dgm:pt modelId="{D63A31FF-FBDB-4039-B755-2AD9B7C48768}">
      <dgm:prSet phldrT="[Text]"/>
      <dgm:spPr/>
      <dgm:t>
        <a:bodyPr/>
        <a:lstStyle/>
        <a:p>
          <a:r>
            <a:rPr lang="en-US" dirty="0" err="1" smtClean="0"/>
            <a:t>ASP.Net</a:t>
          </a:r>
          <a:endParaRPr lang="en-US" dirty="0"/>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dgm:t>
        <a:bodyPr/>
        <a:lstStyle/>
        <a:p>
          <a:endParaRPr lang="en-US"/>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dgm:t>
        <a:bodyPr/>
        <a:lstStyle/>
        <a:p>
          <a:endParaRPr lang="en-US"/>
        </a:p>
      </dgm:t>
    </dgm:pt>
    <dgm:pt modelId="{433536D1-85A8-4701-B02B-33FBAE4B1DCC}" type="pres">
      <dgm:prSet presAssocID="{874EF900-236A-4A2A-BCA2-4678DA630418}" presName="connector2" presStyleLbl="sibTrans2D1" presStyleIdx="1" presStyleCnt="3"/>
      <dgm:spPr/>
      <dgm:t>
        <a:bodyPr/>
        <a:lstStyle/>
        <a:p>
          <a:endParaRPr lang="en-US"/>
        </a:p>
      </dgm:t>
    </dgm:pt>
    <dgm:pt modelId="{F747DAE9-FC8A-44B7-B634-24928035B0B8}" type="pres">
      <dgm:prSet presAssocID="{295CFD1A-8A58-4CBA-BA1F-4C288A614D26}" presName="connector3" presStyleLbl="sibTrans2D1" presStyleIdx="2" presStyleCnt="3"/>
      <dgm:spPr/>
      <dgm:t>
        <a:bodyPr/>
        <a:lstStyle/>
        <a:p>
          <a:endParaRPr lang="en-US"/>
        </a:p>
      </dgm:t>
    </dgm:pt>
  </dgm:ptLst>
  <dgm:cxnLst>
    <dgm:cxn modelId="{64649002-39E8-4934-9A10-DEDF811371A7}" type="presOf" srcId="{874EF900-236A-4A2A-BCA2-4678DA630418}" destId="{433536D1-85A8-4701-B02B-33FBAE4B1DCC}" srcOrd="0" destOrd="0" presId="urn:microsoft.com/office/officeart/2005/8/layout/gear1"/>
    <dgm:cxn modelId="{7CD9AC3F-E2E7-40BD-9D49-AB7123CA11EF}" type="presOf" srcId="{798F5FBF-420A-4CDF-B030-2E2BDEB6667A}" destId="{3C46DFE1-499E-45B2-8A46-9166B5755B3B}" srcOrd="2" destOrd="0" presId="urn:microsoft.com/office/officeart/2005/8/layout/gear1"/>
    <dgm:cxn modelId="{D96683EE-1295-4DF0-B578-E76E4A41AEEE}" type="presOf" srcId="{EA2A4AC1-B215-4A91-8E69-2943D598AEE3}" destId="{3C177B45-A7C5-4345-9484-089F8F30031C}" srcOrd="0" destOrd="0" presId="urn:microsoft.com/office/officeart/2005/8/layout/gear1"/>
    <dgm:cxn modelId="{5F65ABD1-1E9D-4D49-8EEF-378202E3902C}" type="presOf" srcId="{34DB14A5-3EAF-4B58-84F7-FB6D628CE49B}" destId="{F09EBD9D-B052-49C2-A5FA-6BB7CA4D490A}" srcOrd="1" destOrd="0" presId="urn:microsoft.com/office/officeart/2005/8/layout/gear1"/>
    <dgm:cxn modelId="{6B5F299B-396D-4E6F-A281-DD69908D9EF1}" type="presOf" srcId="{D63A31FF-FBDB-4039-B755-2AD9B7C48768}" destId="{811A8646-D2A8-4B94-8E0E-E7D3CDC85694}" srcOrd="3" destOrd="0" presId="urn:microsoft.com/office/officeart/2005/8/layout/gear1"/>
    <dgm:cxn modelId="{B22F929B-DD0C-4250-87A7-54E815D20014}" type="presOf" srcId="{D63A31FF-FBDB-4039-B755-2AD9B7C48768}" destId="{68B36C25-01D5-4CD6-9813-11EC3B72E44D}" srcOrd="1" destOrd="0" presId="urn:microsoft.com/office/officeart/2005/8/layout/gear1"/>
    <dgm:cxn modelId="{4D9C9A3B-B842-4416-B07F-0B1C4615DC47}" type="presOf" srcId="{0B32C890-C83D-4C3A-8B76-0CC063571B5D}" destId="{5D96E127-D799-4346-821F-56529FA15E75}" srcOrd="0"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B61F467F-DC49-4746-B653-D200240D52B0}" type="presOf" srcId="{34DB14A5-3EAF-4B58-84F7-FB6D628CE49B}" destId="{DE3EDB68-81D9-419C-BD4C-8B4919EDF068}" srcOrd="2" destOrd="0" presId="urn:microsoft.com/office/officeart/2005/8/layout/gear1"/>
    <dgm:cxn modelId="{0D20A53C-D32A-49F7-955F-8E634F9FEE1C}" type="presOf" srcId="{D63A31FF-FBDB-4039-B755-2AD9B7C48768}" destId="{6D9D7C7B-7A40-4A43-AB8E-4BFD35C0EA0F}" srcOrd="2" destOrd="0" presId="urn:microsoft.com/office/officeart/2005/8/layout/gear1"/>
    <dgm:cxn modelId="{B719201A-884F-45FD-91FC-967A2E7F59C7}" type="presOf" srcId="{D63A31FF-FBDB-4039-B755-2AD9B7C48768}" destId="{B4C77B5E-0B6B-42C7-95A0-10BCC990C5D3}" srcOrd="0" destOrd="0" presId="urn:microsoft.com/office/officeart/2005/8/layout/gear1"/>
    <dgm:cxn modelId="{DB79E845-F461-4C1D-86CD-B59915DC0286}" type="presOf" srcId="{34DB14A5-3EAF-4B58-84F7-FB6D628CE49B}" destId="{AFC750FD-9AD5-48F1-9D67-8D5C74E3A0C7}" srcOrd="0" destOrd="0" presId="urn:microsoft.com/office/officeart/2005/8/layout/gear1"/>
    <dgm:cxn modelId="{956D0144-7B0A-4BF6-9883-98FB3F1D2072}" type="presOf" srcId="{798F5FBF-420A-4CDF-B030-2E2BDEB6667A}" destId="{71C5BBC6-FB52-478B-9A47-8E539945B79A}" srcOrd="0"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CB23171E-8199-46B0-85D8-D81482C29CDF}" type="presOf" srcId="{295CFD1A-8A58-4CBA-BA1F-4C288A614D26}" destId="{F747DAE9-FC8A-44B7-B634-24928035B0B8}" srcOrd="0" destOrd="0" presId="urn:microsoft.com/office/officeart/2005/8/layout/gear1"/>
    <dgm:cxn modelId="{8505F103-2237-4352-B6CF-14A4CE6BA2C3}" type="presOf" srcId="{798F5FBF-420A-4CDF-B030-2E2BDEB6667A}" destId="{D65C2E87-D502-45BD-AE92-55653333675A}" srcOrd="1" destOrd="0" presId="urn:microsoft.com/office/officeart/2005/8/layout/gear1"/>
    <dgm:cxn modelId="{ABDE8ED3-E4C7-4856-853D-442C7FBDC449}" srcId="{0B32C890-C83D-4C3A-8B76-0CC063571B5D}" destId="{D63A31FF-FBDB-4039-B755-2AD9B7C48768}" srcOrd="2" destOrd="0" parTransId="{8A7B9492-BF5D-426B-8321-C3D31091620A}" sibTransId="{295CFD1A-8A58-4CBA-BA1F-4C288A614D26}"/>
    <dgm:cxn modelId="{B6793B04-C1D7-4174-BB1F-E24E73383A8A}" type="presParOf" srcId="{5D96E127-D799-4346-821F-56529FA15E75}" destId="{AFC750FD-9AD5-48F1-9D67-8D5C74E3A0C7}" srcOrd="0" destOrd="0" presId="urn:microsoft.com/office/officeart/2005/8/layout/gear1"/>
    <dgm:cxn modelId="{4E437660-3BEE-4D1A-BDA0-DA53B7D732C1}" type="presParOf" srcId="{5D96E127-D799-4346-821F-56529FA15E75}" destId="{F09EBD9D-B052-49C2-A5FA-6BB7CA4D490A}" srcOrd="1" destOrd="0" presId="urn:microsoft.com/office/officeart/2005/8/layout/gear1"/>
    <dgm:cxn modelId="{A3534AB0-36FB-4722-BDFE-7A611AA5C02D}" type="presParOf" srcId="{5D96E127-D799-4346-821F-56529FA15E75}" destId="{DE3EDB68-81D9-419C-BD4C-8B4919EDF068}" srcOrd="2" destOrd="0" presId="urn:microsoft.com/office/officeart/2005/8/layout/gear1"/>
    <dgm:cxn modelId="{BA4028BF-E20E-413C-B23E-0C64A5B2612A}" type="presParOf" srcId="{5D96E127-D799-4346-821F-56529FA15E75}" destId="{71C5BBC6-FB52-478B-9A47-8E539945B79A}" srcOrd="3" destOrd="0" presId="urn:microsoft.com/office/officeart/2005/8/layout/gear1"/>
    <dgm:cxn modelId="{A9ACB253-EBD7-4179-89BE-912B7D71BDB5}" type="presParOf" srcId="{5D96E127-D799-4346-821F-56529FA15E75}" destId="{D65C2E87-D502-45BD-AE92-55653333675A}" srcOrd="4" destOrd="0" presId="urn:microsoft.com/office/officeart/2005/8/layout/gear1"/>
    <dgm:cxn modelId="{19005A5E-16CE-488D-9227-F385F1208533}" type="presParOf" srcId="{5D96E127-D799-4346-821F-56529FA15E75}" destId="{3C46DFE1-499E-45B2-8A46-9166B5755B3B}" srcOrd="5" destOrd="0" presId="urn:microsoft.com/office/officeart/2005/8/layout/gear1"/>
    <dgm:cxn modelId="{D7B02E62-751D-4F9E-8F71-9DA06777DA8F}" type="presParOf" srcId="{5D96E127-D799-4346-821F-56529FA15E75}" destId="{B4C77B5E-0B6B-42C7-95A0-10BCC990C5D3}" srcOrd="6" destOrd="0" presId="urn:microsoft.com/office/officeart/2005/8/layout/gear1"/>
    <dgm:cxn modelId="{D6768639-70BF-40BF-AE41-ADEA24BE96B8}" type="presParOf" srcId="{5D96E127-D799-4346-821F-56529FA15E75}" destId="{68B36C25-01D5-4CD6-9813-11EC3B72E44D}" srcOrd="7" destOrd="0" presId="urn:microsoft.com/office/officeart/2005/8/layout/gear1"/>
    <dgm:cxn modelId="{4918A072-3F34-44E5-82BD-F1ABC2F3A62E}" type="presParOf" srcId="{5D96E127-D799-4346-821F-56529FA15E75}" destId="{6D9D7C7B-7A40-4A43-AB8E-4BFD35C0EA0F}" srcOrd="8" destOrd="0" presId="urn:microsoft.com/office/officeart/2005/8/layout/gear1"/>
    <dgm:cxn modelId="{96FBAB91-DA7B-47C7-BFEC-67E44044BCD5}" type="presParOf" srcId="{5D96E127-D799-4346-821F-56529FA15E75}" destId="{811A8646-D2A8-4B94-8E0E-E7D3CDC85694}" srcOrd="9" destOrd="0" presId="urn:microsoft.com/office/officeart/2005/8/layout/gear1"/>
    <dgm:cxn modelId="{BEBD8227-6635-4013-8CBB-B307C7634BC6}" type="presParOf" srcId="{5D96E127-D799-4346-821F-56529FA15E75}" destId="{3C177B45-A7C5-4345-9484-089F8F30031C}" srcOrd="10" destOrd="0" presId="urn:microsoft.com/office/officeart/2005/8/layout/gear1"/>
    <dgm:cxn modelId="{A76DC501-AD0C-4ACD-B5EB-F6F02C129DDF}" type="presParOf" srcId="{5D96E127-D799-4346-821F-56529FA15E75}" destId="{433536D1-85A8-4701-B02B-33FBAE4B1DCC}" srcOrd="11" destOrd="0" presId="urn:microsoft.com/office/officeart/2005/8/layout/gear1"/>
    <dgm:cxn modelId="{5AE43C96-BB2C-4CEF-B550-9AF18B372E28}" type="presParOf" srcId="{5D96E127-D799-4346-821F-56529FA15E75}" destId="{F747DAE9-FC8A-44B7-B634-24928035B0B8}"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73FD9E2C-0B20-47B1-A22A-A853BFDC6F87}">
      <dgm:prSet phldrT="[Text]"/>
      <dgm:spPr/>
      <dgm:t>
        <a:bodyPr/>
        <a:lstStyle/>
        <a:p>
          <a:r>
            <a:rPr lang="en-US" dirty="0" smtClean="0">
              <a:solidFill>
                <a:schemeClr val="bg1"/>
              </a:solidFill>
            </a:rPr>
            <a:t>Authenticate</a:t>
          </a:r>
          <a:endParaRPr lang="en-US" dirty="0">
            <a:solidFill>
              <a:schemeClr val="bg1"/>
            </a:solidFill>
          </a:endParaRPr>
        </a:p>
      </dgm:t>
    </dgm:pt>
    <dgm:pt modelId="{42AD879C-6A67-4CCB-A6B5-E13DA206FC4E}" type="parTrans" cxnId="{0D0742A7-67DC-4231-9731-3FAB89A34C5D}">
      <dgm:prSet/>
      <dgm:spPr/>
      <dgm:t>
        <a:bodyPr/>
        <a:lstStyle/>
        <a:p>
          <a:endParaRPr lang="en-US"/>
        </a:p>
      </dgm:t>
    </dgm:pt>
    <dgm:pt modelId="{EA7F80A8-983C-42CA-923D-C71CDC27632A}" type="sibTrans" cxnId="{0D0742A7-67DC-4231-9731-3FAB89A34C5D}">
      <dgm:prSet/>
      <dgm:spPr/>
      <dgm:t>
        <a:bodyPr/>
        <a:lstStyle/>
        <a:p>
          <a:endParaRPr lang="en-US"/>
        </a:p>
      </dgm:t>
    </dgm:pt>
    <dgm:pt modelId="{316F3D71-05AE-408E-830B-86570E47C865}">
      <dgm:prSet phldrT="[Text]"/>
      <dgm:spPr/>
      <dgm:t>
        <a:bodyPr/>
        <a:lstStyle/>
        <a:p>
          <a:r>
            <a:rPr lang="en-US" dirty="0" smtClean="0">
              <a:solidFill>
                <a:schemeClr val="bg1"/>
              </a:solidFill>
            </a:rPr>
            <a:t>Authorize</a:t>
          </a:r>
          <a:endParaRPr lang="en-US" dirty="0">
            <a:solidFill>
              <a:schemeClr val="bg1"/>
            </a:solidFill>
          </a:endParaRPr>
        </a:p>
      </dgm:t>
    </dgm:pt>
    <dgm:pt modelId="{4DE02F47-31EF-450D-B5E7-FC080844C9A0}" type="parTrans" cxnId="{38D5F457-8740-4D25-8F34-374FD1590B68}">
      <dgm:prSet/>
      <dgm:spPr/>
      <dgm:t>
        <a:bodyPr/>
        <a:lstStyle/>
        <a:p>
          <a:endParaRPr lang="en-US"/>
        </a:p>
      </dgm:t>
    </dgm:pt>
    <dgm:pt modelId="{0501B19A-9A34-4003-870E-20DE36842D82}" type="sibTrans" cxnId="{38D5F457-8740-4D25-8F34-374FD1590B68}">
      <dgm:prSet/>
      <dgm:spPr/>
      <dgm:t>
        <a:bodyPr/>
        <a:lstStyle/>
        <a:p>
          <a:endParaRPr lang="en-US"/>
        </a:p>
      </dgm:t>
    </dgm:pt>
    <dgm:pt modelId="{74E16FD8-C8B9-4302-92B7-E33C733FA031}">
      <dgm:prSet phldrT="[Text]"/>
      <dgm:spPr/>
      <dgm:t>
        <a:bodyPr/>
        <a:lstStyle/>
        <a:p>
          <a:r>
            <a:rPr lang="en-US" dirty="0" smtClean="0">
              <a:solidFill>
                <a:schemeClr val="bg1"/>
              </a:solidFill>
            </a:rPr>
            <a:t>Map Request</a:t>
          </a:r>
          <a:endParaRPr lang="en-US" dirty="0">
            <a:solidFill>
              <a:schemeClr val="bg1"/>
            </a:solidFill>
          </a:endParaRPr>
        </a:p>
      </dgm:t>
    </dgm:pt>
    <dgm:pt modelId="{AB28FB09-4127-42E1-9B9B-CEE73AC366A2}" type="parTrans" cxnId="{84FD8D42-8D3D-4973-8CC2-D20FC0BAAFB4}">
      <dgm:prSet/>
      <dgm:spPr/>
      <dgm:t>
        <a:bodyPr/>
        <a:lstStyle/>
        <a:p>
          <a:endParaRPr lang="en-US"/>
        </a:p>
      </dgm:t>
    </dgm:pt>
    <dgm:pt modelId="{DA48C9B7-7E23-4828-94CD-13B614C8E686}" type="sibTrans" cxnId="{84FD8D42-8D3D-4973-8CC2-D20FC0BAAFB4}">
      <dgm:prSet/>
      <dgm:spPr/>
      <dgm:t>
        <a:bodyPr/>
        <a:lstStyle/>
        <a:p>
          <a:endParaRPr lang="en-US"/>
        </a:p>
      </dgm:t>
    </dgm:pt>
    <dgm:pt modelId="{0174FB84-30DC-41C7-B262-082673E45011}">
      <dgm:prSet phldrT="[Text]"/>
      <dgm:spPr/>
      <dgm:t>
        <a:bodyPr/>
        <a:lstStyle/>
        <a:p>
          <a:r>
            <a:rPr lang="en-US" dirty="0" smtClean="0">
              <a:solidFill>
                <a:schemeClr val="bg1"/>
              </a:solidFill>
            </a:rPr>
            <a:t>Read Configuration</a:t>
          </a:r>
          <a:endParaRPr lang="en-US" dirty="0">
            <a:solidFill>
              <a:schemeClr val="bg1"/>
            </a:solidFill>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dgm:t>
        <a:bodyPr/>
        <a:lstStyle/>
        <a:p>
          <a:endParaRPr lang="en-US"/>
        </a:p>
      </dgm:t>
    </dgm:pt>
    <dgm:pt modelId="{B1E00F6D-8545-4579-AEC7-9E7E0C35DABB}">
      <dgm:prSet phldrT="[Text]"/>
      <dgm:spPr/>
      <dgm:t>
        <a:bodyPr/>
        <a:lstStyle/>
        <a:p>
          <a:r>
            <a:rPr lang="en-US" dirty="0" smtClean="0">
              <a:solidFill>
                <a:schemeClr val="bg1"/>
              </a:solidFill>
            </a:rPr>
            <a:t>Handle Request</a:t>
          </a:r>
          <a:endParaRPr lang="en-US" dirty="0">
            <a:solidFill>
              <a:schemeClr val="bg1"/>
            </a:solidFill>
          </a:endParaRPr>
        </a:p>
      </dgm:t>
    </dgm:pt>
    <dgm:pt modelId="{948FF850-272E-45CA-89C8-E72D3270FAB1}" type="parTrans" cxnId="{5D662CC9-4F6B-4EBE-8E76-54EC5821BD8A}">
      <dgm:prSet/>
      <dgm:spPr/>
      <dgm:t>
        <a:bodyPr/>
        <a:lstStyle/>
        <a:p>
          <a:endParaRPr lang="en-US"/>
        </a:p>
      </dgm:t>
    </dgm:pt>
    <dgm:pt modelId="{AD5EC462-39DC-4BD5-9215-3803E2DDFAC1}" type="sibTrans" cxnId="{5D662CC9-4F6B-4EBE-8E76-54EC5821BD8A}">
      <dgm:prSet/>
      <dgm:spPr/>
      <dgm:t>
        <a:bodyPr/>
        <a:lstStyle/>
        <a:p>
          <a:endParaRPr lang="en-US"/>
        </a:p>
      </dgm:t>
    </dgm:pt>
    <dgm:pt modelId="{7D6CA27D-F74B-425A-95DC-4032D3AB05EF}">
      <dgm:prSet phldrT="[Text]"/>
      <dgm:spPr/>
      <dgm:t>
        <a:bodyPr/>
        <a:lstStyle/>
        <a:p>
          <a:r>
            <a:rPr lang="en-US" dirty="0" smtClean="0">
              <a:solidFill>
                <a:schemeClr val="bg1"/>
              </a:solidFill>
            </a:rPr>
            <a:t>Send Response</a:t>
          </a:r>
          <a:endParaRPr lang="en-US" dirty="0">
            <a:solidFill>
              <a:schemeClr val="bg1"/>
            </a:solidFill>
          </a:endParaRPr>
        </a:p>
      </dgm:t>
    </dgm:pt>
    <dgm:pt modelId="{DA8632E9-C9E3-48A8-A537-4D508FFD0F9A}" type="parTrans" cxnId="{EBA491DB-D7F7-477F-941E-EA02635F8B69}">
      <dgm:prSet/>
      <dgm:spPr/>
      <dgm:t>
        <a:bodyPr/>
        <a:lstStyle/>
        <a:p>
          <a:endParaRPr lang="en-US"/>
        </a:p>
      </dgm:t>
    </dgm:pt>
    <dgm:pt modelId="{EFCDA870-877F-4DAC-AB6F-F5CF09226F0E}" type="sibTrans" cxnId="{EBA491DB-D7F7-477F-941E-EA02635F8B69}">
      <dgm:prSet/>
      <dgm:spPr/>
      <dgm:t>
        <a:bodyPr/>
        <a:lstStyle/>
        <a:p>
          <a:endParaRPr lang="en-US"/>
        </a:p>
      </dgm:t>
    </dgm:pt>
    <dgm:pt modelId="{6BA4D1FB-15A1-4A43-B0FF-8D91E64EA87D}">
      <dgm:prSet phldrT="[Text]"/>
      <dgm:spPr/>
      <dgm:t>
        <a:bodyPr/>
        <a:lstStyle/>
        <a:p>
          <a:r>
            <a:rPr lang="en-US" dirty="0" smtClean="0">
              <a:solidFill>
                <a:schemeClr val="bg1"/>
              </a:solidFill>
            </a:rPr>
            <a:t>Log Request</a:t>
          </a:r>
          <a:endParaRPr lang="en-US" dirty="0">
            <a:solidFill>
              <a:schemeClr val="bg1"/>
            </a:solidFill>
          </a:endParaRPr>
        </a:p>
      </dgm:t>
    </dgm:pt>
    <dgm:pt modelId="{AA2ABCC9-0FCD-4630-AC99-D13CF77D1D55}" type="parTrans" cxnId="{1CF9C9E0-2EA2-41FB-99F8-3B5A51E331C0}">
      <dgm:prSet/>
      <dgm:spPr/>
      <dgm:t>
        <a:bodyPr/>
        <a:lstStyle/>
        <a:p>
          <a:endParaRPr lang="en-US"/>
        </a:p>
      </dgm:t>
    </dgm:pt>
    <dgm:pt modelId="{178FC000-6A5B-4FE1-A3AE-CCBA7A36BF6C}" type="sibTrans" cxnId="{1CF9C9E0-2EA2-41FB-99F8-3B5A51E331C0}">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7">
        <dgm:presLayoutVars>
          <dgm:bulletEnabled val="1"/>
        </dgm:presLayoutVars>
      </dgm:prSet>
      <dgm:spPr/>
      <dgm:t>
        <a:bodyPr/>
        <a:lstStyle/>
        <a:p>
          <a:endParaRPr lang="en-US"/>
        </a:p>
      </dgm:t>
    </dgm:pt>
    <dgm:pt modelId="{C38F2A02-863A-48FC-B42C-404AB8723A7D}" type="pres">
      <dgm:prSet presAssocID="{5FAC0D78-6E49-487B-A42D-2EAC6486654E}" presName="sibTrans" presStyleLbl="sibTrans2D1" presStyleIdx="0" presStyleCnt="6"/>
      <dgm:spPr/>
      <dgm:t>
        <a:bodyPr/>
        <a:lstStyle/>
        <a:p>
          <a:endParaRPr lang="en-US"/>
        </a:p>
      </dgm:t>
    </dgm:pt>
    <dgm:pt modelId="{D6F02399-1EE8-4782-AE7D-C9C25C5DB435}" type="pres">
      <dgm:prSet presAssocID="{5FAC0D78-6E49-487B-A42D-2EAC6486654E}" presName="connectorText" presStyleLbl="sibTrans2D1" presStyleIdx="0" presStyleCnt="6"/>
      <dgm:spPr/>
      <dgm:t>
        <a:bodyPr/>
        <a:lstStyle/>
        <a:p>
          <a:endParaRPr lang="en-US"/>
        </a:p>
      </dgm:t>
    </dgm:pt>
    <dgm:pt modelId="{8B0C9971-9A99-4E22-AB8F-0C6F6D3DF9EC}" type="pres">
      <dgm:prSet presAssocID="{73FD9E2C-0B20-47B1-A22A-A853BFDC6F87}" presName="node" presStyleLbl="node1" presStyleIdx="1" presStyleCnt="7">
        <dgm:presLayoutVars>
          <dgm:bulletEnabled val="1"/>
        </dgm:presLayoutVars>
      </dgm:prSet>
      <dgm:spPr/>
      <dgm:t>
        <a:bodyPr/>
        <a:lstStyle/>
        <a:p>
          <a:endParaRPr lang="en-US"/>
        </a:p>
      </dgm:t>
    </dgm:pt>
    <dgm:pt modelId="{55308CAC-FFD9-46AE-B96F-AF8718CDDBCA}" type="pres">
      <dgm:prSet presAssocID="{EA7F80A8-983C-42CA-923D-C71CDC27632A}" presName="sibTrans" presStyleLbl="sibTrans2D1" presStyleIdx="1" presStyleCnt="6"/>
      <dgm:spPr/>
      <dgm:t>
        <a:bodyPr/>
        <a:lstStyle/>
        <a:p>
          <a:endParaRPr lang="en-US"/>
        </a:p>
      </dgm:t>
    </dgm:pt>
    <dgm:pt modelId="{6C6F0AB7-F1FA-45B5-B1C7-04FB9E76CF75}" type="pres">
      <dgm:prSet presAssocID="{EA7F80A8-983C-42CA-923D-C71CDC27632A}" presName="connectorText" presStyleLbl="sibTrans2D1" presStyleIdx="1" presStyleCnt="6"/>
      <dgm:spPr/>
      <dgm:t>
        <a:bodyPr/>
        <a:lstStyle/>
        <a:p>
          <a:endParaRPr lang="en-US"/>
        </a:p>
      </dgm:t>
    </dgm:pt>
    <dgm:pt modelId="{D2186A8A-B1A7-49AB-A230-4AAE1D9F58BC}" type="pres">
      <dgm:prSet presAssocID="{316F3D71-05AE-408E-830B-86570E47C865}" presName="node" presStyleLbl="node1" presStyleIdx="2" presStyleCnt="7">
        <dgm:presLayoutVars>
          <dgm:bulletEnabled val="1"/>
        </dgm:presLayoutVars>
      </dgm:prSet>
      <dgm:spPr/>
      <dgm:t>
        <a:bodyPr/>
        <a:lstStyle/>
        <a:p>
          <a:endParaRPr lang="en-US"/>
        </a:p>
      </dgm:t>
    </dgm:pt>
    <dgm:pt modelId="{681F67BD-E942-4634-8271-FAF9ADA95B4E}" type="pres">
      <dgm:prSet presAssocID="{0501B19A-9A34-4003-870E-20DE36842D82}" presName="sibTrans" presStyleLbl="sibTrans2D1" presStyleIdx="2" presStyleCnt="6"/>
      <dgm:spPr/>
      <dgm:t>
        <a:bodyPr/>
        <a:lstStyle/>
        <a:p>
          <a:endParaRPr lang="en-US"/>
        </a:p>
      </dgm:t>
    </dgm:pt>
    <dgm:pt modelId="{C1F53530-0AD7-49F6-8407-244C2F6717C5}" type="pres">
      <dgm:prSet presAssocID="{0501B19A-9A34-4003-870E-20DE36842D82}" presName="connectorText" presStyleLbl="sibTrans2D1" presStyleIdx="2" presStyleCnt="6"/>
      <dgm:spPr/>
      <dgm:t>
        <a:bodyPr/>
        <a:lstStyle/>
        <a:p>
          <a:endParaRPr lang="en-US"/>
        </a:p>
      </dgm:t>
    </dgm:pt>
    <dgm:pt modelId="{9777A418-50B2-4B97-8930-207C0977CF2E}" type="pres">
      <dgm:prSet presAssocID="{74E16FD8-C8B9-4302-92B7-E33C733FA031}" presName="node" presStyleLbl="node1" presStyleIdx="3" presStyleCnt="7">
        <dgm:presLayoutVars>
          <dgm:bulletEnabled val="1"/>
        </dgm:presLayoutVars>
      </dgm:prSet>
      <dgm:spPr/>
      <dgm:t>
        <a:bodyPr/>
        <a:lstStyle/>
        <a:p>
          <a:endParaRPr lang="en-US"/>
        </a:p>
      </dgm:t>
    </dgm:pt>
    <dgm:pt modelId="{6CA46CCA-B62D-430C-A5BE-C1599B989047}" type="pres">
      <dgm:prSet presAssocID="{DA48C9B7-7E23-4828-94CD-13B614C8E686}" presName="sibTrans" presStyleLbl="sibTrans2D1" presStyleIdx="3" presStyleCnt="6"/>
      <dgm:spPr/>
      <dgm:t>
        <a:bodyPr/>
        <a:lstStyle/>
        <a:p>
          <a:endParaRPr lang="en-US"/>
        </a:p>
      </dgm:t>
    </dgm:pt>
    <dgm:pt modelId="{253AAEF6-0EF8-4245-877C-42AF6C453D6F}" type="pres">
      <dgm:prSet presAssocID="{DA48C9B7-7E23-4828-94CD-13B614C8E686}" presName="connectorText" presStyleLbl="sibTrans2D1" presStyleIdx="3" presStyleCnt="6"/>
      <dgm:spPr/>
      <dgm:t>
        <a:bodyPr/>
        <a:lstStyle/>
        <a:p>
          <a:endParaRPr lang="en-US"/>
        </a:p>
      </dgm:t>
    </dgm:pt>
    <dgm:pt modelId="{25834597-9736-486C-A118-F8E47781D2F6}" type="pres">
      <dgm:prSet presAssocID="{B1E00F6D-8545-4579-AEC7-9E7E0C35DABB}" presName="node" presStyleLbl="node1" presStyleIdx="4" presStyleCnt="7">
        <dgm:presLayoutVars>
          <dgm:bulletEnabled val="1"/>
        </dgm:presLayoutVars>
      </dgm:prSet>
      <dgm:spPr/>
      <dgm:t>
        <a:bodyPr/>
        <a:lstStyle/>
        <a:p>
          <a:endParaRPr lang="en-US"/>
        </a:p>
      </dgm:t>
    </dgm:pt>
    <dgm:pt modelId="{0A4431DA-33B7-43DB-B692-E03E08FC444C}" type="pres">
      <dgm:prSet presAssocID="{AD5EC462-39DC-4BD5-9215-3803E2DDFAC1}" presName="sibTrans" presStyleLbl="sibTrans2D1" presStyleIdx="4" presStyleCnt="6"/>
      <dgm:spPr/>
      <dgm:t>
        <a:bodyPr/>
        <a:lstStyle/>
        <a:p>
          <a:endParaRPr lang="en-US"/>
        </a:p>
      </dgm:t>
    </dgm:pt>
    <dgm:pt modelId="{679F3BAD-D2D7-466B-B13C-EB48CB280361}" type="pres">
      <dgm:prSet presAssocID="{AD5EC462-39DC-4BD5-9215-3803E2DDFAC1}" presName="connectorText" presStyleLbl="sibTrans2D1" presStyleIdx="4" presStyleCnt="6"/>
      <dgm:spPr/>
      <dgm:t>
        <a:bodyPr/>
        <a:lstStyle/>
        <a:p>
          <a:endParaRPr lang="en-US"/>
        </a:p>
      </dgm:t>
    </dgm:pt>
    <dgm:pt modelId="{4D88AADA-184C-4814-8D1D-6B1778954115}" type="pres">
      <dgm:prSet presAssocID="{7D6CA27D-F74B-425A-95DC-4032D3AB05EF}" presName="node" presStyleLbl="node1" presStyleIdx="5" presStyleCnt="7">
        <dgm:presLayoutVars>
          <dgm:bulletEnabled val="1"/>
        </dgm:presLayoutVars>
      </dgm:prSet>
      <dgm:spPr/>
      <dgm:t>
        <a:bodyPr/>
        <a:lstStyle/>
        <a:p>
          <a:endParaRPr lang="en-US"/>
        </a:p>
      </dgm:t>
    </dgm:pt>
    <dgm:pt modelId="{5B691294-4374-4A83-836A-711425CD2C58}" type="pres">
      <dgm:prSet presAssocID="{EFCDA870-877F-4DAC-AB6F-F5CF09226F0E}" presName="sibTrans" presStyleLbl="sibTrans2D1" presStyleIdx="5" presStyleCnt="6"/>
      <dgm:spPr/>
      <dgm:t>
        <a:bodyPr/>
        <a:lstStyle/>
        <a:p>
          <a:endParaRPr lang="en-US"/>
        </a:p>
      </dgm:t>
    </dgm:pt>
    <dgm:pt modelId="{C6EAA2E9-C9EE-4F6D-8910-3B2517E83A0C}" type="pres">
      <dgm:prSet presAssocID="{EFCDA870-877F-4DAC-AB6F-F5CF09226F0E}" presName="connectorText" presStyleLbl="sibTrans2D1" presStyleIdx="5" presStyleCnt="6"/>
      <dgm:spPr/>
      <dgm:t>
        <a:bodyPr/>
        <a:lstStyle/>
        <a:p>
          <a:endParaRPr lang="en-US"/>
        </a:p>
      </dgm:t>
    </dgm:pt>
    <dgm:pt modelId="{35AAAAA5-345F-462D-BDCF-8059E132C72D}" type="pres">
      <dgm:prSet presAssocID="{6BA4D1FB-15A1-4A43-B0FF-8D91E64EA87D}" presName="node" presStyleLbl="node1" presStyleIdx="6" presStyleCnt="7">
        <dgm:presLayoutVars>
          <dgm:bulletEnabled val="1"/>
        </dgm:presLayoutVars>
      </dgm:prSet>
      <dgm:spPr/>
      <dgm:t>
        <a:bodyPr/>
        <a:lstStyle/>
        <a:p>
          <a:endParaRPr lang="en-US"/>
        </a:p>
      </dgm:t>
    </dgm:pt>
  </dgm:ptLst>
  <dgm:cxnLst>
    <dgm:cxn modelId="{A6CCCF12-947C-481B-A4A2-3814FDFC8FF3}" type="presOf" srcId="{AD5EC462-39DC-4BD5-9215-3803E2DDFAC1}" destId="{679F3BAD-D2D7-466B-B13C-EB48CB280361}" srcOrd="1" destOrd="0" presId="urn:microsoft.com/office/officeart/2005/8/layout/process2"/>
    <dgm:cxn modelId="{F9B3B93D-092E-4D90-938E-225E029AD5E8}" type="presOf" srcId="{EA7F80A8-983C-42CA-923D-C71CDC27632A}" destId="{6C6F0AB7-F1FA-45B5-B1C7-04FB9E76CF75}" srcOrd="1" destOrd="0" presId="urn:microsoft.com/office/officeart/2005/8/layout/process2"/>
    <dgm:cxn modelId="{5D662CC9-4F6B-4EBE-8E76-54EC5821BD8A}" srcId="{8AC7935B-34D5-49A9-A13A-B24C71A59D73}" destId="{B1E00F6D-8545-4579-AEC7-9E7E0C35DABB}" srcOrd="4" destOrd="0" parTransId="{948FF850-272E-45CA-89C8-E72D3270FAB1}" sibTransId="{AD5EC462-39DC-4BD5-9215-3803E2DDFAC1}"/>
    <dgm:cxn modelId="{0B56974F-6470-4BBC-83C9-7B0FCDCB39DB}" type="presOf" srcId="{7D6CA27D-F74B-425A-95DC-4032D3AB05EF}" destId="{4D88AADA-184C-4814-8D1D-6B1778954115}" srcOrd="0" destOrd="0" presId="urn:microsoft.com/office/officeart/2005/8/layout/process2"/>
    <dgm:cxn modelId="{EBA491DB-D7F7-477F-941E-EA02635F8B69}" srcId="{8AC7935B-34D5-49A9-A13A-B24C71A59D73}" destId="{7D6CA27D-F74B-425A-95DC-4032D3AB05EF}" srcOrd="5" destOrd="0" parTransId="{DA8632E9-C9E3-48A8-A537-4D508FFD0F9A}" sibTransId="{EFCDA870-877F-4DAC-AB6F-F5CF09226F0E}"/>
    <dgm:cxn modelId="{73333BBD-7D08-4837-B7DB-FD565AC37761}" type="presOf" srcId="{EFCDA870-877F-4DAC-AB6F-F5CF09226F0E}" destId="{C6EAA2E9-C9EE-4F6D-8910-3B2517E83A0C}" srcOrd="1" destOrd="0" presId="urn:microsoft.com/office/officeart/2005/8/layout/process2"/>
    <dgm:cxn modelId="{A2EDDCA4-B5EF-43AE-BD8C-8A348488AAF4}" type="presOf" srcId="{0501B19A-9A34-4003-870E-20DE36842D82}" destId="{681F67BD-E942-4634-8271-FAF9ADA95B4E}" srcOrd="0" destOrd="0" presId="urn:microsoft.com/office/officeart/2005/8/layout/process2"/>
    <dgm:cxn modelId="{C4E1C31E-7E83-470A-AA86-F590441CCBBB}" type="presOf" srcId="{8AC7935B-34D5-49A9-A13A-B24C71A59D73}" destId="{22117E7C-695C-47C2-A0F9-7B5DB5D988A7}" srcOrd="0" destOrd="0" presId="urn:microsoft.com/office/officeart/2005/8/layout/process2"/>
    <dgm:cxn modelId="{0D0742A7-67DC-4231-9731-3FAB89A34C5D}" srcId="{8AC7935B-34D5-49A9-A13A-B24C71A59D73}" destId="{73FD9E2C-0B20-47B1-A22A-A853BFDC6F87}" srcOrd="1" destOrd="0" parTransId="{42AD879C-6A67-4CCB-A6B5-E13DA206FC4E}" sibTransId="{EA7F80A8-983C-42CA-923D-C71CDC27632A}"/>
    <dgm:cxn modelId="{D3BA8193-A54C-4597-AA0B-4EAC4A232BC9}" type="presOf" srcId="{EFCDA870-877F-4DAC-AB6F-F5CF09226F0E}" destId="{5B691294-4374-4A83-836A-711425CD2C58}" srcOrd="0" destOrd="0" presId="urn:microsoft.com/office/officeart/2005/8/layout/process2"/>
    <dgm:cxn modelId="{BF00A4D0-066A-4FE7-BA10-25ABDF3E1EE3}" type="presOf" srcId="{73FD9E2C-0B20-47B1-A22A-A853BFDC6F87}" destId="{8B0C9971-9A99-4E22-AB8F-0C6F6D3DF9EC}" srcOrd="0" destOrd="0" presId="urn:microsoft.com/office/officeart/2005/8/layout/process2"/>
    <dgm:cxn modelId="{0F3AA467-F92B-46B2-B48D-00D2DBF29A04}" type="presOf" srcId="{B1E00F6D-8545-4579-AEC7-9E7E0C35DABB}" destId="{25834597-9736-486C-A118-F8E47781D2F6}" srcOrd="0" destOrd="0" presId="urn:microsoft.com/office/officeart/2005/8/layout/process2"/>
    <dgm:cxn modelId="{38D5F457-8740-4D25-8F34-374FD1590B68}" srcId="{8AC7935B-34D5-49A9-A13A-B24C71A59D73}" destId="{316F3D71-05AE-408E-830B-86570E47C865}" srcOrd="2" destOrd="0" parTransId="{4DE02F47-31EF-450D-B5E7-FC080844C9A0}" sibTransId="{0501B19A-9A34-4003-870E-20DE36842D82}"/>
    <dgm:cxn modelId="{84FD8D42-8D3D-4973-8CC2-D20FC0BAAFB4}" srcId="{8AC7935B-34D5-49A9-A13A-B24C71A59D73}" destId="{74E16FD8-C8B9-4302-92B7-E33C733FA031}" srcOrd="3" destOrd="0" parTransId="{AB28FB09-4127-42E1-9B9B-CEE73AC366A2}" sibTransId="{DA48C9B7-7E23-4828-94CD-13B614C8E686}"/>
    <dgm:cxn modelId="{A6D79DBF-2356-4601-AF50-35464E165A55}" type="presOf" srcId="{74E16FD8-C8B9-4302-92B7-E33C733FA031}" destId="{9777A418-50B2-4B97-8930-207C0977CF2E}" srcOrd="0" destOrd="0" presId="urn:microsoft.com/office/officeart/2005/8/layout/process2"/>
    <dgm:cxn modelId="{02843FF5-6B17-47A8-B18A-E7629B393C93}" type="presOf" srcId="{5FAC0D78-6E49-487B-A42D-2EAC6486654E}" destId="{C38F2A02-863A-48FC-B42C-404AB8723A7D}" srcOrd="0" destOrd="0" presId="urn:microsoft.com/office/officeart/2005/8/layout/process2"/>
    <dgm:cxn modelId="{B4B9CDF2-33C7-4518-A31F-59035E8A04C6}" type="presOf" srcId="{AD5EC462-39DC-4BD5-9215-3803E2DDFAC1}" destId="{0A4431DA-33B7-43DB-B692-E03E08FC444C}" srcOrd="0"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FAA319A5-B808-487E-8B94-327A023EC9D1}" type="presOf" srcId="{DA48C9B7-7E23-4828-94CD-13B614C8E686}" destId="{6CA46CCA-B62D-430C-A5BE-C1599B989047}" srcOrd="0" destOrd="0" presId="urn:microsoft.com/office/officeart/2005/8/layout/process2"/>
    <dgm:cxn modelId="{1CF9C9E0-2EA2-41FB-99F8-3B5A51E331C0}" srcId="{8AC7935B-34D5-49A9-A13A-B24C71A59D73}" destId="{6BA4D1FB-15A1-4A43-B0FF-8D91E64EA87D}" srcOrd="6" destOrd="0" parTransId="{AA2ABCC9-0FCD-4630-AC99-D13CF77D1D55}" sibTransId="{178FC000-6A5B-4FE1-A3AE-CCBA7A36BF6C}"/>
    <dgm:cxn modelId="{BF9076F2-88F0-4909-B3BD-F860404EAD01}" type="presOf" srcId="{5FAC0D78-6E49-487B-A42D-2EAC6486654E}" destId="{D6F02399-1EE8-4782-AE7D-C9C25C5DB435}" srcOrd="1" destOrd="0" presId="urn:microsoft.com/office/officeart/2005/8/layout/process2"/>
    <dgm:cxn modelId="{D8657195-7587-4FAF-800F-D1153B5647E8}" type="presOf" srcId="{316F3D71-05AE-408E-830B-86570E47C865}" destId="{D2186A8A-B1A7-49AB-A230-4AAE1D9F58BC}" srcOrd="0" destOrd="0" presId="urn:microsoft.com/office/officeart/2005/8/layout/process2"/>
    <dgm:cxn modelId="{E8FC1D30-5B3A-4F69-909A-A289F955C3A0}" type="presOf" srcId="{0174FB84-30DC-41C7-B262-082673E45011}" destId="{FFD3E257-5FCE-4B7D-8AB4-02CE3B1D527F}" srcOrd="0" destOrd="0" presId="urn:microsoft.com/office/officeart/2005/8/layout/process2"/>
    <dgm:cxn modelId="{1893EA65-797E-402F-B169-01A165B7D4C9}" type="presOf" srcId="{0501B19A-9A34-4003-870E-20DE36842D82}" destId="{C1F53530-0AD7-49F6-8407-244C2F6717C5}" srcOrd="1" destOrd="0" presId="urn:microsoft.com/office/officeart/2005/8/layout/process2"/>
    <dgm:cxn modelId="{6FBB060E-E5A4-4ED7-8D3B-C3CB44D54B82}" type="presOf" srcId="{DA48C9B7-7E23-4828-94CD-13B614C8E686}" destId="{253AAEF6-0EF8-4245-877C-42AF6C453D6F}" srcOrd="1" destOrd="0" presId="urn:microsoft.com/office/officeart/2005/8/layout/process2"/>
    <dgm:cxn modelId="{158874B9-5730-452B-947D-E1B267D044DF}" type="presOf" srcId="{6BA4D1FB-15A1-4A43-B0FF-8D91E64EA87D}" destId="{35AAAAA5-345F-462D-BDCF-8059E132C72D}" srcOrd="0" destOrd="0" presId="urn:microsoft.com/office/officeart/2005/8/layout/process2"/>
    <dgm:cxn modelId="{53A7902B-2F0F-4C6F-ABC3-65BF79794A2C}" type="presOf" srcId="{EA7F80A8-983C-42CA-923D-C71CDC27632A}" destId="{55308CAC-FFD9-46AE-B96F-AF8718CDDBCA}" srcOrd="0" destOrd="0" presId="urn:microsoft.com/office/officeart/2005/8/layout/process2"/>
    <dgm:cxn modelId="{E7CFF253-0D97-4428-BFF9-CBDCC807F71A}" type="presParOf" srcId="{22117E7C-695C-47C2-A0F9-7B5DB5D988A7}" destId="{FFD3E257-5FCE-4B7D-8AB4-02CE3B1D527F}" srcOrd="0" destOrd="0" presId="urn:microsoft.com/office/officeart/2005/8/layout/process2"/>
    <dgm:cxn modelId="{CB87D75C-DCDD-4671-AB24-94B3A632D01E}" type="presParOf" srcId="{22117E7C-695C-47C2-A0F9-7B5DB5D988A7}" destId="{C38F2A02-863A-48FC-B42C-404AB8723A7D}" srcOrd="1" destOrd="0" presId="urn:microsoft.com/office/officeart/2005/8/layout/process2"/>
    <dgm:cxn modelId="{4264C8E9-2942-4F65-846C-0800F6B060CB}" type="presParOf" srcId="{C38F2A02-863A-48FC-B42C-404AB8723A7D}" destId="{D6F02399-1EE8-4782-AE7D-C9C25C5DB435}" srcOrd="0" destOrd="0" presId="urn:microsoft.com/office/officeart/2005/8/layout/process2"/>
    <dgm:cxn modelId="{A0FBD48F-3E60-4BEA-866C-BEBBAA835A6D}" type="presParOf" srcId="{22117E7C-695C-47C2-A0F9-7B5DB5D988A7}" destId="{8B0C9971-9A99-4E22-AB8F-0C6F6D3DF9EC}" srcOrd="2" destOrd="0" presId="urn:microsoft.com/office/officeart/2005/8/layout/process2"/>
    <dgm:cxn modelId="{66C0DD5C-6742-4D6F-A8ED-FDABE388A080}" type="presParOf" srcId="{22117E7C-695C-47C2-A0F9-7B5DB5D988A7}" destId="{55308CAC-FFD9-46AE-B96F-AF8718CDDBCA}" srcOrd="3" destOrd="0" presId="urn:microsoft.com/office/officeart/2005/8/layout/process2"/>
    <dgm:cxn modelId="{65108C63-14C3-42A9-8CB6-2922E5B7785A}" type="presParOf" srcId="{55308CAC-FFD9-46AE-B96F-AF8718CDDBCA}" destId="{6C6F0AB7-F1FA-45B5-B1C7-04FB9E76CF75}" srcOrd="0" destOrd="0" presId="urn:microsoft.com/office/officeart/2005/8/layout/process2"/>
    <dgm:cxn modelId="{5189307D-D240-4AC3-ACA6-64CB838DF45C}" type="presParOf" srcId="{22117E7C-695C-47C2-A0F9-7B5DB5D988A7}" destId="{D2186A8A-B1A7-49AB-A230-4AAE1D9F58BC}" srcOrd="4" destOrd="0" presId="urn:microsoft.com/office/officeart/2005/8/layout/process2"/>
    <dgm:cxn modelId="{886BF092-1359-4BBC-84B5-4CD13181DD38}" type="presParOf" srcId="{22117E7C-695C-47C2-A0F9-7B5DB5D988A7}" destId="{681F67BD-E942-4634-8271-FAF9ADA95B4E}" srcOrd="5" destOrd="0" presId="urn:microsoft.com/office/officeart/2005/8/layout/process2"/>
    <dgm:cxn modelId="{0D6B529A-3E07-4AAC-BC21-F1849D75EEFE}" type="presParOf" srcId="{681F67BD-E942-4634-8271-FAF9ADA95B4E}" destId="{C1F53530-0AD7-49F6-8407-244C2F6717C5}" srcOrd="0" destOrd="0" presId="urn:microsoft.com/office/officeart/2005/8/layout/process2"/>
    <dgm:cxn modelId="{1EFEF3EB-5F9A-4CC2-A3F6-61FEAC5E2050}" type="presParOf" srcId="{22117E7C-695C-47C2-A0F9-7B5DB5D988A7}" destId="{9777A418-50B2-4B97-8930-207C0977CF2E}" srcOrd="6" destOrd="0" presId="urn:microsoft.com/office/officeart/2005/8/layout/process2"/>
    <dgm:cxn modelId="{CDABC1B2-8D59-48C5-A1E9-8AC6D42A4271}" type="presParOf" srcId="{22117E7C-695C-47C2-A0F9-7B5DB5D988A7}" destId="{6CA46CCA-B62D-430C-A5BE-C1599B989047}" srcOrd="7" destOrd="0" presId="urn:microsoft.com/office/officeart/2005/8/layout/process2"/>
    <dgm:cxn modelId="{51674E99-38C5-44FE-94CF-F82A6E047990}" type="presParOf" srcId="{6CA46CCA-B62D-430C-A5BE-C1599B989047}" destId="{253AAEF6-0EF8-4245-877C-42AF6C453D6F}" srcOrd="0" destOrd="0" presId="urn:microsoft.com/office/officeart/2005/8/layout/process2"/>
    <dgm:cxn modelId="{C405C766-54B5-487A-96A3-2E4A0ECCF30C}" type="presParOf" srcId="{22117E7C-695C-47C2-A0F9-7B5DB5D988A7}" destId="{25834597-9736-486C-A118-F8E47781D2F6}" srcOrd="8" destOrd="0" presId="urn:microsoft.com/office/officeart/2005/8/layout/process2"/>
    <dgm:cxn modelId="{5FAF4570-0993-4A7F-82D0-531EF934BDBF}" type="presParOf" srcId="{22117E7C-695C-47C2-A0F9-7B5DB5D988A7}" destId="{0A4431DA-33B7-43DB-B692-E03E08FC444C}" srcOrd="9" destOrd="0" presId="urn:microsoft.com/office/officeart/2005/8/layout/process2"/>
    <dgm:cxn modelId="{5818A274-B5BE-4D0E-BB69-EE41A59F984D}" type="presParOf" srcId="{0A4431DA-33B7-43DB-B692-E03E08FC444C}" destId="{679F3BAD-D2D7-466B-B13C-EB48CB280361}" srcOrd="0" destOrd="0" presId="urn:microsoft.com/office/officeart/2005/8/layout/process2"/>
    <dgm:cxn modelId="{B7E6B5CE-FBD4-4011-A7D2-F897C2A14485}" type="presParOf" srcId="{22117E7C-695C-47C2-A0F9-7B5DB5D988A7}" destId="{4D88AADA-184C-4814-8D1D-6B1778954115}" srcOrd="10" destOrd="0" presId="urn:microsoft.com/office/officeart/2005/8/layout/process2"/>
    <dgm:cxn modelId="{55E6B2F6-2F53-423A-932C-C5165D60EC79}" type="presParOf" srcId="{22117E7C-695C-47C2-A0F9-7B5DB5D988A7}" destId="{5B691294-4374-4A83-836A-711425CD2C58}" srcOrd="11" destOrd="0" presId="urn:microsoft.com/office/officeart/2005/8/layout/process2"/>
    <dgm:cxn modelId="{3473CF8F-C73F-46B7-AD86-276D91C6571A}" type="presParOf" srcId="{5B691294-4374-4A83-836A-711425CD2C58}" destId="{C6EAA2E9-C9EE-4F6D-8910-3B2517E83A0C}" srcOrd="0" destOrd="0" presId="urn:microsoft.com/office/officeart/2005/8/layout/process2"/>
    <dgm:cxn modelId="{DB02314D-323A-4B17-9F15-2F7609A7CA1E}" type="presParOf" srcId="{22117E7C-695C-47C2-A0F9-7B5DB5D988A7}" destId="{35AAAAA5-345F-462D-BDCF-8059E132C72D}" srcOrd="12" destOrd="0" presId="urn:microsoft.com/office/officeart/2005/8/layout/process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 csCatId="accent1" phldr="1"/>
      <dgm:spPr/>
    </dgm:pt>
    <dgm:pt modelId="{34DB14A5-3EAF-4B58-84F7-FB6D628CE49B}">
      <dgm:prSet phldrT="[Text]"/>
      <dgm:spPr/>
      <dgm:t>
        <a:bodyPr/>
        <a:lstStyle/>
        <a:p>
          <a:r>
            <a:rPr lang="en-US" dirty="0" smtClean="0"/>
            <a:t>Static File Handler</a:t>
          </a:r>
          <a:endParaRPr lang="en-US" dirty="0"/>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dgm:t>
        <a:bodyPr/>
        <a:lstStyle/>
        <a:p>
          <a:endParaRPr lang="en-US"/>
        </a:p>
      </dgm:t>
    </dgm:pt>
    <dgm:pt modelId="{798F5FBF-420A-4CDF-B030-2E2BDEB6667A}">
      <dgm:prSet phldrT="[Text]"/>
      <dgm:spPr/>
      <dgm:t>
        <a:bodyPr/>
        <a:lstStyle/>
        <a:p>
          <a:r>
            <a:rPr lang="en-US" dirty="0" smtClean="0"/>
            <a:t>PHP</a:t>
          </a:r>
          <a:endParaRPr lang="en-US" dirty="0"/>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dgm:t>
        <a:bodyPr/>
        <a:lstStyle/>
        <a:p>
          <a:endParaRPr lang="en-US"/>
        </a:p>
      </dgm:t>
    </dgm:pt>
    <dgm:pt modelId="{D63A31FF-FBDB-4039-B755-2AD9B7C48768}">
      <dgm:prSet phldrT="[Text]"/>
      <dgm:spPr/>
      <dgm:t>
        <a:bodyPr/>
        <a:lstStyle/>
        <a:p>
          <a:r>
            <a:rPr lang="en-US" dirty="0" err="1" smtClean="0"/>
            <a:t>ASP.Net</a:t>
          </a:r>
          <a:endParaRPr lang="en-US" dirty="0"/>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dgm:t>
        <a:bodyPr/>
        <a:lstStyle/>
        <a:p>
          <a:endParaRPr lang="en-US"/>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dgm:t>
        <a:bodyPr/>
        <a:lstStyle/>
        <a:p>
          <a:endParaRPr lang="en-US"/>
        </a:p>
      </dgm:t>
    </dgm:pt>
    <dgm:pt modelId="{433536D1-85A8-4701-B02B-33FBAE4B1DCC}" type="pres">
      <dgm:prSet presAssocID="{874EF900-236A-4A2A-BCA2-4678DA630418}" presName="connector2" presStyleLbl="sibTrans2D1" presStyleIdx="1" presStyleCnt="3"/>
      <dgm:spPr/>
      <dgm:t>
        <a:bodyPr/>
        <a:lstStyle/>
        <a:p>
          <a:endParaRPr lang="en-US"/>
        </a:p>
      </dgm:t>
    </dgm:pt>
    <dgm:pt modelId="{F747DAE9-FC8A-44B7-B634-24928035B0B8}" type="pres">
      <dgm:prSet presAssocID="{295CFD1A-8A58-4CBA-BA1F-4C288A614D26}" presName="connector3" presStyleLbl="sibTrans2D1" presStyleIdx="2" presStyleCnt="3"/>
      <dgm:spPr/>
      <dgm:t>
        <a:bodyPr/>
        <a:lstStyle/>
        <a:p>
          <a:endParaRPr lang="en-US"/>
        </a:p>
      </dgm:t>
    </dgm:pt>
  </dgm:ptLst>
  <dgm:cxnLst>
    <dgm:cxn modelId="{1B850524-EE10-4CAF-8B47-92A6FCF9E137}" type="presOf" srcId="{798F5FBF-420A-4CDF-B030-2E2BDEB6667A}" destId="{3C46DFE1-499E-45B2-8A46-9166B5755B3B}" srcOrd="2" destOrd="0" presId="urn:microsoft.com/office/officeart/2005/8/layout/gear1"/>
    <dgm:cxn modelId="{9EED7E1F-CAE0-4BA9-8DA8-B1F0D1321C11}" type="presOf" srcId="{D63A31FF-FBDB-4039-B755-2AD9B7C48768}" destId="{B4C77B5E-0B6B-42C7-95A0-10BCC990C5D3}" srcOrd="0" destOrd="0" presId="urn:microsoft.com/office/officeart/2005/8/layout/gear1"/>
    <dgm:cxn modelId="{E60A7300-1996-473A-973E-13D8E6F2D610}" type="presOf" srcId="{798F5FBF-420A-4CDF-B030-2E2BDEB6667A}" destId="{D65C2E87-D502-45BD-AE92-55653333675A}" srcOrd="1" destOrd="0" presId="urn:microsoft.com/office/officeart/2005/8/layout/gear1"/>
    <dgm:cxn modelId="{FD3D342A-DFD4-452E-9175-23D4935D079C}" type="presOf" srcId="{295CFD1A-8A58-4CBA-BA1F-4C288A614D26}" destId="{F747DAE9-FC8A-44B7-B634-24928035B0B8}" srcOrd="0" destOrd="0" presId="urn:microsoft.com/office/officeart/2005/8/layout/gear1"/>
    <dgm:cxn modelId="{4C34A2FF-B9A3-41AA-80B8-E34B4FA399E5}" type="presOf" srcId="{0B32C890-C83D-4C3A-8B76-0CC063571B5D}" destId="{5D96E127-D799-4346-821F-56529FA15E75}" srcOrd="0" destOrd="0" presId="urn:microsoft.com/office/officeart/2005/8/layout/gear1"/>
    <dgm:cxn modelId="{F398259D-A464-40BC-B8E5-0B0A3868392E}" type="presOf" srcId="{34DB14A5-3EAF-4B58-84F7-FB6D628CE49B}" destId="{F09EBD9D-B052-49C2-A5FA-6BB7CA4D490A}" srcOrd="1" destOrd="0" presId="urn:microsoft.com/office/officeart/2005/8/layout/gear1"/>
    <dgm:cxn modelId="{F710AEE8-3044-4445-B7E6-57972CF8E6C8}" type="presOf" srcId="{34DB14A5-3EAF-4B58-84F7-FB6D628CE49B}" destId="{DE3EDB68-81D9-419C-BD4C-8B4919EDF068}" srcOrd="2" destOrd="0" presId="urn:microsoft.com/office/officeart/2005/8/layout/gear1"/>
    <dgm:cxn modelId="{50F889F9-A629-4952-BBF3-CE00A9812984}" type="presOf" srcId="{D63A31FF-FBDB-4039-B755-2AD9B7C48768}" destId="{6D9D7C7B-7A40-4A43-AB8E-4BFD35C0EA0F}" srcOrd="2" destOrd="0" presId="urn:microsoft.com/office/officeart/2005/8/layout/gear1"/>
    <dgm:cxn modelId="{F550EE9E-EA5F-44B8-987A-3226E6F68A9F}" type="presOf" srcId="{D63A31FF-FBDB-4039-B755-2AD9B7C48768}" destId="{811A8646-D2A8-4B94-8E0E-E7D3CDC85694}" srcOrd="3"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01633004-19E1-4178-A554-B864425315A4}" type="presOf" srcId="{EA2A4AC1-B215-4A91-8E69-2943D598AEE3}" destId="{3C177B45-A7C5-4345-9484-089F8F30031C}" srcOrd="0" destOrd="0" presId="urn:microsoft.com/office/officeart/2005/8/layout/gear1"/>
    <dgm:cxn modelId="{0A51B556-D0E7-4A94-BE9C-B0892AE5AAA4}" type="presOf" srcId="{D63A31FF-FBDB-4039-B755-2AD9B7C48768}" destId="{68B36C25-01D5-4CD6-9813-11EC3B72E44D}" srcOrd="1" destOrd="0" presId="urn:microsoft.com/office/officeart/2005/8/layout/gear1"/>
    <dgm:cxn modelId="{58FA1CC5-10D9-413F-B80E-B5E3D37B48DC}" type="presOf" srcId="{874EF900-236A-4A2A-BCA2-4678DA630418}" destId="{433536D1-85A8-4701-B02B-33FBAE4B1DCC}" srcOrd="0" destOrd="0" presId="urn:microsoft.com/office/officeart/2005/8/layout/gear1"/>
    <dgm:cxn modelId="{E009E9E7-A81F-4394-BFFA-FC4E26BD538E}" type="presOf" srcId="{798F5FBF-420A-4CDF-B030-2E2BDEB6667A}" destId="{71C5BBC6-FB52-478B-9A47-8E539945B79A}" srcOrd="0" destOrd="0" presId="urn:microsoft.com/office/officeart/2005/8/layout/gear1"/>
    <dgm:cxn modelId="{B4EED984-9C02-49A9-B38A-261F29F194D4}" type="presOf" srcId="{34DB14A5-3EAF-4B58-84F7-FB6D628CE49B}" destId="{AFC750FD-9AD5-48F1-9D67-8D5C74E3A0C7}" srcOrd="0"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ABDE8ED3-E4C7-4856-853D-442C7FBDC449}" srcId="{0B32C890-C83D-4C3A-8B76-0CC063571B5D}" destId="{D63A31FF-FBDB-4039-B755-2AD9B7C48768}" srcOrd="2" destOrd="0" parTransId="{8A7B9492-BF5D-426B-8321-C3D31091620A}" sibTransId="{295CFD1A-8A58-4CBA-BA1F-4C288A614D26}"/>
    <dgm:cxn modelId="{A72020F6-EF36-4361-B790-072126E75D90}" type="presParOf" srcId="{5D96E127-D799-4346-821F-56529FA15E75}" destId="{AFC750FD-9AD5-48F1-9D67-8D5C74E3A0C7}" srcOrd="0" destOrd="0" presId="urn:microsoft.com/office/officeart/2005/8/layout/gear1"/>
    <dgm:cxn modelId="{6554802F-A761-4760-81A7-8861C34A417E}" type="presParOf" srcId="{5D96E127-D799-4346-821F-56529FA15E75}" destId="{F09EBD9D-B052-49C2-A5FA-6BB7CA4D490A}" srcOrd="1" destOrd="0" presId="urn:microsoft.com/office/officeart/2005/8/layout/gear1"/>
    <dgm:cxn modelId="{23440449-4F4F-43D7-B567-55A54C00DE82}" type="presParOf" srcId="{5D96E127-D799-4346-821F-56529FA15E75}" destId="{DE3EDB68-81D9-419C-BD4C-8B4919EDF068}" srcOrd="2" destOrd="0" presId="urn:microsoft.com/office/officeart/2005/8/layout/gear1"/>
    <dgm:cxn modelId="{BB42B150-98C5-40B4-9004-62703C6BF46C}" type="presParOf" srcId="{5D96E127-D799-4346-821F-56529FA15E75}" destId="{71C5BBC6-FB52-478B-9A47-8E539945B79A}" srcOrd="3" destOrd="0" presId="urn:microsoft.com/office/officeart/2005/8/layout/gear1"/>
    <dgm:cxn modelId="{246A026F-47BD-4DA4-A085-611F3ABFC155}" type="presParOf" srcId="{5D96E127-D799-4346-821F-56529FA15E75}" destId="{D65C2E87-D502-45BD-AE92-55653333675A}" srcOrd="4" destOrd="0" presId="urn:microsoft.com/office/officeart/2005/8/layout/gear1"/>
    <dgm:cxn modelId="{E4C35B4A-D8DE-4732-9DD2-7F6D2AF957C8}" type="presParOf" srcId="{5D96E127-D799-4346-821F-56529FA15E75}" destId="{3C46DFE1-499E-45B2-8A46-9166B5755B3B}" srcOrd="5" destOrd="0" presId="urn:microsoft.com/office/officeart/2005/8/layout/gear1"/>
    <dgm:cxn modelId="{6825E4BA-D07C-4A51-9A2B-0039D316C934}" type="presParOf" srcId="{5D96E127-D799-4346-821F-56529FA15E75}" destId="{B4C77B5E-0B6B-42C7-95A0-10BCC990C5D3}" srcOrd="6" destOrd="0" presId="urn:microsoft.com/office/officeart/2005/8/layout/gear1"/>
    <dgm:cxn modelId="{0369C354-4EA4-4400-AD49-34355E8F36B8}" type="presParOf" srcId="{5D96E127-D799-4346-821F-56529FA15E75}" destId="{68B36C25-01D5-4CD6-9813-11EC3B72E44D}" srcOrd="7" destOrd="0" presId="urn:microsoft.com/office/officeart/2005/8/layout/gear1"/>
    <dgm:cxn modelId="{D404659B-6871-4B3D-BFD4-26B86346ECD0}" type="presParOf" srcId="{5D96E127-D799-4346-821F-56529FA15E75}" destId="{6D9D7C7B-7A40-4A43-AB8E-4BFD35C0EA0F}" srcOrd="8" destOrd="0" presId="urn:microsoft.com/office/officeart/2005/8/layout/gear1"/>
    <dgm:cxn modelId="{BBEBD3AE-A0A1-4087-9D93-6CC0A100B23D}" type="presParOf" srcId="{5D96E127-D799-4346-821F-56529FA15E75}" destId="{811A8646-D2A8-4B94-8E0E-E7D3CDC85694}" srcOrd="9" destOrd="0" presId="urn:microsoft.com/office/officeart/2005/8/layout/gear1"/>
    <dgm:cxn modelId="{0BCD4C00-BD4A-4905-B403-1A1AA05F3499}" type="presParOf" srcId="{5D96E127-D799-4346-821F-56529FA15E75}" destId="{3C177B45-A7C5-4345-9484-089F8F30031C}" srcOrd="10" destOrd="0" presId="urn:microsoft.com/office/officeart/2005/8/layout/gear1"/>
    <dgm:cxn modelId="{FAF2DDFA-B3C5-40B3-B5DE-2DCC71C8196F}" type="presParOf" srcId="{5D96E127-D799-4346-821F-56529FA15E75}" destId="{433536D1-85A8-4701-B02B-33FBAE4B1DCC}" srcOrd="11" destOrd="0" presId="urn:microsoft.com/office/officeart/2005/8/layout/gear1"/>
    <dgm:cxn modelId="{81DCA7CF-71A8-47F5-9749-BC0AAFA4C8F6}" type="presParOf" srcId="{5D96E127-D799-4346-821F-56529FA15E75}" destId="{F747DAE9-FC8A-44B7-B634-24928035B0B8}" srcOrd="12" destOrd="0" presId="urn:microsoft.com/office/officeart/2005/8/layout/gear1"/>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73FD9E2C-0B20-47B1-A22A-A853BFDC6F87}">
      <dgm:prSet phldrT="[Text]"/>
      <dgm:spPr/>
      <dgm:t>
        <a:bodyPr/>
        <a:lstStyle/>
        <a:p>
          <a:r>
            <a:rPr lang="en-US" dirty="0" smtClean="0">
              <a:solidFill>
                <a:schemeClr val="bg1"/>
              </a:solidFill>
            </a:rPr>
            <a:t>Authenticate</a:t>
          </a:r>
          <a:endParaRPr lang="en-US" dirty="0">
            <a:solidFill>
              <a:schemeClr val="bg1"/>
            </a:solidFill>
          </a:endParaRPr>
        </a:p>
      </dgm:t>
    </dgm:pt>
    <dgm:pt modelId="{42AD879C-6A67-4CCB-A6B5-E13DA206FC4E}" type="parTrans" cxnId="{0D0742A7-67DC-4231-9731-3FAB89A34C5D}">
      <dgm:prSet/>
      <dgm:spPr/>
      <dgm:t>
        <a:bodyPr/>
        <a:lstStyle/>
        <a:p>
          <a:endParaRPr lang="en-US"/>
        </a:p>
      </dgm:t>
    </dgm:pt>
    <dgm:pt modelId="{EA7F80A8-983C-42CA-923D-C71CDC27632A}" type="sibTrans" cxnId="{0D0742A7-67DC-4231-9731-3FAB89A34C5D}">
      <dgm:prSet/>
      <dgm:spPr/>
      <dgm:t>
        <a:bodyPr/>
        <a:lstStyle/>
        <a:p>
          <a:endParaRPr lang="en-US"/>
        </a:p>
      </dgm:t>
    </dgm:pt>
    <dgm:pt modelId="{316F3D71-05AE-408E-830B-86570E47C865}">
      <dgm:prSet phldrT="[Text]"/>
      <dgm:spPr/>
      <dgm:t>
        <a:bodyPr/>
        <a:lstStyle/>
        <a:p>
          <a:r>
            <a:rPr lang="en-US" dirty="0" smtClean="0">
              <a:solidFill>
                <a:schemeClr val="bg1"/>
              </a:solidFill>
            </a:rPr>
            <a:t>Authorize</a:t>
          </a:r>
          <a:endParaRPr lang="en-US" dirty="0">
            <a:solidFill>
              <a:schemeClr val="bg1"/>
            </a:solidFill>
          </a:endParaRPr>
        </a:p>
      </dgm:t>
    </dgm:pt>
    <dgm:pt modelId="{4DE02F47-31EF-450D-B5E7-FC080844C9A0}" type="parTrans" cxnId="{38D5F457-8740-4D25-8F34-374FD1590B68}">
      <dgm:prSet/>
      <dgm:spPr/>
      <dgm:t>
        <a:bodyPr/>
        <a:lstStyle/>
        <a:p>
          <a:endParaRPr lang="en-US"/>
        </a:p>
      </dgm:t>
    </dgm:pt>
    <dgm:pt modelId="{0501B19A-9A34-4003-870E-20DE36842D82}" type="sibTrans" cxnId="{38D5F457-8740-4D25-8F34-374FD1590B68}">
      <dgm:prSet/>
      <dgm:spPr/>
      <dgm:t>
        <a:bodyPr/>
        <a:lstStyle/>
        <a:p>
          <a:endParaRPr lang="en-US"/>
        </a:p>
      </dgm:t>
    </dgm:pt>
    <dgm:pt modelId="{74E16FD8-C8B9-4302-92B7-E33C733FA031}">
      <dgm:prSet phldrT="[Text]"/>
      <dgm:spPr/>
      <dgm:t>
        <a:bodyPr/>
        <a:lstStyle/>
        <a:p>
          <a:r>
            <a:rPr lang="en-US" dirty="0" smtClean="0">
              <a:solidFill>
                <a:schemeClr val="bg1"/>
              </a:solidFill>
            </a:rPr>
            <a:t>Map Request</a:t>
          </a:r>
          <a:endParaRPr lang="en-US" dirty="0">
            <a:solidFill>
              <a:schemeClr val="bg1"/>
            </a:solidFill>
          </a:endParaRPr>
        </a:p>
      </dgm:t>
    </dgm:pt>
    <dgm:pt modelId="{AB28FB09-4127-42E1-9B9B-CEE73AC366A2}" type="parTrans" cxnId="{84FD8D42-8D3D-4973-8CC2-D20FC0BAAFB4}">
      <dgm:prSet/>
      <dgm:spPr/>
      <dgm:t>
        <a:bodyPr/>
        <a:lstStyle/>
        <a:p>
          <a:endParaRPr lang="en-US"/>
        </a:p>
      </dgm:t>
    </dgm:pt>
    <dgm:pt modelId="{DA48C9B7-7E23-4828-94CD-13B614C8E686}" type="sibTrans" cxnId="{84FD8D42-8D3D-4973-8CC2-D20FC0BAAFB4}">
      <dgm:prSet/>
      <dgm:spPr/>
      <dgm:t>
        <a:bodyPr/>
        <a:lstStyle/>
        <a:p>
          <a:endParaRPr lang="en-US"/>
        </a:p>
      </dgm:t>
    </dgm:pt>
    <dgm:pt modelId="{0174FB84-30DC-41C7-B262-082673E45011}">
      <dgm:prSet phldrT="[Text]"/>
      <dgm:spPr/>
      <dgm:t>
        <a:bodyPr/>
        <a:lstStyle/>
        <a:p>
          <a:r>
            <a:rPr lang="en-US" dirty="0" smtClean="0">
              <a:solidFill>
                <a:schemeClr val="bg1"/>
              </a:solidFill>
            </a:rPr>
            <a:t>Read Configuration</a:t>
          </a:r>
          <a:endParaRPr lang="en-US" dirty="0">
            <a:solidFill>
              <a:schemeClr val="bg1"/>
            </a:solidFill>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dgm:t>
        <a:bodyPr/>
        <a:lstStyle/>
        <a:p>
          <a:endParaRPr lang="en-US"/>
        </a:p>
      </dgm:t>
    </dgm:pt>
    <dgm:pt modelId="{B1E00F6D-8545-4579-AEC7-9E7E0C35DABB}">
      <dgm:prSet phldrT="[Text]"/>
      <dgm:spPr/>
      <dgm:t>
        <a:bodyPr/>
        <a:lstStyle/>
        <a:p>
          <a:r>
            <a:rPr lang="en-US" dirty="0" smtClean="0">
              <a:solidFill>
                <a:schemeClr val="bg1"/>
              </a:solidFill>
            </a:rPr>
            <a:t>Handle Request</a:t>
          </a:r>
          <a:endParaRPr lang="en-US" dirty="0">
            <a:solidFill>
              <a:schemeClr val="bg1"/>
            </a:solidFill>
          </a:endParaRPr>
        </a:p>
      </dgm:t>
    </dgm:pt>
    <dgm:pt modelId="{948FF850-272E-45CA-89C8-E72D3270FAB1}" type="parTrans" cxnId="{5D662CC9-4F6B-4EBE-8E76-54EC5821BD8A}">
      <dgm:prSet/>
      <dgm:spPr/>
      <dgm:t>
        <a:bodyPr/>
        <a:lstStyle/>
        <a:p>
          <a:endParaRPr lang="en-US"/>
        </a:p>
      </dgm:t>
    </dgm:pt>
    <dgm:pt modelId="{AD5EC462-39DC-4BD5-9215-3803E2DDFAC1}" type="sibTrans" cxnId="{5D662CC9-4F6B-4EBE-8E76-54EC5821BD8A}">
      <dgm:prSet/>
      <dgm:spPr/>
      <dgm:t>
        <a:bodyPr/>
        <a:lstStyle/>
        <a:p>
          <a:endParaRPr lang="en-US"/>
        </a:p>
      </dgm:t>
    </dgm:pt>
    <dgm:pt modelId="{7D6CA27D-F74B-425A-95DC-4032D3AB05EF}">
      <dgm:prSet phldrT="[Text]"/>
      <dgm:spPr/>
      <dgm:t>
        <a:bodyPr/>
        <a:lstStyle/>
        <a:p>
          <a:r>
            <a:rPr lang="en-US" dirty="0" smtClean="0">
              <a:solidFill>
                <a:schemeClr val="bg1"/>
              </a:solidFill>
            </a:rPr>
            <a:t>Send Response</a:t>
          </a:r>
          <a:endParaRPr lang="en-US" dirty="0">
            <a:solidFill>
              <a:schemeClr val="bg1"/>
            </a:solidFill>
          </a:endParaRPr>
        </a:p>
      </dgm:t>
    </dgm:pt>
    <dgm:pt modelId="{DA8632E9-C9E3-48A8-A537-4D508FFD0F9A}" type="parTrans" cxnId="{EBA491DB-D7F7-477F-941E-EA02635F8B69}">
      <dgm:prSet/>
      <dgm:spPr/>
      <dgm:t>
        <a:bodyPr/>
        <a:lstStyle/>
        <a:p>
          <a:endParaRPr lang="en-US"/>
        </a:p>
      </dgm:t>
    </dgm:pt>
    <dgm:pt modelId="{EFCDA870-877F-4DAC-AB6F-F5CF09226F0E}" type="sibTrans" cxnId="{EBA491DB-D7F7-477F-941E-EA02635F8B69}">
      <dgm:prSet/>
      <dgm:spPr/>
      <dgm:t>
        <a:bodyPr/>
        <a:lstStyle/>
        <a:p>
          <a:endParaRPr lang="en-US"/>
        </a:p>
      </dgm:t>
    </dgm:pt>
    <dgm:pt modelId="{6BA4D1FB-15A1-4A43-B0FF-8D91E64EA87D}">
      <dgm:prSet phldrT="[Text]"/>
      <dgm:spPr/>
      <dgm:t>
        <a:bodyPr/>
        <a:lstStyle/>
        <a:p>
          <a:r>
            <a:rPr lang="en-US" dirty="0" smtClean="0">
              <a:solidFill>
                <a:schemeClr val="bg1"/>
              </a:solidFill>
            </a:rPr>
            <a:t>Log Request</a:t>
          </a:r>
          <a:endParaRPr lang="en-US" dirty="0">
            <a:solidFill>
              <a:schemeClr val="bg1"/>
            </a:solidFill>
          </a:endParaRPr>
        </a:p>
      </dgm:t>
    </dgm:pt>
    <dgm:pt modelId="{AA2ABCC9-0FCD-4630-AC99-D13CF77D1D55}" type="parTrans" cxnId="{1CF9C9E0-2EA2-41FB-99F8-3B5A51E331C0}">
      <dgm:prSet/>
      <dgm:spPr/>
      <dgm:t>
        <a:bodyPr/>
        <a:lstStyle/>
        <a:p>
          <a:endParaRPr lang="en-US"/>
        </a:p>
      </dgm:t>
    </dgm:pt>
    <dgm:pt modelId="{178FC000-6A5B-4FE1-A3AE-CCBA7A36BF6C}" type="sibTrans" cxnId="{1CF9C9E0-2EA2-41FB-99F8-3B5A51E331C0}">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7">
        <dgm:presLayoutVars>
          <dgm:bulletEnabled val="1"/>
        </dgm:presLayoutVars>
      </dgm:prSet>
      <dgm:spPr/>
      <dgm:t>
        <a:bodyPr/>
        <a:lstStyle/>
        <a:p>
          <a:endParaRPr lang="en-US"/>
        </a:p>
      </dgm:t>
    </dgm:pt>
    <dgm:pt modelId="{C38F2A02-863A-48FC-B42C-404AB8723A7D}" type="pres">
      <dgm:prSet presAssocID="{5FAC0D78-6E49-487B-A42D-2EAC6486654E}" presName="sibTrans" presStyleLbl="sibTrans2D1" presStyleIdx="0" presStyleCnt="6"/>
      <dgm:spPr/>
      <dgm:t>
        <a:bodyPr/>
        <a:lstStyle/>
        <a:p>
          <a:endParaRPr lang="en-US"/>
        </a:p>
      </dgm:t>
    </dgm:pt>
    <dgm:pt modelId="{D6F02399-1EE8-4782-AE7D-C9C25C5DB435}" type="pres">
      <dgm:prSet presAssocID="{5FAC0D78-6E49-487B-A42D-2EAC6486654E}" presName="connectorText" presStyleLbl="sibTrans2D1" presStyleIdx="0" presStyleCnt="6"/>
      <dgm:spPr/>
      <dgm:t>
        <a:bodyPr/>
        <a:lstStyle/>
        <a:p>
          <a:endParaRPr lang="en-US"/>
        </a:p>
      </dgm:t>
    </dgm:pt>
    <dgm:pt modelId="{8B0C9971-9A99-4E22-AB8F-0C6F6D3DF9EC}" type="pres">
      <dgm:prSet presAssocID="{73FD9E2C-0B20-47B1-A22A-A853BFDC6F87}" presName="node" presStyleLbl="node1" presStyleIdx="1" presStyleCnt="7">
        <dgm:presLayoutVars>
          <dgm:bulletEnabled val="1"/>
        </dgm:presLayoutVars>
      </dgm:prSet>
      <dgm:spPr/>
      <dgm:t>
        <a:bodyPr/>
        <a:lstStyle/>
        <a:p>
          <a:endParaRPr lang="en-US"/>
        </a:p>
      </dgm:t>
    </dgm:pt>
    <dgm:pt modelId="{55308CAC-FFD9-46AE-B96F-AF8718CDDBCA}" type="pres">
      <dgm:prSet presAssocID="{EA7F80A8-983C-42CA-923D-C71CDC27632A}" presName="sibTrans" presStyleLbl="sibTrans2D1" presStyleIdx="1" presStyleCnt="6"/>
      <dgm:spPr/>
      <dgm:t>
        <a:bodyPr/>
        <a:lstStyle/>
        <a:p>
          <a:endParaRPr lang="en-US"/>
        </a:p>
      </dgm:t>
    </dgm:pt>
    <dgm:pt modelId="{6C6F0AB7-F1FA-45B5-B1C7-04FB9E76CF75}" type="pres">
      <dgm:prSet presAssocID="{EA7F80A8-983C-42CA-923D-C71CDC27632A}" presName="connectorText" presStyleLbl="sibTrans2D1" presStyleIdx="1" presStyleCnt="6"/>
      <dgm:spPr/>
      <dgm:t>
        <a:bodyPr/>
        <a:lstStyle/>
        <a:p>
          <a:endParaRPr lang="en-US"/>
        </a:p>
      </dgm:t>
    </dgm:pt>
    <dgm:pt modelId="{D2186A8A-B1A7-49AB-A230-4AAE1D9F58BC}" type="pres">
      <dgm:prSet presAssocID="{316F3D71-05AE-408E-830B-86570E47C865}" presName="node" presStyleLbl="node1" presStyleIdx="2" presStyleCnt="7">
        <dgm:presLayoutVars>
          <dgm:bulletEnabled val="1"/>
        </dgm:presLayoutVars>
      </dgm:prSet>
      <dgm:spPr/>
      <dgm:t>
        <a:bodyPr/>
        <a:lstStyle/>
        <a:p>
          <a:endParaRPr lang="en-US"/>
        </a:p>
      </dgm:t>
    </dgm:pt>
    <dgm:pt modelId="{681F67BD-E942-4634-8271-FAF9ADA95B4E}" type="pres">
      <dgm:prSet presAssocID="{0501B19A-9A34-4003-870E-20DE36842D82}" presName="sibTrans" presStyleLbl="sibTrans2D1" presStyleIdx="2" presStyleCnt="6"/>
      <dgm:spPr/>
      <dgm:t>
        <a:bodyPr/>
        <a:lstStyle/>
        <a:p>
          <a:endParaRPr lang="en-US"/>
        </a:p>
      </dgm:t>
    </dgm:pt>
    <dgm:pt modelId="{C1F53530-0AD7-49F6-8407-244C2F6717C5}" type="pres">
      <dgm:prSet presAssocID="{0501B19A-9A34-4003-870E-20DE36842D82}" presName="connectorText" presStyleLbl="sibTrans2D1" presStyleIdx="2" presStyleCnt="6"/>
      <dgm:spPr/>
      <dgm:t>
        <a:bodyPr/>
        <a:lstStyle/>
        <a:p>
          <a:endParaRPr lang="en-US"/>
        </a:p>
      </dgm:t>
    </dgm:pt>
    <dgm:pt modelId="{9777A418-50B2-4B97-8930-207C0977CF2E}" type="pres">
      <dgm:prSet presAssocID="{74E16FD8-C8B9-4302-92B7-E33C733FA031}" presName="node" presStyleLbl="node1" presStyleIdx="3" presStyleCnt="7">
        <dgm:presLayoutVars>
          <dgm:bulletEnabled val="1"/>
        </dgm:presLayoutVars>
      </dgm:prSet>
      <dgm:spPr/>
      <dgm:t>
        <a:bodyPr/>
        <a:lstStyle/>
        <a:p>
          <a:endParaRPr lang="en-US"/>
        </a:p>
      </dgm:t>
    </dgm:pt>
    <dgm:pt modelId="{6CA46CCA-B62D-430C-A5BE-C1599B989047}" type="pres">
      <dgm:prSet presAssocID="{DA48C9B7-7E23-4828-94CD-13B614C8E686}" presName="sibTrans" presStyleLbl="sibTrans2D1" presStyleIdx="3" presStyleCnt="6"/>
      <dgm:spPr/>
      <dgm:t>
        <a:bodyPr/>
        <a:lstStyle/>
        <a:p>
          <a:endParaRPr lang="en-US"/>
        </a:p>
      </dgm:t>
    </dgm:pt>
    <dgm:pt modelId="{253AAEF6-0EF8-4245-877C-42AF6C453D6F}" type="pres">
      <dgm:prSet presAssocID="{DA48C9B7-7E23-4828-94CD-13B614C8E686}" presName="connectorText" presStyleLbl="sibTrans2D1" presStyleIdx="3" presStyleCnt="6"/>
      <dgm:spPr/>
      <dgm:t>
        <a:bodyPr/>
        <a:lstStyle/>
        <a:p>
          <a:endParaRPr lang="en-US"/>
        </a:p>
      </dgm:t>
    </dgm:pt>
    <dgm:pt modelId="{25834597-9736-486C-A118-F8E47781D2F6}" type="pres">
      <dgm:prSet presAssocID="{B1E00F6D-8545-4579-AEC7-9E7E0C35DABB}" presName="node" presStyleLbl="node1" presStyleIdx="4" presStyleCnt="7">
        <dgm:presLayoutVars>
          <dgm:bulletEnabled val="1"/>
        </dgm:presLayoutVars>
      </dgm:prSet>
      <dgm:spPr/>
      <dgm:t>
        <a:bodyPr/>
        <a:lstStyle/>
        <a:p>
          <a:endParaRPr lang="en-US"/>
        </a:p>
      </dgm:t>
    </dgm:pt>
    <dgm:pt modelId="{0A4431DA-33B7-43DB-B692-E03E08FC444C}" type="pres">
      <dgm:prSet presAssocID="{AD5EC462-39DC-4BD5-9215-3803E2DDFAC1}" presName="sibTrans" presStyleLbl="sibTrans2D1" presStyleIdx="4" presStyleCnt="6"/>
      <dgm:spPr/>
      <dgm:t>
        <a:bodyPr/>
        <a:lstStyle/>
        <a:p>
          <a:endParaRPr lang="en-US"/>
        </a:p>
      </dgm:t>
    </dgm:pt>
    <dgm:pt modelId="{679F3BAD-D2D7-466B-B13C-EB48CB280361}" type="pres">
      <dgm:prSet presAssocID="{AD5EC462-39DC-4BD5-9215-3803E2DDFAC1}" presName="connectorText" presStyleLbl="sibTrans2D1" presStyleIdx="4" presStyleCnt="6"/>
      <dgm:spPr/>
      <dgm:t>
        <a:bodyPr/>
        <a:lstStyle/>
        <a:p>
          <a:endParaRPr lang="en-US"/>
        </a:p>
      </dgm:t>
    </dgm:pt>
    <dgm:pt modelId="{4D88AADA-184C-4814-8D1D-6B1778954115}" type="pres">
      <dgm:prSet presAssocID="{7D6CA27D-F74B-425A-95DC-4032D3AB05EF}" presName="node" presStyleLbl="node1" presStyleIdx="5" presStyleCnt="7">
        <dgm:presLayoutVars>
          <dgm:bulletEnabled val="1"/>
        </dgm:presLayoutVars>
      </dgm:prSet>
      <dgm:spPr/>
      <dgm:t>
        <a:bodyPr/>
        <a:lstStyle/>
        <a:p>
          <a:endParaRPr lang="en-US"/>
        </a:p>
      </dgm:t>
    </dgm:pt>
    <dgm:pt modelId="{5B691294-4374-4A83-836A-711425CD2C58}" type="pres">
      <dgm:prSet presAssocID="{EFCDA870-877F-4DAC-AB6F-F5CF09226F0E}" presName="sibTrans" presStyleLbl="sibTrans2D1" presStyleIdx="5" presStyleCnt="6"/>
      <dgm:spPr/>
      <dgm:t>
        <a:bodyPr/>
        <a:lstStyle/>
        <a:p>
          <a:endParaRPr lang="en-US"/>
        </a:p>
      </dgm:t>
    </dgm:pt>
    <dgm:pt modelId="{C6EAA2E9-C9EE-4F6D-8910-3B2517E83A0C}" type="pres">
      <dgm:prSet presAssocID="{EFCDA870-877F-4DAC-AB6F-F5CF09226F0E}" presName="connectorText" presStyleLbl="sibTrans2D1" presStyleIdx="5" presStyleCnt="6"/>
      <dgm:spPr/>
      <dgm:t>
        <a:bodyPr/>
        <a:lstStyle/>
        <a:p>
          <a:endParaRPr lang="en-US"/>
        </a:p>
      </dgm:t>
    </dgm:pt>
    <dgm:pt modelId="{35AAAAA5-345F-462D-BDCF-8059E132C72D}" type="pres">
      <dgm:prSet presAssocID="{6BA4D1FB-15A1-4A43-B0FF-8D91E64EA87D}" presName="node" presStyleLbl="node1" presStyleIdx="6" presStyleCnt="7">
        <dgm:presLayoutVars>
          <dgm:bulletEnabled val="1"/>
        </dgm:presLayoutVars>
      </dgm:prSet>
      <dgm:spPr/>
      <dgm:t>
        <a:bodyPr/>
        <a:lstStyle/>
        <a:p>
          <a:endParaRPr lang="en-US"/>
        </a:p>
      </dgm:t>
    </dgm:pt>
  </dgm:ptLst>
  <dgm:cxnLst>
    <dgm:cxn modelId="{38D5F457-8740-4D25-8F34-374FD1590B68}" srcId="{8AC7935B-34D5-49A9-A13A-B24C71A59D73}" destId="{316F3D71-05AE-408E-830B-86570E47C865}" srcOrd="2" destOrd="0" parTransId="{4DE02F47-31EF-450D-B5E7-FC080844C9A0}" sibTransId="{0501B19A-9A34-4003-870E-20DE36842D82}"/>
    <dgm:cxn modelId="{D8BE9699-02B2-466A-97CE-1F31DA1C6E1B}" type="presOf" srcId="{8AC7935B-34D5-49A9-A13A-B24C71A59D73}" destId="{22117E7C-695C-47C2-A0F9-7B5DB5D988A7}" srcOrd="0" destOrd="0" presId="urn:microsoft.com/office/officeart/2005/8/layout/process2"/>
    <dgm:cxn modelId="{03CE3C4B-06AE-4EC2-9BB1-F5383E521650}" type="presOf" srcId="{5FAC0D78-6E49-487B-A42D-2EAC6486654E}" destId="{C38F2A02-863A-48FC-B42C-404AB8723A7D}" srcOrd="0" destOrd="0" presId="urn:microsoft.com/office/officeart/2005/8/layout/process2"/>
    <dgm:cxn modelId="{06F4E8AD-95FE-4A41-BC4D-AF9F5FA7BD36}" type="presOf" srcId="{5FAC0D78-6E49-487B-A42D-2EAC6486654E}" destId="{D6F02399-1EE8-4782-AE7D-C9C25C5DB435}" srcOrd="1" destOrd="0" presId="urn:microsoft.com/office/officeart/2005/8/layout/process2"/>
    <dgm:cxn modelId="{44071116-981C-4B27-8599-393EBAC2B362}" type="presOf" srcId="{EA7F80A8-983C-42CA-923D-C71CDC27632A}" destId="{6C6F0AB7-F1FA-45B5-B1C7-04FB9E76CF75}" srcOrd="1" destOrd="0" presId="urn:microsoft.com/office/officeart/2005/8/layout/process2"/>
    <dgm:cxn modelId="{9EA46367-CF9F-405C-9537-0C76F6C81054}" type="presOf" srcId="{74E16FD8-C8B9-4302-92B7-E33C733FA031}" destId="{9777A418-50B2-4B97-8930-207C0977CF2E}" srcOrd="0" destOrd="0" presId="urn:microsoft.com/office/officeart/2005/8/layout/process2"/>
    <dgm:cxn modelId="{0D0742A7-67DC-4231-9731-3FAB89A34C5D}" srcId="{8AC7935B-34D5-49A9-A13A-B24C71A59D73}" destId="{73FD9E2C-0B20-47B1-A22A-A853BFDC6F87}" srcOrd="1" destOrd="0" parTransId="{42AD879C-6A67-4CCB-A6B5-E13DA206FC4E}" sibTransId="{EA7F80A8-983C-42CA-923D-C71CDC27632A}"/>
    <dgm:cxn modelId="{6CCADEDB-1694-46A7-BE3B-EB93BC23F28A}" type="presOf" srcId="{0501B19A-9A34-4003-870E-20DE36842D82}" destId="{C1F53530-0AD7-49F6-8407-244C2F6717C5}" srcOrd="1" destOrd="0" presId="urn:microsoft.com/office/officeart/2005/8/layout/process2"/>
    <dgm:cxn modelId="{5624C54E-2350-4C9D-A794-14202CB7F6B2}" type="presOf" srcId="{0501B19A-9A34-4003-870E-20DE36842D82}" destId="{681F67BD-E942-4634-8271-FAF9ADA95B4E}" srcOrd="0" destOrd="0" presId="urn:microsoft.com/office/officeart/2005/8/layout/process2"/>
    <dgm:cxn modelId="{889BF2AC-F31A-435E-B160-4E45DF4BA31D}" type="presOf" srcId="{AD5EC462-39DC-4BD5-9215-3803E2DDFAC1}" destId="{679F3BAD-D2D7-466B-B13C-EB48CB280361}" srcOrd="1" destOrd="0" presId="urn:microsoft.com/office/officeart/2005/8/layout/process2"/>
    <dgm:cxn modelId="{EBA491DB-D7F7-477F-941E-EA02635F8B69}" srcId="{8AC7935B-34D5-49A9-A13A-B24C71A59D73}" destId="{7D6CA27D-F74B-425A-95DC-4032D3AB05EF}" srcOrd="5" destOrd="0" parTransId="{DA8632E9-C9E3-48A8-A537-4D508FFD0F9A}" sibTransId="{EFCDA870-877F-4DAC-AB6F-F5CF09226F0E}"/>
    <dgm:cxn modelId="{FFBD662E-C5A9-4F55-8DC3-A29387C2A6C8}" type="presOf" srcId="{EA7F80A8-983C-42CA-923D-C71CDC27632A}" destId="{55308CAC-FFD9-46AE-B96F-AF8718CDDBCA}" srcOrd="0" destOrd="0" presId="urn:microsoft.com/office/officeart/2005/8/layout/process2"/>
    <dgm:cxn modelId="{28CAA6C3-6C4A-41DC-959E-8A620C893BF9}" type="presOf" srcId="{AD5EC462-39DC-4BD5-9215-3803E2DDFAC1}" destId="{0A4431DA-33B7-43DB-B692-E03E08FC444C}" srcOrd="0" destOrd="0" presId="urn:microsoft.com/office/officeart/2005/8/layout/process2"/>
    <dgm:cxn modelId="{84FD8D42-8D3D-4973-8CC2-D20FC0BAAFB4}" srcId="{8AC7935B-34D5-49A9-A13A-B24C71A59D73}" destId="{74E16FD8-C8B9-4302-92B7-E33C733FA031}" srcOrd="3" destOrd="0" parTransId="{AB28FB09-4127-42E1-9B9B-CEE73AC366A2}" sibTransId="{DA48C9B7-7E23-4828-94CD-13B614C8E686}"/>
    <dgm:cxn modelId="{A6048C25-CCB0-4164-A90D-2F87A4D4F82A}" type="presOf" srcId="{B1E00F6D-8545-4579-AEC7-9E7E0C35DABB}" destId="{25834597-9736-486C-A118-F8E47781D2F6}" srcOrd="0" destOrd="0" presId="urn:microsoft.com/office/officeart/2005/8/layout/process2"/>
    <dgm:cxn modelId="{5C5651AC-B8D8-4F08-A0ED-6DB55F284965}" type="presOf" srcId="{6BA4D1FB-15A1-4A43-B0FF-8D91E64EA87D}" destId="{35AAAAA5-345F-462D-BDCF-8059E132C72D}" srcOrd="0" destOrd="0" presId="urn:microsoft.com/office/officeart/2005/8/layout/process2"/>
    <dgm:cxn modelId="{BCFE87C6-23DE-4A6B-90E5-0229534BF387}" type="presOf" srcId="{EFCDA870-877F-4DAC-AB6F-F5CF09226F0E}" destId="{5B691294-4374-4A83-836A-711425CD2C58}" srcOrd="0" destOrd="0" presId="urn:microsoft.com/office/officeart/2005/8/layout/process2"/>
    <dgm:cxn modelId="{5D662CC9-4F6B-4EBE-8E76-54EC5821BD8A}" srcId="{8AC7935B-34D5-49A9-A13A-B24C71A59D73}" destId="{B1E00F6D-8545-4579-AEC7-9E7E0C35DABB}" srcOrd="4" destOrd="0" parTransId="{948FF850-272E-45CA-89C8-E72D3270FAB1}" sibTransId="{AD5EC462-39DC-4BD5-9215-3803E2DDFAC1}"/>
    <dgm:cxn modelId="{1CF9C9E0-2EA2-41FB-99F8-3B5A51E331C0}" srcId="{8AC7935B-34D5-49A9-A13A-B24C71A59D73}" destId="{6BA4D1FB-15A1-4A43-B0FF-8D91E64EA87D}" srcOrd="6" destOrd="0" parTransId="{AA2ABCC9-0FCD-4630-AC99-D13CF77D1D55}" sibTransId="{178FC000-6A5B-4FE1-A3AE-CCBA7A36BF6C}"/>
    <dgm:cxn modelId="{22FCB51E-A336-4191-AF4C-D541747B7A3B}" type="presOf" srcId="{73FD9E2C-0B20-47B1-A22A-A853BFDC6F87}" destId="{8B0C9971-9A99-4E22-AB8F-0C6F6D3DF9EC}" srcOrd="0" destOrd="0" presId="urn:microsoft.com/office/officeart/2005/8/layout/process2"/>
    <dgm:cxn modelId="{5D4D02AF-8261-406F-A4E8-22CF27C3D97D}" type="presOf" srcId="{DA48C9B7-7E23-4828-94CD-13B614C8E686}" destId="{253AAEF6-0EF8-4245-877C-42AF6C453D6F}" srcOrd="1"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A68D8000-2575-4FD6-95AA-CE5F517A76AF}" type="presOf" srcId="{316F3D71-05AE-408E-830B-86570E47C865}" destId="{D2186A8A-B1A7-49AB-A230-4AAE1D9F58BC}" srcOrd="0" destOrd="0" presId="urn:microsoft.com/office/officeart/2005/8/layout/process2"/>
    <dgm:cxn modelId="{9F9587E2-1DB6-4DE4-9040-A43AF38E0799}" type="presOf" srcId="{0174FB84-30DC-41C7-B262-082673E45011}" destId="{FFD3E257-5FCE-4B7D-8AB4-02CE3B1D527F}" srcOrd="0" destOrd="0" presId="urn:microsoft.com/office/officeart/2005/8/layout/process2"/>
    <dgm:cxn modelId="{470C0F35-DB11-4F92-8FAD-07048D2F8AA1}" type="presOf" srcId="{EFCDA870-877F-4DAC-AB6F-F5CF09226F0E}" destId="{C6EAA2E9-C9EE-4F6D-8910-3B2517E83A0C}" srcOrd="1" destOrd="0" presId="urn:microsoft.com/office/officeart/2005/8/layout/process2"/>
    <dgm:cxn modelId="{BABC1CA3-96F4-4E2D-9283-F0B09EF00A7C}" type="presOf" srcId="{7D6CA27D-F74B-425A-95DC-4032D3AB05EF}" destId="{4D88AADA-184C-4814-8D1D-6B1778954115}" srcOrd="0" destOrd="0" presId="urn:microsoft.com/office/officeart/2005/8/layout/process2"/>
    <dgm:cxn modelId="{7F3A38B0-1EDD-49A4-A5A8-473EA5DE3246}" type="presOf" srcId="{DA48C9B7-7E23-4828-94CD-13B614C8E686}" destId="{6CA46CCA-B62D-430C-A5BE-C1599B989047}" srcOrd="0" destOrd="0" presId="urn:microsoft.com/office/officeart/2005/8/layout/process2"/>
    <dgm:cxn modelId="{EC1F7075-6CCC-4F95-AD6E-328B42A2FAF1}" type="presParOf" srcId="{22117E7C-695C-47C2-A0F9-7B5DB5D988A7}" destId="{FFD3E257-5FCE-4B7D-8AB4-02CE3B1D527F}" srcOrd="0" destOrd="0" presId="urn:microsoft.com/office/officeart/2005/8/layout/process2"/>
    <dgm:cxn modelId="{26BF642E-3130-4F68-B739-B7CE351B451C}" type="presParOf" srcId="{22117E7C-695C-47C2-A0F9-7B5DB5D988A7}" destId="{C38F2A02-863A-48FC-B42C-404AB8723A7D}" srcOrd="1" destOrd="0" presId="urn:microsoft.com/office/officeart/2005/8/layout/process2"/>
    <dgm:cxn modelId="{74111995-6944-47A9-A2C4-6C6846739CA2}" type="presParOf" srcId="{C38F2A02-863A-48FC-B42C-404AB8723A7D}" destId="{D6F02399-1EE8-4782-AE7D-C9C25C5DB435}" srcOrd="0" destOrd="0" presId="urn:microsoft.com/office/officeart/2005/8/layout/process2"/>
    <dgm:cxn modelId="{A9161B34-C9B5-4A8F-A3EC-E4C03B0E0A77}" type="presParOf" srcId="{22117E7C-695C-47C2-A0F9-7B5DB5D988A7}" destId="{8B0C9971-9A99-4E22-AB8F-0C6F6D3DF9EC}" srcOrd="2" destOrd="0" presId="urn:microsoft.com/office/officeart/2005/8/layout/process2"/>
    <dgm:cxn modelId="{EA5D886E-6575-4156-8E89-7B9F46C06FD3}" type="presParOf" srcId="{22117E7C-695C-47C2-A0F9-7B5DB5D988A7}" destId="{55308CAC-FFD9-46AE-B96F-AF8718CDDBCA}" srcOrd="3" destOrd="0" presId="urn:microsoft.com/office/officeart/2005/8/layout/process2"/>
    <dgm:cxn modelId="{691E7906-1454-4DA0-9A79-2CCA872BBBAF}" type="presParOf" srcId="{55308CAC-FFD9-46AE-B96F-AF8718CDDBCA}" destId="{6C6F0AB7-F1FA-45B5-B1C7-04FB9E76CF75}" srcOrd="0" destOrd="0" presId="urn:microsoft.com/office/officeart/2005/8/layout/process2"/>
    <dgm:cxn modelId="{9306016F-5314-4BA1-A43E-62355AFFCAD6}" type="presParOf" srcId="{22117E7C-695C-47C2-A0F9-7B5DB5D988A7}" destId="{D2186A8A-B1A7-49AB-A230-4AAE1D9F58BC}" srcOrd="4" destOrd="0" presId="urn:microsoft.com/office/officeart/2005/8/layout/process2"/>
    <dgm:cxn modelId="{E5120031-A132-45BD-8967-87E64E7C62DB}" type="presParOf" srcId="{22117E7C-695C-47C2-A0F9-7B5DB5D988A7}" destId="{681F67BD-E942-4634-8271-FAF9ADA95B4E}" srcOrd="5" destOrd="0" presId="urn:microsoft.com/office/officeart/2005/8/layout/process2"/>
    <dgm:cxn modelId="{281CDB14-3D4B-498E-B399-26F23DFB5289}" type="presParOf" srcId="{681F67BD-E942-4634-8271-FAF9ADA95B4E}" destId="{C1F53530-0AD7-49F6-8407-244C2F6717C5}" srcOrd="0" destOrd="0" presId="urn:microsoft.com/office/officeart/2005/8/layout/process2"/>
    <dgm:cxn modelId="{1B37F948-E23F-498C-8995-E6CA3BCE660D}" type="presParOf" srcId="{22117E7C-695C-47C2-A0F9-7B5DB5D988A7}" destId="{9777A418-50B2-4B97-8930-207C0977CF2E}" srcOrd="6" destOrd="0" presId="urn:microsoft.com/office/officeart/2005/8/layout/process2"/>
    <dgm:cxn modelId="{8580ADCA-1A36-4B7D-A671-F3C1A8E07E5A}" type="presParOf" srcId="{22117E7C-695C-47C2-A0F9-7B5DB5D988A7}" destId="{6CA46CCA-B62D-430C-A5BE-C1599B989047}" srcOrd="7" destOrd="0" presId="urn:microsoft.com/office/officeart/2005/8/layout/process2"/>
    <dgm:cxn modelId="{449C86F7-2D7F-46DF-AFD4-4BFE0DE1AE18}" type="presParOf" srcId="{6CA46CCA-B62D-430C-A5BE-C1599B989047}" destId="{253AAEF6-0EF8-4245-877C-42AF6C453D6F}" srcOrd="0" destOrd="0" presId="urn:microsoft.com/office/officeart/2005/8/layout/process2"/>
    <dgm:cxn modelId="{986FB520-69C4-428B-A4DC-4E6EA43C4FFF}" type="presParOf" srcId="{22117E7C-695C-47C2-A0F9-7B5DB5D988A7}" destId="{25834597-9736-486C-A118-F8E47781D2F6}" srcOrd="8" destOrd="0" presId="urn:microsoft.com/office/officeart/2005/8/layout/process2"/>
    <dgm:cxn modelId="{5FFA8088-F79F-41E8-83CB-38879676AFC5}" type="presParOf" srcId="{22117E7C-695C-47C2-A0F9-7B5DB5D988A7}" destId="{0A4431DA-33B7-43DB-B692-E03E08FC444C}" srcOrd="9" destOrd="0" presId="urn:microsoft.com/office/officeart/2005/8/layout/process2"/>
    <dgm:cxn modelId="{F67D2B46-2D27-4A20-B756-948E54C9BAE6}" type="presParOf" srcId="{0A4431DA-33B7-43DB-B692-E03E08FC444C}" destId="{679F3BAD-D2D7-466B-B13C-EB48CB280361}" srcOrd="0" destOrd="0" presId="urn:microsoft.com/office/officeart/2005/8/layout/process2"/>
    <dgm:cxn modelId="{AFC4501A-10C9-4245-9061-C6D43018423F}" type="presParOf" srcId="{22117E7C-695C-47C2-A0F9-7B5DB5D988A7}" destId="{4D88AADA-184C-4814-8D1D-6B1778954115}" srcOrd="10" destOrd="0" presId="urn:microsoft.com/office/officeart/2005/8/layout/process2"/>
    <dgm:cxn modelId="{E7487F51-C188-40FE-BF05-65EE744E6657}" type="presParOf" srcId="{22117E7C-695C-47C2-A0F9-7B5DB5D988A7}" destId="{5B691294-4374-4A83-836A-711425CD2C58}" srcOrd="11" destOrd="0" presId="urn:microsoft.com/office/officeart/2005/8/layout/process2"/>
    <dgm:cxn modelId="{511E150E-4628-4190-A98B-B1530E6A85A0}" type="presParOf" srcId="{5B691294-4374-4A83-836A-711425CD2C58}" destId="{C6EAA2E9-C9EE-4F6D-8910-3B2517E83A0C}" srcOrd="0" destOrd="0" presId="urn:microsoft.com/office/officeart/2005/8/layout/process2"/>
    <dgm:cxn modelId="{0F150D31-E0B8-4F0E-A6E7-E76DC84CD2F6}" type="presParOf" srcId="{22117E7C-695C-47C2-A0F9-7B5DB5D988A7}" destId="{35AAAAA5-345F-462D-BDCF-8059E132C72D}" srcOrd="12" destOrd="0" presId="urn:microsoft.com/office/officeart/2005/8/layout/process2"/>
  </dgm:cxnLst>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 csCatId="accent1" phldr="1"/>
      <dgm:spPr/>
    </dgm:pt>
    <dgm:pt modelId="{34DB14A5-3EAF-4B58-84F7-FB6D628CE49B}">
      <dgm:prSet phldrT="[Text]"/>
      <dgm:spPr/>
      <dgm:t>
        <a:bodyPr/>
        <a:lstStyle/>
        <a:p>
          <a:r>
            <a:rPr lang="en-US" dirty="0" smtClean="0"/>
            <a:t>Static File Handler</a:t>
          </a:r>
          <a:endParaRPr lang="en-US" dirty="0"/>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dgm:t>
        <a:bodyPr/>
        <a:lstStyle/>
        <a:p>
          <a:endParaRPr lang="en-US"/>
        </a:p>
      </dgm:t>
    </dgm:pt>
    <dgm:pt modelId="{798F5FBF-420A-4CDF-B030-2E2BDEB6667A}">
      <dgm:prSet phldrT="[Text]"/>
      <dgm:spPr/>
      <dgm:t>
        <a:bodyPr/>
        <a:lstStyle/>
        <a:p>
          <a:r>
            <a:rPr lang="en-US" dirty="0" smtClean="0"/>
            <a:t>PHP</a:t>
          </a:r>
          <a:endParaRPr lang="en-US" dirty="0"/>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dgm:t>
        <a:bodyPr/>
        <a:lstStyle/>
        <a:p>
          <a:endParaRPr lang="en-US"/>
        </a:p>
      </dgm:t>
    </dgm:pt>
    <dgm:pt modelId="{D63A31FF-FBDB-4039-B755-2AD9B7C48768}">
      <dgm:prSet phldrT="[Text]"/>
      <dgm:spPr/>
      <dgm:t>
        <a:bodyPr/>
        <a:lstStyle/>
        <a:p>
          <a:r>
            <a:rPr lang="en-US" dirty="0" err="1" smtClean="0"/>
            <a:t>ASP.Net</a:t>
          </a:r>
          <a:endParaRPr lang="en-US" dirty="0"/>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dgm:t>
        <a:bodyPr/>
        <a:lstStyle/>
        <a:p>
          <a:endParaRPr lang="en-US"/>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dgm:t>
        <a:bodyPr/>
        <a:lstStyle/>
        <a:p>
          <a:endParaRPr lang="en-US"/>
        </a:p>
      </dgm:t>
    </dgm:pt>
    <dgm:pt modelId="{433536D1-85A8-4701-B02B-33FBAE4B1DCC}" type="pres">
      <dgm:prSet presAssocID="{874EF900-236A-4A2A-BCA2-4678DA630418}" presName="connector2" presStyleLbl="sibTrans2D1" presStyleIdx="1" presStyleCnt="3"/>
      <dgm:spPr/>
      <dgm:t>
        <a:bodyPr/>
        <a:lstStyle/>
        <a:p>
          <a:endParaRPr lang="en-US"/>
        </a:p>
      </dgm:t>
    </dgm:pt>
    <dgm:pt modelId="{F747DAE9-FC8A-44B7-B634-24928035B0B8}" type="pres">
      <dgm:prSet presAssocID="{295CFD1A-8A58-4CBA-BA1F-4C288A614D26}" presName="connector3" presStyleLbl="sibTrans2D1" presStyleIdx="2" presStyleCnt="3"/>
      <dgm:spPr/>
      <dgm:t>
        <a:bodyPr/>
        <a:lstStyle/>
        <a:p>
          <a:endParaRPr lang="en-US"/>
        </a:p>
      </dgm:t>
    </dgm:pt>
  </dgm:ptLst>
  <dgm:cxnLst>
    <dgm:cxn modelId="{FC2D5814-D4E4-4069-9DD1-B78C131F9BCF}" type="presOf" srcId="{0B32C890-C83D-4C3A-8B76-0CC063571B5D}" destId="{5D96E127-D799-4346-821F-56529FA15E75}" srcOrd="0" destOrd="0" presId="urn:microsoft.com/office/officeart/2005/8/layout/gear1"/>
    <dgm:cxn modelId="{7AABB03C-C206-4A20-853B-6A835B784012}" type="presOf" srcId="{798F5FBF-420A-4CDF-B030-2E2BDEB6667A}" destId="{71C5BBC6-FB52-478B-9A47-8E539945B79A}" srcOrd="0" destOrd="0" presId="urn:microsoft.com/office/officeart/2005/8/layout/gear1"/>
    <dgm:cxn modelId="{D00536E4-D329-4787-860B-3EA7DB6AF255}" type="presOf" srcId="{D63A31FF-FBDB-4039-B755-2AD9B7C48768}" destId="{811A8646-D2A8-4B94-8E0E-E7D3CDC85694}" srcOrd="3" destOrd="0" presId="urn:microsoft.com/office/officeart/2005/8/layout/gear1"/>
    <dgm:cxn modelId="{190160BB-F337-467A-9B2B-D5FE12EEE013}" type="presOf" srcId="{EA2A4AC1-B215-4A91-8E69-2943D598AEE3}" destId="{3C177B45-A7C5-4345-9484-089F8F30031C}" srcOrd="0" destOrd="0" presId="urn:microsoft.com/office/officeart/2005/8/layout/gear1"/>
    <dgm:cxn modelId="{DE31F938-BF6B-4B05-BAF0-07509AF2C9F5}" type="presOf" srcId="{D63A31FF-FBDB-4039-B755-2AD9B7C48768}" destId="{68B36C25-01D5-4CD6-9813-11EC3B72E44D}" srcOrd="1" destOrd="0" presId="urn:microsoft.com/office/officeart/2005/8/layout/gear1"/>
    <dgm:cxn modelId="{622758B5-F2E4-4BC0-9BD2-B324E510C1D7}" type="presOf" srcId="{798F5FBF-420A-4CDF-B030-2E2BDEB6667A}" destId="{3C46DFE1-499E-45B2-8A46-9166B5755B3B}" srcOrd="2" destOrd="0" presId="urn:microsoft.com/office/officeart/2005/8/layout/gear1"/>
    <dgm:cxn modelId="{27F663A0-E914-4F7C-AC01-C9CDFC2E16BC}" type="presOf" srcId="{295CFD1A-8A58-4CBA-BA1F-4C288A614D26}" destId="{F747DAE9-FC8A-44B7-B634-24928035B0B8}" srcOrd="0" destOrd="0" presId="urn:microsoft.com/office/officeart/2005/8/layout/gear1"/>
    <dgm:cxn modelId="{61503FA8-B935-4169-A407-B68F8C817EF9}" type="presOf" srcId="{34DB14A5-3EAF-4B58-84F7-FB6D628CE49B}" destId="{F09EBD9D-B052-49C2-A5FA-6BB7CA4D490A}" srcOrd="1" destOrd="0" presId="urn:microsoft.com/office/officeart/2005/8/layout/gear1"/>
    <dgm:cxn modelId="{164B5ACE-D29A-4371-9015-4E25A39C6EF1}" type="presOf" srcId="{D63A31FF-FBDB-4039-B755-2AD9B7C48768}" destId="{6D9D7C7B-7A40-4A43-AB8E-4BFD35C0EA0F}" srcOrd="2"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A4BFA236-BA24-4605-A632-68B69EF21F53}" type="presOf" srcId="{D63A31FF-FBDB-4039-B755-2AD9B7C48768}" destId="{B4C77B5E-0B6B-42C7-95A0-10BCC990C5D3}" srcOrd="0" destOrd="0" presId="urn:microsoft.com/office/officeart/2005/8/layout/gear1"/>
    <dgm:cxn modelId="{EC38C1CC-9F51-47AD-BE72-6239DCAD94C3}" type="presOf" srcId="{34DB14A5-3EAF-4B58-84F7-FB6D628CE49B}" destId="{AFC750FD-9AD5-48F1-9D67-8D5C74E3A0C7}" srcOrd="0" destOrd="0" presId="urn:microsoft.com/office/officeart/2005/8/layout/gear1"/>
    <dgm:cxn modelId="{07621AE7-1A4C-4AF6-B4A9-13537796DA90}" type="presOf" srcId="{34DB14A5-3EAF-4B58-84F7-FB6D628CE49B}" destId="{DE3EDB68-81D9-419C-BD4C-8B4919EDF068}" srcOrd="2" destOrd="0" presId="urn:microsoft.com/office/officeart/2005/8/layout/gear1"/>
    <dgm:cxn modelId="{09C92B92-1F71-4836-8250-178D9AD33E71}" type="presOf" srcId="{798F5FBF-420A-4CDF-B030-2E2BDEB6667A}" destId="{D65C2E87-D502-45BD-AE92-55653333675A}" srcOrd="1"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5578A47F-6F6E-4402-ADA9-3AA0BC99A388}" type="presOf" srcId="{874EF900-236A-4A2A-BCA2-4678DA630418}" destId="{433536D1-85A8-4701-B02B-33FBAE4B1DCC}" srcOrd="0" destOrd="0" presId="urn:microsoft.com/office/officeart/2005/8/layout/gear1"/>
    <dgm:cxn modelId="{ABDE8ED3-E4C7-4856-853D-442C7FBDC449}" srcId="{0B32C890-C83D-4C3A-8B76-0CC063571B5D}" destId="{D63A31FF-FBDB-4039-B755-2AD9B7C48768}" srcOrd="2" destOrd="0" parTransId="{8A7B9492-BF5D-426B-8321-C3D31091620A}" sibTransId="{295CFD1A-8A58-4CBA-BA1F-4C288A614D26}"/>
    <dgm:cxn modelId="{7375788C-9D63-40EB-82F8-7812475A73DB}" type="presParOf" srcId="{5D96E127-D799-4346-821F-56529FA15E75}" destId="{AFC750FD-9AD5-48F1-9D67-8D5C74E3A0C7}" srcOrd="0" destOrd="0" presId="urn:microsoft.com/office/officeart/2005/8/layout/gear1"/>
    <dgm:cxn modelId="{D5C60EAC-2E40-4F52-B0DD-CBCA902241B2}" type="presParOf" srcId="{5D96E127-D799-4346-821F-56529FA15E75}" destId="{F09EBD9D-B052-49C2-A5FA-6BB7CA4D490A}" srcOrd="1" destOrd="0" presId="urn:microsoft.com/office/officeart/2005/8/layout/gear1"/>
    <dgm:cxn modelId="{CEBD4352-A3FF-4E90-8CB5-5CDD5A34773C}" type="presParOf" srcId="{5D96E127-D799-4346-821F-56529FA15E75}" destId="{DE3EDB68-81D9-419C-BD4C-8B4919EDF068}" srcOrd="2" destOrd="0" presId="urn:microsoft.com/office/officeart/2005/8/layout/gear1"/>
    <dgm:cxn modelId="{70603E99-604B-4848-ACE5-86232FD99703}" type="presParOf" srcId="{5D96E127-D799-4346-821F-56529FA15E75}" destId="{71C5BBC6-FB52-478B-9A47-8E539945B79A}" srcOrd="3" destOrd="0" presId="urn:microsoft.com/office/officeart/2005/8/layout/gear1"/>
    <dgm:cxn modelId="{5FD7FA4A-D0FA-4A74-B34F-E2EB2DC43AA2}" type="presParOf" srcId="{5D96E127-D799-4346-821F-56529FA15E75}" destId="{D65C2E87-D502-45BD-AE92-55653333675A}" srcOrd="4" destOrd="0" presId="urn:microsoft.com/office/officeart/2005/8/layout/gear1"/>
    <dgm:cxn modelId="{0748D918-F118-4C31-8542-AF1251B5B335}" type="presParOf" srcId="{5D96E127-D799-4346-821F-56529FA15E75}" destId="{3C46DFE1-499E-45B2-8A46-9166B5755B3B}" srcOrd="5" destOrd="0" presId="urn:microsoft.com/office/officeart/2005/8/layout/gear1"/>
    <dgm:cxn modelId="{6266A00D-8044-4179-BD3D-1A0F444F4893}" type="presParOf" srcId="{5D96E127-D799-4346-821F-56529FA15E75}" destId="{B4C77B5E-0B6B-42C7-95A0-10BCC990C5D3}" srcOrd="6" destOrd="0" presId="urn:microsoft.com/office/officeart/2005/8/layout/gear1"/>
    <dgm:cxn modelId="{E84DBBAD-982E-4A16-9C40-BFE84E18E908}" type="presParOf" srcId="{5D96E127-D799-4346-821F-56529FA15E75}" destId="{68B36C25-01D5-4CD6-9813-11EC3B72E44D}" srcOrd="7" destOrd="0" presId="urn:microsoft.com/office/officeart/2005/8/layout/gear1"/>
    <dgm:cxn modelId="{22ABBC6A-A716-45B9-B6EC-6AAFDF01BEC9}" type="presParOf" srcId="{5D96E127-D799-4346-821F-56529FA15E75}" destId="{6D9D7C7B-7A40-4A43-AB8E-4BFD35C0EA0F}" srcOrd="8" destOrd="0" presId="urn:microsoft.com/office/officeart/2005/8/layout/gear1"/>
    <dgm:cxn modelId="{1348272D-B7CC-4CC9-8812-E50509A14E03}" type="presParOf" srcId="{5D96E127-D799-4346-821F-56529FA15E75}" destId="{811A8646-D2A8-4B94-8E0E-E7D3CDC85694}" srcOrd="9" destOrd="0" presId="urn:microsoft.com/office/officeart/2005/8/layout/gear1"/>
    <dgm:cxn modelId="{258F049A-1866-43BD-8444-65E88630C47B}" type="presParOf" srcId="{5D96E127-D799-4346-821F-56529FA15E75}" destId="{3C177B45-A7C5-4345-9484-089F8F30031C}" srcOrd="10" destOrd="0" presId="urn:microsoft.com/office/officeart/2005/8/layout/gear1"/>
    <dgm:cxn modelId="{9F54B665-75A4-46D1-AC87-6610361FDD20}" type="presParOf" srcId="{5D96E127-D799-4346-821F-56529FA15E75}" destId="{433536D1-85A8-4701-B02B-33FBAE4B1DCC}" srcOrd="11" destOrd="0" presId="urn:microsoft.com/office/officeart/2005/8/layout/gear1"/>
    <dgm:cxn modelId="{90101213-3A74-499F-A4EB-8EC3CB61B4FB}" type="presParOf" srcId="{5D96E127-D799-4346-821F-56529FA15E75}" destId="{F747DAE9-FC8A-44B7-B634-24928035B0B8}" srcOrd="12" destOrd="0" presId="urn:microsoft.com/office/officeart/2005/8/layout/gear1"/>
  </dgm:cxnLst>
  <dgm:bg/>
  <dgm:whole/>
  <dgm:extLst>
    <a:ext uri="http://schemas.microsoft.com/office/drawing/2008/diagram">
      <dsp:dataModelExt xmlns:dsp="http://schemas.microsoft.com/office/drawing/2008/diagram" xmlns=""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73FD9E2C-0B20-47B1-A22A-A853BFDC6F87}">
      <dgm:prSet phldrT="[Text]"/>
      <dgm:spPr/>
      <dgm:t>
        <a:bodyPr/>
        <a:lstStyle/>
        <a:p>
          <a:r>
            <a:rPr lang="en-US" dirty="0" smtClean="0">
              <a:solidFill>
                <a:schemeClr val="bg1"/>
              </a:solidFill>
            </a:rPr>
            <a:t>Authenticate</a:t>
          </a:r>
          <a:endParaRPr lang="en-US" dirty="0">
            <a:solidFill>
              <a:schemeClr val="bg1"/>
            </a:solidFill>
          </a:endParaRPr>
        </a:p>
      </dgm:t>
    </dgm:pt>
    <dgm:pt modelId="{42AD879C-6A67-4CCB-A6B5-E13DA206FC4E}" type="parTrans" cxnId="{0D0742A7-67DC-4231-9731-3FAB89A34C5D}">
      <dgm:prSet/>
      <dgm:spPr/>
      <dgm:t>
        <a:bodyPr/>
        <a:lstStyle/>
        <a:p>
          <a:endParaRPr lang="en-US"/>
        </a:p>
      </dgm:t>
    </dgm:pt>
    <dgm:pt modelId="{EA7F80A8-983C-42CA-923D-C71CDC27632A}" type="sibTrans" cxnId="{0D0742A7-67DC-4231-9731-3FAB89A34C5D}">
      <dgm:prSet/>
      <dgm:spPr/>
      <dgm:t>
        <a:bodyPr/>
        <a:lstStyle/>
        <a:p>
          <a:endParaRPr lang="en-US"/>
        </a:p>
      </dgm:t>
    </dgm:pt>
    <dgm:pt modelId="{316F3D71-05AE-408E-830B-86570E47C865}">
      <dgm:prSet phldrT="[Text]"/>
      <dgm:spPr/>
      <dgm:t>
        <a:bodyPr/>
        <a:lstStyle/>
        <a:p>
          <a:r>
            <a:rPr lang="en-US" dirty="0" smtClean="0">
              <a:solidFill>
                <a:schemeClr val="bg1"/>
              </a:solidFill>
            </a:rPr>
            <a:t>Authorize</a:t>
          </a:r>
          <a:endParaRPr lang="en-US" dirty="0">
            <a:solidFill>
              <a:schemeClr val="bg1"/>
            </a:solidFill>
          </a:endParaRPr>
        </a:p>
      </dgm:t>
    </dgm:pt>
    <dgm:pt modelId="{4DE02F47-31EF-450D-B5E7-FC080844C9A0}" type="parTrans" cxnId="{38D5F457-8740-4D25-8F34-374FD1590B68}">
      <dgm:prSet/>
      <dgm:spPr/>
      <dgm:t>
        <a:bodyPr/>
        <a:lstStyle/>
        <a:p>
          <a:endParaRPr lang="en-US"/>
        </a:p>
      </dgm:t>
    </dgm:pt>
    <dgm:pt modelId="{0501B19A-9A34-4003-870E-20DE36842D82}" type="sibTrans" cxnId="{38D5F457-8740-4D25-8F34-374FD1590B68}">
      <dgm:prSet/>
      <dgm:spPr/>
      <dgm:t>
        <a:bodyPr/>
        <a:lstStyle/>
        <a:p>
          <a:endParaRPr lang="en-US"/>
        </a:p>
      </dgm:t>
    </dgm:pt>
    <dgm:pt modelId="{74E16FD8-C8B9-4302-92B7-E33C733FA031}">
      <dgm:prSet phldrT="[Text]"/>
      <dgm:spPr/>
      <dgm:t>
        <a:bodyPr/>
        <a:lstStyle/>
        <a:p>
          <a:r>
            <a:rPr lang="en-US" dirty="0" smtClean="0">
              <a:solidFill>
                <a:schemeClr val="bg1"/>
              </a:solidFill>
            </a:rPr>
            <a:t>Map Request</a:t>
          </a:r>
          <a:endParaRPr lang="en-US" dirty="0">
            <a:solidFill>
              <a:schemeClr val="bg1"/>
            </a:solidFill>
          </a:endParaRPr>
        </a:p>
      </dgm:t>
    </dgm:pt>
    <dgm:pt modelId="{AB28FB09-4127-42E1-9B9B-CEE73AC366A2}" type="parTrans" cxnId="{84FD8D42-8D3D-4973-8CC2-D20FC0BAAFB4}">
      <dgm:prSet/>
      <dgm:spPr/>
      <dgm:t>
        <a:bodyPr/>
        <a:lstStyle/>
        <a:p>
          <a:endParaRPr lang="en-US"/>
        </a:p>
      </dgm:t>
    </dgm:pt>
    <dgm:pt modelId="{DA48C9B7-7E23-4828-94CD-13B614C8E686}" type="sibTrans" cxnId="{84FD8D42-8D3D-4973-8CC2-D20FC0BAAFB4}">
      <dgm:prSet/>
      <dgm:spPr/>
      <dgm:t>
        <a:bodyPr/>
        <a:lstStyle/>
        <a:p>
          <a:endParaRPr lang="en-US"/>
        </a:p>
      </dgm:t>
    </dgm:pt>
    <dgm:pt modelId="{0174FB84-30DC-41C7-B262-082673E45011}">
      <dgm:prSet phldrT="[Text]"/>
      <dgm:spPr/>
      <dgm:t>
        <a:bodyPr/>
        <a:lstStyle/>
        <a:p>
          <a:r>
            <a:rPr lang="en-US" dirty="0" smtClean="0">
              <a:solidFill>
                <a:schemeClr val="bg1"/>
              </a:solidFill>
            </a:rPr>
            <a:t>Read Configuration</a:t>
          </a:r>
          <a:endParaRPr lang="en-US" dirty="0">
            <a:solidFill>
              <a:schemeClr val="bg1"/>
            </a:solidFill>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dgm:t>
        <a:bodyPr/>
        <a:lstStyle/>
        <a:p>
          <a:endParaRPr lang="en-US"/>
        </a:p>
      </dgm:t>
    </dgm:pt>
    <dgm:pt modelId="{B1E00F6D-8545-4579-AEC7-9E7E0C35DABB}">
      <dgm:prSet phldrT="[Text]"/>
      <dgm:spPr/>
      <dgm:t>
        <a:bodyPr/>
        <a:lstStyle/>
        <a:p>
          <a:r>
            <a:rPr lang="en-US" dirty="0" smtClean="0">
              <a:solidFill>
                <a:schemeClr val="bg1"/>
              </a:solidFill>
            </a:rPr>
            <a:t>Handle Request</a:t>
          </a:r>
          <a:endParaRPr lang="en-US" dirty="0">
            <a:solidFill>
              <a:schemeClr val="bg1"/>
            </a:solidFill>
          </a:endParaRPr>
        </a:p>
      </dgm:t>
    </dgm:pt>
    <dgm:pt modelId="{948FF850-272E-45CA-89C8-E72D3270FAB1}" type="parTrans" cxnId="{5D662CC9-4F6B-4EBE-8E76-54EC5821BD8A}">
      <dgm:prSet/>
      <dgm:spPr/>
      <dgm:t>
        <a:bodyPr/>
        <a:lstStyle/>
        <a:p>
          <a:endParaRPr lang="en-US"/>
        </a:p>
      </dgm:t>
    </dgm:pt>
    <dgm:pt modelId="{AD5EC462-39DC-4BD5-9215-3803E2DDFAC1}" type="sibTrans" cxnId="{5D662CC9-4F6B-4EBE-8E76-54EC5821BD8A}">
      <dgm:prSet/>
      <dgm:spPr/>
      <dgm:t>
        <a:bodyPr/>
        <a:lstStyle/>
        <a:p>
          <a:endParaRPr lang="en-US"/>
        </a:p>
      </dgm:t>
    </dgm:pt>
    <dgm:pt modelId="{7D6CA27D-F74B-425A-95DC-4032D3AB05EF}">
      <dgm:prSet phldrT="[Text]"/>
      <dgm:spPr/>
      <dgm:t>
        <a:bodyPr/>
        <a:lstStyle/>
        <a:p>
          <a:r>
            <a:rPr lang="en-US" dirty="0" smtClean="0">
              <a:solidFill>
                <a:schemeClr val="bg1"/>
              </a:solidFill>
            </a:rPr>
            <a:t>Send Response</a:t>
          </a:r>
          <a:endParaRPr lang="en-US" dirty="0">
            <a:solidFill>
              <a:schemeClr val="bg1"/>
            </a:solidFill>
          </a:endParaRPr>
        </a:p>
      </dgm:t>
    </dgm:pt>
    <dgm:pt modelId="{DA8632E9-C9E3-48A8-A537-4D508FFD0F9A}" type="parTrans" cxnId="{EBA491DB-D7F7-477F-941E-EA02635F8B69}">
      <dgm:prSet/>
      <dgm:spPr/>
      <dgm:t>
        <a:bodyPr/>
        <a:lstStyle/>
        <a:p>
          <a:endParaRPr lang="en-US"/>
        </a:p>
      </dgm:t>
    </dgm:pt>
    <dgm:pt modelId="{EFCDA870-877F-4DAC-AB6F-F5CF09226F0E}" type="sibTrans" cxnId="{EBA491DB-D7F7-477F-941E-EA02635F8B69}">
      <dgm:prSet/>
      <dgm:spPr/>
      <dgm:t>
        <a:bodyPr/>
        <a:lstStyle/>
        <a:p>
          <a:endParaRPr lang="en-US"/>
        </a:p>
      </dgm:t>
    </dgm:pt>
    <dgm:pt modelId="{6BA4D1FB-15A1-4A43-B0FF-8D91E64EA87D}">
      <dgm:prSet phldrT="[Text]"/>
      <dgm:spPr/>
      <dgm:t>
        <a:bodyPr/>
        <a:lstStyle/>
        <a:p>
          <a:r>
            <a:rPr lang="en-US" dirty="0" smtClean="0">
              <a:solidFill>
                <a:schemeClr val="bg1"/>
              </a:solidFill>
            </a:rPr>
            <a:t>Log Request</a:t>
          </a:r>
          <a:endParaRPr lang="en-US" dirty="0">
            <a:solidFill>
              <a:schemeClr val="bg1"/>
            </a:solidFill>
          </a:endParaRPr>
        </a:p>
      </dgm:t>
    </dgm:pt>
    <dgm:pt modelId="{AA2ABCC9-0FCD-4630-AC99-D13CF77D1D55}" type="parTrans" cxnId="{1CF9C9E0-2EA2-41FB-99F8-3B5A51E331C0}">
      <dgm:prSet/>
      <dgm:spPr/>
      <dgm:t>
        <a:bodyPr/>
        <a:lstStyle/>
        <a:p>
          <a:endParaRPr lang="en-US"/>
        </a:p>
      </dgm:t>
    </dgm:pt>
    <dgm:pt modelId="{178FC000-6A5B-4FE1-A3AE-CCBA7A36BF6C}" type="sibTrans" cxnId="{1CF9C9E0-2EA2-41FB-99F8-3B5A51E331C0}">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7">
        <dgm:presLayoutVars>
          <dgm:bulletEnabled val="1"/>
        </dgm:presLayoutVars>
      </dgm:prSet>
      <dgm:spPr/>
      <dgm:t>
        <a:bodyPr/>
        <a:lstStyle/>
        <a:p>
          <a:endParaRPr lang="en-US"/>
        </a:p>
      </dgm:t>
    </dgm:pt>
    <dgm:pt modelId="{C38F2A02-863A-48FC-B42C-404AB8723A7D}" type="pres">
      <dgm:prSet presAssocID="{5FAC0D78-6E49-487B-A42D-2EAC6486654E}" presName="sibTrans" presStyleLbl="sibTrans2D1" presStyleIdx="0" presStyleCnt="6"/>
      <dgm:spPr/>
      <dgm:t>
        <a:bodyPr/>
        <a:lstStyle/>
        <a:p>
          <a:endParaRPr lang="en-US"/>
        </a:p>
      </dgm:t>
    </dgm:pt>
    <dgm:pt modelId="{D6F02399-1EE8-4782-AE7D-C9C25C5DB435}" type="pres">
      <dgm:prSet presAssocID="{5FAC0D78-6E49-487B-A42D-2EAC6486654E}" presName="connectorText" presStyleLbl="sibTrans2D1" presStyleIdx="0" presStyleCnt="6"/>
      <dgm:spPr/>
      <dgm:t>
        <a:bodyPr/>
        <a:lstStyle/>
        <a:p>
          <a:endParaRPr lang="en-US"/>
        </a:p>
      </dgm:t>
    </dgm:pt>
    <dgm:pt modelId="{8B0C9971-9A99-4E22-AB8F-0C6F6D3DF9EC}" type="pres">
      <dgm:prSet presAssocID="{73FD9E2C-0B20-47B1-A22A-A853BFDC6F87}" presName="node" presStyleLbl="node1" presStyleIdx="1" presStyleCnt="7">
        <dgm:presLayoutVars>
          <dgm:bulletEnabled val="1"/>
        </dgm:presLayoutVars>
      </dgm:prSet>
      <dgm:spPr/>
      <dgm:t>
        <a:bodyPr/>
        <a:lstStyle/>
        <a:p>
          <a:endParaRPr lang="en-US"/>
        </a:p>
      </dgm:t>
    </dgm:pt>
    <dgm:pt modelId="{55308CAC-FFD9-46AE-B96F-AF8718CDDBCA}" type="pres">
      <dgm:prSet presAssocID="{EA7F80A8-983C-42CA-923D-C71CDC27632A}" presName="sibTrans" presStyleLbl="sibTrans2D1" presStyleIdx="1" presStyleCnt="6"/>
      <dgm:spPr/>
      <dgm:t>
        <a:bodyPr/>
        <a:lstStyle/>
        <a:p>
          <a:endParaRPr lang="en-US"/>
        </a:p>
      </dgm:t>
    </dgm:pt>
    <dgm:pt modelId="{6C6F0AB7-F1FA-45B5-B1C7-04FB9E76CF75}" type="pres">
      <dgm:prSet presAssocID="{EA7F80A8-983C-42CA-923D-C71CDC27632A}" presName="connectorText" presStyleLbl="sibTrans2D1" presStyleIdx="1" presStyleCnt="6"/>
      <dgm:spPr/>
      <dgm:t>
        <a:bodyPr/>
        <a:lstStyle/>
        <a:p>
          <a:endParaRPr lang="en-US"/>
        </a:p>
      </dgm:t>
    </dgm:pt>
    <dgm:pt modelId="{D2186A8A-B1A7-49AB-A230-4AAE1D9F58BC}" type="pres">
      <dgm:prSet presAssocID="{316F3D71-05AE-408E-830B-86570E47C865}" presName="node" presStyleLbl="node1" presStyleIdx="2" presStyleCnt="7">
        <dgm:presLayoutVars>
          <dgm:bulletEnabled val="1"/>
        </dgm:presLayoutVars>
      </dgm:prSet>
      <dgm:spPr/>
      <dgm:t>
        <a:bodyPr/>
        <a:lstStyle/>
        <a:p>
          <a:endParaRPr lang="en-US"/>
        </a:p>
      </dgm:t>
    </dgm:pt>
    <dgm:pt modelId="{681F67BD-E942-4634-8271-FAF9ADA95B4E}" type="pres">
      <dgm:prSet presAssocID="{0501B19A-9A34-4003-870E-20DE36842D82}" presName="sibTrans" presStyleLbl="sibTrans2D1" presStyleIdx="2" presStyleCnt="6"/>
      <dgm:spPr/>
      <dgm:t>
        <a:bodyPr/>
        <a:lstStyle/>
        <a:p>
          <a:endParaRPr lang="en-US"/>
        </a:p>
      </dgm:t>
    </dgm:pt>
    <dgm:pt modelId="{C1F53530-0AD7-49F6-8407-244C2F6717C5}" type="pres">
      <dgm:prSet presAssocID="{0501B19A-9A34-4003-870E-20DE36842D82}" presName="connectorText" presStyleLbl="sibTrans2D1" presStyleIdx="2" presStyleCnt="6"/>
      <dgm:spPr/>
      <dgm:t>
        <a:bodyPr/>
        <a:lstStyle/>
        <a:p>
          <a:endParaRPr lang="en-US"/>
        </a:p>
      </dgm:t>
    </dgm:pt>
    <dgm:pt modelId="{9777A418-50B2-4B97-8930-207C0977CF2E}" type="pres">
      <dgm:prSet presAssocID="{74E16FD8-C8B9-4302-92B7-E33C733FA031}" presName="node" presStyleLbl="node1" presStyleIdx="3" presStyleCnt="7">
        <dgm:presLayoutVars>
          <dgm:bulletEnabled val="1"/>
        </dgm:presLayoutVars>
      </dgm:prSet>
      <dgm:spPr/>
      <dgm:t>
        <a:bodyPr/>
        <a:lstStyle/>
        <a:p>
          <a:endParaRPr lang="en-US"/>
        </a:p>
      </dgm:t>
    </dgm:pt>
    <dgm:pt modelId="{6CA46CCA-B62D-430C-A5BE-C1599B989047}" type="pres">
      <dgm:prSet presAssocID="{DA48C9B7-7E23-4828-94CD-13B614C8E686}" presName="sibTrans" presStyleLbl="sibTrans2D1" presStyleIdx="3" presStyleCnt="6"/>
      <dgm:spPr/>
      <dgm:t>
        <a:bodyPr/>
        <a:lstStyle/>
        <a:p>
          <a:endParaRPr lang="en-US"/>
        </a:p>
      </dgm:t>
    </dgm:pt>
    <dgm:pt modelId="{253AAEF6-0EF8-4245-877C-42AF6C453D6F}" type="pres">
      <dgm:prSet presAssocID="{DA48C9B7-7E23-4828-94CD-13B614C8E686}" presName="connectorText" presStyleLbl="sibTrans2D1" presStyleIdx="3" presStyleCnt="6"/>
      <dgm:spPr/>
      <dgm:t>
        <a:bodyPr/>
        <a:lstStyle/>
        <a:p>
          <a:endParaRPr lang="en-US"/>
        </a:p>
      </dgm:t>
    </dgm:pt>
    <dgm:pt modelId="{25834597-9736-486C-A118-F8E47781D2F6}" type="pres">
      <dgm:prSet presAssocID="{B1E00F6D-8545-4579-AEC7-9E7E0C35DABB}" presName="node" presStyleLbl="node1" presStyleIdx="4" presStyleCnt="7">
        <dgm:presLayoutVars>
          <dgm:bulletEnabled val="1"/>
        </dgm:presLayoutVars>
      </dgm:prSet>
      <dgm:spPr/>
      <dgm:t>
        <a:bodyPr/>
        <a:lstStyle/>
        <a:p>
          <a:endParaRPr lang="en-US"/>
        </a:p>
      </dgm:t>
    </dgm:pt>
    <dgm:pt modelId="{0A4431DA-33B7-43DB-B692-E03E08FC444C}" type="pres">
      <dgm:prSet presAssocID="{AD5EC462-39DC-4BD5-9215-3803E2DDFAC1}" presName="sibTrans" presStyleLbl="sibTrans2D1" presStyleIdx="4" presStyleCnt="6"/>
      <dgm:spPr/>
      <dgm:t>
        <a:bodyPr/>
        <a:lstStyle/>
        <a:p>
          <a:endParaRPr lang="en-US"/>
        </a:p>
      </dgm:t>
    </dgm:pt>
    <dgm:pt modelId="{679F3BAD-D2D7-466B-B13C-EB48CB280361}" type="pres">
      <dgm:prSet presAssocID="{AD5EC462-39DC-4BD5-9215-3803E2DDFAC1}" presName="connectorText" presStyleLbl="sibTrans2D1" presStyleIdx="4" presStyleCnt="6"/>
      <dgm:spPr/>
      <dgm:t>
        <a:bodyPr/>
        <a:lstStyle/>
        <a:p>
          <a:endParaRPr lang="en-US"/>
        </a:p>
      </dgm:t>
    </dgm:pt>
    <dgm:pt modelId="{4D88AADA-184C-4814-8D1D-6B1778954115}" type="pres">
      <dgm:prSet presAssocID="{7D6CA27D-F74B-425A-95DC-4032D3AB05EF}" presName="node" presStyleLbl="node1" presStyleIdx="5" presStyleCnt="7">
        <dgm:presLayoutVars>
          <dgm:bulletEnabled val="1"/>
        </dgm:presLayoutVars>
      </dgm:prSet>
      <dgm:spPr/>
      <dgm:t>
        <a:bodyPr/>
        <a:lstStyle/>
        <a:p>
          <a:endParaRPr lang="en-US"/>
        </a:p>
      </dgm:t>
    </dgm:pt>
    <dgm:pt modelId="{5B691294-4374-4A83-836A-711425CD2C58}" type="pres">
      <dgm:prSet presAssocID="{EFCDA870-877F-4DAC-AB6F-F5CF09226F0E}" presName="sibTrans" presStyleLbl="sibTrans2D1" presStyleIdx="5" presStyleCnt="6"/>
      <dgm:spPr/>
      <dgm:t>
        <a:bodyPr/>
        <a:lstStyle/>
        <a:p>
          <a:endParaRPr lang="en-US"/>
        </a:p>
      </dgm:t>
    </dgm:pt>
    <dgm:pt modelId="{C6EAA2E9-C9EE-4F6D-8910-3B2517E83A0C}" type="pres">
      <dgm:prSet presAssocID="{EFCDA870-877F-4DAC-AB6F-F5CF09226F0E}" presName="connectorText" presStyleLbl="sibTrans2D1" presStyleIdx="5" presStyleCnt="6"/>
      <dgm:spPr/>
      <dgm:t>
        <a:bodyPr/>
        <a:lstStyle/>
        <a:p>
          <a:endParaRPr lang="en-US"/>
        </a:p>
      </dgm:t>
    </dgm:pt>
    <dgm:pt modelId="{35AAAAA5-345F-462D-BDCF-8059E132C72D}" type="pres">
      <dgm:prSet presAssocID="{6BA4D1FB-15A1-4A43-B0FF-8D91E64EA87D}" presName="node" presStyleLbl="node1" presStyleIdx="6" presStyleCnt="7">
        <dgm:presLayoutVars>
          <dgm:bulletEnabled val="1"/>
        </dgm:presLayoutVars>
      </dgm:prSet>
      <dgm:spPr/>
      <dgm:t>
        <a:bodyPr/>
        <a:lstStyle/>
        <a:p>
          <a:endParaRPr lang="en-US"/>
        </a:p>
      </dgm:t>
    </dgm:pt>
  </dgm:ptLst>
  <dgm:cxnLst>
    <dgm:cxn modelId="{5D662CC9-4F6B-4EBE-8E76-54EC5821BD8A}" srcId="{8AC7935B-34D5-49A9-A13A-B24C71A59D73}" destId="{B1E00F6D-8545-4579-AEC7-9E7E0C35DABB}" srcOrd="4" destOrd="0" parTransId="{948FF850-272E-45CA-89C8-E72D3270FAB1}" sibTransId="{AD5EC462-39DC-4BD5-9215-3803E2DDFAC1}"/>
    <dgm:cxn modelId="{9D9A22FF-AF64-469C-939E-A6AB1AB7B751}" type="presOf" srcId="{5FAC0D78-6E49-487B-A42D-2EAC6486654E}" destId="{C38F2A02-863A-48FC-B42C-404AB8723A7D}" srcOrd="0" destOrd="0" presId="urn:microsoft.com/office/officeart/2005/8/layout/process2"/>
    <dgm:cxn modelId="{14A37941-1972-4AB0-924D-5811E370AE90}" type="presOf" srcId="{73FD9E2C-0B20-47B1-A22A-A853BFDC6F87}" destId="{8B0C9971-9A99-4E22-AB8F-0C6F6D3DF9EC}" srcOrd="0" destOrd="0" presId="urn:microsoft.com/office/officeart/2005/8/layout/process2"/>
    <dgm:cxn modelId="{3E36A5FF-6D17-4BAE-9C3A-A955F94E0FEF}" type="presOf" srcId="{B1E00F6D-8545-4579-AEC7-9E7E0C35DABB}" destId="{25834597-9736-486C-A118-F8E47781D2F6}" srcOrd="0" destOrd="0" presId="urn:microsoft.com/office/officeart/2005/8/layout/process2"/>
    <dgm:cxn modelId="{05F849F0-3478-4DEB-AFDF-1EB075215584}" type="presOf" srcId="{7D6CA27D-F74B-425A-95DC-4032D3AB05EF}" destId="{4D88AADA-184C-4814-8D1D-6B1778954115}" srcOrd="0" destOrd="0" presId="urn:microsoft.com/office/officeart/2005/8/layout/process2"/>
    <dgm:cxn modelId="{EBA491DB-D7F7-477F-941E-EA02635F8B69}" srcId="{8AC7935B-34D5-49A9-A13A-B24C71A59D73}" destId="{7D6CA27D-F74B-425A-95DC-4032D3AB05EF}" srcOrd="5" destOrd="0" parTransId="{DA8632E9-C9E3-48A8-A537-4D508FFD0F9A}" sibTransId="{EFCDA870-877F-4DAC-AB6F-F5CF09226F0E}"/>
    <dgm:cxn modelId="{2BE7CC1A-7C85-4C82-9991-862B496D794D}" type="presOf" srcId="{DA48C9B7-7E23-4828-94CD-13B614C8E686}" destId="{6CA46CCA-B62D-430C-A5BE-C1599B989047}" srcOrd="0" destOrd="0" presId="urn:microsoft.com/office/officeart/2005/8/layout/process2"/>
    <dgm:cxn modelId="{34CEFF1A-2AFF-473F-BC7E-47A8EB59C956}" type="presOf" srcId="{DA48C9B7-7E23-4828-94CD-13B614C8E686}" destId="{253AAEF6-0EF8-4245-877C-42AF6C453D6F}" srcOrd="1" destOrd="0" presId="urn:microsoft.com/office/officeart/2005/8/layout/process2"/>
    <dgm:cxn modelId="{0D0742A7-67DC-4231-9731-3FAB89A34C5D}" srcId="{8AC7935B-34D5-49A9-A13A-B24C71A59D73}" destId="{73FD9E2C-0B20-47B1-A22A-A853BFDC6F87}" srcOrd="1" destOrd="0" parTransId="{42AD879C-6A67-4CCB-A6B5-E13DA206FC4E}" sibTransId="{EA7F80A8-983C-42CA-923D-C71CDC27632A}"/>
    <dgm:cxn modelId="{ECD66811-9A2F-494A-9FD4-C39F7BC3B606}" type="presOf" srcId="{6BA4D1FB-15A1-4A43-B0FF-8D91E64EA87D}" destId="{35AAAAA5-345F-462D-BDCF-8059E132C72D}" srcOrd="0" destOrd="0" presId="urn:microsoft.com/office/officeart/2005/8/layout/process2"/>
    <dgm:cxn modelId="{88CEC54F-1922-4B5E-A9D2-C539A3CAFB44}" type="presOf" srcId="{316F3D71-05AE-408E-830B-86570E47C865}" destId="{D2186A8A-B1A7-49AB-A230-4AAE1D9F58BC}" srcOrd="0" destOrd="0" presId="urn:microsoft.com/office/officeart/2005/8/layout/process2"/>
    <dgm:cxn modelId="{38D5F457-8740-4D25-8F34-374FD1590B68}" srcId="{8AC7935B-34D5-49A9-A13A-B24C71A59D73}" destId="{316F3D71-05AE-408E-830B-86570E47C865}" srcOrd="2" destOrd="0" parTransId="{4DE02F47-31EF-450D-B5E7-FC080844C9A0}" sibTransId="{0501B19A-9A34-4003-870E-20DE36842D82}"/>
    <dgm:cxn modelId="{B2226756-BC0A-4B85-915E-8D51E59B8C31}" type="presOf" srcId="{0501B19A-9A34-4003-870E-20DE36842D82}" destId="{C1F53530-0AD7-49F6-8407-244C2F6717C5}" srcOrd="1" destOrd="0" presId="urn:microsoft.com/office/officeart/2005/8/layout/process2"/>
    <dgm:cxn modelId="{84FD8D42-8D3D-4973-8CC2-D20FC0BAAFB4}" srcId="{8AC7935B-34D5-49A9-A13A-B24C71A59D73}" destId="{74E16FD8-C8B9-4302-92B7-E33C733FA031}" srcOrd="3" destOrd="0" parTransId="{AB28FB09-4127-42E1-9B9B-CEE73AC366A2}" sibTransId="{DA48C9B7-7E23-4828-94CD-13B614C8E686}"/>
    <dgm:cxn modelId="{96076EA2-8408-4E1F-AA31-A973D7AFC203}" type="presOf" srcId="{EFCDA870-877F-4DAC-AB6F-F5CF09226F0E}" destId="{C6EAA2E9-C9EE-4F6D-8910-3B2517E83A0C}" srcOrd="1" destOrd="0" presId="urn:microsoft.com/office/officeart/2005/8/layout/process2"/>
    <dgm:cxn modelId="{93AE2755-0BF0-4C57-967C-4BA81EF26D60}" type="presOf" srcId="{5FAC0D78-6E49-487B-A42D-2EAC6486654E}" destId="{D6F02399-1EE8-4782-AE7D-C9C25C5DB435}" srcOrd="1"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1CF9C9E0-2EA2-41FB-99F8-3B5A51E331C0}" srcId="{8AC7935B-34D5-49A9-A13A-B24C71A59D73}" destId="{6BA4D1FB-15A1-4A43-B0FF-8D91E64EA87D}" srcOrd="6" destOrd="0" parTransId="{AA2ABCC9-0FCD-4630-AC99-D13CF77D1D55}" sibTransId="{178FC000-6A5B-4FE1-A3AE-CCBA7A36BF6C}"/>
    <dgm:cxn modelId="{D595D412-0D60-4FA9-80F0-57584F3284B3}" type="presOf" srcId="{EA7F80A8-983C-42CA-923D-C71CDC27632A}" destId="{6C6F0AB7-F1FA-45B5-B1C7-04FB9E76CF75}" srcOrd="1" destOrd="0" presId="urn:microsoft.com/office/officeart/2005/8/layout/process2"/>
    <dgm:cxn modelId="{98E509EB-C0ED-4E60-A94B-DAA4122EAB48}" type="presOf" srcId="{0501B19A-9A34-4003-870E-20DE36842D82}" destId="{681F67BD-E942-4634-8271-FAF9ADA95B4E}" srcOrd="0" destOrd="0" presId="urn:microsoft.com/office/officeart/2005/8/layout/process2"/>
    <dgm:cxn modelId="{58963D72-C145-498F-9077-4474A21029BF}" type="presOf" srcId="{EFCDA870-877F-4DAC-AB6F-F5CF09226F0E}" destId="{5B691294-4374-4A83-836A-711425CD2C58}" srcOrd="0" destOrd="0" presId="urn:microsoft.com/office/officeart/2005/8/layout/process2"/>
    <dgm:cxn modelId="{A4D940D9-F19A-4C78-98F7-DB1C6C2F17CA}" type="presOf" srcId="{74E16FD8-C8B9-4302-92B7-E33C733FA031}" destId="{9777A418-50B2-4B97-8930-207C0977CF2E}" srcOrd="0" destOrd="0" presId="urn:microsoft.com/office/officeart/2005/8/layout/process2"/>
    <dgm:cxn modelId="{D2533BD5-4CEC-4F85-9E24-D7C546664E69}" type="presOf" srcId="{AD5EC462-39DC-4BD5-9215-3803E2DDFAC1}" destId="{679F3BAD-D2D7-466B-B13C-EB48CB280361}" srcOrd="1" destOrd="0" presId="urn:microsoft.com/office/officeart/2005/8/layout/process2"/>
    <dgm:cxn modelId="{0C68D6F8-8CAE-4C68-B0D5-9FC39FDC7D7E}" type="presOf" srcId="{8AC7935B-34D5-49A9-A13A-B24C71A59D73}" destId="{22117E7C-695C-47C2-A0F9-7B5DB5D988A7}" srcOrd="0" destOrd="0" presId="urn:microsoft.com/office/officeart/2005/8/layout/process2"/>
    <dgm:cxn modelId="{88F4F362-7469-4E6A-886F-4C0FEE3B50B9}" type="presOf" srcId="{AD5EC462-39DC-4BD5-9215-3803E2DDFAC1}" destId="{0A4431DA-33B7-43DB-B692-E03E08FC444C}" srcOrd="0" destOrd="0" presId="urn:microsoft.com/office/officeart/2005/8/layout/process2"/>
    <dgm:cxn modelId="{337C0D5F-4B7B-4376-A752-6DB647186801}" type="presOf" srcId="{0174FB84-30DC-41C7-B262-082673E45011}" destId="{FFD3E257-5FCE-4B7D-8AB4-02CE3B1D527F}" srcOrd="0" destOrd="0" presId="urn:microsoft.com/office/officeart/2005/8/layout/process2"/>
    <dgm:cxn modelId="{BB6D8EAC-6E61-4F8C-9B1E-0CEC2402C6A7}" type="presOf" srcId="{EA7F80A8-983C-42CA-923D-C71CDC27632A}" destId="{55308CAC-FFD9-46AE-B96F-AF8718CDDBCA}" srcOrd="0" destOrd="0" presId="urn:microsoft.com/office/officeart/2005/8/layout/process2"/>
    <dgm:cxn modelId="{00B9868D-310C-4C35-8C85-E5CF31F393D6}" type="presParOf" srcId="{22117E7C-695C-47C2-A0F9-7B5DB5D988A7}" destId="{FFD3E257-5FCE-4B7D-8AB4-02CE3B1D527F}" srcOrd="0" destOrd="0" presId="urn:microsoft.com/office/officeart/2005/8/layout/process2"/>
    <dgm:cxn modelId="{331FBE7F-BE4B-46A3-8738-5FBCF7463733}" type="presParOf" srcId="{22117E7C-695C-47C2-A0F9-7B5DB5D988A7}" destId="{C38F2A02-863A-48FC-B42C-404AB8723A7D}" srcOrd="1" destOrd="0" presId="urn:microsoft.com/office/officeart/2005/8/layout/process2"/>
    <dgm:cxn modelId="{D1067B06-6109-4DD7-9484-5ACD2A2137F4}" type="presParOf" srcId="{C38F2A02-863A-48FC-B42C-404AB8723A7D}" destId="{D6F02399-1EE8-4782-AE7D-C9C25C5DB435}" srcOrd="0" destOrd="0" presId="urn:microsoft.com/office/officeart/2005/8/layout/process2"/>
    <dgm:cxn modelId="{C7406FFB-2C52-4A4A-850C-8A44D5EFBAB4}" type="presParOf" srcId="{22117E7C-695C-47C2-A0F9-7B5DB5D988A7}" destId="{8B0C9971-9A99-4E22-AB8F-0C6F6D3DF9EC}" srcOrd="2" destOrd="0" presId="urn:microsoft.com/office/officeart/2005/8/layout/process2"/>
    <dgm:cxn modelId="{8344444B-366F-43B6-815C-506774EC35FA}" type="presParOf" srcId="{22117E7C-695C-47C2-A0F9-7B5DB5D988A7}" destId="{55308CAC-FFD9-46AE-B96F-AF8718CDDBCA}" srcOrd="3" destOrd="0" presId="urn:microsoft.com/office/officeart/2005/8/layout/process2"/>
    <dgm:cxn modelId="{67367E1F-660E-4045-93FA-375880C18EAF}" type="presParOf" srcId="{55308CAC-FFD9-46AE-B96F-AF8718CDDBCA}" destId="{6C6F0AB7-F1FA-45B5-B1C7-04FB9E76CF75}" srcOrd="0" destOrd="0" presId="urn:microsoft.com/office/officeart/2005/8/layout/process2"/>
    <dgm:cxn modelId="{61189118-81AA-4FEE-AFDD-1CA26C422739}" type="presParOf" srcId="{22117E7C-695C-47C2-A0F9-7B5DB5D988A7}" destId="{D2186A8A-B1A7-49AB-A230-4AAE1D9F58BC}" srcOrd="4" destOrd="0" presId="urn:microsoft.com/office/officeart/2005/8/layout/process2"/>
    <dgm:cxn modelId="{EDCC06EA-F36B-458D-B737-C967699213E0}" type="presParOf" srcId="{22117E7C-695C-47C2-A0F9-7B5DB5D988A7}" destId="{681F67BD-E942-4634-8271-FAF9ADA95B4E}" srcOrd="5" destOrd="0" presId="urn:microsoft.com/office/officeart/2005/8/layout/process2"/>
    <dgm:cxn modelId="{99AFF45C-43E7-4905-BB68-11C4E72281B8}" type="presParOf" srcId="{681F67BD-E942-4634-8271-FAF9ADA95B4E}" destId="{C1F53530-0AD7-49F6-8407-244C2F6717C5}" srcOrd="0" destOrd="0" presId="urn:microsoft.com/office/officeart/2005/8/layout/process2"/>
    <dgm:cxn modelId="{6122A90E-B2F8-41CF-A45B-86A5D0CB828B}" type="presParOf" srcId="{22117E7C-695C-47C2-A0F9-7B5DB5D988A7}" destId="{9777A418-50B2-4B97-8930-207C0977CF2E}" srcOrd="6" destOrd="0" presId="urn:microsoft.com/office/officeart/2005/8/layout/process2"/>
    <dgm:cxn modelId="{9923933A-9B71-496A-B997-923E2F2FF56B}" type="presParOf" srcId="{22117E7C-695C-47C2-A0F9-7B5DB5D988A7}" destId="{6CA46CCA-B62D-430C-A5BE-C1599B989047}" srcOrd="7" destOrd="0" presId="urn:microsoft.com/office/officeart/2005/8/layout/process2"/>
    <dgm:cxn modelId="{EFE9880D-D878-4B46-8D4C-A707A8521E96}" type="presParOf" srcId="{6CA46CCA-B62D-430C-A5BE-C1599B989047}" destId="{253AAEF6-0EF8-4245-877C-42AF6C453D6F}" srcOrd="0" destOrd="0" presId="urn:microsoft.com/office/officeart/2005/8/layout/process2"/>
    <dgm:cxn modelId="{37E7E53D-2AF8-498E-A9F5-2AA8D587EDED}" type="presParOf" srcId="{22117E7C-695C-47C2-A0F9-7B5DB5D988A7}" destId="{25834597-9736-486C-A118-F8E47781D2F6}" srcOrd="8" destOrd="0" presId="urn:microsoft.com/office/officeart/2005/8/layout/process2"/>
    <dgm:cxn modelId="{EA0892E1-F0A7-4F9B-9C8E-D15079EE8D89}" type="presParOf" srcId="{22117E7C-695C-47C2-A0F9-7B5DB5D988A7}" destId="{0A4431DA-33B7-43DB-B692-E03E08FC444C}" srcOrd="9" destOrd="0" presId="urn:microsoft.com/office/officeart/2005/8/layout/process2"/>
    <dgm:cxn modelId="{466CC3D3-D735-40D6-8A65-6B77E5E1C71B}" type="presParOf" srcId="{0A4431DA-33B7-43DB-B692-E03E08FC444C}" destId="{679F3BAD-D2D7-466B-B13C-EB48CB280361}" srcOrd="0" destOrd="0" presId="urn:microsoft.com/office/officeart/2005/8/layout/process2"/>
    <dgm:cxn modelId="{C7519BFC-02BA-4178-9D9A-046AF2F2F041}" type="presParOf" srcId="{22117E7C-695C-47C2-A0F9-7B5DB5D988A7}" destId="{4D88AADA-184C-4814-8D1D-6B1778954115}" srcOrd="10" destOrd="0" presId="urn:microsoft.com/office/officeart/2005/8/layout/process2"/>
    <dgm:cxn modelId="{5449EE27-BD20-4365-A1FC-A36FF89AA6A4}" type="presParOf" srcId="{22117E7C-695C-47C2-A0F9-7B5DB5D988A7}" destId="{5B691294-4374-4A83-836A-711425CD2C58}" srcOrd="11" destOrd="0" presId="urn:microsoft.com/office/officeart/2005/8/layout/process2"/>
    <dgm:cxn modelId="{D16693B3-779F-480D-B551-133180F89343}" type="presParOf" srcId="{5B691294-4374-4A83-836A-711425CD2C58}" destId="{C6EAA2E9-C9EE-4F6D-8910-3B2517E83A0C}" srcOrd="0" destOrd="0" presId="urn:microsoft.com/office/officeart/2005/8/layout/process2"/>
    <dgm:cxn modelId="{E128C11F-E2DE-4548-AF2F-DF288DE9FE02}" type="presParOf" srcId="{22117E7C-695C-47C2-A0F9-7B5DB5D988A7}" destId="{35AAAAA5-345F-462D-BDCF-8059E132C72D}" srcOrd="12" destOrd="0" presId="urn:microsoft.com/office/officeart/2005/8/layout/process2"/>
  </dgm:cxnLst>
  <dgm:bg/>
  <dgm:whole/>
  <dgm:extLst>
    <a:ext uri="http://schemas.microsoft.com/office/drawing/2008/diagram">
      <dsp:dataModelExt xmlns:dsp="http://schemas.microsoft.com/office/drawing/2008/diagram" xmlns=""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 csCatId="accent1" phldr="1"/>
      <dgm:spPr/>
    </dgm:pt>
    <dgm:pt modelId="{34DB14A5-3EAF-4B58-84F7-FB6D628CE49B}">
      <dgm:prSet phldrT="[Text]"/>
      <dgm:spPr>
        <a:solidFill>
          <a:schemeClr val="accent3">
            <a:lumMod val="20000"/>
            <a:lumOff val="80000"/>
          </a:schemeClr>
        </a:solidFill>
      </dgm:spPr>
      <dgm:t>
        <a:bodyPr/>
        <a:lstStyle/>
        <a:p>
          <a:r>
            <a:rPr lang="en-US" dirty="0" smtClean="0"/>
            <a:t>Static File Handler</a:t>
          </a:r>
          <a:endParaRPr lang="en-US" dirty="0"/>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dgm:t>
        <a:bodyPr/>
        <a:lstStyle/>
        <a:p>
          <a:endParaRPr lang="en-US"/>
        </a:p>
      </dgm:t>
    </dgm:pt>
    <dgm:pt modelId="{798F5FBF-420A-4CDF-B030-2E2BDEB6667A}">
      <dgm:prSet phldrT="[Text]"/>
      <dgm:spPr>
        <a:solidFill>
          <a:schemeClr val="accent3">
            <a:lumMod val="20000"/>
            <a:lumOff val="80000"/>
          </a:schemeClr>
        </a:solidFill>
      </dgm:spPr>
      <dgm:t>
        <a:bodyPr/>
        <a:lstStyle/>
        <a:p>
          <a:r>
            <a:rPr lang="en-US" dirty="0" smtClean="0"/>
            <a:t>PHP</a:t>
          </a:r>
          <a:endParaRPr lang="en-US" dirty="0"/>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dgm:t>
        <a:bodyPr/>
        <a:lstStyle/>
        <a:p>
          <a:endParaRPr lang="en-US"/>
        </a:p>
      </dgm:t>
    </dgm:pt>
    <dgm:pt modelId="{D63A31FF-FBDB-4039-B755-2AD9B7C48768}">
      <dgm:prSet phldrT="[Text]"/>
      <dgm:spPr>
        <a:solidFill>
          <a:schemeClr val="accent3">
            <a:lumMod val="20000"/>
            <a:lumOff val="80000"/>
          </a:schemeClr>
        </a:solidFill>
      </dgm:spPr>
      <dgm:t>
        <a:bodyPr/>
        <a:lstStyle/>
        <a:p>
          <a:r>
            <a:rPr lang="en-US" dirty="0" err="1" smtClean="0"/>
            <a:t>ASP.Net</a:t>
          </a:r>
          <a:endParaRPr lang="en-US" dirty="0"/>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dgm:t>
        <a:bodyPr/>
        <a:lstStyle/>
        <a:p>
          <a:endParaRPr lang="en-US"/>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dgm:t>
        <a:bodyPr/>
        <a:lstStyle/>
        <a:p>
          <a:endParaRPr lang="en-US"/>
        </a:p>
      </dgm:t>
    </dgm:pt>
    <dgm:pt modelId="{433536D1-85A8-4701-B02B-33FBAE4B1DCC}" type="pres">
      <dgm:prSet presAssocID="{874EF900-236A-4A2A-BCA2-4678DA630418}" presName="connector2" presStyleLbl="sibTrans2D1" presStyleIdx="1" presStyleCnt="3"/>
      <dgm:spPr/>
      <dgm:t>
        <a:bodyPr/>
        <a:lstStyle/>
        <a:p>
          <a:endParaRPr lang="en-US"/>
        </a:p>
      </dgm:t>
    </dgm:pt>
    <dgm:pt modelId="{F747DAE9-FC8A-44B7-B634-24928035B0B8}" type="pres">
      <dgm:prSet presAssocID="{295CFD1A-8A58-4CBA-BA1F-4C288A614D26}" presName="connector3" presStyleLbl="sibTrans2D1" presStyleIdx="2" presStyleCnt="3"/>
      <dgm:spPr/>
      <dgm:t>
        <a:bodyPr/>
        <a:lstStyle/>
        <a:p>
          <a:endParaRPr lang="en-US"/>
        </a:p>
      </dgm:t>
    </dgm:pt>
  </dgm:ptLst>
  <dgm:cxnLst>
    <dgm:cxn modelId="{20C64698-3F3F-4EAC-B154-C154A588B8D9}" type="presOf" srcId="{874EF900-236A-4A2A-BCA2-4678DA630418}" destId="{433536D1-85A8-4701-B02B-33FBAE4B1DCC}" srcOrd="0" destOrd="0" presId="urn:microsoft.com/office/officeart/2005/8/layout/gear1"/>
    <dgm:cxn modelId="{F0AF87F0-53BB-40AE-B7C1-9ACAB530866A}" type="presOf" srcId="{798F5FBF-420A-4CDF-B030-2E2BDEB6667A}" destId="{3C46DFE1-499E-45B2-8A46-9166B5755B3B}" srcOrd="2" destOrd="0" presId="urn:microsoft.com/office/officeart/2005/8/layout/gear1"/>
    <dgm:cxn modelId="{92023237-5A2C-4DA4-BAF0-CE04BEB904B4}" type="presOf" srcId="{798F5FBF-420A-4CDF-B030-2E2BDEB6667A}" destId="{D65C2E87-D502-45BD-AE92-55653333675A}" srcOrd="1" destOrd="0" presId="urn:microsoft.com/office/officeart/2005/8/layout/gear1"/>
    <dgm:cxn modelId="{104B9807-3852-448D-91D5-407C7139FDD4}" type="presOf" srcId="{34DB14A5-3EAF-4B58-84F7-FB6D628CE49B}" destId="{DE3EDB68-81D9-419C-BD4C-8B4919EDF068}" srcOrd="2" destOrd="0" presId="urn:microsoft.com/office/officeart/2005/8/layout/gear1"/>
    <dgm:cxn modelId="{27D2872D-AA5A-4794-805D-2A88FD4F5D0E}" type="presOf" srcId="{D63A31FF-FBDB-4039-B755-2AD9B7C48768}" destId="{6D9D7C7B-7A40-4A43-AB8E-4BFD35C0EA0F}" srcOrd="2" destOrd="0" presId="urn:microsoft.com/office/officeart/2005/8/layout/gear1"/>
    <dgm:cxn modelId="{75798537-773C-45BF-BD75-2FEF6BDC7B97}" type="presOf" srcId="{34DB14A5-3EAF-4B58-84F7-FB6D628CE49B}" destId="{F09EBD9D-B052-49C2-A5FA-6BB7CA4D490A}" srcOrd="1" destOrd="0" presId="urn:microsoft.com/office/officeart/2005/8/layout/gear1"/>
    <dgm:cxn modelId="{E17D14F6-6186-4B13-97F8-4A462519D965}" type="presOf" srcId="{34DB14A5-3EAF-4B58-84F7-FB6D628CE49B}" destId="{AFC750FD-9AD5-48F1-9D67-8D5C74E3A0C7}" srcOrd="0" destOrd="0" presId="urn:microsoft.com/office/officeart/2005/8/layout/gear1"/>
    <dgm:cxn modelId="{348EEC13-A8F8-4C9A-B761-5A7E09468E17}" type="presOf" srcId="{D63A31FF-FBDB-4039-B755-2AD9B7C48768}" destId="{B4C77B5E-0B6B-42C7-95A0-10BCC990C5D3}" srcOrd="0"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14D9B65C-7D73-4C4F-8186-762F90483DC0}" type="presOf" srcId="{D63A31FF-FBDB-4039-B755-2AD9B7C48768}" destId="{68B36C25-01D5-4CD6-9813-11EC3B72E44D}" srcOrd="1" destOrd="0" presId="urn:microsoft.com/office/officeart/2005/8/layout/gear1"/>
    <dgm:cxn modelId="{1077073F-2A02-429F-9BF2-128BE95D6758}" type="presOf" srcId="{798F5FBF-420A-4CDF-B030-2E2BDEB6667A}" destId="{71C5BBC6-FB52-478B-9A47-8E539945B79A}" srcOrd="0" destOrd="0" presId="urn:microsoft.com/office/officeart/2005/8/layout/gear1"/>
    <dgm:cxn modelId="{F41CFFFA-997A-4296-A3A3-4A5CD4E2CC22}" type="presOf" srcId="{295CFD1A-8A58-4CBA-BA1F-4C288A614D26}" destId="{F747DAE9-FC8A-44B7-B634-24928035B0B8}" srcOrd="0" destOrd="0" presId="urn:microsoft.com/office/officeart/2005/8/layout/gear1"/>
    <dgm:cxn modelId="{9D08E132-C30D-4178-8630-69FEF609DF5A}" type="presOf" srcId="{D63A31FF-FBDB-4039-B755-2AD9B7C48768}" destId="{811A8646-D2A8-4B94-8E0E-E7D3CDC85694}" srcOrd="3" destOrd="0" presId="urn:microsoft.com/office/officeart/2005/8/layout/gear1"/>
    <dgm:cxn modelId="{8FAF09D0-13E6-4A32-B805-8662DC4A9DA5}" type="presOf" srcId="{0B32C890-C83D-4C3A-8B76-0CC063571B5D}" destId="{5D96E127-D799-4346-821F-56529FA15E75}" srcOrd="0" destOrd="0" presId="urn:microsoft.com/office/officeart/2005/8/layout/gear1"/>
    <dgm:cxn modelId="{EE3D93DE-E04B-471B-8F20-357C0B71EFDE}" type="presOf" srcId="{EA2A4AC1-B215-4A91-8E69-2943D598AEE3}" destId="{3C177B45-A7C5-4345-9484-089F8F30031C}" srcOrd="0"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ABDE8ED3-E4C7-4856-853D-442C7FBDC449}" srcId="{0B32C890-C83D-4C3A-8B76-0CC063571B5D}" destId="{D63A31FF-FBDB-4039-B755-2AD9B7C48768}" srcOrd="2" destOrd="0" parTransId="{8A7B9492-BF5D-426B-8321-C3D31091620A}" sibTransId="{295CFD1A-8A58-4CBA-BA1F-4C288A614D26}"/>
    <dgm:cxn modelId="{042E111B-AA29-48EF-9C20-C9EC858FB5A9}" type="presParOf" srcId="{5D96E127-D799-4346-821F-56529FA15E75}" destId="{AFC750FD-9AD5-48F1-9D67-8D5C74E3A0C7}" srcOrd="0" destOrd="0" presId="urn:microsoft.com/office/officeart/2005/8/layout/gear1"/>
    <dgm:cxn modelId="{3C4A8345-B244-442A-8696-C27121789651}" type="presParOf" srcId="{5D96E127-D799-4346-821F-56529FA15E75}" destId="{F09EBD9D-B052-49C2-A5FA-6BB7CA4D490A}" srcOrd="1" destOrd="0" presId="urn:microsoft.com/office/officeart/2005/8/layout/gear1"/>
    <dgm:cxn modelId="{2643B768-379C-404F-9B85-44A89F9FD6BA}" type="presParOf" srcId="{5D96E127-D799-4346-821F-56529FA15E75}" destId="{DE3EDB68-81D9-419C-BD4C-8B4919EDF068}" srcOrd="2" destOrd="0" presId="urn:microsoft.com/office/officeart/2005/8/layout/gear1"/>
    <dgm:cxn modelId="{87A9A272-C2CF-41C5-ADA0-109F5990F798}" type="presParOf" srcId="{5D96E127-D799-4346-821F-56529FA15E75}" destId="{71C5BBC6-FB52-478B-9A47-8E539945B79A}" srcOrd="3" destOrd="0" presId="urn:microsoft.com/office/officeart/2005/8/layout/gear1"/>
    <dgm:cxn modelId="{5ED35A6E-0092-45CC-94CD-FC8A332C71CF}" type="presParOf" srcId="{5D96E127-D799-4346-821F-56529FA15E75}" destId="{D65C2E87-D502-45BD-AE92-55653333675A}" srcOrd="4" destOrd="0" presId="urn:microsoft.com/office/officeart/2005/8/layout/gear1"/>
    <dgm:cxn modelId="{CE9E67D6-93EA-465E-8943-76DD3642FE3C}" type="presParOf" srcId="{5D96E127-D799-4346-821F-56529FA15E75}" destId="{3C46DFE1-499E-45B2-8A46-9166B5755B3B}" srcOrd="5" destOrd="0" presId="urn:microsoft.com/office/officeart/2005/8/layout/gear1"/>
    <dgm:cxn modelId="{DAB0EC0D-A268-41F3-8B10-038296C21662}" type="presParOf" srcId="{5D96E127-D799-4346-821F-56529FA15E75}" destId="{B4C77B5E-0B6B-42C7-95A0-10BCC990C5D3}" srcOrd="6" destOrd="0" presId="urn:microsoft.com/office/officeart/2005/8/layout/gear1"/>
    <dgm:cxn modelId="{C5562D3A-5D54-4B63-944E-50E96143EC7B}" type="presParOf" srcId="{5D96E127-D799-4346-821F-56529FA15E75}" destId="{68B36C25-01D5-4CD6-9813-11EC3B72E44D}" srcOrd="7" destOrd="0" presId="urn:microsoft.com/office/officeart/2005/8/layout/gear1"/>
    <dgm:cxn modelId="{12F66F61-7187-48B4-BB83-331F86D0A321}" type="presParOf" srcId="{5D96E127-D799-4346-821F-56529FA15E75}" destId="{6D9D7C7B-7A40-4A43-AB8E-4BFD35C0EA0F}" srcOrd="8" destOrd="0" presId="urn:microsoft.com/office/officeart/2005/8/layout/gear1"/>
    <dgm:cxn modelId="{6C01ECFE-8E69-469D-966A-E162E707C1EF}" type="presParOf" srcId="{5D96E127-D799-4346-821F-56529FA15E75}" destId="{811A8646-D2A8-4B94-8E0E-E7D3CDC85694}" srcOrd="9" destOrd="0" presId="urn:microsoft.com/office/officeart/2005/8/layout/gear1"/>
    <dgm:cxn modelId="{78A803E2-E4C8-475E-A4F4-84DAD56EEE35}" type="presParOf" srcId="{5D96E127-D799-4346-821F-56529FA15E75}" destId="{3C177B45-A7C5-4345-9484-089F8F30031C}" srcOrd="10" destOrd="0" presId="urn:microsoft.com/office/officeart/2005/8/layout/gear1"/>
    <dgm:cxn modelId="{BCE20801-543E-4D2C-982D-6449815E65D7}" type="presParOf" srcId="{5D96E127-D799-4346-821F-56529FA15E75}" destId="{433536D1-85A8-4701-B02B-33FBAE4B1DCC}" srcOrd="11" destOrd="0" presId="urn:microsoft.com/office/officeart/2005/8/layout/gear1"/>
    <dgm:cxn modelId="{5C3AC654-A93D-46B9-B975-389102E5A3EC}" type="presParOf" srcId="{5D96E127-D799-4346-821F-56529FA15E75}" destId="{F747DAE9-FC8A-44B7-B634-24928035B0B8}" srcOrd="12" destOrd="0" presId="urn:microsoft.com/office/officeart/2005/8/layout/gear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750FD-9AD5-48F1-9D67-8D5C74E3A0C7}">
      <dsp:nvSpPr>
        <dsp:cNvPr id="0" name=""/>
        <dsp:cNvSpPr/>
      </dsp:nvSpPr>
      <dsp:spPr>
        <a:xfrm>
          <a:off x="927714" y="1193151"/>
          <a:ext cx="1133872" cy="1133872"/>
        </a:xfrm>
        <a:prstGeom prst="gear9">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Static File Handler</a:t>
          </a:r>
          <a:endParaRPr lang="en-US" sz="1000" kern="1200" dirty="0"/>
        </a:p>
      </dsp:txBody>
      <dsp:txXfrm>
        <a:off x="927714" y="1193151"/>
        <a:ext cx="1133872" cy="1133872"/>
      </dsp:txXfrm>
    </dsp:sp>
    <dsp:sp modelId="{71C5BBC6-FB52-478B-9A47-8E539945B79A}">
      <dsp:nvSpPr>
        <dsp:cNvPr id="0" name=""/>
        <dsp:cNvSpPr/>
      </dsp:nvSpPr>
      <dsp:spPr>
        <a:xfrm>
          <a:off x="268006" y="925144"/>
          <a:ext cx="824634" cy="824634"/>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PHP</a:t>
          </a:r>
          <a:endParaRPr lang="en-US" sz="1000" kern="1200" dirty="0"/>
        </a:p>
      </dsp:txBody>
      <dsp:txXfrm>
        <a:off x="268006" y="925144"/>
        <a:ext cx="824634" cy="824634"/>
      </dsp:txXfrm>
    </dsp:sp>
    <dsp:sp modelId="{B4C77B5E-0B6B-42C7-95A0-10BCC990C5D3}">
      <dsp:nvSpPr>
        <dsp:cNvPr id="0" name=""/>
        <dsp:cNvSpPr/>
      </dsp:nvSpPr>
      <dsp:spPr>
        <a:xfrm rot="20700000">
          <a:off x="729885" y="356230"/>
          <a:ext cx="807973" cy="807973"/>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ASP.Net</a:t>
          </a:r>
          <a:endParaRPr lang="en-US" sz="1000" kern="1200" dirty="0"/>
        </a:p>
      </dsp:txBody>
      <dsp:txXfrm>
        <a:off x="907098" y="533443"/>
        <a:ext cx="453549" cy="453549"/>
      </dsp:txXfrm>
    </dsp:sp>
    <dsp:sp modelId="{3C177B45-A7C5-4345-9484-089F8F30031C}">
      <dsp:nvSpPr>
        <dsp:cNvPr id="0" name=""/>
        <dsp:cNvSpPr/>
      </dsp:nvSpPr>
      <dsp:spPr>
        <a:xfrm>
          <a:off x="819017" y="1033915"/>
          <a:ext cx="1451357" cy="1451357"/>
        </a:xfrm>
        <a:prstGeom prst="circularArrow">
          <a:avLst>
            <a:gd name="adj1" fmla="val 4687"/>
            <a:gd name="adj2" fmla="val 299029"/>
            <a:gd name="adj3" fmla="val 2425921"/>
            <a:gd name="adj4" fmla="val 16071560"/>
            <a:gd name="adj5" fmla="val 5469"/>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33536D1-85A8-4701-B02B-33FBAE4B1DCC}">
      <dsp:nvSpPr>
        <dsp:cNvPr id="0" name=""/>
        <dsp:cNvSpPr/>
      </dsp:nvSpPr>
      <dsp:spPr>
        <a:xfrm>
          <a:off x="121965" y="751836"/>
          <a:ext cx="1054501" cy="10545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F747DAE9-FC8A-44B7-B634-24928035B0B8}">
      <dsp:nvSpPr>
        <dsp:cNvPr id="0" name=""/>
        <dsp:cNvSpPr/>
      </dsp:nvSpPr>
      <dsp:spPr>
        <a:xfrm>
          <a:off x="542993" y="188406"/>
          <a:ext cx="1136965" cy="11369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D3E257-5FCE-4B7D-8AB4-02CE3B1D527F}">
      <dsp:nvSpPr>
        <dsp:cNvPr id="0" name=""/>
        <dsp:cNvSpPr/>
      </dsp:nvSpPr>
      <dsp:spPr>
        <a:xfrm>
          <a:off x="1634811" y="706"/>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Log Request</a:t>
          </a:r>
          <a:endParaRPr lang="en-US" sz="800" b="1" kern="1200" dirty="0">
            <a:solidFill>
              <a:schemeClr val="bg1"/>
            </a:solidFill>
          </a:endParaRPr>
        </a:p>
      </dsp:txBody>
      <dsp:txXfrm>
        <a:off x="1634811" y="706"/>
        <a:ext cx="997577" cy="251668"/>
      </dsp:txXfrm>
    </dsp:sp>
    <dsp:sp modelId="{C38F2A02-863A-48FC-B42C-404AB8723A7D}">
      <dsp:nvSpPr>
        <dsp:cNvPr id="0" name=""/>
        <dsp:cNvSpPr/>
      </dsp:nvSpPr>
      <dsp:spPr>
        <a:xfrm rot="5400000">
          <a:off x="2086412" y="258667"/>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258667"/>
        <a:ext cx="94375" cy="113250"/>
      </dsp:txXfrm>
    </dsp:sp>
    <dsp:sp modelId="{53143D34-C5B9-4E11-BB54-42A404265C2B}">
      <dsp:nvSpPr>
        <dsp:cNvPr id="0" name=""/>
        <dsp:cNvSpPr/>
      </dsp:nvSpPr>
      <dsp:spPr>
        <a:xfrm>
          <a:off x="1634811" y="378209"/>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Send Response</a:t>
          </a:r>
          <a:endParaRPr lang="en-US" sz="800" b="1" kern="1200" dirty="0">
            <a:solidFill>
              <a:schemeClr val="bg1"/>
            </a:solidFill>
          </a:endParaRPr>
        </a:p>
      </dsp:txBody>
      <dsp:txXfrm>
        <a:off x="1634811" y="378209"/>
        <a:ext cx="997577" cy="251668"/>
      </dsp:txXfrm>
    </dsp:sp>
    <dsp:sp modelId="{D57E51B3-0E26-43EF-917F-C3343653177E}">
      <dsp:nvSpPr>
        <dsp:cNvPr id="0" name=""/>
        <dsp:cNvSpPr/>
      </dsp:nvSpPr>
      <dsp:spPr>
        <a:xfrm rot="5400000">
          <a:off x="2086412" y="636169"/>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636169"/>
        <a:ext cx="94375" cy="113250"/>
      </dsp:txXfrm>
    </dsp:sp>
    <dsp:sp modelId="{2F8BC977-3196-4BDC-A7A2-527C0427A7C7}">
      <dsp:nvSpPr>
        <dsp:cNvPr id="0" name=""/>
        <dsp:cNvSpPr/>
      </dsp:nvSpPr>
      <dsp:spPr>
        <a:xfrm>
          <a:off x="1634811" y="755712"/>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Handle Request</a:t>
          </a:r>
          <a:endParaRPr lang="en-US" sz="800" b="1" kern="1200" dirty="0">
            <a:solidFill>
              <a:schemeClr val="bg1"/>
            </a:solidFill>
          </a:endParaRPr>
        </a:p>
      </dsp:txBody>
      <dsp:txXfrm>
        <a:off x="1634811" y="755712"/>
        <a:ext cx="997577" cy="251668"/>
      </dsp:txXfrm>
    </dsp:sp>
    <dsp:sp modelId="{CBCE0599-82C2-4EFC-8F29-70FFAC462D73}">
      <dsp:nvSpPr>
        <dsp:cNvPr id="0" name=""/>
        <dsp:cNvSpPr/>
      </dsp:nvSpPr>
      <dsp:spPr>
        <a:xfrm rot="5400000">
          <a:off x="2086412" y="1013672"/>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1013672"/>
        <a:ext cx="94375" cy="113250"/>
      </dsp:txXfrm>
    </dsp:sp>
    <dsp:sp modelId="{56BF8F8D-147E-43C6-8274-39043DC2FF00}">
      <dsp:nvSpPr>
        <dsp:cNvPr id="0" name=""/>
        <dsp:cNvSpPr/>
      </dsp:nvSpPr>
      <dsp:spPr>
        <a:xfrm>
          <a:off x="1634811" y="1133214"/>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Map Request</a:t>
          </a:r>
          <a:endParaRPr lang="en-US" sz="800" b="1" kern="1200" dirty="0">
            <a:solidFill>
              <a:schemeClr val="bg1"/>
            </a:solidFill>
          </a:endParaRPr>
        </a:p>
      </dsp:txBody>
      <dsp:txXfrm>
        <a:off x="1634811" y="1133214"/>
        <a:ext cx="997577" cy="251668"/>
      </dsp:txXfrm>
    </dsp:sp>
    <dsp:sp modelId="{8A5B6B8F-E9F7-44BD-A36F-E244B750D22A}">
      <dsp:nvSpPr>
        <dsp:cNvPr id="0" name=""/>
        <dsp:cNvSpPr/>
      </dsp:nvSpPr>
      <dsp:spPr>
        <a:xfrm rot="5400000">
          <a:off x="2086412" y="1391174"/>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1391174"/>
        <a:ext cx="94375" cy="113250"/>
      </dsp:txXfrm>
    </dsp:sp>
    <dsp:sp modelId="{D64692A6-A211-4FA5-9AAC-9AD76D92C641}">
      <dsp:nvSpPr>
        <dsp:cNvPr id="0" name=""/>
        <dsp:cNvSpPr/>
      </dsp:nvSpPr>
      <dsp:spPr>
        <a:xfrm>
          <a:off x="1634811" y="1510717"/>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Resolve Cache</a:t>
          </a:r>
          <a:endParaRPr lang="en-US" sz="800" b="1" kern="1200" dirty="0">
            <a:solidFill>
              <a:schemeClr val="bg1"/>
            </a:solidFill>
          </a:endParaRPr>
        </a:p>
      </dsp:txBody>
      <dsp:txXfrm>
        <a:off x="1634811" y="1510717"/>
        <a:ext cx="997577" cy="251668"/>
      </dsp:txXfrm>
    </dsp:sp>
    <dsp:sp modelId="{1FA1F5EE-9B81-4C2C-92CF-B92E90FF01A8}">
      <dsp:nvSpPr>
        <dsp:cNvPr id="0" name=""/>
        <dsp:cNvSpPr/>
      </dsp:nvSpPr>
      <dsp:spPr>
        <a:xfrm rot="5400000">
          <a:off x="2086412" y="1768677"/>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1768677"/>
        <a:ext cx="94375" cy="113250"/>
      </dsp:txXfrm>
    </dsp:sp>
    <dsp:sp modelId="{69985584-EA8B-4CBA-AAFB-EA1A0252CF55}">
      <dsp:nvSpPr>
        <dsp:cNvPr id="0" name=""/>
        <dsp:cNvSpPr/>
      </dsp:nvSpPr>
      <dsp:spPr>
        <a:xfrm>
          <a:off x="1634811" y="1888219"/>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Authorize Request</a:t>
          </a:r>
          <a:endParaRPr lang="en-US" sz="800" b="1" kern="1200" dirty="0">
            <a:solidFill>
              <a:schemeClr val="bg1"/>
            </a:solidFill>
          </a:endParaRPr>
        </a:p>
      </dsp:txBody>
      <dsp:txXfrm>
        <a:off x="1634811" y="1888219"/>
        <a:ext cx="997577" cy="251668"/>
      </dsp:txXfrm>
    </dsp:sp>
    <dsp:sp modelId="{3AAAF123-32EA-4462-98A2-1BFF1E09EDF5}">
      <dsp:nvSpPr>
        <dsp:cNvPr id="0" name=""/>
        <dsp:cNvSpPr/>
      </dsp:nvSpPr>
      <dsp:spPr>
        <a:xfrm rot="5400000">
          <a:off x="2086412" y="2146179"/>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2146179"/>
        <a:ext cx="94375" cy="113250"/>
      </dsp:txXfrm>
    </dsp:sp>
    <dsp:sp modelId="{E4615B9F-03A3-4032-BD31-743D021DB1AF}">
      <dsp:nvSpPr>
        <dsp:cNvPr id="0" name=""/>
        <dsp:cNvSpPr/>
      </dsp:nvSpPr>
      <dsp:spPr>
        <a:xfrm>
          <a:off x="1634811" y="2265722"/>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Authenticate Request</a:t>
          </a:r>
          <a:endParaRPr lang="en-US" sz="800" b="1" kern="1200" dirty="0">
            <a:solidFill>
              <a:schemeClr val="bg1"/>
            </a:solidFill>
          </a:endParaRPr>
        </a:p>
      </dsp:txBody>
      <dsp:txXfrm>
        <a:off x="1634811" y="2265722"/>
        <a:ext cx="997577" cy="251668"/>
      </dsp:txXfrm>
    </dsp:sp>
    <dsp:sp modelId="{2A212FC2-25D3-4FF0-BBD5-BB90B23484A9}">
      <dsp:nvSpPr>
        <dsp:cNvPr id="0" name=""/>
        <dsp:cNvSpPr/>
      </dsp:nvSpPr>
      <dsp:spPr>
        <a:xfrm rot="5400000">
          <a:off x="2086412" y="2523682"/>
          <a:ext cx="94375" cy="113250"/>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86412" y="2523682"/>
        <a:ext cx="94375" cy="113250"/>
      </dsp:txXfrm>
    </dsp:sp>
    <dsp:sp modelId="{2797A334-B12A-400C-B768-9A4FA5E61582}">
      <dsp:nvSpPr>
        <dsp:cNvPr id="0" name=""/>
        <dsp:cNvSpPr/>
      </dsp:nvSpPr>
      <dsp:spPr>
        <a:xfrm>
          <a:off x="1634811" y="2643224"/>
          <a:ext cx="997577" cy="251668"/>
        </a:xfrm>
        <a:prstGeom prst="roundRect">
          <a:avLst>
            <a:gd name="adj" fmla="val 10000"/>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rPr>
            <a:t>Read Configuration</a:t>
          </a:r>
          <a:endParaRPr lang="en-US" sz="800" b="1" kern="1200" dirty="0">
            <a:solidFill>
              <a:schemeClr val="bg1"/>
            </a:solidFill>
          </a:endParaRPr>
        </a:p>
      </dsp:txBody>
      <dsp:txXfrm>
        <a:off x="1634811" y="2643224"/>
        <a:ext cx="997577" cy="2516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D3E257-5FCE-4B7D-8AB4-02CE3B1D527F}">
      <dsp:nvSpPr>
        <dsp:cNvPr id="0" name=""/>
        <dsp:cNvSpPr/>
      </dsp:nvSpPr>
      <dsp:spPr>
        <a:xfrm>
          <a:off x="675209" y="33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Read Configuration</a:t>
          </a:r>
          <a:endParaRPr lang="en-US" sz="1000" kern="1200" dirty="0">
            <a:solidFill>
              <a:schemeClr val="bg1"/>
            </a:solidFill>
          </a:endParaRPr>
        </a:p>
      </dsp:txBody>
      <dsp:txXfrm>
        <a:off x="675209" y="335"/>
        <a:ext cx="1097715" cy="274428"/>
      </dsp:txXfrm>
    </dsp:sp>
    <dsp:sp modelId="{C38F2A02-863A-48FC-B42C-404AB8723A7D}">
      <dsp:nvSpPr>
        <dsp:cNvPr id="0" name=""/>
        <dsp:cNvSpPr/>
      </dsp:nvSpPr>
      <dsp:spPr>
        <a:xfrm rot="5400000">
          <a:off x="1172611" y="28162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81624"/>
        <a:ext cx="102910" cy="123492"/>
      </dsp:txXfrm>
    </dsp:sp>
    <dsp:sp modelId="{8B0C9971-9A99-4E22-AB8F-0C6F6D3DF9EC}">
      <dsp:nvSpPr>
        <dsp:cNvPr id="0" name=""/>
        <dsp:cNvSpPr/>
      </dsp:nvSpPr>
      <dsp:spPr>
        <a:xfrm>
          <a:off x="675209" y="41197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Authenticate</a:t>
          </a:r>
          <a:endParaRPr lang="en-US" sz="1000" kern="1200" dirty="0">
            <a:solidFill>
              <a:schemeClr val="bg1"/>
            </a:solidFill>
          </a:endParaRPr>
        </a:p>
      </dsp:txBody>
      <dsp:txXfrm>
        <a:off x="675209" y="411978"/>
        <a:ext cx="1097715" cy="274428"/>
      </dsp:txXfrm>
    </dsp:sp>
    <dsp:sp modelId="{55308CAC-FFD9-46AE-B96F-AF8718CDDBCA}">
      <dsp:nvSpPr>
        <dsp:cNvPr id="0" name=""/>
        <dsp:cNvSpPr/>
      </dsp:nvSpPr>
      <dsp:spPr>
        <a:xfrm rot="5400000">
          <a:off x="1172611" y="693268"/>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693268"/>
        <a:ext cx="102910" cy="123492"/>
      </dsp:txXfrm>
    </dsp:sp>
    <dsp:sp modelId="{D2186A8A-B1A7-49AB-A230-4AAE1D9F58BC}">
      <dsp:nvSpPr>
        <dsp:cNvPr id="0" name=""/>
        <dsp:cNvSpPr/>
      </dsp:nvSpPr>
      <dsp:spPr>
        <a:xfrm>
          <a:off x="675209" y="82362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Authorize</a:t>
          </a:r>
          <a:endParaRPr lang="en-US" sz="1000" kern="1200" dirty="0">
            <a:solidFill>
              <a:schemeClr val="bg1"/>
            </a:solidFill>
          </a:endParaRPr>
        </a:p>
      </dsp:txBody>
      <dsp:txXfrm>
        <a:off x="675209" y="823621"/>
        <a:ext cx="1097715" cy="274428"/>
      </dsp:txXfrm>
    </dsp:sp>
    <dsp:sp modelId="{681F67BD-E942-4634-8271-FAF9ADA95B4E}">
      <dsp:nvSpPr>
        <dsp:cNvPr id="0" name=""/>
        <dsp:cNvSpPr/>
      </dsp:nvSpPr>
      <dsp:spPr>
        <a:xfrm rot="5400000">
          <a:off x="1172611" y="110491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104911"/>
        <a:ext cx="102910" cy="123492"/>
      </dsp:txXfrm>
    </dsp:sp>
    <dsp:sp modelId="{9777A418-50B2-4B97-8930-207C0977CF2E}">
      <dsp:nvSpPr>
        <dsp:cNvPr id="0" name=""/>
        <dsp:cNvSpPr/>
      </dsp:nvSpPr>
      <dsp:spPr>
        <a:xfrm>
          <a:off x="675209" y="123526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Map Request</a:t>
          </a:r>
          <a:endParaRPr lang="en-US" sz="1000" kern="1200" dirty="0">
            <a:solidFill>
              <a:schemeClr val="bg1"/>
            </a:solidFill>
          </a:endParaRPr>
        </a:p>
      </dsp:txBody>
      <dsp:txXfrm>
        <a:off x="675209" y="1235265"/>
        <a:ext cx="1097715" cy="274428"/>
      </dsp:txXfrm>
    </dsp:sp>
    <dsp:sp modelId="{6CA46CCA-B62D-430C-A5BE-C1599B989047}">
      <dsp:nvSpPr>
        <dsp:cNvPr id="0" name=""/>
        <dsp:cNvSpPr/>
      </dsp:nvSpPr>
      <dsp:spPr>
        <a:xfrm rot="5400000">
          <a:off x="1172611" y="151655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516554"/>
        <a:ext cx="102910" cy="123492"/>
      </dsp:txXfrm>
    </dsp:sp>
    <dsp:sp modelId="{25834597-9736-486C-A118-F8E47781D2F6}">
      <dsp:nvSpPr>
        <dsp:cNvPr id="0" name=""/>
        <dsp:cNvSpPr/>
      </dsp:nvSpPr>
      <dsp:spPr>
        <a:xfrm>
          <a:off x="675209" y="164690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Handle Request</a:t>
          </a:r>
          <a:endParaRPr lang="en-US" sz="1000" kern="1200" dirty="0">
            <a:solidFill>
              <a:schemeClr val="bg1"/>
            </a:solidFill>
          </a:endParaRPr>
        </a:p>
      </dsp:txBody>
      <dsp:txXfrm>
        <a:off x="675209" y="1646908"/>
        <a:ext cx="1097715" cy="274428"/>
      </dsp:txXfrm>
    </dsp:sp>
    <dsp:sp modelId="{0A4431DA-33B7-43DB-B692-E03E08FC444C}">
      <dsp:nvSpPr>
        <dsp:cNvPr id="0" name=""/>
        <dsp:cNvSpPr/>
      </dsp:nvSpPr>
      <dsp:spPr>
        <a:xfrm rot="5400000">
          <a:off x="1172611" y="1928197"/>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928197"/>
        <a:ext cx="102910" cy="123492"/>
      </dsp:txXfrm>
    </dsp:sp>
    <dsp:sp modelId="{4D88AADA-184C-4814-8D1D-6B1778954115}">
      <dsp:nvSpPr>
        <dsp:cNvPr id="0" name=""/>
        <dsp:cNvSpPr/>
      </dsp:nvSpPr>
      <dsp:spPr>
        <a:xfrm>
          <a:off x="675209" y="205855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Send Response</a:t>
          </a:r>
          <a:endParaRPr lang="en-US" sz="1000" kern="1200" dirty="0">
            <a:solidFill>
              <a:schemeClr val="bg1"/>
            </a:solidFill>
          </a:endParaRPr>
        </a:p>
      </dsp:txBody>
      <dsp:txXfrm>
        <a:off x="675209" y="2058551"/>
        <a:ext cx="1097715" cy="274428"/>
      </dsp:txXfrm>
    </dsp:sp>
    <dsp:sp modelId="{5B691294-4374-4A83-836A-711425CD2C58}">
      <dsp:nvSpPr>
        <dsp:cNvPr id="0" name=""/>
        <dsp:cNvSpPr/>
      </dsp:nvSpPr>
      <dsp:spPr>
        <a:xfrm rot="5400000">
          <a:off x="1172611" y="233984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339841"/>
        <a:ext cx="102910" cy="123492"/>
      </dsp:txXfrm>
    </dsp:sp>
    <dsp:sp modelId="{35AAAAA5-345F-462D-BDCF-8059E132C72D}">
      <dsp:nvSpPr>
        <dsp:cNvPr id="0" name=""/>
        <dsp:cNvSpPr/>
      </dsp:nvSpPr>
      <dsp:spPr>
        <a:xfrm>
          <a:off x="675209" y="247019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Log Request</a:t>
          </a:r>
          <a:endParaRPr lang="en-US" sz="1000" kern="1200" dirty="0">
            <a:solidFill>
              <a:schemeClr val="bg1"/>
            </a:solidFill>
          </a:endParaRPr>
        </a:p>
      </dsp:txBody>
      <dsp:txXfrm>
        <a:off x="675209" y="2470195"/>
        <a:ext cx="1097715" cy="2744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750FD-9AD5-48F1-9D67-8D5C74E3A0C7}">
      <dsp:nvSpPr>
        <dsp:cNvPr id="0" name=""/>
        <dsp:cNvSpPr/>
      </dsp:nvSpPr>
      <dsp:spPr>
        <a:xfrm>
          <a:off x="927714" y="1193151"/>
          <a:ext cx="1133872" cy="1133872"/>
        </a:xfrm>
        <a:prstGeom prst="gear9">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Static File Handler</a:t>
          </a:r>
          <a:endParaRPr lang="en-US" sz="1000" kern="1200" dirty="0"/>
        </a:p>
      </dsp:txBody>
      <dsp:txXfrm>
        <a:off x="927714" y="1193151"/>
        <a:ext cx="1133872" cy="1133872"/>
      </dsp:txXfrm>
    </dsp:sp>
    <dsp:sp modelId="{71C5BBC6-FB52-478B-9A47-8E539945B79A}">
      <dsp:nvSpPr>
        <dsp:cNvPr id="0" name=""/>
        <dsp:cNvSpPr/>
      </dsp:nvSpPr>
      <dsp:spPr>
        <a:xfrm>
          <a:off x="268006" y="925144"/>
          <a:ext cx="824634" cy="824634"/>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PHP</a:t>
          </a:r>
          <a:endParaRPr lang="en-US" sz="1000" kern="1200" dirty="0"/>
        </a:p>
      </dsp:txBody>
      <dsp:txXfrm>
        <a:off x="268006" y="925144"/>
        <a:ext cx="824634" cy="824634"/>
      </dsp:txXfrm>
    </dsp:sp>
    <dsp:sp modelId="{B4C77B5E-0B6B-42C7-95A0-10BCC990C5D3}">
      <dsp:nvSpPr>
        <dsp:cNvPr id="0" name=""/>
        <dsp:cNvSpPr/>
      </dsp:nvSpPr>
      <dsp:spPr>
        <a:xfrm rot="20700000">
          <a:off x="729885" y="356230"/>
          <a:ext cx="807973" cy="807973"/>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ASP.Net</a:t>
          </a:r>
          <a:endParaRPr lang="en-US" sz="1000" kern="1200" dirty="0"/>
        </a:p>
      </dsp:txBody>
      <dsp:txXfrm>
        <a:off x="907098" y="533443"/>
        <a:ext cx="453549" cy="453549"/>
      </dsp:txXfrm>
    </dsp:sp>
    <dsp:sp modelId="{3C177B45-A7C5-4345-9484-089F8F30031C}">
      <dsp:nvSpPr>
        <dsp:cNvPr id="0" name=""/>
        <dsp:cNvSpPr/>
      </dsp:nvSpPr>
      <dsp:spPr>
        <a:xfrm>
          <a:off x="819017" y="1033915"/>
          <a:ext cx="1451357" cy="1451357"/>
        </a:xfrm>
        <a:prstGeom prst="circularArrow">
          <a:avLst>
            <a:gd name="adj1" fmla="val 4687"/>
            <a:gd name="adj2" fmla="val 299029"/>
            <a:gd name="adj3" fmla="val 2425921"/>
            <a:gd name="adj4" fmla="val 16071560"/>
            <a:gd name="adj5" fmla="val 5469"/>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33536D1-85A8-4701-B02B-33FBAE4B1DCC}">
      <dsp:nvSpPr>
        <dsp:cNvPr id="0" name=""/>
        <dsp:cNvSpPr/>
      </dsp:nvSpPr>
      <dsp:spPr>
        <a:xfrm>
          <a:off x="121965" y="751836"/>
          <a:ext cx="1054501" cy="10545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F747DAE9-FC8A-44B7-B634-24928035B0B8}">
      <dsp:nvSpPr>
        <dsp:cNvPr id="0" name=""/>
        <dsp:cNvSpPr/>
      </dsp:nvSpPr>
      <dsp:spPr>
        <a:xfrm>
          <a:off x="542993" y="188406"/>
          <a:ext cx="1136965" cy="11369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D3E257-5FCE-4B7D-8AB4-02CE3B1D527F}">
      <dsp:nvSpPr>
        <dsp:cNvPr id="0" name=""/>
        <dsp:cNvSpPr/>
      </dsp:nvSpPr>
      <dsp:spPr>
        <a:xfrm>
          <a:off x="675209" y="33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Read Configuration</a:t>
          </a:r>
          <a:endParaRPr lang="en-US" sz="1000" kern="1200" dirty="0">
            <a:solidFill>
              <a:schemeClr val="bg1"/>
            </a:solidFill>
          </a:endParaRPr>
        </a:p>
      </dsp:txBody>
      <dsp:txXfrm>
        <a:off x="675209" y="335"/>
        <a:ext cx="1097715" cy="274428"/>
      </dsp:txXfrm>
    </dsp:sp>
    <dsp:sp modelId="{C38F2A02-863A-48FC-B42C-404AB8723A7D}">
      <dsp:nvSpPr>
        <dsp:cNvPr id="0" name=""/>
        <dsp:cNvSpPr/>
      </dsp:nvSpPr>
      <dsp:spPr>
        <a:xfrm rot="5400000">
          <a:off x="1172611" y="28162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81624"/>
        <a:ext cx="102910" cy="123492"/>
      </dsp:txXfrm>
    </dsp:sp>
    <dsp:sp modelId="{8B0C9971-9A99-4E22-AB8F-0C6F6D3DF9EC}">
      <dsp:nvSpPr>
        <dsp:cNvPr id="0" name=""/>
        <dsp:cNvSpPr/>
      </dsp:nvSpPr>
      <dsp:spPr>
        <a:xfrm>
          <a:off x="675209" y="41197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Authenticate</a:t>
          </a:r>
          <a:endParaRPr lang="en-US" sz="1000" kern="1200" dirty="0">
            <a:solidFill>
              <a:schemeClr val="bg1"/>
            </a:solidFill>
          </a:endParaRPr>
        </a:p>
      </dsp:txBody>
      <dsp:txXfrm>
        <a:off x="675209" y="411978"/>
        <a:ext cx="1097715" cy="274428"/>
      </dsp:txXfrm>
    </dsp:sp>
    <dsp:sp modelId="{55308CAC-FFD9-46AE-B96F-AF8718CDDBCA}">
      <dsp:nvSpPr>
        <dsp:cNvPr id="0" name=""/>
        <dsp:cNvSpPr/>
      </dsp:nvSpPr>
      <dsp:spPr>
        <a:xfrm rot="5400000">
          <a:off x="1172611" y="693268"/>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693268"/>
        <a:ext cx="102910" cy="123492"/>
      </dsp:txXfrm>
    </dsp:sp>
    <dsp:sp modelId="{D2186A8A-B1A7-49AB-A230-4AAE1D9F58BC}">
      <dsp:nvSpPr>
        <dsp:cNvPr id="0" name=""/>
        <dsp:cNvSpPr/>
      </dsp:nvSpPr>
      <dsp:spPr>
        <a:xfrm>
          <a:off x="675209" y="82362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Authorize</a:t>
          </a:r>
          <a:endParaRPr lang="en-US" sz="1000" kern="1200" dirty="0">
            <a:solidFill>
              <a:schemeClr val="bg1"/>
            </a:solidFill>
          </a:endParaRPr>
        </a:p>
      </dsp:txBody>
      <dsp:txXfrm>
        <a:off x="675209" y="823621"/>
        <a:ext cx="1097715" cy="274428"/>
      </dsp:txXfrm>
    </dsp:sp>
    <dsp:sp modelId="{681F67BD-E942-4634-8271-FAF9ADA95B4E}">
      <dsp:nvSpPr>
        <dsp:cNvPr id="0" name=""/>
        <dsp:cNvSpPr/>
      </dsp:nvSpPr>
      <dsp:spPr>
        <a:xfrm rot="5400000">
          <a:off x="1172611" y="110491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104911"/>
        <a:ext cx="102910" cy="123492"/>
      </dsp:txXfrm>
    </dsp:sp>
    <dsp:sp modelId="{9777A418-50B2-4B97-8930-207C0977CF2E}">
      <dsp:nvSpPr>
        <dsp:cNvPr id="0" name=""/>
        <dsp:cNvSpPr/>
      </dsp:nvSpPr>
      <dsp:spPr>
        <a:xfrm>
          <a:off x="675209" y="123526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Map Request</a:t>
          </a:r>
          <a:endParaRPr lang="en-US" sz="1000" kern="1200" dirty="0">
            <a:solidFill>
              <a:schemeClr val="bg1"/>
            </a:solidFill>
          </a:endParaRPr>
        </a:p>
      </dsp:txBody>
      <dsp:txXfrm>
        <a:off x="675209" y="1235265"/>
        <a:ext cx="1097715" cy="274428"/>
      </dsp:txXfrm>
    </dsp:sp>
    <dsp:sp modelId="{6CA46CCA-B62D-430C-A5BE-C1599B989047}">
      <dsp:nvSpPr>
        <dsp:cNvPr id="0" name=""/>
        <dsp:cNvSpPr/>
      </dsp:nvSpPr>
      <dsp:spPr>
        <a:xfrm rot="5400000">
          <a:off x="1172611" y="151655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516554"/>
        <a:ext cx="102910" cy="123492"/>
      </dsp:txXfrm>
    </dsp:sp>
    <dsp:sp modelId="{25834597-9736-486C-A118-F8E47781D2F6}">
      <dsp:nvSpPr>
        <dsp:cNvPr id="0" name=""/>
        <dsp:cNvSpPr/>
      </dsp:nvSpPr>
      <dsp:spPr>
        <a:xfrm>
          <a:off x="675209" y="164690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Handle Request</a:t>
          </a:r>
          <a:endParaRPr lang="en-US" sz="1000" kern="1200" dirty="0">
            <a:solidFill>
              <a:schemeClr val="bg1"/>
            </a:solidFill>
          </a:endParaRPr>
        </a:p>
      </dsp:txBody>
      <dsp:txXfrm>
        <a:off x="675209" y="1646908"/>
        <a:ext cx="1097715" cy="274428"/>
      </dsp:txXfrm>
    </dsp:sp>
    <dsp:sp modelId="{0A4431DA-33B7-43DB-B692-E03E08FC444C}">
      <dsp:nvSpPr>
        <dsp:cNvPr id="0" name=""/>
        <dsp:cNvSpPr/>
      </dsp:nvSpPr>
      <dsp:spPr>
        <a:xfrm rot="5400000">
          <a:off x="1172611" y="1928197"/>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928197"/>
        <a:ext cx="102910" cy="123492"/>
      </dsp:txXfrm>
    </dsp:sp>
    <dsp:sp modelId="{4D88AADA-184C-4814-8D1D-6B1778954115}">
      <dsp:nvSpPr>
        <dsp:cNvPr id="0" name=""/>
        <dsp:cNvSpPr/>
      </dsp:nvSpPr>
      <dsp:spPr>
        <a:xfrm>
          <a:off x="675209" y="205855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Send Response</a:t>
          </a:r>
          <a:endParaRPr lang="en-US" sz="1000" kern="1200" dirty="0">
            <a:solidFill>
              <a:schemeClr val="bg1"/>
            </a:solidFill>
          </a:endParaRPr>
        </a:p>
      </dsp:txBody>
      <dsp:txXfrm>
        <a:off x="675209" y="2058551"/>
        <a:ext cx="1097715" cy="274428"/>
      </dsp:txXfrm>
    </dsp:sp>
    <dsp:sp modelId="{5B691294-4374-4A83-836A-711425CD2C58}">
      <dsp:nvSpPr>
        <dsp:cNvPr id="0" name=""/>
        <dsp:cNvSpPr/>
      </dsp:nvSpPr>
      <dsp:spPr>
        <a:xfrm rot="5400000">
          <a:off x="1172611" y="233984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339841"/>
        <a:ext cx="102910" cy="123492"/>
      </dsp:txXfrm>
    </dsp:sp>
    <dsp:sp modelId="{35AAAAA5-345F-462D-BDCF-8059E132C72D}">
      <dsp:nvSpPr>
        <dsp:cNvPr id="0" name=""/>
        <dsp:cNvSpPr/>
      </dsp:nvSpPr>
      <dsp:spPr>
        <a:xfrm>
          <a:off x="675209" y="247019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Log Request</a:t>
          </a:r>
          <a:endParaRPr lang="en-US" sz="1000" kern="1200" dirty="0">
            <a:solidFill>
              <a:schemeClr val="bg1"/>
            </a:solidFill>
          </a:endParaRPr>
        </a:p>
      </dsp:txBody>
      <dsp:txXfrm>
        <a:off x="675209" y="2470195"/>
        <a:ext cx="1097715" cy="2744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750FD-9AD5-48F1-9D67-8D5C74E3A0C7}">
      <dsp:nvSpPr>
        <dsp:cNvPr id="0" name=""/>
        <dsp:cNvSpPr/>
      </dsp:nvSpPr>
      <dsp:spPr>
        <a:xfrm>
          <a:off x="927714" y="1193151"/>
          <a:ext cx="1133872" cy="1133872"/>
        </a:xfrm>
        <a:prstGeom prst="gear9">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Static File Handler</a:t>
          </a:r>
          <a:endParaRPr lang="en-US" sz="1000" kern="1200" dirty="0"/>
        </a:p>
      </dsp:txBody>
      <dsp:txXfrm>
        <a:off x="927714" y="1193151"/>
        <a:ext cx="1133872" cy="1133872"/>
      </dsp:txXfrm>
    </dsp:sp>
    <dsp:sp modelId="{71C5BBC6-FB52-478B-9A47-8E539945B79A}">
      <dsp:nvSpPr>
        <dsp:cNvPr id="0" name=""/>
        <dsp:cNvSpPr/>
      </dsp:nvSpPr>
      <dsp:spPr>
        <a:xfrm>
          <a:off x="268006" y="925144"/>
          <a:ext cx="824634" cy="824634"/>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PHP</a:t>
          </a:r>
          <a:endParaRPr lang="en-US" sz="1000" kern="1200" dirty="0"/>
        </a:p>
      </dsp:txBody>
      <dsp:txXfrm>
        <a:off x="268006" y="925144"/>
        <a:ext cx="824634" cy="824634"/>
      </dsp:txXfrm>
    </dsp:sp>
    <dsp:sp modelId="{B4C77B5E-0B6B-42C7-95A0-10BCC990C5D3}">
      <dsp:nvSpPr>
        <dsp:cNvPr id="0" name=""/>
        <dsp:cNvSpPr/>
      </dsp:nvSpPr>
      <dsp:spPr>
        <a:xfrm rot="20700000">
          <a:off x="729885" y="356230"/>
          <a:ext cx="807973" cy="807973"/>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ASP.Net</a:t>
          </a:r>
          <a:endParaRPr lang="en-US" sz="1000" kern="1200" dirty="0"/>
        </a:p>
      </dsp:txBody>
      <dsp:txXfrm>
        <a:off x="907098" y="533443"/>
        <a:ext cx="453549" cy="453549"/>
      </dsp:txXfrm>
    </dsp:sp>
    <dsp:sp modelId="{3C177B45-A7C5-4345-9484-089F8F30031C}">
      <dsp:nvSpPr>
        <dsp:cNvPr id="0" name=""/>
        <dsp:cNvSpPr/>
      </dsp:nvSpPr>
      <dsp:spPr>
        <a:xfrm>
          <a:off x="819017" y="1033915"/>
          <a:ext cx="1451357" cy="1451357"/>
        </a:xfrm>
        <a:prstGeom prst="circularArrow">
          <a:avLst>
            <a:gd name="adj1" fmla="val 4687"/>
            <a:gd name="adj2" fmla="val 299029"/>
            <a:gd name="adj3" fmla="val 2425921"/>
            <a:gd name="adj4" fmla="val 16071560"/>
            <a:gd name="adj5" fmla="val 5469"/>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33536D1-85A8-4701-B02B-33FBAE4B1DCC}">
      <dsp:nvSpPr>
        <dsp:cNvPr id="0" name=""/>
        <dsp:cNvSpPr/>
      </dsp:nvSpPr>
      <dsp:spPr>
        <a:xfrm>
          <a:off x="121965" y="751836"/>
          <a:ext cx="1054501" cy="10545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F747DAE9-FC8A-44B7-B634-24928035B0B8}">
      <dsp:nvSpPr>
        <dsp:cNvPr id="0" name=""/>
        <dsp:cNvSpPr/>
      </dsp:nvSpPr>
      <dsp:spPr>
        <a:xfrm>
          <a:off x="542993" y="188406"/>
          <a:ext cx="1136965" cy="11369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D3E257-5FCE-4B7D-8AB4-02CE3B1D527F}">
      <dsp:nvSpPr>
        <dsp:cNvPr id="0" name=""/>
        <dsp:cNvSpPr/>
      </dsp:nvSpPr>
      <dsp:spPr>
        <a:xfrm>
          <a:off x="675209" y="33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Read Configuration</a:t>
          </a:r>
          <a:endParaRPr lang="en-US" sz="1000" kern="1200" dirty="0">
            <a:solidFill>
              <a:schemeClr val="bg1"/>
            </a:solidFill>
          </a:endParaRPr>
        </a:p>
      </dsp:txBody>
      <dsp:txXfrm>
        <a:off x="675209" y="335"/>
        <a:ext cx="1097715" cy="274428"/>
      </dsp:txXfrm>
    </dsp:sp>
    <dsp:sp modelId="{C38F2A02-863A-48FC-B42C-404AB8723A7D}">
      <dsp:nvSpPr>
        <dsp:cNvPr id="0" name=""/>
        <dsp:cNvSpPr/>
      </dsp:nvSpPr>
      <dsp:spPr>
        <a:xfrm rot="5400000">
          <a:off x="1172611" y="28162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81624"/>
        <a:ext cx="102910" cy="123492"/>
      </dsp:txXfrm>
    </dsp:sp>
    <dsp:sp modelId="{8B0C9971-9A99-4E22-AB8F-0C6F6D3DF9EC}">
      <dsp:nvSpPr>
        <dsp:cNvPr id="0" name=""/>
        <dsp:cNvSpPr/>
      </dsp:nvSpPr>
      <dsp:spPr>
        <a:xfrm>
          <a:off x="675209" y="41197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Authenticate</a:t>
          </a:r>
          <a:endParaRPr lang="en-US" sz="1000" kern="1200" dirty="0">
            <a:solidFill>
              <a:schemeClr val="bg1"/>
            </a:solidFill>
          </a:endParaRPr>
        </a:p>
      </dsp:txBody>
      <dsp:txXfrm>
        <a:off x="675209" y="411978"/>
        <a:ext cx="1097715" cy="274428"/>
      </dsp:txXfrm>
    </dsp:sp>
    <dsp:sp modelId="{55308CAC-FFD9-46AE-B96F-AF8718CDDBCA}">
      <dsp:nvSpPr>
        <dsp:cNvPr id="0" name=""/>
        <dsp:cNvSpPr/>
      </dsp:nvSpPr>
      <dsp:spPr>
        <a:xfrm rot="5400000">
          <a:off x="1172611" y="693268"/>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693268"/>
        <a:ext cx="102910" cy="123492"/>
      </dsp:txXfrm>
    </dsp:sp>
    <dsp:sp modelId="{D2186A8A-B1A7-49AB-A230-4AAE1D9F58BC}">
      <dsp:nvSpPr>
        <dsp:cNvPr id="0" name=""/>
        <dsp:cNvSpPr/>
      </dsp:nvSpPr>
      <dsp:spPr>
        <a:xfrm>
          <a:off x="675209" y="82362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Authorize</a:t>
          </a:r>
          <a:endParaRPr lang="en-US" sz="1000" kern="1200" dirty="0">
            <a:solidFill>
              <a:schemeClr val="bg1"/>
            </a:solidFill>
          </a:endParaRPr>
        </a:p>
      </dsp:txBody>
      <dsp:txXfrm>
        <a:off x="675209" y="823621"/>
        <a:ext cx="1097715" cy="274428"/>
      </dsp:txXfrm>
    </dsp:sp>
    <dsp:sp modelId="{681F67BD-E942-4634-8271-FAF9ADA95B4E}">
      <dsp:nvSpPr>
        <dsp:cNvPr id="0" name=""/>
        <dsp:cNvSpPr/>
      </dsp:nvSpPr>
      <dsp:spPr>
        <a:xfrm rot="5400000">
          <a:off x="1172611" y="110491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104911"/>
        <a:ext cx="102910" cy="123492"/>
      </dsp:txXfrm>
    </dsp:sp>
    <dsp:sp modelId="{9777A418-50B2-4B97-8930-207C0977CF2E}">
      <dsp:nvSpPr>
        <dsp:cNvPr id="0" name=""/>
        <dsp:cNvSpPr/>
      </dsp:nvSpPr>
      <dsp:spPr>
        <a:xfrm>
          <a:off x="675209" y="123526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Map Request</a:t>
          </a:r>
          <a:endParaRPr lang="en-US" sz="1000" kern="1200" dirty="0">
            <a:solidFill>
              <a:schemeClr val="bg1"/>
            </a:solidFill>
          </a:endParaRPr>
        </a:p>
      </dsp:txBody>
      <dsp:txXfrm>
        <a:off x="675209" y="1235265"/>
        <a:ext cx="1097715" cy="274428"/>
      </dsp:txXfrm>
    </dsp:sp>
    <dsp:sp modelId="{6CA46CCA-B62D-430C-A5BE-C1599B989047}">
      <dsp:nvSpPr>
        <dsp:cNvPr id="0" name=""/>
        <dsp:cNvSpPr/>
      </dsp:nvSpPr>
      <dsp:spPr>
        <a:xfrm rot="5400000">
          <a:off x="1172611" y="151655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516554"/>
        <a:ext cx="102910" cy="123492"/>
      </dsp:txXfrm>
    </dsp:sp>
    <dsp:sp modelId="{25834597-9736-486C-A118-F8E47781D2F6}">
      <dsp:nvSpPr>
        <dsp:cNvPr id="0" name=""/>
        <dsp:cNvSpPr/>
      </dsp:nvSpPr>
      <dsp:spPr>
        <a:xfrm>
          <a:off x="675209" y="164690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Handle Request</a:t>
          </a:r>
          <a:endParaRPr lang="en-US" sz="1000" kern="1200" dirty="0">
            <a:solidFill>
              <a:schemeClr val="bg1"/>
            </a:solidFill>
          </a:endParaRPr>
        </a:p>
      </dsp:txBody>
      <dsp:txXfrm>
        <a:off x="675209" y="1646908"/>
        <a:ext cx="1097715" cy="274428"/>
      </dsp:txXfrm>
    </dsp:sp>
    <dsp:sp modelId="{0A4431DA-33B7-43DB-B692-E03E08FC444C}">
      <dsp:nvSpPr>
        <dsp:cNvPr id="0" name=""/>
        <dsp:cNvSpPr/>
      </dsp:nvSpPr>
      <dsp:spPr>
        <a:xfrm rot="5400000">
          <a:off x="1172611" y="1928197"/>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928197"/>
        <a:ext cx="102910" cy="123492"/>
      </dsp:txXfrm>
    </dsp:sp>
    <dsp:sp modelId="{4D88AADA-184C-4814-8D1D-6B1778954115}">
      <dsp:nvSpPr>
        <dsp:cNvPr id="0" name=""/>
        <dsp:cNvSpPr/>
      </dsp:nvSpPr>
      <dsp:spPr>
        <a:xfrm>
          <a:off x="675209" y="205855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Send Response</a:t>
          </a:r>
          <a:endParaRPr lang="en-US" sz="1000" kern="1200" dirty="0">
            <a:solidFill>
              <a:schemeClr val="bg1"/>
            </a:solidFill>
          </a:endParaRPr>
        </a:p>
      </dsp:txBody>
      <dsp:txXfrm>
        <a:off x="675209" y="2058551"/>
        <a:ext cx="1097715" cy="274428"/>
      </dsp:txXfrm>
    </dsp:sp>
    <dsp:sp modelId="{5B691294-4374-4A83-836A-711425CD2C58}">
      <dsp:nvSpPr>
        <dsp:cNvPr id="0" name=""/>
        <dsp:cNvSpPr/>
      </dsp:nvSpPr>
      <dsp:spPr>
        <a:xfrm rot="5400000">
          <a:off x="1172611" y="233984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339841"/>
        <a:ext cx="102910" cy="123492"/>
      </dsp:txXfrm>
    </dsp:sp>
    <dsp:sp modelId="{35AAAAA5-345F-462D-BDCF-8059E132C72D}">
      <dsp:nvSpPr>
        <dsp:cNvPr id="0" name=""/>
        <dsp:cNvSpPr/>
      </dsp:nvSpPr>
      <dsp:spPr>
        <a:xfrm>
          <a:off x="675209" y="247019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Log Request</a:t>
          </a:r>
          <a:endParaRPr lang="en-US" sz="1000" kern="1200" dirty="0">
            <a:solidFill>
              <a:schemeClr val="bg1"/>
            </a:solidFill>
          </a:endParaRPr>
        </a:p>
      </dsp:txBody>
      <dsp:txXfrm>
        <a:off x="675209" y="2470195"/>
        <a:ext cx="1097715" cy="27442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750FD-9AD5-48F1-9D67-8D5C74E3A0C7}">
      <dsp:nvSpPr>
        <dsp:cNvPr id="0" name=""/>
        <dsp:cNvSpPr/>
      </dsp:nvSpPr>
      <dsp:spPr>
        <a:xfrm>
          <a:off x="927714" y="1193151"/>
          <a:ext cx="1133872" cy="1133872"/>
        </a:xfrm>
        <a:prstGeom prst="gear9">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Static File Handler</a:t>
          </a:r>
          <a:endParaRPr lang="en-US" sz="1000" kern="1200" dirty="0"/>
        </a:p>
      </dsp:txBody>
      <dsp:txXfrm>
        <a:off x="927714" y="1193151"/>
        <a:ext cx="1133872" cy="1133872"/>
      </dsp:txXfrm>
    </dsp:sp>
    <dsp:sp modelId="{71C5BBC6-FB52-478B-9A47-8E539945B79A}">
      <dsp:nvSpPr>
        <dsp:cNvPr id="0" name=""/>
        <dsp:cNvSpPr/>
      </dsp:nvSpPr>
      <dsp:spPr>
        <a:xfrm>
          <a:off x="268006" y="925144"/>
          <a:ext cx="824634" cy="824634"/>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PHP</a:t>
          </a:r>
          <a:endParaRPr lang="en-US" sz="1000" kern="1200" dirty="0"/>
        </a:p>
      </dsp:txBody>
      <dsp:txXfrm>
        <a:off x="268006" y="925144"/>
        <a:ext cx="824634" cy="824634"/>
      </dsp:txXfrm>
    </dsp:sp>
    <dsp:sp modelId="{B4C77B5E-0B6B-42C7-95A0-10BCC990C5D3}">
      <dsp:nvSpPr>
        <dsp:cNvPr id="0" name=""/>
        <dsp:cNvSpPr/>
      </dsp:nvSpPr>
      <dsp:spPr>
        <a:xfrm rot="20700000">
          <a:off x="729885" y="356230"/>
          <a:ext cx="807973" cy="807973"/>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ASP.Net</a:t>
          </a:r>
          <a:endParaRPr lang="en-US" sz="1000" kern="1200" dirty="0"/>
        </a:p>
      </dsp:txBody>
      <dsp:txXfrm>
        <a:off x="907098" y="533443"/>
        <a:ext cx="453549" cy="453549"/>
      </dsp:txXfrm>
    </dsp:sp>
    <dsp:sp modelId="{3C177B45-A7C5-4345-9484-089F8F30031C}">
      <dsp:nvSpPr>
        <dsp:cNvPr id="0" name=""/>
        <dsp:cNvSpPr/>
      </dsp:nvSpPr>
      <dsp:spPr>
        <a:xfrm>
          <a:off x="819017" y="1033915"/>
          <a:ext cx="1451357" cy="1451357"/>
        </a:xfrm>
        <a:prstGeom prst="circularArrow">
          <a:avLst>
            <a:gd name="adj1" fmla="val 4687"/>
            <a:gd name="adj2" fmla="val 299029"/>
            <a:gd name="adj3" fmla="val 2425921"/>
            <a:gd name="adj4" fmla="val 16071560"/>
            <a:gd name="adj5" fmla="val 5469"/>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33536D1-85A8-4701-B02B-33FBAE4B1DCC}">
      <dsp:nvSpPr>
        <dsp:cNvPr id="0" name=""/>
        <dsp:cNvSpPr/>
      </dsp:nvSpPr>
      <dsp:spPr>
        <a:xfrm>
          <a:off x="121965" y="751836"/>
          <a:ext cx="1054501" cy="10545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F747DAE9-FC8A-44B7-B634-24928035B0B8}">
      <dsp:nvSpPr>
        <dsp:cNvPr id="0" name=""/>
        <dsp:cNvSpPr/>
      </dsp:nvSpPr>
      <dsp:spPr>
        <a:xfrm>
          <a:off x="542993" y="188406"/>
          <a:ext cx="1136965" cy="11369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D3E257-5FCE-4B7D-8AB4-02CE3B1D527F}">
      <dsp:nvSpPr>
        <dsp:cNvPr id="0" name=""/>
        <dsp:cNvSpPr/>
      </dsp:nvSpPr>
      <dsp:spPr>
        <a:xfrm>
          <a:off x="675209" y="33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Read Configuration</a:t>
          </a:r>
          <a:endParaRPr lang="en-US" sz="1000" kern="1200" dirty="0">
            <a:solidFill>
              <a:schemeClr val="bg1"/>
            </a:solidFill>
          </a:endParaRPr>
        </a:p>
      </dsp:txBody>
      <dsp:txXfrm>
        <a:off x="675209" y="335"/>
        <a:ext cx="1097715" cy="274428"/>
      </dsp:txXfrm>
    </dsp:sp>
    <dsp:sp modelId="{C38F2A02-863A-48FC-B42C-404AB8723A7D}">
      <dsp:nvSpPr>
        <dsp:cNvPr id="0" name=""/>
        <dsp:cNvSpPr/>
      </dsp:nvSpPr>
      <dsp:spPr>
        <a:xfrm rot="5400000">
          <a:off x="1172611" y="28162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81624"/>
        <a:ext cx="102910" cy="123492"/>
      </dsp:txXfrm>
    </dsp:sp>
    <dsp:sp modelId="{8B0C9971-9A99-4E22-AB8F-0C6F6D3DF9EC}">
      <dsp:nvSpPr>
        <dsp:cNvPr id="0" name=""/>
        <dsp:cNvSpPr/>
      </dsp:nvSpPr>
      <dsp:spPr>
        <a:xfrm>
          <a:off x="675209" y="41197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Authenticate</a:t>
          </a:r>
          <a:endParaRPr lang="en-US" sz="1000" kern="1200" dirty="0">
            <a:solidFill>
              <a:schemeClr val="bg1"/>
            </a:solidFill>
          </a:endParaRPr>
        </a:p>
      </dsp:txBody>
      <dsp:txXfrm>
        <a:off x="675209" y="411978"/>
        <a:ext cx="1097715" cy="274428"/>
      </dsp:txXfrm>
    </dsp:sp>
    <dsp:sp modelId="{55308CAC-FFD9-46AE-B96F-AF8718CDDBCA}">
      <dsp:nvSpPr>
        <dsp:cNvPr id="0" name=""/>
        <dsp:cNvSpPr/>
      </dsp:nvSpPr>
      <dsp:spPr>
        <a:xfrm rot="5400000">
          <a:off x="1172611" y="693268"/>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693268"/>
        <a:ext cx="102910" cy="123492"/>
      </dsp:txXfrm>
    </dsp:sp>
    <dsp:sp modelId="{D2186A8A-B1A7-49AB-A230-4AAE1D9F58BC}">
      <dsp:nvSpPr>
        <dsp:cNvPr id="0" name=""/>
        <dsp:cNvSpPr/>
      </dsp:nvSpPr>
      <dsp:spPr>
        <a:xfrm>
          <a:off x="675209" y="82362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Authorize</a:t>
          </a:r>
          <a:endParaRPr lang="en-US" sz="1000" kern="1200" dirty="0">
            <a:solidFill>
              <a:schemeClr val="bg1"/>
            </a:solidFill>
          </a:endParaRPr>
        </a:p>
      </dsp:txBody>
      <dsp:txXfrm>
        <a:off x="675209" y="823621"/>
        <a:ext cx="1097715" cy="274428"/>
      </dsp:txXfrm>
    </dsp:sp>
    <dsp:sp modelId="{681F67BD-E942-4634-8271-FAF9ADA95B4E}">
      <dsp:nvSpPr>
        <dsp:cNvPr id="0" name=""/>
        <dsp:cNvSpPr/>
      </dsp:nvSpPr>
      <dsp:spPr>
        <a:xfrm rot="5400000">
          <a:off x="1172611" y="110491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104911"/>
        <a:ext cx="102910" cy="123492"/>
      </dsp:txXfrm>
    </dsp:sp>
    <dsp:sp modelId="{9777A418-50B2-4B97-8930-207C0977CF2E}">
      <dsp:nvSpPr>
        <dsp:cNvPr id="0" name=""/>
        <dsp:cNvSpPr/>
      </dsp:nvSpPr>
      <dsp:spPr>
        <a:xfrm>
          <a:off x="675209" y="123526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Map Request</a:t>
          </a:r>
          <a:endParaRPr lang="en-US" sz="1000" kern="1200" dirty="0">
            <a:solidFill>
              <a:schemeClr val="bg1"/>
            </a:solidFill>
          </a:endParaRPr>
        </a:p>
      </dsp:txBody>
      <dsp:txXfrm>
        <a:off x="675209" y="1235265"/>
        <a:ext cx="1097715" cy="274428"/>
      </dsp:txXfrm>
    </dsp:sp>
    <dsp:sp modelId="{6CA46CCA-B62D-430C-A5BE-C1599B989047}">
      <dsp:nvSpPr>
        <dsp:cNvPr id="0" name=""/>
        <dsp:cNvSpPr/>
      </dsp:nvSpPr>
      <dsp:spPr>
        <a:xfrm rot="5400000">
          <a:off x="1172611" y="1516554"/>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516554"/>
        <a:ext cx="102910" cy="123492"/>
      </dsp:txXfrm>
    </dsp:sp>
    <dsp:sp modelId="{25834597-9736-486C-A118-F8E47781D2F6}">
      <dsp:nvSpPr>
        <dsp:cNvPr id="0" name=""/>
        <dsp:cNvSpPr/>
      </dsp:nvSpPr>
      <dsp:spPr>
        <a:xfrm>
          <a:off x="675209" y="1646908"/>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Handle Request</a:t>
          </a:r>
          <a:endParaRPr lang="en-US" sz="1000" kern="1200" dirty="0">
            <a:solidFill>
              <a:schemeClr val="bg1"/>
            </a:solidFill>
          </a:endParaRPr>
        </a:p>
      </dsp:txBody>
      <dsp:txXfrm>
        <a:off x="675209" y="1646908"/>
        <a:ext cx="1097715" cy="274428"/>
      </dsp:txXfrm>
    </dsp:sp>
    <dsp:sp modelId="{0A4431DA-33B7-43DB-B692-E03E08FC444C}">
      <dsp:nvSpPr>
        <dsp:cNvPr id="0" name=""/>
        <dsp:cNvSpPr/>
      </dsp:nvSpPr>
      <dsp:spPr>
        <a:xfrm rot="5400000">
          <a:off x="1172611" y="1928197"/>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1928197"/>
        <a:ext cx="102910" cy="123492"/>
      </dsp:txXfrm>
    </dsp:sp>
    <dsp:sp modelId="{4D88AADA-184C-4814-8D1D-6B1778954115}">
      <dsp:nvSpPr>
        <dsp:cNvPr id="0" name=""/>
        <dsp:cNvSpPr/>
      </dsp:nvSpPr>
      <dsp:spPr>
        <a:xfrm>
          <a:off x="675209" y="2058551"/>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Send Response</a:t>
          </a:r>
          <a:endParaRPr lang="en-US" sz="1000" kern="1200" dirty="0">
            <a:solidFill>
              <a:schemeClr val="bg1"/>
            </a:solidFill>
          </a:endParaRPr>
        </a:p>
      </dsp:txBody>
      <dsp:txXfrm>
        <a:off x="675209" y="2058551"/>
        <a:ext cx="1097715" cy="274428"/>
      </dsp:txXfrm>
    </dsp:sp>
    <dsp:sp modelId="{5B691294-4374-4A83-836A-711425CD2C58}">
      <dsp:nvSpPr>
        <dsp:cNvPr id="0" name=""/>
        <dsp:cNvSpPr/>
      </dsp:nvSpPr>
      <dsp:spPr>
        <a:xfrm rot="5400000">
          <a:off x="1172611" y="2339841"/>
          <a:ext cx="102910" cy="123492"/>
        </a:xfrm>
        <a:prstGeom prst="rightArrow">
          <a:avLst>
            <a:gd name="adj1" fmla="val 60000"/>
            <a:gd name="adj2" fmla="val 50000"/>
          </a:avLst>
        </a:prstGeom>
        <a:solidFill>
          <a:schemeClr val="dk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172611" y="2339841"/>
        <a:ext cx="102910" cy="123492"/>
      </dsp:txXfrm>
    </dsp:sp>
    <dsp:sp modelId="{35AAAAA5-345F-462D-BDCF-8059E132C72D}">
      <dsp:nvSpPr>
        <dsp:cNvPr id="0" name=""/>
        <dsp:cNvSpPr/>
      </dsp:nvSpPr>
      <dsp:spPr>
        <a:xfrm>
          <a:off x="675209" y="2470195"/>
          <a:ext cx="1097715" cy="274428"/>
        </a:xfrm>
        <a:prstGeom prst="roundRect">
          <a:avLst>
            <a:gd name="adj" fmla="val 10000"/>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Log Request</a:t>
          </a:r>
          <a:endParaRPr lang="en-US" sz="1000" kern="1200" dirty="0">
            <a:solidFill>
              <a:schemeClr val="bg1"/>
            </a:solidFill>
          </a:endParaRPr>
        </a:p>
      </dsp:txBody>
      <dsp:txXfrm>
        <a:off x="675209" y="2470195"/>
        <a:ext cx="1097715" cy="27442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750FD-9AD5-48F1-9D67-8D5C74E3A0C7}">
      <dsp:nvSpPr>
        <dsp:cNvPr id="0" name=""/>
        <dsp:cNvSpPr/>
      </dsp:nvSpPr>
      <dsp:spPr>
        <a:xfrm>
          <a:off x="1120140" y="891540"/>
          <a:ext cx="1089660" cy="1089660"/>
        </a:xfrm>
        <a:prstGeom prst="gear9">
          <a:avLst/>
        </a:prstGeom>
        <a:solidFill>
          <a:schemeClr val="accent3">
            <a:lumMod val="20000"/>
            <a:lumOff val="8000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Static File Handler</a:t>
          </a:r>
          <a:endParaRPr lang="en-US" sz="900" kern="1200" dirty="0"/>
        </a:p>
      </dsp:txBody>
      <dsp:txXfrm>
        <a:off x="1120140" y="891540"/>
        <a:ext cx="1089660" cy="1089660"/>
      </dsp:txXfrm>
    </dsp:sp>
    <dsp:sp modelId="{71C5BBC6-FB52-478B-9A47-8E539945B79A}">
      <dsp:nvSpPr>
        <dsp:cNvPr id="0" name=""/>
        <dsp:cNvSpPr/>
      </dsp:nvSpPr>
      <dsp:spPr>
        <a:xfrm>
          <a:off x="486156" y="633984"/>
          <a:ext cx="792480" cy="792480"/>
        </a:xfrm>
        <a:prstGeom prst="gear6">
          <a:avLst/>
        </a:prstGeom>
        <a:solidFill>
          <a:schemeClr val="accent3">
            <a:lumMod val="20000"/>
            <a:lumOff val="8000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PHP</a:t>
          </a:r>
          <a:endParaRPr lang="en-US" sz="900" kern="1200" dirty="0"/>
        </a:p>
      </dsp:txBody>
      <dsp:txXfrm>
        <a:off x="486156" y="633984"/>
        <a:ext cx="792480" cy="792480"/>
      </dsp:txXfrm>
    </dsp:sp>
    <dsp:sp modelId="{B4C77B5E-0B6B-42C7-95A0-10BCC990C5D3}">
      <dsp:nvSpPr>
        <dsp:cNvPr id="0" name=""/>
        <dsp:cNvSpPr/>
      </dsp:nvSpPr>
      <dsp:spPr>
        <a:xfrm rot="20700000">
          <a:off x="930025" y="87253"/>
          <a:ext cx="776468" cy="776468"/>
        </a:xfrm>
        <a:prstGeom prst="gear6">
          <a:avLst/>
        </a:prstGeom>
        <a:solidFill>
          <a:schemeClr val="accent3">
            <a:lumMod val="20000"/>
            <a:lumOff val="8000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ASP.Net</a:t>
          </a:r>
          <a:endParaRPr lang="en-US" sz="900" kern="1200" dirty="0"/>
        </a:p>
      </dsp:txBody>
      <dsp:txXfrm>
        <a:off x="1100328" y="257556"/>
        <a:ext cx="435864" cy="435864"/>
      </dsp:txXfrm>
    </dsp:sp>
    <dsp:sp modelId="{3C177B45-A7C5-4345-9484-089F8F30031C}">
      <dsp:nvSpPr>
        <dsp:cNvPr id="0" name=""/>
        <dsp:cNvSpPr/>
      </dsp:nvSpPr>
      <dsp:spPr>
        <a:xfrm>
          <a:off x="1014165" y="739317"/>
          <a:ext cx="1394764" cy="1394764"/>
        </a:xfrm>
        <a:prstGeom prst="circularArrow">
          <a:avLst>
            <a:gd name="adj1" fmla="val 4687"/>
            <a:gd name="adj2" fmla="val 299029"/>
            <a:gd name="adj3" fmla="val 2419641"/>
            <a:gd name="adj4" fmla="val 16087592"/>
            <a:gd name="adj5" fmla="val 5469"/>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33536D1-85A8-4701-B02B-33FBAE4B1DCC}">
      <dsp:nvSpPr>
        <dsp:cNvPr id="0" name=""/>
        <dsp:cNvSpPr/>
      </dsp:nvSpPr>
      <dsp:spPr>
        <a:xfrm>
          <a:off x="345809" y="468135"/>
          <a:ext cx="1013383" cy="101338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F747DAE9-FC8A-44B7-B634-24928035B0B8}">
      <dsp:nvSpPr>
        <dsp:cNvPr id="0" name=""/>
        <dsp:cNvSpPr/>
      </dsp:nvSpPr>
      <dsp:spPr>
        <a:xfrm>
          <a:off x="750420" y="-73324"/>
          <a:ext cx="1092631" cy="109263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9430091"/>
            <a:ext cx="6076280" cy="496411"/>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wia302_deml.pptx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076280" y="9430091"/>
            <a:ext cx="591265" cy="496411"/>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30091"/>
            <a:ext cx="6002179" cy="496411"/>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002179" y="9430091"/>
            <a:ext cx="665366" cy="496411"/>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pPr marL="228600" lvl="0" indent="-228600">
              <a:buFont typeface="+mj-lt"/>
              <a:buAutoNum type="arabicPeriod"/>
            </a:pPr>
            <a:endParaRPr lang="en-US" sz="900" kern="1200" dirty="0" smtClean="0">
              <a:solidFill>
                <a:schemeClr val="tx1"/>
              </a:solidFill>
              <a:latin typeface="Trebuchet MS"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sz="900" kern="1200" dirty="0" smtClean="0">
              <a:solidFill>
                <a:schemeClr val="tx1"/>
              </a:solidFill>
              <a:latin typeface="Trebuchet MS"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pPr marL="228600" lvl="0" indent="-228600">
              <a:buFont typeface="+mj-lt"/>
              <a:buAutoNum type="arabicPeriod"/>
            </a:pPr>
            <a:endParaRPr lang="en-US" sz="900" kern="1200" dirty="0" smtClean="0">
              <a:solidFill>
                <a:schemeClr val="tx1"/>
              </a:solidFill>
              <a:latin typeface="Trebuchet MS"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282700" y="496888"/>
            <a:ext cx="4054475" cy="304165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6" r:id="rId12"/>
    <p:sldLayoutId id="2147483727"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blogs.iis.net/ksingla/archive/tags/Ahadmin/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learn.iis.net/page.aspx/165/how-to-use-microsoftwebadministr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learn.iis.net/page.aspx/490/overview-of-shared-hosting-deployment-using-application-request-rout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learn.iis.net/page.aspx/449/using-wsrm-to-manage-iis-70-apppool-cpu-utilizatio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learn.iis.net/page.aspx/405/delegating-errormode-in-httperror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microsoft.com/technet" TargetMode="External"/><Relationship Id="rId10" Type="http://schemas.openxmlformats.org/officeDocument/2006/relationships/image" Target="../media/image20.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IIS7: A New Configuration Stack</a:t>
            </a:r>
            <a:endParaRPr lang="en-US" dirty="0"/>
          </a:p>
        </p:txBody>
      </p:sp>
      <p:sp>
        <p:nvSpPr>
          <p:cNvPr id="3" name="Content Placeholder 2"/>
          <p:cNvSpPr>
            <a:spLocks noGrp="1"/>
          </p:cNvSpPr>
          <p:nvPr>
            <p:ph idx="1"/>
          </p:nvPr>
        </p:nvSpPr>
        <p:spPr>
          <a:xfrm>
            <a:off x="373689" y="1016926"/>
            <a:ext cx="8382000" cy="5459956"/>
          </a:xfrm>
        </p:spPr>
        <p:txBody>
          <a:bodyPr/>
          <a:lstStyle/>
          <a:p>
            <a:r>
              <a:rPr lang="en-US" sz="2800" dirty="0" err="1" smtClean="0"/>
              <a:t>Metabase</a:t>
            </a:r>
            <a:r>
              <a:rPr lang="en-US" sz="2800" dirty="0" smtClean="0"/>
              <a:t> is gone</a:t>
            </a:r>
          </a:p>
          <a:p>
            <a:r>
              <a:rPr lang="en-US" sz="2800" dirty="0" smtClean="0"/>
              <a:t>The IIS Configuration System is </a:t>
            </a:r>
          </a:p>
          <a:p>
            <a:pPr lvl="1"/>
            <a:r>
              <a:rPr lang="en-US" sz="2400" dirty="0" smtClean="0"/>
              <a:t>Delegated</a:t>
            </a:r>
          </a:p>
          <a:p>
            <a:pPr lvl="2"/>
            <a:r>
              <a:rPr lang="en-US" sz="2000" dirty="0" smtClean="0"/>
              <a:t>Configuration an live with the content</a:t>
            </a:r>
          </a:p>
          <a:p>
            <a:pPr lvl="3"/>
            <a:r>
              <a:rPr lang="en-US" sz="2000" dirty="0" smtClean="0"/>
              <a:t>IIS settings can be stored in </a:t>
            </a:r>
            <a:r>
              <a:rPr lang="en-US" sz="2000" dirty="0" err="1" smtClean="0"/>
              <a:t>web.config</a:t>
            </a:r>
            <a:r>
              <a:rPr lang="en-US" sz="2000" dirty="0" smtClean="0"/>
              <a:t> files together with ASP.NET configuration</a:t>
            </a:r>
          </a:p>
          <a:p>
            <a:pPr lvl="3"/>
            <a:r>
              <a:rPr lang="en-US" sz="2000" dirty="0" err="1" smtClean="0"/>
              <a:t>XCopy</a:t>
            </a:r>
            <a:r>
              <a:rPr lang="en-US" sz="2000" dirty="0" smtClean="0"/>
              <a:t> deployment of application configuration</a:t>
            </a:r>
          </a:p>
          <a:p>
            <a:pPr lvl="1"/>
            <a:r>
              <a:rPr lang="en-US" sz="2400" dirty="0" smtClean="0"/>
              <a:t>Discoverable</a:t>
            </a:r>
          </a:p>
          <a:p>
            <a:pPr lvl="2"/>
            <a:r>
              <a:rPr lang="en-US" sz="2000" dirty="0" smtClean="0"/>
              <a:t>Well-schematized, readable XML </a:t>
            </a:r>
          </a:p>
          <a:p>
            <a:pPr lvl="1"/>
            <a:r>
              <a:rPr lang="en-US" sz="2400" dirty="0" smtClean="0"/>
              <a:t>Portable</a:t>
            </a:r>
          </a:p>
          <a:p>
            <a:pPr lvl="2"/>
            <a:r>
              <a:rPr lang="en-US" sz="2000" dirty="0" smtClean="0"/>
              <a:t>Can be </a:t>
            </a:r>
            <a:r>
              <a:rPr lang="en-US" sz="2000" dirty="0" err="1" smtClean="0"/>
              <a:t>xcopied</a:t>
            </a:r>
            <a:r>
              <a:rPr lang="en-US" sz="2000" dirty="0" smtClean="0"/>
              <a:t> or shared between multiple machines </a:t>
            </a:r>
          </a:p>
          <a:p>
            <a:pPr lvl="1"/>
            <a:r>
              <a:rPr lang="en-US" dirty="0" smtClean="0"/>
              <a:t>Flexible</a:t>
            </a:r>
          </a:p>
          <a:p>
            <a:pPr lvl="2"/>
            <a:r>
              <a:rPr lang="en-US" sz="2000" dirty="0" smtClean="0"/>
              <a:t>Configuration sections or even individual attributes can be locked</a:t>
            </a:r>
          </a:p>
          <a:p>
            <a:pPr lvl="2"/>
            <a:r>
              <a:rPr lang="en-US" sz="2000" dirty="0" smtClean="0"/>
              <a:t>Adding configuration easy – changes picked up immediately</a:t>
            </a:r>
          </a:p>
        </p:txBody>
      </p:sp>
      <p:sp>
        <p:nvSpPr>
          <p:cNvPr id="4" name="Footer Placeholder 3"/>
          <p:cNvSpPr>
            <a:spLocks noGrp="1"/>
          </p:cNvSpPr>
          <p:nvPr>
            <p:ph type="ftr" sz="quarter" idx="4294967295"/>
          </p:nvPr>
        </p:nvSpPr>
        <p:spPr>
          <a:xfrm>
            <a:off x="3124200" y="6446837"/>
            <a:ext cx="2895600" cy="365125"/>
          </a:xfrm>
          <a:prstGeom prst="rect">
            <a:avLst/>
          </a:prstGeom>
        </p:spPr>
        <p:txBody>
          <a:bodyPr/>
          <a:lstStyle/>
          <a:p>
            <a:r>
              <a:rPr lang="en-US" smtClean="0"/>
              <a:t>Microsoft Confidential</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840732"/>
          </a:xfrm>
        </p:spPr>
        <p:txBody>
          <a:bodyPr>
            <a:normAutofit/>
          </a:bodyPr>
          <a:lstStyle/>
          <a:p>
            <a:r>
              <a:rPr lang="en-US" dirty="0" smtClean="0"/>
              <a:t>Configuration</a:t>
            </a:r>
            <a:endParaRPr lang="en-US" dirty="0"/>
          </a:p>
        </p:txBody>
      </p:sp>
      <p:sp>
        <p:nvSpPr>
          <p:cNvPr id="3" name="Content Placeholder 2"/>
          <p:cNvSpPr>
            <a:spLocks noGrp="1"/>
          </p:cNvSpPr>
          <p:nvPr>
            <p:ph idx="1"/>
          </p:nvPr>
        </p:nvSpPr>
        <p:spPr>
          <a:xfrm>
            <a:off x="304800" y="914400"/>
            <a:ext cx="8382000" cy="5314356"/>
          </a:xfrm>
        </p:spPr>
        <p:txBody>
          <a:bodyPr>
            <a:normAutofit fontScale="70000" lnSpcReduction="20000"/>
          </a:bodyPr>
          <a:lstStyle/>
          <a:p>
            <a:pPr>
              <a:buNone/>
            </a:pPr>
            <a:endParaRPr lang="en-US" sz="1400" dirty="0" smtClean="0"/>
          </a:p>
          <a:p>
            <a:pPr marL="622300" indent="-514350">
              <a:buFont typeface="Wingdings" pitchFamily="2" charset="2"/>
              <a:buChar char="Ø"/>
            </a:pPr>
            <a:r>
              <a:rPr lang="en-US" sz="3400" dirty="0" smtClean="0"/>
              <a:t>Readable, extensible, </a:t>
            </a:r>
            <a:r>
              <a:rPr lang="en-US" sz="3400" dirty="0" err="1" smtClean="0"/>
              <a:t>delegateable</a:t>
            </a:r>
            <a:r>
              <a:rPr lang="en-US" sz="3400" dirty="0" smtClean="0"/>
              <a:t>, distributed, centralized </a:t>
            </a:r>
          </a:p>
          <a:p>
            <a:endParaRPr lang="en-US" b="1" dirty="0" smtClean="0"/>
          </a:p>
          <a:p>
            <a:r>
              <a:rPr lang="en-US" b="1" dirty="0" smtClean="0"/>
              <a:t>Readable</a:t>
            </a:r>
          </a:p>
          <a:p>
            <a:pPr lvl="1"/>
            <a:r>
              <a:rPr lang="en-US" b="1" dirty="0" smtClean="0"/>
              <a:t>XML file </a:t>
            </a:r>
          </a:p>
          <a:p>
            <a:r>
              <a:rPr lang="en-US" b="1" dirty="0" smtClean="0"/>
              <a:t>Global configuration file: </a:t>
            </a:r>
            <a:r>
              <a:rPr lang="en-US" b="1" dirty="0" err="1" smtClean="0"/>
              <a:t>ApplicationHost.config</a:t>
            </a:r>
            <a:endParaRPr lang="en-US" b="1" dirty="0" smtClean="0"/>
          </a:p>
          <a:p>
            <a:pPr lvl="1"/>
            <a:r>
              <a:rPr lang="en-US" dirty="0" smtClean="0"/>
              <a:t>Contains all sites, </a:t>
            </a:r>
            <a:r>
              <a:rPr lang="en-US" dirty="0" err="1" smtClean="0"/>
              <a:t>appPools</a:t>
            </a:r>
            <a:r>
              <a:rPr lang="en-US" dirty="0" smtClean="0"/>
              <a:t>, default settings…</a:t>
            </a:r>
          </a:p>
          <a:p>
            <a:pPr lvl="1"/>
            <a:r>
              <a:rPr lang="en-US" dirty="0" smtClean="0"/>
              <a:t>Location determined by </a:t>
            </a:r>
            <a:r>
              <a:rPr lang="en-US" dirty="0" err="1" smtClean="0"/>
              <a:t>redirection.config</a:t>
            </a:r>
            <a:endParaRPr lang="en-US" dirty="0" smtClean="0"/>
          </a:p>
          <a:p>
            <a:pPr lvl="1"/>
            <a:r>
              <a:rPr lang="en-US" b="1" dirty="0" smtClean="0"/>
              <a:t>Allows configuration “locking” to distribute </a:t>
            </a:r>
            <a:r>
              <a:rPr lang="en-US" b="1" dirty="0" err="1" smtClean="0"/>
              <a:t>config</a:t>
            </a:r>
            <a:endParaRPr lang="en-US" b="1" dirty="0" smtClean="0"/>
          </a:p>
          <a:p>
            <a:pPr lvl="1"/>
            <a:r>
              <a:rPr lang="en-US" dirty="0" smtClean="0"/>
              <a:t>Support </a:t>
            </a:r>
            <a:r>
              <a:rPr lang="en-US" dirty="0" err="1" smtClean="0"/>
              <a:t>XCopy</a:t>
            </a:r>
            <a:r>
              <a:rPr lang="en-US" dirty="0" smtClean="0"/>
              <a:t> deployment of web server configuration</a:t>
            </a:r>
            <a:endParaRPr lang="en-US" sz="2500" dirty="0" smtClean="0"/>
          </a:p>
          <a:p>
            <a:r>
              <a:rPr lang="en-US" b="1" dirty="0" smtClean="0"/>
              <a:t>Distributed configuration file: </a:t>
            </a:r>
            <a:r>
              <a:rPr lang="en-US" b="1" dirty="0" err="1" smtClean="0"/>
              <a:t>Web.config</a:t>
            </a:r>
            <a:r>
              <a:rPr lang="en-US" b="1" dirty="0" smtClean="0"/>
              <a:t> </a:t>
            </a:r>
          </a:p>
          <a:p>
            <a:pPr lvl="1"/>
            <a:r>
              <a:rPr lang="en-US" dirty="0" smtClean="0"/>
              <a:t>Lives with content</a:t>
            </a:r>
          </a:p>
          <a:p>
            <a:pPr lvl="1"/>
            <a:r>
              <a:rPr lang="en-US" dirty="0" smtClean="0"/>
              <a:t>Can be local or remote UNC path</a:t>
            </a:r>
          </a:p>
          <a:p>
            <a:pPr lvl="1"/>
            <a:r>
              <a:rPr lang="en-US" dirty="0" smtClean="0"/>
              <a:t>Support </a:t>
            </a:r>
            <a:r>
              <a:rPr lang="en-US" dirty="0" err="1" smtClean="0"/>
              <a:t>XCopy</a:t>
            </a:r>
            <a:r>
              <a:rPr lang="en-US" dirty="0" smtClean="0"/>
              <a:t> deployment of application configuration</a:t>
            </a:r>
          </a:p>
          <a:p>
            <a:r>
              <a:rPr lang="en-US" b="1" dirty="0" err="1" smtClean="0"/>
              <a:t>Metabase</a:t>
            </a:r>
            <a:r>
              <a:rPr lang="en-US" b="1" dirty="0" smtClean="0"/>
              <a:t> available as optional component</a:t>
            </a:r>
          </a:p>
          <a:p>
            <a:pPr lvl="1"/>
            <a:r>
              <a:rPr lang="en-US" dirty="0" smtClean="0"/>
              <a:t>Can provide compatible APIs for existing scripts </a:t>
            </a:r>
          </a:p>
          <a:p>
            <a:pPr lvl="1"/>
            <a:r>
              <a:rPr lang="en-US" dirty="0" smtClean="0"/>
              <a:t>Only writes to </a:t>
            </a:r>
            <a:r>
              <a:rPr lang="en-US" dirty="0" err="1" smtClean="0"/>
              <a:t>applicationHost.config</a:t>
            </a:r>
            <a:endParaRPr lang="en-US" dirty="0" smtClean="0"/>
          </a:p>
          <a:p>
            <a:pPr lvl="1"/>
            <a:r>
              <a:rPr lang="en-US" dirty="0" smtClean="0"/>
              <a:t>Only supports existing IIS6 properties</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IIS7 Shared Configuration</a:t>
            </a:r>
            <a:endParaRPr lang="en-US" dirty="0"/>
          </a:p>
        </p:txBody>
      </p:sp>
      <p:sp>
        <p:nvSpPr>
          <p:cNvPr id="3" name="Content Placeholder 2"/>
          <p:cNvSpPr>
            <a:spLocks noGrp="1"/>
          </p:cNvSpPr>
          <p:nvPr>
            <p:ph idx="1"/>
          </p:nvPr>
        </p:nvSpPr>
        <p:spPr/>
        <p:txBody>
          <a:bodyPr/>
          <a:lstStyle/>
          <a:p>
            <a:r>
              <a:rPr lang="en-US" dirty="0" smtClean="0"/>
              <a:t>Shared Config is great for…</a:t>
            </a:r>
          </a:p>
          <a:p>
            <a:pPr lvl="1"/>
            <a:r>
              <a:rPr lang="en-US" dirty="0" smtClean="0"/>
              <a:t>Simple redirection of configuration to UNC location</a:t>
            </a:r>
          </a:p>
          <a:p>
            <a:pPr lvl="1"/>
            <a:r>
              <a:rPr lang="en-US" dirty="0" smtClean="0"/>
              <a:t>Quickly moving sites, applications, or servers</a:t>
            </a:r>
          </a:p>
          <a:p>
            <a:pPr lvl="1"/>
            <a:r>
              <a:rPr lang="en-US" dirty="0" smtClean="0"/>
              <a:t>Keeping the configuration in sync</a:t>
            </a:r>
          </a:p>
          <a:p>
            <a:pPr lvl="1"/>
            <a:r>
              <a:rPr lang="en-US" dirty="0" smtClean="0"/>
              <a:t>Staging and rolling back server changes</a:t>
            </a:r>
          </a:p>
        </p:txBody>
      </p:sp>
      <p:pic>
        <p:nvPicPr>
          <p:cNvPr id="1027" name="Picture 3"/>
          <p:cNvPicPr>
            <a:picLocks noChangeAspect="1" noChangeArrowheads="1"/>
          </p:cNvPicPr>
          <p:nvPr/>
        </p:nvPicPr>
        <p:blipFill>
          <a:blip r:embed="rId3"/>
          <a:srcRect/>
          <a:stretch>
            <a:fillRect/>
          </a:stretch>
        </p:blipFill>
        <p:spPr bwMode="auto">
          <a:xfrm>
            <a:off x="1371653" y="3776314"/>
            <a:ext cx="5894144" cy="29355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27000"/>
            <a:ext cx="9017000" cy="553998"/>
          </a:xfrm>
        </p:spPr>
        <p:txBody>
          <a:bodyPr/>
          <a:lstStyle/>
          <a:p>
            <a:r>
              <a:rPr lang="en-US" sz="4000" dirty="0" smtClean="0"/>
              <a:t>IIS7 Administration</a:t>
            </a:r>
            <a:endParaRPr lang="en-US" sz="4000" dirty="0">
              <a:solidFill>
                <a:schemeClr val="accent1"/>
              </a:solidFill>
            </a:endParaRPr>
          </a:p>
        </p:txBody>
      </p:sp>
      <p:sp>
        <p:nvSpPr>
          <p:cNvPr id="3" name="Content Placeholder 2"/>
          <p:cNvSpPr>
            <a:spLocks noGrp="1"/>
          </p:cNvSpPr>
          <p:nvPr>
            <p:ph idx="1"/>
          </p:nvPr>
        </p:nvSpPr>
        <p:spPr>
          <a:xfrm>
            <a:off x="161193" y="618392"/>
            <a:ext cx="8756650" cy="5496889"/>
          </a:xfrm>
        </p:spPr>
        <p:txBody>
          <a:bodyPr/>
          <a:lstStyle/>
          <a:p>
            <a:r>
              <a:rPr lang="en-US" sz="2000" dirty="0" smtClean="0"/>
              <a:t>User Interface</a:t>
            </a:r>
          </a:p>
          <a:p>
            <a:pPr lvl="1"/>
            <a:r>
              <a:rPr lang="en-US" sz="1800" dirty="0" smtClean="0">
                <a:effectLst/>
              </a:rPr>
              <a:t>A New, Extensible User Interface</a:t>
            </a:r>
          </a:p>
          <a:p>
            <a:pPr lvl="1"/>
            <a:r>
              <a:rPr lang="en-US" sz="1800" dirty="0" err="1" smtClean="0"/>
              <a:t>Remotable</a:t>
            </a:r>
            <a:r>
              <a:rPr lang="en-US" sz="1800" dirty="0" smtClean="0"/>
              <a:t> via HTTP(S)</a:t>
            </a:r>
          </a:p>
          <a:p>
            <a:pPr lvl="1"/>
            <a:r>
              <a:rPr lang="en-US" sz="1800" dirty="0" err="1" smtClean="0">
                <a:effectLst/>
              </a:rPr>
              <a:t>Delegatable</a:t>
            </a:r>
            <a:endParaRPr lang="en-US" sz="1800" dirty="0" smtClean="0">
              <a:effectLst/>
            </a:endParaRPr>
          </a:p>
          <a:p>
            <a:r>
              <a:rPr lang="en-US" sz="2000" dirty="0" smtClean="0">
                <a:effectLst/>
              </a:rPr>
              <a:t>Command-line</a:t>
            </a:r>
          </a:p>
          <a:p>
            <a:pPr lvl="1"/>
            <a:r>
              <a:rPr lang="en-US" sz="1800" dirty="0" smtClean="0"/>
              <a:t>APPCMD command-line tool </a:t>
            </a:r>
          </a:p>
          <a:p>
            <a:pPr lvl="2"/>
            <a:r>
              <a:rPr lang="en-US" sz="1400" dirty="0" smtClean="0"/>
              <a:t>Single tool to change every IIS setting and more</a:t>
            </a:r>
          </a:p>
          <a:p>
            <a:pPr lvl="2"/>
            <a:r>
              <a:rPr lang="en-US" sz="1400" dirty="0" smtClean="0"/>
              <a:t>Replaces ADSUTIL.VBS</a:t>
            </a:r>
          </a:p>
          <a:p>
            <a:pPr lvl="1"/>
            <a:r>
              <a:rPr lang="en-US" sz="1800" dirty="0" err="1" smtClean="0"/>
              <a:t>PowerShell</a:t>
            </a:r>
            <a:r>
              <a:rPr lang="en-US" sz="1800" dirty="0" smtClean="0"/>
              <a:t> Snap-In and </a:t>
            </a:r>
            <a:r>
              <a:rPr lang="en-US" sz="1800" dirty="0" err="1" smtClean="0"/>
              <a:t>commandlets</a:t>
            </a:r>
            <a:endParaRPr lang="en-US" sz="1800" dirty="0" smtClean="0"/>
          </a:p>
          <a:p>
            <a:r>
              <a:rPr lang="en-US" sz="2000" dirty="0" smtClean="0">
                <a:effectLst/>
              </a:rPr>
              <a:t>Scripted Administration</a:t>
            </a:r>
          </a:p>
          <a:p>
            <a:pPr lvl="1"/>
            <a:r>
              <a:rPr lang="en-US" sz="1800" dirty="0" smtClean="0">
                <a:effectLst/>
              </a:rPr>
              <a:t>WMI Provider</a:t>
            </a:r>
          </a:p>
          <a:p>
            <a:pPr lvl="1"/>
            <a:r>
              <a:rPr lang="en-US" sz="1800" dirty="0" err="1" smtClean="0"/>
              <a:t>PowerShell</a:t>
            </a:r>
            <a:r>
              <a:rPr lang="en-US" sz="1800" dirty="0" smtClean="0"/>
              <a:t> Snap-In and </a:t>
            </a:r>
            <a:r>
              <a:rPr lang="en-US" sz="1800" dirty="0" err="1" smtClean="0"/>
              <a:t>commandlets</a:t>
            </a:r>
            <a:endParaRPr lang="en-US" sz="1800" dirty="0" smtClean="0"/>
          </a:p>
          <a:p>
            <a:r>
              <a:rPr lang="en-US" sz="2000" dirty="0" err="1" smtClean="0"/>
              <a:t>AhAdmin</a:t>
            </a:r>
            <a:r>
              <a:rPr lang="en-US" sz="2000" dirty="0" smtClean="0"/>
              <a:t> </a:t>
            </a:r>
          </a:p>
          <a:p>
            <a:pPr lvl="1"/>
            <a:r>
              <a:rPr lang="en-US" sz="1800" dirty="0" smtClean="0"/>
              <a:t>COM interfaces</a:t>
            </a:r>
          </a:p>
          <a:p>
            <a:pPr lvl="1"/>
            <a:r>
              <a:rPr lang="en-US" sz="1800" dirty="0" smtClean="0"/>
              <a:t>To learn more: </a:t>
            </a:r>
            <a:r>
              <a:rPr lang="en-US" sz="1800" dirty="0" smtClean="0">
                <a:hlinkClick r:id="rId3"/>
              </a:rPr>
              <a:t>http://blogs.iis.net/ksingla/archive/tags/Ahadmin/default.aspx</a:t>
            </a:r>
            <a:endParaRPr lang="en-US" sz="1800" dirty="0" smtClean="0"/>
          </a:p>
          <a:p>
            <a:r>
              <a:rPr lang="en-US" sz="2000" dirty="0" err="1" smtClean="0"/>
              <a:t>Microsoft.Web.Administration</a:t>
            </a:r>
            <a:endParaRPr lang="en-US" sz="2000" dirty="0" smtClean="0"/>
          </a:p>
          <a:p>
            <a:pPr lvl="1"/>
            <a:r>
              <a:rPr lang="en-US" sz="1800" dirty="0" smtClean="0"/>
              <a:t>.NET API</a:t>
            </a:r>
          </a:p>
          <a:p>
            <a:pPr lvl="2"/>
            <a:r>
              <a:rPr lang="en-US" sz="1600" dirty="0" smtClean="0"/>
              <a:t>To learn more: </a:t>
            </a:r>
            <a:br>
              <a:rPr lang="en-US" sz="1600" dirty="0" smtClean="0"/>
            </a:br>
            <a:r>
              <a:rPr lang="en-US" sz="1600" dirty="0" smtClean="0">
                <a:hlinkClick r:id="rId4"/>
              </a:rPr>
              <a:t>http://learn.iis.net/page.aspx/165/how-to-use-microsoftwebadministration/</a:t>
            </a:r>
            <a:endParaRPr lang="en-US" sz="1600" dirty="0" smtClean="0"/>
          </a:p>
          <a:p>
            <a:endParaRPr lang="en-US" sz="2400" dirty="0" smtClean="0">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6" name="Title 5"/>
          <p:cNvSpPr>
            <a:spLocks noGrp="1"/>
          </p:cNvSpPr>
          <p:nvPr>
            <p:ph type="ctrTitle"/>
          </p:nvPr>
        </p:nvSpPr>
        <p:spPr/>
        <p:txBody>
          <a:bodyPr/>
          <a:lstStyle/>
          <a:p>
            <a:r>
              <a:rPr lang="en-US" dirty="0" smtClean="0"/>
              <a:t>Configuration Editor</a:t>
            </a:r>
            <a:br>
              <a:rPr lang="en-US" dirty="0" smtClean="0"/>
            </a:br>
            <a:r>
              <a:rPr lang="en-US" sz="3200" dirty="0" smtClean="0"/>
              <a:t>Programmatic Administration Made Easy</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Class Troubleshooting</a:t>
            </a:r>
            <a:endParaRPr lang="en-US" dirty="0"/>
          </a:p>
        </p:txBody>
      </p:sp>
      <p:sp>
        <p:nvSpPr>
          <p:cNvPr id="3" name="Content Placeholder 2"/>
          <p:cNvSpPr>
            <a:spLocks noGrp="1"/>
          </p:cNvSpPr>
          <p:nvPr>
            <p:ph idx="1"/>
          </p:nvPr>
        </p:nvSpPr>
        <p:spPr/>
        <p:txBody>
          <a:bodyPr/>
          <a:lstStyle/>
          <a:p>
            <a:r>
              <a:rPr lang="en-US" dirty="0" smtClean="0"/>
              <a:t>What’s going on inside IIS? </a:t>
            </a:r>
          </a:p>
          <a:p>
            <a:pPr lvl="1"/>
            <a:r>
              <a:rPr lang="en-US" dirty="0" smtClean="0"/>
              <a:t>Request Tracing</a:t>
            </a:r>
          </a:p>
          <a:p>
            <a:pPr lvl="2"/>
            <a:r>
              <a:rPr lang="en-US" dirty="0" smtClean="0"/>
              <a:t>Generate a detailed request trace based on the rules you specify</a:t>
            </a:r>
          </a:p>
          <a:p>
            <a:pPr lvl="1"/>
            <a:r>
              <a:rPr lang="en-US" dirty="0" smtClean="0"/>
              <a:t>Run-time State and Control</a:t>
            </a:r>
          </a:p>
          <a:p>
            <a:pPr lvl="2"/>
            <a:r>
              <a:rPr lang="en-US" dirty="0" smtClean="0"/>
              <a:t>See what requests are in flight</a:t>
            </a:r>
          </a:p>
          <a:p>
            <a:pPr lvl="1"/>
            <a:r>
              <a:rPr lang="en-US" dirty="0" smtClean="0"/>
              <a:t>Detailed Errors</a:t>
            </a:r>
          </a:p>
          <a:p>
            <a:pPr lvl="2"/>
            <a:r>
              <a:rPr lang="en-US" dirty="0" smtClean="0"/>
              <a:t>More information for a local user</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Troubleshooting Web Server Issues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Hosting Extensions</a:t>
            </a:r>
            <a:endParaRPr lang="en-US" dirty="0"/>
          </a:p>
        </p:txBody>
      </p:sp>
      <p:sp>
        <p:nvSpPr>
          <p:cNvPr id="3" name="Content Placeholder 2"/>
          <p:cNvSpPr>
            <a:spLocks noGrp="1"/>
          </p:cNvSpPr>
          <p:nvPr>
            <p:ph idx="1"/>
          </p:nvPr>
        </p:nvSpPr>
        <p:spPr>
          <a:xfrm>
            <a:off x="407378" y="1316158"/>
            <a:ext cx="8382000" cy="4561205"/>
          </a:xfrm>
        </p:spPr>
        <p:txBody>
          <a:bodyPr/>
          <a:lstStyle/>
          <a:p>
            <a:r>
              <a:rPr lang="en-US" sz="2400" dirty="0" smtClean="0"/>
              <a:t>Web Deployment Tool</a:t>
            </a:r>
          </a:p>
          <a:p>
            <a:pPr lvl="1"/>
            <a:r>
              <a:rPr lang="en-US" sz="2000" dirty="0" smtClean="0"/>
              <a:t>Synchronization of content</a:t>
            </a:r>
          </a:p>
          <a:p>
            <a:pPr lvl="1"/>
            <a:r>
              <a:rPr lang="en-US" sz="2000" dirty="0" smtClean="0"/>
              <a:t>Application packaging</a:t>
            </a:r>
          </a:p>
          <a:p>
            <a:r>
              <a:rPr lang="en-US" sz="2400" dirty="0" smtClean="0"/>
              <a:t>Application Request Router 2.0 </a:t>
            </a:r>
          </a:p>
          <a:p>
            <a:pPr lvl="1"/>
            <a:r>
              <a:rPr lang="en-US" sz="2000" dirty="0" smtClean="0"/>
              <a:t>Fail-over and host-based routing to increase availability of your sites</a:t>
            </a:r>
          </a:p>
          <a:p>
            <a:r>
              <a:rPr lang="en-US" sz="2400" dirty="0" smtClean="0"/>
              <a:t>FTP Server 7 and 7.5</a:t>
            </a:r>
          </a:p>
          <a:p>
            <a:pPr marL="841342" lvl="1" indent="-384954">
              <a:spcBef>
                <a:spcPts val="0"/>
              </a:spcBef>
              <a:spcAft>
                <a:spcPts val="600"/>
              </a:spcAft>
              <a:buSzPct val="100000"/>
              <a:buBlip>
                <a:blip r:embed="rId3"/>
              </a:buBlip>
            </a:pPr>
            <a:r>
              <a:rPr lang="en-US" sz="2000" dirty="0" smtClean="0"/>
              <a:t>Secure FTP Access with FTP over SSL </a:t>
            </a:r>
          </a:p>
          <a:p>
            <a:pPr marL="1299053" lvl="2" indent="-384954">
              <a:spcBef>
                <a:spcPts val="0"/>
              </a:spcBef>
              <a:spcAft>
                <a:spcPts val="600"/>
              </a:spcAft>
              <a:buSzPct val="100000"/>
              <a:buBlip>
                <a:blip r:embed="rId3"/>
              </a:buBlip>
            </a:pPr>
            <a:r>
              <a:rPr lang="en-US" sz="2000" dirty="0" smtClean="0"/>
              <a:t>Host multiple FTP sites – no separate IP address needed </a:t>
            </a:r>
          </a:p>
          <a:p>
            <a:pPr marL="1298542" lvl="2" indent="-384954">
              <a:spcBef>
                <a:spcPts val="0"/>
              </a:spcBef>
              <a:spcAft>
                <a:spcPts val="600"/>
              </a:spcAft>
              <a:buSzPct val="100000"/>
              <a:buBlip>
                <a:blip r:embed="rId3"/>
              </a:buBlip>
            </a:pPr>
            <a:r>
              <a:rPr lang="en-US" sz="2000" dirty="0" smtClean="0"/>
              <a:t>Integrated site management</a:t>
            </a:r>
          </a:p>
          <a:p>
            <a:pPr marL="841853" lvl="1" indent="-384954">
              <a:spcBef>
                <a:spcPts val="0"/>
              </a:spcBef>
              <a:spcAft>
                <a:spcPts val="600"/>
              </a:spcAft>
              <a:buSzPct val="100000"/>
              <a:buBlip>
                <a:blip r:embed="rId3"/>
              </a:buBlip>
            </a:pPr>
            <a:r>
              <a:rPr lang="en-US" sz="2000" dirty="0" smtClean="0"/>
              <a:t>Extensible Authentication and Logging</a:t>
            </a:r>
            <a:r>
              <a:rPr lang="en-US" sz="2000" dirty="0" smtClean="0">
                <a:solidFill>
                  <a:schemeClr val="bg2"/>
                </a:solidFill>
                <a:latin typeface="Segoe Semibold" pitchFamily="34" charset="0"/>
              </a:rPr>
              <a:t> </a:t>
            </a:r>
          </a:p>
          <a:p>
            <a:pPr marL="324328" indent="-384954">
              <a:spcBef>
                <a:spcPts val="0"/>
              </a:spcBef>
              <a:spcAft>
                <a:spcPts val="600"/>
              </a:spcAft>
              <a:buSzPct val="100000"/>
              <a:buBlip>
                <a:blip r:embed="rId3"/>
              </a:buBlip>
            </a:pPr>
            <a:r>
              <a:rPr lang="en-US" sz="2800" dirty="0" smtClean="0"/>
              <a:t>Database Manager</a:t>
            </a:r>
          </a:p>
          <a:p>
            <a:pPr lvl="1"/>
            <a:r>
              <a:rPr lang="en-US" sz="2000" dirty="0" smtClean="0"/>
              <a:t>Lightweight, </a:t>
            </a:r>
            <a:r>
              <a:rPr lang="en-US" sz="2000" dirty="0" err="1" smtClean="0"/>
              <a:t>remoteable</a:t>
            </a:r>
            <a:r>
              <a:rPr lang="en-US" sz="2000" dirty="0" smtClean="0"/>
              <a:t> database management</a:t>
            </a:r>
            <a:endParaRPr lang="en-US" sz="20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04800"/>
            <a:ext cx="9017000" cy="661988"/>
          </a:xfrm>
        </p:spPr>
        <p:txBody>
          <a:bodyPr/>
          <a:lstStyle/>
          <a:p>
            <a:r>
              <a:rPr lang="en-US" dirty="0" smtClean="0"/>
              <a:t>Web Deployment Tool</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pPr lvl="0"/>
            <a:r>
              <a:rPr lang="en-US" sz="3600" dirty="0" smtClean="0"/>
              <a:t>Simplified Web Site and Web Farm Management</a:t>
            </a:r>
          </a:p>
          <a:p>
            <a:pPr lvl="1"/>
            <a:r>
              <a:rPr lang="en-US" dirty="0" smtClean="0"/>
              <a:t> Synchronize servers or sites on IIS 6.0 or IIS 7.0</a:t>
            </a:r>
            <a:endParaRPr lang="en-US" dirty="0"/>
          </a:p>
          <a:p>
            <a:pPr lvl="1"/>
            <a:r>
              <a:rPr lang="en-US" dirty="0" smtClean="0"/>
              <a:t>Differential Sync</a:t>
            </a:r>
          </a:p>
          <a:p>
            <a:pPr lvl="2"/>
            <a:r>
              <a:rPr lang="en-US" dirty="0" smtClean="0"/>
              <a:t>Updates only changed properties and objects</a:t>
            </a:r>
          </a:p>
          <a:p>
            <a:pPr lvl="0"/>
            <a:r>
              <a:rPr lang="en-US" sz="3600" dirty="0" smtClean="0"/>
              <a:t>Site or Server Snapshots</a:t>
            </a:r>
          </a:p>
          <a:p>
            <a:pPr lvl="1"/>
            <a:r>
              <a:rPr lang="en-US" dirty="0" smtClean="0"/>
              <a:t>for later restore, versioning or offline deployment, automation of deployment tasks</a:t>
            </a:r>
          </a:p>
          <a:p>
            <a:pPr lvl="1"/>
            <a:r>
              <a:rPr lang="en-US" dirty="0" smtClean="0"/>
              <a:t>Provider-based</a:t>
            </a:r>
          </a:p>
          <a:p>
            <a:pPr lvl="2"/>
            <a:r>
              <a:rPr lang="en-US" dirty="0" smtClean="0"/>
              <a:t>IIS6 and 7 configuration</a:t>
            </a:r>
          </a:p>
          <a:p>
            <a:pPr lvl="2"/>
            <a:r>
              <a:rPr lang="en-US" dirty="0" smtClean="0"/>
              <a:t>Directory and file content</a:t>
            </a:r>
          </a:p>
          <a:p>
            <a:pPr lvl="2"/>
            <a:r>
              <a:rPr lang="en-US" dirty="0" smtClean="0"/>
              <a:t>SSL certificates</a:t>
            </a:r>
          </a:p>
          <a:p>
            <a:pPr lvl="2"/>
            <a:r>
              <a:rPr lang="en-US" dirty="0" smtClean="0"/>
              <a:t>.NET Assemblies, </a:t>
            </a:r>
          </a:p>
          <a:p>
            <a:pPr lvl="2"/>
            <a:r>
              <a:rPr lang="en-US" dirty="0" smtClean="0"/>
              <a:t>Registry keys and more</a:t>
            </a:r>
          </a:p>
          <a:p>
            <a:r>
              <a:rPr lang="en-US" sz="3600" dirty="0" smtClean="0"/>
              <a:t>IIS6-to-7 Migration</a:t>
            </a:r>
          </a:p>
        </p:txBody>
      </p:sp>
      <p:sp>
        <p:nvSpPr>
          <p:cNvPr id="4"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t>MICROSOFT CONFIDENTIAL</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Deploying to a Live Web Server</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Architecting a Scalable WebHosting Platform with Internet Information Services (IIS)</a:t>
            </a:r>
            <a:endParaRPr lang="en-US" sz="4400" dirty="0"/>
          </a:p>
        </p:txBody>
      </p:sp>
      <p:sp>
        <p:nvSpPr>
          <p:cNvPr id="3" name="Subtitle 2"/>
          <p:cNvSpPr>
            <a:spLocks noGrp="1"/>
          </p:cNvSpPr>
          <p:nvPr>
            <p:ph type="subTitle" idx="1"/>
          </p:nvPr>
        </p:nvSpPr>
        <p:spPr/>
        <p:txBody>
          <a:bodyPr/>
          <a:lstStyle/>
          <a:p>
            <a:r>
              <a:rPr lang="en-US" dirty="0" smtClean="0">
                <a:solidFill>
                  <a:schemeClr val="tx1"/>
                </a:solidFill>
              </a:rPr>
              <a:t>Thomas Deml</a:t>
            </a:r>
          </a:p>
          <a:p>
            <a:r>
              <a:rPr lang="en-US" dirty="0" smtClean="0">
                <a:solidFill>
                  <a:schemeClr val="tx1"/>
                </a:solidFill>
              </a:rPr>
              <a:t>Principal Program Manager</a:t>
            </a:r>
          </a:p>
          <a:p>
            <a:r>
              <a:rPr lang="en-US" dirty="0" smtClean="0">
                <a:solidFill>
                  <a:schemeClr val="tx1"/>
                </a:solidFill>
              </a:rPr>
              <a:t>Microsoft Corp</a:t>
            </a:r>
          </a:p>
          <a:p>
            <a:r>
              <a:rPr lang="en-US" dirty="0" smtClean="0"/>
              <a:t>WIA 302</a:t>
            </a:r>
            <a:endParaRPr lang="en-US"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Request Router 2.0</a:t>
            </a:r>
            <a:endParaRPr lang="en-US" dirty="0"/>
          </a:p>
        </p:txBody>
      </p:sp>
      <p:sp>
        <p:nvSpPr>
          <p:cNvPr id="3" name="Content Placeholder 2"/>
          <p:cNvSpPr>
            <a:spLocks noGrp="1"/>
          </p:cNvSpPr>
          <p:nvPr>
            <p:ph idx="1"/>
          </p:nvPr>
        </p:nvSpPr>
        <p:spPr>
          <a:xfrm>
            <a:off x="381000" y="1324954"/>
            <a:ext cx="8382000" cy="4561205"/>
          </a:xfrm>
        </p:spPr>
        <p:txBody>
          <a:bodyPr/>
          <a:lstStyle/>
          <a:p>
            <a:r>
              <a:rPr lang="en-US" sz="2800" dirty="0" smtClean="0"/>
              <a:t>Proxy based HTTP request routing module</a:t>
            </a:r>
          </a:p>
          <a:p>
            <a:r>
              <a:rPr lang="en-US" sz="2800" dirty="0" smtClean="0"/>
              <a:t>Makes routing decisions on application layer (layer 7)</a:t>
            </a:r>
          </a:p>
          <a:p>
            <a:r>
              <a:rPr lang="en-US" sz="2800" dirty="0" smtClean="0"/>
              <a:t>Provides high availability and scalability for servers</a:t>
            </a:r>
          </a:p>
          <a:p>
            <a:r>
              <a:rPr lang="en-US" sz="2800" dirty="0" smtClean="0"/>
              <a:t>Supports SSL-offloading </a:t>
            </a:r>
          </a:p>
          <a:p>
            <a:r>
              <a:rPr lang="en-US" sz="2800" dirty="0" smtClean="0"/>
              <a:t>Does not support SSL tunneling</a:t>
            </a:r>
          </a:p>
          <a:p>
            <a:r>
              <a:rPr lang="en-US" sz="2800" dirty="0" smtClean="0"/>
              <a:t>Works with other IIS7 modules to provide higher throughput</a:t>
            </a:r>
          </a:p>
          <a:p>
            <a:r>
              <a:rPr lang="en-US" sz="2800" dirty="0" smtClean="0"/>
              <a:t>Can be run on Server Core for a lightweight appliance server</a:t>
            </a:r>
          </a:p>
        </p:txBody>
      </p:sp>
      <p:sp>
        <p:nvSpPr>
          <p:cNvPr id="5" name="Content Placeholder 2"/>
          <p:cNvSpPr txBox="1">
            <a:spLocks/>
          </p:cNvSpPr>
          <p:nvPr/>
        </p:nvSpPr>
        <p:spPr>
          <a:xfrm>
            <a:off x="401516" y="5345966"/>
            <a:ext cx="8382000" cy="861403"/>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800" noProof="0" dirty="0" smtClean="0">
                <a:solidFill>
                  <a:srgbClr val="99CC99"/>
                </a:solidFill>
              </a:rPr>
              <a:t>a</a:t>
            </a:r>
            <a:r>
              <a:rPr kumimoji="0" lang="en-US" sz="2800" b="0" i="0" u="none" strike="noStrike" kern="1200" cap="none" spc="0" normalizeH="0" baseline="0" noProof="0" dirty="0" smtClean="0">
                <a:ln>
                  <a:noFill/>
                </a:ln>
                <a:solidFill>
                  <a:srgbClr val="99CC99"/>
                </a:solidFill>
                <a:effectLst/>
                <a:uLnTx/>
                <a:uFillTx/>
                <a:latin typeface="+mn-lt"/>
                <a:ea typeface="+mn-ea"/>
                <a:cs typeface="+mn-cs"/>
              </a:rPr>
              <a:t>nd…</a:t>
            </a:r>
          </a:p>
          <a:p>
            <a:pPr marL="854057" lvl="1" indent="-396875">
              <a:lnSpc>
                <a:spcPct val="90000"/>
              </a:lnSpc>
              <a:spcBef>
                <a:spcPct val="20000"/>
              </a:spcBef>
            </a:pPr>
            <a:r>
              <a:rPr lang="en-US" sz="3600" dirty="0" smtClean="0">
                <a:solidFill>
                  <a:srgbClr val="99CC99"/>
                </a:solidFill>
              </a:rPr>
              <a:t>ARR is free!</a:t>
            </a:r>
            <a:endParaRPr kumimoji="0" lang="en-US" sz="36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Scale out using ARR</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 Hostname Affinity </a:t>
            </a:r>
            <a:endParaRPr lang="en-US" dirty="0"/>
          </a:p>
        </p:txBody>
      </p:sp>
      <p:sp>
        <p:nvSpPr>
          <p:cNvPr id="5" name="Content Placeholder 2"/>
          <p:cNvSpPr txBox="1">
            <a:spLocks/>
          </p:cNvSpPr>
          <p:nvPr/>
        </p:nvSpPr>
        <p:spPr>
          <a:xfrm>
            <a:off x="307731" y="1169378"/>
            <a:ext cx="8607669" cy="4957102"/>
          </a:xfrm>
          <a:prstGeom prst="rect">
            <a:avLst/>
          </a:prstGeom>
        </p:spPr>
        <p:txBody>
          <a:bodyPr vert="horz" wrap="square" lIns="0" tIns="0" rIns="0" bIns="0" rtlCol="0">
            <a:noAutofit/>
          </a:bodyPr>
          <a:lstStyle/>
          <a:p>
            <a:pPr marL="396875" lvl="0" indent="-396875">
              <a:lnSpc>
                <a:spcPct val="90000"/>
              </a:lnSpc>
              <a:spcBef>
                <a:spcPct val="20000"/>
              </a:spcBef>
              <a:buBlip>
                <a:blip r:embed="rId3"/>
              </a:buBlip>
            </a:pPr>
            <a:r>
              <a:rPr lang="en-US" sz="3200" dirty="0" smtClean="0">
                <a:solidFill>
                  <a:srgbClr val="99CC99"/>
                </a:solidFill>
              </a:rPr>
              <a:t>ARR </a:t>
            </a:r>
            <a:r>
              <a:rPr lang="en-US" sz="3200" dirty="0" err="1" smtClean="0">
                <a:solidFill>
                  <a:srgbClr val="99CC99"/>
                </a:solidFill>
              </a:rPr>
              <a:t>affinitizes</a:t>
            </a:r>
            <a:r>
              <a:rPr lang="en-US" sz="3200" dirty="0" smtClean="0">
                <a:solidFill>
                  <a:srgbClr val="99CC99"/>
                </a:solidFill>
              </a:rPr>
              <a:t> the requests for a site to the same server for the lifespan of the site’s worker process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3200" dirty="0" smtClean="0">
                <a:solidFill>
                  <a:srgbClr val="99CC99"/>
                </a:solidFill>
              </a:rPr>
              <a:t>Prerequisites:</a:t>
            </a:r>
          </a:p>
          <a:p>
            <a:pPr marL="854057" lvl="1" indent="-396875">
              <a:lnSpc>
                <a:spcPct val="90000"/>
              </a:lnSpc>
              <a:spcBef>
                <a:spcPct val="20000"/>
              </a:spcBef>
              <a:buFontTx/>
              <a:buBlip>
                <a:blip r:embed="rId3"/>
              </a:buBlip>
            </a:pPr>
            <a:r>
              <a:rPr lang="en-US" sz="3200" dirty="0" smtClean="0">
                <a:solidFill>
                  <a:srgbClr val="99CC99"/>
                </a:solidFill>
              </a:rPr>
              <a:t>Shared Configuration</a:t>
            </a:r>
          </a:p>
          <a:p>
            <a:pPr marL="854057" lvl="1" indent="-396875">
              <a:lnSpc>
                <a:spcPct val="90000"/>
              </a:lnSpc>
              <a:spcBef>
                <a:spcPct val="20000"/>
              </a:spcBef>
              <a:buFontTx/>
              <a:buBlip>
                <a:blip r:embed="rId3"/>
              </a:buBlip>
            </a:pPr>
            <a:r>
              <a:rPr lang="en-US" sz="3200" dirty="0" smtClean="0">
                <a:solidFill>
                  <a:srgbClr val="99CC99"/>
                </a:solidFill>
              </a:rPr>
              <a:t>Shared Content </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rgbClr val="99CC99"/>
                </a:solidFill>
                <a:effectLst/>
                <a:uLnTx/>
                <a:uFillTx/>
                <a:latin typeface="+mn-lt"/>
                <a:ea typeface="+mn-ea"/>
                <a:cs typeface="+mn-cs"/>
              </a:rPr>
              <a:t>More </a:t>
            </a:r>
            <a:r>
              <a:rPr lang="en-US" sz="3200" dirty="0" smtClean="0">
                <a:solidFill>
                  <a:srgbClr val="99CC99"/>
                </a:solidFill>
              </a:rPr>
              <a:t>Information: </a:t>
            </a:r>
          </a:p>
          <a:p>
            <a:pPr marL="854057" lvl="1" indent="-396875">
              <a:lnSpc>
                <a:spcPct val="90000"/>
              </a:lnSpc>
              <a:spcBef>
                <a:spcPct val="20000"/>
              </a:spcBef>
            </a:pPr>
            <a:r>
              <a:rPr lang="en-US" sz="2800" dirty="0" smtClean="0">
                <a:solidFill>
                  <a:srgbClr val="99CC99"/>
                </a:solidFill>
                <a:hlinkClick r:id="rId4"/>
              </a:rPr>
              <a:t>http://learn.iis.net/page.aspx/490/overview-of-shared-hosting-deployment-using-application-request-routing/</a:t>
            </a:r>
            <a:r>
              <a:rPr lang="en-US" sz="2800" dirty="0" smtClean="0">
                <a:solidFill>
                  <a:srgbClr val="99CC99"/>
                </a:solidFill>
              </a:rPr>
              <a:t> </a:t>
            </a:r>
            <a:endParaRPr kumimoji="0" lang="en-US" sz="28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Hosting</a:t>
            </a:r>
            <a:endParaRPr lang="en-US" dirty="0"/>
          </a:p>
        </p:txBody>
      </p:sp>
      <p:grpSp>
        <p:nvGrpSpPr>
          <p:cNvPr id="3" name="Group 63"/>
          <p:cNvGrpSpPr/>
          <p:nvPr/>
        </p:nvGrpSpPr>
        <p:grpSpPr>
          <a:xfrm>
            <a:off x="492005" y="5301762"/>
            <a:ext cx="976312" cy="801761"/>
            <a:chOff x="1231586" y="3791267"/>
            <a:chExt cx="1715992" cy="1421486"/>
          </a:xfrm>
        </p:grpSpPr>
        <p:pic>
          <p:nvPicPr>
            <p:cNvPr id="19" name="Picture 3" descr="D:\Aeshen\TechNet 2006\12-December\Msft-longhorn-papers\TDM Deck\Windows Illustration Icons\Computer.png"/>
            <p:cNvPicPr>
              <a:picLocks noChangeAspect="1" noChangeArrowheads="1"/>
            </p:cNvPicPr>
            <p:nvPr/>
          </p:nvPicPr>
          <p:blipFill>
            <a:blip r:embed="rId3"/>
            <a:srcRect/>
            <a:stretch>
              <a:fillRect/>
            </a:stretch>
          </p:blipFill>
          <p:spPr bwMode="auto">
            <a:xfrm>
              <a:off x="1813815" y="3791267"/>
              <a:ext cx="1133763" cy="1133763"/>
            </a:xfrm>
            <a:prstGeom prst="rect">
              <a:avLst/>
            </a:prstGeom>
            <a:noFill/>
            <a:effectLst>
              <a:outerShdw blurRad="50800" dist="38100" dir="2700000" algn="tl" rotWithShape="0">
                <a:prstClr val="black">
                  <a:alpha val="40000"/>
                </a:prstClr>
              </a:outerShdw>
            </a:effectLst>
          </p:spPr>
        </p:pic>
        <p:pic>
          <p:nvPicPr>
            <p:cNvPr id="20" name="Picture 3" descr="D:\Aeshen\TechNet 2006\12-December\Msft-longhorn-papers\TDM Deck\Windows Illustration Icons\Female User.png"/>
            <p:cNvPicPr>
              <a:picLocks noChangeAspect="1" noChangeArrowheads="1"/>
            </p:cNvPicPr>
            <p:nvPr/>
          </p:nvPicPr>
          <p:blipFill>
            <a:blip r:embed="rId4"/>
            <a:srcRect/>
            <a:stretch>
              <a:fillRect/>
            </a:stretch>
          </p:blipFill>
          <p:spPr bwMode="auto">
            <a:xfrm>
              <a:off x="1231586" y="3850139"/>
              <a:ext cx="1172787" cy="1214018"/>
            </a:xfrm>
            <a:prstGeom prst="rect">
              <a:avLst/>
            </a:prstGeom>
            <a:noFill/>
            <a:effectLst>
              <a:outerShdw blurRad="50800" dist="38100" dir="2700000" algn="tl" rotWithShape="0">
                <a:prstClr val="black">
                  <a:alpha val="40000"/>
                </a:prstClr>
              </a:outerShdw>
            </a:effectLst>
          </p:spPr>
        </p:pic>
        <p:sp>
          <p:nvSpPr>
            <p:cNvPr id="21" name="TextBox 20"/>
            <p:cNvSpPr txBox="1"/>
            <p:nvPr/>
          </p:nvSpPr>
          <p:spPr>
            <a:xfrm>
              <a:off x="1337052" y="4861887"/>
              <a:ext cx="1592132" cy="350866"/>
            </a:xfrm>
            <a:prstGeom prst="rect">
              <a:avLst/>
            </a:prstGeom>
            <a:noFill/>
          </p:spPr>
          <p:txBody>
            <a:bodyPr wrap="square" rtlCol="0">
              <a:spAutoFit/>
            </a:bodyPr>
            <a:lstStyle/>
            <a:p>
              <a:r>
                <a:rPr lang="en-US" sz="1300" b="1" dirty="0" smtClean="0"/>
                <a:t>User</a:t>
              </a:r>
            </a:p>
          </p:txBody>
        </p:sp>
      </p:grpSp>
      <p:cxnSp>
        <p:nvCxnSpPr>
          <p:cNvPr id="7" name="Straight Arrow Connector 6"/>
          <p:cNvCxnSpPr/>
          <p:nvPr/>
        </p:nvCxnSpPr>
        <p:spPr>
          <a:xfrm flipV="1">
            <a:off x="2517165" y="5232545"/>
            <a:ext cx="1181394" cy="7619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8"/>
          <p:cNvGrpSpPr/>
          <p:nvPr/>
        </p:nvGrpSpPr>
        <p:grpSpPr>
          <a:xfrm>
            <a:off x="6413459" y="3137723"/>
            <a:ext cx="954425" cy="975681"/>
            <a:chOff x="3476828" y="4245554"/>
            <a:chExt cx="954425" cy="975681"/>
          </a:xfrm>
        </p:grpSpPr>
        <p:pic>
          <p:nvPicPr>
            <p:cNvPr id="30"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3476828" y="4245554"/>
              <a:ext cx="712998" cy="975681"/>
            </a:xfrm>
            <a:prstGeom prst="rect">
              <a:avLst/>
            </a:prstGeom>
            <a:noFill/>
            <a:effectLst>
              <a:outerShdw blurRad="50800" dist="38100" dir="2700000" algn="tl" rotWithShape="0">
                <a:prstClr val="black">
                  <a:alpha val="40000"/>
                </a:prstClr>
              </a:outerShdw>
            </a:effectLst>
          </p:spPr>
        </p:pic>
        <p:sp>
          <p:nvSpPr>
            <p:cNvPr id="31" name="Text Box 16"/>
            <p:cNvSpPr txBox="1">
              <a:spLocks noChangeArrowheads="1"/>
            </p:cNvSpPr>
            <p:nvPr/>
          </p:nvSpPr>
          <p:spPr bwMode="auto">
            <a:xfrm rot="612865">
              <a:off x="3623228" y="4309341"/>
              <a:ext cx="808025" cy="261606"/>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DNS</a:t>
              </a:r>
              <a:endParaRPr lang="en-US" sz="1200" dirty="0"/>
            </a:p>
          </p:txBody>
        </p:sp>
        <p:pic>
          <p:nvPicPr>
            <p:cNvPr id="32"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3656694" y="4775041"/>
              <a:ext cx="388471" cy="388471"/>
            </a:xfrm>
            <a:prstGeom prst="rect">
              <a:avLst/>
            </a:prstGeom>
            <a:noFill/>
          </p:spPr>
        </p:pic>
      </p:grpSp>
      <p:grpSp>
        <p:nvGrpSpPr>
          <p:cNvPr id="8" name="Group 57"/>
          <p:cNvGrpSpPr/>
          <p:nvPr/>
        </p:nvGrpSpPr>
        <p:grpSpPr>
          <a:xfrm>
            <a:off x="738554" y="3142103"/>
            <a:ext cx="3631223" cy="1262843"/>
            <a:chOff x="7251742" y="2125942"/>
            <a:chExt cx="1545274" cy="1061034"/>
          </a:xfrm>
        </p:grpSpPr>
        <p:pic>
          <p:nvPicPr>
            <p:cNvPr id="34" name="Rectangle 38935"/>
            <p:cNvPicPr>
              <a:picLocks noChangeAspect="1" noChangeArrowheads="1"/>
            </p:cNvPicPr>
            <p:nvPr/>
          </p:nvPicPr>
          <p:blipFill>
            <a:blip r:embed="rId7"/>
            <a:srcRect/>
            <a:stretch>
              <a:fillRect/>
            </a:stretch>
          </p:blipFill>
          <p:spPr bwMode="auto">
            <a:xfrm>
              <a:off x="7251742" y="2125942"/>
              <a:ext cx="1545274" cy="1061034"/>
            </a:xfrm>
            <a:prstGeom prst="rect">
              <a:avLst/>
            </a:prstGeom>
            <a:noFill/>
            <a:ln w="9525">
              <a:noFill/>
              <a:miter lim="800000"/>
              <a:headEnd/>
              <a:tailEnd/>
            </a:ln>
          </p:spPr>
        </p:pic>
        <p:sp>
          <p:nvSpPr>
            <p:cNvPr id="35" name="TextBox 38936"/>
            <p:cNvSpPr txBox="1">
              <a:spLocks noChangeArrowheads="1"/>
            </p:cNvSpPr>
            <p:nvPr/>
          </p:nvSpPr>
          <p:spPr bwMode="auto">
            <a:xfrm>
              <a:off x="7831819" y="2519556"/>
              <a:ext cx="904196" cy="363023"/>
            </a:xfrm>
            <a:prstGeom prst="rect">
              <a:avLst/>
            </a:prstGeom>
            <a:noFill/>
            <a:ln w="9525">
              <a:noFill/>
              <a:miter lim="800000"/>
              <a:headEnd/>
              <a:tailEnd/>
            </a:ln>
          </p:spPr>
          <p:txBody>
            <a:bodyPr wrap="none">
              <a:spAutoFit/>
            </a:bodyPr>
            <a:lstStyle/>
            <a:p>
              <a:pPr algn="l">
                <a:lnSpc>
                  <a:spcPct val="100000"/>
                </a:lnSpc>
                <a:spcBef>
                  <a:spcPct val="0"/>
                </a:spcBef>
              </a:pPr>
              <a:r>
                <a:rPr lang="en-US" sz="1200" b="1" dirty="0">
                  <a:solidFill>
                    <a:schemeClr val="tx2">
                      <a:lumMod val="50000"/>
                    </a:schemeClr>
                  </a:solidFill>
                </a:rPr>
                <a:t>Internet</a:t>
              </a:r>
            </a:p>
          </p:txBody>
        </p:sp>
      </p:grpSp>
      <p:grpSp>
        <p:nvGrpSpPr>
          <p:cNvPr id="25" name="Group 24"/>
          <p:cNvGrpSpPr/>
          <p:nvPr/>
        </p:nvGrpSpPr>
        <p:grpSpPr>
          <a:xfrm>
            <a:off x="509954" y="1636851"/>
            <a:ext cx="1440664" cy="996028"/>
            <a:chOff x="5319347" y="4371238"/>
            <a:chExt cx="1440664" cy="996028"/>
          </a:xfrm>
        </p:grpSpPr>
        <p:grpSp>
          <p:nvGrpSpPr>
            <p:cNvPr id="5" name="Group 26"/>
            <p:cNvGrpSpPr/>
            <p:nvPr/>
          </p:nvGrpSpPr>
          <p:grpSpPr>
            <a:xfrm>
              <a:off x="5974022" y="4371238"/>
              <a:ext cx="785989" cy="996028"/>
              <a:chOff x="5974022" y="4371238"/>
              <a:chExt cx="785989" cy="996028"/>
            </a:xfrm>
          </p:grpSpPr>
          <p:pic>
            <p:nvPicPr>
              <p:cNvPr id="13"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5974022" y="4391585"/>
                <a:ext cx="712998" cy="975681"/>
              </a:xfrm>
              <a:prstGeom prst="rect">
                <a:avLst/>
              </a:prstGeom>
              <a:noFill/>
              <a:effectLst>
                <a:outerShdw blurRad="50800" dist="38100" dir="2700000" algn="tl" rotWithShape="0">
                  <a:prstClr val="black">
                    <a:alpha val="40000"/>
                  </a:prstClr>
                </a:outerShdw>
              </a:effectLst>
            </p:spPr>
          </p:pic>
          <p:sp>
            <p:nvSpPr>
              <p:cNvPr id="14" name="Text Box 16"/>
              <p:cNvSpPr txBox="1">
                <a:spLocks noChangeArrowheads="1"/>
              </p:cNvSpPr>
              <p:nvPr/>
            </p:nvSpPr>
            <p:spPr bwMode="auto">
              <a:xfrm rot="612865">
                <a:off x="6145258" y="4371238"/>
                <a:ext cx="614753" cy="446272"/>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Web server</a:t>
                </a:r>
                <a:endParaRPr lang="en-US" sz="1200" dirty="0"/>
              </a:p>
            </p:txBody>
          </p:sp>
          <p:pic>
            <p:nvPicPr>
              <p:cNvPr id="26"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6139056" y="4892272"/>
                <a:ext cx="388471" cy="388471"/>
              </a:xfrm>
              <a:prstGeom prst="rect">
                <a:avLst/>
              </a:prstGeom>
              <a:noFill/>
            </p:spPr>
          </p:pic>
        </p:grpSp>
        <p:sp>
          <p:nvSpPr>
            <p:cNvPr id="36" name="Flowchart: Magnetic Disk 35"/>
            <p:cNvSpPr/>
            <p:nvPr/>
          </p:nvSpPr>
          <p:spPr bwMode="auto">
            <a:xfrm>
              <a:off x="5319347" y="4870939"/>
              <a:ext cx="703384" cy="404446"/>
            </a:xfrm>
            <a:prstGeom prst="flowChartMagneticDisk">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effectLst>
                    <a:outerShdw blurRad="38100" dist="38100" dir="2700000" algn="tl">
                      <a:srgbClr val="000000">
                        <a:alpha val="43137"/>
                      </a:srgbClr>
                    </a:outerShdw>
                  </a:effectLst>
                  <a:latin typeface="Calibri" pitchFamily="34" charset="0"/>
                </a:rPr>
                <a:t>Content</a:t>
              </a:r>
            </a:p>
          </p:txBody>
        </p:sp>
        <p:sp>
          <p:nvSpPr>
            <p:cNvPr id="37" name="Flowchart: Magnetic Disk 36"/>
            <p:cNvSpPr/>
            <p:nvPr/>
          </p:nvSpPr>
          <p:spPr bwMode="auto">
            <a:xfrm>
              <a:off x="5336931" y="4431323"/>
              <a:ext cx="685800" cy="395653"/>
            </a:xfrm>
            <a:prstGeom prst="flowChartMagneticDisk">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fontAlgn="base">
                <a:spcBef>
                  <a:spcPct val="0"/>
                </a:spcBef>
                <a:spcAft>
                  <a:spcPct val="0"/>
                </a:spcAft>
              </a:pPr>
              <a:r>
                <a:rPr lang="en-US" sz="1200" dirty="0" err="1" smtClean="0"/>
                <a:t>Config</a:t>
              </a:r>
              <a:endParaRPr lang="en-US" sz="1200" dirty="0" smtClean="0"/>
            </a:p>
          </p:txBody>
        </p:sp>
      </p:grpSp>
      <p:grpSp>
        <p:nvGrpSpPr>
          <p:cNvPr id="27" name="Group 26"/>
          <p:cNvGrpSpPr/>
          <p:nvPr/>
        </p:nvGrpSpPr>
        <p:grpSpPr>
          <a:xfrm>
            <a:off x="2201007" y="1604613"/>
            <a:ext cx="1440664" cy="996028"/>
            <a:chOff x="5319347" y="4371238"/>
            <a:chExt cx="1440664" cy="996028"/>
          </a:xfrm>
        </p:grpSpPr>
        <p:grpSp>
          <p:nvGrpSpPr>
            <p:cNvPr id="28" name="Group 26"/>
            <p:cNvGrpSpPr/>
            <p:nvPr/>
          </p:nvGrpSpPr>
          <p:grpSpPr>
            <a:xfrm>
              <a:off x="5974022" y="4371238"/>
              <a:ext cx="785989" cy="996028"/>
              <a:chOff x="5974022" y="4371238"/>
              <a:chExt cx="785989" cy="996028"/>
            </a:xfrm>
          </p:grpSpPr>
          <p:pic>
            <p:nvPicPr>
              <p:cNvPr id="38"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5974022" y="4391585"/>
                <a:ext cx="712998" cy="975681"/>
              </a:xfrm>
              <a:prstGeom prst="rect">
                <a:avLst/>
              </a:prstGeom>
              <a:noFill/>
              <a:effectLst>
                <a:outerShdw blurRad="50800" dist="38100" dir="2700000" algn="tl" rotWithShape="0">
                  <a:prstClr val="black">
                    <a:alpha val="40000"/>
                  </a:prstClr>
                </a:outerShdw>
              </a:effectLst>
            </p:spPr>
          </p:pic>
          <p:sp>
            <p:nvSpPr>
              <p:cNvPr id="39" name="Text Box 16"/>
              <p:cNvSpPr txBox="1">
                <a:spLocks noChangeArrowheads="1"/>
              </p:cNvSpPr>
              <p:nvPr/>
            </p:nvSpPr>
            <p:spPr bwMode="auto">
              <a:xfrm rot="612865">
                <a:off x="6145258" y="4371238"/>
                <a:ext cx="614753" cy="446272"/>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Web server</a:t>
                </a:r>
                <a:endParaRPr lang="en-US" sz="1200" dirty="0"/>
              </a:p>
            </p:txBody>
          </p:sp>
          <p:pic>
            <p:nvPicPr>
              <p:cNvPr id="40"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6139056" y="4892272"/>
                <a:ext cx="388471" cy="388471"/>
              </a:xfrm>
              <a:prstGeom prst="rect">
                <a:avLst/>
              </a:prstGeom>
              <a:noFill/>
            </p:spPr>
          </p:pic>
        </p:grpSp>
        <p:sp>
          <p:nvSpPr>
            <p:cNvPr id="29" name="Flowchart: Magnetic Disk 28"/>
            <p:cNvSpPr/>
            <p:nvPr/>
          </p:nvSpPr>
          <p:spPr bwMode="auto">
            <a:xfrm>
              <a:off x="5319347" y="4870939"/>
              <a:ext cx="703384" cy="404446"/>
            </a:xfrm>
            <a:prstGeom prst="flowChartMagneticDisk">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effectLst>
                    <a:outerShdw blurRad="38100" dist="38100" dir="2700000" algn="tl">
                      <a:srgbClr val="000000">
                        <a:alpha val="43137"/>
                      </a:srgbClr>
                    </a:outerShdw>
                  </a:effectLst>
                  <a:latin typeface="Calibri" pitchFamily="34" charset="0"/>
                </a:rPr>
                <a:t>Content</a:t>
              </a:r>
            </a:p>
          </p:txBody>
        </p:sp>
        <p:sp>
          <p:nvSpPr>
            <p:cNvPr id="33" name="Flowchart: Magnetic Disk 32"/>
            <p:cNvSpPr/>
            <p:nvPr/>
          </p:nvSpPr>
          <p:spPr bwMode="auto">
            <a:xfrm>
              <a:off x="5336931" y="4431323"/>
              <a:ext cx="685800" cy="395653"/>
            </a:xfrm>
            <a:prstGeom prst="flowChartMagneticDisk">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fontAlgn="base">
                <a:spcBef>
                  <a:spcPct val="0"/>
                </a:spcBef>
                <a:spcAft>
                  <a:spcPct val="0"/>
                </a:spcAft>
              </a:pPr>
              <a:r>
                <a:rPr lang="en-US" sz="1200" dirty="0" err="1" smtClean="0"/>
                <a:t>Config</a:t>
              </a:r>
              <a:endParaRPr lang="en-US" sz="1200" dirty="0" smtClean="0"/>
            </a:p>
          </p:txBody>
        </p:sp>
      </p:grpSp>
      <p:grpSp>
        <p:nvGrpSpPr>
          <p:cNvPr id="41" name="Group 40"/>
          <p:cNvGrpSpPr/>
          <p:nvPr/>
        </p:nvGrpSpPr>
        <p:grpSpPr>
          <a:xfrm>
            <a:off x="3810000" y="1587028"/>
            <a:ext cx="1440664" cy="996028"/>
            <a:chOff x="5319347" y="4371238"/>
            <a:chExt cx="1440664" cy="996028"/>
          </a:xfrm>
        </p:grpSpPr>
        <p:grpSp>
          <p:nvGrpSpPr>
            <p:cNvPr id="42" name="Group 26"/>
            <p:cNvGrpSpPr/>
            <p:nvPr/>
          </p:nvGrpSpPr>
          <p:grpSpPr>
            <a:xfrm>
              <a:off x="5974022" y="4371238"/>
              <a:ext cx="785989" cy="996028"/>
              <a:chOff x="5974022" y="4371238"/>
              <a:chExt cx="785989" cy="996028"/>
            </a:xfrm>
          </p:grpSpPr>
          <p:pic>
            <p:nvPicPr>
              <p:cNvPr id="45"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5974022" y="4391585"/>
                <a:ext cx="712998" cy="975681"/>
              </a:xfrm>
              <a:prstGeom prst="rect">
                <a:avLst/>
              </a:prstGeom>
              <a:noFill/>
              <a:effectLst>
                <a:outerShdw blurRad="50800" dist="38100" dir="2700000" algn="tl" rotWithShape="0">
                  <a:prstClr val="black">
                    <a:alpha val="40000"/>
                  </a:prstClr>
                </a:outerShdw>
              </a:effectLst>
            </p:spPr>
          </p:pic>
          <p:sp>
            <p:nvSpPr>
              <p:cNvPr id="46" name="Text Box 16"/>
              <p:cNvSpPr txBox="1">
                <a:spLocks noChangeArrowheads="1"/>
              </p:cNvSpPr>
              <p:nvPr/>
            </p:nvSpPr>
            <p:spPr bwMode="auto">
              <a:xfrm rot="612865">
                <a:off x="6145258" y="4371238"/>
                <a:ext cx="614753" cy="446272"/>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Web server</a:t>
                </a:r>
                <a:endParaRPr lang="en-US" sz="1200" dirty="0"/>
              </a:p>
            </p:txBody>
          </p:sp>
          <p:pic>
            <p:nvPicPr>
              <p:cNvPr id="47"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6139056" y="4892272"/>
                <a:ext cx="388471" cy="388471"/>
              </a:xfrm>
              <a:prstGeom prst="rect">
                <a:avLst/>
              </a:prstGeom>
              <a:noFill/>
            </p:spPr>
          </p:pic>
        </p:grpSp>
        <p:sp>
          <p:nvSpPr>
            <p:cNvPr id="43" name="Flowchart: Magnetic Disk 42"/>
            <p:cNvSpPr/>
            <p:nvPr/>
          </p:nvSpPr>
          <p:spPr bwMode="auto">
            <a:xfrm>
              <a:off x="5319347" y="4870939"/>
              <a:ext cx="703384" cy="404446"/>
            </a:xfrm>
            <a:prstGeom prst="flowChartMagneticDisk">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effectLst>
                    <a:outerShdw blurRad="38100" dist="38100" dir="2700000" algn="tl">
                      <a:srgbClr val="000000">
                        <a:alpha val="43137"/>
                      </a:srgbClr>
                    </a:outerShdw>
                  </a:effectLst>
                  <a:latin typeface="Calibri" pitchFamily="34" charset="0"/>
                </a:rPr>
                <a:t>Content</a:t>
              </a:r>
            </a:p>
          </p:txBody>
        </p:sp>
        <p:sp>
          <p:nvSpPr>
            <p:cNvPr id="44" name="Flowchart: Magnetic Disk 43"/>
            <p:cNvSpPr/>
            <p:nvPr/>
          </p:nvSpPr>
          <p:spPr bwMode="auto">
            <a:xfrm>
              <a:off x="5336931" y="4431323"/>
              <a:ext cx="685800" cy="395653"/>
            </a:xfrm>
            <a:prstGeom prst="flowChartMagneticDisk">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fontAlgn="base">
                <a:spcBef>
                  <a:spcPct val="0"/>
                </a:spcBef>
                <a:spcAft>
                  <a:spcPct val="0"/>
                </a:spcAft>
              </a:pPr>
              <a:r>
                <a:rPr lang="en-US" sz="1200" dirty="0" err="1" smtClean="0"/>
                <a:t>Config</a:t>
              </a:r>
              <a:endParaRPr lang="en-US" sz="1200" dirty="0" smtClean="0"/>
            </a:p>
          </p:txBody>
        </p:sp>
      </p:grpSp>
      <p:sp>
        <p:nvSpPr>
          <p:cNvPr id="49" name="TextBox 48"/>
          <p:cNvSpPr txBox="1"/>
          <p:nvPr/>
        </p:nvSpPr>
        <p:spPr>
          <a:xfrm>
            <a:off x="237395" y="984741"/>
            <a:ext cx="1521069" cy="769441"/>
          </a:xfrm>
          <a:prstGeom prst="rect">
            <a:avLst/>
          </a:prstGeom>
          <a:noFill/>
        </p:spPr>
        <p:txBody>
          <a:bodyPr wrap="square" rtlCol="0">
            <a:spAutoFit/>
          </a:bodyPr>
          <a:lstStyle/>
          <a:p>
            <a:r>
              <a:rPr lang="en-US" sz="1100" b="1" dirty="0" smtClean="0"/>
              <a:t>10.10.10.10:</a:t>
            </a:r>
          </a:p>
          <a:p>
            <a:r>
              <a:rPr lang="en-US" sz="1100" dirty="0" smtClean="0"/>
              <a:t>www.site1.com</a:t>
            </a:r>
          </a:p>
          <a:p>
            <a:r>
              <a:rPr lang="en-US" sz="1100" dirty="0" smtClean="0"/>
              <a:t>…</a:t>
            </a:r>
          </a:p>
          <a:p>
            <a:r>
              <a:rPr lang="en-US" sz="1100" dirty="0" smtClean="0"/>
              <a:t>www.site10.com</a:t>
            </a:r>
            <a:endParaRPr lang="en-US" sz="1100" dirty="0"/>
          </a:p>
        </p:txBody>
      </p:sp>
      <p:sp>
        <p:nvSpPr>
          <p:cNvPr id="50" name="TextBox 49"/>
          <p:cNvSpPr txBox="1"/>
          <p:nvPr/>
        </p:nvSpPr>
        <p:spPr>
          <a:xfrm>
            <a:off x="2236178" y="926125"/>
            <a:ext cx="1521069" cy="769441"/>
          </a:xfrm>
          <a:prstGeom prst="rect">
            <a:avLst/>
          </a:prstGeom>
          <a:noFill/>
        </p:spPr>
        <p:txBody>
          <a:bodyPr wrap="square" rtlCol="0">
            <a:spAutoFit/>
          </a:bodyPr>
          <a:lstStyle/>
          <a:p>
            <a:r>
              <a:rPr lang="en-US" sz="1100" b="1" dirty="0" smtClean="0"/>
              <a:t>10.10.10.11</a:t>
            </a:r>
          </a:p>
          <a:p>
            <a:r>
              <a:rPr lang="en-US" sz="1100" dirty="0" smtClean="0"/>
              <a:t>www.site11.com</a:t>
            </a:r>
          </a:p>
          <a:p>
            <a:r>
              <a:rPr lang="en-US" sz="1100" dirty="0" smtClean="0"/>
              <a:t>…</a:t>
            </a:r>
          </a:p>
          <a:p>
            <a:r>
              <a:rPr lang="en-US" sz="1100" dirty="0" smtClean="0"/>
              <a:t>www.site20.com</a:t>
            </a:r>
            <a:endParaRPr lang="en-US" sz="1100" dirty="0"/>
          </a:p>
        </p:txBody>
      </p:sp>
      <p:sp>
        <p:nvSpPr>
          <p:cNvPr id="51" name="TextBox 50"/>
          <p:cNvSpPr txBox="1"/>
          <p:nvPr/>
        </p:nvSpPr>
        <p:spPr>
          <a:xfrm>
            <a:off x="3915508" y="899748"/>
            <a:ext cx="1521069" cy="769441"/>
          </a:xfrm>
          <a:prstGeom prst="rect">
            <a:avLst/>
          </a:prstGeom>
          <a:noFill/>
        </p:spPr>
        <p:txBody>
          <a:bodyPr wrap="square" rtlCol="0">
            <a:spAutoFit/>
          </a:bodyPr>
          <a:lstStyle/>
          <a:p>
            <a:r>
              <a:rPr lang="en-US" sz="1100" b="1" dirty="0" smtClean="0"/>
              <a:t>10.10.10.12</a:t>
            </a:r>
          </a:p>
          <a:p>
            <a:r>
              <a:rPr lang="en-US" sz="1100" dirty="0" smtClean="0"/>
              <a:t>www.site21.com</a:t>
            </a:r>
          </a:p>
          <a:p>
            <a:r>
              <a:rPr lang="en-US" sz="1100" dirty="0" smtClean="0"/>
              <a:t>…</a:t>
            </a:r>
          </a:p>
          <a:p>
            <a:r>
              <a:rPr lang="en-US" sz="1100" dirty="0" smtClean="0"/>
              <a:t>www.site30.com</a:t>
            </a:r>
            <a:endParaRPr lang="en-US" sz="1100" dirty="0"/>
          </a:p>
        </p:txBody>
      </p:sp>
      <p:sp>
        <p:nvSpPr>
          <p:cNvPr id="55" name="Right Arrow 54"/>
          <p:cNvSpPr/>
          <p:nvPr/>
        </p:nvSpPr>
        <p:spPr bwMode="auto">
          <a:xfrm rot="20150182">
            <a:off x="1241661" y="4372551"/>
            <a:ext cx="538885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www.site1.com</a:t>
            </a:r>
          </a:p>
        </p:txBody>
      </p:sp>
      <p:sp>
        <p:nvSpPr>
          <p:cNvPr id="59" name="Left Arrow 58"/>
          <p:cNvSpPr/>
          <p:nvPr/>
        </p:nvSpPr>
        <p:spPr bwMode="auto">
          <a:xfrm rot="20161312">
            <a:off x="1212741" y="4696735"/>
            <a:ext cx="5420833" cy="25138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10.10.10.10</a:t>
            </a:r>
          </a:p>
        </p:txBody>
      </p:sp>
      <p:sp>
        <p:nvSpPr>
          <p:cNvPr id="60" name="Right Arrow 59"/>
          <p:cNvSpPr/>
          <p:nvPr/>
        </p:nvSpPr>
        <p:spPr bwMode="auto">
          <a:xfrm rot="16200000">
            <a:off x="-232445" y="3892999"/>
            <a:ext cx="290587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1" name="Right Arrow 60"/>
          <p:cNvSpPr/>
          <p:nvPr/>
        </p:nvSpPr>
        <p:spPr bwMode="auto">
          <a:xfrm rot="20150182">
            <a:off x="1312584" y="4407262"/>
            <a:ext cx="538885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www.site2.com</a:t>
            </a:r>
          </a:p>
        </p:txBody>
      </p:sp>
      <p:sp>
        <p:nvSpPr>
          <p:cNvPr id="62" name="Left Arrow 61"/>
          <p:cNvSpPr/>
          <p:nvPr/>
        </p:nvSpPr>
        <p:spPr bwMode="auto">
          <a:xfrm rot="20161312">
            <a:off x="1365141" y="4642743"/>
            <a:ext cx="5420833" cy="25138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10.10.10.10</a:t>
            </a:r>
          </a:p>
        </p:txBody>
      </p:sp>
      <p:sp>
        <p:nvSpPr>
          <p:cNvPr id="63" name="Right Arrow 62"/>
          <p:cNvSpPr/>
          <p:nvPr/>
        </p:nvSpPr>
        <p:spPr bwMode="auto">
          <a:xfrm rot="16200000">
            <a:off x="-159172" y="3900543"/>
            <a:ext cx="290587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Right Arrow 63"/>
          <p:cNvSpPr/>
          <p:nvPr/>
        </p:nvSpPr>
        <p:spPr bwMode="auto">
          <a:xfrm rot="20150182">
            <a:off x="1315520" y="4436574"/>
            <a:ext cx="538885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www.site3.com</a:t>
            </a:r>
          </a:p>
        </p:txBody>
      </p:sp>
      <p:sp>
        <p:nvSpPr>
          <p:cNvPr id="66" name="Left Arrow 65"/>
          <p:cNvSpPr/>
          <p:nvPr/>
        </p:nvSpPr>
        <p:spPr bwMode="auto">
          <a:xfrm rot="20161312">
            <a:off x="1359285" y="4645679"/>
            <a:ext cx="5420833" cy="25138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10.10.10.11</a:t>
            </a:r>
          </a:p>
        </p:txBody>
      </p:sp>
      <p:sp>
        <p:nvSpPr>
          <p:cNvPr id="67" name="Right Arrow 66"/>
          <p:cNvSpPr/>
          <p:nvPr/>
        </p:nvSpPr>
        <p:spPr bwMode="auto">
          <a:xfrm rot="18051075">
            <a:off x="535317" y="3819864"/>
            <a:ext cx="3305087"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60"/>
                                        </p:tgtEl>
                                      </p:cBhvr>
                                    </p:animEffect>
                                    <p:set>
                                      <p:cBhvr>
                                        <p:cTn id="28" dur="1" fill="hold">
                                          <p:stCondLst>
                                            <p:cond delay="499"/>
                                          </p:stCondLst>
                                        </p:cTn>
                                        <p:tgtEl>
                                          <p:spTgt spid="6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linds(horizontal)">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blinds(horizontal)">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61"/>
                                        </p:tgtEl>
                                      </p:cBhvr>
                                    </p:animEffect>
                                    <p:set>
                                      <p:cBhvr>
                                        <p:cTn id="48" dur="1" fill="hold">
                                          <p:stCondLst>
                                            <p:cond delay="499"/>
                                          </p:stCondLst>
                                        </p:cTn>
                                        <p:tgtEl>
                                          <p:spTgt spid="6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63"/>
                                        </p:tgtEl>
                                      </p:cBhvr>
                                    </p:animEffect>
                                    <p:set>
                                      <p:cBhvr>
                                        <p:cTn id="51" dur="1" fill="hold">
                                          <p:stCondLst>
                                            <p:cond delay="499"/>
                                          </p:stCondLst>
                                        </p:cTn>
                                        <p:tgtEl>
                                          <p:spTgt spid="63"/>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62"/>
                                        </p:tgtEl>
                                      </p:cBhvr>
                                    </p:animEffect>
                                    <p:set>
                                      <p:cBhvr>
                                        <p:cTn id="54" dur="1" fill="hold">
                                          <p:stCondLst>
                                            <p:cond delay="499"/>
                                          </p:stCondLst>
                                        </p:cTn>
                                        <p:tgtEl>
                                          <p:spTgt spid="6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blinds(horizontal)">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blinds(horizontal)">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blinds(horizontal)">
                                      <p:cBhvr>
                                        <p:cTn id="6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6"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Hostname Affinity</a:t>
            </a:r>
            <a:endParaRPr lang="en-US" dirty="0"/>
          </a:p>
        </p:txBody>
      </p:sp>
      <p:sp>
        <p:nvSpPr>
          <p:cNvPr id="3" name="Content Placeholder 2"/>
          <p:cNvSpPr>
            <a:spLocks noGrp="1"/>
          </p:cNvSpPr>
          <p:nvPr>
            <p:ph idx="1"/>
          </p:nvPr>
        </p:nvSpPr>
        <p:spPr/>
        <p:txBody>
          <a:bodyPr/>
          <a:lstStyle/>
          <a:p>
            <a:r>
              <a:rPr lang="en-US" dirty="0" smtClean="0"/>
              <a:t>No redundancy among sites</a:t>
            </a:r>
          </a:p>
          <a:p>
            <a:r>
              <a:rPr lang="en-US" dirty="0" smtClean="0"/>
              <a:t>Underutilization</a:t>
            </a:r>
          </a:p>
          <a:p>
            <a:pPr lvl="1"/>
            <a:r>
              <a:rPr lang="en-US" dirty="0" smtClean="0"/>
              <a:t>Administrator has to manually load balance the traffic by limiting the number of sites per server</a:t>
            </a:r>
          </a:p>
          <a:p>
            <a:pPr lvl="1"/>
            <a:r>
              <a:rPr lang="en-US" dirty="0" smtClean="0"/>
              <a:t>Server resources may not be utilized evenly across servers</a:t>
            </a:r>
          </a:p>
          <a:p>
            <a:r>
              <a:rPr lang="en-US" dirty="0" smtClean="0"/>
              <a:t>The administrator has to manage multiple configuration files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with ARR Hostname Affinity</a:t>
            </a:r>
            <a:endParaRPr lang="en-US" dirty="0"/>
          </a:p>
        </p:txBody>
      </p:sp>
      <p:grpSp>
        <p:nvGrpSpPr>
          <p:cNvPr id="3" name="Group 63"/>
          <p:cNvGrpSpPr/>
          <p:nvPr/>
        </p:nvGrpSpPr>
        <p:grpSpPr>
          <a:xfrm>
            <a:off x="492005" y="5301762"/>
            <a:ext cx="976312" cy="801761"/>
            <a:chOff x="1231586" y="3791267"/>
            <a:chExt cx="1715992" cy="1421486"/>
          </a:xfrm>
        </p:grpSpPr>
        <p:pic>
          <p:nvPicPr>
            <p:cNvPr id="19" name="Picture 3" descr="D:\Aeshen\TechNet 2006\12-December\Msft-longhorn-papers\TDM Deck\Windows Illustration Icons\Computer.png"/>
            <p:cNvPicPr>
              <a:picLocks noChangeAspect="1" noChangeArrowheads="1"/>
            </p:cNvPicPr>
            <p:nvPr/>
          </p:nvPicPr>
          <p:blipFill>
            <a:blip r:embed="rId3"/>
            <a:srcRect/>
            <a:stretch>
              <a:fillRect/>
            </a:stretch>
          </p:blipFill>
          <p:spPr bwMode="auto">
            <a:xfrm>
              <a:off x="1813815" y="3791267"/>
              <a:ext cx="1133763" cy="1133763"/>
            </a:xfrm>
            <a:prstGeom prst="rect">
              <a:avLst/>
            </a:prstGeom>
            <a:noFill/>
            <a:effectLst>
              <a:outerShdw blurRad="50800" dist="38100" dir="2700000" algn="tl" rotWithShape="0">
                <a:prstClr val="black">
                  <a:alpha val="40000"/>
                </a:prstClr>
              </a:outerShdw>
            </a:effectLst>
          </p:spPr>
        </p:pic>
        <p:pic>
          <p:nvPicPr>
            <p:cNvPr id="20" name="Picture 3" descr="D:\Aeshen\TechNet 2006\12-December\Msft-longhorn-papers\TDM Deck\Windows Illustration Icons\Female User.png"/>
            <p:cNvPicPr>
              <a:picLocks noChangeAspect="1" noChangeArrowheads="1"/>
            </p:cNvPicPr>
            <p:nvPr/>
          </p:nvPicPr>
          <p:blipFill>
            <a:blip r:embed="rId4"/>
            <a:srcRect/>
            <a:stretch>
              <a:fillRect/>
            </a:stretch>
          </p:blipFill>
          <p:spPr bwMode="auto">
            <a:xfrm>
              <a:off x="1231586" y="3850139"/>
              <a:ext cx="1172787" cy="1214018"/>
            </a:xfrm>
            <a:prstGeom prst="rect">
              <a:avLst/>
            </a:prstGeom>
            <a:noFill/>
            <a:effectLst>
              <a:outerShdw blurRad="50800" dist="38100" dir="2700000" algn="tl" rotWithShape="0">
                <a:prstClr val="black">
                  <a:alpha val="40000"/>
                </a:prstClr>
              </a:outerShdw>
            </a:effectLst>
          </p:spPr>
        </p:pic>
        <p:sp>
          <p:nvSpPr>
            <p:cNvPr id="21" name="TextBox 20"/>
            <p:cNvSpPr txBox="1"/>
            <p:nvPr/>
          </p:nvSpPr>
          <p:spPr>
            <a:xfrm>
              <a:off x="1337052" y="4861887"/>
              <a:ext cx="1592132" cy="350866"/>
            </a:xfrm>
            <a:prstGeom prst="rect">
              <a:avLst/>
            </a:prstGeom>
            <a:noFill/>
          </p:spPr>
          <p:txBody>
            <a:bodyPr wrap="square" rtlCol="0">
              <a:spAutoFit/>
            </a:bodyPr>
            <a:lstStyle/>
            <a:p>
              <a:r>
                <a:rPr lang="en-US" sz="1300" b="1" dirty="0" smtClean="0"/>
                <a:t>User</a:t>
              </a:r>
            </a:p>
          </p:txBody>
        </p:sp>
      </p:grpSp>
      <p:cxnSp>
        <p:nvCxnSpPr>
          <p:cNvPr id="7" name="Straight Arrow Connector 6"/>
          <p:cNvCxnSpPr/>
          <p:nvPr/>
        </p:nvCxnSpPr>
        <p:spPr>
          <a:xfrm flipV="1">
            <a:off x="2517165" y="5232545"/>
            <a:ext cx="1181394" cy="7619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8"/>
          <p:cNvGrpSpPr/>
          <p:nvPr/>
        </p:nvGrpSpPr>
        <p:grpSpPr>
          <a:xfrm>
            <a:off x="6413459" y="3137723"/>
            <a:ext cx="954425" cy="975681"/>
            <a:chOff x="3476828" y="4245554"/>
            <a:chExt cx="954425" cy="975681"/>
          </a:xfrm>
        </p:grpSpPr>
        <p:pic>
          <p:nvPicPr>
            <p:cNvPr id="30"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3476828" y="4245554"/>
              <a:ext cx="712998" cy="975681"/>
            </a:xfrm>
            <a:prstGeom prst="rect">
              <a:avLst/>
            </a:prstGeom>
            <a:noFill/>
            <a:effectLst>
              <a:outerShdw blurRad="50800" dist="38100" dir="2700000" algn="tl" rotWithShape="0">
                <a:prstClr val="black">
                  <a:alpha val="40000"/>
                </a:prstClr>
              </a:outerShdw>
            </a:effectLst>
          </p:spPr>
        </p:pic>
        <p:sp>
          <p:nvSpPr>
            <p:cNvPr id="31" name="Text Box 16"/>
            <p:cNvSpPr txBox="1">
              <a:spLocks noChangeArrowheads="1"/>
            </p:cNvSpPr>
            <p:nvPr/>
          </p:nvSpPr>
          <p:spPr bwMode="auto">
            <a:xfrm rot="612865">
              <a:off x="3623228" y="4309341"/>
              <a:ext cx="808025" cy="261606"/>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DNS</a:t>
              </a:r>
              <a:endParaRPr lang="en-US" sz="1200" dirty="0"/>
            </a:p>
          </p:txBody>
        </p:sp>
        <p:pic>
          <p:nvPicPr>
            <p:cNvPr id="32"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3656694" y="4775041"/>
              <a:ext cx="388471" cy="388471"/>
            </a:xfrm>
            <a:prstGeom prst="rect">
              <a:avLst/>
            </a:prstGeom>
            <a:noFill/>
          </p:spPr>
        </p:pic>
      </p:grpSp>
      <p:grpSp>
        <p:nvGrpSpPr>
          <p:cNvPr id="5" name="Group 57"/>
          <p:cNvGrpSpPr/>
          <p:nvPr/>
        </p:nvGrpSpPr>
        <p:grpSpPr>
          <a:xfrm>
            <a:off x="738554" y="4188351"/>
            <a:ext cx="3631223" cy="1262843"/>
            <a:chOff x="7251742" y="2125942"/>
            <a:chExt cx="1545274" cy="1061034"/>
          </a:xfrm>
        </p:grpSpPr>
        <p:pic>
          <p:nvPicPr>
            <p:cNvPr id="34" name="Rectangle 38935"/>
            <p:cNvPicPr>
              <a:picLocks noChangeAspect="1" noChangeArrowheads="1"/>
            </p:cNvPicPr>
            <p:nvPr/>
          </p:nvPicPr>
          <p:blipFill>
            <a:blip r:embed="rId7"/>
            <a:srcRect/>
            <a:stretch>
              <a:fillRect/>
            </a:stretch>
          </p:blipFill>
          <p:spPr bwMode="auto">
            <a:xfrm>
              <a:off x="7251742" y="2125942"/>
              <a:ext cx="1545274" cy="1061034"/>
            </a:xfrm>
            <a:prstGeom prst="rect">
              <a:avLst/>
            </a:prstGeom>
            <a:noFill/>
            <a:ln w="9525">
              <a:noFill/>
              <a:miter lim="800000"/>
              <a:headEnd/>
              <a:tailEnd/>
            </a:ln>
          </p:spPr>
        </p:pic>
        <p:sp>
          <p:nvSpPr>
            <p:cNvPr id="35" name="TextBox 38936"/>
            <p:cNvSpPr txBox="1">
              <a:spLocks noChangeArrowheads="1"/>
            </p:cNvSpPr>
            <p:nvPr/>
          </p:nvSpPr>
          <p:spPr bwMode="auto">
            <a:xfrm>
              <a:off x="7831819" y="2519556"/>
              <a:ext cx="904196" cy="363023"/>
            </a:xfrm>
            <a:prstGeom prst="rect">
              <a:avLst/>
            </a:prstGeom>
            <a:noFill/>
            <a:ln w="9525">
              <a:noFill/>
              <a:miter lim="800000"/>
              <a:headEnd/>
              <a:tailEnd/>
            </a:ln>
          </p:spPr>
          <p:txBody>
            <a:bodyPr wrap="none">
              <a:spAutoFit/>
            </a:bodyPr>
            <a:lstStyle/>
            <a:p>
              <a:pPr algn="l">
                <a:lnSpc>
                  <a:spcPct val="100000"/>
                </a:lnSpc>
                <a:spcBef>
                  <a:spcPct val="0"/>
                </a:spcBef>
              </a:pPr>
              <a:r>
                <a:rPr lang="en-US" sz="1200" b="1" dirty="0">
                  <a:solidFill>
                    <a:schemeClr val="tx2">
                      <a:lumMod val="50000"/>
                    </a:schemeClr>
                  </a:solidFill>
                </a:rPr>
                <a:t>Internet</a:t>
              </a:r>
            </a:p>
          </p:txBody>
        </p:sp>
      </p:grpSp>
      <p:grpSp>
        <p:nvGrpSpPr>
          <p:cNvPr id="8" name="Group 26"/>
          <p:cNvGrpSpPr/>
          <p:nvPr/>
        </p:nvGrpSpPr>
        <p:grpSpPr>
          <a:xfrm>
            <a:off x="786559" y="1733564"/>
            <a:ext cx="785989" cy="996028"/>
            <a:chOff x="5974022" y="4371238"/>
            <a:chExt cx="785989" cy="996028"/>
          </a:xfrm>
        </p:grpSpPr>
        <p:pic>
          <p:nvPicPr>
            <p:cNvPr id="13"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5974022" y="4391585"/>
              <a:ext cx="712998" cy="975681"/>
            </a:xfrm>
            <a:prstGeom prst="rect">
              <a:avLst/>
            </a:prstGeom>
            <a:noFill/>
            <a:effectLst>
              <a:outerShdw blurRad="50800" dist="38100" dir="2700000" algn="tl" rotWithShape="0">
                <a:prstClr val="black">
                  <a:alpha val="40000"/>
                </a:prstClr>
              </a:outerShdw>
            </a:effectLst>
          </p:spPr>
        </p:pic>
        <p:sp>
          <p:nvSpPr>
            <p:cNvPr id="14" name="Text Box 16"/>
            <p:cNvSpPr txBox="1">
              <a:spLocks noChangeArrowheads="1"/>
            </p:cNvSpPr>
            <p:nvPr/>
          </p:nvSpPr>
          <p:spPr bwMode="auto">
            <a:xfrm rot="612865">
              <a:off x="6145258" y="4371238"/>
              <a:ext cx="614753" cy="446272"/>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Web server</a:t>
              </a:r>
              <a:endParaRPr lang="en-US" sz="1200" dirty="0"/>
            </a:p>
          </p:txBody>
        </p:sp>
        <p:pic>
          <p:nvPicPr>
            <p:cNvPr id="26"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6139056" y="4892272"/>
              <a:ext cx="388471" cy="388471"/>
            </a:xfrm>
            <a:prstGeom prst="rect">
              <a:avLst/>
            </a:prstGeom>
            <a:noFill/>
          </p:spPr>
        </p:pic>
      </p:grpSp>
      <p:sp>
        <p:nvSpPr>
          <p:cNvPr id="36" name="Flowchart: Magnetic Disk 35"/>
          <p:cNvSpPr/>
          <p:nvPr/>
        </p:nvSpPr>
        <p:spPr bwMode="auto">
          <a:xfrm>
            <a:off x="615461" y="861665"/>
            <a:ext cx="2681653" cy="404446"/>
          </a:xfrm>
          <a:prstGeom prst="flowChartMagneticDisk">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val="FFFFFF"/>
                </a:solidFill>
                <a:effectLst>
                  <a:outerShdw blurRad="38100" dist="38100" dir="2700000" algn="tl">
                    <a:srgbClr val="000000">
                      <a:alpha val="43137"/>
                    </a:srgbClr>
                  </a:outerShdw>
                </a:effectLst>
                <a:latin typeface="Calibri" pitchFamily="34" charset="0"/>
              </a:rPr>
              <a:t>Shared Content</a:t>
            </a:r>
          </a:p>
        </p:txBody>
      </p:sp>
      <p:sp>
        <p:nvSpPr>
          <p:cNvPr id="37" name="Flowchart: Magnetic Disk 36"/>
          <p:cNvSpPr/>
          <p:nvPr/>
        </p:nvSpPr>
        <p:spPr bwMode="auto">
          <a:xfrm>
            <a:off x="633045" y="1283696"/>
            <a:ext cx="2664069" cy="395653"/>
          </a:xfrm>
          <a:prstGeom prst="flowChartMagneticDisk">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fontAlgn="base">
              <a:spcBef>
                <a:spcPct val="0"/>
              </a:spcBef>
              <a:spcAft>
                <a:spcPct val="0"/>
              </a:spcAft>
            </a:pPr>
            <a:r>
              <a:rPr lang="en-US" sz="1200" dirty="0" smtClean="0"/>
              <a:t>Shared </a:t>
            </a:r>
            <a:r>
              <a:rPr lang="en-US" sz="1200" dirty="0" err="1" smtClean="0"/>
              <a:t>Config</a:t>
            </a:r>
            <a:endParaRPr lang="en-US" sz="1200" dirty="0" smtClean="0"/>
          </a:p>
        </p:txBody>
      </p:sp>
      <p:grpSp>
        <p:nvGrpSpPr>
          <p:cNvPr id="10" name="Group 26"/>
          <p:cNvGrpSpPr/>
          <p:nvPr/>
        </p:nvGrpSpPr>
        <p:grpSpPr>
          <a:xfrm>
            <a:off x="1721476" y="1718912"/>
            <a:ext cx="785989" cy="996028"/>
            <a:chOff x="5974022" y="4371238"/>
            <a:chExt cx="785989" cy="996028"/>
          </a:xfrm>
        </p:grpSpPr>
        <p:pic>
          <p:nvPicPr>
            <p:cNvPr id="38"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5974022" y="4391585"/>
              <a:ext cx="712998" cy="975681"/>
            </a:xfrm>
            <a:prstGeom prst="rect">
              <a:avLst/>
            </a:prstGeom>
            <a:noFill/>
            <a:effectLst>
              <a:outerShdw blurRad="50800" dist="38100" dir="2700000" algn="tl" rotWithShape="0">
                <a:prstClr val="black">
                  <a:alpha val="40000"/>
                </a:prstClr>
              </a:outerShdw>
            </a:effectLst>
          </p:spPr>
        </p:pic>
        <p:sp>
          <p:nvSpPr>
            <p:cNvPr id="39" name="Text Box 16"/>
            <p:cNvSpPr txBox="1">
              <a:spLocks noChangeArrowheads="1"/>
            </p:cNvSpPr>
            <p:nvPr/>
          </p:nvSpPr>
          <p:spPr bwMode="auto">
            <a:xfrm rot="612865">
              <a:off x="6145258" y="4371238"/>
              <a:ext cx="614753" cy="446272"/>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Web server</a:t>
              </a:r>
              <a:endParaRPr lang="en-US" sz="1200" dirty="0"/>
            </a:p>
          </p:txBody>
        </p:sp>
        <p:pic>
          <p:nvPicPr>
            <p:cNvPr id="40"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6139056" y="4892272"/>
              <a:ext cx="388471" cy="388471"/>
            </a:xfrm>
            <a:prstGeom prst="rect">
              <a:avLst/>
            </a:prstGeom>
            <a:noFill/>
          </p:spPr>
        </p:pic>
      </p:grpSp>
      <p:grpSp>
        <p:nvGrpSpPr>
          <p:cNvPr id="12" name="Group 26"/>
          <p:cNvGrpSpPr/>
          <p:nvPr/>
        </p:nvGrpSpPr>
        <p:grpSpPr>
          <a:xfrm>
            <a:off x="2644668" y="1727701"/>
            <a:ext cx="785989" cy="996028"/>
            <a:chOff x="5974022" y="4371238"/>
            <a:chExt cx="785989" cy="996028"/>
          </a:xfrm>
        </p:grpSpPr>
        <p:pic>
          <p:nvPicPr>
            <p:cNvPr id="45"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5974022" y="4391585"/>
              <a:ext cx="712998" cy="975681"/>
            </a:xfrm>
            <a:prstGeom prst="rect">
              <a:avLst/>
            </a:prstGeom>
            <a:noFill/>
            <a:effectLst>
              <a:outerShdw blurRad="50800" dist="38100" dir="2700000" algn="tl" rotWithShape="0">
                <a:prstClr val="black">
                  <a:alpha val="40000"/>
                </a:prstClr>
              </a:outerShdw>
            </a:effectLst>
          </p:spPr>
        </p:pic>
        <p:sp>
          <p:nvSpPr>
            <p:cNvPr id="46" name="Text Box 16"/>
            <p:cNvSpPr txBox="1">
              <a:spLocks noChangeArrowheads="1"/>
            </p:cNvSpPr>
            <p:nvPr/>
          </p:nvSpPr>
          <p:spPr bwMode="auto">
            <a:xfrm rot="612865">
              <a:off x="6145258" y="4371238"/>
              <a:ext cx="614753" cy="446272"/>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Web server</a:t>
              </a:r>
              <a:endParaRPr lang="en-US" sz="1200" dirty="0"/>
            </a:p>
          </p:txBody>
        </p:sp>
        <p:pic>
          <p:nvPicPr>
            <p:cNvPr id="47"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6139056" y="4892272"/>
              <a:ext cx="388471" cy="388471"/>
            </a:xfrm>
            <a:prstGeom prst="rect">
              <a:avLst/>
            </a:prstGeom>
            <a:noFill/>
          </p:spPr>
        </p:pic>
      </p:grpSp>
      <p:sp>
        <p:nvSpPr>
          <p:cNvPr id="49" name="TextBox 48"/>
          <p:cNvSpPr txBox="1"/>
          <p:nvPr/>
        </p:nvSpPr>
        <p:spPr>
          <a:xfrm>
            <a:off x="509947" y="2690447"/>
            <a:ext cx="1521069" cy="261610"/>
          </a:xfrm>
          <a:prstGeom prst="rect">
            <a:avLst/>
          </a:prstGeom>
          <a:noFill/>
        </p:spPr>
        <p:txBody>
          <a:bodyPr wrap="square" rtlCol="0">
            <a:spAutoFit/>
          </a:bodyPr>
          <a:lstStyle/>
          <a:p>
            <a:r>
              <a:rPr lang="en-US" sz="1100" b="1" dirty="0" smtClean="0"/>
              <a:t>10.10.10.10:</a:t>
            </a:r>
          </a:p>
        </p:txBody>
      </p:sp>
      <p:sp>
        <p:nvSpPr>
          <p:cNvPr id="50" name="TextBox 49"/>
          <p:cNvSpPr txBox="1"/>
          <p:nvPr/>
        </p:nvSpPr>
        <p:spPr>
          <a:xfrm>
            <a:off x="1515212" y="2684583"/>
            <a:ext cx="1521069" cy="430887"/>
          </a:xfrm>
          <a:prstGeom prst="rect">
            <a:avLst/>
          </a:prstGeom>
          <a:noFill/>
        </p:spPr>
        <p:txBody>
          <a:bodyPr wrap="square" rtlCol="0">
            <a:spAutoFit/>
          </a:bodyPr>
          <a:lstStyle/>
          <a:p>
            <a:r>
              <a:rPr lang="en-US" sz="1100" b="1" dirty="0" smtClean="0"/>
              <a:t>10.10.10.11</a:t>
            </a:r>
          </a:p>
          <a:p>
            <a:endParaRPr lang="en-US" sz="1100" dirty="0"/>
          </a:p>
        </p:txBody>
      </p:sp>
      <p:sp>
        <p:nvSpPr>
          <p:cNvPr id="51" name="TextBox 50"/>
          <p:cNvSpPr txBox="1"/>
          <p:nvPr/>
        </p:nvSpPr>
        <p:spPr>
          <a:xfrm>
            <a:off x="2587876" y="2693376"/>
            <a:ext cx="1521069" cy="261610"/>
          </a:xfrm>
          <a:prstGeom prst="rect">
            <a:avLst/>
          </a:prstGeom>
          <a:noFill/>
        </p:spPr>
        <p:txBody>
          <a:bodyPr wrap="square" rtlCol="0">
            <a:spAutoFit/>
          </a:bodyPr>
          <a:lstStyle/>
          <a:p>
            <a:r>
              <a:rPr lang="en-US" sz="1100" b="1" dirty="0" smtClean="0"/>
              <a:t>10.10.10.12</a:t>
            </a:r>
          </a:p>
        </p:txBody>
      </p:sp>
      <p:sp>
        <p:nvSpPr>
          <p:cNvPr id="55" name="Right Arrow 54"/>
          <p:cNvSpPr/>
          <p:nvPr/>
        </p:nvSpPr>
        <p:spPr bwMode="auto">
          <a:xfrm rot="20150182">
            <a:off x="1241661" y="4372551"/>
            <a:ext cx="538885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www.site1.com</a:t>
            </a:r>
          </a:p>
        </p:txBody>
      </p:sp>
      <p:sp>
        <p:nvSpPr>
          <p:cNvPr id="59" name="Left Arrow 58"/>
          <p:cNvSpPr/>
          <p:nvPr/>
        </p:nvSpPr>
        <p:spPr bwMode="auto">
          <a:xfrm rot="20161312">
            <a:off x="1212741" y="4696735"/>
            <a:ext cx="5420833" cy="25138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10.10.10.1</a:t>
            </a:r>
          </a:p>
        </p:txBody>
      </p:sp>
      <p:sp>
        <p:nvSpPr>
          <p:cNvPr id="60" name="Right Arrow 59"/>
          <p:cNvSpPr/>
          <p:nvPr/>
        </p:nvSpPr>
        <p:spPr bwMode="auto">
          <a:xfrm rot="17545447">
            <a:off x="899963" y="4761636"/>
            <a:ext cx="1186180"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1" name="Right Arrow 60"/>
          <p:cNvSpPr/>
          <p:nvPr/>
        </p:nvSpPr>
        <p:spPr bwMode="auto">
          <a:xfrm rot="20150182">
            <a:off x="1312584" y="4407262"/>
            <a:ext cx="538885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www.site2.com</a:t>
            </a:r>
          </a:p>
        </p:txBody>
      </p:sp>
      <p:sp>
        <p:nvSpPr>
          <p:cNvPr id="62" name="Left Arrow 61"/>
          <p:cNvSpPr/>
          <p:nvPr/>
        </p:nvSpPr>
        <p:spPr bwMode="auto">
          <a:xfrm rot="20161312">
            <a:off x="1268429" y="4669119"/>
            <a:ext cx="5420833" cy="25138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10.10.10.1</a:t>
            </a:r>
          </a:p>
        </p:txBody>
      </p:sp>
      <p:sp>
        <p:nvSpPr>
          <p:cNvPr id="63" name="Right Arrow 62"/>
          <p:cNvSpPr/>
          <p:nvPr/>
        </p:nvSpPr>
        <p:spPr bwMode="auto">
          <a:xfrm rot="17624108">
            <a:off x="855163" y="4765408"/>
            <a:ext cx="1228894"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Right Arrow 63"/>
          <p:cNvSpPr/>
          <p:nvPr/>
        </p:nvSpPr>
        <p:spPr bwMode="auto">
          <a:xfrm rot="20150182">
            <a:off x="1315520" y="4436574"/>
            <a:ext cx="5388851"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www.site3.com</a:t>
            </a:r>
          </a:p>
        </p:txBody>
      </p:sp>
      <p:sp>
        <p:nvSpPr>
          <p:cNvPr id="66" name="Left Arrow 65"/>
          <p:cNvSpPr/>
          <p:nvPr/>
        </p:nvSpPr>
        <p:spPr bwMode="auto">
          <a:xfrm rot="20161312">
            <a:off x="1227405" y="4680847"/>
            <a:ext cx="5420833" cy="25138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10.10.10.1</a:t>
            </a:r>
          </a:p>
        </p:txBody>
      </p:sp>
      <p:sp>
        <p:nvSpPr>
          <p:cNvPr id="67" name="Right Arrow 66"/>
          <p:cNvSpPr/>
          <p:nvPr/>
        </p:nvSpPr>
        <p:spPr bwMode="auto">
          <a:xfrm rot="18051075">
            <a:off x="1004220" y="4791918"/>
            <a:ext cx="1206003"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8" name="Group 47"/>
          <p:cNvGrpSpPr/>
          <p:nvPr/>
        </p:nvGrpSpPr>
        <p:grpSpPr>
          <a:xfrm>
            <a:off x="1700782" y="3471831"/>
            <a:ext cx="954425" cy="975681"/>
            <a:chOff x="3476828" y="4245554"/>
            <a:chExt cx="954425" cy="975681"/>
          </a:xfrm>
        </p:grpSpPr>
        <p:pic>
          <p:nvPicPr>
            <p:cNvPr id="52"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3476828" y="4245554"/>
              <a:ext cx="712998" cy="975681"/>
            </a:xfrm>
            <a:prstGeom prst="rect">
              <a:avLst/>
            </a:prstGeom>
            <a:noFill/>
            <a:effectLst>
              <a:outerShdw blurRad="50800" dist="38100" dir="2700000" algn="tl" rotWithShape="0">
                <a:prstClr val="black">
                  <a:alpha val="40000"/>
                </a:prstClr>
              </a:outerShdw>
            </a:effectLst>
          </p:spPr>
        </p:pic>
        <p:sp>
          <p:nvSpPr>
            <p:cNvPr id="53" name="Text Box 16"/>
            <p:cNvSpPr txBox="1">
              <a:spLocks noChangeArrowheads="1"/>
            </p:cNvSpPr>
            <p:nvPr/>
          </p:nvSpPr>
          <p:spPr bwMode="auto">
            <a:xfrm rot="612865">
              <a:off x="3623228" y="4309341"/>
              <a:ext cx="808025" cy="261606"/>
            </a:xfrm>
            <a:prstGeom prst="rect">
              <a:avLst/>
            </a:prstGeom>
            <a:noFill/>
            <a:ln w="9525">
              <a:noFill/>
              <a:miter lim="800000"/>
              <a:headEnd/>
              <a:tailEnd/>
            </a:ln>
            <a:scene3d>
              <a:camera prst="perspectiveContrastingRightFacing"/>
              <a:lightRig rig="threePt" dir="t"/>
            </a:scene3d>
          </p:spPr>
          <p:txBody>
            <a:bodyPr wrap="square" lIns="76197" tIns="38098" rIns="76197" bIns="38098">
              <a:spAutoFit/>
            </a:bodyPr>
            <a:lstStyle/>
            <a:p>
              <a:pPr>
                <a:spcBef>
                  <a:spcPct val="50000"/>
                </a:spcBef>
              </a:pPr>
              <a:r>
                <a:rPr lang="en-US" sz="1200" dirty="0" smtClean="0"/>
                <a:t>ARR</a:t>
              </a:r>
              <a:endParaRPr lang="en-US" sz="1200" dirty="0"/>
            </a:p>
          </p:txBody>
        </p:sp>
        <p:pic>
          <p:nvPicPr>
            <p:cNvPr id="54" name="Picture 9" descr="D:\Aeshen\TechNet 2006\12-December\Msft-longhorn-papers\TDM Deck\Windows Illustration Icons\Internet.png"/>
            <p:cNvPicPr>
              <a:picLocks noChangeAspect="1" noChangeArrowheads="1"/>
            </p:cNvPicPr>
            <p:nvPr/>
          </p:nvPicPr>
          <p:blipFill>
            <a:blip r:embed="rId6" cstate="print"/>
            <a:srcRect/>
            <a:stretch>
              <a:fillRect/>
            </a:stretch>
          </p:blipFill>
          <p:spPr bwMode="auto">
            <a:xfrm>
              <a:off x="3656694" y="4775041"/>
              <a:ext cx="388471" cy="388471"/>
            </a:xfrm>
            <a:prstGeom prst="rect">
              <a:avLst/>
            </a:prstGeom>
            <a:noFill/>
          </p:spPr>
        </p:pic>
      </p:grpSp>
      <p:sp>
        <p:nvSpPr>
          <p:cNvPr id="56" name="Right Arrow 55"/>
          <p:cNvSpPr/>
          <p:nvPr/>
        </p:nvSpPr>
        <p:spPr bwMode="auto">
          <a:xfrm rot="13679260">
            <a:off x="849302" y="2921954"/>
            <a:ext cx="1228894"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Right Arrow 56"/>
          <p:cNvSpPr/>
          <p:nvPr/>
        </p:nvSpPr>
        <p:spPr bwMode="auto">
          <a:xfrm rot="16012457">
            <a:off x="1519583" y="2906709"/>
            <a:ext cx="924819"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8" name="Right Arrow 57"/>
          <p:cNvSpPr/>
          <p:nvPr/>
        </p:nvSpPr>
        <p:spPr bwMode="auto">
          <a:xfrm rot="18051075">
            <a:off x="1944012" y="2926496"/>
            <a:ext cx="1113800" cy="2266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5" name="TextBox 64"/>
          <p:cNvSpPr txBox="1"/>
          <p:nvPr/>
        </p:nvSpPr>
        <p:spPr>
          <a:xfrm>
            <a:off x="3261945" y="993527"/>
            <a:ext cx="1521070" cy="738664"/>
          </a:xfrm>
          <a:prstGeom prst="rect">
            <a:avLst/>
          </a:prstGeom>
          <a:noFill/>
        </p:spPr>
        <p:txBody>
          <a:bodyPr wrap="square" rtlCol="0">
            <a:spAutoFit/>
          </a:bodyPr>
          <a:lstStyle/>
          <a:p>
            <a:r>
              <a:rPr lang="en-US" sz="1200" dirty="0" smtClean="0"/>
              <a:t>www.site1 to www.site30.com</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5"/>
                                        </p:tgtEl>
                                      </p:cBhvr>
                                    </p:animEffect>
                                    <p:set>
                                      <p:cBhvr>
                                        <p:cTn id="30" dur="1" fill="hold">
                                          <p:stCondLst>
                                            <p:cond delay="499"/>
                                          </p:stCondLst>
                                        </p:cTn>
                                        <p:tgtEl>
                                          <p:spTgt spid="55"/>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60"/>
                                        </p:tgtEl>
                                      </p:cBhvr>
                                    </p:animEffect>
                                    <p:set>
                                      <p:cBhvr>
                                        <p:cTn id="36" dur="1" fill="hold">
                                          <p:stCondLst>
                                            <p:cond delay="499"/>
                                          </p:stCondLst>
                                        </p:cTn>
                                        <p:tgtEl>
                                          <p:spTgt spid="6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linds(horizontal)">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blinds(horizontal)">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linds(horizontal)">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blinds(horizontal)">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61"/>
                                        </p:tgtEl>
                                      </p:cBhvr>
                                    </p:animEffect>
                                    <p:set>
                                      <p:cBhvr>
                                        <p:cTn id="64" dur="1" fill="hold">
                                          <p:stCondLst>
                                            <p:cond delay="499"/>
                                          </p:stCondLst>
                                        </p:cTn>
                                        <p:tgtEl>
                                          <p:spTgt spid="61"/>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62"/>
                                        </p:tgtEl>
                                      </p:cBhvr>
                                    </p:animEffect>
                                    <p:set>
                                      <p:cBhvr>
                                        <p:cTn id="70" dur="1" fill="hold">
                                          <p:stCondLst>
                                            <p:cond delay="499"/>
                                          </p:stCondLst>
                                        </p:cTn>
                                        <p:tgtEl>
                                          <p:spTgt spid="6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blinds(horizontal)">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blinds(horizontal)">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blinds(horizontal)">
                                      <p:cBhvr>
                                        <p:cTn id="85" dur="500"/>
                                        <p:tgtEl>
                                          <p:spTgt spid="6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linds(horizontal)">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6" grpId="0" animBg="1"/>
      <p:bldP spid="67" grpId="0" animBg="1"/>
      <p:bldP spid="56" grpId="0" animBg="1"/>
      <p:bldP spid="56" grpId="1" animBg="1"/>
      <p:bldP spid="57" grpId="0" animBg="1"/>
      <p:bldP spid="57" grpId="1"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ARR Hostname Affinity</a:t>
            </a:r>
            <a:endParaRPr lang="en-US" dirty="0"/>
          </a:p>
        </p:txBody>
      </p:sp>
      <p:sp>
        <p:nvSpPr>
          <p:cNvPr id="3" name="Content Placeholder 2"/>
          <p:cNvSpPr>
            <a:spLocks noGrp="1"/>
          </p:cNvSpPr>
          <p:nvPr>
            <p:ph idx="1"/>
          </p:nvPr>
        </p:nvSpPr>
        <p:spPr/>
        <p:txBody>
          <a:bodyPr/>
          <a:lstStyle/>
          <a:p>
            <a:r>
              <a:rPr lang="en-US" dirty="0" smtClean="0"/>
              <a:t>Requests are dynamically load balanced</a:t>
            </a:r>
          </a:p>
          <a:p>
            <a:r>
              <a:rPr lang="en-US" dirty="0" smtClean="0"/>
              <a:t>Horizontal scale by adding new servers without predefined site allocations </a:t>
            </a:r>
          </a:p>
          <a:p>
            <a:r>
              <a:rPr lang="en-US" dirty="0" smtClean="0"/>
              <a:t>Resources are more evenly distributed</a:t>
            </a:r>
          </a:p>
          <a:p>
            <a:r>
              <a:rPr lang="en-US" dirty="0" smtClean="0"/>
              <a:t>High Availability</a:t>
            </a:r>
          </a:p>
          <a:p>
            <a:r>
              <a:rPr lang="en-US" dirty="0" smtClean="0"/>
              <a:t>Only one configuration to manage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Best Practices</a:t>
            </a:r>
            <a:endParaRPr lang="en-US" dirty="0"/>
          </a:p>
        </p:txBody>
      </p:sp>
      <p:sp>
        <p:nvSpPr>
          <p:cNvPr id="3" name="Content Placeholder 2"/>
          <p:cNvSpPr>
            <a:spLocks noGrp="1"/>
          </p:cNvSpPr>
          <p:nvPr>
            <p:ph idx="1"/>
          </p:nvPr>
        </p:nvSpPr>
        <p:spPr/>
        <p:txBody>
          <a:bodyPr/>
          <a:lstStyle/>
          <a:p>
            <a:r>
              <a:rPr lang="en-US" dirty="0" smtClean="0"/>
              <a:t>Constraining Resource Consumption</a:t>
            </a:r>
          </a:p>
          <a:p>
            <a:r>
              <a:rPr lang="en-US" dirty="0" smtClean="0"/>
              <a:t>Site Isolation</a:t>
            </a:r>
          </a:p>
          <a:p>
            <a:r>
              <a:rPr lang="en-US" dirty="0" smtClean="0"/>
              <a:t>Improving Scalability</a:t>
            </a:r>
          </a:p>
          <a:p>
            <a:r>
              <a:rPr lang="en-US" dirty="0" smtClean="0"/>
              <a:t>Misc</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Constraining Resource Consumption</a:t>
            </a:r>
            <a:endParaRPr lang="en-US" dirty="0"/>
          </a:p>
        </p:txBody>
      </p:sp>
      <p:sp>
        <p:nvSpPr>
          <p:cNvPr id="3" name="Content Placeholder 2"/>
          <p:cNvSpPr>
            <a:spLocks noGrp="1"/>
          </p:cNvSpPr>
          <p:nvPr>
            <p:ph idx="1"/>
          </p:nvPr>
        </p:nvSpPr>
        <p:spPr>
          <a:xfrm>
            <a:off x="381000" y="1011116"/>
            <a:ext cx="8382000" cy="4962964"/>
          </a:xfrm>
        </p:spPr>
        <p:txBody>
          <a:bodyPr>
            <a:normAutofit fontScale="85000" lnSpcReduction="20000"/>
          </a:bodyPr>
          <a:lstStyle/>
          <a:p>
            <a:r>
              <a:rPr lang="en-US" dirty="0" smtClean="0"/>
              <a:t>CPU</a:t>
            </a:r>
          </a:p>
          <a:p>
            <a:pPr lvl="1"/>
            <a:r>
              <a:rPr lang="en-US" dirty="0" smtClean="0"/>
              <a:t>Application Pool Configuration</a:t>
            </a:r>
          </a:p>
          <a:p>
            <a:pPr lvl="1"/>
            <a:r>
              <a:rPr lang="en-US" dirty="0" smtClean="0"/>
              <a:t>WSRM </a:t>
            </a:r>
          </a:p>
          <a:p>
            <a:pPr lvl="2"/>
            <a:r>
              <a:rPr lang="en-US" dirty="0" smtClean="0">
                <a:hlinkClick r:id="rId3"/>
              </a:rPr>
              <a:t>http://learn.iis.net/page.aspx/449/using-wsrm-to-manage-iis-70-apppool-cpu-utilization/</a:t>
            </a:r>
            <a:endParaRPr lang="en-US" dirty="0" smtClean="0"/>
          </a:p>
          <a:p>
            <a:r>
              <a:rPr lang="en-US" dirty="0" smtClean="0"/>
              <a:t>Memory</a:t>
            </a:r>
          </a:p>
          <a:p>
            <a:pPr lvl="1"/>
            <a:r>
              <a:rPr lang="en-US" dirty="0" smtClean="0"/>
              <a:t>Recycling</a:t>
            </a:r>
          </a:p>
          <a:p>
            <a:pPr lvl="2"/>
            <a:r>
              <a:rPr lang="en-US" dirty="0" smtClean="0"/>
              <a:t>Private or Virtual Memory Consumption</a:t>
            </a:r>
          </a:p>
          <a:p>
            <a:pPr lvl="1"/>
            <a:r>
              <a:rPr lang="en-US" dirty="0" err="1" smtClean="0"/>
              <a:t>DynamicIdleThreshold</a:t>
            </a:r>
            <a:endParaRPr lang="en-US" dirty="0" smtClean="0"/>
          </a:p>
          <a:p>
            <a:r>
              <a:rPr lang="en-US" dirty="0" smtClean="0"/>
              <a:t>Bandwidth</a:t>
            </a:r>
          </a:p>
          <a:p>
            <a:pPr lvl="1"/>
            <a:r>
              <a:rPr lang="en-US" dirty="0" smtClean="0"/>
              <a:t>Media Pack Bandwidth Throttling </a:t>
            </a:r>
          </a:p>
          <a:p>
            <a:r>
              <a:rPr lang="en-US" dirty="0" smtClean="0"/>
              <a:t>Disk</a:t>
            </a:r>
          </a:p>
          <a:p>
            <a:pPr lvl="1"/>
            <a:r>
              <a:rPr lang="en-US" dirty="0" smtClean="0"/>
              <a:t>In W2K8: Disk Quotas now per directory!</a:t>
            </a:r>
          </a:p>
          <a:p>
            <a:pPr lvl="2"/>
            <a:r>
              <a:rPr lang="en-US" dirty="0" smtClean="0"/>
              <a:t>File System Resource Manager COM object</a:t>
            </a:r>
          </a:p>
          <a:p>
            <a:pPr lvl="3"/>
            <a:r>
              <a:rPr lang="en-US" dirty="0" err="1" smtClean="0"/>
              <a:t>FSRM.FsrmQuotaManager</a:t>
            </a:r>
            <a:endParaRPr lang="en-US" dirty="0" smtClean="0"/>
          </a:p>
          <a:p>
            <a:endParaRPr lang="en-US" dirty="0" smtClean="0"/>
          </a:p>
          <a:p>
            <a:endParaRPr lang="en-US" dirty="0" smtClean="0"/>
          </a:p>
        </p:txBody>
      </p:sp>
      <p:pic>
        <p:nvPicPr>
          <p:cNvPr id="2052" name="Picture 4"/>
          <p:cNvPicPr>
            <a:picLocks noChangeAspect="1" noChangeArrowheads="1"/>
          </p:cNvPicPr>
          <p:nvPr/>
        </p:nvPicPr>
        <p:blipFill>
          <a:blip r:embed="rId4"/>
          <a:srcRect/>
          <a:stretch>
            <a:fillRect/>
          </a:stretch>
        </p:blipFill>
        <p:spPr bwMode="auto">
          <a:xfrm>
            <a:off x="5536223" y="844794"/>
            <a:ext cx="2590800" cy="1123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Isolation</a:t>
            </a:r>
            <a:endParaRPr lang="en-US" dirty="0"/>
          </a:p>
        </p:txBody>
      </p:sp>
      <p:sp>
        <p:nvSpPr>
          <p:cNvPr id="3" name="Content Placeholder 2"/>
          <p:cNvSpPr>
            <a:spLocks noGrp="1"/>
          </p:cNvSpPr>
          <p:nvPr>
            <p:ph idx="1"/>
          </p:nvPr>
        </p:nvSpPr>
        <p:spPr/>
        <p:txBody>
          <a:bodyPr/>
          <a:lstStyle/>
          <a:p>
            <a:r>
              <a:rPr lang="en-US" dirty="0" smtClean="0"/>
              <a:t>Use one Application Pool per site</a:t>
            </a:r>
          </a:p>
          <a:p>
            <a:pPr lvl="1"/>
            <a:r>
              <a:rPr lang="en-US" dirty="0" smtClean="0"/>
              <a:t>Virtual Application Pool Identities </a:t>
            </a:r>
          </a:p>
          <a:p>
            <a:pPr lvl="2"/>
            <a:r>
              <a:rPr lang="en-US" dirty="0" smtClean="0"/>
              <a:t>Default in IIS 7.5, available in Windows Server 2008 SP2 (IIS 7.0)</a:t>
            </a:r>
          </a:p>
          <a:p>
            <a:pPr lvl="2"/>
            <a:r>
              <a:rPr lang="en-US" dirty="0" smtClean="0"/>
              <a:t>ACL for “IIS </a:t>
            </a:r>
            <a:r>
              <a:rPr lang="en-US" dirty="0" err="1" smtClean="0"/>
              <a:t>AppPool</a:t>
            </a:r>
            <a:r>
              <a:rPr lang="en-US" dirty="0" smtClean="0"/>
              <a:t>\&lt;</a:t>
            </a:r>
            <a:r>
              <a:rPr lang="en-US" dirty="0" err="1" smtClean="0"/>
              <a:t>AppPool</a:t>
            </a:r>
            <a:r>
              <a:rPr lang="en-US" dirty="0" smtClean="0"/>
              <a:t> identity&gt;”</a:t>
            </a:r>
          </a:p>
          <a:p>
            <a:pPr lvl="2"/>
            <a:r>
              <a:rPr lang="en-US" dirty="0" smtClean="0"/>
              <a:t>Doesn’t work for Shared Content!</a:t>
            </a:r>
          </a:p>
          <a:p>
            <a:r>
              <a:rPr lang="en-US" dirty="0" smtClean="0"/>
              <a:t>No need for a per-site anonymous user </a:t>
            </a:r>
          </a:p>
          <a:p>
            <a:pPr lvl="1"/>
            <a:r>
              <a:rPr lang="en-US" dirty="0" smtClean="0"/>
              <a:t>Username can be set to “” and current Application Pool identity is used </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381000" y="1311536"/>
            <a:ext cx="8382000" cy="2210862"/>
          </a:xfrm>
        </p:spPr>
        <p:txBody>
          <a:bodyPr/>
          <a:lstStyle/>
          <a:p>
            <a:r>
              <a:rPr lang="en-US" dirty="0" smtClean="0"/>
              <a:t>The Problem with Web Hosting</a:t>
            </a:r>
          </a:p>
          <a:p>
            <a:r>
              <a:rPr lang="en-US" dirty="0" smtClean="0"/>
              <a:t>The IIS7 Hosting Platform</a:t>
            </a:r>
          </a:p>
          <a:p>
            <a:r>
              <a:rPr lang="en-US" dirty="0" smtClean="0"/>
              <a:t>The IIS7 Hosting Extensions</a:t>
            </a:r>
          </a:p>
          <a:p>
            <a:r>
              <a:rPr lang="en-US" dirty="0" smtClean="0"/>
              <a:t>Hosting Best Practices</a:t>
            </a:r>
          </a:p>
          <a:p>
            <a:r>
              <a:rPr lang="en-US" dirty="0" smtClean="0"/>
              <a:t>Resources</a:t>
            </a:r>
          </a:p>
        </p:txBody>
      </p:sp>
      <p:grpSp>
        <p:nvGrpSpPr>
          <p:cNvPr id="4" name="Group 43"/>
          <p:cNvGrpSpPr/>
          <p:nvPr/>
        </p:nvGrpSpPr>
        <p:grpSpPr>
          <a:xfrm>
            <a:off x="6321286" y="291549"/>
            <a:ext cx="2496793" cy="1338470"/>
            <a:chOff x="7058025" y="3358589"/>
            <a:chExt cx="1933575" cy="984811"/>
          </a:xfrm>
        </p:grpSpPr>
        <p:pic>
          <p:nvPicPr>
            <p:cNvPr id="6" name="Picture 5" descr="C:\Users\mibach\AppData\Local\Microsoft\Windows\Temporary Internet Files\Content.IE5\PU23SEX9\MCj04348450000[1].png"/>
            <p:cNvPicPr>
              <a:picLocks noChangeAspect="1" noChangeArrowheads="1"/>
            </p:cNvPicPr>
            <p:nvPr/>
          </p:nvPicPr>
          <p:blipFill>
            <a:blip r:embed="rId3"/>
            <a:srcRect/>
            <a:stretch>
              <a:fillRect/>
            </a:stretch>
          </p:blipFill>
          <p:spPr bwMode="auto">
            <a:xfrm>
              <a:off x="7320989" y="3358589"/>
              <a:ext cx="756211" cy="756211"/>
            </a:xfrm>
            <a:prstGeom prst="rect">
              <a:avLst/>
            </a:prstGeom>
            <a:noFill/>
          </p:spPr>
        </p:pic>
        <p:pic>
          <p:nvPicPr>
            <p:cNvPr id="7" name="Picture 6" descr="blue.png"/>
            <p:cNvPicPr>
              <a:picLocks noChangeAspect="1"/>
            </p:cNvPicPr>
            <p:nvPr/>
          </p:nvPicPr>
          <p:blipFill>
            <a:blip r:embed="rId4"/>
            <a:stretch>
              <a:fillRect/>
            </a:stretch>
          </p:blipFill>
          <p:spPr>
            <a:xfrm>
              <a:off x="7058025" y="3543300"/>
              <a:ext cx="1933575" cy="800100"/>
            </a:xfrm>
            <a:prstGeom prst="rect">
              <a:avLst/>
            </a:prstGeom>
          </p:spPr>
        </p:pic>
        <p:grpSp>
          <p:nvGrpSpPr>
            <p:cNvPr id="5" name="Group 42"/>
            <p:cNvGrpSpPr/>
            <p:nvPr/>
          </p:nvGrpSpPr>
          <p:grpSpPr>
            <a:xfrm>
              <a:off x="7699094" y="3358589"/>
              <a:ext cx="1134317" cy="756211"/>
              <a:chOff x="7699094" y="3358589"/>
              <a:chExt cx="1134317" cy="756211"/>
            </a:xfrm>
          </p:grpSpPr>
          <p:pic>
            <p:nvPicPr>
              <p:cNvPr id="9" name="Picture 5" descr="C:\Users\mibach\AppData\Local\Microsoft\Windows\Temporary Internet Files\Content.IE5\PU23SEX9\MCj04348450000[1].png"/>
              <p:cNvPicPr>
                <a:picLocks noChangeAspect="1" noChangeArrowheads="1"/>
              </p:cNvPicPr>
              <p:nvPr/>
            </p:nvPicPr>
            <p:blipFill>
              <a:blip r:embed="rId3"/>
              <a:srcRect/>
              <a:stretch>
                <a:fillRect/>
              </a:stretch>
            </p:blipFill>
            <p:spPr bwMode="auto">
              <a:xfrm>
                <a:off x="8077200" y="3358589"/>
                <a:ext cx="756211" cy="756211"/>
              </a:xfrm>
              <a:prstGeom prst="rect">
                <a:avLst/>
              </a:prstGeom>
              <a:noFill/>
            </p:spPr>
          </p:pic>
          <p:pic>
            <p:nvPicPr>
              <p:cNvPr id="10" name="Picture 5" descr="C:\Users\mibach\AppData\Local\Microsoft\Windows\Temporary Internet Files\Content.IE5\PU23SEX9\MCj04348450000[1].png"/>
              <p:cNvPicPr>
                <a:picLocks noChangeAspect="1" noChangeArrowheads="1"/>
              </p:cNvPicPr>
              <p:nvPr/>
            </p:nvPicPr>
            <p:blipFill>
              <a:blip r:embed="rId3"/>
              <a:srcRect/>
              <a:stretch>
                <a:fillRect/>
              </a:stretch>
            </p:blipFill>
            <p:spPr bwMode="auto">
              <a:xfrm>
                <a:off x="7699094" y="3358589"/>
                <a:ext cx="756211" cy="756211"/>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Scalability </a:t>
            </a:r>
            <a:endParaRPr lang="en-US" dirty="0"/>
          </a:p>
        </p:txBody>
      </p:sp>
      <p:sp>
        <p:nvSpPr>
          <p:cNvPr id="3" name="Content Placeholder 2"/>
          <p:cNvSpPr>
            <a:spLocks noGrp="1"/>
          </p:cNvSpPr>
          <p:nvPr>
            <p:ph idx="1"/>
          </p:nvPr>
        </p:nvSpPr>
        <p:spPr/>
        <p:txBody>
          <a:bodyPr/>
          <a:lstStyle/>
          <a:p>
            <a:r>
              <a:rPr lang="en-US" dirty="0" err="1" smtClean="0"/>
              <a:t>DynamicIdleThreshold</a:t>
            </a:r>
            <a:endParaRPr lang="en-US" dirty="0" smtClean="0"/>
          </a:p>
          <a:p>
            <a:pPr lvl="1"/>
            <a:r>
              <a:rPr lang="en-US" dirty="0" smtClean="0"/>
              <a:t>Will dynamically reduce idle timeout of Application Pools if memory gets tight</a:t>
            </a:r>
          </a:p>
          <a:p>
            <a:r>
              <a:rPr lang="en-US" dirty="0" smtClean="0"/>
              <a:t>Run 32-Bit Application Pools on 64-Bit</a:t>
            </a:r>
          </a:p>
          <a:p>
            <a:pPr lvl="1"/>
            <a:r>
              <a:rPr lang="en-US" dirty="0" smtClean="0"/>
              <a:t>Use less memory</a:t>
            </a:r>
          </a:p>
          <a:p>
            <a:pPr lvl="1"/>
            <a:r>
              <a:rPr lang="en-US" dirty="0" smtClean="0"/>
              <a:t>Enable32BitAppOnWin64 property</a:t>
            </a:r>
          </a:p>
          <a:p>
            <a:r>
              <a:rPr lang="en-US" dirty="0" smtClean="0"/>
              <a:t>Enable Dynamic Compression to reduce Bandwidth Consumption</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Additional Hosting Best Practices</a:t>
            </a:r>
            <a:endParaRPr lang="en-US" dirty="0"/>
          </a:p>
        </p:txBody>
      </p:sp>
      <p:sp>
        <p:nvSpPr>
          <p:cNvPr id="3" name="Content Placeholder 2"/>
          <p:cNvSpPr>
            <a:spLocks noGrp="1"/>
          </p:cNvSpPr>
          <p:nvPr>
            <p:ph idx="1"/>
          </p:nvPr>
        </p:nvSpPr>
        <p:spPr>
          <a:xfrm>
            <a:off x="354623" y="1535966"/>
            <a:ext cx="8382000" cy="4561205"/>
          </a:xfrm>
        </p:spPr>
        <p:txBody>
          <a:bodyPr/>
          <a:lstStyle/>
          <a:p>
            <a:r>
              <a:rPr lang="en-US" dirty="0" smtClean="0"/>
              <a:t>Server Core</a:t>
            </a:r>
          </a:p>
          <a:p>
            <a:pPr lvl="1"/>
            <a:r>
              <a:rPr lang="en-US" dirty="0" smtClean="0"/>
              <a:t>Administration by scripting on IIS 7.0</a:t>
            </a:r>
          </a:p>
          <a:p>
            <a:pPr lvl="1"/>
            <a:r>
              <a:rPr lang="en-US" dirty="0" smtClean="0"/>
              <a:t>IIS 7.5 (Windows Server 2008 R2) supports full admin stack including Remote UI and </a:t>
            </a:r>
            <a:r>
              <a:rPr lang="en-US" dirty="0" err="1" smtClean="0"/>
              <a:t>Powershell</a:t>
            </a:r>
            <a:endParaRPr lang="en-US" dirty="0" smtClean="0"/>
          </a:p>
          <a:p>
            <a:r>
              <a:rPr lang="en-US" dirty="0" smtClean="0"/>
              <a:t>Database Manager</a:t>
            </a:r>
          </a:p>
          <a:p>
            <a:pPr lvl="1"/>
            <a:r>
              <a:rPr lang="en-US" dirty="0" smtClean="0"/>
              <a:t>Lightweight way to allow customers to manage their databases</a:t>
            </a:r>
          </a:p>
          <a:p>
            <a:r>
              <a:rPr lang="en-US" dirty="0" smtClean="0"/>
              <a:t>Troubleshooting</a:t>
            </a:r>
          </a:p>
          <a:p>
            <a:pPr lvl="1"/>
            <a:r>
              <a:rPr lang="en-US" dirty="0" smtClean="0"/>
              <a:t>Custom Errors setting can be delegated</a:t>
            </a:r>
          </a:p>
          <a:p>
            <a:pPr lvl="2"/>
            <a:r>
              <a:rPr lang="en-US" dirty="0" smtClean="0">
                <a:hlinkClick r:id="rId3"/>
              </a:rPr>
              <a:t>http://learn.iis.net/page.aspx/405/delegating-errormode-in-httperrors/</a:t>
            </a: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idx="1"/>
          </p:nvPr>
        </p:nvSpPr>
        <p:spPr>
          <a:xfrm>
            <a:off x="381000" y="1072662"/>
            <a:ext cx="8382000" cy="5310553"/>
          </a:xfrm>
        </p:spPr>
        <p:txBody>
          <a:bodyPr/>
          <a:lstStyle/>
          <a:p>
            <a:r>
              <a:rPr lang="en-US" dirty="0" smtClean="0"/>
              <a:t>IIS 7 provides a reliable, secure and cost effective platform to host 1000’s of web sites</a:t>
            </a:r>
          </a:p>
          <a:p>
            <a:r>
              <a:rPr lang="en-US" dirty="0" smtClean="0"/>
              <a:t>IIS Extensions like the Application Request Router and the Web Deployment Tool complement the IIS7 feature set and enable new hosting scenarios</a:t>
            </a:r>
          </a:p>
          <a:p>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p:txBody>
          <a:bodyPr/>
          <a:lstStyle/>
          <a:p>
            <a:r>
              <a:rPr lang="en-US" dirty="0">
                <a:effectLst/>
              </a:rPr>
              <a:t>SVR304 Extend Your Web Server: What's New in Internet Information Services (IIS) </a:t>
            </a:r>
            <a:endParaRPr lang="en-US" dirty="0" smtClean="0">
              <a:effectLst/>
            </a:endParaRPr>
          </a:p>
          <a:p>
            <a:r>
              <a:rPr lang="en-US" dirty="0" smtClean="0">
                <a:effectLst/>
              </a:rPr>
              <a:t>Wednesday 10:45 – David Lowe</a:t>
            </a:r>
            <a:endParaRPr dirty="0" smtClean="0"/>
          </a:p>
        </p:txBody>
      </p:sp>
      <p:sp>
        <p:nvSpPr>
          <p:cNvPr id="18" name="Content Placeholder 17"/>
          <p:cNvSpPr>
            <a:spLocks noGrp="1"/>
          </p:cNvSpPr>
          <p:nvPr>
            <p:ph sz="quarter" idx="11"/>
          </p:nvPr>
        </p:nvSpPr>
        <p:spPr/>
        <p:txBody>
          <a:bodyPr/>
          <a:lstStyle/>
          <a:p>
            <a:pPr>
              <a:defRPr/>
            </a:pPr>
            <a:r>
              <a:rPr lang="en-US" dirty="0">
                <a:effectLst/>
              </a:rPr>
              <a:t>WIA203 Streaming with Internet Information Services (IIS) and Windows Media </a:t>
            </a:r>
            <a:r>
              <a:rPr lang="en-US" dirty="0" smtClean="0">
                <a:effectLst/>
              </a:rPr>
              <a:t>Services</a:t>
            </a:r>
          </a:p>
          <a:p>
            <a:pPr>
              <a:defRPr/>
            </a:pPr>
            <a:r>
              <a:rPr lang="en-US" b="1" dirty="0" smtClean="0">
                <a:effectLst/>
              </a:rPr>
              <a:t>Tuesday 9:00 – Bernhard Frank</a:t>
            </a:r>
            <a:endParaRPr b="1" dirty="0" smtClean="0"/>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
        <p:nvSpPr>
          <p:cNvPr id="9" name="Content Placeholder 17"/>
          <p:cNvSpPr>
            <a:spLocks noGrp="1"/>
          </p:cNvSpPr>
          <p:nvPr>
            <p:ph sz="quarter" idx="11"/>
          </p:nvPr>
        </p:nvSpPr>
        <p:spPr>
          <a:xfrm>
            <a:off x="397605" y="3178795"/>
            <a:ext cx="8385048" cy="685800"/>
          </a:xfrm>
        </p:spPr>
        <p:txBody>
          <a:bodyPr/>
          <a:lstStyle/>
          <a:p>
            <a:pPr>
              <a:defRPr/>
            </a:pPr>
            <a:r>
              <a:rPr lang="en-US" dirty="0" smtClean="0"/>
              <a:t>WIA201 Microsoft Web Platform Overview</a:t>
            </a:r>
          </a:p>
          <a:p>
            <a:pPr>
              <a:defRPr/>
            </a:pPr>
            <a:r>
              <a:rPr lang="en-US" b="1" dirty="0" smtClean="0">
                <a:effectLst/>
              </a:rPr>
              <a:t>Tuesday 10:45 – Bill Staples</a:t>
            </a:r>
            <a:endParaRPr b="1" dirty="0" smtClean="0"/>
          </a:p>
        </p:txBody>
      </p:sp>
    </p:spTree>
    <p:extLst>
      <p:ext uri="{BB962C8B-B14F-4D97-AF65-F5344CB8AC3E}">
        <p14:creationId xmlns:p14="http://schemas.microsoft.com/office/powerpoint/2010/main" xmlns="" val="214895658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p:txBody>
          <a:bodyPr/>
          <a:lstStyle/>
          <a:p>
            <a:r>
              <a:rPr b="1" dirty="0" smtClean="0"/>
              <a:t>IIS Community Portal: </a:t>
            </a:r>
            <a:r>
              <a:rPr dirty="0" smtClean="0"/>
              <a:t>http://www.iis.net</a:t>
            </a:r>
            <a:endParaRPr lang="en-US" dirty="0"/>
          </a:p>
        </p:txBody>
      </p:sp>
      <p:sp>
        <p:nvSpPr>
          <p:cNvPr id="27" name="Content Placeholder 26"/>
          <p:cNvSpPr>
            <a:spLocks noGrp="1"/>
          </p:cNvSpPr>
          <p:nvPr>
            <p:ph sz="quarter" idx="11"/>
          </p:nvPr>
        </p:nvSpPr>
        <p:spPr/>
        <p:txBody>
          <a:bodyPr/>
          <a:lstStyle/>
          <a:p>
            <a:r>
              <a:rPr b="1" dirty="0" smtClean="0"/>
              <a:t>IIS Forums: </a:t>
            </a:r>
            <a:r>
              <a:rPr dirty="0" smtClean="0"/>
              <a:t>http://forums.iis.net</a:t>
            </a:r>
            <a:endParaRPr dirty="0"/>
          </a:p>
        </p:txBody>
      </p:sp>
      <p:sp>
        <p:nvSpPr>
          <p:cNvPr id="28" name="Content Placeholder 27"/>
          <p:cNvSpPr>
            <a:spLocks noGrp="1"/>
          </p:cNvSpPr>
          <p:nvPr>
            <p:ph sz="quarter" idx="12"/>
          </p:nvPr>
        </p:nvSpPr>
        <p:spPr/>
        <p:txBody>
          <a:bodyPr/>
          <a:lstStyle/>
          <a:p>
            <a:r>
              <a:rPr b="1" dirty="0" smtClean="0"/>
              <a:t>Learn about IIS: </a:t>
            </a:r>
            <a:r>
              <a:rPr dirty="0" smtClean="0"/>
              <a:t>http://learn.iis.net</a:t>
            </a:r>
            <a:endParaRPr dirty="0"/>
          </a:p>
        </p:txBody>
      </p:sp>
      <p:sp>
        <p:nvSpPr>
          <p:cNvPr id="29" name="Content Placeholder 28"/>
          <p:cNvSpPr>
            <a:spLocks noGrp="1"/>
          </p:cNvSpPr>
          <p:nvPr>
            <p:ph sz="quarter" idx="13"/>
          </p:nvPr>
        </p:nvSpPr>
        <p:spPr/>
        <p:txBody>
          <a:bodyPr/>
          <a:lstStyle/>
          <a:p>
            <a:r>
              <a:rPr b="1" dirty="0" smtClean="0"/>
              <a:t>IIS Extensions: </a:t>
            </a:r>
            <a:r>
              <a:rPr dirty="0" smtClean="0"/>
              <a:t>http://www.iis.net/extensions</a:t>
            </a:r>
            <a:endParaRPr dirty="0"/>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Web Hosting</a:t>
            </a:r>
            <a:endParaRPr lang="en-US" dirty="0"/>
          </a:p>
        </p:txBody>
      </p:sp>
      <p:sp>
        <p:nvSpPr>
          <p:cNvPr id="3" name="Text Placeholder 2"/>
          <p:cNvSpPr>
            <a:spLocks noGrp="1"/>
          </p:cNvSpPr>
          <p:nvPr>
            <p:ph type="body" sz="quarter" idx="10"/>
          </p:nvPr>
        </p:nvSpPr>
        <p:spPr>
          <a:xfrm>
            <a:off x="337038" y="1086236"/>
            <a:ext cx="8382000" cy="2210862"/>
          </a:xfrm>
        </p:spPr>
        <p:txBody>
          <a:bodyPr/>
          <a:lstStyle/>
          <a:p>
            <a:r>
              <a:rPr lang="en-US" dirty="0" smtClean="0"/>
              <a:t>As a Web </a:t>
            </a:r>
            <a:r>
              <a:rPr lang="en-US" dirty="0" err="1" smtClean="0"/>
              <a:t>Hoster</a:t>
            </a:r>
            <a:r>
              <a:rPr lang="en-US" dirty="0" smtClean="0"/>
              <a:t> you provide a solution to run untested, buggy and fragile code in a cost effective manner</a:t>
            </a:r>
          </a:p>
          <a:p>
            <a:r>
              <a:rPr lang="en-US" dirty="0" smtClean="0"/>
              <a:t>Requirements:</a:t>
            </a:r>
          </a:p>
          <a:p>
            <a:pPr lvl="1"/>
            <a:r>
              <a:rPr lang="en-US" dirty="0" smtClean="0"/>
              <a:t>Prevent web applications from monopolizing the system</a:t>
            </a:r>
          </a:p>
          <a:p>
            <a:pPr lvl="1"/>
            <a:r>
              <a:rPr lang="en-US" dirty="0" smtClean="0"/>
              <a:t>Isolate web applications from each other</a:t>
            </a:r>
          </a:p>
          <a:p>
            <a:pPr lvl="1"/>
            <a:r>
              <a:rPr lang="en-US" dirty="0" smtClean="0"/>
              <a:t>Offer your hosting solutions at very low cost</a:t>
            </a:r>
          </a:p>
          <a:p>
            <a:pPr lvl="1"/>
            <a:r>
              <a:rPr lang="en-US" dirty="0" smtClean="0"/>
              <a:t>Troubleshoot issues caused by differences between the developers coding environment and the hosting environment</a:t>
            </a:r>
          </a:p>
          <a:p>
            <a:pPr lvl="1"/>
            <a:r>
              <a:rPr lang="en-US" dirty="0" smtClean="0"/>
              <a:t>Be able to grow beyond a single machine </a:t>
            </a:r>
          </a:p>
          <a:p>
            <a:pPr lvl="1"/>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230188"/>
            <a:ext cx="8836269" cy="1329595"/>
          </a:xfrm>
        </p:spPr>
        <p:txBody>
          <a:bodyPr/>
          <a:lstStyle/>
          <a:p>
            <a:r>
              <a:rPr lang="en-US" dirty="0" smtClean="0"/>
              <a:t>The IIS 7 Platform – Tuned for Hosting</a:t>
            </a:r>
            <a:endParaRPr lang="en-US" dirty="0"/>
          </a:p>
        </p:txBody>
      </p:sp>
      <p:sp>
        <p:nvSpPr>
          <p:cNvPr id="3" name="Text Placeholder 2"/>
          <p:cNvSpPr>
            <a:spLocks noGrp="1"/>
          </p:cNvSpPr>
          <p:nvPr>
            <p:ph type="body" sz="quarter" idx="10"/>
          </p:nvPr>
        </p:nvSpPr>
        <p:spPr/>
        <p:txBody>
          <a:bodyPr/>
          <a:lstStyle/>
          <a:p>
            <a:r>
              <a:rPr lang="en-US" dirty="0" smtClean="0"/>
              <a:t>The IIS Process Model</a:t>
            </a:r>
          </a:p>
          <a:p>
            <a:pPr lvl="1"/>
            <a:r>
              <a:rPr lang="en-US" dirty="0" smtClean="0"/>
              <a:t>On-demand architecture tuned for hosting web applications</a:t>
            </a:r>
          </a:p>
          <a:p>
            <a:r>
              <a:rPr lang="en-US" dirty="0" smtClean="0"/>
              <a:t>A powerful new configuration system</a:t>
            </a:r>
          </a:p>
          <a:p>
            <a:pPr lvl="1"/>
            <a:r>
              <a:rPr lang="en-US" dirty="0" smtClean="0"/>
              <a:t>Bye, bye </a:t>
            </a:r>
            <a:r>
              <a:rPr lang="en-US" dirty="0" err="1" smtClean="0"/>
              <a:t>Metabase</a:t>
            </a:r>
            <a:endParaRPr lang="en-US" dirty="0" smtClean="0"/>
          </a:p>
          <a:p>
            <a:r>
              <a:rPr lang="en-US" dirty="0" smtClean="0"/>
              <a:t>Compelling administration options </a:t>
            </a:r>
          </a:p>
          <a:p>
            <a:pPr lvl="1"/>
            <a:r>
              <a:rPr lang="en-US" dirty="0" smtClean="0"/>
              <a:t>Command-line, scripts, APIs</a:t>
            </a:r>
          </a:p>
          <a:p>
            <a:r>
              <a:rPr lang="en-US" dirty="0" smtClean="0"/>
              <a:t>First class troubleshooting</a:t>
            </a:r>
          </a:p>
          <a:p>
            <a:pPr lvl="1"/>
            <a:r>
              <a:rPr lang="en-US" dirty="0" smtClean="0"/>
              <a:t>Provides transparency what’s going on inside IIS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057400" y="1295400"/>
            <a:ext cx="2819400" cy="3810000"/>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dirty="0" smtClean="0"/>
              <a:t>Service Host (SVCHost.EXE)</a:t>
            </a:r>
            <a:endParaRPr lang="en-US" dirty="0"/>
          </a:p>
        </p:txBody>
      </p:sp>
      <p:sp>
        <p:nvSpPr>
          <p:cNvPr id="5" name="Round Diagonal Corner Rectangle 4"/>
          <p:cNvSpPr/>
          <p:nvPr/>
        </p:nvSpPr>
        <p:spPr>
          <a:xfrm>
            <a:off x="304800" y="5410200"/>
            <a:ext cx="8686800" cy="11430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HTTP.SYS Kernel-Mode Listener</a:t>
            </a:r>
            <a:endParaRPr lang="en-US" dirty="0"/>
          </a:p>
        </p:txBody>
      </p:sp>
      <p:sp>
        <p:nvSpPr>
          <p:cNvPr id="6" name="Round Diagonal Corner Rectangle 5"/>
          <p:cNvSpPr/>
          <p:nvPr/>
        </p:nvSpPr>
        <p:spPr>
          <a:xfrm>
            <a:off x="2286000" y="2209800"/>
            <a:ext cx="2286000" cy="1676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Windows Process Activation Service (WAS)</a:t>
            </a:r>
            <a:endParaRPr lang="en-US" dirty="0"/>
          </a:p>
        </p:txBody>
      </p:sp>
      <p:sp>
        <p:nvSpPr>
          <p:cNvPr id="7" name="Round Diagonal Corner Rectangle 6"/>
          <p:cNvSpPr/>
          <p:nvPr/>
        </p:nvSpPr>
        <p:spPr>
          <a:xfrm>
            <a:off x="2286000" y="3962400"/>
            <a:ext cx="2286000" cy="8382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World Wide Web Service (W3SVC) </a:t>
            </a:r>
            <a:endParaRPr lang="en-US" dirty="0"/>
          </a:p>
        </p:txBody>
      </p:sp>
      <p:cxnSp>
        <p:nvCxnSpPr>
          <p:cNvPr id="8" name="Straight Connector 7"/>
          <p:cNvCxnSpPr/>
          <p:nvPr/>
        </p:nvCxnSpPr>
        <p:spPr>
          <a:xfrm>
            <a:off x="0" y="5256212"/>
            <a:ext cx="9144000" cy="1588"/>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10" name="Can 9"/>
          <p:cNvSpPr/>
          <p:nvPr/>
        </p:nvSpPr>
        <p:spPr>
          <a:xfrm>
            <a:off x="152400" y="2209800"/>
            <a:ext cx="1752600" cy="1752600"/>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bg1"/>
                </a:solidFill>
              </a:rPr>
              <a:t>Configuration </a:t>
            </a:r>
            <a:br>
              <a:rPr lang="en-US" dirty="0" smtClean="0">
                <a:solidFill>
                  <a:schemeClr val="bg1"/>
                </a:solidFill>
              </a:rPr>
            </a:br>
            <a:r>
              <a:rPr lang="en-US" dirty="0" smtClean="0">
                <a:solidFill>
                  <a:schemeClr val="bg1"/>
                </a:solidFill>
              </a:rPr>
              <a:t>(</a:t>
            </a:r>
            <a:r>
              <a:rPr lang="en-US" dirty="0" err="1" smtClean="0">
                <a:solidFill>
                  <a:schemeClr val="bg1"/>
                </a:solidFill>
              </a:rPr>
              <a:t>applicationhost.config</a:t>
            </a:r>
            <a:r>
              <a:rPr lang="en-US" dirty="0" smtClean="0">
                <a:solidFill>
                  <a:schemeClr val="bg1"/>
                </a:solidFill>
              </a:rPr>
              <a:t>)</a:t>
            </a:r>
            <a:endParaRPr lang="en-US" dirty="0">
              <a:solidFill>
                <a:schemeClr val="bg1"/>
              </a:solidFill>
            </a:endParaRPr>
          </a:p>
        </p:txBody>
      </p:sp>
      <p:sp>
        <p:nvSpPr>
          <p:cNvPr id="1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IIS 7 On-Demand Architecture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p:cNvGrpSpPr/>
          <p:nvPr/>
        </p:nvGrpSpPr>
        <p:grpSpPr>
          <a:xfrm>
            <a:off x="4551485" y="1239715"/>
            <a:ext cx="3607777" cy="3267808"/>
            <a:chOff x="4648200" y="1295400"/>
            <a:chExt cx="4267200" cy="3810000"/>
          </a:xfrm>
        </p:grpSpPr>
        <p:sp>
          <p:nvSpPr>
            <p:cNvPr id="9" name="Round Diagonal Corner Rectangle 8"/>
            <p:cNvSpPr/>
            <p:nvPr/>
          </p:nvSpPr>
          <p:spPr>
            <a:xfrm>
              <a:off x="5105400" y="1295400"/>
              <a:ext cx="3810000" cy="38100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lgn="ctr"/>
              <a:r>
                <a:rPr lang="en-US" dirty="0" smtClean="0"/>
                <a:t>Worker Process (W3WP.EXE)</a:t>
              </a:r>
              <a:endParaRPr lang="en-US" dirty="0"/>
            </a:p>
          </p:txBody>
        </p:sp>
        <p:graphicFrame>
          <p:nvGraphicFramePr>
            <p:cNvPr id="12" name="Diagram 11"/>
            <p:cNvGraphicFramePr/>
            <p:nvPr/>
          </p:nvGraphicFramePr>
          <p:xfrm>
            <a:off x="6324600" y="1828800"/>
            <a:ext cx="24384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4648200" y="1905000"/>
            <a:ext cx="28956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16" name="Group 15"/>
          <p:cNvGrpSpPr/>
          <p:nvPr/>
        </p:nvGrpSpPr>
        <p:grpSpPr>
          <a:xfrm>
            <a:off x="4703885" y="1427283"/>
            <a:ext cx="3642944" cy="3267808"/>
            <a:chOff x="4648200" y="1295400"/>
            <a:chExt cx="4308795" cy="3810000"/>
          </a:xfrm>
        </p:grpSpPr>
        <p:sp>
          <p:nvSpPr>
            <p:cNvPr id="17" name="Round Diagonal Corner Rectangle 16"/>
            <p:cNvSpPr/>
            <p:nvPr/>
          </p:nvSpPr>
          <p:spPr>
            <a:xfrm>
              <a:off x="5146996" y="1295400"/>
              <a:ext cx="3809999" cy="38100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lgn="ctr"/>
              <a:r>
                <a:rPr lang="en-US" dirty="0" smtClean="0"/>
                <a:t>Worker Process (W3WP.EXE)</a:t>
              </a:r>
              <a:endParaRPr lang="en-US" dirty="0"/>
            </a:p>
          </p:txBody>
        </p:sp>
        <p:graphicFrame>
          <p:nvGraphicFramePr>
            <p:cNvPr id="18" name="Diagram 17"/>
            <p:cNvGraphicFramePr/>
            <p:nvPr/>
          </p:nvGraphicFramePr>
          <p:xfrm>
            <a:off x="6324600" y="1828800"/>
            <a:ext cx="2438400" cy="3022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9" name="Diagram 18"/>
            <p:cNvGraphicFramePr/>
            <p:nvPr/>
          </p:nvGraphicFramePr>
          <p:xfrm>
            <a:off x="4648200" y="1905000"/>
            <a:ext cx="2895600" cy="3200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nvGrpSpPr>
          <p:cNvPr id="20" name="Group 19"/>
          <p:cNvGrpSpPr/>
          <p:nvPr/>
        </p:nvGrpSpPr>
        <p:grpSpPr>
          <a:xfrm>
            <a:off x="4926621" y="1614851"/>
            <a:ext cx="3607777" cy="3267808"/>
            <a:chOff x="4648200" y="1295400"/>
            <a:chExt cx="4267200" cy="3810000"/>
          </a:xfrm>
        </p:grpSpPr>
        <p:sp>
          <p:nvSpPr>
            <p:cNvPr id="21" name="Round Diagonal Corner Rectangle 20"/>
            <p:cNvSpPr/>
            <p:nvPr/>
          </p:nvSpPr>
          <p:spPr>
            <a:xfrm>
              <a:off x="5105400" y="1295400"/>
              <a:ext cx="3810000" cy="38100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lgn="ctr"/>
              <a:r>
                <a:rPr lang="en-US" dirty="0" smtClean="0"/>
                <a:t>Worker Process (W3WP.EXE)</a:t>
              </a:r>
              <a:endParaRPr lang="en-US" dirty="0"/>
            </a:p>
          </p:txBody>
        </p:sp>
        <p:graphicFrame>
          <p:nvGraphicFramePr>
            <p:cNvPr id="22" name="Diagram 21"/>
            <p:cNvGraphicFramePr/>
            <p:nvPr/>
          </p:nvGraphicFramePr>
          <p:xfrm>
            <a:off x="6324600" y="1828800"/>
            <a:ext cx="2438400" cy="30226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3" name="Diagram 22"/>
            <p:cNvGraphicFramePr/>
            <p:nvPr/>
          </p:nvGraphicFramePr>
          <p:xfrm>
            <a:off x="4648200" y="1905000"/>
            <a:ext cx="2895600" cy="32004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grpSp>
        <p:nvGrpSpPr>
          <p:cNvPr id="24" name="Group 23"/>
          <p:cNvGrpSpPr/>
          <p:nvPr/>
        </p:nvGrpSpPr>
        <p:grpSpPr>
          <a:xfrm>
            <a:off x="5114189" y="1802419"/>
            <a:ext cx="3607777" cy="3267808"/>
            <a:chOff x="4648200" y="1295400"/>
            <a:chExt cx="4267200" cy="3810000"/>
          </a:xfrm>
        </p:grpSpPr>
        <p:sp>
          <p:nvSpPr>
            <p:cNvPr id="25" name="Round Diagonal Corner Rectangle 24"/>
            <p:cNvSpPr/>
            <p:nvPr/>
          </p:nvSpPr>
          <p:spPr>
            <a:xfrm>
              <a:off x="5105400" y="1295400"/>
              <a:ext cx="3810000" cy="38100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lgn="ctr"/>
              <a:r>
                <a:rPr lang="en-US" dirty="0" smtClean="0"/>
                <a:t>Worker Process (W3WP.EXE)</a:t>
              </a:r>
              <a:endParaRPr lang="en-US" dirty="0"/>
            </a:p>
          </p:txBody>
        </p:sp>
        <p:graphicFrame>
          <p:nvGraphicFramePr>
            <p:cNvPr id="26" name="Diagram 25"/>
            <p:cNvGraphicFramePr/>
            <p:nvPr/>
          </p:nvGraphicFramePr>
          <p:xfrm>
            <a:off x="6324600" y="1828800"/>
            <a:ext cx="2438400" cy="3022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7" name="Diagram 26"/>
            <p:cNvGraphicFramePr/>
            <p:nvPr/>
          </p:nvGraphicFramePr>
          <p:xfrm>
            <a:off x="4648200" y="1905000"/>
            <a:ext cx="2895600" cy="32004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500"/>
                            </p:stCondLst>
                            <p:childTnLst>
                              <p:par>
                                <p:cTn id="13" presetID="3" presetClass="entr" presetSubtype="10" fill="hold"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par>
                          <p:cTn id="16" fill="hold">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Flow</a:t>
            </a:r>
            <a:endParaRPr lang="en-US" dirty="0"/>
          </a:p>
        </p:txBody>
      </p:sp>
      <p:sp>
        <p:nvSpPr>
          <p:cNvPr id="4" name="Round Diagonal Corner Rectangle 3"/>
          <p:cNvSpPr/>
          <p:nvPr/>
        </p:nvSpPr>
        <p:spPr>
          <a:xfrm>
            <a:off x="2057400" y="1295400"/>
            <a:ext cx="2819400" cy="3810000"/>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dirty="0" smtClean="0"/>
              <a:t>Service Host (SVCHost.EXE)</a:t>
            </a:r>
            <a:endParaRPr lang="en-US" dirty="0"/>
          </a:p>
        </p:txBody>
      </p:sp>
      <p:sp>
        <p:nvSpPr>
          <p:cNvPr id="5" name="Round Diagonal Corner Rectangle 4"/>
          <p:cNvSpPr/>
          <p:nvPr/>
        </p:nvSpPr>
        <p:spPr>
          <a:xfrm>
            <a:off x="304800" y="5410200"/>
            <a:ext cx="8686800" cy="11430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HTTP.SYS Kernel-Mode Listener</a:t>
            </a:r>
            <a:endParaRPr lang="en-US" dirty="0"/>
          </a:p>
        </p:txBody>
      </p:sp>
      <p:sp>
        <p:nvSpPr>
          <p:cNvPr id="6" name="Round Diagonal Corner Rectangle 5"/>
          <p:cNvSpPr/>
          <p:nvPr/>
        </p:nvSpPr>
        <p:spPr>
          <a:xfrm>
            <a:off x="2286000" y="2209800"/>
            <a:ext cx="2286000" cy="1676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Windows Process Activation Service (WAS)</a:t>
            </a:r>
            <a:endParaRPr lang="en-US" dirty="0"/>
          </a:p>
        </p:txBody>
      </p:sp>
      <p:sp>
        <p:nvSpPr>
          <p:cNvPr id="7" name="Round Diagonal Corner Rectangle 6"/>
          <p:cNvSpPr/>
          <p:nvPr/>
        </p:nvSpPr>
        <p:spPr>
          <a:xfrm>
            <a:off x="2286000" y="3962400"/>
            <a:ext cx="2286000" cy="8382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World Wide Web Service (W3SVC) </a:t>
            </a:r>
            <a:endParaRPr lang="en-US" dirty="0"/>
          </a:p>
        </p:txBody>
      </p:sp>
      <p:cxnSp>
        <p:nvCxnSpPr>
          <p:cNvPr id="8" name="Straight Connector 7"/>
          <p:cNvCxnSpPr/>
          <p:nvPr/>
        </p:nvCxnSpPr>
        <p:spPr>
          <a:xfrm>
            <a:off x="0" y="5256212"/>
            <a:ext cx="9144000" cy="1588"/>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9" name="Round Diagonal Corner Rectangle 8"/>
          <p:cNvSpPr/>
          <p:nvPr/>
        </p:nvSpPr>
        <p:spPr>
          <a:xfrm>
            <a:off x="5105400" y="1295400"/>
            <a:ext cx="3810000" cy="3810000"/>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dirty="0" smtClean="0"/>
              <a:t>Worker Process (W3WP.EXE)</a:t>
            </a:r>
            <a:endParaRPr lang="en-US" dirty="0"/>
          </a:p>
        </p:txBody>
      </p:sp>
      <p:sp>
        <p:nvSpPr>
          <p:cNvPr id="10" name="Can 9"/>
          <p:cNvSpPr/>
          <p:nvPr/>
        </p:nvSpPr>
        <p:spPr>
          <a:xfrm>
            <a:off x="152400" y="2209800"/>
            <a:ext cx="1752600" cy="1752600"/>
          </a:xfrm>
          <a:prstGeom prst="can">
            <a:avLst/>
          </a:prstGeom>
        </p:spPr>
        <p:style>
          <a:lnRef idx="0">
            <a:schemeClr val="accent5"/>
          </a:lnRef>
          <a:fillRef idx="3">
            <a:schemeClr val="accent5"/>
          </a:fillRef>
          <a:effectRef idx="3">
            <a:schemeClr val="accent5"/>
          </a:effectRef>
          <a:fontRef idx="minor">
            <a:schemeClr val="lt1"/>
          </a:fontRef>
        </p:style>
        <p:txBody>
          <a:bodyPr rtlCol="0" anchor="b" anchorCtr="1"/>
          <a:lstStyle/>
          <a:p>
            <a:pPr algn="ctr"/>
            <a:r>
              <a:rPr lang="en-US" sz="1200" b="1" dirty="0" err="1" smtClean="0"/>
              <a:t>Applicationhost.config</a:t>
            </a:r>
            <a:endParaRPr lang="en-US" sz="1200" b="1" dirty="0"/>
          </a:p>
        </p:txBody>
      </p:sp>
      <p:graphicFrame>
        <p:nvGraphicFramePr>
          <p:cNvPr id="12" name="Diagram 11"/>
          <p:cNvGraphicFramePr/>
          <p:nvPr/>
        </p:nvGraphicFramePr>
        <p:xfrm>
          <a:off x="6248400" y="2209800"/>
          <a:ext cx="2438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Up Arrow 12"/>
          <p:cNvSpPr/>
          <p:nvPr/>
        </p:nvSpPr>
        <p:spPr>
          <a:xfrm>
            <a:off x="2286000" y="6172200"/>
            <a:ext cx="304800" cy="68579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Up Arrow 15"/>
          <p:cNvSpPr/>
          <p:nvPr/>
        </p:nvSpPr>
        <p:spPr>
          <a:xfrm>
            <a:off x="3733800" y="4876800"/>
            <a:ext cx="304800" cy="609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 Diagonal Corner Rectangle 16"/>
          <p:cNvSpPr/>
          <p:nvPr/>
        </p:nvSpPr>
        <p:spPr>
          <a:xfrm>
            <a:off x="5257800" y="4114800"/>
            <a:ext cx="3200400" cy="8382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HTTP Protocol Host</a:t>
            </a:r>
            <a:endParaRPr lang="en-US" dirty="0"/>
          </a:p>
        </p:txBody>
      </p:sp>
      <p:sp>
        <p:nvSpPr>
          <p:cNvPr id="18" name="Curved Down Arrow 17"/>
          <p:cNvSpPr/>
          <p:nvPr/>
        </p:nvSpPr>
        <p:spPr>
          <a:xfrm rot="21018542">
            <a:off x="4114571" y="917398"/>
            <a:ext cx="1936735" cy="106680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Magnetic Disk 18"/>
          <p:cNvSpPr/>
          <p:nvPr/>
        </p:nvSpPr>
        <p:spPr>
          <a:xfrm>
            <a:off x="6096000" y="5791200"/>
            <a:ext cx="12192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Request Queue</a:t>
            </a:r>
            <a:endParaRPr lang="en-US" sz="1600" dirty="0">
              <a:solidFill>
                <a:schemeClr val="bg1"/>
              </a:solidFill>
            </a:endParaRPr>
          </a:p>
        </p:txBody>
      </p:sp>
      <p:sp>
        <p:nvSpPr>
          <p:cNvPr id="21" name="Up Arrow 20"/>
          <p:cNvSpPr/>
          <p:nvPr/>
        </p:nvSpPr>
        <p:spPr>
          <a:xfrm rot="5400000">
            <a:off x="4191000" y="4191001"/>
            <a:ext cx="304800" cy="38100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Up-Down Arrow 22"/>
          <p:cNvSpPr/>
          <p:nvPr/>
        </p:nvSpPr>
        <p:spPr>
          <a:xfrm rot="10800000">
            <a:off x="6248400" y="4648200"/>
            <a:ext cx="304800" cy="1295400"/>
          </a:xfrm>
          <a:prstGeom prst="upDown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1200" dirty="0" smtClean="0">
                <a:solidFill>
                  <a:schemeClr val="tx1"/>
                </a:solidFill>
              </a:rPr>
              <a:t>HTTP Listener Channel</a:t>
            </a:r>
            <a:endParaRPr lang="en-US" sz="1200" dirty="0">
              <a:solidFill>
                <a:schemeClr val="tx1"/>
              </a:solidFill>
            </a:endParaRPr>
          </a:p>
        </p:txBody>
      </p:sp>
      <p:sp>
        <p:nvSpPr>
          <p:cNvPr id="24" name="Flowchart: Magnetic Disk 23"/>
          <p:cNvSpPr/>
          <p:nvPr/>
        </p:nvSpPr>
        <p:spPr>
          <a:xfrm>
            <a:off x="7543800" y="5791200"/>
            <a:ext cx="1219200" cy="609600"/>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Response Cache</a:t>
            </a:r>
            <a:endParaRPr lang="en-US" sz="1600" dirty="0">
              <a:solidFill>
                <a:schemeClr val="bg1"/>
              </a:solidFill>
            </a:endParaRPr>
          </a:p>
        </p:txBody>
      </p:sp>
      <p:sp>
        <p:nvSpPr>
          <p:cNvPr id="25" name="Up Arrow 24"/>
          <p:cNvSpPr/>
          <p:nvPr/>
        </p:nvSpPr>
        <p:spPr>
          <a:xfrm rot="10800000">
            <a:off x="7924800" y="4953000"/>
            <a:ext cx="304800" cy="8382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304800" y="2743200"/>
            <a:ext cx="1447800" cy="461665"/>
          </a:xfrm>
          <a:prstGeom prst="rect">
            <a:avLst/>
          </a:prstGeom>
          <a:noFill/>
        </p:spPr>
        <p:txBody>
          <a:bodyPr wrap="square" rtlCol="0">
            <a:spAutoFit/>
          </a:bodyPr>
          <a:lstStyle/>
          <a:p>
            <a:r>
              <a:rPr lang="en-US" sz="1200" dirty="0" smtClean="0">
                <a:solidFill>
                  <a:schemeClr val="bg1"/>
                </a:solidFill>
              </a:rPr>
              <a:t>Bindings:</a:t>
            </a:r>
            <a:br>
              <a:rPr lang="en-US" sz="1200" dirty="0" smtClean="0">
                <a:solidFill>
                  <a:schemeClr val="bg1"/>
                </a:solidFill>
              </a:rPr>
            </a:br>
            <a:r>
              <a:rPr lang="en-US" sz="1200" dirty="0" smtClean="0">
                <a:solidFill>
                  <a:schemeClr val="bg1"/>
                </a:solidFill>
              </a:rPr>
              <a:t>   http://*:80:site1</a:t>
            </a:r>
            <a:endParaRPr lang="en-US" sz="1200" dirty="0">
              <a:solidFill>
                <a:schemeClr val="bg1"/>
              </a:solidFill>
            </a:endParaRPr>
          </a:p>
        </p:txBody>
      </p:sp>
      <p:sp>
        <p:nvSpPr>
          <p:cNvPr id="27" name="Up Arrow 26"/>
          <p:cNvSpPr/>
          <p:nvPr/>
        </p:nvSpPr>
        <p:spPr>
          <a:xfrm rot="16200000">
            <a:off x="1828800" y="2667000"/>
            <a:ext cx="304800" cy="609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1" name="Diagram 10"/>
          <p:cNvGraphicFramePr/>
          <p:nvPr/>
        </p:nvGraphicFramePr>
        <p:xfrm>
          <a:off x="3886200" y="1752600"/>
          <a:ext cx="4267200"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8" name="Curved Down Arrow 27"/>
          <p:cNvSpPr/>
          <p:nvPr/>
        </p:nvSpPr>
        <p:spPr>
          <a:xfrm rot="13307121">
            <a:off x="2521211" y="4715006"/>
            <a:ext cx="4055000" cy="1110278"/>
          </a:xfrm>
          <a:prstGeom prst="curvedDownArrow">
            <a:avLst>
              <a:gd name="adj1" fmla="val 25000"/>
              <a:gd name="adj2" fmla="val 50000"/>
              <a:gd name="adj3" fmla="val 257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 descr="D:\Users\thomad\AppData\Local\Microsoft\Windows\Temporary Internet Files\Content.IE5\C6LILD34\MCj04314940000[1].png"/>
          <p:cNvPicPr>
            <a:picLocks noChangeAspect="1" noChangeArrowheads="1"/>
          </p:cNvPicPr>
          <p:nvPr/>
        </p:nvPicPr>
        <p:blipFill>
          <a:blip r:embed="rId13" cstate="print"/>
          <a:srcRect/>
          <a:stretch>
            <a:fillRect/>
          </a:stretch>
        </p:blipFill>
        <p:spPr bwMode="auto">
          <a:xfrm>
            <a:off x="2209800" y="7010400"/>
            <a:ext cx="457200" cy="457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0 0  L 0.25 0  E" pathEditMode="relative" ptsTypes="">
                                      <p:cBhvr>
                                        <p:cTn id="22" dur="2000" fill="hold"/>
                                        <p:tgtEl>
                                          <p:spTgt spid="26"/>
                                        </p:tgtEl>
                                        <p:attrNameLst>
                                          <p:attrName>ppt_x</p:attrName>
                                          <p:attrName>ppt_y</p:attrName>
                                        </p:attrNameLst>
                                      </p:cBhvr>
                                    </p:animMotion>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0.25 -3.93708E-6 L 0.24583 0.19963 " pathEditMode="relative" rAng="0" ptsTypes="AA">
                                      <p:cBhvr>
                                        <p:cTn id="29" dur="2000" fill="hold"/>
                                        <p:tgtEl>
                                          <p:spTgt spid="26"/>
                                        </p:tgtEl>
                                        <p:attrNameLst>
                                          <p:attrName>ppt_x</p:attrName>
                                          <p:attrName>ppt_y</p:attrName>
                                        </p:attrNameLst>
                                      </p:cBhvr>
                                      <p:rCtr x="-2" y="100"/>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2" nodeType="clickEffect">
                                  <p:stCondLst>
                                    <p:cond delay="0"/>
                                  </p:stCondLst>
                                  <p:childTnLst>
                                    <p:animMotion origin="layout" path="M 0.24583 0.19954 L 0.6125 0.46644 " pathEditMode="relative" rAng="0" ptsTypes="AA">
                                      <p:cBhvr>
                                        <p:cTn id="33" dur="2000" fill="hold"/>
                                        <p:tgtEl>
                                          <p:spTgt spid="26"/>
                                        </p:tgtEl>
                                        <p:attrNameLst>
                                          <p:attrName>ppt_x</p:attrName>
                                          <p:attrName>ppt_y</p:attrName>
                                        </p:attrNameLst>
                                      </p:cBhvr>
                                      <p:rCtr x="183" y="133"/>
                                    </p:animMotion>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64" presetClass="path" presetSubtype="0" accel="50000" decel="50000" fill="hold" nodeType="withEffect">
                                  <p:stCondLst>
                                    <p:cond delay="0"/>
                                  </p:stCondLst>
                                  <p:childTnLst>
                                    <p:animMotion origin="layout" path="M 3.33333E-6 0.00555 L 3.33333E-6 -0.161 " pathEditMode="relative" rAng="0" ptsTypes="AA">
                                      <p:cBhvr>
                                        <p:cTn id="45" dur="2000" fill="hold"/>
                                        <p:tgtEl>
                                          <p:spTgt spid="22"/>
                                        </p:tgtEl>
                                        <p:attrNameLst>
                                          <p:attrName>ppt_x</p:attrName>
                                          <p:attrName>ppt_y</p:attrName>
                                        </p:attrNameLst>
                                      </p:cBhvr>
                                      <p:rCtr x="0" y="-83"/>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000"/>
                                        <p:tgtEl>
                                          <p:spTgt spid="21"/>
                                        </p:tgtEl>
                                      </p:cBhvr>
                                    </p:animEffect>
                                  </p:childTnLst>
                                </p:cTn>
                              </p:par>
                              <p:par>
                                <p:cTn id="51" presetID="3" presetClass="exit" presetSubtype="10" fill="hold" grpId="1" nodeType="withEffect">
                                  <p:stCondLst>
                                    <p:cond delay="0"/>
                                  </p:stCondLst>
                                  <p:childTnLst>
                                    <p:animEffect transition="out" filter="blinds(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nodeType="clickEffect">
                                  <p:stCondLst>
                                    <p:cond delay="0"/>
                                  </p:stCondLst>
                                  <p:childTnLst>
                                    <p:animMotion origin="layout" path="M 3.33333E-6 -0.16099 L 0.42066 -0.15799 " pathEditMode="relative" rAng="0" ptsTypes="AA">
                                      <p:cBhvr>
                                        <p:cTn id="57" dur="2000" fill="hold"/>
                                        <p:tgtEl>
                                          <p:spTgt spid="22"/>
                                        </p:tgtEl>
                                        <p:attrNameLst>
                                          <p:attrName>ppt_x</p:attrName>
                                          <p:attrName>ppt_y</p:attrName>
                                        </p:attrNameLst>
                                      </p:cBhvr>
                                      <p:rCtr x="210" y="1"/>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par>
                                <p:cTn id="63" presetID="3" presetClass="exit" presetSubtype="10" fill="hold" grpId="1" nodeType="withEffect">
                                  <p:stCondLst>
                                    <p:cond delay="0"/>
                                  </p:stCondLst>
                                  <p:childTnLst>
                                    <p:animEffect transition="out" filter="blinds(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linds(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linds(horizontal)">
                                      <p:cBhvr>
                                        <p:cTn id="78" dur="500"/>
                                        <p:tgtEl>
                                          <p:spTgt spid="18"/>
                                        </p:tgtEl>
                                      </p:cBhvr>
                                    </p:animEffect>
                                  </p:childTnLst>
                                </p:cTn>
                              </p:par>
                              <p:par>
                                <p:cTn id="79" presetID="3" presetClass="exit" presetSubtype="10" fill="hold" grpId="1" nodeType="withEffect">
                                  <p:stCondLst>
                                    <p:cond delay="0"/>
                                  </p:stCondLst>
                                  <p:childTnLst>
                                    <p:animEffect transition="out" filter="blinds(horizontal)">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linds(horizontal)">
                                      <p:cBhvr>
                                        <p:cTn id="86" dur="500"/>
                                        <p:tgtEl>
                                          <p:spTgt spid="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horizontal)">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linds(horizontal)">
                                      <p:cBhvr>
                                        <p:cTn id="94" dur="500"/>
                                        <p:tgtEl>
                                          <p:spTgt spid="23"/>
                                        </p:tgtEl>
                                      </p:cBhvr>
                                    </p:animEffect>
                                  </p:childTnLst>
                                </p:cTn>
                              </p:par>
                              <p:par>
                                <p:cTn id="95" presetID="3" presetClass="exit" presetSubtype="10" fill="hold" grpId="1" nodeType="withEffect">
                                  <p:stCondLst>
                                    <p:cond delay="0"/>
                                  </p:stCondLst>
                                  <p:childTnLst>
                                    <p:animEffect transition="out" filter="blinds(horizontal)">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64" presetClass="path" presetSubtype="0" accel="50000" decel="50000" fill="hold" nodeType="clickEffect">
                                  <p:stCondLst>
                                    <p:cond delay="0"/>
                                  </p:stCondLst>
                                  <p:childTnLst>
                                    <p:animMotion origin="layout" path="M 0.42066 -0.15811 L 0.42066 -0.36899 " pathEditMode="relative" rAng="0" ptsTypes="AA">
                                      <p:cBhvr>
                                        <p:cTn id="101" dur="2000" fill="hold"/>
                                        <p:tgtEl>
                                          <p:spTgt spid="22"/>
                                        </p:tgtEl>
                                        <p:attrNameLst>
                                          <p:attrName>ppt_x</p:attrName>
                                          <p:attrName>ppt_y</p:attrName>
                                        </p:attrNameLst>
                                      </p:cBhvr>
                                      <p:rCtr x="0" y="-106"/>
                                    </p:animMotion>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linds(horizontal)">
                                      <p:cBhvr>
                                        <p:cTn id="106" dur="500"/>
                                        <p:tgtEl>
                                          <p:spTgt spid="1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blinds(horizontal)">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0.42066 -0.36896 L 0.40973 -0.61971 " pathEditMode="relative" rAng="0" ptsTypes="AA">
                                      <p:cBhvr>
                                        <p:cTn id="113" dur="2000" fill="hold"/>
                                        <p:tgtEl>
                                          <p:spTgt spid="22"/>
                                        </p:tgtEl>
                                        <p:attrNameLst>
                                          <p:attrName>ppt_x</p:attrName>
                                          <p:attrName>ppt_y</p:attrName>
                                        </p:attrNameLst>
                                      </p:cBhvr>
                                      <p:rCtr x="-6" y="-125"/>
                                    </p:animMotion>
                                  </p:childTnLst>
                                </p:cTn>
                              </p:par>
                            </p:childTnLst>
                          </p:cTn>
                        </p:par>
                      </p:childTnLst>
                    </p:cTn>
                  </p:par>
                  <p:par>
                    <p:cTn id="114" fill="hold">
                      <p:stCondLst>
                        <p:cond delay="indefinite"/>
                      </p:stCondLst>
                      <p:childTnLst>
                        <p:par>
                          <p:cTn id="115" fill="hold">
                            <p:stCondLst>
                              <p:cond delay="0"/>
                            </p:stCondLst>
                            <p:childTnLst>
                              <p:par>
                                <p:cTn id="116" presetID="0" presetClass="path" presetSubtype="0" accel="50000" decel="50000" fill="hold" nodeType="clickEffect">
                                  <p:stCondLst>
                                    <p:cond delay="0"/>
                                  </p:stCondLst>
                                  <p:childTnLst>
                                    <p:animMotion origin="layout" path="M 0.40833 -0.63266 C 0.41336 -0.63335 0.41961 -0.63358 0.42413 -0.63474 C 0.42864 -0.63567 0.43333 -0.63682 0.43819 -0.63752 C 0.45312 -0.6396 0.46771 -0.64122 0.48298 -0.64214 C 0.48975 -0.6433 0.49705 -0.6433 0.50399 -0.64399 C 0.51354 -0.64376 0.52118 -0.64399 0.52899 -0.64168 C 0.53142 -0.64006 0.53385 -0.63844 0.53698 -0.63705 C 0.53889 -0.63451 0.54201 -0.63266 0.546 -0.63081 C 0.54791 -0.6285 0.54652 -0.62988 0.55104 -0.62665 C 0.55156 -0.62618 0.55312 -0.62526 0.55312 -0.62503 C 0.56232 -0.61138 0.56562 -0.59657 0.57291 -0.58269 C 0.57361 -0.57946 0.57465 -0.57668 0.57586 -0.57367 C 0.57656 -0.56951 0.57725 -0.56465 0.57986 -0.56049 C 0.58073 -0.55817 0.58159 -0.5554 0.58281 -0.55309 C 0.58385 -0.551 0.58593 -0.54915 0.58593 -0.54684 " pathEditMode="relative" rAng="0" ptsTypes="ffffffffffffffA">
                                      <p:cBhvr>
                                        <p:cTn id="117" dur="2000" fill="hold"/>
                                        <p:tgtEl>
                                          <p:spTgt spid="22"/>
                                        </p:tgtEl>
                                        <p:attrNameLst>
                                          <p:attrName>ppt_x</p:attrName>
                                          <p:attrName>ppt_y</p:attrName>
                                        </p:attrNameLst>
                                      </p:cBhvr>
                                      <p:rCtr x="89" y="37"/>
                                    </p:animMotion>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blinds(horizontal)">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0.58593 -0.54684 C 0.58697 -0.53944 0.58853 -0.53203 0.59027 -0.52486 C 0.59287 -0.50289 0.59235 -0.47791 0.59808 -0.45732 C 0.59947 -0.44436 0.60225 -0.4321 0.60468 -0.41938 C 0.60833 -0.39995 0.6111 -0.37983 0.61562 -0.36086 C 0.61753 -0.34027 0.61909 -0.32038 0.61996 -0.29933 C 0.61926 -0.28221 0.61961 -0.27411 0.61666 -0.25977 C 0.61631 -0.25098 0.61614 -0.24219 0.61562 -0.2334 C 0.61544 -0.22947 0.61475 -0.22553 0.61458 -0.2216 C 0.61371 -0.20333 0.61666 -0.18667 0.60902 -0.17187 C 0.6078 -0.16678 0.60728 -0.15336 0.60468 -0.14989 C 0.6019 -0.14619 0.59808 -0.14411 0.59478 -0.1411 C 0.58819 -0.13486 0.58228 -0.12745 0.57603 -0.12075 C 0.5703 -0.1145 0.56666 -0.10317 0.55954 -0.10016 C 0.55589 -0.09368 0.55364 -0.0872 0.5486 -0.08258 C 0.54044 -0.06754 0.53211 -0.05181 0.52221 -0.03863 C 0.521 -0.03354 0.51874 -0.02868 0.51666 -0.02405 C 0.51214 -0.01411 0.51232 -0.01897 0.51232 -0.01388 " pathEditMode="relative" ptsTypes="fffffffffffffffffA">
                                      <p:cBhvr>
                                        <p:cTn id="131" dur="2000" fill="hold"/>
                                        <p:tgtEl>
                                          <p:spTgt spid="22"/>
                                        </p:tgtEl>
                                        <p:attrNameLst>
                                          <p:attrName>ppt_x</p:attrName>
                                          <p:attrName>ppt_y</p:attrName>
                                        </p:attrNameLst>
                                      </p:cBhvr>
                                    </p:animMotion>
                                  </p:childTnLst>
                                </p:cTn>
                              </p:par>
                              <p:par>
                                <p:cTn id="132" presetID="3" presetClass="exit" presetSubtype="10" fill="hold" grpId="1" nodeType="withEffect">
                                  <p:stCondLst>
                                    <p:cond delay="0"/>
                                  </p:stCondLst>
                                  <p:childTnLst>
                                    <p:animEffect transition="out" filter="blinds(horizontal)">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Graphic spid="12" grpId="0">
        <p:bldAsOne/>
      </p:bldGraphic>
      <p:bldP spid="13" grpId="0" animBg="1"/>
      <p:bldP spid="13" grpId="1" animBg="1"/>
      <p:bldP spid="16" grpId="0" animBg="1"/>
      <p:bldP spid="16" grpId="1" animBg="1"/>
      <p:bldP spid="17" grpId="0" animBg="1"/>
      <p:bldP spid="18" grpId="0" animBg="1"/>
      <p:bldP spid="18" grpId="1" animBg="1"/>
      <p:bldP spid="19" grpId="0" animBg="1"/>
      <p:bldP spid="21" grpId="0" animBg="1"/>
      <p:bldP spid="21" grpId="1" animBg="1"/>
      <p:bldP spid="23" grpId="0" animBg="1"/>
      <p:bldP spid="24" grpId="0" animBg="1"/>
      <p:bldP spid="25" grpId="0" animBg="1"/>
      <p:bldP spid="25" grpId="1" animBg="1"/>
      <p:bldP spid="26" grpId="0"/>
      <p:bldP spid="26" grpId="1"/>
      <p:bldP spid="26" grpId="2"/>
      <p:bldP spid="27" grpId="0" animBg="1"/>
      <p:bldP spid="27" grpId="1" animBg="1"/>
      <p:bldGraphic spid="11" grpId="0">
        <p:bldAsOne/>
      </p:bldGraphic>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Provisioning Web-Sites with the IIS </a:t>
            </a:r>
            <a:r>
              <a:rPr lang="en-US" dirty="0" err="1" smtClean="0"/>
              <a:t>Powershell</a:t>
            </a:r>
            <a:r>
              <a:rPr lang="en-US" dirty="0" smtClean="0"/>
              <a:t> Snap-in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le 363521"/>
          <p:cNvSpPr>
            <a:spLocks noGrp="1" noChangeArrowheads="1"/>
          </p:cNvSpPr>
          <p:nvPr>
            <p:ph type="title"/>
          </p:nvPr>
        </p:nvSpPr>
        <p:spPr/>
        <p:txBody>
          <a:bodyPr>
            <a:normAutofit/>
          </a:bodyPr>
          <a:lstStyle/>
          <a:p>
            <a:pPr marL="0" indent="0" defTabSz="914400" eaLnBrk="1" hangingPunct="1"/>
            <a:r>
              <a:rPr lang="en-US" dirty="0" smtClean="0"/>
              <a:t>The IIS Process Model Offers…</a:t>
            </a:r>
          </a:p>
        </p:txBody>
      </p:sp>
      <p:sp>
        <p:nvSpPr>
          <p:cNvPr id="363523" name="Text Placeholder 363522"/>
          <p:cNvSpPr>
            <a:spLocks noGrp="1" noChangeArrowheads="1"/>
          </p:cNvSpPr>
          <p:nvPr>
            <p:ph type="body" idx="1"/>
          </p:nvPr>
        </p:nvSpPr>
        <p:spPr>
          <a:xfrm>
            <a:off x="430823" y="975947"/>
            <a:ext cx="8229600" cy="4876800"/>
          </a:xfrm>
        </p:spPr>
        <p:txBody>
          <a:bodyPr/>
          <a:lstStyle/>
          <a:p>
            <a:r>
              <a:rPr lang="en-US" sz="2800" dirty="0" smtClean="0"/>
              <a:t>Hosting for 1000’s of web sites and applications</a:t>
            </a:r>
          </a:p>
          <a:p>
            <a:pPr lvl="1"/>
            <a:r>
              <a:rPr lang="en-US" sz="2400" dirty="0" smtClean="0"/>
              <a:t>Efficient Resource Management</a:t>
            </a:r>
          </a:p>
          <a:p>
            <a:pPr lvl="2"/>
            <a:r>
              <a:rPr lang="en-US" sz="2000" dirty="0" smtClean="0"/>
              <a:t>On demand activation</a:t>
            </a:r>
          </a:p>
          <a:p>
            <a:pPr lvl="2"/>
            <a:r>
              <a:rPr lang="en-US" sz="2000" dirty="0" smtClean="0"/>
              <a:t>Timeout of worker processes when no requests </a:t>
            </a:r>
          </a:p>
          <a:p>
            <a:pPr lvl="2"/>
            <a:r>
              <a:rPr lang="en-US" sz="1800" dirty="0" smtClean="0"/>
              <a:t>Health Monitoring of web applications</a:t>
            </a:r>
          </a:p>
          <a:p>
            <a:pPr lvl="2"/>
            <a:r>
              <a:rPr lang="en-US" sz="2000" dirty="0" smtClean="0"/>
              <a:t>Rapid Fail Protection </a:t>
            </a:r>
          </a:p>
          <a:p>
            <a:pPr lvl="1"/>
            <a:r>
              <a:rPr lang="en-US" sz="2400" dirty="0" smtClean="0"/>
              <a:t>Recycling of IIS Application Pools</a:t>
            </a:r>
          </a:p>
          <a:p>
            <a:pPr lvl="2"/>
            <a:r>
              <a:rPr lang="en-US" sz="1800" dirty="0" smtClean="0"/>
              <a:t>Based on certain parameters, e.g. lifetime, number of requests, schedule etc.</a:t>
            </a:r>
          </a:p>
          <a:p>
            <a:pPr lvl="2"/>
            <a:r>
              <a:rPr lang="en-US" sz="1800" dirty="0" smtClean="0"/>
              <a:t>Prevents resource exhaustion, e.g. by limiting number of worker processes that can be active at the same time.</a:t>
            </a:r>
          </a:p>
          <a:p>
            <a:pPr lvl="1"/>
            <a:r>
              <a:rPr lang="en-US" sz="2400" dirty="0" smtClean="0"/>
              <a:t>Isolation of Web Sites</a:t>
            </a:r>
          </a:p>
          <a:p>
            <a:pPr lvl="2"/>
            <a:r>
              <a:rPr lang="en-US" sz="2000" dirty="0" smtClean="0"/>
              <a:t>IIS 7.5 Application Pools run under different virtual accounts by default</a:t>
            </a:r>
          </a:p>
          <a:p>
            <a:pPr lvl="3"/>
            <a:endParaRPr lang="en-US" sz="20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2531</TotalTime>
  <Words>1641</Words>
  <Application>Microsoft Office PowerPoint</Application>
  <PresentationFormat>On-screen Show (4:3)</PresentationFormat>
  <Paragraphs>386</Paragraphs>
  <Slides>38</Slides>
  <Notes>37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TechEd09_Europe</vt:lpstr>
      <vt:lpstr>TechEd09_Europe template</vt:lpstr>
      <vt:lpstr>Slide 1</vt:lpstr>
      <vt:lpstr>Architecting a Scalable WebHosting Platform with Internet Information Services (IIS)</vt:lpstr>
      <vt:lpstr>Agenda</vt:lpstr>
      <vt:lpstr>The Problem with Web Hosting</vt:lpstr>
      <vt:lpstr>The IIS 7 Platform – Tuned for Hosting</vt:lpstr>
      <vt:lpstr>Slide 6</vt:lpstr>
      <vt:lpstr>Request Flow</vt:lpstr>
      <vt:lpstr>Provisioning Web-Sites with the IIS Powershell Snap-in</vt:lpstr>
      <vt:lpstr>The IIS Process Model Offers…</vt:lpstr>
      <vt:lpstr>IIS7: A New Configuration Stack</vt:lpstr>
      <vt:lpstr>Configuration</vt:lpstr>
      <vt:lpstr>IIS7 Shared Configuration</vt:lpstr>
      <vt:lpstr>IIS7 Administration</vt:lpstr>
      <vt:lpstr>Configuration Editor Programmatic Administration Made Easy</vt:lpstr>
      <vt:lpstr>First Class Troubleshooting</vt:lpstr>
      <vt:lpstr>Troubleshooting Web Server Issues</vt:lpstr>
      <vt:lpstr>The Hosting Extensions</vt:lpstr>
      <vt:lpstr>Web Deployment Tool</vt:lpstr>
      <vt:lpstr>Deploying to a Live Web Server</vt:lpstr>
      <vt:lpstr>Application Request Router 2.0</vt:lpstr>
      <vt:lpstr>Scale out using ARR</vt:lpstr>
      <vt:lpstr>ARR Hostname Affinity </vt:lpstr>
      <vt:lpstr>Traditional Hosting</vt:lpstr>
      <vt:lpstr>Without Hostname Affinity</vt:lpstr>
      <vt:lpstr>Hosting with ARR Hostname Affinity</vt:lpstr>
      <vt:lpstr>Benefits of ARR Hostname Affinity</vt:lpstr>
      <vt:lpstr>Hosting Best Practices</vt:lpstr>
      <vt:lpstr>Constraining Resource Consumption</vt:lpstr>
      <vt:lpstr>Site Isolation</vt:lpstr>
      <vt:lpstr>Improving Scalability </vt:lpstr>
      <vt:lpstr>Additional Hosting Best Practices</vt:lpstr>
      <vt:lpstr>Summary</vt:lpstr>
      <vt:lpstr>Slide 33</vt:lpstr>
      <vt:lpstr>Resources</vt:lpstr>
      <vt:lpstr>Related Content</vt:lpstr>
      <vt:lpstr>Track Resources</vt:lpstr>
      <vt:lpstr>Slide 37</vt:lpstr>
      <vt:lpstr>Slide 38</vt:lpstr>
    </vt:vector>
  </TitlesOfParts>
  <Manager>&lt;Content Manager Name Here&gt;</Manager>
  <Company>Microsoft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Thomas Deml</dc:creator>
  <dc:description>tech·ed europe 2009</dc:description>
  <cp:lastModifiedBy>cn_user</cp:lastModifiedBy>
  <cp:revision>128</cp:revision>
  <dcterms:created xsi:type="dcterms:W3CDTF">2009-11-09T13:53:34Z</dcterms:created>
  <dcterms:modified xsi:type="dcterms:W3CDTF">2009-11-11T08:08:12Z</dcterms:modified>
</cp:coreProperties>
</file>