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36"/>
  </p:notesMasterIdLst>
  <p:handoutMasterIdLst>
    <p:handoutMasterId r:id="rId37"/>
  </p:handoutMasterIdLst>
  <p:sldIdLst>
    <p:sldId id="319" r:id="rId6"/>
    <p:sldId id="322" r:id="rId7"/>
    <p:sldId id="335" r:id="rId8"/>
    <p:sldId id="357" r:id="rId9"/>
    <p:sldId id="359" r:id="rId10"/>
    <p:sldId id="338" r:id="rId11"/>
    <p:sldId id="358" r:id="rId12"/>
    <p:sldId id="340" r:id="rId13"/>
    <p:sldId id="341" r:id="rId14"/>
    <p:sldId id="342" r:id="rId15"/>
    <p:sldId id="361" r:id="rId16"/>
    <p:sldId id="344" r:id="rId17"/>
    <p:sldId id="345" r:id="rId18"/>
    <p:sldId id="346" r:id="rId19"/>
    <p:sldId id="347" r:id="rId20"/>
    <p:sldId id="348" r:id="rId21"/>
    <p:sldId id="349" r:id="rId22"/>
    <p:sldId id="360" r:id="rId23"/>
    <p:sldId id="363" r:id="rId24"/>
    <p:sldId id="352" r:id="rId25"/>
    <p:sldId id="353" r:id="rId26"/>
    <p:sldId id="364" r:id="rId27"/>
    <p:sldId id="355" r:id="rId28"/>
    <p:sldId id="331" r:id="rId29"/>
    <p:sldId id="356" r:id="rId30"/>
    <p:sldId id="365" r:id="rId31"/>
    <p:sldId id="366" r:id="rId32"/>
    <p:sldId id="367" r:id="rId33"/>
    <p:sldId id="368" r:id="rId34"/>
    <p:sldId id="271"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6163" autoAdjust="0"/>
  </p:normalViewPr>
  <p:slideViewPr>
    <p:cSldViewPr snapToGrid="0">
      <p:cViewPr varScale="1">
        <p:scale>
          <a:sx n="61" d="100"/>
          <a:sy n="61" d="100"/>
        </p:scale>
        <p:origin x="-912"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4.xml.rels><?xml version="1.0" encoding="UTF-8" standalone="yes"?>
<Relationships xmlns="http://schemas.openxmlformats.org/package/2006/relationships"><Relationship Id="rId8" Type="http://schemas.openxmlformats.org/officeDocument/2006/relationships/hyperlink" Target="http://blogs.msdn.com/b/sqlsecurity/" TargetMode="External"/><Relationship Id="rId3" Type="http://schemas.openxmlformats.org/officeDocument/2006/relationships/hyperlink" Target="http://msdn.microsoft.com/en-us/library/cc645578(v=SQL.110).aspx" TargetMode="External"/><Relationship Id="rId7" Type="http://schemas.openxmlformats.org/officeDocument/2006/relationships/hyperlink" Target="http://msdn.microsoft.com/en-us/library/bb895340.aspx" TargetMode="External"/><Relationship Id="rId2" Type="http://schemas.openxmlformats.org/officeDocument/2006/relationships/hyperlink" Target="http://msdn.microsoft.com/en-us/library/ff929094(v=SQL.110).aspx" TargetMode="External"/><Relationship Id="rId1" Type="http://schemas.openxmlformats.org/officeDocument/2006/relationships/hyperlink" Target="http://www.microsoft.com/sqlserver/en/us/solutions-technologies/mission-critical-operations/security-and-compliance.aspx" TargetMode="External"/><Relationship Id="rId6" Type="http://schemas.openxmlformats.org/officeDocument/2006/relationships/hyperlink" Target="http://msdn.microsoft.com/en-us/library/bb934049.aspx" TargetMode="External"/><Relationship Id="rId5" Type="http://schemas.openxmlformats.org/officeDocument/2006/relationships/hyperlink" Target="http://msdn.microsoft.com/en-us/library/cc280386.aspx" TargetMode="External"/><Relationship Id="rId4" Type="http://schemas.openxmlformats.org/officeDocument/2006/relationships/hyperlink" Target="http://msdn.microsoft.com/en-us/library/ms188659(v=SQL.110).aspx" TargetMode="External"/><Relationship Id="rId9" Type="http://schemas.openxmlformats.org/officeDocument/2006/relationships/hyperlink" Target="http://social.msdn.microsoft.com/forums/en-US/sqlsecurity/threads/"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blogs.msdn.com/b/sqlsecurity/" TargetMode="External"/><Relationship Id="rId3" Type="http://schemas.openxmlformats.org/officeDocument/2006/relationships/hyperlink" Target="http://msdn.microsoft.com/en-us/library/bb934049.aspx" TargetMode="External"/><Relationship Id="rId7" Type="http://schemas.openxmlformats.org/officeDocument/2006/relationships/hyperlink" Target="http://msdn.microsoft.com/en-us/library/ff929094(v=SQL.110).aspx" TargetMode="External"/><Relationship Id="rId2" Type="http://schemas.openxmlformats.org/officeDocument/2006/relationships/hyperlink" Target="http://msdn.microsoft.com/en-us/library/cc280386.aspx" TargetMode="External"/><Relationship Id="rId1" Type="http://schemas.openxmlformats.org/officeDocument/2006/relationships/hyperlink" Target="http://www.microsoft.com/sqlserver/en/us/solutions-technologies/mission-critical-operations/security-and-compliance.aspx" TargetMode="External"/><Relationship Id="rId6" Type="http://schemas.openxmlformats.org/officeDocument/2006/relationships/hyperlink" Target="http://msdn.microsoft.com/en-us/library/ms188659(v=SQL.110).aspx" TargetMode="External"/><Relationship Id="rId5" Type="http://schemas.openxmlformats.org/officeDocument/2006/relationships/hyperlink" Target="http://msdn.microsoft.com/en-us/library/cc645578(v=SQL.110).aspx" TargetMode="External"/><Relationship Id="rId4" Type="http://schemas.openxmlformats.org/officeDocument/2006/relationships/hyperlink" Target="http://msdn.microsoft.com/en-us/library/bb895340.aspx" TargetMode="External"/><Relationship Id="rId9" Type="http://schemas.openxmlformats.org/officeDocument/2006/relationships/hyperlink" Target="http://social.msdn.microsoft.com/forums/en-US/sqlsecurity/thread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DCAAF-F9FE-43CE-935D-3128D3EB550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20BD990E-D831-4E54-B379-ECFC5FD2BB26}">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Default Schema for Groups</a:t>
          </a:r>
          <a:endParaRPr lang="en-US" dirty="0"/>
        </a:p>
      </dgm:t>
    </dgm:pt>
    <dgm:pt modelId="{962B5607-DFE2-4195-ABE5-B9EC88056914}" type="parTrans" cxnId="{B9A17CDE-75E4-4A52-8B40-09C623BD9325}">
      <dgm:prSet/>
      <dgm:spPr/>
      <dgm:t>
        <a:bodyPr/>
        <a:lstStyle/>
        <a:p>
          <a:endParaRPr lang="en-US"/>
        </a:p>
      </dgm:t>
    </dgm:pt>
    <dgm:pt modelId="{8FA4692A-4EE4-4E65-9A5C-3D479B203064}" type="sibTrans" cxnId="{B9A17CDE-75E4-4A52-8B40-09C623BD9325}">
      <dgm:prSet/>
      <dgm:spPr/>
      <dgm:t>
        <a:bodyPr/>
        <a:lstStyle/>
        <a:p>
          <a:endParaRPr lang="en-US"/>
        </a:p>
      </dgm:t>
    </dgm:pt>
    <dgm:pt modelId="{B5144950-5916-4A8A-BBC8-DBB433EE321D}">
      <dgm:prSet>
        <dgm:style>
          <a:lnRef idx="1">
            <a:schemeClr val="dk1"/>
          </a:lnRef>
          <a:fillRef idx="3">
            <a:schemeClr val="dk1"/>
          </a:fillRef>
          <a:effectRef idx="2">
            <a:schemeClr val="dk1"/>
          </a:effectRef>
          <a:fontRef idx="minor">
            <a:schemeClr val="lt1"/>
          </a:fontRef>
        </dgm:style>
      </dgm:prSet>
      <dgm:spPr/>
      <dgm:t>
        <a:bodyPr/>
        <a:lstStyle/>
        <a:p>
          <a:pPr rtl="0"/>
          <a:r>
            <a:rPr lang="en-US" smtClean="0"/>
            <a:t>User-Defined </a:t>
          </a:r>
          <a:r>
            <a:rPr lang="en-US" dirty="0" smtClean="0"/>
            <a:t>Server Roles</a:t>
          </a:r>
          <a:endParaRPr lang="en-US" dirty="0"/>
        </a:p>
      </dgm:t>
    </dgm:pt>
    <dgm:pt modelId="{B3045B80-25AA-458B-8DAC-EED398D9E72C}" type="parTrans" cxnId="{8B2B29AD-3E95-41B3-A9DB-A399EFB72BCB}">
      <dgm:prSet/>
      <dgm:spPr/>
      <dgm:t>
        <a:bodyPr/>
        <a:lstStyle/>
        <a:p>
          <a:endParaRPr lang="en-US"/>
        </a:p>
      </dgm:t>
    </dgm:pt>
    <dgm:pt modelId="{4BC5C2C1-10A6-4B08-AE2C-C13D226A0D1B}" type="sibTrans" cxnId="{8B2B29AD-3E95-41B3-A9DB-A399EFB72BCB}">
      <dgm:prSet/>
      <dgm:spPr/>
      <dgm:t>
        <a:bodyPr/>
        <a:lstStyle/>
        <a:p>
          <a:endParaRPr lang="en-US"/>
        </a:p>
      </dgm:t>
    </dgm:pt>
    <dgm:pt modelId="{09FB9C96-94F3-4EF9-8DDF-3CA905C00478}" type="pres">
      <dgm:prSet presAssocID="{6FBDCAAF-F9FE-43CE-935D-3128D3EB5508}" presName="linear" presStyleCnt="0">
        <dgm:presLayoutVars>
          <dgm:dir/>
          <dgm:animLvl val="lvl"/>
          <dgm:resizeHandles val="exact"/>
        </dgm:presLayoutVars>
      </dgm:prSet>
      <dgm:spPr/>
      <dgm:t>
        <a:bodyPr/>
        <a:lstStyle/>
        <a:p>
          <a:endParaRPr lang="en-US"/>
        </a:p>
      </dgm:t>
    </dgm:pt>
    <dgm:pt modelId="{E18A3907-EC8B-471C-9B67-53DEA7F5FF2B}" type="pres">
      <dgm:prSet presAssocID="{20BD990E-D831-4E54-B379-ECFC5FD2BB26}" presName="parentLin" presStyleCnt="0"/>
      <dgm:spPr/>
      <dgm:t>
        <a:bodyPr/>
        <a:lstStyle/>
        <a:p>
          <a:endParaRPr lang="en-US"/>
        </a:p>
      </dgm:t>
    </dgm:pt>
    <dgm:pt modelId="{FC4620CF-FCF8-43AA-A340-469A47B9374A}" type="pres">
      <dgm:prSet presAssocID="{20BD990E-D831-4E54-B379-ECFC5FD2BB26}" presName="parentLeftMargin" presStyleLbl="node1" presStyleIdx="0" presStyleCnt="2"/>
      <dgm:spPr/>
      <dgm:t>
        <a:bodyPr/>
        <a:lstStyle/>
        <a:p>
          <a:endParaRPr lang="en-US"/>
        </a:p>
      </dgm:t>
    </dgm:pt>
    <dgm:pt modelId="{281005B5-4C92-41B1-B025-927693C082D4}" type="pres">
      <dgm:prSet presAssocID="{20BD990E-D831-4E54-B379-ECFC5FD2BB26}" presName="parentText" presStyleLbl="node1" presStyleIdx="0" presStyleCnt="2">
        <dgm:presLayoutVars>
          <dgm:chMax val="0"/>
          <dgm:bulletEnabled val="1"/>
        </dgm:presLayoutVars>
      </dgm:prSet>
      <dgm:spPr/>
      <dgm:t>
        <a:bodyPr/>
        <a:lstStyle/>
        <a:p>
          <a:endParaRPr lang="en-US"/>
        </a:p>
      </dgm:t>
    </dgm:pt>
    <dgm:pt modelId="{4C41CA03-94B6-4FC2-A414-5A16FB39FB20}" type="pres">
      <dgm:prSet presAssocID="{20BD990E-D831-4E54-B379-ECFC5FD2BB26}" presName="negativeSpace" presStyleCnt="0"/>
      <dgm:spPr/>
      <dgm:t>
        <a:bodyPr/>
        <a:lstStyle/>
        <a:p>
          <a:endParaRPr lang="en-US"/>
        </a:p>
      </dgm:t>
    </dgm:pt>
    <dgm:pt modelId="{9F625602-FEA6-4EE4-B749-3833036571AA}" type="pres">
      <dgm:prSet presAssocID="{20BD990E-D831-4E54-B379-ECFC5FD2BB26}" presName="childText" presStyleLbl="conFgAcc1" presStyleIdx="0" presStyleCnt="2">
        <dgm:presLayoutVars>
          <dgm:bulletEnabled val="1"/>
        </dgm:presLayoutVars>
      </dgm:prSet>
      <dgm:spPr/>
      <dgm:t>
        <a:bodyPr/>
        <a:lstStyle/>
        <a:p>
          <a:endParaRPr lang="en-US"/>
        </a:p>
      </dgm:t>
    </dgm:pt>
    <dgm:pt modelId="{12B9E647-3DD2-4659-A568-BEB35E4EBD49}" type="pres">
      <dgm:prSet presAssocID="{8FA4692A-4EE4-4E65-9A5C-3D479B203064}" presName="spaceBetweenRectangles" presStyleCnt="0"/>
      <dgm:spPr/>
      <dgm:t>
        <a:bodyPr/>
        <a:lstStyle/>
        <a:p>
          <a:endParaRPr lang="en-US"/>
        </a:p>
      </dgm:t>
    </dgm:pt>
    <dgm:pt modelId="{66040237-1CBE-4C70-8C5D-5B201FE0D902}" type="pres">
      <dgm:prSet presAssocID="{B5144950-5916-4A8A-BBC8-DBB433EE321D}" presName="parentLin" presStyleCnt="0"/>
      <dgm:spPr/>
    </dgm:pt>
    <dgm:pt modelId="{AA45A47D-213C-4B5A-B41B-B865CBAC0E77}" type="pres">
      <dgm:prSet presAssocID="{B5144950-5916-4A8A-BBC8-DBB433EE321D}" presName="parentLeftMargin" presStyleLbl="node1" presStyleIdx="0" presStyleCnt="2"/>
      <dgm:spPr/>
      <dgm:t>
        <a:bodyPr/>
        <a:lstStyle/>
        <a:p>
          <a:endParaRPr lang="en-US"/>
        </a:p>
      </dgm:t>
    </dgm:pt>
    <dgm:pt modelId="{D8700BB0-924F-4CF3-BA23-5A02C428EF99}" type="pres">
      <dgm:prSet presAssocID="{B5144950-5916-4A8A-BBC8-DBB433EE321D}" presName="parentText" presStyleLbl="node1" presStyleIdx="1" presStyleCnt="2">
        <dgm:presLayoutVars>
          <dgm:chMax val="0"/>
          <dgm:bulletEnabled val="1"/>
        </dgm:presLayoutVars>
      </dgm:prSet>
      <dgm:spPr/>
      <dgm:t>
        <a:bodyPr/>
        <a:lstStyle/>
        <a:p>
          <a:endParaRPr lang="en-US"/>
        </a:p>
      </dgm:t>
    </dgm:pt>
    <dgm:pt modelId="{FAFB5FDC-6CEB-44F8-87C2-D8D59D99FF1B}" type="pres">
      <dgm:prSet presAssocID="{B5144950-5916-4A8A-BBC8-DBB433EE321D}" presName="negativeSpace" presStyleCnt="0"/>
      <dgm:spPr/>
    </dgm:pt>
    <dgm:pt modelId="{4BF553A3-78AD-4867-845E-E9B3EF39D24F}" type="pres">
      <dgm:prSet presAssocID="{B5144950-5916-4A8A-BBC8-DBB433EE321D}" presName="childText" presStyleLbl="conFgAcc1" presStyleIdx="1" presStyleCnt="2">
        <dgm:presLayoutVars>
          <dgm:bulletEnabled val="1"/>
        </dgm:presLayoutVars>
      </dgm:prSet>
      <dgm:spPr/>
    </dgm:pt>
  </dgm:ptLst>
  <dgm:cxnLst>
    <dgm:cxn modelId="{2F7A4FCE-AA2A-4AFC-A41D-8C85BDD989DE}" type="presOf" srcId="{20BD990E-D831-4E54-B379-ECFC5FD2BB26}" destId="{FC4620CF-FCF8-43AA-A340-469A47B9374A}" srcOrd="0" destOrd="0" presId="urn:microsoft.com/office/officeart/2005/8/layout/list1"/>
    <dgm:cxn modelId="{BA35E9B8-54DE-4813-B3E0-041E01C5722F}" type="presOf" srcId="{B5144950-5916-4A8A-BBC8-DBB433EE321D}" destId="{D8700BB0-924F-4CF3-BA23-5A02C428EF99}" srcOrd="1" destOrd="0" presId="urn:microsoft.com/office/officeart/2005/8/layout/list1"/>
    <dgm:cxn modelId="{D52917CD-9821-435C-B9FF-C6F6890EBDCC}" type="presOf" srcId="{6FBDCAAF-F9FE-43CE-935D-3128D3EB5508}" destId="{09FB9C96-94F3-4EF9-8DDF-3CA905C00478}" srcOrd="0" destOrd="0" presId="urn:microsoft.com/office/officeart/2005/8/layout/list1"/>
    <dgm:cxn modelId="{B9A17CDE-75E4-4A52-8B40-09C623BD9325}" srcId="{6FBDCAAF-F9FE-43CE-935D-3128D3EB5508}" destId="{20BD990E-D831-4E54-B379-ECFC5FD2BB26}" srcOrd="0" destOrd="0" parTransId="{962B5607-DFE2-4195-ABE5-B9EC88056914}" sibTransId="{8FA4692A-4EE4-4E65-9A5C-3D479B203064}"/>
    <dgm:cxn modelId="{28553229-FF1A-4DD3-B426-11575492C962}" type="presOf" srcId="{20BD990E-D831-4E54-B379-ECFC5FD2BB26}" destId="{281005B5-4C92-41B1-B025-927693C082D4}" srcOrd="1" destOrd="0" presId="urn:microsoft.com/office/officeart/2005/8/layout/list1"/>
    <dgm:cxn modelId="{5C1C41D5-A333-4409-A8AF-02D9D1E97556}" type="presOf" srcId="{B5144950-5916-4A8A-BBC8-DBB433EE321D}" destId="{AA45A47D-213C-4B5A-B41B-B865CBAC0E77}" srcOrd="0" destOrd="0" presId="urn:microsoft.com/office/officeart/2005/8/layout/list1"/>
    <dgm:cxn modelId="{8B2B29AD-3E95-41B3-A9DB-A399EFB72BCB}" srcId="{6FBDCAAF-F9FE-43CE-935D-3128D3EB5508}" destId="{B5144950-5916-4A8A-BBC8-DBB433EE321D}" srcOrd="1" destOrd="0" parTransId="{B3045B80-25AA-458B-8DAC-EED398D9E72C}" sibTransId="{4BC5C2C1-10A6-4B08-AE2C-C13D226A0D1B}"/>
    <dgm:cxn modelId="{00D95B92-21ED-454B-A4BD-771613348FB6}" type="presParOf" srcId="{09FB9C96-94F3-4EF9-8DDF-3CA905C00478}" destId="{E18A3907-EC8B-471C-9B67-53DEA7F5FF2B}" srcOrd="0" destOrd="0" presId="urn:microsoft.com/office/officeart/2005/8/layout/list1"/>
    <dgm:cxn modelId="{7A7A79DD-BDF3-4059-9964-16E89630F815}" type="presParOf" srcId="{E18A3907-EC8B-471C-9B67-53DEA7F5FF2B}" destId="{FC4620CF-FCF8-43AA-A340-469A47B9374A}" srcOrd="0" destOrd="0" presId="urn:microsoft.com/office/officeart/2005/8/layout/list1"/>
    <dgm:cxn modelId="{C52F2566-7A5C-44EE-AEC7-6CDAE9DCB714}" type="presParOf" srcId="{E18A3907-EC8B-471C-9B67-53DEA7F5FF2B}" destId="{281005B5-4C92-41B1-B025-927693C082D4}" srcOrd="1" destOrd="0" presId="urn:microsoft.com/office/officeart/2005/8/layout/list1"/>
    <dgm:cxn modelId="{5EF3FE14-40C9-4CCE-AC23-12D97F144639}" type="presParOf" srcId="{09FB9C96-94F3-4EF9-8DDF-3CA905C00478}" destId="{4C41CA03-94B6-4FC2-A414-5A16FB39FB20}" srcOrd="1" destOrd="0" presId="urn:microsoft.com/office/officeart/2005/8/layout/list1"/>
    <dgm:cxn modelId="{D8825D18-3DC1-42C4-87A4-DB3CF765C70E}" type="presParOf" srcId="{09FB9C96-94F3-4EF9-8DDF-3CA905C00478}" destId="{9F625602-FEA6-4EE4-B749-3833036571AA}" srcOrd="2" destOrd="0" presId="urn:microsoft.com/office/officeart/2005/8/layout/list1"/>
    <dgm:cxn modelId="{8ADA0FBD-33EE-4BB1-B677-D91E762F7841}" type="presParOf" srcId="{09FB9C96-94F3-4EF9-8DDF-3CA905C00478}" destId="{12B9E647-3DD2-4659-A568-BEB35E4EBD49}" srcOrd="3" destOrd="0" presId="urn:microsoft.com/office/officeart/2005/8/layout/list1"/>
    <dgm:cxn modelId="{19002F52-B804-41A8-96AB-C32222188454}" type="presParOf" srcId="{09FB9C96-94F3-4EF9-8DDF-3CA905C00478}" destId="{66040237-1CBE-4C70-8C5D-5B201FE0D902}" srcOrd="4" destOrd="0" presId="urn:microsoft.com/office/officeart/2005/8/layout/list1"/>
    <dgm:cxn modelId="{D11B4174-C721-4631-9E8E-08F0FBCB2844}" type="presParOf" srcId="{66040237-1CBE-4C70-8C5D-5B201FE0D902}" destId="{AA45A47D-213C-4B5A-B41B-B865CBAC0E77}" srcOrd="0" destOrd="0" presId="urn:microsoft.com/office/officeart/2005/8/layout/list1"/>
    <dgm:cxn modelId="{88032C78-A361-46F9-A004-068E769CAA0F}" type="presParOf" srcId="{66040237-1CBE-4C70-8C5D-5B201FE0D902}" destId="{D8700BB0-924F-4CF3-BA23-5A02C428EF99}" srcOrd="1" destOrd="0" presId="urn:microsoft.com/office/officeart/2005/8/layout/list1"/>
    <dgm:cxn modelId="{53EEC404-CFCE-4570-9A94-0DF6A18424CF}" type="presParOf" srcId="{09FB9C96-94F3-4EF9-8DDF-3CA905C00478}" destId="{FAFB5FDC-6CEB-44F8-87C2-D8D59D99FF1B}" srcOrd="5" destOrd="0" presId="urn:microsoft.com/office/officeart/2005/8/layout/list1"/>
    <dgm:cxn modelId="{2F397998-2742-4F60-B439-97769D19E2ED}" type="presParOf" srcId="{09FB9C96-94F3-4EF9-8DDF-3CA905C00478}" destId="{4BF553A3-78AD-4867-845E-E9B3EF39D24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DCAAF-F9FE-43CE-935D-3128D3EB550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20BD990E-D831-4E54-B379-ECFC5FD2BB26}">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Audit supported on all SKUs</a:t>
          </a:r>
          <a:endParaRPr lang="en-US" dirty="0"/>
        </a:p>
      </dgm:t>
    </dgm:pt>
    <dgm:pt modelId="{962B5607-DFE2-4195-ABE5-B9EC88056914}" type="parTrans" cxnId="{B9A17CDE-75E4-4A52-8B40-09C623BD9325}">
      <dgm:prSet/>
      <dgm:spPr/>
      <dgm:t>
        <a:bodyPr/>
        <a:lstStyle/>
        <a:p>
          <a:endParaRPr lang="en-US"/>
        </a:p>
      </dgm:t>
    </dgm:pt>
    <dgm:pt modelId="{8FA4692A-4EE4-4E65-9A5C-3D479B203064}" type="sibTrans" cxnId="{B9A17CDE-75E4-4A52-8B40-09C623BD9325}">
      <dgm:prSet/>
      <dgm:spPr/>
      <dgm:t>
        <a:bodyPr/>
        <a:lstStyle/>
        <a:p>
          <a:endParaRPr lang="en-US"/>
        </a:p>
      </dgm:t>
    </dgm:pt>
    <dgm:pt modelId="{2E14D92D-D378-455F-9E22-E815F6997815}">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Improved Resilience</a:t>
          </a:r>
          <a:endParaRPr lang="en-US" dirty="0"/>
        </a:p>
      </dgm:t>
    </dgm:pt>
    <dgm:pt modelId="{C2765F2F-83A2-4E5F-A160-25891E7F4435}" type="parTrans" cxnId="{CB5B2DCF-5E69-4D5E-AED7-1D516BC7DA12}">
      <dgm:prSet/>
      <dgm:spPr/>
      <dgm:t>
        <a:bodyPr/>
        <a:lstStyle/>
        <a:p>
          <a:endParaRPr lang="en-US"/>
        </a:p>
      </dgm:t>
    </dgm:pt>
    <dgm:pt modelId="{B9773013-BBB1-49F1-AE25-7462D45F922A}" type="sibTrans" cxnId="{CB5B2DCF-5E69-4D5E-AED7-1D516BC7DA12}">
      <dgm:prSet/>
      <dgm:spPr/>
      <dgm:t>
        <a:bodyPr/>
        <a:lstStyle/>
        <a:p>
          <a:endParaRPr lang="en-US"/>
        </a:p>
      </dgm:t>
    </dgm:pt>
    <dgm:pt modelId="{1E4C349A-0208-4BCA-A3D8-4CFEB15753B2}">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User-Defined Audit Event</a:t>
          </a:r>
          <a:endParaRPr lang="en-US" dirty="0"/>
        </a:p>
      </dgm:t>
    </dgm:pt>
    <dgm:pt modelId="{6CB3E767-5129-4AE6-A08E-B2FCE6A6E12C}" type="parTrans" cxnId="{2619846B-933B-43D3-860F-F21F5DBFDBFD}">
      <dgm:prSet/>
      <dgm:spPr/>
      <dgm:t>
        <a:bodyPr/>
        <a:lstStyle/>
        <a:p>
          <a:endParaRPr lang="en-US"/>
        </a:p>
      </dgm:t>
    </dgm:pt>
    <dgm:pt modelId="{5CD16297-216D-43B1-A7DB-D66553E149BF}" type="sibTrans" cxnId="{2619846B-933B-43D3-860F-F21F5DBFDBFD}">
      <dgm:prSet/>
      <dgm:spPr/>
      <dgm:t>
        <a:bodyPr/>
        <a:lstStyle/>
        <a:p>
          <a:endParaRPr lang="en-US"/>
        </a:p>
      </dgm:t>
    </dgm:pt>
    <dgm:pt modelId="{8A18E88B-B7DE-4571-B5A6-3E6006A775D4}">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Record Filtering</a:t>
          </a:r>
          <a:endParaRPr lang="en-US" dirty="0"/>
        </a:p>
      </dgm:t>
    </dgm:pt>
    <dgm:pt modelId="{B68B00BB-7B7E-4E0F-9E60-00E0F739DD8B}" type="parTrans" cxnId="{C75033FA-383A-4BFC-8450-32010E157683}">
      <dgm:prSet/>
      <dgm:spPr/>
      <dgm:t>
        <a:bodyPr/>
        <a:lstStyle/>
        <a:p>
          <a:endParaRPr lang="en-US"/>
        </a:p>
      </dgm:t>
    </dgm:pt>
    <dgm:pt modelId="{B29FDDD4-3BAA-4307-8FC1-574F6DA6D1EC}" type="sibTrans" cxnId="{C75033FA-383A-4BFC-8450-32010E157683}">
      <dgm:prSet/>
      <dgm:spPr/>
      <dgm:t>
        <a:bodyPr/>
        <a:lstStyle/>
        <a:p>
          <a:endParaRPr lang="en-US"/>
        </a:p>
      </dgm:t>
    </dgm:pt>
    <dgm:pt modelId="{35049458-ED4F-4BDC-8346-854C27200745}">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T-SQL Stack Information</a:t>
          </a:r>
        </a:p>
      </dgm:t>
    </dgm:pt>
    <dgm:pt modelId="{4E245E3D-CA50-46ED-837C-FB3288AAD6DC}" type="parTrans" cxnId="{AC717CE5-15E1-49D2-A224-53DDF6B974EB}">
      <dgm:prSet/>
      <dgm:spPr/>
      <dgm:t>
        <a:bodyPr/>
        <a:lstStyle/>
        <a:p>
          <a:endParaRPr lang="en-US"/>
        </a:p>
      </dgm:t>
    </dgm:pt>
    <dgm:pt modelId="{7262D202-F474-4039-BD91-F941AB8256CC}" type="sibTrans" cxnId="{AC717CE5-15E1-49D2-A224-53DDF6B974EB}">
      <dgm:prSet/>
      <dgm:spPr/>
      <dgm:t>
        <a:bodyPr/>
        <a:lstStyle/>
        <a:p>
          <a:endParaRPr lang="en-US"/>
        </a:p>
      </dgm:t>
    </dgm:pt>
    <dgm:pt modelId="{09FB9C96-94F3-4EF9-8DDF-3CA905C00478}" type="pres">
      <dgm:prSet presAssocID="{6FBDCAAF-F9FE-43CE-935D-3128D3EB5508}" presName="linear" presStyleCnt="0">
        <dgm:presLayoutVars>
          <dgm:dir/>
          <dgm:animLvl val="lvl"/>
          <dgm:resizeHandles val="exact"/>
        </dgm:presLayoutVars>
      </dgm:prSet>
      <dgm:spPr/>
      <dgm:t>
        <a:bodyPr/>
        <a:lstStyle/>
        <a:p>
          <a:endParaRPr lang="en-US"/>
        </a:p>
      </dgm:t>
    </dgm:pt>
    <dgm:pt modelId="{E18A3907-EC8B-471C-9B67-53DEA7F5FF2B}" type="pres">
      <dgm:prSet presAssocID="{20BD990E-D831-4E54-B379-ECFC5FD2BB26}" presName="parentLin" presStyleCnt="0"/>
      <dgm:spPr/>
      <dgm:t>
        <a:bodyPr/>
        <a:lstStyle/>
        <a:p>
          <a:endParaRPr lang="en-US"/>
        </a:p>
      </dgm:t>
    </dgm:pt>
    <dgm:pt modelId="{FC4620CF-FCF8-43AA-A340-469A47B9374A}" type="pres">
      <dgm:prSet presAssocID="{20BD990E-D831-4E54-B379-ECFC5FD2BB26}" presName="parentLeftMargin" presStyleLbl="node1" presStyleIdx="0" presStyleCnt="5"/>
      <dgm:spPr/>
      <dgm:t>
        <a:bodyPr/>
        <a:lstStyle/>
        <a:p>
          <a:endParaRPr lang="en-US"/>
        </a:p>
      </dgm:t>
    </dgm:pt>
    <dgm:pt modelId="{281005B5-4C92-41B1-B025-927693C082D4}" type="pres">
      <dgm:prSet presAssocID="{20BD990E-D831-4E54-B379-ECFC5FD2BB26}" presName="parentText" presStyleLbl="node1" presStyleIdx="0" presStyleCnt="5">
        <dgm:presLayoutVars>
          <dgm:chMax val="0"/>
          <dgm:bulletEnabled val="1"/>
        </dgm:presLayoutVars>
      </dgm:prSet>
      <dgm:spPr/>
      <dgm:t>
        <a:bodyPr/>
        <a:lstStyle/>
        <a:p>
          <a:endParaRPr lang="en-US"/>
        </a:p>
      </dgm:t>
    </dgm:pt>
    <dgm:pt modelId="{4C41CA03-94B6-4FC2-A414-5A16FB39FB20}" type="pres">
      <dgm:prSet presAssocID="{20BD990E-D831-4E54-B379-ECFC5FD2BB26}" presName="negativeSpace" presStyleCnt="0"/>
      <dgm:spPr/>
      <dgm:t>
        <a:bodyPr/>
        <a:lstStyle/>
        <a:p>
          <a:endParaRPr lang="en-US"/>
        </a:p>
      </dgm:t>
    </dgm:pt>
    <dgm:pt modelId="{9F625602-FEA6-4EE4-B749-3833036571AA}" type="pres">
      <dgm:prSet presAssocID="{20BD990E-D831-4E54-B379-ECFC5FD2BB26}" presName="childText" presStyleLbl="conFgAcc1" presStyleIdx="0" presStyleCnt="5">
        <dgm:presLayoutVars>
          <dgm:bulletEnabled val="1"/>
        </dgm:presLayoutVars>
      </dgm:prSet>
      <dgm:spPr/>
      <dgm:t>
        <a:bodyPr/>
        <a:lstStyle/>
        <a:p>
          <a:endParaRPr lang="en-US"/>
        </a:p>
      </dgm:t>
    </dgm:pt>
    <dgm:pt modelId="{12B9E647-3DD2-4659-A568-BEB35E4EBD49}" type="pres">
      <dgm:prSet presAssocID="{8FA4692A-4EE4-4E65-9A5C-3D479B203064}" presName="spaceBetweenRectangles" presStyleCnt="0"/>
      <dgm:spPr/>
      <dgm:t>
        <a:bodyPr/>
        <a:lstStyle/>
        <a:p>
          <a:endParaRPr lang="en-US"/>
        </a:p>
      </dgm:t>
    </dgm:pt>
    <dgm:pt modelId="{0395C015-2BCE-4EAD-B8DA-E2D74BF36F30}" type="pres">
      <dgm:prSet presAssocID="{2E14D92D-D378-455F-9E22-E815F6997815}" presName="parentLin" presStyleCnt="0"/>
      <dgm:spPr/>
      <dgm:t>
        <a:bodyPr/>
        <a:lstStyle/>
        <a:p>
          <a:endParaRPr lang="en-US"/>
        </a:p>
      </dgm:t>
    </dgm:pt>
    <dgm:pt modelId="{114D844C-DD23-4361-BFDA-C97B24B291EE}" type="pres">
      <dgm:prSet presAssocID="{2E14D92D-D378-455F-9E22-E815F6997815}" presName="parentLeftMargin" presStyleLbl="node1" presStyleIdx="0" presStyleCnt="5"/>
      <dgm:spPr/>
      <dgm:t>
        <a:bodyPr/>
        <a:lstStyle/>
        <a:p>
          <a:endParaRPr lang="en-US"/>
        </a:p>
      </dgm:t>
    </dgm:pt>
    <dgm:pt modelId="{43798EF6-DA65-4BB2-A29A-3F32DC771F30}" type="pres">
      <dgm:prSet presAssocID="{2E14D92D-D378-455F-9E22-E815F6997815}" presName="parentText" presStyleLbl="node1" presStyleIdx="1" presStyleCnt="5">
        <dgm:presLayoutVars>
          <dgm:chMax val="0"/>
          <dgm:bulletEnabled val="1"/>
        </dgm:presLayoutVars>
      </dgm:prSet>
      <dgm:spPr/>
      <dgm:t>
        <a:bodyPr/>
        <a:lstStyle/>
        <a:p>
          <a:endParaRPr lang="en-US"/>
        </a:p>
      </dgm:t>
    </dgm:pt>
    <dgm:pt modelId="{C0BED58A-7F26-4353-9A43-BF3FD51D97DE}" type="pres">
      <dgm:prSet presAssocID="{2E14D92D-D378-455F-9E22-E815F6997815}" presName="negativeSpace" presStyleCnt="0"/>
      <dgm:spPr/>
      <dgm:t>
        <a:bodyPr/>
        <a:lstStyle/>
        <a:p>
          <a:endParaRPr lang="en-US"/>
        </a:p>
      </dgm:t>
    </dgm:pt>
    <dgm:pt modelId="{F32AAD30-C262-4ECB-8C1F-92556CC70E7C}" type="pres">
      <dgm:prSet presAssocID="{2E14D92D-D378-455F-9E22-E815F6997815}" presName="childText" presStyleLbl="conFgAcc1" presStyleIdx="1" presStyleCnt="5">
        <dgm:presLayoutVars>
          <dgm:bulletEnabled val="1"/>
        </dgm:presLayoutVars>
      </dgm:prSet>
      <dgm:spPr/>
      <dgm:t>
        <a:bodyPr/>
        <a:lstStyle/>
        <a:p>
          <a:endParaRPr lang="en-US"/>
        </a:p>
      </dgm:t>
    </dgm:pt>
    <dgm:pt modelId="{F1351473-3842-4721-BA49-FB068D637842}" type="pres">
      <dgm:prSet presAssocID="{B9773013-BBB1-49F1-AE25-7462D45F922A}" presName="spaceBetweenRectangles" presStyleCnt="0"/>
      <dgm:spPr/>
      <dgm:t>
        <a:bodyPr/>
        <a:lstStyle/>
        <a:p>
          <a:endParaRPr lang="en-US"/>
        </a:p>
      </dgm:t>
    </dgm:pt>
    <dgm:pt modelId="{11C5F7FF-F6F1-4BC5-8996-D4F8CD4CC789}" type="pres">
      <dgm:prSet presAssocID="{1E4C349A-0208-4BCA-A3D8-4CFEB15753B2}" presName="parentLin" presStyleCnt="0"/>
      <dgm:spPr/>
      <dgm:t>
        <a:bodyPr/>
        <a:lstStyle/>
        <a:p>
          <a:endParaRPr lang="en-US"/>
        </a:p>
      </dgm:t>
    </dgm:pt>
    <dgm:pt modelId="{A8746845-18DC-4178-99F2-13D131556DBD}" type="pres">
      <dgm:prSet presAssocID="{1E4C349A-0208-4BCA-A3D8-4CFEB15753B2}" presName="parentLeftMargin" presStyleLbl="node1" presStyleIdx="1" presStyleCnt="5"/>
      <dgm:spPr/>
      <dgm:t>
        <a:bodyPr/>
        <a:lstStyle/>
        <a:p>
          <a:endParaRPr lang="en-US"/>
        </a:p>
      </dgm:t>
    </dgm:pt>
    <dgm:pt modelId="{0DA9FCA2-1E16-4DDE-BDEE-7367CBDC01CD}" type="pres">
      <dgm:prSet presAssocID="{1E4C349A-0208-4BCA-A3D8-4CFEB15753B2}" presName="parentText" presStyleLbl="node1" presStyleIdx="2" presStyleCnt="5">
        <dgm:presLayoutVars>
          <dgm:chMax val="0"/>
          <dgm:bulletEnabled val="1"/>
        </dgm:presLayoutVars>
      </dgm:prSet>
      <dgm:spPr/>
      <dgm:t>
        <a:bodyPr/>
        <a:lstStyle/>
        <a:p>
          <a:endParaRPr lang="en-US"/>
        </a:p>
      </dgm:t>
    </dgm:pt>
    <dgm:pt modelId="{D45A621D-A6AF-4D4E-9632-F69D004B3790}" type="pres">
      <dgm:prSet presAssocID="{1E4C349A-0208-4BCA-A3D8-4CFEB15753B2}" presName="negativeSpace" presStyleCnt="0"/>
      <dgm:spPr/>
      <dgm:t>
        <a:bodyPr/>
        <a:lstStyle/>
        <a:p>
          <a:endParaRPr lang="en-US"/>
        </a:p>
      </dgm:t>
    </dgm:pt>
    <dgm:pt modelId="{6D9CC115-37F9-4047-993B-C11400749B2D}" type="pres">
      <dgm:prSet presAssocID="{1E4C349A-0208-4BCA-A3D8-4CFEB15753B2}" presName="childText" presStyleLbl="conFgAcc1" presStyleIdx="2" presStyleCnt="5">
        <dgm:presLayoutVars>
          <dgm:bulletEnabled val="1"/>
        </dgm:presLayoutVars>
      </dgm:prSet>
      <dgm:spPr/>
      <dgm:t>
        <a:bodyPr/>
        <a:lstStyle/>
        <a:p>
          <a:endParaRPr lang="en-US"/>
        </a:p>
      </dgm:t>
    </dgm:pt>
    <dgm:pt modelId="{1D97F933-A532-46A5-AC6C-8D3CEE802FCE}" type="pres">
      <dgm:prSet presAssocID="{5CD16297-216D-43B1-A7DB-D66553E149BF}" presName="spaceBetweenRectangles" presStyleCnt="0"/>
      <dgm:spPr/>
      <dgm:t>
        <a:bodyPr/>
        <a:lstStyle/>
        <a:p>
          <a:endParaRPr lang="en-US"/>
        </a:p>
      </dgm:t>
    </dgm:pt>
    <dgm:pt modelId="{97AD5065-91A2-40BD-8881-58BA56916159}" type="pres">
      <dgm:prSet presAssocID="{8A18E88B-B7DE-4571-B5A6-3E6006A775D4}" presName="parentLin" presStyleCnt="0"/>
      <dgm:spPr/>
      <dgm:t>
        <a:bodyPr/>
        <a:lstStyle/>
        <a:p>
          <a:endParaRPr lang="en-US"/>
        </a:p>
      </dgm:t>
    </dgm:pt>
    <dgm:pt modelId="{5B0CE0B2-0763-4FD5-A8A9-3D358AC2E360}" type="pres">
      <dgm:prSet presAssocID="{8A18E88B-B7DE-4571-B5A6-3E6006A775D4}" presName="parentLeftMargin" presStyleLbl="node1" presStyleIdx="2" presStyleCnt="5"/>
      <dgm:spPr/>
      <dgm:t>
        <a:bodyPr/>
        <a:lstStyle/>
        <a:p>
          <a:endParaRPr lang="en-US"/>
        </a:p>
      </dgm:t>
    </dgm:pt>
    <dgm:pt modelId="{CC39DCB2-74A2-4CD2-BCCC-FC81B346F0AC}" type="pres">
      <dgm:prSet presAssocID="{8A18E88B-B7DE-4571-B5A6-3E6006A775D4}" presName="parentText" presStyleLbl="node1" presStyleIdx="3" presStyleCnt="5">
        <dgm:presLayoutVars>
          <dgm:chMax val="0"/>
          <dgm:bulletEnabled val="1"/>
        </dgm:presLayoutVars>
      </dgm:prSet>
      <dgm:spPr/>
      <dgm:t>
        <a:bodyPr/>
        <a:lstStyle/>
        <a:p>
          <a:endParaRPr lang="en-US"/>
        </a:p>
      </dgm:t>
    </dgm:pt>
    <dgm:pt modelId="{7326C18A-7FE4-4206-9549-5132BA0C0A32}" type="pres">
      <dgm:prSet presAssocID="{8A18E88B-B7DE-4571-B5A6-3E6006A775D4}" presName="negativeSpace" presStyleCnt="0"/>
      <dgm:spPr/>
      <dgm:t>
        <a:bodyPr/>
        <a:lstStyle/>
        <a:p>
          <a:endParaRPr lang="en-US"/>
        </a:p>
      </dgm:t>
    </dgm:pt>
    <dgm:pt modelId="{983EE81A-1C0A-49DC-8354-6FAB9CF9885A}" type="pres">
      <dgm:prSet presAssocID="{8A18E88B-B7DE-4571-B5A6-3E6006A775D4}" presName="childText" presStyleLbl="conFgAcc1" presStyleIdx="3" presStyleCnt="5">
        <dgm:presLayoutVars>
          <dgm:bulletEnabled val="1"/>
        </dgm:presLayoutVars>
      </dgm:prSet>
      <dgm:spPr/>
      <dgm:t>
        <a:bodyPr/>
        <a:lstStyle/>
        <a:p>
          <a:endParaRPr lang="en-US"/>
        </a:p>
      </dgm:t>
    </dgm:pt>
    <dgm:pt modelId="{629D2A84-54D2-41C3-9F99-0BA17F1C23F5}" type="pres">
      <dgm:prSet presAssocID="{B29FDDD4-3BAA-4307-8FC1-574F6DA6D1EC}" presName="spaceBetweenRectangles" presStyleCnt="0"/>
      <dgm:spPr/>
      <dgm:t>
        <a:bodyPr/>
        <a:lstStyle/>
        <a:p>
          <a:endParaRPr lang="en-US"/>
        </a:p>
      </dgm:t>
    </dgm:pt>
    <dgm:pt modelId="{ECA77F42-D2AC-4A19-930E-CC830579DFBB}" type="pres">
      <dgm:prSet presAssocID="{35049458-ED4F-4BDC-8346-854C27200745}" presName="parentLin" presStyleCnt="0"/>
      <dgm:spPr/>
      <dgm:t>
        <a:bodyPr/>
        <a:lstStyle/>
        <a:p>
          <a:endParaRPr lang="en-US"/>
        </a:p>
      </dgm:t>
    </dgm:pt>
    <dgm:pt modelId="{9CED122F-62D1-4AB3-BC9E-953239A31706}" type="pres">
      <dgm:prSet presAssocID="{35049458-ED4F-4BDC-8346-854C27200745}" presName="parentLeftMargin" presStyleLbl="node1" presStyleIdx="3" presStyleCnt="5"/>
      <dgm:spPr/>
      <dgm:t>
        <a:bodyPr/>
        <a:lstStyle/>
        <a:p>
          <a:endParaRPr lang="en-US"/>
        </a:p>
      </dgm:t>
    </dgm:pt>
    <dgm:pt modelId="{A1545063-0A26-4559-B245-7049F384FB04}" type="pres">
      <dgm:prSet presAssocID="{35049458-ED4F-4BDC-8346-854C27200745}" presName="parentText" presStyleLbl="node1" presStyleIdx="4" presStyleCnt="5">
        <dgm:presLayoutVars>
          <dgm:chMax val="0"/>
          <dgm:bulletEnabled val="1"/>
        </dgm:presLayoutVars>
      </dgm:prSet>
      <dgm:spPr/>
      <dgm:t>
        <a:bodyPr/>
        <a:lstStyle/>
        <a:p>
          <a:endParaRPr lang="en-US"/>
        </a:p>
      </dgm:t>
    </dgm:pt>
    <dgm:pt modelId="{674EA8F1-5519-4D2C-B77B-F737323EAE4E}" type="pres">
      <dgm:prSet presAssocID="{35049458-ED4F-4BDC-8346-854C27200745}" presName="negativeSpace" presStyleCnt="0"/>
      <dgm:spPr/>
      <dgm:t>
        <a:bodyPr/>
        <a:lstStyle/>
        <a:p>
          <a:endParaRPr lang="en-US"/>
        </a:p>
      </dgm:t>
    </dgm:pt>
    <dgm:pt modelId="{86F94DE6-62FC-4532-9138-9608E4736A31}" type="pres">
      <dgm:prSet presAssocID="{35049458-ED4F-4BDC-8346-854C27200745}" presName="childText" presStyleLbl="conFgAcc1" presStyleIdx="4" presStyleCnt="5">
        <dgm:presLayoutVars>
          <dgm:bulletEnabled val="1"/>
        </dgm:presLayoutVars>
      </dgm:prSet>
      <dgm:spPr/>
      <dgm:t>
        <a:bodyPr/>
        <a:lstStyle/>
        <a:p>
          <a:endParaRPr lang="en-US"/>
        </a:p>
      </dgm:t>
    </dgm:pt>
  </dgm:ptLst>
  <dgm:cxnLst>
    <dgm:cxn modelId="{957A1BC7-213C-4643-A864-196CF51E8066}" type="presOf" srcId="{6FBDCAAF-F9FE-43CE-935D-3128D3EB5508}" destId="{09FB9C96-94F3-4EF9-8DDF-3CA905C00478}" srcOrd="0" destOrd="0" presId="urn:microsoft.com/office/officeart/2005/8/layout/list1"/>
    <dgm:cxn modelId="{962D2291-356C-4706-B83C-C9E37154184A}" type="presOf" srcId="{20BD990E-D831-4E54-B379-ECFC5FD2BB26}" destId="{281005B5-4C92-41B1-B025-927693C082D4}" srcOrd="1" destOrd="0" presId="urn:microsoft.com/office/officeart/2005/8/layout/list1"/>
    <dgm:cxn modelId="{B9A17CDE-75E4-4A52-8B40-09C623BD9325}" srcId="{6FBDCAAF-F9FE-43CE-935D-3128D3EB5508}" destId="{20BD990E-D831-4E54-B379-ECFC5FD2BB26}" srcOrd="0" destOrd="0" parTransId="{962B5607-DFE2-4195-ABE5-B9EC88056914}" sibTransId="{8FA4692A-4EE4-4E65-9A5C-3D479B203064}"/>
    <dgm:cxn modelId="{C75033FA-383A-4BFC-8450-32010E157683}" srcId="{6FBDCAAF-F9FE-43CE-935D-3128D3EB5508}" destId="{8A18E88B-B7DE-4571-B5A6-3E6006A775D4}" srcOrd="3" destOrd="0" parTransId="{B68B00BB-7B7E-4E0F-9E60-00E0F739DD8B}" sibTransId="{B29FDDD4-3BAA-4307-8FC1-574F6DA6D1EC}"/>
    <dgm:cxn modelId="{52C2C61E-0B4F-4A84-9370-6F3635435E46}" type="presOf" srcId="{8A18E88B-B7DE-4571-B5A6-3E6006A775D4}" destId="{5B0CE0B2-0763-4FD5-A8A9-3D358AC2E360}" srcOrd="0" destOrd="0" presId="urn:microsoft.com/office/officeart/2005/8/layout/list1"/>
    <dgm:cxn modelId="{8A0A31BF-3457-4622-9CB1-BDD3873E9D7A}" type="presOf" srcId="{35049458-ED4F-4BDC-8346-854C27200745}" destId="{9CED122F-62D1-4AB3-BC9E-953239A31706}" srcOrd="0" destOrd="0" presId="urn:microsoft.com/office/officeart/2005/8/layout/list1"/>
    <dgm:cxn modelId="{A40248CD-C2D8-4142-81CA-D17B97487861}" type="presOf" srcId="{20BD990E-D831-4E54-B379-ECFC5FD2BB26}" destId="{FC4620CF-FCF8-43AA-A340-469A47B9374A}" srcOrd="0" destOrd="0" presId="urn:microsoft.com/office/officeart/2005/8/layout/list1"/>
    <dgm:cxn modelId="{2619846B-933B-43D3-860F-F21F5DBFDBFD}" srcId="{6FBDCAAF-F9FE-43CE-935D-3128D3EB5508}" destId="{1E4C349A-0208-4BCA-A3D8-4CFEB15753B2}" srcOrd="2" destOrd="0" parTransId="{6CB3E767-5129-4AE6-A08E-B2FCE6A6E12C}" sibTransId="{5CD16297-216D-43B1-A7DB-D66553E149BF}"/>
    <dgm:cxn modelId="{AC717CE5-15E1-49D2-A224-53DDF6B974EB}" srcId="{6FBDCAAF-F9FE-43CE-935D-3128D3EB5508}" destId="{35049458-ED4F-4BDC-8346-854C27200745}" srcOrd="4" destOrd="0" parTransId="{4E245E3D-CA50-46ED-837C-FB3288AAD6DC}" sibTransId="{7262D202-F474-4039-BD91-F941AB8256CC}"/>
    <dgm:cxn modelId="{9AE3E7F1-5A24-4902-A517-2C8C339EBAC9}" type="presOf" srcId="{8A18E88B-B7DE-4571-B5A6-3E6006A775D4}" destId="{CC39DCB2-74A2-4CD2-BCCC-FC81B346F0AC}" srcOrd="1" destOrd="0" presId="urn:microsoft.com/office/officeart/2005/8/layout/list1"/>
    <dgm:cxn modelId="{999126B7-62D0-4C22-976C-AAA5F1E630B9}" type="presOf" srcId="{1E4C349A-0208-4BCA-A3D8-4CFEB15753B2}" destId="{A8746845-18DC-4178-99F2-13D131556DBD}" srcOrd="0" destOrd="0" presId="urn:microsoft.com/office/officeart/2005/8/layout/list1"/>
    <dgm:cxn modelId="{A29DE16C-19B6-417F-BE42-76A50AD1C7EF}" type="presOf" srcId="{2E14D92D-D378-455F-9E22-E815F6997815}" destId="{114D844C-DD23-4361-BFDA-C97B24B291EE}" srcOrd="0" destOrd="0" presId="urn:microsoft.com/office/officeart/2005/8/layout/list1"/>
    <dgm:cxn modelId="{CB5B2DCF-5E69-4D5E-AED7-1D516BC7DA12}" srcId="{6FBDCAAF-F9FE-43CE-935D-3128D3EB5508}" destId="{2E14D92D-D378-455F-9E22-E815F6997815}" srcOrd="1" destOrd="0" parTransId="{C2765F2F-83A2-4E5F-A160-25891E7F4435}" sibTransId="{B9773013-BBB1-49F1-AE25-7462D45F922A}"/>
    <dgm:cxn modelId="{A7C30860-F6D0-4831-B72E-FD5F841560FB}" type="presOf" srcId="{35049458-ED4F-4BDC-8346-854C27200745}" destId="{A1545063-0A26-4559-B245-7049F384FB04}" srcOrd="1" destOrd="0" presId="urn:microsoft.com/office/officeart/2005/8/layout/list1"/>
    <dgm:cxn modelId="{E68F6919-84AC-48A0-BB2F-989DFF275096}" type="presOf" srcId="{1E4C349A-0208-4BCA-A3D8-4CFEB15753B2}" destId="{0DA9FCA2-1E16-4DDE-BDEE-7367CBDC01CD}" srcOrd="1" destOrd="0" presId="urn:microsoft.com/office/officeart/2005/8/layout/list1"/>
    <dgm:cxn modelId="{27DA66DD-CA99-43F0-B68C-9AA21D361EC9}" type="presOf" srcId="{2E14D92D-D378-455F-9E22-E815F6997815}" destId="{43798EF6-DA65-4BB2-A29A-3F32DC771F30}" srcOrd="1" destOrd="0" presId="urn:microsoft.com/office/officeart/2005/8/layout/list1"/>
    <dgm:cxn modelId="{BA0FCDF0-FB38-4023-80F3-04D2DDAEDB1B}" type="presParOf" srcId="{09FB9C96-94F3-4EF9-8DDF-3CA905C00478}" destId="{E18A3907-EC8B-471C-9B67-53DEA7F5FF2B}" srcOrd="0" destOrd="0" presId="urn:microsoft.com/office/officeart/2005/8/layout/list1"/>
    <dgm:cxn modelId="{407718AC-F563-4B18-AE19-20689C7BC6D8}" type="presParOf" srcId="{E18A3907-EC8B-471C-9B67-53DEA7F5FF2B}" destId="{FC4620CF-FCF8-43AA-A340-469A47B9374A}" srcOrd="0" destOrd="0" presId="urn:microsoft.com/office/officeart/2005/8/layout/list1"/>
    <dgm:cxn modelId="{BB34B256-3104-4988-91EA-B72334EDF012}" type="presParOf" srcId="{E18A3907-EC8B-471C-9B67-53DEA7F5FF2B}" destId="{281005B5-4C92-41B1-B025-927693C082D4}" srcOrd="1" destOrd="0" presId="urn:microsoft.com/office/officeart/2005/8/layout/list1"/>
    <dgm:cxn modelId="{0A9D003A-F2CE-47DE-A24B-28F9A2693FB0}" type="presParOf" srcId="{09FB9C96-94F3-4EF9-8DDF-3CA905C00478}" destId="{4C41CA03-94B6-4FC2-A414-5A16FB39FB20}" srcOrd="1" destOrd="0" presId="urn:microsoft.com/office/officeart/2005/8/layout/list1"/>
    <dgm:cxn modelId="{6723BFA0-1538-4886-A93F-4C58D645BD8B}" type="presParOf" srcId="{09FB9C96-94F3-4EF9-8DDF-3CA905C00478}" destId="{9F625602-FEA6-4EE4-B749-3833036571AA}" srcOrd="2" destOrd="0" presId="urn:microsoft.com/office/officeart/2005/8/layout/list1"/>
    <dgm:cxn modelId="{C9AED98A-773C-4A8D-8384-55B098253C10}" type="presParOf" srcId="{09FB9C96-94F3-4EF9-8DDF-3CA905C00478}" destId="{12B9E647-3DD2-4659-A568-BEB35E4EBD49}" srcOrd="3" destOrd="0" presId="urn:microsoft.com/office/officeart/2005/8/layout/list1"/>
    <dgm:cxn modelId="{5B3F736F-4329-4414-8863-43176C877825}" type="presParOf" srcId="{09FB9C96-94F3-4EF9-8DDF-3CA905C00478}" destId="{0395C015-2BCE-4EAD-B8DA-E2D74BF36F30}" srcOrd="4" destOrd="0" presId="urn:microsoft.com/office/officeart/2005/8/layout/list1"/>
    <dgm:cxn modelId="{C994576C-A7AE-47FE-8ED7-5A2B59F07B54}" type="presParOf" srcId="{0395C015-2BCE-4EAD-B8DA-E2D74BF36F30}" destId="{114D844C-DD23-4361-BFDA-C97B24B291EE}" srcOrd="0" destOrd="0" presId="urn:microsoft.com/office/officeart/2005/8/layout/list1"/>
    <dgm:cxn modelId="{527FD5D6-D591-4D5E-885D-D90F575B04D8}" type="presParOf" srcId="{0395C015-2BCE-4EAD-B8DA-E2D74BF36F30}" destId="{43798EF6-DA65-4BB2-A29A-3F32DC771F30}" srcOrd="1" destOrd="0" presId="urn:microsoft.com/office/officeart/2005/8/layout/list1"/>
    <dgm:cxn modelId="{CD3A6940-661F-4BD4-85A3-8E02BC890CD6}" type="presParOf" srcId="{09FB9C96-94F3-4EF9-8DDF-3CA905C00478}" destId="{C0BED58A-7F26-4353-9A43-BF3FD51D97DE}" srcOrd="5" destOrd="0" presId="urn:microsoft.com/office/officeart/2005/8/layout/list1"/>
    <dgm:cxn modelId="{98F7B075-0435-473C-BA7D-11AB9ACACB61}" type="presParOf" srcId="{09FB9C96-94F3-4EF9-8DDF-3CA905C00478}" destId="{F32AAD30-C262-4ECB-8C1F-92556CC70E7C}" srcOrd="6" destOrd="0" presId="urn:microsoft.com/office/officeart/2005/8/layout/list1"/>
    <dgm:cxn modelId="{6596321B-7B1E-4EF8-B0C2-AE148FD07992}" type="presParOf" srcId="{09FB9C96-94F3-4EF9-8DDF-3CA905C00478}" destId="{F1351473-3842-4721-BA49-FB068D637842}" srcOrd="7" destOrd="0" presId="urn:microsoft.com/office/officeart/2005/8/layout/list1"/>
    <dgm:cxn modelId="{0CFAD4D7-EF51-44CC-9EE9-01030DE57A05}" type="presParOf" srcId="{09FB9C96-94F3-4EF9-8DDF-3CA905C00478}" destId="{11C5F7FF-F6F1-4BC5-8996-D4F8CD4CC789}" srcOrd="8" destOrd="0" presId="urn:microsoft.com/office/officeart/2005/8/layout/list1"/>
    <dgm:cxn modelId="{B9E19582-498A-4CFE-9C72-A636B4C7C957}" type="presParOf" srcId="{11C5F7FF-F6F1-4BC5-8996-D4F8CD4CC789}" destId="{A8746845-18DC-4178-99F2-13D131556DBD}" srcOrd="0" destOrd="0" presId="urn:microsoft.com/office/officeart/2005/8/layout/list1"/>
    <dgm:cxn modelId="{C0D794FF-4D5F-4891-BE4C-A2452C33FAF0}" type="presParOf" srcId="{11C5F7FF-F6F1-4BC5-8996-D4F8CD4CC789}" destId="{0DA9FCA2-1E16-4DDE-BDEE-7367CBDC01CD}" srcOrd="1" destOrd="0" presId="urn:microsoft.com/office/officeart/2005/8/layout/list1"/>
    <dgm:cxn modelId="{7311AD16-F24A-4E56-BD3E-DAA0A2A9BEA2}" type="presParOf" srcId="{09FB9C96-94F3-4EF9-8DDF-3CA905C00478}" destId="{D45A621D-A6AF-4D4E-9632-F69D004B3790}" srcOrd="9" destOrd="0" presId="urn:microsoft.com/office/officeart/2005/8/layout/list1"/>
    <dgm:cxn modelId="{4D22E838-7403-4708-8378-13E5C0E223EA}" type="presParOf" srcId="{09FB9C96-94F3-4EF9-8DDF-3CA905C00478}" destId="{6D9CC115-37F9-4047-993B-C11400749B2D}" srcOrd="10" destOrd="0" presId="urn:microsoft.com/office/officeart/2005/8/layout/list1"/>
    <dgm:cxn modelId="{B9971CC0-1D7A-422D-AE74-29DB928250FA}" type="presParOf" srcId="{09FB9C96-94F3-4EF9-8DDF-3CA905C00478}" destId="{1D97F933-A532-46A5-AC6C-8D3CEE802FCE}" srcOrd="11" destOrd="0" presId="urn:microsoft.com/office/officeart/2005/8/layout/list1"/>
    <dgm:cxn modelId="{DA02D659-6D1D-41E4-BD4B-18754C44F481}" type="presParOf" srcId="{09FB9C96-94F3-4EF9-8DDF-3CA905C00478}" destId="{97AD5065-91A2-40BD-8881-58BA56916159}" srcOrd="12" destOrd="0" presId="urn:microsoft.com/office/officeart/2005/8/layout/list1"/>
    <dgm:cxn modelId="{AFA64563-AAD5-49E7-B4C4-D794DBEDB0EE}" type="presParOf" srcId="{97AD5065-91A2-40BD-8881-58BA56916159}" destId="{5B0CE0B2-0763-4FD5-A8A9-3D358AC2E360}" srcOrd="0" destOrd="0" presId="urn:microsoft.com/office/officeart/2005/8/layout/list1"/>
    <dgm:cxn modelId="{CCBCE61D-83BA-451F-914E-CA44B05760DB}" type="presParOf" srcId="{97AD5065-91A2-40BD-8881-58BA56916159}" destId="{CC39DCB2-74A2-4CD2-BCCC-FC81B346F0AC}" srcOrd="1" destOrd="0" presId="urn:microsoft.com/office/officeart/2005/8/layout/list1"/>
    <dgm:cxn modelId="{E6974520-D6C5-46B1-8C59-0576AA6608EF}" type="presParOf" srcId="{09FB9C96-94F3-4EF9-8DDF-3CA905C00478}" destId="{7326C18A-7FE4-4206-9549-5132BA0C0A32}" srcOrd="13" destOrd="0" presId="urn:microsoft.com/office/officeart/2005/8/layout/list1"/>
    <dgm:cxn modelId="{D0B78736-8D19-49F0-B6F8-1A8DC0DF84D1}" type="presParOf" srcId="{09FB9C96-94F3-4EF9-8DDF-3CA905C00478}" destId="{983EE81A-1C0A-49DC-8354-6FAB9CF9885A}" srcOrd="14" destOrd="0" presId="urn:microsoft.com/office/officeart/2005/8/layout/list1"/>
    <dgm:cxn modelId="{544A2885-11C6-4CAF-9D01-20310C761375}" type="presParOf" srcId="{09FB9C96-94F3-4EF9-8DDF-3CA905C00478}" destId="{629D2A84-54D2-41C3-9F99-0BA17F1C23F5}" srcOrd="15" destOrd="0" presId="urn:microsoft.com/office/officeart/2005/8/layout/list1"/>
    <dgm:cxn modelId="{788099A6-22B6-4BBB-8927-08B9D21E86F7}" type="presParOf" srcId="{09FB9C96-94F3-4EF9-8DDF-3CA905C00478}" destId="{ECA77F42-D2AC-4A19-930E-CC830579DFBB}" srcOrd="16" destOrd="0" presId="urn:microsoft.com/office/officeart/2005/8/layout/list1"/>
    <dgm:cxn modelId="{A54289E8-8761-451E-A770-C5A8C2B5F14A}" type="presParOf" srcId="{ECA77F42-D2AC-4A19-930E-CC830579DFBB}" destId="{9CED122F-62D1-4AB3-BC9E-953239A31706}" srcOrd="0" destOrd="0" presId="urn:microsoft.com/office/officeart/2005/8/layout/list1"/>
    <dgm:cxn modelId="{6F996916-5BE1-44BA-95A7-7ADC17E1F85A}" type="presParOf" srcId="{ECA77F42-D2AC-4A19-930E-CC830579DFBB}" destId="{A1545063-0A26-4559-B245-7049F384FB04}" srcOrd="1" destOrd="0" presId="urn:microsoft.com/office/officeart/2005/8/layout/list1"/>
    <dgm:cxn modelId="{B855C4AD-EECB-406F-A03A-08673C472FFA}" type="presParOf" srcId="{09FB9C96-94F3-4EF9-8DDF-3CA905C00478}" destId="{674EA8F1-5519-4D2C-B77B-F737323EAE4E}" srcOrd="17" destOrd="0" presId="urn:microsoft.com/office/officeart/2005/8/layout/list1"/>
    <dgm:cxn modelId="{9D361193-55DC-4358-BBAC-9EE0FF6C8D80}" type="presParOf" srcId="{09FB9C96-94F3-4EF9-8DDF-3CA905C00478}" destId="{86F94DE6-62FC-4532-9138-9608E4736A3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DCAAF-F9FE-43CE-935D-3128D3EB550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20BD990E-D831-4E54-B379-ECFC5FD2BB26}">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CREATE CERTIFICATE FROM BYTES</a:t>
          </a:r>
          <a:endParaRPr lang="en-US" dirty="0"/>
        </a:p>
      </dgm:t>
    </dgm:pt>
    <dgm:pt modelId="{962B5607-DFE2-4195-ABE5-B9EC88056914}" type="parTrans" cxnId="{B9A17CDE-75E4-4A52-8B40-09C623BD9325}">
      <dgm:prSet/>
      <dgm:spPr/>
      <dgm:t>
        <a:bodyPr/>
        <a:lstStyle/>
        <a:p>
          <a:endParaRPr lang="en-US"/>
        </a:p>
      </dgm:t>
    </dgm:pt>
    <dgm:pt modelId="{8FA4692A-4EE4-4E65-9A5C-3D479B203064}" type="sibTrans" cxnId="{B9A17CDE-75E4-4A52-8B40-09C623BD9325}">
      <dgm:prSet/>
      <dgm:spPr/>
      <dgm:t>
        <a:bodyPr/>
        <a:lstStyle/>
        <a:p>
          <a:endParaRPr lang="en-US"/>
        </a:p>
      </dgm:t>
    </dgm:pt>
    <dgm:pt modelId="{2E14D92D-D378-455F-9E22-E815F6997815}">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SMK/DMK default to AES256</a:t>
          </a:r>
          <a:endParaRPr lang="en-US" dirty="0"/>
        </a:p>
      </dgm:t>
    </dgm:pt>
    <dgm:pt modelId="{C2765F2F-83A2-4E5F-A160-25891E7F4435}" type="parTrans" cxnId="{CB5B2DCF-5E69-4D5E-AED7-1D516BC7DA12}">
      <dgm:prSet/>
      <dgm:spPr/>
      <dgm:t>
        <a:bodyPr/>
        <a:lstStyle/>
        <a:p>
          <a:endParaRPr lang="en-US"/>
        </a:p>
      </dgm:t>
    </dgm:pt>
    <dgm:pt modelId="{B9773013-BBB1-49F1-AE25-7462D45F922A}" type="sibTrans" cxnId="{CB5B2DCF-5E69-4D5E-AED7-1D516BC7DA12}">
      <dgm:prSet/>
      <dgm:spPr/>
      <dgm:t>
        <a:bodyPr/>
        <a:lstStyle/>
        <a:p>
          <a:endParaRPr lang="en-US"/>
        </a:p>
      </dgm:t>
    </dgm:pt>
    <dgm:pt modelId="{1E4C349A-0208-4BCA-A3D8-4CFEB15753B2}">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SHA2 (256 and 512) support</a:t>
          </a:r>
          <a:endParaRPr lang="en-US" dirty="0"/>
        </a:p>
      </dgm:t>
    </dgm:pt>
    <dgm:pt modelId="{6CB3E767-5129-4AE6-A08E-B2FCE6A6E12C}" type="parTrans" cxnId="{2619846B-933B-43D3-860F-F21F5DBFDBFD}">
      <dgm:prSet/>
      <dgm:spPr/>
      <dgm:t>
        <a:bodyPr/>
        <a:lstStyle/>
        <a:p>
          <a:endParaRPr lang="en-US"/>
        </a:p>
      </dgm:t>
    </dgm:pt>
    <dgm:pt modelId="{5CD16297-216D-43B1-A7DB-D66553E149BF}" type="sibTrans" cxnId="{2619846B-933B-43D3-860F-F21F5DBFDBFD}">
      <dgm:prSet/>
      <dgm:spPr/>
      <dgm:t>
        <a:bodyPr/>
        <a:lstStyle/>
        <a:p>
          <a:endParaRPr lang="en-US"/>
        </a:p>
      </dgm:t>
    </dgm:pt>
    <dgm:pt modelId="{8A18E88B-B7DE-4571-B5A6-3E6006A775D4}">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RC4 deprecated</a:t>
          </a:r>
          <a:endParaRPr lang="en-US" dirty="0"/>
        </a:p>
      </dgm:t>
    </dgm:pt>
    <dgm:pt modelId="{B68B00BB-7B7E-4E0F-9E60-00E0F739DD8B}" type="parTrans" cxnId="{C75033FA-383A-4BFC-8450-32010E157683}">
      <dgm:prSet/>
      <dgm:spPr/>
      <dgm:t>
        <a:bodyPr/>
        <a:lstStyle/>
        <a:p>
          <a:endParaRPr lang="en-US"/>
        </a:p>
      </dgm:t>
    </dgm:pt>
    <dgm:pt modelId="{B29FDDD4-3BAA-4307-8FC1-574F6DA6D1EC}" type="sibTrans" cxnId="{C75033FA-383A-4BFC-8450-32010E157683}">
      <dgm:prSet/>
      <dgm:spPr/>
      <dgm:t>
        <a:bodyPr/>
        <a:lstStyle/>
        <a:p>
          <a:endParaRPr lang="en-US"/>
        </a:p>
      </dgm:t>
    </dgm:pt>
    <dgm:pt modelId="{DBB4EC4E-0B0A-4436-A20C-EE1C5AEC561E}">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Key backups encrypted with AES256</a:t>
          </a:r>
          <a:endParaRPr lang="en-US" dirty="0"/>
        </a:p>
      </dgm:t>
    </dgm:pt>
    <dgm:pt modelId="{B3922EBF-70EF-4506-8BAE-2DB0C27F2321}" type="parTrans" cxnId="{4E2EE327-5FFC-4BB8-984C-CA4B316B519C}">
      <dgm:prSet/>
      <dgm:spPr/>
      <dgm:t>
        <a:bodyPr/>
        <a:lstStyle/>
        <a:p>
          <a:endParaRPr lang="en-US"/>
        </a:p>
      </dgm:t>
    </dgm:pt>
    <dgm:pt modelId="{B63FDD59-CE84-4F8B-9470-42F11AAE2D6C}" type="sibTrans" cxnId="{4E2EE327-5FFC-4BB8-984C-CA4B316B519C}">
      <dgm:prSet/>
      <dgm:spPr/>
      <dgm:t>
        <a:bodyPr/>
        <a:lstStyle/>
        <a:p>
          <a:endParaRPr lang="en-US"/>
        </a:p>
      </dgm:t>
    </dgm:pt>
    <dgm:pt modelId="{ECEA930D-326B-4E0C-949F-7D1D286450E8}">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Password hashes use SHA512</a:t>
          </a:r>
          <a:endParaRPr lang="en-US" dirty="0"/>
        </a:p>
      </dgm:t>
    </dgm:pt>
    <dgm:pt modelId="{FD8CD7EF-F811-487A-8BC9-DEE867F23174}" type="parTrans" cxnId="{F3F5870B-87CF-4231-910B-6B3BC90253D3}">
      <dgm:prSet/>
      <dgm:spPr/>
      <dgm:t>
        <a:bodyPr/>
        <a:lstStyle/>
        <a:p>
          <a:endParaRPr lang="en-US"/>
        </a:p>
      </dgm:t>
    </dgm:pt>
    <dgm:pt modelId="{CDDE9955-168E-4FC0-8A8E-FE44148E9E4D}" type="sibTrans" cxnId="{F3F5870B-87CF-4231-910B-6B3BC90253D3}">
      <dgm:prSet/>
      <dgm:spPr/>
      <dgm:t>
        <a:bodyPr/>
        <a:lstStyle/>
        <a:p>
          <a:endParaRPr lang="en-US"/>
        </a:p>
      </dgm:t>
    </dgm:pt>
    <dgm:pt modelId="{C582335B-662D-471B-8C17-77BA441C0262}">
      <dgm:prSet>
        <dgm:style>
          <a:lnRef idx="1">
            <a:schemeClr val="dk1"/>
          </a:lnRef>
          <a:fillRef idx="3">
            <a:schemeClr val="dk1"/>
          </a:fillRef>
          <a:effectRef idx="2">
            <a:schemeClr val="dk1"/>
          </a:effectRef>
          <a:fontRef idx="minor">
            <a:schemeClr val="lt1"/>
          </a:fontRef>
        </dgm:style>
      </dgm:prSet>
      <dgm:spPr/>
      <dgm:t>
        <a:bodyPr/>
        <a:lstStyle/>
        <a:p>
          <a:pPr rtl="0"/>
          <a:r>
            <a:rPr lang="en-US" dirty="0" smtClean="0"/>
            <a:t>4K certificates supported for import</a:t>
          </a:r>
          <a:endParaRPr lang="en-US" dirty="0"/>
        </a:p>
      </dgm:t>
    </dgm:pt>
    <dgm:pt modelId="{210D3A1C-9BA1-42D2-9400-4A6C06C39EB8}" type="parTrans" cxnId="{A5F57383-075F-4EF8-85C7-6902B36966F8}">
      <dgm:prSet/>
      <dgm:spPr/>
      <dgm:t>
        <a:bodyPr/>
        <a:lstStyle/>
        <a:p>
          <a:endParaRPr lang="en-US"/>
        </a:p>
      </dgm:t>
    </dgm:pt>
    <dgm:pt modelId="{89F944ED-FAC2-4C00-B812-DD954C84B4E9}" type="sibTrans" cxnId="{A5F57383-075F-4EF8-85C7-6902B36966F8}">
      <dgm:prSet/>
      <dgm:spPr/>
      <dgm:t>
        <a:bodyPr/>
        <a:lstStyle/>
        <a:p>
          <a:endParaRPr lang="en-US"/>
        </a:p>
      </dgm:t>
    </dgm:pt>
    <dgm:pt modelId="{09FB9C96-94F3-4EF9-8DDF-3CA905C00478}" type="pres">
      <dgm:prSet presAssocID="{6FBDCAAF-F9FE-43CE-935D-3128D3EB5508}" presName="linear" presStyleCnt="0">
        <dgm:presLayoutVars>
          <dgm:dir/>
          <dgm:animLvl val="lvl"/>
          <dgm:resizeHandles val="exact"/>
        </dgm:presLayoutVars>
      </dgm:prSet>
      <dgm:spPr/>
      <dgm:t>
        <a:bodyPr/>
        <a:lstStyle/>
        <a:p>
          <a:endParaRPr lang="en-US"/>
        </a:p>
      </dgm:t>
    </dgm:pt>
    <dgm:pt modelId="{E18A3907-EC8B-471C-9B67-53DEA7F5FF2B}" type="pres">
      <dgm:prSet presAssocID="{20BD990E-D831-4E54-B379-ECFC5FD2BB26}" presName="parentLin" presStyleCnt="0"/>
      <dgm:spPr/>
    </dgm:pt>
    <dgm:pt modelId="{FC4620CF-FCF8-43AA-A340-469A47B9374A}" type="pres">
      <dgm:prSet presAssocID="{20BD990E-D831-4E54-B379-ECFC5FD2BB26}" presName="parentLeftMargin" presStyleLbl="node1" presStyleIdx="0" presStyleCnt="7"/>
      <dgm:spPr/>
      <dgm:t>
        <a:bodyPr/>
        <a:lstStyle/>
        <a:p>
          <a:endParaRPr lang="en-US"/>
        </a:p>
      </dgm:t>
    </dgm:pt>
    <dgm:pt modelId="{281005B5-4C92-41B1-B025-927693C082D4}" type="pres">
      <dgm:prSet presAssocID="{20BD990E-D831-4E54-B379-ECFC5FD2BB26}" presName="parentText" presStyleLbl="node1" presStyleIdx="0" presStyleCnt="7">
        <dgm:presLayoutVars>
          <dgm:chMax val="0"/>
          <dgm:bulletEnabled val="1"/>
        </dgm:presLayoutVars>
      </dgm:prSet>
      <dgm:spPr/>
      <dgm:t>
        <a:bodyPr/>
        <a:lstStyle/>
        <a:p>
          <a:endParaRPr lang="en-US"/>
        </a:p>
      </dgm:t>
    </dgm:pt>
    <dgm:pt modelId="{4C41CA03-94B6-4FC2-A414-5A16FB39FB20}" type="pres">
      <dgm:prSet presAssocID="{20BD990E-D831-4E54-B379-ECFC5FD2BB26}" presName="negativeSpace" presStyleCnt="0"/>
      <dgm:spPr/>
    </dgm:pt>
    <dgm:pt modelId="{9F625602-FEA6-4EE4-B749-3833036571AA}" type="pres">
      <dgm:prSet presAssocID="{20BD990E-D831-4E54-B379-ECFC5FD2BB26}" presName="childText" presStyleLbl="conFgAcc1" presStyleIdx="0" presStyleCnt="7">
        <dgm:presLayoutVars>
          <dgm:bulletEnabled val="1"/>
        </dgm:presLayoutVars>
      </dgm:prSet>
      <dgm:spPr/>
    </dgm:pt>
    <dgm:pt modelId="{12B9E647-3DD2-4659-A568-BEB35E4EBD49}" type="pres">
      <dgm:prSet presAssocID="{8FA4692A-4EE4-4E65-9A5C-3D479B203064}" presName="spaceBetweenRectangles" presStyleCnt="0"/>
      <dgm:spPr/>
    </dgm:pt>
    <dgm:pt modelId="{CB99969A-B223-4E45-AB4C-1BE9B0CB6D62}" type="pres">
      <dgm:prSet presAssocID="{C582335B-662D-471B-8C17-77BA441C0262}" presName="parentLin" presStyleCnt="0"/>
      <dgm:spPr/>
    </dgm:pt>
    <dgm:pt modelId="{FB9AD4EE-E54C-4720-BECF-35623B7E2402}" type="pres">
      <dgm:prSet presAssocID="{C582335B-662D-471B-8C17-77BA441C0262}" presName="parentLeftMargin" presStyleLbl="node1" presStyleIdx="0" presStyleCnt="7"/>
      <dgm:spPr/>
      <dgm:t>
        <a:bodyPr/>
        <a:lstStyle/>
        <a:p>
          <a:endParaRPr lang="en-US"/>
        </a:p>
      </dgm:t>
    </dgm:pt>
    <dgm:pt modelId="{1D5DEC61-4C98-4878-844A-F406311176F6}" type="pres">
      <dgm:prSet presAssocID="{C582335B-662D-471B-8C17-77BA441C0262}" presName="parentText" presStyleLbl="node1" presStyleIdx="1" presStyleCnt="7">
        <dgm:presLayoutVars>
          <dgm:chMax val="0"/>
          <dgm:bulletEnabled val="1"/>
        </dgm:presLayoutVars>
      </dgm:prSet>
      <dgm:spPr/>
      <dgm:t>
        <a:bodyPr/>
        <a:lstStyle/>
        <a:p>
          <a:endParaRPr lang="en-US"/>
        </a:p>
      </dgm:t>
    </dgm:pt>
    <dgm:pt modelId="{E6642E68-696C-41D5-B70F-AFF5EC77A5A3}" type="pres">
      <dgm:prSet presAssocID="{C582335B-662D-471B-8C17-77BA441C0262}" presName="negativeSpace" presStyleCnt="0"/>
      <dgm:spPr/>
    </dgm:pt>
    <dgm:pt modelId="{883B5A93-5167-42A1-AEC5-9CB7B21EE4D1}" type="pres">
      <dgm:prSet presAssocID="{C582335B-662D-471B-8C17-77BA441C0262}" presName="childText" presStyleLbl="conFgAcc1" presStyleIdx="1" presStyleCnt="7">
        <dgm:presLayoutVars>
          <dgm:bulletEnabled val="1"/>
        </dgm:presLayoutVars>
      </dgm:prSet>
      <dgm:spPr/>
    </dgm:pt>
    <dgm:pt modelId="{0C71CC43-D509-4391-B39C-A469F5FD77B6}" type="pres">
      <dgm:prSet presAssocID="{89F944ED-FAC2-4C00-B812-DD954C84B4E9}" presName="spaceBetweenRectangles" presStyleCnt="0"/>
      <dgm:spPr/>
    </dgm:pt>
    <dgm:pt modelId="{0395C015-2BCE-4EAD-B8DA-E2D74BF36F30}" type="pres">
      <dgm:prSet presAssocID="{2E14D92D-D378-455F-9E22-E815F6997815}" presName="parentLin" presStyleCnt="0"/>
      <dgm:spPr/>
    </dgm:pt>
    <dgm:pt modelId="{114D844C-DD23-4361-BFDA-C97B24B291EE}" type="pres">
      <dgm:prSet presAssocID="{2E14D92D-D378-455F-9E22-E815F6997815}" presName="parentLeftMargin" presStyleLbl="node1" presStyleIdx="1" presStyleCnt="7"/>
      <dgm:spPr/>
      <dgm:t>
        <a:bodyPr/>
        <a:lstStyle/>
        <a:p>
          <a:endParaRPr lang="en-US"/>
        </a:p>
      </dgm:t>
    </dgm:pt>
    <dgm:pt modelId="{43798EF6-DA65-4BB2-A29A-3F32DC771F30}" type="pres">
      <dgm:prSet presAssocID="{2E14D92D-D378-455F-9E22-E815F6997815}" presName="parentText" presStyleLbl="node1" presStyleIdx="2" presStyleCnt="7">
        <dgm:presLayoutVars>
          <dgm:chMax val="0"/>
          <dgm:bulletEnabled val="1"/>
        </dgm:presLayoutVars>
      </dgm:prSet>
      <dgm:spPr/>
      <dgm:t>
        <a:bodyPr/>
        <a:lstStyle/>
        <a:p>
          <a:endParaRPr lang="en-US"/>
        </a:p>
      </dgm:t>
    </dgm:pt>
    <dgm:pt modelId="{C0BED58A-7F26-4353-9A43-BF3FD51D97DE}" type="pres">
      <dgm:prSet presAssocID="{2E14D92D-D378-455F-9E22-E815F6997815}" presName="negativeSpace" presStyleCnt="0"/>
      <dgm:spPr/>
    </dgm:pt>
    <dgm:pt modelId="{F32AAD30-C262-4ECB-8C1F-92556CC70E7C}" type="pres">
      <dgm:prSet presAssocID="{2E14D92D-D378-455F-9E22-E815F6997815}" presName="childText" presStyleLbl="conFgAcc1" presStyleIdx="2" presStyleCnt="7">
        <dgm:presLayoutVars>
          <dgm:bulletEnabled val="1"/>
        </dgm:presLayoutVars>
      </dgm:prSet>
      <dgm:spPr/>
    </dgm:pt>
    <dgm:pt modelId="{F1351473-3842-4721-BA49-FB068D637842}" type="pres">
      <dgm:prSet presAssocID="{B9773013-BBB1-49F1-AE25-7462D45F922A}" presName="spaceBetweenRectangles" presStyleCnt="0"/>
      <dgm:spPr/>
    </dgm:pt>
    <dgm:pt modelId="{0DB1B9CF-F8D3-40BF-85C9-78E1D1B988F8}" type="pres">
      <dgm:prSet presAssocID="{DBB4EC4E-0B0A-4436-A20C-EE1C5AEC561E}" presName="parentLin" presStyleCnt="0"/>
      <dgm:spPr/>
    </dgm:pt>
    <dgm:pt modelId="{2F2649FD-42D4-4ABF-A9C0-C62DF291B7A1}" type="pres">
      <dgm:prSet presAssocID="{DBB4EC4E-0B0A-4436-A20C-EE1C5AEC561E}" presName="parentLeftMargin" presStyleLbl="node1" presStyleIdx="2" presStyleCnt="7"/>
      <dgm:spPr/>
      <dgm:t>
        <a:bodyPr/>
        <a:lstStyle/>
        <a:p>
          <a:endParaRPr lang="en-US"/>
        </a:p>
      </dgm:t>
    </dgm:pt>
    <dgm:pt modelId="{56EB337D-2167-4968-9E5A-0A71A543DA79}" type="pres">
      <dgm:prSet presAssocID="{DBB4EC4E-0B0A-4436-A20C-EE1C5AEC561E}" presName="parentText" presStyleLbl="node1" presStyleIdx="3" presStyleCnt="7">
        <dgm:presLayoutVars>
          <dgm:chMax val="0"/>
          <dgm:bulletEnabled val="1"/>
        </dgm:presLayoutVars>
      </dgm:prSet>
      <dgm:spPr/>
      <dgm:t>
        <a:bodyPr/>
        <a:lstStyle/>
        <a:p>
          <a:endParaRPr lang="en-US"/>
        </a:p>
      </dgm:t>
    </dgm:pt>
    <dgm:pt modelId="{5148E9BF-3B31-4564-96C4-B7A30F04EE56}" type="pres">
      <dgm:prSet presAssocID="{DBB4EC4E-0B0A-4436-A20C-EE1C5AEC561E}" presName="negativeSpace" presStyleCnt="0"/>
      <dgm:spPr/>
    </dgm:pt>
    <dgm:pt modelId="{A957D70D-1EF1-41DB-8528-0B58275CBA8D}" type="pres">
      <dgm:prSet presAssocID="{DBB4EC4E-0B0A-4436-A20C-EE1C5AEC561E}" presName="childText" presStyleLbl="conFgAcc1" presStyleIdx="3" presStyleCnt="7">
        <dgm:presLayoutVars>
          <dgm:bulletEnabled val="1"/>
        </dgm:presLayoutVars>
      </dgm:prSet>
      <dgm:spPr/>
    </dgm:pt>
    <dgm:pt modelId="{9398E52A-1C18-4D93-B71F-90D7EC19B047}" type="pres">
      <dgm:prSet presAssocID="{B63FDD59-CE84-4F8B-9470-42F11AAE2D6C}" presName="spaceBetweenRectangles" presStyleCnt="0"/>
      <dgm:spPr/>
    </dgm:pt>
    <dgm:pt modelId="{11C5F7FF-F6F1-4BC5-8996-D4F8CD4CC789}" type="pres">
      <dgm:prSet presAssocID="{1E4C349A-0208-4BCA-A3D8-4CFEB15753B2}" presName="parentLin" presStyleCnt="0"/>
      <dgm:spPr/>
    </dgm:pt>
    <dgm:pt modelId="{A8746845-18DC-4178-99F2-13D131556DBD}" type="pres">
      <dgm:prSet presAssocID="{1E4C349A-0208-4BCA-A3D8-4CFEB15753B2}" presName="parentLeftMargin" presStyleLbl="node1" presStyleIdx="3" presStyleCnt="7"/>
      <dgm:spPr/>
      <dgm:t>
        <a:bodyPr/>
        <a:lstStyle/>
        <a:p>
          <a:endParaRPr lang="en-US"/>
        </a:p>
      </dgm:t>
    </dgm:pt>
    <dgm:pt modelId="{0DA9FCA2-1E16-4DDE-BDEE-7367CBDC01CD}" type="pres">
      <dgm:prSet presAssocID="{1E4C349A-0208-4BCA-A3D8-4CFEB15753B2}" presName="parentText" presStyleLbl="node1" presStyleIdx="4" presStyleCnt="7">
        <dgm:presLayoutVars>
          <dgm:chMax val="0"/>
          <dgm:bulletEnabled val="1"/>
        </dgm:presLayoutVars>
      </dgm:prSet>
      <dgm:spPr/>
      <dgm:t>
        <a:bodyPr/>
        <a:lstStyle/>
        <a:p>
          <a:endParaRPr lang="en-US"/>
        </a:p>
      </dgm:t>
    </dgm:pt>
    <dgm:pt modelId="{D45A621D-A6AF-4D4E-9632-F69D004B3790}" type="pres">
      <dgm:prSet presAssocID="{1E4C349A-0208-4BCA-A3D8-4CFEB15753B2}" presName="negativeSpace" presStyleCnt="0"/>
      <dgm:spPr/>
    </dgm:pt>
    <dgm:pt modelId="{6D9CC115-37F9-4047-993B-C11400749B2D}" type="pres">
      <dgm:prSet presAssocID="{1E4C349A-0208-4BCA-A3D8-4CFEB15753B2}" presName="childText" presStyleLbl="conFgAcc1" presStyleIdx="4" presStyleCnt="7">
        <dgm:presLayoutVars>
          <dgm:bulletEnabled val="1"/>
        </dgm:presLayoutVars>
      </dgm:prSet>
      <dgm:spPr/>
    </dgm:pt>
    <dgm:pt modelId="{1D97F933-A532-46A5-AC6C-8D3CEE802FCE}" type="pres">
      <dgm:prSet presAssocID="{5CD16297-216D-43B1-A7DB-D66553E149BF}" presName="spaceBetweenRectangles" presStyleCnt="0"/>
      <dgm:spPr/>
    </dgm:pt>
    <dgm:pt modelId="{F747DF90-51D1-4706-8E1C-2860B17A69C7}" type="pres">
      <dgm:prSet presAssocID="{ECEA930D-326B-4E0C-949F-7D1D286450E8}" presName="parentLin" presStyleCnt="0"/>
      <dgm:spPr/>
    </dgm:pt>
    <dgm:pt modelId="{A652A366-CE7F-41D9-95DF-B4A89838B9B6}" type="pres">
      <dgm:prSet presAssocID="{ECEA930D-326B-4E0C-949F-7D1D286450E8}" presName="parentLeftMargin" presStyleLbl="node1" presStyleIdx="4" presStyleCnt="7"/>
      <dgm:spPr/>
      <dgm:t>
        <a:bodyPr/>
        <a:lstStyle/>
        <a:p>
          <a:endParaRPr lang="en-US"/>
        </a:p>
      </dgm:t>
    </dgm:pt>
    <dgm:pt modelId="{9B9BE49C-41A6-4397-B725-74928BD12709}" type="pres">
      <dgm:prSet presAssocID="{ECEA930D-326B-4E0C-949F-7D1D286450E8}" presName="parentText" presStyleLbl="node1" presStyleIdx="5" presStyleCnt="7">
        <dgm:presLayoutVars>
          <dgm:chMax val="0"/>
          <dgm:bulletEnabled val="1"/>
        </dgm:presLayoutVars>
      </dgm:prSet>
      <dgm:spPr/>
      <dgm:t>
        <a:bodyPr/>
        <a:lstStyle/>
        <a:p>
          <a:endParaRPr lang="en-US"/>
        </a:p>
      </dgm:t>
    </dgm:pt>
    <dgm:pt modelId="{92E6D63A-8E11-492B-8948-9D7C2B40F251}" type="pres">
      <dgm:prSet presAssocID="{ECEA930D-326B-4E0C-949F-7D1D286450E8}" presName="negativeSpace" presStyleCnt="0"/>
      <dgm:spPr/>
    </dgm:pt>
    <dgm:pt modelId="{EE315FB9-A961-415F-A169-4BD15FE14E10}" type="pres">
      <dgm:prSet presAssocID="{ECEA930D-326B-4E0C-949F-7D1D286450E8}" presName="childText" presStyleLbl="conFgAcc1" presStyleIdx="5" presStyleCnt="7">
        <dgm:presLayoutVars>
          <dgm:bulletEnabled val="1"/>
        </dgm:presLayoutVars>
      </dgm:prSet>
      <dgm:spPr/>
    </dgm:pt>
    <dgm:pt modelId="{1842C3CD-3D39-48EA-B7F7-1CC35F2B97CB}" type="pres">
      <dgm:prSet presAssocID="{CDDE9955-168E-4FC0-8A8E-FE44148E9E4D}" presName="spaceBetweenRectangles" presStyleCnt="0"/>
      <dgm:spPr/>
    </dgm:pt>
    <dgm:pt modelId="{97AD5065-91A2-40BD-8881-58BA56916159}" type="pres">
      <dgm:prSet presAssocID="{8A18E88B-B7DE-4571-B5A6-3E6006A775D4}" presName="parentLin" presStyleCnt="0"/>
      <dgm:spPr/>
    </dgm:pt>
    <dgm:pt modelId="{5B0CE0B2-0763-4FD5-A8A9-3D358AC2E360}" type="pres">
      <dgm:prSet presAssocID="{8A18E88B-B7DE-4571-B5A6-3E6006A775D4}" presName="parentLeftMargin" presStyleLbl="node1" presStyleIdx="5" presStyleCnt="7"/>
      <dgm:spPr/>
      <dgm:t>
        <a:bodyPr/>
        <a:lstStyle/>
        <a:p>
          <a:endParaRPr lang="en-US"/>
        </a:p>
      </dgm:t>
    </dgm:pt>
    <dgm:pt modelId="{CC39DCB2-74A2-4CD2-BCCC-FC81B346F0AC}" type="pres">
      <dgm:prSet presAssocID="{8A18E88B-B7DE-4571-B5A6-3E6006A775D4}" presName="parentText" presStyleLbl="node1" presStyleIdx="6" presStyleCnt="7">
        <dgm:presLayoutVars>
          <dgm:chMax val="0"/>
          <dgm:bulletEnabled val="1"/>
        </dgm:presLayoutVars>
      </dgm:prSet>
      <dgm:spPr/>
      <dgm:t>
        <a:bodyPr/>
        <a:lstStyle/>
        <a:p>
          <a:endParaRPr lang="en-US"/>
        </a:p>
      </dgm:t>
    </dgm:pt>
    <dgm:pt modelId="{7326C18A-7FE4-4206-9549-5132BA0C0A32}" type="pres">
      <dgm:prSet presAssocID="{8A18E88B-B7DE-4571-B5A6-3E6006A775D4}" presName="negativeSpace" presStyleCnt="0"/>
      <dgm:spPr/>
    </dgm:pt>
    <dgm:pt modelId="{983EE81A-1C0A-49DC-8354-6FAB9CF9885A}" type="pres">
      <dgm:prSet presAssocID="{8A18E88B-B7DE-4571-B5A6-3E6006A775D4}" presName="childText" presStyleLbl="conFgAcc1" presStyleIdx="6" presStyleCnt="7">
        <dgm:presLayoutVars>
          <dgm:bulletEnabled val="1"/>
        </dgm:presLayoutVars>
      </dgm:prSet>
      <dgm:spPr/>
    </dgm:pt>
  </dgm:ptLst>
  <dgm:cxnLst>
    <dgm:cxn modelId="{A8567F13-C2F7-4CB4-96F1-3890FB1F23FE}" type="presOf" srcId="{2E14D92D-D378-455F-9E22-E815F6997815}" destId="{43798EF6-DA65-4BB2-A29A-3F32DC771F30}" srcOrd="1" destOrd="0" presId="urn:microsoft.com/office/officeart/2005/8/layout/list1"/>
    <dgm:cxn modelId="{B9A17CDE-75E4-4A52-8B40-09C623BD9325}" srcId="{6FBDCAAF-F9FE-43CE-935D-3128D3EB5508}" destId="{20BD990E-D831-4E54-B379-ECFC5FD2BB26}" srcOrd="0" destOrd="0" parTransId="{962B5607-DFE2-4195-ABE5-B9EC88056914}" sibTransId="{8FA4692A-4EE4-4E65-9A5C-3D479B203064}"/>
    <dgm:cxn modelId="{F9F4266B-45EF-4B50-A90F-8116786CE908}" type="presOf" srcId="{DBB4EC4E-0B0A-4436-A20C-EE1C5AEC561E}" destId="{56EB337D-2167-4968-9E5A-0A71A543DA79}" srcOrd="1" destOrd="0" presId="urn:microsoft.com/office/officeart/2005/8/layout/list1"/>
    <dgm:cxn modelId="{71E977D7-567B-4164-9C2A-6885DC0D28F9}" type="presOf" srcId="{ECEA930D-326B-4E0C-949F-7D1D286450E8}" destId="{A652A366-CE7F-41D9-95DF-B4A89838B9B6}" srcOrd="0" destOrd="0" presId="urn:microsoft.com/office/officeart/2005/8/layout/list1"/>
    <dgm:cxn modelId="{9ACE104C-7B22-4C88-8CAC-B8521E70AFD1}" type="presOf" srcId="{DBB4EC4E-0B0A-4436-A20C-EE1C5AEC561E}" destId="{2F2649FD-42D4-4ABF-A9C0-C62DF291B7A1}" srcOrd="0" destOrd="0" presId="urn:microsoft.com/office/officeart/2005/8/layout/list1"/>
    <dgm:cxn modelId="{7C08B0DB-19CB-4502-A67B-0E45051F1230}" type="presOf" srcId="{ECEA930D-326B-4E0C-949F-7D1D286450E8}" destId="{9B9BE49C-41A6-4397-B725-74928BD12709}" srcOrd="1" destOrd="0" presId="urn:microsoft.com/office/officeart/2005/8/layout/list1"/>
    <dgm:cxn modelId="{C75033FA-383A-4BFC-8450-32010E157683}" srcId="{6FBDCAAF-F9FE-43CE-935D-3128D3EB5508}" destId="{8A18E88B-B7DE-4571-B5A6-3E6006A775D4}" srcOrd="6" destOrd="0" parTransId="{B68B00BB-7B7E-4E0F-9E60-00E0F739DD8B}" sibTransId="{B29FDDD4-3BAA-4307-8FC1-574F6DA6D1EC}"/>
    <dgm:cxn modelId="{80B7E79B-517E-4AD1-83EE-7F7F26F05205}" type="presOf" srcId="{20BD990E-D831-4E54-B379-ECFC5FD2BB26}" destId="{281005B5-4C92-41B1-B025-927693C082D4}" srcOrd="1" destOrd="0" presId="urn:microsoft.com/office/officeart/2005/8/layout/list1"/>
    <dgm:cxn modelId="{EEBC405D-83A2-452B-8A8F-440DB445B070}" type="presOf" srcId="{8A18E88B-B7DE-4571-B5A6-3E6006A775D4}" destId="{CC39DCB2-74A2-4CD2-BCCC-FC81B346F0AC}" srcOrd="1" destOrd="0" presId="urn:microsoft.com/office/officeart/2005/8/layout/list1"/>
    <dgm:cxn modelId="{2619846B-933B-43D3-860F-F21F5DBFDBFD}" srcId="{6FBDCAAF-F9FE-43CE-935D-3128D3EB5508}" destId="{1E4C349A-0208-4BCA-A3D8-4CFEB15753B2}" srcOrd="4" destOrd="0" parTransId="{6CB3E767-5129-4AE6-A08E-B2FCE6A6E12C}" sibTransId="{5CD16297-216D-43B1-A7DB-D66553E149BF}"/>
    <dgm:cxn modelId="{FB853F7C-8956-42EF-B8D3-35B35CB9DDC7}" type="presOf" srcId="{1E4C349A-0208-4BCA-A3D8-4CFEB15753B2}" destId="{0DA9FCA2-1E16-4DDE-BDEE-7367CBDC01CD}" srcOrd="1" destOrd="0" presId="urn:microsoft.com/office/officeart/2005/8/layout/list1"/>
    <dgm:cxn modelId="{E043F4D4-3B46-4458-AE03-0B867B0216D2}" type="presOf" srcId="{20BD990E-D831-4E54-B379-ECFC5FD2BB26}" destId="{FC4620CF-FCF8-43AA-A340-469A47B9374A}" srcOrd="0" destOrd="0" presId="urn:microsoft.com/office/officeart/2005/8/layout/list1"/>
    <dgm:cxn modelId="{A5F57383-075F-4EF8-85C7-6902B36966F8}" srcId="{6FBDCAAF-F9FE-43CE-935D-3128D3EB5508}" destId="{C582335B-662D-471B-8C17-77BA441C0262}" srcOrd="1" destOrd="0" parTransId="{210D3A1C-9BA1-42D2-9400-4A6C06C39EB8}" sibTransId="{89F944ED-FAC2-4C00-B812-DD954C84B4E9}"/>
    <dgm:cxn modelId="{4E2EE327-5FFC-4BB8-984C-CA4B316B519C}" srcId="{6FBDCAAF-F9FE-43CE-935D-3128D3EB5508}" destId="{DBB4EC4E-0B0A-4436-A20C-EE1C5AEC561E}" srcOrd="3" destOrd="0" parTransId="{B3922EBF-70EF-4506-8BAE-2DB0C27F2321}" sibTransId="{B63FDD59-CE84-4F8B-9470-42F11AAE2D6C}"/>
    <dgm:cxn modelId="{4F6473A5-50FC-4D15-8C33-F6DE4ECC5D17}" type="presOf" srcId="{6FBDCAAF-F9FE-43CE-935D-3128D3EB5508}" destId="{09FB9C96-94F3-4EF9-8DDF-3CA905C00478}" srcOrd="0" destOrd="0" presId="urn:microsoft.com/office/officeart/2005/8/layout/list1"/>
    <dgm:cxn modelId="{F3F5870B-87CF-4231-910B-6B3BC90253D3}" srcId="{6FBDCAAF-F9FE-43CE-935D-3128D3EB5508}" destId="{ECEA930D-326B-4E0C-949F-7D1D286450E8}" srcOrd="5" destOrd="0" parTransId="{FD8CD7EF-F811-487A-8BC9-DEE867F23174}" sibTransId="{CDDE9955-168E-4FC0-8A8E-FE44148E9E4D}"/>
    <dgm:cxn modelId="{8B6F2A52-99D9-41C5-A89B-9A53699267A0}" type="presOf" srcId="{2E14D92D-D378-455F-9E22-E815F6997815}" destId="{114D844C-DD23-4361-BFDA-C97B24B291EE}" srcOrd="0" destOrd="0" presId="urn:microsoft.com/office/officeart/2005/8/layout/list1"/>
    <dgm:cxn modelId="{CB5B2DCF-5E69-4D5E-AED7-1D516BC7DA12}" srcId="{6FBDCAAF-F9FE-43CE-935D-3128D3EB5508}" destId="{2E14D92D-D378-455F-9E22-E815F6997815}" srcOrd="2" destOrd="0" parTransId="{C2765F2F-83A2-4E5F-A160-25891E7F4435}" sibTransId="{B9773013-BBB1-49F1-AE25-7462D45F922A}"/>
    <dgm:cxn modelId="{84F8332F-EC00-48C6-B1B0-B9B2BF0E104F}" type="presOf" srcId="{C582335B-662D-471B-8C17-77BA441C0262}" destId="{FB9AD4EE-E54C-4720-BECF-35623B7E2402}" srcOrd="0" destOrd="0" presId="urn:microsoft.com/office/officeart/2005/8/layout/list1"/>
    <dgm:cxn modelId="{A6231287-967A-457A-8697-DA9161FD7185}" type="presOf" srcId="{8A18E88B-B7DE-4571-B5A6-3E6006A775D4}" destId="{5B0CE0B2-0763-4FD5-A8A9-3D358AC2E360}" srcOrd="0" destOrd="0" presId="urn:microsoft.com/office/officeart/2005/8/layout/list1"/>
    <dgm:cxn modelId="{569CA1B8-4C7E-40D8-8A1E-3730B28ABE1D}" type="presOf" srcId="{1E4C349A-0208-4BCA-A3D8-4CFEB15753B2}" destId="{A8746845-18DC-4178-99F2-13D131556DBD}" srcOrd="0" destOrd="0" presId="urn:microsoft.com/office/officeart/2005/8/layout/list1"/>
    <dgm:cxn modelId="{155FC7A0-14CB-48B1-9288-4A1137D9B699}" type="presOf" srcId="{C582335B-662D-471B-8C17-77BA441C0262}" destId="{1D5DEC61-4C98-4878-844A-F406311176F6}" srcOrd="1" destOrd="0" presId="urn:microsoft.com/office/officeart/2005/8/layout/list1"/>
    <dgm:cxn modelId="{DB112904-23C8-47AA-BE58-BF66AB8CDD6F}" type="presParOf" srcId="{09FB9C96-94F3-4EF9-8DDF-3CA905C00478}" destId="{E18A3907-EC8B-471C-9B67-53DEA7F5FF2B}" srcOrd="0" destOrd="0" presId="urn:microsoft.com/office/officeart/2005/8/layout/list1"/>
    <dgm:cxn modelId="{55074ED2-B9F3-4D04-BEDC-49090613BA79}" type="presParOf" srcId="{E18A3907-EC8B-471C-9B67-53DEA7F5FF2B}" destId="{FC4620CF-FCF8-43AA-A340-469A47B9374A}" srcOrd="0" destOrd="0" presId="urn:microsoft.com/office/officeart/2005/8/layout/list1"/>
    <dgm:cxn modelId="{A0E7A42E-4546-42DB-A1AA-E8426DDF7815}" type="presParOf" srcId="{E18A3907-EC8B-471C-9B67-53DEA7F5FF2B}" destId="{281005B5-4C92-41B1-B025-927693C082D4}" srcOrd="1" destOrd="0" presId="urn:microsoft.com/office/officeart/2005/8/layout/list1"/>
    <dgm:cxn modelId="{99F1D94F-AE37-44C5-8EA9-8670EFB16D08}" type="presParOf" srcId="{09FB9C96-94F3-4EF9-8DDF-3CA905C00478}" destId="{4C41CA03-94B6-4FC2-A414-5A16FB39FB20}" srcOrd="1" destOrd="0" presId="urn:microsoft.com/office/officeart/2005/8/layout/list1"/>
    <dgm:cxn modelId="{E32FC28B-B4D9-4010-AB4A-852C9B3E0DFE}" type="presParOf" srcId="{09FB9C96-94F3-4EF9-8DDF-3CA905C00478}" destId="{9F625602-FEA6-4EE4-B749-3833036571AA}" srcOrd="2" destOrd="0" presId="urn:microsoft.com/office/officeart/2005/8/layout/list1"/>
    <dgm:cxn modelId="{992FCF01-B5CF-40D9-A612-76E4A6E20FE0}" type="presParOf" srcId="{09FB9C96-94F3-4EF9-8DDF-3CA905C00478}" destId="{12B9E647-3DD2-4659-A568-BEB35E4EBD49}" srcOrd="3" destOrd="0" presId="urn:microsoft.com/office/officeart/2005/8/layout/list1"/>
    <dgm:cxn modelId="{E6621F9E-54E6-4936-B436-B55F6155EE70}" type="presParOf" srcId="{09FB9C96-94F3-4EF9-8DDF-3CA905C00478}" destId="{CB99969A-B223-4E45-AB4C-1BE9B0CB6D62}" srcOrd="4" destOrd="0" presId="urn:microsoft.com/office/officeart/2005/8/layout/list1"/>
    <dgm:cxn modelId="{E9EF3F9A-CF16-423E-AEF4-D58213CCC80A}" type="presParOf" srcId="{CB99969A-B223-4E45-AB4C-1BE9B0CB6D62}" destId="{FB9AD4EE-E54C-4720-BECF-35623B7E2402}" srcOrd="0" destOrd="0" presId="urn:microsoft.com/office/officeart/2005/8/layout/list1"/>
    <dgm:cxn modelId="{4275B999-347D-446A-BAA1-7FC6C56E5D06}" type="presParOf" srcId="{CB99969A-B223-4E45-AB4C-1BE9B0CB6D62}" destId="{1D5DEC61-4C98-4878-844A-F406311176F6}" srcOrd="1" destOrd="0" presId="urn:microsoft.com/office/officeart/2005/8/layout/list1"/>
    <dgm:cxn modelId="{C3C52740-558F-4BC7-B827-E928DFDD974B}" type="presParOf" srcId="{09FB9C96-94F3-4EF9-8DDF-3CA905C00478}" destId="{E6642E68-696C-41D5-B70F-AFF5EC77A5A3}" srcOrd="5" destOrd="0" presId="urn:microsoft.com/office/officeart/2005/8/layout/list1"/>
    <dgm:cxn modelId="{CB294624-7A73-4F93-B80A-81B2EDB83072}" type="presParOf" srcId="{09FB9C96-94F3-4EF9-8DDF-3CA905C00478}" destId="{883B5A93-5167-42A1-AEC5-9CB7B21EE4D1}" srcOrd="6" destOrd="0" presId="urn:microsoft.com/office/officeart/2005/8/layout/list1"/>
    <dgm:cxn modelId="{D993C430-F05F-424E-ABC9-4D305E311EDE}" type="presParOf" srcId="{09FB9C96-94F3-4EF9-8DDF-3CA905C00478}" destId="{0C71CC43-D509-4391-B39C-A469F5FD77B6}" srcOrd="7" destOrd="0" presId="urn:microsoft.com/office/officeart/2005/8/layout/list1"/>
    <dgm:cxn modelId="{2152F140-4786-4D55-825D-5892C767D1A2}" type="presParOf" srcId="{09FB9C96-94F3-4EF9-8DDF-3CA905C00478}" destId="{0395C015-2BCE-4EAD-B8DA-E2D74BF36F30}" srcOrd="8" destOrd="0" presId="urn:microsoft.com/office/officeart/2005/8/layout/list1"/>
    <dgm:cxn modelId="{B5A16281-6396-4D97-AA46-A991DF3D358B}" type="presParOf" srcId="{0395C015-2BCE-4EAD-B8DA-E2D74BF36F30}" destId="{114D844C-DD23-4361-BFDA-C97B24B291EE}" srcOrd="0" destOrd="0" presId="urn:microsoft.com/office/officeart/2005/8/layout/list1"/>
    <dgm:cxn modelId="{A6CEAD0E-B9A1-4A2A-9B52-B43DACF52E03}" type="presParOf" srcId="{0395C015-2BCE-4EAD-B8DA-E2D74BF36F30}" destId="{43798EF6-DA65-4BB2-A29A-3F32DC771F30}" srcOrd="1" destOrd="0" presId="urn:microsoft.com/office/officeart/2005/8/layout/list1"/>
    <dgm:cxn modelId="{2D9544B5-0E15-4F85-B0B6-879B37DC0A9B}" type="presParOf" srcId="{09FB9C96-94F3-4EF9-8DDF-3CA905C00478}" destId="{C0BED58A-7F26-4353-9A43-BF3FD51D97DE}" srcOrd="9" destOrd="0" presId="urn:microsoft.com/office/officeart/2005/8/layout/list1"/>
    <dgm:cxn modelId="{7B03D19E-A616-42AD-A2DB-A808830E6BE7}" type="presParOf" srcId="{09FB9C96-94F3-4EF9-8DDF-3CA905C00478}" destId="{F32AAD30-C262-4ECB-8C1F-92556CC70E7C}" srcOrd="10" destOrd="0" presId="urn:microsoft.com/office/officeart/2005/8/layout/list1"/>
    <dgm:cxn modelId="{ED52170D-4533-4E0E-ADB9-ED77BCB505BF}" type="presParOf" srcId="{09FB9C96-94F3-4EF9-8DDF-3CA905C00478}" destId="{F1351473-3842-4721-BA49-FB068D637842}" srcOrd="11" destOrd="0" presId="urn:microsoft.com/office/officeart/2005/8/layout/list1"/>
    <dgm:cxn modelId="{67D8BCDB-48C9-4256-ADE7-D52E6617D471}" type="presParOf" srcId="{09FB9C96-94F3-4EF9-8DDF-3CA905C00478}" destId="{0DB1B9CF-F8D3-40BF-85C9-78E1D1B988F8}" srcOrd="12" destOrd="0" presId="urn:microsoft.com/office/officeart/2005/8/layout/list1"/>
    <dgm:cxn modelId="{85F93FFD-FCC5-4CC7-84E2-93578E87BBEF}" type="presParOf" srcId="{0DB1B9CF-F8D3-40BF-85C9-78E1D1B988F8}" destId="{2F2649FD-42D4-4ABF-A9C0-C62DF291B7A1}" srcOrd="0" destOrd="0" presId="urn:microsoft.com/office/officeart/2005/8/layout/list1"/>
    <dgm:cxn modelId="{C815AF02-F4BF-48AA-954B-3A576C1FB370}" type="presParOf" srcId="{0DB1B9CF-F8D3-40BF-85C9-78E1D1B988F8}" destId="{56EB337D-2167-4968-9E5A-0A71A543DA79}" srcOrd="1" destOrd="0" presId="urn:microsoft.com/office/officeart/2005/8/layout/list1"/>
    <dgm:cxn modelId="{AC39340B-C885-41DF-868A-B5015D3CAC37}" type="presParOf" srcId="{09FB9C96-94F3-4EF9-8DDF-3CA905C00478}" destId="{5148E9BF-3B31-4564-96C4-B7A30F04EE56}" srcOrd="13" destOrd="0" presId="urn:microsoft.com/office/officeart/2005/8/layout/list1"/>
    <dgm:cxn modelId="{087011CF-DA72-4F8E-9121-A6DDFA1F14B4}" type="presParOf" srcId="{09FB9C96-94F3-4EF9-8DDF-3CA905C00478}" destId="{A957D70D-1EF1-41DB-8528-0B58275CBA8D}" srcOrd="14" destOrd="0" presId="urn:microsoft.com/office/officeart/2005/8/layout/list1"/>
    <dgm:cxn modelId="{4810D358-9732-4223-80AD-6B9703C9A4D2}" type="presParOf" srcId="{09FB9C96-94F3-4EF9-8DDF-3CA905C00478}" destId="{9398E52A-1C18-4D93-B71F-90D7EC19B047}" srcOrd="15" destOrd="0" presId="urn:microsoft.com/office/officeart/2005/8/layout/list1"/>
    <dgm:cxn modelId="{BB16E893-B40A-48B8-A777-BC04844A4B2A}" type="presParOf" srcId="{09FB9C96-94F3-4EF9-8DDF-3CA905C00478}" destId="{11C5F7FF-F6F1-4BC5-8996-D4F8CD4CC789}" srcOrd="16" destOrd="0" presId="urn:microsoft.com/office/officeart/2005/8/layout/list1"/>
    <dgm:cxn modelId="{C7811FF3-D7DD-4D6F-A879-274AEA1AFF5C}" type="presParOf" srcId="{11C5F7FF-F6F1-4BC5-8996-D4F8CD4CC789}" destId="{A8746845-18DC-4178-99F2-13D131556DBD}" srcOrd="0" destOrd="0" presId="urn:microsoft.com/office/officeart/2005/8/layout/list1"/>
    <dgm:cxn modelId="{40585EE3-2127-48EB-8162-8D39EF0C7D5B}" type="presParOf" srcId="{11C5F7FF-F6F1-4BC5-8996-D4F8CD4CC789}" destId="{0DA9FCA2-1E16-4DDE-BDEE-7367CBDC01CD}" srcOrd="1" destOrd="0" presId="urn:microsoft.com/office/officeart/2005/8/layout/list1"/>
    <dgm:cxn modelId="{FCBC121C-95EF-4FDE-B5F6-5338DCA405FA}" type="presParOf" srcId="{09FB9C96-94F3-4EF9-8DDF-3CA905C00478}" destId="{D45A621D-A6AF-4D4E-9632-F69D004B3790}" srcOrd="17" destOrd="0" presId="urn:microsoft.com/office/officeart/2005/8/layout/list1"/>
    <dgm:cxn modelId="{F57F7792-A3FE-43A1-9F7D-BBF5CDACCB13}" type="presParOf" srcId="{09FB9C96-94F3-4EF9-8DDF-3CA905C00478}" destId="{6D9CC115-37F9-4047-993B-C11400749B2D}" srcOrd="18" destOrd="0" presId="urn:microsoft.com/office/officeart/2005/8/layout/list1"/>
    <dgm:cxn modelId="{5E5C4919-FEFD-49C8-9D76-9F585805E40F}" type="presParOf" srcId="{09FB9C96-94F3-4EF9-8DDF-3CA905C00478}" destId="{1D97F933-A532-46A5-AC6C-8D3CEE802FCE}" srcOrd="19" destOrd="0" presId="urn:microsoft.com/office/officeart/2005/8/layout/list1"/>
    <dgm:cxn modelId="{43930F8F-BF84-48DF-A4DF-207793C9CE87}" type="presParOf" srcId="{09FB9C96-94F3-4EF9-8DDF-3CA905C00478}" destId="{F747DF90-51D1-4706-8E1C-2860B17A69C7}" srcOrd="20" destOrd="0" presId="urn:microsoft.com/office/officeart/2005/8/layout/list1"/>
    <dgm:cxn modelId="{F70506A3-0BF2-4704-8D60-FBFF216635B7}" type="presParOf" srcId="{F747DF90-51D1-4706-8E1C-2860B17A69C7}" destId="{A652A366-CE7F-41D9-95DF-B4A89838B9B6}" srcOrd="0" destOrd="0" presId="urn:microsoft.com/office/officeart/2005/8/layout/list1"/>
    <dgm:cxn modelId="{3A6B76F2-ABCB-4FA5-9875-0607C0887CBE}" type="presParOf" srcId="{F747DF90-51D1-4706-8E1C-2860B17A69C7}" destId="{9B9BE49C-41A6-4397-B725-74928BD12709}" srcOrd="1" destOrd="0" presId="urn:microsoft.com/office/officeart/2005/8/layout/list1"/>
    <dgm:cxn modelId="{4D31609F-9C83-415E-8B98-3DF7A6B451FB}" type="presParOf" srcId="{09FB9C96-94F3-4EF9-8DDF-3CA905C00478}" destId="{92E6D63A-8E11-492B-8948-9D7C2B40F251}" srcOrd="21" destOrd="0" presId="urn:microsoft.com/office/officeart/2005/8/layout/list1"/>
    <dgm:cxn modelId="{577CFB4A-1BAE-48AB-A083-440FC8BDE262}" type="presParOf" srcId="{09FB9C96-94F3-4EF9-8DDF-3CA905C00478}" destId="{EE315FB9-A961-415F-A169-4BD15FE14E10}" srcOrd="22" destOrd="0" presId="urn:microsoft.com/office/officeart/2005/8/layout/list1"/>
    <dgm:cxn modelId="{A1FB275C-B6A7-40D3-B735-87C654DAED73}" type="presParOf" srcId="{09FB9C96-94F3-4EF9-8DDF-3CA905C00478}" destId="{1842C3CD-3D39-48EA-B7F7-1CC35F2B97CB}" srcOrd="23" destOrd="0" presId="urn:microsoft.com/office/officeart/2005/8/layout/list1"/>
    <dgm:cxn modelId="{DF1690C5-86DF-489C-A035-358773EE6E40}" type="presParOf" srcId="{09FB9C96-94F3-4EF9-8DDF-3CA905C00478}" destId="{97AD5065-91A2-40BD-8881-58BA56916159}" srcOrd="24" destOrd="0" presId="urn:microsoft.com/office/officeart/2005/8/layout/list1"/>
    <dgm:cxn modelId="{5030BFEE-BCFE-4F1B-8B36-1439B58BDDA4}" type="presParOf" srcId="{97AD5065-91A2-40BD-8881-58BA56916159}" destId="{5B0CE0B2-0763-4FD5-A8A9-3D358AC2E360}" srcOrd="0" destOrd="0" presId="urn:microsoft.com/office/officeart/2005/8/layout/list1"/>
    <dgm:cxn modelId="{DF612912-4E68-4306-AA11-6464A85AE180}" type="presParOf" srcId="{97AD5065-91A2-40BD-8881-58BA56916159}" destId="{CC39DCB2-74A2-4CD2-BCCC-FC81B346F0AC}" srcOrd="1" destOrd="0" presId="urn:microsoft.com/office/officeart/2005/8/layout/list1"/>
    <dgm:cxn modelId="{A17B0493-882D-488A-99B2-29934A6639C4}" type="presParOf" srcId="{09FB9C96-94F3-4EF9-8DDF-3CA905C00478}" destId="{7326C18A-7FE4-4206-9549-5132BA0C0A32}" srcOrd="25" destOrd="0" presId="urn:microsoft.com/office/officeart/2005/8/layout/list1"/>
    <dgm:cxn modelId="{074C0FC8-AC3B-42F6-A36C-D9BA4BA988B0}" type="presParOf" srcId="{09FB9C96-94F3-4EF9-8DDF-3CA905C00478}" destId="{983EE81A-1C0A-49DC-8354-6FAB9CF9885A}"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DCAAF-F9FE-43CE-935D-3128D3EB5508}"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20BD990E-D831-4E54-B379-ECFC5FD2BB26}">
      <dgm:prSet/>
      <dgm:spPr/>
      <dgm:t>
        <a:bodyPr/>
        <a:lstStyle/>
        <a:p>
          <a:pPr rtl="0"/>
          <a:r>
            <a:rPr lang="en-US" dirty="0" smtClean="0"/>
            <a:t>SQL Server 2008 Security </a:t>
          </a:r>
          <a:endParaRPr lang="en-US" dirty="0"/>
        </a:p>
      </dgm:t>
    </dgm:pt>
    <dgm:pt modelId="{962B5607-DFE2-4195-ABE5-B9EC88056914}" type="parTrans" cxnId="{B9A17CDE-75E4-4A52-8B40-09C623BD9325}">
      <dgm:prSet/>
      <dgm:spPr/>
      <dgm:t>
        <a:bodyPr/>
        <a:lstStyle/>
        <a:p>
          <a:endParaRPr lang="en-US"/>
        </a:p>
      </dgm:t>
    </dgm:pt>
    <dgm:pt modelId="{8FA4692A-4EE4-4E65-9A5C-3D479B203064}" type="sibTrans" cxnId="{B9A17CDE-75E4-4A52-8B40-09C623BD9325}">
      <dgm:prSet/>
      <dgm:spPr/>
      <dgm:t>
        <a:bodyPr/>
        <a:lstStyle/>
        <a:p>
          <a:endParaRPr lang="en-US"/>
        </a:p>
      </dgm:t>
    </dgm:pt>
    <dgm:pt modelId="{2E14D92D-D378-455F-9E22-E815F6997815}">
      <dgm:prSet/>
      <dgm:spPr/>
      <dgm:t>
        <a:bodyPr/>
        <a:lstStyle/>
        <a:p>
          <a:pPr rtl="0"/>
          <a:r>
            <a:rPr lang="en-US" dirty="0" smtClean="0"/>
            <a:t>Additional Resources</a:t>
          </a:r>
          <a:endParaRPr lang="en-US" dirty="0"/>
        </a:p>
      </dgm:t>
    </dgm:pt>
    <dgm:pt modelId="{C2765F2F-83A2-4E5F-A160-25891E7F4435}" type="parTrans" cxnId="{CB5B2DCF-5E69-4D5E-AED7-1D516BC7DA12}">
      <dgm:prSet/>
      <dgm:spPr/>
      <dgm:t>
        <a:bodyPr/>
        <a:lstStyle/>
        <a:p>
          <a:endParaRPr lang="en-US"/>
        </a:p>
      </dgm:t>
    </dgm:pt>
    <dgm:pt modelId="{B9773013-BBB1-49F1-AE25-7462D45F922A}" type="sibTrans" cxnId="{CB5B2DCF-5E69-4D5E-AED7-1D516BC7DA12}">
      <dgm:prSet/>
      <dgm:spPr/>
      <dgm:t>
        <a:bodyPr/>
        <a:lstStyle/>
        <a:p>
          <a:endParaRPr lang="en-US"/>
        </a:p>
      </dgm:t>
    </dgm:pt>
    <dgm:pt modelId="{C582335B-662D-471B-8C17-77BA441C0262}">
      <dgm:prSet/>
      <dgm:spPr/>
      <dgm:t>
        <a:bodyPr/>
        <a:lstStyle/>
        <a:p>
          <a:pPr rtl="0"/>
          <a:r>
            <a:rPr lang="en-US" dirty="0" smtClean="0"/>
            <a:t>SQL Server “Denali”</a:t>
          </a:r>
          <a:endParaRPr lang="en-US" dirty="0"/>
        </a:p>
      </dgm:t>
    </dgm:pt>
    <dgm:pt modelId="{210D3A1C-9BA1-42D2-9400-4A6C06C39EB8}" type="parTrans" cxnId="{A5F57383-075F-4EF8-85C7-6902B36966F8}">
      <dgm:prSet/>
      <dgm:spPr/>
      <dgm:t>
        <a:bodyPr/>
        <a:lstStyle/>
        <a:p>
          <a:endParaRPr lang="en-US"/>
        </a:p>
      </dgm:t>
    </dgm:pt>
    <dgm:pt modelId="{89F944ED-FAC2-4C00-B812-DD954C84B4E9}" type="sibTrans" cxnId="{A5F57383-075F-4EF8-85C7-6902B36966F8}">
      <dgm:prSet/>
      <dgm:spPr/>
      <dgm:t>
        <a:bodyPr/>
        <a:lstStyle/>
        <a:p>
          <a:endParaRPr lang="en-US"/>
        </a:p>
      </dgm:t>
    </dgm:pt>
    <dgm:pt modelId="{D1B4C0F1-651E-486C-9D83-74B1BD743DE1}">
      <dgm:prSet/>
      <dgm:spPr>
        <a:noFill/>
      </dgm:spPr>
      <dgm:t>
        <a:bodyPr/>
        <a:lstStyle/>
        <a:p>
          <a:pPr rtl="0"/>
          <a:r>
            <a:rPr lang="en-US" dirty="0" smtClean="0">
              <a:hlinkClick xmlns:r="http://schemas.openxmlformats.org/officeDocument/2006/relationships" r:id="rId1"/>
            </a:rPr>
            <a:t>SQL Server Database Security and Compliance portal</a:t>
          </a:r>
          <a:endParaRPr lang="en-US" dirty="0"/>
        </a:p>
      </dgm:t>
    </dgm:pt>
    <dgm:pt modelId="{FF880BA3-460A-4E44-942A-7C6E1E67F305}" type="parTrans" cxnId="{862B2FE6-E30C-4E6E-89CA-54E71BB1BAA6}">
      <dgm:prSet/>
      <dgm:spPr/>
      <dgm:t>
        <a:bodyPr/>
        <a:lstStyle/>
        <a:p>
          <a:endParaRPr lang="en-US"/>
        </a:p>
      </dgm:t>
    </dgm:pt>
    <dgm:pt modelId="{2D8304CC-0E03-4AEA-820B-220955A59838}" type="sibTrans" cxnId="{862B2FE6-E30C-4E6E-89CA-54E71BB1BAA6}">
      <dgm:prSet/>
      <dgm:spPr/>
      <dgm:t>
        <a:bodyPr/>
        <a:lstStyle/>
        <a:p>
          <a:endParaRPr lang="en-US"/>
        </a:p>
      </dgm:t>
    </dgm:pt>
    <dgm:pt modelId="{F1A20EC7-17D6-4EFC-B3DB-9B03D2513228}">
      <dgm:prSet/>
      <dgm:spPr>
        <a:noFill/>
      </dgm:spPr>
      <dgm:t>
        <a:bodyPr/>
        <a:lstStyle/>
        <a:p>
          <a:pPr rtl="0"/>
          <a:r>
            <a:rPr lang="en-US" dirty="0" smtClean="0">
              <a:hlinkClick xmlns:r="http://schemas.openxmlformats.org/officeDocument/2006/relationships" r:id="rId2"/>
            </a:rPr>
            <a:t>Designing and Implementing a Contained Database</a:t>
          </a:r>
          <a:endParaRPr lang="en-US" dirty="0"/>
        </a:p>
      </dgm:t>
    </dgm:pt>
    <dgm:pt modelId="{7848B1B9-A824-4B4F-9EE7-A80EA00C88BF}" type="parTrans" cxnId="{266A4BF7-8496-4FF0-955C-0B53F6E0318E}">
      <dgm:prSet/>
      <dgm:spPr/>
      <dgm:t>
        <a:bodyPr/>
        <a:lstStyle/>
        <a:p>
          <a:endParaRPr lang="en-US"/>
        </a:p>
      </dgm:t>
    </dgm:pt>
    <dgm:pt modelId="{4E12F0A9-BA68-4FC3-86D7-3DB7255A26CD}" type="sibTrans" cxnId="{266A4BF7-8496-4FF0-955C-0B53F6E0318E}">
      <dgm:prSet/>
      <dgm:spPr/>
      <dgm:t>
        <a:bodyPr/>
        <a:lstStyle/>
        <a:p>
          <a:endParaRPr lang="en-US"/>
        </a:p>
      </dgm:t>
    </dgm:pt>
    <dgm:pt modelId="{AA130229-066B-4D4E-A810-D665D7BD0213}">
      <dgm:prSet/>
      <dgm:spPr>
        <a:noFill/>
      </dgm:spPr>
      <dgm:t>
        <a:bodyPr/>
        <a:lstStyle/>
        <a:p>
          <a:pPr rtl="0"/>
          <a:r>
            <a:rPr lang="en-US" dirty="0" smtClean="0">
              <a:hlinkClick xmlns:r="http://schemas.openxmlformats.org/officeDocument/2006/relationships" r:id="rId3"/>
            </a:rPr>
            <a:t>Security Enhancements</a:t>
          </a:r>
          <a:endParaRPr lang="en-US" dirty="0"/>
        </a:p>
      </dgm:t>
    </dgm:pt>
    <dgm:pt modelId="{DA1C6E35-158D-42EF-9D25-34842B8C6450}" type="parTrans" cxnId="{0BC0420A-C911-43D0-8545-6131C3178F97}">
      <dgm:prSet/>
      <dgm:spPr/>
      <dgm:t>
        <a:bodyPr/>
        <a:lstStyle/>
        <a:p>
          <a:endParaRPr lang="en-US"/>
        </a:p>
      </dgm:t>
    </dgm:pt>
    <dgm:pt modelId="{6C53BAE5-6B55-40A0-9F0F-634FD1EDB26F}" type="sibTrans" cxnId="{0BC0420A-C911-43D0-8545-6131C3178F97}">
      <dgm:prSet/>
      <dgm:spPr/>
      <dgm:t>
        <a:bodyPr/>
        <a:lstStyle/>
        <a:p>
          <a:endParaRPr lang="en-US"/>
        </a:p>
      </dgm:t>
    </dgm:pt>
    <dgm:pt modelId="{CE6F44D2-4B15-4841-8519-2CE784E54EED}">
      <dgm:prSet/>
      <dgm:spPr>
        <a:noFill/>
      </dgm:spPr>
      <dgm:t>
        <a:bodyPr/>
        <a:lstStyle/>
        <a:p>
          <a:pPr rtl="0"/>
          <a:r>
            <a:rPr lang="en-US" dirty="0" smtClean="0">
              <a:hlinkClick xmlns:r="http://schemas.openxmlformats.org/officeDocument/2006/relationships" r:id="rId4"/>
            </a:rPr>
            <a:t>Server Level Roles</a:t>
          </a:r>
          <a:endParaRPr lang="en-US" dirty="0"/>
        </a:p>
      </dgm:t>
    </dgm:pt>
    <dgm:pt modelId="{0222D093-95F4-4FB5-B54B-8B1F8D5FD580}" type="parTrans" cxnId="{1F775BA2-7718-44B5-B5E4-BF73637C2A31}">
      <dgm:prSet/>
      <dgm:spPr/>
      <dgm:t>
        <a:bodyPr/>
        <a:lstStyle/>
        <a:p>
          <a:endParaRPr lang="en-US"/>
        </a:p>
      </dgm:t>
    </dgm:pt>
    <dgm:pt modelId="{4BC7635F-B4AE-4140-9B67-E3AFB0EA1A03}" type="sibTrans" cxnId="{1F775BA2-7718-44B5-B5E4-BF73637C2A31}">
      <dgm:prSet/>
      <dgm:spPr/>
      <dgm:t>
        <a:bodyPr/>
        <a:lstStyle/>
        <a:p>
          <a:endParaRPr lang="en-US"/>
        </a:p>
      </dgm:t>
    </dgm:pt>
    <dgm:pt modelId="{A734FDE6-5BED-41B4-84CB-A4B02D96CB92}">
      <dgm:prSet/>
      <dgm:spPr>
        <a:noFill/>
      </dgm:spPr>
      <dgm:t>
        <a:bodyPr/>
        <a:lstStyle/>
        <a:p>
          <a:pPr rtl="0"/>
          <a:r>
            <a:rPr lang="en-US" dirty="0" smtClean="0">
              <a:hlinkClick xmlns:r="http://schemas.openxmlformats.org/officeDocument/2006/relationships" r:id="rId5"/>
            </a:rPr>
            <a:t>Understanding SQL Server Audit</a:t>
          </a:r>
          <a:endParaRPr lang="en-US" dirty="0"/>
        </a:p>
      </dgm:t>
    </dgm:pt>
    <dgm:pt modelId="{41975E50-F36D-4C64-BDF5-CADEAEAA1CA7}" type="parTrans" cxnId="{AAC4289C-758B-4FCB-88EE-5A23F37EB433}">
      <dgm:prSet/>
      <dgm:spPr/>
      <dgm:t>
        <a:bodyPr/>
        <a:lstStyle/>
        <a:p>
          <a:endParaRPr lang="en-US"/>
        </a:p>
      </dgm:t>
    </dgm:pt>
    <dgm:pt modelId="{47917002-894C-4FD6-ADEF-796A6805F552}" type="sibTrans" cxnId="{AAC4289C-758B-4FCB-88EE-5A23F37EB433}">
      <dgm:prSet/>
      <dgm:spPr/>
      <dgm:t>
        <a:bodyPr/>
        <a:lstStyle/>
        <a:p>
          <a:endParaRPr lang="en-US"/>
        </a:p>
      </dgm:t>
    </dgm:pt>
    <dgm:pt modelId="{4D86AE99-C121-4E8C-92C3-3E2E11DEF226}">
      <dgm:prSet/>
      <dgm:spPr>
        <a:noFill/>
      </dgm:spPr>
      <dgm:t>
        <a:bodyPr/>
        <a:lstStyle/>
        <a:p>
          <a:pPr rtl="0"/>
          <a:r>
            <a:rPr lang="en-US" dirty="0" smtClean="0">
              <a:hlinkClick xmlns:r="http://schemas.openxmlformats.org/officeDocument/2006/relationships" r:id="rId6"/>
            </a:rPr>
            <a:t>Understanding Transparent Data Encryption</a:t>
          </a:r>
          <a:endParaRPr lang="en-US" dirty="0"/>
        </a:p>
      </dgm:t>
    </dgm:pt>
    <dgm:pt modelId="{53E8A704-EB09-429E-A191-91ABC154718B}" type="parTrans" cxnId="{C4140D34-E27E-4864-903B-C1CF8297CB43}">
      <dgm:prSet/>
      <dgm:spPr/>
      <dgm:t>
        <a:bodyPr/>
        <a:lstStyle/>
        <a:p>
          <a:endParaRPr lang="en-US"/>
        </a:p>
      </dgm:t>
    </dgm:pt>
    <dgm:pt modelId="{2F6D9E15-AD48-4992-A404-8F91ECC919CC}" type="sibTrans" cxnId="{C4140D34-E27E-4864-903B-C1CF8297CB43}">
      <dgm:prSet/>
      <dgm:spPr/>
      <dgm:t>
        <a:bodyPr/>
        <a:lstStyle/>
        <a:p>
          <a:endParaRPr lang="en-US"/>
        </a:p>
      </dgm:t>
    </dgm:pt>
    <dgm:pt modelId="{8FE87861-7733-4A73-9EC8-0031F946F3BA}">
      <dgm:prSet/>
      <dgm:spPr>
        <a:noFill/>
      </dgm:spPr>
      <dgm:t>
        <a:bodyPr/>
        <a:lstStyle/>
        <a:p>
          <a:pPr rtl="0"/>
          <a:r>
            <a:rPr lang="en-US" dirty="0" smtClean="0">
              <a:hlinkClick xmlns:r="http://schemas.openxmlformats.org/officeDocument/2006/relationships" r:id="rId7"/>
            </a:rPr>
            <a:t>Understanding Extensible Key Management</a:t>
          </a:r>
          <a:endParaRPr lang="en-US" dirty="0"/>
        </a:p>
      </dgm:t>
    </dgm:pt>
    <dgm:pt modelId="{9FEFB2D2-1A11-4286-B1CA-9A516095CA6B}" type="parTrans" cxnId="{0CB45B14-EE74-4C69-A4BF-B746D05840C7}">
      <dgm:prSet/>
      <dgm:spPr/>
      <dgm:t>
        <a:bodyPr/>
        <a:lstStyle/>
        <a:p>
          <a:endParaRPr lang="en-US"/>
        </a:p>
      </dgm:t>
    </dgm:pt>
    <dgm:pt modelId="{8035727C-E064-465A-A55E-C6FECBC073D5}" type="sibTrans" cxnId="{0CB45B14-EE74-4C69-A4BF-B746D05840C7}">
      <dgm:prSet/>
      <dgm:spPr/>
      <dgm:t>
        <a:bodyPr/>
        <a:lstStyle/>
        <a:p>
          <a:endParaRPr lang="en-US"/>
        </a:p>
      </dgm:t>
    </dgm:pt>
    <dgm:pt modelId="{40CE5BCF-AB15-4F35-BFCA-E29E9D9A29E0}">
      <dgm:prSet/>
      <dgm:spPr>
        <a:noFill/>
      </dgm:spPr>
      <dgm:t>
        <a:bodyPr/>
        <a:lstStyle/>
        <a:p>
          <a:pPr rtl="0"/>
          <a:r>
            <a:rPr lang="en-US" dirty="0" smtClean="0">
              <a:hlinkClick xmlns:r="http://schemas.openxmlformats.org/officeDocument/2006/relationships" r:id="rId8"/>
            </a:rPr>
            <a:t>SQL Server Engine Security Blog</a:t>
          </a:r>
          <a:endParaRPr lang="en-US" dirty="0"/>
        </a:p>
      </dgm:t>
    </dgm:pt>
    <dgm:pt modelId="{72EB398A-3C2C-46CC-954A-EF1C66C61245}" type="parTrans" cxnId="{DD063E6E-D0C5-4079-8CE4-617C0FB1E33E}">
      <dgm:prSet/>
      <dgm:spPr/>
      <dgm:t>
        <a:bodyPr/>
        <a:lstStyle/>
        <a:p>
          <a:endParaRPr lang="en-US"/>
        </a:p>
      </dgm:t>
    </dgm:pt>
    <dgm:pt modelId="{93018643-C4A1-4B2E-91E9-7DB6646C755D}" type="sibTrans" cxnId="{DD063E6E-D0C5-4079-8CE4-617C0FB1E33E}">
      <dgm:prSet/>
      <dgm:spPr/>
      <dgm:t>
        <a:bodyPr/>
        <a:lstStyle/>
        <a:p>
          <a:endParaRPr lang="en-US"/>
        </a:p>
      </dgm:t>
    </dgm:pt>
    <dgm:pt modelId="{3E1A30D1-C4F2-4FF7-9FA4-7175285C8D75}">
      <dgm:prSet/>
      <dgm:spPr>
        <a:noFill/>
      </dgm:spPr>
      <dgm:t>
        <a:bodyPr/>
        <a:lstStyle/>
        <a:p>
          <a:pPr rtl="0"/>
          <a:r>
            <a:rPr lang="en-US" dirty="0" smtClean="0">
              <a:hlinkClick xmlns:r="http://schemas.openxmlformats.org/officeDocument/2006/relationships" r:id="rId9"/>
            </a:rPr>
            <a:t>SQL Server Security Forum</a:t>
          </a:r>
          <a:endParaRPr lang="en-US" dirty="0"/>
        </a:p>
      </dgm:t>
    </dgm:pt>
    <dgm:pt modelId="{4BF771B8-21A5-4429-9238-0D8FBB1A2D37}" type="parTrans" cxnId="{AFF05525-8205-49D4-B532-509DA2F00859}">
      <dgm:prSet/>
      <dgm:spPr/>
      <dgm:t>
        <a:bodyPr/>
        <a:lstStyle/>
        <a:p>
          <a:endParaRPr lang="en-US"/>
        </a:p>
      </dgm:t>
    </dgm:pt>
    <dgm:pt modelId="{58D561C7-0872-4933-AF77-760B64F1C457}" type="sibTrans" cxnId="{AFF05525-8205-49D4-B532-509DA2F00859}">
      <dgm:prSet/>
      <dgm:spPr/>
      <dgm:t>
        <a:bodyPr/>
        <a:lstStyle/>
        <a:p>
          <a:endParaRPr lang="en-US"/>
        </a:p>
      </dgm:t>
    </dgm:pt>
    <dgm:pt modelId="{09FB9C96-94F3-4EF9-8DDF-3CA905C00478}" type="pres">
      <dgm:prSet presAssocID="{6FBDCAAF-F9FE-43CE-935D-3128D3EB5508}" presName="linear" presStyleCnt="0">
        <dgm:presLayoutVars>
          <dgm:dir/>
          <dgm:animLvl val="lvl"/>
          <dgm:resizeHandles val="exact"/>
        </dgm:presLayoutVars>
      </dgm:prSet>
      <dgm:spPr/>
      <dgm:t>
        <a:bodyPr/>
        <a:lstStyle/>
        <a:p>
          <a:endParaRPr lang="en-US"/>
        </a:p>
      </dgm:t>
    </dgm:pt>
    <dgm:pt modelId="{E18A3907-EC8B-471C-9B67-53DEA7F5FF2B}" type="pres">
      <dgm:prSet presAssocID="{20BD990E-D831-4E54-B379-ECFC5FD2BB26}" presName="parentLin" presStyleCnt="0"/>
      <dgm:spPr/>
      <dgm:t>
        <a:bodyPr/>
        <a:lstStyle/>
        <a:p>
          <a:endParaRPr lang="en-US"/>
        </a:p>
      </dgm:t>
    </dgm:pt>
    <dgm:pt modelId="{FC4620CF-FCF8-43AA-A340-469A47B9374A}" type="pres">
      <dgm:prSet presAssocID="{20BD990E-D831-4E54-B379-ECFC5FD2BB26}" presName="parentLeftMargin" presStyleLbl="node1" presStyleIdx="0" presStyleCnt="3"/>
      <dgm:spPr/>
      <dgm:t>
        <a:bodyPr/>
        <a:lstStyle/>
        <a:p>
          <a:endParaRPr lang="en-US"/>
        </a:p>
      </dgm:t>
    </dgm:pt>
    <dgm:pt modelId="{281005B5-4C92-41B1-B025-927693C082D4}" type="pres">
      <dgm:prSet presAssocID="{20BD990E-D831-4E54-B379-ECFC5FD2BB26}" presName="parentText" presStyleLbl="node1" presStyleIdx="0" presStyleCnt="3">
        <dgm:presLayoutVars>
          <dgm:chMax val="0"/>
          <dgm:bulletEnabled val="1"/>
        </dgm:presLayoutVars>
      </dgm:prSet>
      <dgm:spPr/>
      <dgm:t>
        <a:bodyPr/>
        <a:lstStyle/>
        <a:p>
          <a:endParaRPr lang="en-US"/>
        </a:p>
      </dgm:t>
    </dgm:pt>
    <dgm:pt modelId="{4C41CA03-94B6-4FC2-A414-5A16FB39FB20}" type="pres">
      <dgm:prSet presAssocID="{20BD990E-D831-4E54-B379-ECFC5FD2BB26}" presName="negativeSpace" presStyleCnt="0"/>
      <dgm:spPr/>
      <dgm:t>
        <a:bodyPr/>
        <a:lstStyle/>
        <a:p>
          <a:endParaRPr lang="en-US"/>
        </a:p>
      </dgm:t>
    </dgm:pt>
    <dgm:pt modelId="{9F625602-FEA6-4EE4-B749-3833036571AA}" type="pres">
      <dgm:prSet presAssocID="{20BD990E-D831-4E54-B379-ECFC5FD2BB26}" presName="childText" presStyleLbl="conFgAcc1" presStyleIdx="0" presStyleCnt="3">
        <dgm:presLayoutVars>
          <dgm:bulletEnabled val="1"/>
        </dgm:presLayoutVars>
      </dgm:prSet>
      <dgm:spPr/>
      <dgm:t>
        <a:bodyPr/>
        <a:lstStyle/>
        <a:p>
          <a:endParaRPr lang="en-US"/>
        </a:p>
      </dgm:t>
    </dgm:pt>
    <dgm:pt modelId="{12B9E647-3DD2-4659-A568-BEB35E4EBD49}" type="pres">
      <dgm:prSet presAssocID="{8FA4692A-4EE4-4E65-9A5C-3D479B203064}" presName="spaceBetweenRectangles" presStyleCnt="0"/>
      <dgm:spPr/>
      <dgm:t>
        <a:bodyPr/>
        <a:lstStyle/>
        <a:p>
          <a:endParaRPr lang="en-US"/>
        </a:p>
      </dgm:t>
    </dgm:pt>
    <dgm:pt modelId="{CB99969A-B223-4E45-AB4C-1BE9B0CB6D62}" type="pres">
      <dgm:prSet presAssocID="{C582335B-662D-471B-8C17-77BA441C0262}" presName="parentLin" presStyleCnt="0"/>
      <dgm:spPr/>
      <dgm:t>
        <a:bodyPr/>
        <a:lstStyle/>
        <a:p>
          <a:endParaRPr lang="en-US"/>
        </a:p>
      </dgm:t>
    </dgm:pt>
    <dgm:pt modelId="{FB9AD4EE-E54C-4720-BECF-35623B7E2402}" type="pres">
      <dgm:prSet presAssocID="{C582335B-662D-471B-8C17-77BA441C0262}" presName="parentLeftMargin" presStyleLbl="node1" presStyleIdx="0" presStyleCnt="3"/>
      <dgm:spPr/>
      <dgm:t>
        <a:bodyPr/>
        <a:lstStyle/>
        <a:p>
          <a:endParaRPr lang="en-US"/>
        </a:p>
      </dgm:t>
    </dgm:pt>
    <dgm:pt modelId="{1D5DEC61-4C98-4878-844A-F406311176F6}" type="pres">
      <dgm:prSet presAssocID="{C582335B-662D-471B-8C17-77BA441C0262}" presName="parentText" presStyleLbl="node1" presStyleIdx="1" presStyleCnt="3">
        <dgm:presLayoutVars>
          <dgm:chMax val="0"/>
          <dgm:bulletEnabled val="1"/>
        </dgm:presLayoutVars>
      </dgm:prSet>
      <dgm:spPr/>
      <dgm:t>
        <a:bodyPr/>
        <a:lstStyle/>
        <a:p>
          <a:endParaRPr lang="en-US"/>
        </a:p>
      </dgm:t>
    </dgm:pt>
    <dgm:pt modelId="{E6642E68-696C-41D5-B70F-AFF5EC77A5A3}" type="pres">
      <dgm:prSet presAssocID="{C582335B-662D-471B-8C17-77BA441C0262}" presName="negativeSpace" presStyleCnt="0"/>
      <dgm:spPr/>
      <dgm:t>
        <a:bodyPr/>
        <a:lstStyle/>
        <a:p>
          <a:endParaRPr lang="en-US"/>
        </a:p>
      </dgm:t>
    </dgm:pt>
    <dgm:pt modelId="{883B5A93-5167-42A1-AEC5-9CB7B21EE4D1}" type="pres">
      <dgm:prSet presAssocID="{C582335B-662D-471B-8C17-77BA441C0262}" presName="childText" presStyleLbl="conFgAcc1" presStyleIdx="1" presStyleCnt="3">
        <dgm:presLayoutVars>
          <dgm:bulletEnabled val="1"/>
        </dgm:presLayoutVars>
      </dgm:prSet>
      <dgm:spPr/>
      <dgm:t>
        <a:bodyPr/>
        <a:lstStyle/>
        <a:p>
          <a:endParaRPr lang="en-US"/>
        </a:p>
      </dgm:t>
    </dgm:pt>
    <dgm:pt modelId="{0C71CC43-D509-4391-B39C-A469F5FD77B6}" type="pres">
      <dgm:prSet presAssocID="{89F944ED-FAC2-4C00-B812-DD954C84B4E9}" presName="spaceBetweenRectangles" presStyleCnt="0"/>
      <dgm:spPr/>
      <dgm:t>
        <a:bodyPr/>
        <a:lstStyle/>
        <a:p>
          <a:endParaRPr lang="en-US"/>
        </a:p>
      </dgm:t>
    </dgm:pt>
    <dgm:pt modelId="{0395C015-2BCE-4EAD-B8DA-E2D74BF36F30}" type="pres">
      <dgm:prSet presAssocID="{2E14D92D-D378-455F-9E22-E815F6997815}" presName="parentLin" presStyleCnt="0"/>
      <dgm:spPr/>
      <dgm:t>
        <a:bodyPr/>
        <a:lstStyle/>
        <a:p>
          <a:endParaRPr lang="en-US"/>
        </a:p>
      </dgm:t>
    </dgm:pt>
    <dgm:pt modelId="{114D844C-DD23-4361-BFDA-C97B24B291EE}" type="pres">
      <dgm:prSet presAssocID="{2E14D92D-D378-455F-9E22-E815F6997815}" presName="parentLeftMargin" presStyleLbl="node1" presStyleIdx="1" presStyleCnt="3"/>
      <dgm:spPr/>
      <dgm:t>
        <a:bodyPr/>
        <a:lstStyle/>
        <a:p>
          <a:endParaRPr lang="en-US"/>
        </a:p>
      </dgm:t>
    </dgm:pt>
    <dgm:pt modelId="{43798EF6-DA65-4BB2-A29A-3F32DC771F30}" type="pres">
      <dgm:prSet presAssocID="{2E14D92D-D378-455F-9E22-E815F6997815}" presName="parentText" presStyleLbl="node1" presStyleIdx="2" presStyleCnt="3">
        <dgm:presLayoutVars>
          <dgm:chMax val="0"/>
          <dgm:bulletEnabled val="1"/>
        </dgm:presLayoutVars>
      </dgm:prSet>
      <dgm:spPr/>
      <dgm:t>
        <a:bodyPr/>
        <a:lstStyle/>
        <a:p>
          <a:endParaRPr lang="en-US"/>
        </a:p>
      </dgm:t>
    </dgm:pt>
    <dgm:pt modelId="{C0BED58A-7F26-4353-9A43-BF3FD51D97DE}" type="pres">
      <dgm:prSet presAssocID="{2E14D92D-D378-455F-9E22-E815F6997815}" presName="negativeSpace" presStyleCnt="0"/>
      <dgm:spPr/>
      <dgm:t>
        <a:bodyPr/>
        <a:lstStyle/>
        <a:p>
          <a:endParaRPr lang="en-US"/>
        </a:p>
      </dgm:t>
    </dgm:pt>
    <dgm:pt modelId="{F32AAD30-C262-4ECB-8C1F-92556CC70E7C}" type="pres">
      <dgm:prSet presAssocID="{2E14D92D-D378-455F-9E22-E815F6997815}" presName="childText" presStyleLbl="conFgAcc1" presStyleIdx="2" presStyleCnt="3">
        <dgm:presLayoutVars>
          <dgm:bulletEnabled val="1"/>
        </dgm:presLayoutVars>
      </dgm:prSet>
      <dgm:spPr/>
      <dgm:t>
        <a:bodyPr/>
        <a:lstStyle/>
        <a:p>
          <a:endParaRPr lang="en-US"/>
        </a:p>
      </dgm:t>
    </dgm:pt>
  </dgm:ptLst>
  <dgm:cxnLst>
    <dgm:cxn modelId="{0591D28D-F184-49F5-8164-E443CD729EBE}" type="presOf" srcId="{C582335B-662D-471B-8C17-77BA441C0262}" destId="{FB9AD4EE-E54C-4720-BECF-35623B7E2402}" srcOrd="0" destOrd="0" presId="urn:microsoft.com/office/officeart/2005/8/layout/list1"/>
    <dgm:cxn modelId="{2AB80C3C-9D4F-4529-8E79-08039E91E31B}" type="presOf" srcId="{6FBDCAAF-F9FE-43CE-935D-3128D3EB5508}" destId="{09FB9C96-94F3-4EF9-8DDF-3CA905C00478}" srcOrd="0" destOrd="0" presId="urn:microsoft.com/office/officeart/2005/8/layout/list1"/>
    <dgm:cxn modelId="{0BC08B10-A43D-43D3-9392-DA0EEE0156E3}" type="presOf" srcId="{4D86AE99-C121-4E8C-92C3-3E2E11DEF226}" destId="{9F625602-FEA6-4EE4-B749-3833036571AA}" srcOrd="0" destOrd="2" presId="urn:microsoft.com/office/officeart/2005/8/layout/list1"/>
    <dgm:cxn modelId="{679746C6-F8B9-4ECB-B70E-7390862EAE19}" type="presOf" srcId="{2E14D92D-D378-455F-9E22-E815F6997815}" destId="{43798EF6-DA65-4BB2-A29A-3F32DC771F30}" srcOrd="1" destOrd="0" presId="urn:microsoft.com/office/officeart/2005/8/layout/list1"/>
    <dgm:cxn modelId="{AAC4289C-758B-4FCB-88EE-5A23F37EB433}" srcId="{20BD990E-D831-4E54-B379-ECFC5FD2BB26}" destId="{A734FDE6-5BED-41B4-84CB-A4B02D96CB92}" srcOrd="1" destOrd="0" parTransId="{41975E50-F36D-4C64-BDF5-CADEAEAA1CA7}" sibTransId="{47917002-894C-4FD6-ADEF-796A6805F552}"/>
    <dgm:cxn modelId="{1F775BA2-7718-44B5-B5E4-BF73637C2A31}" srcId="{C582335B-662D-471B-8C17-77BA441C0262}" destId="{CE6F44D2-4B15-4841-8519-2CE784E54EED}" srcOrd="1" destOrd="0" parTransId="{0222D093-95F4-4FB5-B54B-8B1F8D5FD580}" sibTransId="{4BC7635F-B4AE-4140-9B67-E3AFB0EA1A03}"/>
    <dgm:cxn modelId="{504222D2-F682-4CF4-974C-9DE90C39D7B2}" type="presOf" srcId="{2E14D92D-D378-455F-9E22-E815F6997815}" destId="{114D844C-DD23-4361-BFDA-C97B24B291EE}" srcOrd="0" destOrd="0" presId="urn:microsoft.com/office/officeart/2005/8/layout/list1"/>
    <dgm:cxn modelId="{CB5B2DCF-5E69-4D5E-AED7-1D516BC7DA12}" srcId="{6FBDCAAF-F9FE-43CE-935D-3128D3EB5508}" destId="{2E14D92D-D378-455F-9E22-E815F6997815}" srcOrd="2" destOrd="0" parTransId="{C2765F2F-83A2-4E5F-A160-25891E7F4435}" sibTransId="{B9773013-BBB1-49F1-AE25-7462D45F922A}"/>
    <dgm:cxn modelId="{D9416BA4-D19D-4342-A322-4415ABB37F7B}" type="presOf" srcId="{40CE5BCF-AB15-4F35-BFCA-E29E9D9A29E0}" destId="{F32AAD30-C262-4ECB-8C1F-92556CC70E7C}" srcOrd="0" destOrd="0" presId="urn:microsoft.com/office/officeart/2005/8/layout/list1"/>
    <dgm:cxn modelId="{6EE544A4-22E0-4876-B52F-8FF2F2F8D417}" type="presOf" srcId="{F1A20EC7-17D6-4EFC-B3DB-9B03D2513228}" destId="{883B5A93-5167-42A1-AEC5-9CB7B21EE4D1}" srcOrd="0" destOrd="2" presId="urn:microsoft.com/office/officeart/2005/8/layout/list1"/>
    <dgm:cxn modelId="{0BC0420A-C911-43D0-8545-6131C3178F97}" srcId="{C582335B-662D-471B-8C17-77BA441C0262}" destId="{AA130229-066B-4D4E-A810-D665D7BD0213}" srcOrd="0" destOrd="0" parTransId="{DA1C6E35-158D-42EF-9D25-34842B8C6450}" sibTransId="{6C53BAE5-6B55-40A0-9F0F-634FD1EDB26F}"/>
    <dgm:cxn modelId="{A5DC041E-F576-4F41-B6E7-A3486510DB5A}" type="presOf" srcId="{3E1A30D1-C4F2-4FF7-9FA4-7175285C8D75}" destId="{F32AAD30-C262-4ECB-8C1F-92556CC70E7C}" srcOrd="0" destOrd="1" presId="urn:microsoft.com/office/officeart/2005/8/layout/list1"/>
    <dgm:cxn modelId="{14F32A24-1B76-418D-9A34-EC21AFAA62EF}" type="presOf" srcId="{8FE87861-7733-4A73-9EC8-0031F946F3BA}" destId="{9F625602-FEA6-4EE4-B749-3833036571AA}" srcOrd="0" destOrd="3" presId="urn:microsoft.com/office/officeart/2005/8/layout/list1"/>
    <dgm:cxn modelId="{C4140D34-E27E-4864-903B-C1CF8297CB43}" srcId="{20BD990E-D831-4E54-B379-ECFC5FD2BB26}" destId="{4D86AE99-C121-4E8C-92C3-3E2E11DEF226}" srcOrd="2" destOrd="0" parTransId="{53E8A704-EB09-429E-A191-91ABC154718B}" sibTransId="{2F6D9E15-AD48-4992-A404-8F91ECC919CC}"/>
    <dgm:cxn modelId="{71C02D68-F584-4737-BDEE-2452654A83E0}" type="presOf" srcId="{A734FDE6-5BED-41B4-84CB-A4B02D96CB92}" destId="{9F625602-FEA6-4EE4-B749-3833036571AA}" srcOrd="0" destOrd="1" presId="urn:microsoft.com/office/officeart/2005/8/layout/list1"/>
    <dgm:cxn modelId="{0CB45B14-EE74-4C69-A4BF-B746D05840C7}" srcId="{20BD990E-D831-4E54-B379-ECFC5FD2BB26}" destId="{8FE87861-7733-4A73-9EC8-0031F946F3BA}" srcOrd="3" destOrd="0" parTransId="{9FEFB2D2-1A11-4286-B1CA-9A516095CA6B}" sibTransId="{8035727C-E064-465A-A55E-C6FECBC073D5}"/>
    <dgm:cxn modelId="{B9A17CDE-75E4-4A52-8B40-09C623BD9325}" srcId="{6FBDCAAF-F9FE-43CE-935D-3128D3EB5508}" destId="{20BD990E-D831-4E54-B379-ECFC5FD2BB26}" srcOrd="0" destOrd="0" parTransId="{962B5607-DFE2-4195-ABE5-B9EC88056914}" sibTransId="{8FA4692A-4EE4-4E65-9A5C-3D479B203064}"/>
    <dgm:cxn modelId="{DD063E6E-D0C5-4079-8CE4-617C0FB1E33E}" srcId="{2E14D92D-D378-455F-9E22-E815F6997815}" destId="{40CE5BCF-AB15-4F35-BFCA-E29E9D9A29E0}" srcOrd="0" destOrd="0" parTransId="{72EB398A-3C2C-46CC-954A-EF1C66C61245}" sibTransId="{93018643-C4A1-4B2E-91E9-7DB6646C755D}"/>
    <dgm:cxn modelId="{B08C2647-3583-4EC1-9525-9A6380ED0B87}" type="presOf" srcId="{20BD990E-D831-4E54-B379-ECFC5FD2BB26}" destId="{281005B5-4C92-41B1-B025-927693C082D4}" srcOrd="1" destOrd="0" presId="urn:microsoft.com/office/officeart/2005/8/layout/list1"/>
    <dgm:cxn modelId="{AFF05525-8205-49D4-B532-509DA2F00859}" srcId="{2E14D92D-D378-455F-9E22-E815F6997815}" destId="{3E1A30D1-C4F2-4FF7-9FA4-7175285C8D75}" srcOrd="1" destOrd="0" parTransId="{4BF771B8-21A5-4429-9238-0D8FBB1A2D37}" sibTransId="{58D561C7-0872-4933-AF77-760B64F1C457}"/>
    <dgm:cxn modelId="{A5F57383-075F-4EF8-85C7-6902B36966F8}" srcId="{6FBDCAAF-F9FE-43CE-935D-3128D3EB5508}" destId="{C582335B-662D-471B-8C17-77BA441C0262}" srcOrd="1" destOrd="0" parTransId="{210D3A1C-9BA1-42D2-9400-4A6C06C39EB8}" sibTransId="{89F944ED-FAC2-4C00-B812-DD954C84B4E9}"/>
    <dgm:cxn modelId="{C9174441-5AD9-439C-A184-90E62F8590E2}" type="presOf" srcId="{20BD990E-D831-4E54-B379-ECFC5FD2BB26}" destId="{FC4620CF-FCF8-43AA-A340-469A47B9374A}" srcOrd="0" destOrd="0" presId="urn:microsoft.com/office/officeart/2005/8/layout/list1"/>
    <dgm:cxn modelId="{503A8002-96C6-41E3-99DB-3B00D894D70F}" type="presOf" srcId="{CE6F44D2-4B15-4841-8519-2CE784E54EED}" destId="{883B5A93-5167-42A1-AEC5-9CB7B21EE4D1}" srcOrd="0" destOrd="1" presId="urn:microsoft.com/office/officeart/2005/8/layout/list1"/>
    <dgm:cxn modelId="{5012293B-2977-40B8-A206-7A2FB775C9BF}" type="presOf" srcId="{D1B4C0F1-651E-486C-9D83-74B1BD743DE1}" destId="{9F625602-FEA6-4EE4-B749-3833036571AA}" srcOrd="0" destOrd="0" presId="urn:microsoft.com/office/officeart/2005/8/layout/list1"/>
    <dgm:cxn modelId="{266A4BF7-8496-4FF0-955C-0B53F6E0318E}" srcId="{C582335B-662D-471B-8C17-77BA441C0262}" destId="{F1A20EC7-17D6-4EFC-B3DB-9B03D2513228}" srcOrd="2" destOrd="0" parTransId="{7848B1B9-A824-4B4F-9EE7-A80EA00C88BF}" sibTransId="{4E12F0A9-BA68-4FC3-86D7-3DB7255A26CD}"/>
    <dgm:cxn modelId="{E9A6E7EF-7237-4033-83B6-B43CD031D96A}" type="presOf" srcId="{C582335B-662D-471B-8C17-77BA441C0262}" destId="{1D5DEC61-4C98-4878-844A-F406311176F6}" srcOrd="1" destOrd="0" presId="urn:microsoft.com/office/officeart/2005/8/layout/list1"/>
    <dgm:cxn modelId="{BCA01A90-6B0D-4AD7-B465-FF5689883988}" type="presOf" srcId="{AA130229-066B-4D4E-A810-D665D7BD0213}" destId="{883B5A93-5167-42A1-AEC5-9CB7B21EE4D1}" srcOrd="0" destOrd="0" presId="urn:microsoft.com/office/officeart/2005/8/layout/list1"/>
    <dgm:cxn modelId="{862B2FE6-E30C-4E6E-89CA-54E71BB1BAA6}" srcId="{20BD990E-D831-4E54-B379-ECFC5FD2BB26}" destId="{D1B4C0F1-651E-486C-9D83-74B1BD743DE1}" srcOrd="0" destOrd="0" parTransId="{FF880BA3-460A-4E44-942A-7C6E1E67F305}" sibTransId="{2D8304CC-0E03-4AEA-820B-220955A59838}"/>
    <dgm:cxn modelId="{165C8BA2-4E21-4247-A5D1-E0164DEA4E86}" type="presParOf" srcId="{09FB9C96-94F3-4EF9-8DDF-3CA905C00478}" destId="{E18A3907-EC8B-471C-9B67-53DEA7F5FF2B}" srcOrd="0" destOrd="0" presId="urn:microsoft.com/office/officeart/2005/8/layout/list1"/>
    <dgm:cxn modelId="{BCBECF51-ED6A-4396-9A7E-F644ECCCFC8B}" type="presParOf" srcId="{E18A3907-EC8B-471C-9B67-53DEA7F5FF2B}" destId="{FC4620CF-FCF8-43AA-A340-469A47B9374A}" srcOrd="0" destOrd="0" presId="urn:microsoft.com/office/officeart/2005/8/layout/list1"/>
    <dgm:cxn modelId="{ECF9F38B-1788-4FCF-81CB-79AF810358B4}" type="presParOf" srcId="{E18A3907-EC8B-471C-9B67-53DEA7F5FF2B}" destId="{281005B5-4C92-41B1-B025-927693C082D4}" srcOrd="1" destOrd="0" presId="urn:microsoft.com/office/officeart/2005/8/layout/list1"/>
    <dgm:cxn modelId="{0C63B08C-87D5-4D1A-A6F6-A98124BF8D81}" type="presParOf" srcId="{09FB9C96-94F3-4EF9-8DDF-3CA905C00478}" destId="{4C41CA03-94B6-4FC2-A414-5A16FB39FB20}" srcOrd="1" destOrd="0" presId="urn:microsoft.com/office/officeart/2005/8/layout/list1"/>
    <dgm:cxn modelId="{F7F35C6D-7859-4151-9144-79FA51BF8E95}" type="presParOf" srcId="{09FB9C96-94F3-4EF9-8DDF-3CA905C00478}" destId="{9F625602-FEA6-4EE4-B749-3833036571AA}" srcOrd="2" destOrd="0" presId="urn:microsoft.com/office/officeart/2005/8/layout/list1"/>
    <dgm:cxn modelId="{55A3DBC4-19DF-41FE-944E-ECE7C1034981}" type="presParOf" srcId="{09FB9C96-94F3-4EF9-8DDF-3CA905C00478}" destId="{12B9E647-3DD2-4659-A568-BEB35E4EBD49}" srcOrd="3" destOrd="0" presId="urn:microsoft.com/office/officeart/2005/8/layout/list1"/>
    <dgm:cxn modelId="{13EEF80D-D382-4855-ADB7-4F1FAD51C130}" type="presParOf" srcId="{09FB9C96-94F3-4EF9-8DDF-3CA905C00478}" destId="{CB99969A-B223-4E45-AB4C-1BE9B0CB6D62}" srcOrd="4" destOrd="0" presId="urn:microsoft.com/office/officeart/2005/8/layout/list1"/>
    <dgm:cxn modelId="{40A04639-4ACE-4442-9002-04C0356EA30B}" type="presParOf" srcId="{CB99969A-B223-4E45-AB4C-1BE9B0CB6D62}" destId="{FB9AD4EE-E54C-4720-BECF-35623B7E2402}" srcOrd="0" destOrd="0" presId="urn:microsoft.com/office/officeart/2005/8/layout/list1"/>
    <dgm:cxn modelId="{E83A0D50-74F0-45F5-9F36-E43DE25D58AD}" type="presParOf" srcId="{CB99969A-B223-4E45-AB4C-1BE9B0CB6D62}" destId="{1D5DEC61-4C98-4878-844A-F406311176F6}" srcOrd="1" destOrd="0" presId="urn:microsoft.com/office/officeart/2005/8/layout/list1"/>
    <dgm:cxn modelId="{78149AD6-7883-4148-9C1B-DCE21B368587}" type="presParOf" srcId="{09FB9C96-94F3-4EF9-8DDF-3CA905C00478}" destId="{E6642E68-696C-41D5-B70F-AFF5EC77A5A3}" srcOrd="5" destOrd="0" presId="urn:microsoft.com/office/officeart/2005/8/layout/list1"/>
    <dgm:cxn modelId="{FF3A5ECC-9C70-418B-A763-8F6E8E7910FC}" type="presParOf" srcId="{09FB9C96-94F3-4EF9-8DDF-3CA905C00478}" destId="{883B5A93-5167-42A1-AEC5-9CB7B21EE4D1}" srcOrd="6" destOrd="0" presId="urn:microsoft.com/office/officeart/2005/8/layout/list1"/>
    <dgm:cxn modelId="{82662EE3-2BBA-4D04-A30F-E45CB9EA9FD7}" type="presParOf" srcId="{09FB9C96-94F3-4EF9-8DDF-3CA905C00478}" destId="{0C71CC43-D509-4391-B39C-A469F5FD77B6}" srcOrd="7" destOrd="0" presId="urn:microsoft.com/office/officeart/2005/8/layout/list1"/>
    <dgm:cxn modelId="{D6FC17E2-149F-49DC-8C9D-E1E2196EE102}" type="presParOf" srcId="{09FB9C96-94F3-4EF9-8DDF-3CA905C00478}" destId="{0395C015-2BCE-4EAD-B8DA-E2D74BF36F30}" srcOrd="8" destOrd="0" presId="urn:microsoft.com/office/officeart/2005/8/layout/list1"/>
    <dgm:cxn modelId="{760D3F8A-64E5-462B-B421-70556C91FD41}" type="presParOf" srcId="{0395C015-2BCE-4EAD-B8DA-E2D74BF36F30}" destId="{114D844C-DD23-4361-BFDA-C97B24B291EE}" srcOrd="0" destOrd="0" presId="urn:microsoft.com/office/officeart/2005/8/layout/list1"/>
    <dgm:cxn modelId="{8B0822B6-ECD2-4D22-B2D7-63AECC202EEB}" type="presParOf" srcId="{0395C015-2BCE-4EAD-B8DA-E2D74BF36F30}" destId="{43798EF6-DA65-4BB2-A29A-3F32DC771F30}" srcOrd="1" destOrd="0" presId="urn:microsoft.com/office/officeart/2005/8/layout/list1"/>
    <dgm:cxn modelId="{947B6413-7F7D-42D7-BA42-E23F55885166}" type="presParOf" srcId="{09FB9C96-94F3-4EF9-8DDF-3CA905C00478}" destId="{C0BED58A-7F26-4353-9A43-BF3FD51D97DE}" srcOrd="9" destOrd="0" presId="urn:microsoft.com/office/officeart/2005/8/layout/list1"/>
    <dgm:cxn modelId="{817BC286-EA0D-4D36-B7E5-8518334F0A2D}" type="presParOf" srcId="{09FB9C96-94F3-4EF9-8DDF-3CA905C00478}" destId="{F32AAD30-C262-4ECB-8C1F-92556CC70E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5602-FEA6-4EE4-B749-3833036571AA}">
      <dsp:nvSpPr>
        <dsp:cNvPr id="0" name=""/>
        <dsp:cNvSpPr/>
      </dsp:nvSpPr>
      <dsp:spPr>
        <a:xfrm>
          <a:off x="0" y="283290"/>
          <a:ext cx="1117308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1005B5-4C92-41B1-B025-927693C082D4}">
      <dsp:nvSpPr>
        <dsp:cNvPr id="0" name=""/>
        <dsp:cNvSpPr/>
      </dsp:nvSpPr>
      <dsp:spPr>
        <a:xfrm>
          <a:off x="558654" y="2850"/>
          <a:ext cx="7821163" cy="5608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844550" rtl="0">
            <a:lnSpc>
              <a:spcPct val="90000"/>
            </a:lnSpc>
            <a:spcBef>
              <a:spcPct val="0"/>
            </a:spcBef>
            <a:spcAft>
              <a:spcPct val="35000"/>
            </a:spcAft>
          </a:pPr>
          <a:r>
            <a:rPr lang="en-US" sz="1900" kern="1200" dirty="0" smtClean="0"/>
            <a:t>Default Schema for Groups</a:t>
          </a:r>
          <a:endParaRPr lang="en-US" sz="1900" kern="1200" dirty="0"/>
        </a:p>
      </dsp:txBody>
      <dsp:txXfrm>
        <a:off x="586034" y="30230"/>
        <a:ext cx="7766403" cy="506120"/>
      </dsp:txXfrm>
    </dsp:sp>
    <dsp:sp modelId="{4BF553A3-78AD-4867-845E-E9B3EF39D24F}">
      <dsp:nvSpPr>
        <dsp:cNvPr id="0" name=""/>
        <dsp:cNvSpPr/>
      </dsp:nvSpPr>
      <dsp:spPr>
        <a:xfrm>
          <a:off x="0" y="1145130"/>
          <a:ext cx="1117308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700BB0-924F-4CF3-BA23-5A02C428EF99}">
      <dsp:nvSpPr>
        <dsp:cNvPr id="0" name=""/>
        <dsp:cNvSpPr/>
      </dsp:nvSpPr>
      <dsp:spPr>
        <a:xfrm>
          <a:off x="558654" y="864690"/>
          <a:ext cx="7821163" cy="5608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844550" rtl="0">
            <a:lnSpc>
              <a:spcPct val="90000"/>
            </a:lnSpc>
            <a:spcBef>
              <a:spcPct val="0"/>
            </a:spcBef>
            <a:spcAft>
              <a:spcPct val="35000"/>
            </a:spcAft>
          </a:pPr>
          <a:r>
            <a:rPr lang="en-US" sz="1900" kern="1200" smtClean="0"/>
            <a:t>User-Defined </a:t>
          </a:r>
          <a:r>
            <a:rPr lang="en-US" sz="1900" kern="1200" dirty="0" smtClean="0"/>
            <a:t>Server Roles</a:t>
          </a:r>
          <a:endParaRPr lang="en-US" sz="1900" kern="1200" dirty="0"/>
        </a:p>
      </dsp:txBody>
      <dsp:txXfrm>
        <a:off x="586034" y="892070"/>
        <a:ext cx="776640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5602-FEA6-4EE4-B749-3833036571AA}">
      <dsp:nvSpPr>
        <dsp:cNvPr id="0" name=""/>
        <dsp:cNvSpPr/>
      </dsp:nvSpPr>
      <dsp:spPr>
        <a:xfrm>
          <a:off x="0" y="388712"/>
          <a:ext cx="1117308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1005B5-4C92-41B1-B025-927693C082D4}">
      <dsp:nvSpPr>
        <dsp:cNvPr id="0" name=""/>
        <dsp:cNvSpPr/>
      </dsp:nvSpPr>
      <dsp:spPr>
        <a:xfrm>
          <a:off x="558654" y="108272"/>
          <a:ext cx="7821163" cy="5608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844550" rtl="0">
            <a:lnSpc>
              <a:spcPct val="90000"/>
            </a:lnSpc>
            <a:spcBef>
              <a:spcPct val="0"/>
            </a:spcBef>
            <a:spcAft>
              <a:spcPct val="35000"/>
            </a:spcAft>
          </a:pPr>
          <a:r>
            <a:rPr lang="en-US" sz="1900" kern="1200" dirty="0" smtClean="0"/>
            <a:t>Audit supported on all SKUs</a:t>
          </a:r>
          <a:endParaRPr lang="en-US" sz="1900" kern="1200" dirty="0"/>
        </a:p>
      </dsp:txBody>
      <dsp:txXfrm>
        <a:off x="586034" y="135652"/>
        <a:ext cx="7766403" cy="506120"/>
      </dsp:txXfrm>
    </dsp:sp>
    <dsp:sp modelId="{F32AAD30-C262-4ECB-8C1F-92556CC70E7C}">
      <dsp:nvSpPr>
        <dsp:cNvPr id="0" name=""/>
        <dsp:cNvSpPr/>
      </dsp:nvSpPr>
      <dsp:spPr>
        <a:xfrm>
          <a:off x="0" y="1250552"/>
          <a:ext cx="1117308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798EF6-DA65-4BB2-A29A-3F32DC771F30}">
      <dsp:nvSpPr>
        <dsp:cNvPr id="0" name=""/>
        <dsp:cNvSpPr/>
      </dsp:nvSpPr>
      <dsp:spPr>
        <a:xfrm>
          <a:off x="558654" y="970112"/>
          <a:ext cx="7821163" cy="5608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844550" rtl="0">
            <a:lnSpc>
              <a:spcPct val="90000"/>
            </a:lnSpc>
            <a:spcBef>
              <a:spcPct val="0"/>
            </a:spcBef>
            <a:spcAft>
              <a:spcPct val="35000"/>
            </a:spcAft>
          </a:pPr>
          <a:r>
            <a:rPr lang="en-US" sz="1900" kern="1200" dirty="0" smtClean="0"/>
            <a:t>Improved Resilience</a:t>
          </a:r>
          <a:endParaRPr lang="en-US" sz="1900" kern="1200" dirty="0"/>
        </a:p>
      </dsp:txBody>
      <dsp:txXfrm>
        <a:off x="586034" y="997492"/>
        <a:ext cx="7766403" cy="506120"/>
      </dsp:txXfrm>
    </dsp:sp>
    <dsp:sp modelId="{6D9CC115-37F9-4047-993B-C11400749B2D}">
      <dsp:nvSpPr>
        <dsp:cNvPr id="0" name=""/>
        <dsp:cNvSpPr/>
      </dsp:nvSpPr>
      <dsp:spPr>
        <a:xfrm>
          <a:off x="0" y="2112392"/>
          <a:ext cx="1117308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A9FCA2-1E16-4DDE-BDEE-7367CBDC01CD}">
      <dsp:nvSpPr>
        <dsp:cNvPr id="0" name=""/>
        <dsp:cNvSpPr/>
      </dsp:nvSpPr>
      <dsp:spPr>
        <a:xfrm>
          <a:off x="558654" y="1831952"/>
          <a:ext cx="7821163" cy="5608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844550" rtl="0">
            <a:lnSpc>
              <a:spcPct val="90000"/>
            </a:lnSpc>
            <a:spcBef>
              <a:spcPct val="0"/>
            </a:spcBef>
            <a:spcAft>
              <a:spcPct val="35000"/>
            </a:spcAft>
          </a:pPr>
          <a:r>
            <a:rPr lang="en-US" sz="1900" kern="1200" dirty="0" smtClean="0"/>
            <a:t>User-Defined Audit Event</a:t>
          </a:r>
          <a:endParaRPr lang="en-US" sz="1900" kern="1200" dirty="0"/>
        </a:p>
      </dsp:txBody>
      <dsp:txXfrm>
        <a:off x="586034" y="1859332"/>
        <a:ext cx="7766403" cy="506120"/>
      </dsp:txXfrm>
    </dsp:sp>
    <dsp:sp modelId="{983EE81A-1C0A-49DC-8354-6FAB9CF9885A}">
      <dsp:nvSpPr>
        <dsp:cNvPr id="0" name=""/>
        <dsp:cNvSpPr/>
      </dsp:nvSpPr>
      <dsp:spPr>
        <a:xfrm>
          <a:off x="0" y="2974232"/>
          <a:ext cx="1117308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39DCB2-74A2-4CD2-BCCC-FC81B346F0AC}">
      <dsp:nvSpPr>
        <dsp:cNvPr id="0" name=""/>
        <dsp:cNvSpPr/>
      </dsp:nvSpPr>
      <dsp:spPr>
        <a:xfrm>
          <a:off x="558654" y="2693792"/>
          <a:ext cx="7821163" cy="5608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844550" rtl="0">
            <a:lnSpc>
              <a:spcPct val="90000"/>
            </a:lnSpc>
            <a:spcBef>
              <a:spcPct val="0"/>
            </a:spcBef>
            <a:spcAft>
              <a:spcPct val="35000"/>
            </a:spcAft>
          </a:pPr>
          <a:r>
            <a:rPr lang="en-US" sz="1900" kern="1200" dirty="0" smtClean="0"/>
            <a:t>Record Filtering</a:t>
          </a:r>
          <a:endParaRPr lang="en-US" sz="1900" kern="1200" dirty="0"/>
        </a:p>
      </dsp:txBody>
      <dsp:txXfrm>
        <a:off x="586034" y="2721172"/>
        <a:ext cx="7766403" cy="506120"/>
      </dsp:txXfrm>
    </dsp:sp>
    <dsp:sp modelId="{86F94DE6-62FC-4532-9138-9608E4736A31}">
      <dsp:nvSpPr>
        <dsp:cNvPr id="0" name=""/>
        <dsp:cNvSpPr/>
      </dsp:nvSpPr>
      <dsp:spPr>
        <a:xfrm>
          <a:off x="0" y="3836072"/>
          <a:ext cx="11173089"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1545063-0A26-4559-B245-7049F384FB04}">
      <dsp:nvSpPr>
        <dsp:cNvPr id="0" name=""/>
        <dsp:cNvSpPr/>
      </dsp:nvSpPr>
      <dsp:spPr>
        <a:xfrm>
          <a:off x="558654" y="3555632"/>
          <a:ext cx="7821163" cy="5608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844550" rtl="0">
            <a:lnSpc>
              <a:spcPct val="90000"/>
            </a:lnSpc>
            <a:spcBef>
              <a:spcPct val="0"/>
            </a:spcBef>
            <a:spcAft>
              <a:spcPct val="35000"/>
            </a:spcAft>
          </a:pPr>
          <a:r>
            <a:rPr lang="en-US" sz="1900" kern="1200" dirty="0" smtClean="0"/>
            <a:t>T-SQL Stack Information</a:t>
          </a:r>
        </a:p>
      </dsp:txBody>
      <dsp:txXfrm>
        <a:off x="586034" y="3583012"/>
        <a:ext cx="7766403"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5602-FEA6-4EE4-B749-3833036571AA}">
      <dsp:nvSpPr>
        <dsp:cNvPr id="0" name=""/>
        <dsp:cNvSpPr/>
      </dsp:nvSpPr>
      <dsp:spPr>
        <a:xfrm>
          <a:off x="0" y="233371"/>
          <a:ext cx="11173089"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1005B5-4C92-41B1-B025-927693C082D4}">
      <dsp:nvSpPr>
        <dsp:cNvPr id="0" name=""/>
        <dsp:cNvSpPr/>
      </dsp:nvSpPr>
      <dsp:spPr>
        <a:xfrm>
          <a:off x="558654" y="26731"/>
          <a:ext cx="7821163" cy="4132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622300" rtl="0">
            <a:lnSpc>
              <a:spcPct val="90000"/>
            </a:lnSpc>
            <a:spcBef>
              <a:spcPct val="0"/>
            </a:spcBef>
            <a:spcAft>
              <a:spcPct val="35000"/>
            </a:spcAft>
          </a:pPr>
          <a:r>
            <a:rPr lang="en-US" sz="1400" kern="1200" dirty="0" smtClean="0"/>
            <a:t>CREATE CERTIFICATE FROM BYTES</a:t>
          </a:r>
          <a:endParaRPr lang="en-US" sz="1400" kern="1200" dirty="0"/>
        </a:p>
      </dsp:txBody>
      <dsp:txXfrm>
        <a:off x="578829" y="46906"/>
        <a:ext cx="7780813" cy="372930"/>
      </dsp:txXfrm>
    </dsp:sp>
    <dsp:sp modelId="{883B5A93-5167-42A1-AEC5-9CB7B21EE4D1}">
      <dsp:nvSpPr>
        <dsp:cNvPr id="0" name=""/>
        <dsp:cNvSpPr/>
      </dsp:nvSpPr>
      <dsp:spPr>
        <a:xfrm>
          <a:off x="0" y="868411"/>
          <a:ext cx="11173089"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D5DEC61-4C98-4878-844A-F406311176F6}">
      <dsp:nvSpPr>
        <dsp:cNvPr id="0" name=""/>
        <dsp:cNvSpPr/>
      </dsp:nvSpPr>
      <dsp:spPr>
        <a:xfrm>
          <a:off x="558654" y="661771"/>
          <a:ext cx="7821163" cy="4132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622300" rtl="0">
            <a:lnSpc>
              <a:spcPct val="90000"/>
            </a:lnSpc>
            <a:spcBef>
              <a:spcPct val="0"/>
            </a:spcBef>
            <a:spcAft>
              <a:spcPct val="35000"/>
            </a:spcAft>
          </a:pPr>
          <a:r>
            <a:rPr lang="en-US" sz="1400" kern="1200" dirty="0" smtClean="0"/>
            <a:t>4K certificates supported for import</a:t>
          </a:r>
          <a:endParaRPr lang="en-US" sz="1400" kern="1200" dirty="0"/>
        </a:p>
      </dsp:txBody>
      <dsp:txXfrm>
        <a:off x="578829" y="681946"/>
        <a:ext cx="7780813" cy="372930"/>
      </dsp:txXfrm>
    </dsp:sp>
    <dsp:sp modelId="{F32AAD30-C262-4ECB-8C1F-92556CC70E7C}">
      <dsp:nvSpPr>
        <dsp:cNvPr id="0" name=""/>
        <dsp:cNvSpPr/>
      </dsp:nvSpPr>
      <dsp:spPr>
        <a:xfrm>
          <a:off x="0" y="1503451"/>
          <a:ext cx="11173089"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798EF6-DA65-4BB2-A29A-3F32DC771F30}">
      <dsp:nvSpPr>
        <dsp:cNvPr id="0" name=""/>
        <dsp:cNvSpPr/>
      </dsp:nvSpPr>
      <dsp:spPr>
        <a:xfrm>
          <a:off x="558654" y="1296812"/>
          <a:ext cx="7821163" cy="4132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622300" rtl="0">
            <a:lnSpc>
              <a:spcPct val="90000"/>
            </a:lnSpc>
            <a:spcBef>
              <a:spcPct val="0"/>
            </a:spcBef>
            <a:spcAft>
              <a:spcPct val="35000"/>
            </a:spcAft>
          </a:pPr>
          <a:r>
            <a:rPr lang="en-US" sz="1400" kern="1200" dirty="0" smtClean="0"/>
            <a:t>SMK/DMK default to AES256</a:t>
          </a:r>
          <a:endParaRPr lang="en-US" sz="1400" kern="1200" dirty="0"/>
        </a:p>
      </dsp:txBody>
      <dsp:txXfrm>
        <a:off x="578829" y="1316987"/>
        <a:ext cx="7780813" cy="372930"/>
      </dsp:txXfrm>
    </dsp:sp>
    <dsp:sp modelId="{A957D70D-1EF1-41DB-8528-0B58275CBA8D}">
      <dsp:nvSpPr>
        <dsp:cNvPr id="0" name=""/>
        <dsp:cNvSpPr/>
      </dsp:nvSpPr>
      <dsp:spPr>
        <a:xfrm>
          <a:off x="0" y="2138492"/>
          <a:ext cx="11173089"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EB337D-2167-4968-9E5A-0A71A543DA79}">
      <dsp:nvSpPr>
        <dsp:cNvPr id="0" name=""/>
        <dsp:cNvSpPr/>
      </dsp:nvSpPr>
      <dsp:spPr>
        <a:xfrm>
          <a:off x="558654" y="1931852"/>
          <a:ext cx="7821163" cy="4132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622300" rtl="0">
            <a:lnSpc>
              <a:spcPct val="90000"/>
            </a:lnSpc>
            <a:spcBef>
              <a:spcPct val="0"/>
            </a:spcBef>
            <a:spcAft>
              <a:spcPct val="35000"/>
            </a:spcAft>
          </a:pPr>
          <a:r>
            <a:rPr lang="en-US" sz="1400" kern="1200" dirty="0" smtClean="0"/>
            <a:t>Key backups encrypted with AES256</a:t>
          </a:r>
          <a:endParaRPr lang="en-US" sz="1400" kern="1200" dirty="0"/>
        </a:p>
      </dsp:txBody>
      <dsp:txXfrm>
        <a:off x="578829" y="1952027"/>
        <a:ext cx="7780813" cy="372930"/>
      </dsp:txXfrm>
    </dsp:sp>
    <dsp:sp modelId="{6D9CC115-37F9-4047-993B-C11400749B2D}">
      <dsp:nvSpPr>
        <dsp:cNvPr id="0" name=""/>
        <dsp:cNvSpPr/>
      </dsp:nvSpPr>
      <dsp:spPr>
        <a:xfrm>
          <a:off x="0" y="2773532"/>
          <a:ext cx="11173089"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A9FCA2-1E16-4DDE-BDEE-7367CBDC01CD}">
      <dsp:nvSpPr>
        <dsp:cNvPr id="0" name=""/>
        <dsp:cNvSpPr/>
      </dsp:nvSpPr>
      <dsp:spPr>
        <a:xfrm>
          <a:off x="558654" y="2566892"/>
          <a:ext cx="7821163" cy="4132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622300" rtl="0">
            <a:lnSpc>
              <a:spcPct val="90000"/>
            </a:lnSpc>
            <a:spcBef>
              <a:spcPct val="0"/>
            </a:spcBef>
            <a:spcAft>
              <a:spcPct val="35000"/>
            </a:spcAft>
          </a:pPr>
          <a:r>
            <a:rPr lang="en-US" sz="1400" kern="1200" dirty="0" smtClean="0"/>
            <a:t>SHA2 (256 and 512) support</a:t>
          </a:r>
          <a:endParaRPr lang="en-US" sz="1400" kern="1200" dirty="0"/>
        </a:p>
      </dsp:txBody>
      <dsp:txXfrm>
        <a:off x="578829" y="2587067"/>
        <a:ext cx="7780813" cy="372930"/>
      </dsp:txXfrm>
    </dsp:sp>
    <dsp:sp modelId="{EE315FB9-A961-415F-A169-4BD15FE14E10}">
      <dsp:nvSpPr>
        <dsp:cNvPr id="0" name=""/>
        <dsp:cNvSpPr/>
      </dsp:nvSpPr>
      <dsp:spPr>
        <a:xfrm>
          <a:off x="0" y="3408572"/>
          <a:ext cx="11173089"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B9BE49C-41A6-4397-B725-74928BD12709}">
      <dsp:nvSpPr>
        <dsp:cNvPr id="0" name=""/>
        <dsp:cNvSpPr/>
      </dsp:nvSpPr>
      <dsp:spPr>
        <a:xfrm>
          <a:off x="558654" y="3201931"/>
          <a:ext cx="7821163" cy="4132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622300" rtl="0">
            <a:lnSpc>
              <a:spcPct val="90000"/>
            </a:lnSpc>
            <a:spcBef>
              <a:spcPct val="0"/>
            </a:spcBef>
            <a:spcAft>
              <a:spcPct val="35000"/>
            </a:spcAft>
          </a:pPr>
          <a:r>
            <a:rPr lang="en-US" sz="1400" kern="1200" dirty="0" smtClean="0"/>
            <a:t>Password hashes use SHA512</a:t>
          </a:r>
          <a:endParaRPr lang="en-US" sz="1400" kern="1200" dirty="0"/>
        </a:p>
      </dsp:txBody>
      <dsp:txXfrm>
        <a:off x="578829" y="3222106"/>
        <a:ext cx="7780813" cy="372930"/>
      </dsp:txXfrm>
    </dsp:sp>
    <dsp:sp modelId="{983EE81A-1C0A-49DC-8354-6FAB9CF9885A}">
      <dsp:nvSpPr>
        <dsp:cNvPr id="0" name=""/>
        <dsp:cNvSpPr/>
      </dsp:nvSpPr>
      <dsp:spPr>
        <a:xfrm>
          <a:off x="0" y="4043612"/>
          <a:ext cx="11173089"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C39DCB2-74A2-4CD2-BCCC-FC81B346F0AC}">
      <dsp:nvSpPr>
        <dsp:cNvPr id="0" name=""/>
        <dsp:cNvSpPr/>
      </dsp:nvSpPr>
      <dsp:spPr>
        <a:xfrm>
          <a:off x="558654" y="3836972"/>
          <a:ext cx="7821163" cy="413280"/>
        </a:xfrm>
        <a:prstGeom prst="round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dk1"/>
        </a:lnRef>
        <a:fillRef idx="3">
          <a:schemeClr val="dk1"/>
        </a:fillRef>
        <a:effectRef idx="2">
          <a:schemeClr val="dk1"/>
        </a:effectRef>
        <a:fontRef idx="minor">
          <a:schemeClr val="lt1"/>
        </a:fontRef>
      </dsp:style>
      <dsp:txBody>
        <a:bodyPr spcFirstLastPara="0" vert="horz" wrap="square" lIns="295621" tIns="0" rIns="295621" bIns="0" numCol="1" spcCol="1270" anchor="ctr" anchorCtr="0">
          <a:noAutofit/>
        </a:bodyPr>
        <a:lstStyle/>
        <a:p>
          <a:pPr lvl="0" algn="l" defTabSz="622300" rtl="0">
            <a:lnSpc>
              <a:spcPct val="90000"/>
            </a:lnSpc>
            <a:spcBef>
              <a:spcPct val="0"/>
            </a:spcBef>
            <a:spcAft>
              <a:spcPct val="35000"/>
            </a:spcAft>
          </a:pPr>
          <a:r>
            <a:rPr lang="en-US" sz="1400" kern="1200" dirty="0" smtClean="0"/>
            <a:t>RC4 deprecated</a:t>
          </a:r>
          <a:endParaRPr lang="en-US" sz="1400" kern="1200" dirty="0"/>
        </a:p>
      </dsp:txBody>
      <dsp:txXfrm>
        <a:off x="578829" y="3857147"/>
        <a:ext cx="7780813"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5602-FEA6-4EE4-B749-3833036571AA}">
      <dsp:nvSpPr>
        <dsp:cNvPr id="0" name=""/>
        <dsp:cNvSpPr/>
      </dsp:nvSpPr>
      <dsp:spPr>
        <a:xfrm>
          <a:off x="0" y="358889"/>
          <a:ext cx="11173089" cy="15876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156" tIns="374904" rIns="86715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1"/>
            </a:rPr>
            <a:t>SQL Server Database Security and Compliance portal</a:t>
          </a:r>
          <a:endParaRPr lang="en-US" sz="1800" kern="1200" dirty="0"/>
        </a:p>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2"/>
            </a:rPr>
            <a:t>Understanding SQL Server Audit</a:t>
          </a:r>
          <a:endParaRPr lang="en-US" sz="1800" kern="1200" dirty="0"/>
        </a:p>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3"/>
            </a:rPr>
            <a:t>Understanding Transparent Data Encryption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4"/>
            </a:rPr>
            <a:t>Understanding Extensible Key Management</a:t>
          </a:r>
          <a:endParaRPr lang="en-US" sz="1800" kern="1200" dirty="0"/>
        </a:p>
      </dsp:txBody>
      <dsp:txXfrm>
        <a:off x="0" y="358889"/>
        <a:ext cx="11173089" cy="1587600"/>
      </dsp:txXfrm>
    </dsp:sp>
    <dsp:sp modelId="{281005B5-4C92-41B1-B025-927693C082D4}">
      <dsp:nvSpPr>
        <dsp:cNvPr id="0" name=""/>
        <dsp:cNvSpPr/>
      </dsp:nvSpPr>
      <dsp:spPr>
        <a:xfrm>
          <a:off x="558654" y="93209"/>
          <a:ext cx="7821163" cy="531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5621" tIns="0" rIns="295621" bIns="0" numCol="1" spcCol="1270" anchor="ctr" anchorCtr="0">
          <a:noAutofit/>
        </a:bodyPr>
        <a:lstStyle/>
        <a:p>
          <a:pPr lvl="0" algn="l" defTabSz="800100" rtl="0">
            <a:lnSpc>
              <a:spcPct val="90000"/>
            </a:lnSpc>
            <a:spcBef>
              <a:spcPct val="0"/>
            </a:spcBef>
            <a:spcAft>
              <a:spcPct val="35000"/>
            </a:spcAft>
          </a:pPr>
          <a:r>
            <a:rPr lang="en-US" sz="1800" kern="1200" dirty="0" smtClean="0"/>
            <a:t>SQL Server 2008 Security </a:t>
          </a:r>
          <a:endParaRPr lang="en-US" sz="1800" kern="1200" dirty="0"/>
        </a:p>
      </dsp:txBody>
      <dsp:txXfrm>
        <a:off x="584593" y="119148"/>
        <a:ext cx="7769285" cy="479482"/>
      </dsp:txXfrm>
    </dsp:sp>
    <dsp:sp modelId="{883B5A93-5167-42A1-AEC5-9CB7B21EE4D1}">
      <dsp:nvSpPr>
        <dsp:cNvPr id="0" name=""/>
        <dsp:cNvSpPr/>
      </dsp:nvSpPr>
      <dsp:spPr>
        <a:xfrm>
          <a:off x="0" y="2309370"/>
          <a:ext cx="11173089" cy="13041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156" tIns="374904" rIns="86715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5"/>
            </a:rPr>
            <a:t>Security Enhancements</a:t>
          </a:r>
          <a:endParaRPr lang="en-US" sz="1800" kern="1200" dirty="0"/>
        </a:p>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6"/>
            </a:rPr>
            <a:t>Server Level Roles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7"/>
            </a:rPr>
            <a:t>Designing and Implementing a Contained Database</a:t>
          </a:r>
          <a:endParaRPr lang="en-US" sz="1800" kern="1200" dirty="0"/>
        </a:p>
      </dsp:txBody>
      <dsp:txXfrm>
        <a:off x="0" y="2309370"/>
        <a:ext cx="11173089" cy="1304100"/>
      </dsp:txXfrm>
    </dsp:sp>
    <dsp:sp modelId="{1D5DEC61-4C98-4878-844A-F406311176F6}">
      <dsp:nvSpPr>
        <dsp:cNvPr id="0" name=""/>
        <dsp:cNvSpPr/>
      </dsp:nvSpPr>
      <dsp:spPr>
        <a:xfrm>
          <a:off x="558654" y="2043690"/>
          <a:ext cx="7821163" cy="531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5621" tIns="0" rIns="295621" bIns="0" numCol="1" spcCol="1270" anchor="ctr" anchorCtr="0">
          <a:noAutofit/>
        </a:bodyPr>
        <a:lstStyle/>
        <a:p>
          <a:pPr lvl="0" algn="l" defTabSz="800100" rtl="0">
            <a:lnSpc>
              <a:spcPct val="90000"/>
            </a:lnSpc>
            <a:spcBef>
              <a:spcPct val="0"/>
            </a:spcBef>
            <a:spcAft>
              <a:spcPct val="35000"/>
            </a:spcAft>
          </a:pPr>
          <a:r>
            <a:rPr lang="en-US" sz="1800" kern="1200" dirty="0" smtClean="0"/>
            <a:t>SQL Server “Denali”</a:t>
          </a:r>
          <a:endParaRPr lang="en-US" sz="1800" kern="1200" dirty="0"/>
        </a:p>
      </dsp:txBody>
      <dsp:txXfrm>
        <a:off x="584593" y="2069629"/>
        <a:ext cx="7769285" cy="479482"/>
      </dsp:txXfrm>
    </dsp:sp>
    <dsp:sp modelId="{F32AAD30-C262-4ECB-8C1F-92556CC70E7C}">
      <dsp:nvSpPr>
        <dsp:cNvPr id="0" name=""/>
        <dsp:cNvSpPr/>
      </dsp:nvSpPr>
      <dsp:spPr>
        <a:xfrm>
          <a:off x="0" y="3976350"/>
          <a:ext cx="11173089" cy="1020600"/>
        </a:xfrm>
        <a:prstGeom prst="rect">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67156" tIns="374904" rIns="86715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8"/>
            </a:rPr>
            <a:t>SQL Server Engine Security Blog</a:t>
          </a:r>
          <a:endParaRPr lang="en-US" sz="1800" kern="1200" dirty="0"/>
        </a:p>
        <a:p>
          <a:pPr marL="171450" lvl="1" indent="-171450" algn="l" defTabSz="800100" rtl="0">
            <a:lnSpc>
              <a:spcPct val="90000"/>
            </a:lnSpc>
            <a:spcBef>
              <a:spcPct val="0"/>
            </a:spcBef>
            <a:spcAft>
              <a:spcPct val="15000"/>
            </a:spcAft>
            <a:buChar char="••"/>
          </a:pPr>
          <a:r>
            <a:rPr lang="en-US" sz="1800" kern="1200" dirty="0" smtClean="0">
              <a:hlinkClick xmlns:r="http://schemas.openxmlformats.org/officeDocument/2006/relationships" r:id="rId9"/>
            </a:rPr>
            <a:t>SQL Server Security Forum</a:t>
          </a:r>
          <a:endParaRPr lang="en-US" sz="1800" kern="1200" dirty="0"/>
        </a:p>
      </dsp:txBody>
      <dsp:txXfrm>
        <a:off x="0" y="3976350"/>
        <a:ext cx="11173089" cy="1020600"/>
      </dsp:txXfrm>
    </dsp:sp>
    <dsp:sp modelId="{43798EF6-DA65-4BB2-A29A-3F32DC771F30}">
      <dsp:nvSpPr>
        <dsp:cNvPr id="0" name=""/>
        <dsp:cNvSpPr/>
      </dsp:nvSpPr>
      <dsp:spPr>
        <a:xfrm>
          <a:off x="558654" y="3710670"/>
          <a:ext cx="7821163" cy="53136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5621" tIns="0" rIns="295621" bIns="0" numCol="1" spcCol="1270" anchor="ctr" anchorCtr="0">
          <a:noAutofit/>
        </a:bodyPr>
        <a:lstStyle/>
        <a:p>
          <a:pPr lvl="0" algn="l" defTabSz="800100" rtl="0">
            <a:lnSpc>
              <a:spcPct val="90000"/>
            </a:lnSpc>
            <a:spcBef>
              <a:spcPct val="0"/>
            </a:spcBef>
            <a:spcAft>
              <a:spcPct val="35000"/>
            </a:spcAft>
          </a:pPr>
          <a:r>
            <a:rPr lang="en-US" sz="1800" kern="1200" dirty="0" smtClean="0"/>
            <a:t>Additional Resources</a:t>
          </a:r>
          <a:endParaRPr lang="en-US" sz="1800" kern="1200" dirty="0"/>
        </a:p>
      </dsp:txBody>
      <dsp:txXfrm>
        <a:off x="584593" y="3736609"/>
        <a:ext cx="7769285"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10</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3045475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12</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373845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13</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257040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14</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142722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15</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2631517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16</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1195535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17</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1224885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Normally authentication is performed against a login and access to a database is granted based to a link between the user to the login (with the same SID)</a:t>
            </a:r>
          </a:p>
          <a:p>
            <a:pPr marL="171450" indent="-171450">
              <a:buFont typeface="Arial" pitchFamily="34" charset="0"/>
              <a:buChar char="•"/>
            </a:pPr>
            <a:r>
              <a:rPr lang="en-US" dirty="0" smtClean="0"/>
              <a:t>With Contained databases, we introduce Database Authentication which allows users to be defined with passwords so that authentication can occur directly against the user instead of the login.</a:t>
            </a:r>
          </a:p>
          <a:p>
            <a:pPr marL="171450" indent="-171450">
              <a:buFont typeface="Arial" pitchFamily="34" charset="0"/>
              <a:buChar char="•"/>
            </a:pPr>
            <a:r>
              <a:rPr lang="en-US" dirty="0" smtClean="0"/>
              <a:t>Authentication will occur against the CDB if:</a:t>
            </a:r>
          </a:p>
          <a:p>
            <a:pPr marL="384431" lvl="1" indent="-171450"/>
            <a:r>
              <a:rPr lang="en-US" dirty="0" smtClean="0"/>
              <a:t>The initial catalog is specified in the connection string and it refers to a CDB</a:t>
            </a:r>
          </a:p>
          <a:p>
            <a:pPr marL="384431" lvl="1" indent="-171450"/>
            <a:r>
              <a:rPr lang="en-US" dirty="0" smtClean="0"/>
              <a:t>The user named in the connection string exists as a User With Password</a:t>
            </a:r>
          </a:p>
          <a:p>
            <a:endParaRPr lang="en-US" dirty="0"/>
          </a:p>
        </p:txBody>
      </p:sp>
      <p:sp>
        <p:nvSpPr>
          <p:cNvPr id="4" name="Header Placeholder 3"/>
          <p:cNvSpPr>
            <a:spLocks noGrp="1"/>
          </p:cNvSpPr>
          <p:nvPr>
            <p:ph type="hdr" sz="quarter" idx="10"/>
          </p:nvPr>
        </p:nvSpPr>
        <p:spPr/>
        <p:txBody>
          <a:bodyPr/>
          <a:lstStyle/>
          <a:p>
            <a:pPr>
              <a:defRPr/>
            </a:pPr>
            <a:r>
              <a:rPr lang="en-US" smtClean="0"/>
              <a:t>SQL Server Connections</a:t>
            </a:r>
            <a:endParaRPr lang="en-US" dirty="0"/>
          </a:p>
        </p:txBody>
      </p:sp>
      <p:sp>
        <p:nvSpPr>
          <p:cNvPr id="5" name="Slide Number Placeholder 4"/>
          <p:cNvSpPr>
            <a:spLocks noGrp="1"/>
          </p:cNvSpPr>
          <p:nvPr>
            <p:ph type="sldNum" sz="quarter" idx="11"/>
          </p:nvPr>
        </p:nvSpPr>
        <p:spPr/>
        <p:txBody>
          <a:bodyPr/>
          <a:lstStyle/>
          <a:p>
            <a:pPr>
              <a:defRPr/>
            </a:pPr>
            <a:fld id="{882B373A-0A01-43D4-AAA8-170A74DCBCFB}" type="slidenum">
              <a:rPr lang="en-US" smtClean="0"/>
              <a:pPr>
                <a:defRPr/>
              </a:pPr>
              <a:t>20</a:t>
            </a:fld>
            <a:endParaRPr lang="en-US" dirty="0"/>
          </a:p>
        </p:txBody>
      </p:sp>
      <p:sp>
        <p:nvSpPr>
          <p:cNvPr id="6" name="Footer Placeholder 5"/>
          <p:cNvSpPr>
            <a:spLocks noGrp="1"/>
          </p:cNvSpPr>
          <p:nvPr>
            <p:ph type="ftr" sz="quarter" idx="12"/>
          </p:nvPr>
        </p:nvSpPr>
        <p:spPr/>
        <p:txBody>
          <a:bodyPr/>
          <a:lstStyle/>
          <a:p>
            <a:pPr>
              <a:defRPr/>
            </a:pPr>
            <a:r>
              <a:rPr lang="en-US" smtClean="0"/>
              <a:t>Updates will be available at http://www.devconnections.com/updates/Orlando_Spring11/SQL</a:t>
            </a:r>
            <a:endParaRPr lang="en-US" sz="1200" dirty="0"/>
          </a:p>
        </p:txBody>
      </p:sp>
    </p:spTree>
    <p:extLst>
      <p:ext uri="{BB962C8B-B14F-4D97-AF65-F5344CB8AC3E}">
        <p14:creationId xmlns:p14="http://schemas.microsoft.com/office/powerpoint/2010/main" val="384813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12:47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Normally authentication is performed against a login and access to a database is granted based to a link between the user to the login (with the same SID)</a:t>
            </a:r>
          </a:p>
          <a:p>
            <a:pPr marL="171450" indent="-171450">
              <a:buFont typeface="Arial" pitchFamily="34" charset="0"/>
              <a:buChar char="•"/>
            </a:pPr>
            <a:r>
              <a:rPr lang="en-US" dirty="0" smtClean="0"/>
              <a:t>With Contained databases, we introduce Database Authentication which allows users to be defined with passwords so that authentication can occur directly against the user instead of the login.</a:t>
            </a:r>
          </a:p>
          <a:p>
            <a:pPr marL="171450" indent="-171450">
              <a:buFont typeface="Arial" pitchFamily="34" charset="0"/>
              <a:buChar char="•"/>
            </a:pPr>
            <a:r>
              <a:rPr lang="en-US" dirty="0" smtClean="0"/>
              <a:t>Authentication will occur against the CDB if:</a:t>
            </a:r>
          </a:p>
          <a:p>
            <a:pPr marL="384431" lvl="1" indent="-171450"/>
            <a:r>
              <a:rPr lang="en-US" dirty="0" smtClean="0"/>
              <a:t>The initial catalog is specified in the connection string and it refers to a CDB</a:t>
            </a:r>
          </a:p>
          <a:p>
            <a:pPr marL="384431" lvl="1" indent="-171450"/>
            <a:r>
              <a:rPr lang="en-US" dirty="0" smtClean="0"/>
              <a:t>The user named in the connection string exists as a User With Password</a:t>
            </a:r>
          </a:p>
          <a:p>
            <a:endParaRPr lang="en-US" dirty="0"/>
          </a:p>
        </p:txBody>
      </p:sp>
      <p:sp>
        <p:nvSpPr>
          <p:cNvPr id="4" name="Header Placeholder 3"/>
          <p:cNvSpPr>
            <a:spLocks noGrp="1"/>
          </p:cNvSpPr>
          <p:nvPr>
            <p:ph type="hdr" sz="quarter" idx="10"/>
          </p:nvPr>
        </p:nvSpPr>
        <p:spPr/>
        <p:txBody>
          <a:bodyPr/>
          <a:lstStyle/>
          <a:p>
            <a:pPr>
              <a:defRPr/>
            </a:pPr>
            <a:r>
              <a:rPr lang="en-US" smtClean="0"/>
              <a:t>SQL Server Connections</a:t>
            </a:r>
            <a:endParaRPr lang="en-US" dirty="0"/>
          </a:p>
        </p:txBody>
      </p:sp>
      <p:sp>
        <p:nvSpPr>
          <p:cNvPr id="5" name="Slide Number Placeholder 4"/>
          <p:cNvSpPr>
            <a:spLocks noGrp="1"/>
          </p:cNvSpPr>
          <p:nvPr>
            <p:ph type="sldNum" sz="quarter" idx="11"/>
          </p:nvPr>
        </p:nvSpPr>
        <p:spPr/>
        <p:txBody>
          <a:bodyPr/>
          <a:lstStyle/>
          <a:p>
            <a:pPr>
              <a:defRPr/>
            </a:pPr>
            <a:fld id="{882B373A-0A01-43D4-AAA8-170A74DCBCFB}" type="slidenum">
              <a:rPr lang="en-US" smtClean="0"/>
              <a:pPr>
                <a:defRPr/>
              </a:pPr>
              <a:t>21</a:t>
            </a:fld>
            <a:endParaRPr lang="en-US" dirty="0"/>
          </a:p>
        </p:txBody>
      </p:sp>
      <p:sp>
        <p:nvSpPr>
          <p:cNvPr id="6" name="Footer Placeholder 5"/>
          <p:cNvSpPr>
            <a:spLocks noGrp="1"/>
          </p:cNvSpPr>
          <p:nvPr>
            <p:ph type="ftr" sz="quarter" idx="12"/>
          </p:nvPr>
        </p:nvSpPr>
        <p:spPr/>
        <p:txBody>
          <a:bodyPr/>
          <a:lstStyle/>
          <a:p>
            <a:pPr>
              <a:defRPr/>
            </a:pPr>
            <a:r>
              <a:rPr lang="en-US" smtClean="0"/>
              <a:t>Updates will be available at http://www.devconnections.com/updates/Orlando_Spring11/SQL</a:t>
            </a:r>
            <a:endParaRPr lang="en-US" sz="1200" dirty="0"/>
          </a:p>
        </p:txBody>
      </p:sp>
    </p:spTree>
    <p:extLst>
      <p:ext uri="{BB962C8B-B14F-4D97-AF65-F5344CB8AC3E}">
        <p14:creationId xmlns:p14="http://schemas.microsoft.com/office/powerpoint/2010/main" val="3848139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23</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2309604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25</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2309604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12:47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3</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109128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342900" marR="0" lvl="1" indent="-3429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Users need VIEW DEFINITION permissions to see metadata that they do not own</a:t>
            </a:r>
          </a:p>
          <a:p>
            <a:pPr marL="339725" indent="-339725">
              <a:lnSpc>
                <a:spcPct val="85000"/>
              </a:lnSpc>
              <a:buFont typeface="Arial" pitchFamily="34" charset="0"/>
              <a:buChar char="•"/>
            </a:pPr>
            <a:r>
              <a:rPr lang="en-US" sz="1200" dirty="0" smtClean="0"/>
              <a:t>User Schema Separation</a:t>
            </a:r>
          </a:p>
          <a:p>
            <a:pPr marL="687388" lvl="1" indent="-346075">
              <a:lnSpc>
                <a:spcPct val="85000"/>
              </a:lnSpc>
              <a:buFont typeface="Arial" pitchFamily="34" charset="0"/>
              <a:buChar char="•"/>
            </a:pPr>
            <a:r>
              <a:rPr lang="en-US" sz="1200" dirty="0" smtClean="0"/>
              <a:t>For management purposes</a:t>
            </a:r>
          </a:p>
          <a:p>
            <a:pPr marL="687388" lvl="1" indent="-346075">
              <a:lnSpc>
                <a:spcPct val="85000"/>
              </a:lnSpc>
              <a:buFont typeface="Arial" pitchFamily="34" charset="0"/>
              <a:buChar char="•"/>
            </a:pPr>
            <a:r>
              <a:rPr lang="en-US" sz="1200" dirty="0" smtClean="0"/>
              <a:t>Dropping a user does not impact applications</a:t>
            </a:r>
          </a:p>
          <a:p>
            <a:pPr marL="687388" lvl="1" indent="-346075">
              <a:lnSpc>
                <a:spcPct val="85000"/>
              </a:lnSpc>
              <a:buFont typeface="Arial" pitchFamily="34" charset="0"/>
              <a:buChar char="•"/>
            </a:pPr>
            <a:r>
              <a:rPr lang="en-US" sz="1200" dirty="0" smtClean="0"/>
              <a:t>Reducing reliance on DBO schema for sharing semantics</a:t>
            </a:r>
          </a:p>
          <a:p>
            <a:pPr marL="339725" indent="-339725">
              <a:lnSpc>
                <a:spcPct val="85000"/>
              </a:lnSpc>
              <a:buFont typeface="Arial" pitchFamily="34" charset="0"/>
              <a:buChar char="•"/>
            </a:pPr>
            <a:r>
              <a:rPr lang="en-US" sz="1200" dirty="0" smtClean="0"/>
              <a:t>Module Execution Context</a:t>
            </a:r>
          </a:p>
          <a:p>
            <a:pPr marL="687388" lvl="1" indent="-346075">
              <a:lnSpc>
                <a:spcPct val="85000"/>
              </a:lnSpc>
              <a:buFont typeface="Arial" pitchFamily="34" charset="0"/>
              <a:buChar char="•"/>
            </a:pPr>
            <a:r>
              <a:rPr lang="en-US" sz="1200" dirty="0" smtClean="0"/>
              <a:t>Context for execution of statements in a module</a:t>
            </a:r>
          </a:p>
          <a:p>
            <a:pPr marL="687388" lvl="1" indent="-346075">
              <a:lnSpc>
                <a:spcPct val="85000"/>
              </a:lnSpc>
              <a:buFont typeface="Arial" pitchFamily="34" charset="0"/>
              <a:buChar char="•"/>
            </a:pPr>
            <a:r>
              <a:rPr lang="en-US" sz="1200" dirty="0" smtClean="0"/>
              <a:t>Can be used to create custom permission sets</a:t>
            </a:r>
          </a:p>
          <a:p>
            <a:pPr marL="339725" indent="-339725">
              <a:lnSpc>
                <a:spcPct val="85000"/>
              </a:lnSpc>
              <a:buFont typeface="Arial" pitchFamily="34" charset="0"/>
              <a:buChar char="•"/>
            </a:pPr>
            <a:r>
              <a:rPr lang="en-US" sz="1200" dirty="0" smtClean="0"/>
              <a:t>Signatures on modules</a:t>
            </a:r>
          </a:p>
          <a:p>
            <a:pPr marL="687388" lvl="1" indent="-346075">
              <a:lnSpc>
                <a:spcPct val="85000"/>
              </a:lnSpc>
              <a:buFont typeface="Arial" pitchFamily="34" charset="0"/>
              <a:buChar char="•"/>
            </a:pPr>
            <a:r>
              <a:rPr lang="en-US" sz="1200" dirty="0" smtClean="0"/>
              <a:t>To prevent Trojan code</a:t>
            </a:r>
          </a:p>
          <a:p>
            <a:pPr marL="687388" lvl="1" indent="-346075">
              <a:lnSpc>
                <a:spcPct val="85000"/>
              </a:lnSpc>
              <a:buFont typeface="Arial" pitchFamily="34" charset="0"/>
              <a:buChar char="•"/>
            </a:pPr>
            <a:r>
              <a:rPr lang="en-US" sz="1200" dirty="0" smtClean="0"/>
              <a:t>Ability to grant access to modules</a:t>
            </a:r>
          </a:p>
          <a:p>
            <a:pPr marL="909638" lvl="2" indent="-220663">
              <a:lnSpc>
                <a:spcPct val="85000"/>
              </a:lnSpc>
              <a:buFont typeface="Arial" pitchFamily="34" charset="0"/>
              <a:buChar char="•"/>
            </a:pPr>
            <a:r>
              <a:rPr lang="en-US" sz="1200" dirty="0" smtClean="0"/>
              <a:t>“Access, but only when going through a particular module”</a:t>
            </a:r>
          </a:p>
          <a:p>
            <a:pPr marL="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5</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01898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12:47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1925725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9</a:t>
            </a:fld>
            <a:endParaRPr lang="en-US">
              <a:latin typeface="Segoe" pitchFamily="34" charset="0"/>
            </a:endParaRPr>
          </a:p>
        </p:txBody>
      </p:sp>
      <p:sp>
        <p:nvSpPr>
          <p:cNvPr id="5" name="Footer Placeholder 4"/>
          <p:cNvSpPr>
            <a:spLocks noGrp="1"/>
          </p:cNvSpPr>
          <p:nvPr>
            <p:ph type="ftr" sz="quarter" idx="11"/>
          </p:nvPr>
        </p:nvSpPr>
        <p:spPr/>
        <p:txBody>
          <a:bodyPr/>
          <a:lstStyle/>
          <a:p>
            <a:r>
              <a:rPr lang="en-US" sz="50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Segoe" pitchFamily="34" charset="0"/>
              </a:rPr>
            </a:br>
            <a:r>
              <a:rPr lang="en-US" sz="500" smtClean="0">
                <a:solidFill>
                  <a:srgbClr val="000000"/>
                </a:solidFill>
                <a:latin typeface="Segoe" pitchFamily="34" charset="0"/>
              </a:rPr>
              <a:t>MICROSOFT MAKES NO WARRANTIES, EXPRESS, IMPLIED OR STATUTORY, AS TO THE INFORMATION IN THIS PRESENTATION.</a:t>
            </a:r>
            <a:endParaRPr lang="en-US" sz="500" dirty="0" smtClean="0">
              <a:solidFill>
                <a:srgbClr val="000000"/>
              </a:solidFill>
              <a:latin typeface="Segoe" pitchFamily="34" charset="0"/>
            </a:endParaRPr>
          </a:p>
        </p:txBody>
      </p:sp>
    </p:spTree>
    <p:extLst>
      <p:ext uri="{BB962C8B-B14F-4D97-AF65-F5344CB8AC3E}">
        <p14:creationId xmlns:p14="http://schemas.microsoft.com/office/powerpoint/2010/main" val="543357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00818254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006398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40929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74263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0881067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3902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0996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4462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5676407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11863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213313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672086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04951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5852303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144256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470581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726873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488789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24124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7398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611522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950285"/>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www.microsoft.com/sqlserver"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3.png"/><Relationship Id="rId5" Type="http://schemas.openxmlformats.org/officeDocument/2006/relationships/hyperlink" Target="http://www.microsoft.com/learning" TargetMode="External"/><Relationship Id="rId10" Type="http://schemas.openxmlformats.org/officeDocument/2006/relationships/image" Target="../media/image42.emf"/><Relationship Id="rId4" Type="http://schemas.openxmlformats.org/officeDocument/2006/relationships/image" Target="../media/image39.png"/><Relationship Id="rId9" Type="http://schemas.openxmlformats.org/officeDocument/2006/relationships/image" Target="../media/image41.png"/><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7719589" y="1752600"/>
            <a:ext cx="3639291" cy="2895600"/>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User-Defined Server Roles</a:t>
            </a:r>
            <a:endParaRPr lang="en-US" dirty="0"/>
          </a:p>
        </p:txBody>
      </p:sp>
      <p:sp>
        <p:nvSpPr>
          <p:cNvPr id="3" name="Text Placeholder 2"/>
          <p:cNvSpPr>
            <a:spLocks noGrp="1"/>
          </p:cNvSpPr>
          <p:nvPr>
            <p:ph idx="1"/>
          </p:nvPr>
        </p:nvSpPr>
        <p:spPr>
          <a:xfrm>
            <a:off x="519112" y="1447799"/>
            <a:ext cx="11149013" cy="4204228"/>
          </a:xfrm>
        </p:spPr>
        <p:txBody>
          <a:bodyPr/>
          <a:lstStyle/>
          <a:p>
            <a:r>
              <a:rPr lang="en-US" dirty="0" smtClean="0"/>
              <a:t>Server-level principal</a:t>
            </a:r>
          </a:p>
          <a:p>
            <a:pPr lvl="1"/>
            <a:r>
              <a:rPr lang="en-US" dirty="0" smtClean="0"/>
              <a:t>Administrator defined "server group"</a:t>
            </a:r>
          </a:p>
          <a:p>
            <a:pPr lvl="2"/>
            <a:r>
              <a:rPr lang="en-US" dirty="0" smtClean="0"/>
              <a:t>Collection of principals</a:t>
            </a:r>
          </a:p>
          <a:p>
            <a:pPr lvl="2"/>
            <a:r>
              <a:rPr lang="en-US" dirty="0" smtClean="0"/>
              <a:t>Holds permissions</a:t>
            </a:r>
          </a:p>
          <a:p>
            <a:r>
              <a:rPr lang="en-US" dirty="0" smtClean="0"/>
              <a:t>Compared to fixed roles</a:t>
            </a:r>
          </a:p>
          <a:p>
            <a:pPr lvl="1"/>
            <a:r>
              <a:rPr lang="en-US" dirty="0" smtClean="0"/>
              <a:t>Securable class</a:t>
            </a:r>
          </a:p>
          <a:p>
            <a:pPr lvl="1"/>
            <a:r>
              <a:rPr lang="en-US" dirty="0" smtClean="0"/>
              <a:t>Permission set can change</a:t>
            </a:r>
          </a:p>
          <a:p>
            <a:r>
              <a:rPr lang="en-US" dirty="0"/>
              <a:t>Increase flexibility, </a:t>
            </a:r>
            <a:r>
              <a:rPr lang="en-US" dirty="0" smtClean="0"/>
              <a:t>manageability</a:t>
            </a:r>
            <a:br>
              <a:rPr lang="en-US" dirty="0" smtClean="0"/>
            </a:br>
            <a:r>
              <a:rPr lang="en-US" dirty="0" smtClean="0"/>
              <a:t>and facilitate compliance</a:t>
            </a:r>
            <a:endParaRPr lang="en-US" dirty="0"/>
          </a:p>
        </p:txBody>
      </p:sp>
      <p:pic>
        <p:nvPicPr>
          <p:cNvPr id="4" name="Picture 3" descr="users people persons man woman.png"/>
          <p:cNvPicPr>
            <a:picLocks noChangeAspect="1"/>
          </p:cNvPicPr>
          <p:nvPr/>
        </p:nvPicPr>
        <p:blipFill>
          <a:blip r:embed="rId3"/>
          <a:stretch>
            <a:fillRect/>
          </a:stretch>
        </p:blipFill>
        <p:spPr>
          <a:xfrm>
            <a:off x="8227458" y="2286000"/>
            <a:ext cx="3028519" cy="2266950"/>
          </a:xfrm>
          <a:prstGeom prst="rect">
            <a:avLst/>
          </a:prstGeom>
        </p:spPr>
      </p:pic>
      <p:sp>
        <p:nvSpPr>
          <p:cNvPr id="15" name="Up Arrow Callout 14"/>
          <p:cNvSpPr/>
          <p:nvPr/>
        </p:nvSpPr>
        <p:spPr bwMode="auto">
          <a:xfrm>
            <a:off x="7719589" y="4648200"/>
            <a:ext cx="1726750" cy="914400"/>
          </a:xfrm>
          <a:prstGeom prst="upArrowCallout">
            <a:avLst>
              <a:gd name="adj1" fmla="val 25000"/>
              <a:gd name="adj2" fmla="val 25000"/>
              <a:gd name="adj3" fmla="val 25000"/>
              <a:gd name="adj4" fmla="val 5055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solidFill>
                <a:effectLst>
                  <a:outerShdw blurRad="38100" dist="38100" dir="2700000" algn="tl">
                    <a:srgbClr val="000000">
                      <a:alpha val="43137"/>
                    </a:srgbClr>
                  </a:outerShdw>
                </a:effectLst>
                <a:latin typeface="Segoe" pitchFamily="34" charset="0"/>
              </a:rPr>
              <a:t>CONTROL SERVER</a:t>
            </a:r>
          </a:p>
        </p:txBody>
      </p:sp>
      <p:sp>
        <p:nvSpPr>
          <p:cNvPr id="16" name="Up Arrow Callout 15"/>
          <p:cNvSpPr/>
          <p:nvPr/>
        </p:nvSpPr>
        <p:spPr bwMode="auto">
          <a:xfrm>
            <a:off x="9649486" y="4648200"/>
            <a:ext cx="1929897" cy="914400"/>
          </a:xfrm>
          <a:prstGeom prst="upArrowCallout">
            <a:avLst>
              <a:gd name="adj1" fmla="val 25000"/>
              <a:gd name="adj2" fmla="val 25000"/>
              <a:gd name="adj3" fmla="val 25000"/>
              <a:gd name="adj4" fmla="val 5055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solidFill>
                  <a:schemeClr val="tx1"/>
                </a:solidFill>
                <a:effectLst>
                  <a:outerShdw blurRad="38100" dist="38100" dir="2700000" algn="tl">
                    <a:srgbClr val="000000">
                      <a:alpha val="43137"/>
                    </a:srgbClr>
                  </a:outerShdw>
                </a:effectLst>
                <a:latin typeface="Segoe" pitchFamily="34" charset="0"/>
              </a:rPr>
              <a:t>ALTER  ANY LOGIN</a:t>
            </a:r>
          </a:p>
        </p:txBody>
      </p:sp>
      <p:sp>
        <p:nvSpPr>
          <p:cNvPr id="17" name="TextBox 16"/>
          <p:cNvSpPr txBox="1"/>
          <p:nvPr/>
        </p:nvSpPr>
        <p:spPr>
          <a:xfrm>
            <a:off x="8738012" y="1748590"/>
            <a:ext cx="1519968" cy="461665"/>
          </a:xfrm>
          <a:prstGeom prst="rect">
            <a:avLst/>
          </a:prstGeom>
          <a:noFill/>
        </p:spPr>
        <p:txBody>
          <a:bodyPr wrap="none" rtlCol="0">
            <a:spAutoFit/>
          </a:bodyPr>
          <a:lstStyle/>
          <a:p>
            <a:r>
              <a:rPr lang="en-US" sz="2400" b="1" dirty="0" err="1" smtClean="0">
                <a:solidFill>
                  <a:schemeClr val="tx1">
                    <a:lumMod val="10000"/>
                  </a:schemeClr>
                </a:solidFill>
              </a:rPr>
              <a:t>DBARole</a:t>
            </a:r>
            <a:endParaRPr lang="en-US" sz="2400" b="1" dirty="0" smtClean="0">
              <a:solidFill>
                <a:schemeClr val="tx1">
                  <a:lumMod val="10000"/>
                </a:schemeClr>
              </a:solidFill>
            </a:endParaRPr>
          </a:p>
        </p:txBody>
      </p:sp>
      <p:sp>
        <p:nvSpPr>
          <p:cNvPr id="18" name="&quot;No&quot; Symbol 17"/>
          <p:cNvSpPr/>
          <p:nvPr/>
        </p:nvSpPr>
        <p:spPr bwMode="auto">
          <a:xfrm>
            <a:off x="10332746" y="5105400"/>
            <a:ext cx="535622" cy="457200"/>
          </a:xfrm>
          <a:prstGeom prst="noSmoking">
            <a:avLst/>
          </a:prstGeom>
          <a:solidFill>
            <a:srgbClr val="FF0000">
              <a:alpha val="30000"/>
            </a:srgb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21414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User-Defined Server Roles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87257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Audit Enhancements</a:t>
            </a:r>
            <a:endParaRPr lang="en-US" dirty="0"/>
          </a:p>
        </p:txBody>
      </p:sp>
      <p:graphicFrame>
        <p:nvGraphicFramePr>
          <p:cNvPr id="8" name="Diagram 7"/>
          <p:cNvGraphicFramePr/>
          <p:nvPr>
            <p:extLst>
              <p:ext uri="{D42A27DB-BD31-4B8C-83A1-F6EECF244321}">
                <p14:modId xmlns:p14="http://schemas.microsoft.com/office/powerpoint/2010/main" val="1154947950"/>
              </p:ext>
            </p:extLst>
          </p:nvPr>
        </p:nvGraphicFramePr>
        <p:xfrm>
          <a:off x="507868" y="1616150"/>
          <a:ext cx="11173090" cy="4423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24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7916369" y="1986213"/>
            <a:ext cx="3627120" cy="292308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Audit Supported on All SKUs</a:t>
            </a:r>
            <a:endParaRPr lang="en-US" dirty="0"/>
          </a:p>
        </p:txBody>
      </p:sp>
      <p:sp>
        <p:nvSpPr>
          <p:cNvPr id="3" name="Text Placeholder 2"/>
          <p:cNvSpPr>
            <a:spLocks noGrp="1"/>
          </p:cNvSpPr>
          <p:nvPr>
            <p:ph idx="1"/>
          </p:nvPr>
        </p:nvSpPr>
        <p:spPr>
          <a:xfrm>
            <a:off x="519112" y="1447799"/>
            <a:ext cx="11149013" cy="3964162"/>
          </a:xfrm>
        </p:spPr>
        <p:txBody>
          <a:bodyPr/>
          <a:lstStyle/>
          <a:p>
            <a:r>
              <a:rPr lang="en-US" dirty="0" smtClean="0"/>
              <a:t>Basic Audit on all SKUs</a:t>
            </a:r>
          </a:p>
          <a:p>
            <a:pPr lvl="1"/>
            <a:r>
              <a:rPr lang="en-US" sz="2400" dirty="0" smtClean="0"/>
              <a:t>Server Audit Specs only</a:t>
            </a:r>
          </a:p>
          <a:p>
            <a:pPr lvl="1"/>
            <a:r>
              <a:rPr lang="en-US" sz="2400" dirty="0" smtClean="0"/>
              <a:t>DB Audit Specs for Enterprise and Datacenter</a:t>
            </a:r>
          </a:p>
          <a:p>
            <a:r>
              <a:rPr lang="en-US" dirty="0" smtClean="0"/>
              <a:t>No longer need </a:t>
            </a:r>
            <a:r>
              <a:rPr lang="en-US" dirty="0" err="1" smtClean="0"/>
              <a:t>SQLTrace</a:t>
            </a:r>
            <a:endParaRPr lang="en-US" dirty="0" smtClean="0"/>
          </a:p>
          <a:p>
            <a:r>
              <a:rPr lang="en-US" dirty="0" smtClean="0"/>
              <a:t>Enjoy advantages of Audit</a:t>
            </a:r>
          </a:p>
          <a:p>
            <a:pPr lvl="1"/>
            <a:r>
              <a:rPr lang="en-US" sz="2400" dirty="0" smtClean="0"/>
              <a:t>Performance</a:t>
            </a:r>
          </a:p>
          <a:p>
            <a:pPr lvl="1"/>
            <a:r>
              <a:rPr lang="en-US" sz="2400" dirty="0" smtClean="0"/>
              <a:t>Multiple Audits and multiple targets</a:t>
            </a:r>
          </a:p>
          <a:p>
            <a:pPr lvl="1"/>
            <a:r>
              <a:rPr lang="en-US" sz="2400" dirty="0" smtClean="0"/>
              <a:t>Persist state</a:t>
            </a:r>
          </a:p>
          <a:p>
            <a:pPr lvl="1"/>
            <a:r>
              <a:rPr lang="en-US" sz="2400" dirty="0" smtClean="0"/>
              <a:t>Audit Resilience</a:t>
            </a:r>
          </a:p>
        </p:txBody>
      </p:sp>
      <p:grpSp>
        <p:nvGrpSpPr>
          <p:cNvPr id="4" name="Group 3"/>
          <p:cNvGrpSpPr/>
          <p:nvPr/>
        </p:nvGrpSpPr>
        <p:grpSpPr>
          <a:xfrm>
            <a:off x="8513837" y="2864418"/>
            <a:ext cx="927578" cy="1059550"/>
            <a:chOff x="5755867" y="3625834"/>
            <a:chExt cx="623903" cy="848080"/>
          </a:xfrm>
        </p:grpSpPr>
        <p:pic>
          <p:nvPicPr>
            <p:cNvPr id="5" name="Picture 3" descr="C:\Users\shane\Pictures\Artwork_Imagery\Hardware Photos\OEM HW\SERVERS\HP Small Business Server.png"/>
            <p:cNvPicPr>
              <a:picLocks noChangeArrowheads="1"/>
            </p:cNvPicPr>
            <p:nvPr/>
          </p:nvPicPr>
          <p:blipFill>
            <a:blip r:embed="rId3"/>
            <a:srcRect/>
            <a:stretch>
              <a:fillRect/>
            </a:stretch>
          </p:blipFill>
          <p:spPr bwMode="auto">
            <a:xfrm flipH="1">
              <a:off x="5755867" y="3625834"/>
              <a:ext cx="519432" cy="848080"/>
            </a:xfrm>
            <a:prstGeom prst="rect">
              <a:avLst/>
            </a:prstGeom>
            <a:noFill/>
          </p:spPr>
        </p:pic>
        <p:pic>
          <p:nvPicPr>
            <p:cNvPr id="6" name="Picture 9" descr="C:\Users\shane\Pictures\Artwork_Imagery\Shapes\Cylinder\teal gel cylinder.png"/>
            <p:cNvPicPr>
              <a:picLocks noChangeAspect="1" noChangeArrowheads="1"/>
            </p:cNvPicPr>
            <p:nvPr/>
          </p:nvPicPr>
          <p:blipFill>
            <a:blip r:embed="rId4"/>
            <a:srcRect/>
            <a:stretch>
              <a:fillRect/>
            </a:stretch>
          </p:blipFill>
          <p:spPr bwMode="auto">
            <a:xfrm>
              <a:off x="6081006" y="4140679"/>
              <a:ext cx="298764" cy="288094"/>
            </a:xfrm>
            <a:prstGeom prst="rect">
              <a:avLst/>
            </a:prstGeom>
            <a:noFill/>
          </p:spPr>
        </p:pic>
      </p:grpSp>
      <p:grpSp>
        <p:nvGrpSpPr>
          <p:cNvPr id="7" name="Group 6"/>
          <p:cNvGrpSpPr/>
          <p:nvPr/>
        </p:nvGrpSpPr>
        <p:grpSpPr>
          <a:xfrm>
            <a:off x="9613350" y="2325755"/>
            <a:ext cx="1030594" cy="928081"/>
            <a:chOff x="1487935" y="2887883"/>
            <a:chExt cx="866045" cy="928081"/>
          </a:xfrm>
        </p:grpSpPr>
        <p:sp>
          <p:nvSpPr>
            <p:cNvPr id="8" name="Right Arrow 7"/>
            <p:cNvSpPr/>
            <p:nvPr/>
          </p:nvSpPr>
          <p:spPr>
            <a:xfrm rot="19661826">
              <a:off x="1487935" y="3558137"/>
              <a:ext cx="409948" cy="257827"/>
            </a:xfrm>
            <a:prstGeom prst="rightArrow">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GB" altLang="zh-CN" sz="3200" i="1">
                <a:solidFill>
                  <a:srgbClr val="FFFFFF"/>
                </a:solidFill>
                <a:latin typeface="Segoe" pitchFamily="34" charset="0"/>
              </a:endParaRPr>
            </a:p>
          </p:txBody>
        </p:sp>
        <p:pic>
          <p:nvPicPr>
            <p:cNvPr id="9" name="Picture 3" descr="C:\Users\shane\Pictures\Artwork_Imagery\Icons - Illustrations\_ WINDOWS VISTA ICONS\Text paper Document.png"/>
            <p:cNvPicPr>
              <a:picLocks noChangeAspect="1" noChangeArrowheads="1"/>
            </p:cNvPicPr>
            <p:nvPr/>
          </p:nvPicPr>
          <p:blipFill>
            <a:blip r:embed="rId5"/>
            <a:srcRect/>
            <a:stretch>
              <a:fillRect/>
            </a:stretch>
          </p:blipFill>
          <p:spPr bwMode="auto">
            <a:xfrm>
              <a:off x="1815316" y="2887883"/>
              <a:ext cx="538664" cy="538664"/>
            </a:xfrm>
            <a:prstGeom prst="rect">
              <a:avLst/>
            </a:prstGeom>
            <a:noFill/>
            <a:scene3d>
              <a:camera prst="perspectiveHeroicExtremeLeftFacing"/>
              <a:lightRig rig="threePt" dir="t"/>
            </a:scene3d>
          </p:spPr>
        </p:pic>
      </p:grpSp>
      <p:grpSp>
        <p:nvGrpSpPr>
          <p:cNvPr id="10" name="Group 9"/>
          <p:cNvGrpSpPr/>
          <p:nvPr/>
        </p:nvGrpSpPr>
        <p:grpSpPr>
          <a:xfrm>
            <a:off x="9762300" y="2964131"/>
            <a:ext cx="1382059" cy="713249"/>
            <a:chOff x="1581807" y="3526259"/>
            <a:chExt cx="1161393" cy="713249"/>
          </a:xfrm>
        </p:grpSpPr>
        <p:sp>
          <p:nvSpPr>
            <p:cNvPr id="11" name="Right Arrow 10"/>
            <p:cNvSpPr/>
            <p:nvPr/>
          </p:nvSpPr>
          <p:spPr>
            <a:xfrm>
              <a:off x="1581807" y="3886508"/>
              <a:ext cx="363416" cy="256032"/>
            </a:xfrm>
            <a:prstGeom prst="rightArrow">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GB" altLang="zh-CN" sz="3200" i="1">
                <a:solidFill>
                  <a:srgbClr val="FFFFFF"/>
                </a:solidFill>
                <a:latin typeface="Segoe" pitchFamily="34" charset="0"/>
              </a:endParaRPr>
            </a:p>
          </p:txBody>
        </p:sp>
        <p:pic>
          <p:nvPicPr>
            <p:cNvPr id="12" name="Picture 2" descr="C:\Users\shane\Pictures\Artwork_Imagery\Shapes\Cylinder\purple gel cylinder.png"/>
            <p:cNvPicPr>
              <a:picLocks noChangeAspect="1" noChangeArrowheads="1"/>
            </p:cNvPicPr>
            <p:nvPr/>
          </p:nvPicPr>
          <p:blipFill>
            <a:blip r:embed="rId6"/>
            <a:srcRect/>
            <a:stretch>
              <a:fillRect/>
            </a:stretch>
          </p:blipFill>
          <p:spPr bwMode="auto">
            <a:xfrm>
              <a:off x="2373376" y="3777244"/>
              <a:ext cx="369824" cy="356616"/>
            </a:xfrm>
            <a:prstGeom prst="rect">
              <a:avLst/>
            </a:prstGeom>
            <a:noFill/>
          </p:spPr>
        </p:pic>
        <p:pic>
          <p:nvPicPr>
            <p:cNvPr id="13" name="Picture 5" descr="C:\Work\PAG_icon library\Generic Application sm.png"/>
            <p:cNvPicPr>
              <a:picLocks noChangeAspect="1" noChangeArrowheads="1"/>
            </p:cNvPicPr>
            <p:nvPr/>
          </p:nvPicPr>
          <p:blipFill>
            <a:blip r:embed="rId7" cstate="print"/>
            <a:srcRect/>
            <a:stretch>
              <a:fillRect/>
            </a:stretch>
          </p:blipFill>
          <p:spPr bwMode="auto">
            <a:xfrm>
              <a:off x="2433430" y="3526259"/>
              <a:ext cx="267455" cy="390931"/>
            </a:xfrm>
            <a:prstGeom prst="rect">
              <a:avLst/>
            </a:prstGeom>
            <a:noFill/>
          </p:spPr>
        </p:pic>
        <p:pic>
          <p:nvPicPr>
            <p:cNvPr id="14" name="Picture 6" descr="C:\Work\MSL Graphics\LOGO_Windows_Vista.png"/>
            <p:cNvPicPr>
              <a:picLocks noChangeAspect="1" noChangeArrowheads="1"/>
            </p:cNvPicPr>
            <p:nvPr/>
          </p:nvPicPr>
          <p:blipFill>
            <a:blip r:embed="rId8" cstate="print"/>
            <a:srcRect/>
            <a:stretch>
              <a:fillRect/>
            </a:stretch>
          </p:blipFill>
          <p:spPr bwMode="auto">
            <a:xfrm>
              <a:off x="2167252" y="3949796"/>
              <a:ext cx="326012" cy="289712"/>
            </a:xfrm>
            <a:prstGeom prst="rect">
              <a:avLst/>
            </a:prstGeom>
            <a:noFill/>
          </p:spPr>
        </p:pic>
      </p:grpSp>
      <p:grpSp>
        <p:nvGrpSpPr>
          <p:cNvPr id="15" name="Group 14"/>
          <p:cNvGrpSpPr/>
          <p:nvPr/>
        </p:nvGrpSpPr>
        <p:grpSpPr>
          <a:xfrm>
            <a:off x="9621773" y="3650955"/>
            <a:ext cx="1166461" cy="907556"/>
            <a:chOff x="1487347" y="4213084"/>
            <a:chExt cx="980219" cy="907556"/>
          </a:xfrm>
        </p:grpSpPr>
        <p:sp>
          <p:nvSpPr>
            <p:cNvPr id="16" name="Right Arrow 15"/>
            <p:cNvSpPr/>
            <p:nvPr/>
          </p:nvSpPr>
          <p:spPr>
            <a:xfrm rot="1602871">
              <a:off x="1487347" y="4213084"/>
              <a:ext cx="422198" cy="258978"/>
            </a:xfrm>
            <a:prstGeom prst="rightArrow">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GB" altLang="zh-CN" sz="3200" i="1">
                <a:solidFill>
                  <a:srgbClr val="FFFFFF"/>
                </a:solidFill>
                <a:latin typeface="Segoe" pitchFamily="34" charset="0"/>
              </a:endParaRPr>
            </a:p>
          </p:txBody>
        </p:sp>
        <p:pic>
          <p:nvPicPr>
            <p:cNvPr id="17" name="Picture 2" descr="C:\Users\shane\Pictures\Artwork_Imagery\Shapes\Cylinder\purple gel cylinder.png"/>
            <p:cNvPicPr>
              <a:picLocks noChangeAspect="1" noChangeArrowheads="1"/>
            </p:cNvPicPr>
            <p:nvPr/>
          </p:nvPicPr>
          <p:blipFill>
            <a:blip r:embed="rId6"/>
            <a:srcRect/>
            <a:stretch>
              <a:fillRect/>
            </a:stretch>
          </p:blipFill>
          <p:spPr bwMode="auto">
            <a:xfrm>
              <a:off x="2037688" y="4658376"/>
              <a:ext cx="369824" cy="356616"/>
            </a:xfrm>
            <a:prstGeom prst="rect">
              <a:avLst/>
            </a:prstGeom>
            <a:noFill/>
          </p:spPr>
        </p:pic>
        <p:pic>
          <p:nvPicPr>
            <p:cNvPr id="18" name="Picture 6" descr="C:\Work\MSL Graphics\LOGO_Windows_Vista.png"/>
            <p:cNvPicPr>
              <a:picLocks noChangeAspect="1" noChangeArrowheads="1"/>
            </p:cNvPicPr>
            <p:nvPr/>
          </p:nvPicPr>
          <p:blipFill>
            <a:blip r:embed="rId8" cstate="print"/>
            <a:srcRect/>
            <a:stretch>
              <a:fillRect/>
            </a:stretch>
          </p:blipFill>
          <p:spPr bwMode="auto">
            <a:xfrm>
              <a:off x="1831564" y="4830928"/>
              <a:ext cx="326012" cy="289712"/>
            </a:xfrm>
            <a:prstGeom prst="rect">
              <a:avLst/>
            </a:prstGeom>
            <a:noFill/>
          </p:spPr>
        </p:pic>
        <p:pic>
          <p:nvPicPr>
            <p:cNvPr id="19" name="Picture 1" descr="C:\Users\shane\Pictures\Artwork_Imagery\Icons - Illustrations\_ REAL VISTA STYLE\lock locked secure security.png"/>
            <p:cNvPicPr>
              <a:picLocks noChangeAspect="1" noChangeArrowheads="1"/>
            </p:cNvPicPr>
            <p:nvPr/>
          </p:nvPicPr>
          <p:blipFill>
            <a:blip r:embed="rId9"/>
            <a:srcRect/>
            <a:stretch>
              <a:fillRect/>
            </a:stretch>
          </p:blipFill>
          <p:spPr bwMode="auto">
            <a:xfrm>
              <a:off x="2006756" y="4453900"/>
              <a:ext cx="347224" cy="347224"/>
            </a:xfrm>
            <a:prstGeom prst="rect">
              <a:avLst/>
            </a:prstGeom>
            <a:noFill/>
          </p:spPr>
        </p:pic>
        <p:pic>
          <p:nvPicPr>
            <p:cNvPr id="20" name="Picture 2" descr="C:\Users\shane\Pictures\Artwork_Imagery\Icons - Illustrations\_ WINDOWS SERVER ICONS\Security\Key secure lock security 1.png"/>
            <p:cNvPicPr>
              <a:picLocks noChangeAspect="1" noChangeArrowheads="1"/>
            </p:cNvPicPr>
            <p:nvPr/>
          </p:nvPicPr>
          <p:blipFill>
            <a:blip r:embed="rId10"/>
            <a:srcRect/>
            <a:stretch>
              <a:fillRect/>
            </a:stretch>
          </p:blipFill>
          <p:spPr bwMode="auto">
            <a:xfrm>
              <a:off x="2227790" y="4600667"/>
              <a:ext cx="239776" cy="239776"/>
            </a:xfrm>
            <a:prstGeom prst="rect">
              <a:avLst/>
            </a:prstGeom>
            <a:noFill/>
          </p:spPr>
        </p:pic>
      </p:grpSp>
      <p:sp>
        <p:nvSpPr>
          <p:cNvPr id="21" name="TextBox 20"/>
          <p:cNvSpPr txBox="1"/>
          <p:nvPr/>
        </p:nvSpPr>
        <p:spPr>
          <a:xfrm>
            <a:off x="8298363" y="3982568"/>
            <a:ext cx="994639" cy="674031"/>
          </a:xfrm>
          <a:prstGeom prst="rect">
            <a:avLst/>
          </a:prstGeom>
          <a:noFill/>
        </p:spPr>
        <p:txBody>
          <a:bodyPr wrap="square" rtlCol="0">
            <a:spAutoFit/>
          </a:bodyPr>
          <a:lstStyle/>
          <a:p>
            <a:pPr indent="-396875" algn="ctr">
              <a:lnSpc>
                <a:spcPct val="90000"/>
              </a:lnSpc>
              <a:spcBef>
                <a:spcPct val="20000"/>
              </a:spcBef>
              <a:buClr>
                <a:srgbClr val="777777"/>
              </a:buClr>
            </a:pPr>
            <a:r>
              <a:rPr lang="en-US" sz="1400" dirty="0" smtClean="0"/>
              <a:t>SQL Server</a:t>
            </a:r>
            <a:br>
              <a:rPr lang="en-US" sz="1400" dirty="0" smtClean="0"/>
            </a:br>
            <a:r>
              <a:rPr lang="en-US" sz="1400" dirty="0" smtClean="0"/>
              <a:t>Express</a:t>
            </a:r>
          </a:p>
        </p:txBody>
      </p:sp>
    </p:spTree>
    <p:extLst>
      <p:ext uri="{BB962C8B-B14F-4D97-AF65-F5344CB8AC3E}">
        <p14:creationId xmlns:p14="http://schemas.microsoft.com/office/powerpoint/2010/main" val="319739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4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6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2634770" y="5110789"/>
            <a:ext cx="7102966" cy="1379237"/>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dirty="0" smtClean="0"/>
              <a:t>Improved Resilience</a:t>
            </a:r>
            <a:endParaRPr lang="en-US" dirty="0"/>
          </a:p>
        </p:txBody>
      </p:sp>
      <p:sp>
        <p:nvSpPr>
          <p:cNvPr id="3" name="Text Placeholder 2"/>
          <p:cNvSpPr>
            <a:spLocks noGrp="1"/>
          </p:cNvSpPr>
          <p:nvPr>
            <p:ph idx="1"/>
          </p:nvPr>
        </p:nvSpPr>
        <p:spPr>
          <a:xfrm>
            <a:off x="519112" y="1447799"/>
            <a:ext cx="11149013" cy="3490186"/>
          </a:xfrm>
        </p:spPr>
        <p:txBody>
          <a:bodyPr/>
          <a:lstStyle/>
          <a:p>
            <a:r>
              <a:rPr lang="en-US" dirty="0" smtClean="0"/>
              <a:t>Before:</a:t>
            </a:r>
          </a:p>
          <a:p>
            <a:pPr lvl="1"/>
            <a:r>
              <a:rPr lang="en-US" sz="2400" dirty="0" smtClean="0"/>
              <a:t>Write failures may silently lose Audit records</a:t>
            </a:r>
          </a:p>
          <a:p>
            <a:pPr lvl="1"/>
            <a:r>
              <a:rPr lang="en-US" sz="2400" dirty="0" smtClean="0"/>
              <a:t>Use ON_FAILURE = SHUTDOWN</a:t>
            </a:r>
          </a:p>
          <a:p>
            <a:r>
              <a:rPr lang="en-US" dirty="0" smtClean="0"/>
              <a:t>Now:</a:t>
            </a:r>
          </a:p>
          <a:p>
            <a:pPr lvl="1"/>
            <a:r>
              <a:rPr lang="en-US" sz="2400" dirty="0" smtClean="0"/>
              <a:t>Automatically recover from most file or network errors</a:t>
            </a:r>
          </a:p>
          <a:p>
            <a:pPr lvl="1"/>
            <a:r>
              <a:rPr lang="en-US" sz="2400" dirty="0" smtClean="0"/>
              <a:t>Added “ON_FAILURE = FAIL_OPERATION”</a:t>
            </a:r>
          </a:p>
          <a:p>
            <a:pPr lvl="1"/>
            <a:r>
              <a:rPr lang="en-US" sz="2400" dirty="0" smtClean="0"/>
              <a:t>Added “MAX_FILES” option</a:t>
            </a:r>
          </a:p>
          <a:p>
            <a:pPr lvl="1"/>
            <a:endParaRPr lang="en-US" dirty="0" smtClean="0"/>
          </a:p>
        </p:txBody>
      </p:sp>
      <p:pic>
        <p:nvPicPr>
          <p:cNvPr id="9" name="Picture 3" descr="C:\Users\shane\Pictures\Artwork_Imagery\Icons - Illustrations\_ WINDOWS VISTA ICONS\Text paper Document.png"/>
          <p:cNvPicPr>
            <a:picLocks noChangeAspect="1" noChangeArrowheads="1"/>
          </p:cNvPicPr>
          <p:nvPr/>
        </p:nvPicPr>
        <p:blipFill>
          <a:blip r:embed="rId3"/>
          <a:srcRect/>
          <a:stretch>
            <a:fillRect/>
          </a:stretch>
        </p:blipFill>
        <p:spPr bwMode="auto">
          <a:xfrm>
            <a:off x="8899326" y="5420516"/>
            <a:ext cx="518994" cy="538664"/>
          </a:xfrm>
          <a:prstGeom prst="rect">
            <a:avLst/>
          </a:prstGeom>
          <a:noFill/>
          <a:scene3d>
            <a:camera prst="perspectiveHeroicExtremeLeftFacing"/>
            <a:lightRig rig="threePt" dir="t"/>
          </a:scene3d>
        </p:spPr>
      </p:pic>
      <p:sp>
        <p:nvSpPr>
          <p:cNvPr id="22" name="Right Arrow 21"/>
          <p:cNvSpPr/>
          <p:nvPr/>
        </p:nvSpPr>
        <p:spPr>
          <a:xfrm>
            <a:off x="7132847" y="5564183"/>
            <a:ext cx="1713098" cy="256032"/>
          </a:xfrm>
          <a:prstGeom prst="rightArrow">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GB" altLang="zh-CN" sz="3200" i="1">
              <a:solidFill>
                <a:srgbClr val="FFFFFF"/>
              </a:solidFill>
              <a:latin typeface="Segoe" pitchFamily="34" charset="0"/>
            </a:endParaRPr>
          </a:p>
        </p:txBody>
      </p:sp>
      <p:sp>
        <p:nvSpPr>
          <p:cNvPr id="26" name="Multiply 25"/>
          <p:cNvSpPr/>
          <p:nvPr/>
        </p:nvSpPr>
        <p:spPr bwMode="auto">
          <a:xfrm>
            <a:off x="7523659" y="5230307"/>
            <a:ext cx="931473" cy="1003153"/>
          </a:xfrm>
          <a:prstGeom prst="mathMultiply">
            <a:avLst/>
          </a:prstGeom>
          <a:solidFill>
            <a:srgbClr val="FF000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7" name="Right Arrow 26"/>
          <p:cNvSpPr/>
          <p:nvPr/>
        </p:nvSpPr>
        <p:spPr>
          <a:xfrm>
            <a:off x="3996348" y="5588567"/>
            <a:ext cx="2058859" cy="256032"/>
          </a:xfrm>
          <a:prstGeom prst="rightArrow">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GB" altLang="zh-CN" sz="3200" i="1">
              <a:solidFill>
                <a:srgbClr val="FFFFFF"/>
              </a:solidFill>
              <a:latin typeface="Segoe" pitchFamily="34" charset="0"/>
            </a:endParaRPr>
          </a:p>
        </p:txBody>
      </p:sp>
      <p:sp>
        <p:nvSpPr>
          <p:cNvPr id="28" name="Right Arrow 27"/>
          <p:cNvSpPr/>
          <p:nvPr/>
        </p:nvSpPr>
        <p:spPr>
          <a:xfrm flipH="1">
            <a:off x="4380658" y="5789409"/>
            <a:ext cx="2058859" cy="256032"/>
          </a:xfrm>
          <a:prstGeom prst="rightArrow">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GB" altLang="zh-CN" sz="3200" i="1">
              <a:solidFill>
                <a:srgbClr val="FFFFFF"/>
              </a:solidFill>
              <a:latin typeface="Segoe" pitchFamily="34" charset="0"/>
            </a:endParaRPr>
          </a:p>
        </p:txBody>
      </p:sp>
      <p:sp>
        <p:nvSpPr>
          <p:cNvPr id="29" name="TextBox 28"/>
          <p:cNvSpPr txBox="1"/>
          <p:nvPr/>
        </p:nvSpPr>
        <p:spPr>
          <a:xfrm>
            <a:off x="4494145" y="5304347"/>
            <a:ext cx="1561061" cy="341632"/>
          </a:xfrm>
          <a:prstGeom prst="rect">
            <a:avLst/>
          </a:prstGeom>
          <a:noFill/>
        </p:spPr>
        <p:txBody>
          <a:bodyPr wrap="square" rtlCol="0">
            <a:spAutoFit/>
          </a:bodyPr>
          <a:lstStyle/>
          <a:p>
            <a:pPr indent="-396875">
              <a:lnSpc>
                <a:spcPct val="90000"/>
              </a:lnSpc>
              <a:spcBef>
                <a:spcPct val="20000"/>
              </a:spcBef>
              <a:buClr>
                <a:srgbClr val="777777"/>
              </a:buClr>
            </a:pPr>
            <a:r>
              <a:rPr lang="en-US" dirty="0" smtClean="0"/>
              <a:t>Select…</a:t>
            </a:r>
          </a:p>
        </p:txBody>
      </p:sp>
      <p:sp>
        <p:nvSpPr>
          <p:cNvPr id="30" name="TextBox 29"/>
          <p:cNvSpPr txBox="1"/>
          <p:nvPr/>
        </p:nvSpPr>
        <p:spPr>
          <a:xfrm>
            <a:off x="4609567" y="6045441"/>
            <a:ext cx="1561061" cy="341632"/>
          </a:xfrm>
          <a:prstGeom prst="rect">
            <a:avLst/>
          </a:prstGeom>
          <a:noFill/>
        </p:spPr>
        <p:txBody>
          <a:bodyPr wrap="square" rtlCol="0">
            <a:spAutoFit/>
          </a:bodyPr>
          <a:lstStyle/>
          <a:p>
            <a:pPr indent="-396875">
              <a:lnSpc>
                <a:spcPct val="90000"/>
              </a:lnSpc>
              <a:spcBef>
                <a:spcPct val="20000"/>
              </a:spcBef>
              <a:buClr>
                <a:srgbClr val="777777"/>
              </a:buClr>
            </a:pPr>
            <a:r>
              <a:rPr lang="en-US" dirty="0" smtClean="0"/>
              <a:t>Rollback</a:t>
            </a:r>
          </a:p>
        </p:txBody>
      </p:sp>
      <p:grpSp>
        <p:nvGrpSpPr>
          <p:cNvPr id="4" name="Group 3"/>
          <p:cNvGrpSpPr/>
          <p:nvPr/>
        </p:nvGrpSpPr>
        <p:grpSpPr>
          <a:xfrm>
            <a:off x="6401345" y="5243686"/>
            <a:ext cx="961783" cy="1059550"/>
            <a:chOff x="5755867" y="3625834"/>
            <a:chExt cx="623903" cy="848080"/>
          </a:xfrm>
        </p:grpSpPr>
        <p:pic>
          <p:nvPicPr>
            <p:cNvPr id="5" name="Picture 3" descr="C:\Users\shane\Pictures\Artwork_Imagery\Hardware Photos\OEM HW\SERVERS\HP Small Business Server.png"/>
            <p:cNvPicPr>
              <a:picLocks noChangeArrowheads="1"/>
            </p:cNvPicPr>
            <p:nvPr/>
          </p:nvPicPr>
          <p:blipFill>
            <a:blip r:embed="rId4"/>
            <a:srcRect/>
            <a:stretch>
              <a:fillRect/>
            </a:stretch>
          </p:blipFill>
          <p:spPr bwMode="auto">
            <a:xfrm flipH="1">
              <a:off x="5755867" y="3625834"/>
              <a:ext cx="519432" cy="848080"/>
            </a:xfrm>
            <a:prstGeom prst="rect">
              <a:avLst/>
            </a:prstGeom>
            <a:noFill/>
          </p:spPr>
        </p:pic>
        <p:pic>
          <p:nvPicPr>
            <p:cNvPr id="6" name="Picture 9" descr="C:\Users\shane\Pictures\Artwork_Imagery\Shapes\Cylinder\teal gel cylinder.png"/>
            <p:cNvPicPr>
              <a:picLocks noChangeAspect="1" noChangeArrowheads="1"/>
            </p:cNvPicPr>
            <p:nvPr/>
          </p:nvPicPr>
          <p:blipFill>
            <a:blip r:embed="rId5"/>
            <a:srcRect/>
            <a:stretch>
              <a:fillRect/>
            </a:stretch>
          </p:blipFill>
          <p:spPr bwMode="auto">
            <a:xfrm>
              <a:off x="6081006" y="4140679"/>
              <a:ext cx="298764" cy="288094"/>
            </a:xfrm>
            <a:prstGeom prst="rect">
              <a:avLst/>
            </a:prstGeom>
            <a:noFill/>
          </p:spPr>
        </p:pic>
      </p:grpSp>
      <p:pic>
        <p:nvPicPr>
          <p:cNvPr id="24" name="Picture 2" descr="\\eventsql\dvd\Online_ART\DVD_Art_Sept-2-2010\Artwork_Imagery\Icons - Illustrations\_ REAL VISTA STYLE\chroma key client cut out shap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6719" y="5289964"/>
            <a:ext cx="1150939" cy="99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5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8" grpId="0" animBg="1"/>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User-Defined Audit Event</a:t>
            </a:r>
            <a:endParaRPr lang="en-US" dirty="0"/>
          </a:p>
        </p:txBody>
      </p:sp>
      <p:sp>
        <p:nvSpPr>
          <p:cNvPr id="3" name="Text Placeholder 2"/>
          <p:cNvSpPr>
            <a:spLocks noGrp="1"/>
          </p:cNvSpPr>
          <p:nvPr>
            <p:ph idx="1"/>
          </p:nvPr>
        </p:nvSpPr>
        <p:spPr>
          <a:xfrm>
            <a:off x="519112" y="1447799"/>
            <a:ext cx="11149013" cy="443198"/>
          </a:xfrm>
        </p:spPr>
        <p:txBody>
          <a:bodyPr/>
          <a:lstStyle/>
          <a:p>
            <a:r>
              <a:rPr lang="en-US" dirty="0" err="1" smtClean="0"/>
              <a:t>sp_audit_write</a:t>
            </a:r>
            <a:r>
              <a:rPr lang="en-US" dirty="0" smtClean="0"/>
              <a:t>()</a:t>
            </a:r>
            <a:endParaRPr lang="en-US" dirty="0"/>
          </a:p>
        </p:txBody>
      </p:sp>
      <p:sp>
        <p:nvSpPr>
          <p:cNvPr id="4" name="TextBox 3"/>
          <p:cNvSpPr txBox="1"/>
          <p:nvPr/>
        </p:nvSpPr>
        <p:spPr>
          <a:xfrm>
            <a:off x="1032562" y="2202707"/>
            <a:ext cx="10077039" cy="17235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396875">
              <a:lnSpc>
                <a:spcPct val="90000"/>
              </a:lnSpc>
              <a:spcBef>
                <a:spcPct val="20000"/>
              </a:spcBef>
              <a:buClr>
                <a:srgbClr val="777777"/>
              </a:buClr>
            </a:pPr>
            <a:r>
              <a:rPr lang="en-US" sz="2000" dirty="0">
                <a:solidFill>
                  <a:schemeClr val="tx1">
                    <a:lumMod val="10000"/>
                  </a:schemeClr>
                </a:solidFill>
                <a:latin typeface="Courier New" pitchFamily="49" charset="0"/>
                <a:cs typeface="Courier New" pitchFamily="49" charset="0"/>
              </a:rPr>
              <a:t>exec </a:t>
            </a:r>
            <a:r>
              <a:rPr lang="en-US" sz="2000" dirty="0" err="1" smtClean="0">
                <a:solidFill>
                  <a:schemeClr val="tx1">
                    <a:lumMod val="10000"/>
                  </a:schemeClr>
                </a:solidFill>
                <a:latin typeface="Courier New" pitchFamily="49" charset="0"/>
                <a:cs typeface="Courier New" pitchFamily="49" charset="0"/>
              </a:rPr>
              <a:t>sp_audit_write</a:t>
            </a:r>
            <a:endParaRPr lang="en-US" sz="2000" dirty="0">
              <a:solidFill>
                <a:schemeClr val="tx1">
                  <a:lumMod val="10000"/>
                </a:schemeClr>
              </a:solidFill>
              <a:latin typeface="Courier New" pitchFamily="49" charset="0"/>
              <a:cs typeface="Courier New" pitchFamily="49" charset="0"/>
            </a:endParaRPr>
          </a:p>
          <a:p>
            <a:pPr indent="-396875">
              <a:lnSpc>
                <a:spcPct val="90000"/>
              </a:lnSpc>
              <a:spcBef>
                <a:spcPct val="20000"/>
              </a:spcBef>
              <a:buClr>
                <a:srgbClr val="777777"/>
              </a:buClr>
            </a:pPr>
            <a:r>
              <a:rPr lang="en-US" sz="2000" dirty="0">
                <a:solidFill>
                  <a:schemeClr val="tx1">
                    <a:lumMod val="10000"/>
                  </a:schemeClr>
                </a:solidFill>
                <a:latin typeface="Courier New" pitchFamily="49" charset="0"/>
                <a:cs typeface="Courier New" pitchFamily="49" charset="0"/>
              </a:rPr>
              <a:t>	</a:t>
            </a:r>
            <a:r>
              <a:rPr lang="en-US" sz="2000" dirty="0" smtClean="0">
                <a:solidFill>
                  <a:schemeClr val="tx1">
                    <a:lumMod val="10000"/>
                  </a:schemeClr>
                </a:solidFill>
                <a:latin typeface="Courier New" pitchFamily="49" charset="0"/>
                <a:cs typeface="Courier New" pitchFamily="49" charset="0"/>
              </a:rPr>
              <a:t>1234,</a:t>
            </a:r>
          </a:p>
          <a:p>
            <a:pPr indent="-396875">
              <a:lnSpc>
                <a:spcPct val="90000"/>
              </a:lnSpc>
              <a:spcBef>
                <a:spcPct val="20000"/>
              </a:spcBef>
              <a:buClr>
                <a:srgbClr val="777777"/>
              </a:buClr>
            </a:pPr>
            <a:r>
              <a:rPr lang="en-US" sz="2000" dirty="0">
                <a:solidFill>
                  <a:schemeClr val="tx1">
                    <a:lumMod val="10000"/>
                  </a:schemeClr>
                </a:solidFill>
                <a:latin typeface="Courier New" pitchFamily="49" charset="0"/>
                <a:cs typeface="Courier New" pitchFamily="49" charset="0"/>
              </a:rPr>
              <a:t>	</a:t>
            </a:r>
            <a:r>
              <a:rPr lang="en-US" sz="2000" dirty="0" smtClean="0">
                <a:solidFill>
                  <a:schemeClr val="tx1">
                    <a:lumMod val="10000"/>
                  </a:schemeClr>
                </a:solidFill>
                <a:latin typeface="Courier New" pitchFamily="49" charset="0"/>
                <a:cs typeface="Courier New" pitchFamily="49" charset="0"/>
              </a:rPr>
              <a:t>1,</a:t>
            </a:r>
          </a:p>
          <a:p>
            <a:pPr indent="-396875">
              <a:lnSpc>
                <a:spcPct val="90000"/>
              </a:lnSpc>
              <a:spcBef>
                <a:spcPct val="20000"/>
              </a:spcBef>
              <a:buClr>
                <a:srgbClr val="777777"/>
              </a:buClr>
            </a:pPr>
            <a:r>
              <a:rPr lang="en-US" sz="2000" dirty="0">
                <a:solidFill>
                  <a:schemeClr val="tx1">
                    <a:lumMod val="10000"/>
                  </a:schemeClr>
                </a:solidFill>
                <a:latin typeface="Courier New" pitchFamily="49" charset="0"/>
                <a:cs typeface="Courier New" pitchFamily="49" charset="0"/>
              </a:rPr>
              <a:t>	</a:t>
            </a:r>
            <a:r>
              <a:rPr lang="en-US" sz="2000" dirty="0" err="1" smtClean="0">
                <a:solidFill>
                  <a:schemeClr val="tx1">
                    <a:lumMod val="10000"/>
                  </a:schemeClr>
                </a:solidFill>
                <a:latin typeface="Courier New" pitchFamily="49" charset="0"/>
                <a:cs typeface="Courier New" pitchFamily="49" charset="0"/>
              </a:rPr>
              <a:t>N‘Hello</a:t>
            </a:r>
            <a:r>
              <a:rPr lang="en-US" sz="2000" dirty="0" smtClean="0">
                <a:solidFill>
                  <a:schemeClr val="tx1">
                    <a:lumMod val="10000"/>
                  </a:schemeClr>
                </a:solidFill>
                <a:latin typeface="Courier New" pitchFamily="49" charset="0"/>
                <a:cs typeface="Courier New" pitchFamily="49" charset="0"/>
              </a:rPr>
              <a:t> World’</a:t>
            </a:r>
          </a:p>
          <a:p>
            <a:pPr indent="-396875">
              <a:lnSpc>
                <a:spcPct val="90000"/>
              </a:lnSpc>
              <a:spcBef>
                <a:spcPct val="20000"/>
              </a:spcBef>
              <a:buClr>
                <a:srgbClr val="777777"/>
              </a:buClr>
            </a:pPr>
            <a:endParaRPr lang="en-US" sz="2000" dirty="0">
              <a:solidFill>
                <a:schemeClr val="tx1">
                  <a:lumMod val="10000"/>
                </a:schemeClr>
              </a:solidFill>
              <a:latin typeface="Courier New" pitchFamily="49" charset="0"/>
              <a:cs typeface="Courier New" pitchFamily="49" charset="0"/>
            </a:endParaRPr>
          </a:p>
        </p:txBody>
      </p:sp>
      <p:sp>
        <p:nvSpPr>
          <p:cNvPr id="5" name="Left Arrow Callout 4"/>
          <p:cNvSpPr/>
          <p:nvPr/>
        </p:nvSpPr>
        <p:spPr bwMode="auto">
          <a:xfrm>
            <a:off x="5645739" y="2516083"/>
            <a:ext cx="5761342" cy="255181"/>
          </a:xfrm>
          <a:prstGeom prst="leftArrowCallout">
            <a:avLst>
              <a:gd name="adj1" fmla="val 25000"/>
              <a:gd name="adj2" fmla="val 25000"/>
              <a:gd name="adj3" fmla="val 25000"/>
              <a:gd name="adj4" fmla="val 6743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0070C0"/>
                </a:solidFill>
                <a:latin typeface="Courier New" pitchFamily="49" charset="0"/>
                <a:cs typeface="Courier New" pitchFamily="49" charset="0"/>
              </a:rPr>
              <a:t>@</a:t>
            </a:r>
            <a:r>
              <a:rPr lang="en-US" sz="1600" dirty="0" err="1" smtClean="0">
                <a:solidFill>
                  <a:srgbClr val="0070C0"/>
                </a:solidFill>
                <a:latin typeface="Courier New" pitchFamily="49" charset="0"/>
                <a:cs typeface="Courier New" pitchFamily="49" charset="0"/>
              </a:rPr>
              <a:t>user_defined_event_id</a:t>
            </a:r>
            <a:endParaRPr lang="en-US" sz="1600" dirty="0" smtClean="0">
              <a:solidFill>
                <a:srgbClr val="0070C0"/>
              </a:solidFill>
              <a:latin typeface="Courier New" pitchFamily="49" charset="0"/>
              <a:cs typeface="Courier New" pitchFamily="49" charset="0"/>
            </a:endParaRPr>
          </a:p>
        </p:txBody>
      </p:sp>
      <p:sp>
        <p:nvSpPr>
          <p:cNvPr id="6" name="Left Arrow Callout 5"/>
          <p:cNvSpPr/>
          <p:nvPr/>
        </p:nvSpPr>
        <p:spPr bwMode="auto">
          <a:xfrm>
            <a:off x="5645739" y="2917831"/>
            <a:ext cx="5761342" cy="255181"/>
          </a:xfrm>
          <a:prstGeom prst="leftArrowCallout">
            <a:avLst>
              <a:gd name="adj1" fmla="val 25000"/>
              <a:gd name="adj2" fmla="val 25000"/>
              <a:gd name="adj3" fmla="val 25000"/>
              <a:gd name="adj4" fmla="val 6719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0070C0"/>
                </a:solidFill>
                <a:latin typeface="Courier New" pitchFamily="49" charset="0"/>
                <a:cs typeface="Courier New" pitchFamily="49" charset="0"/>
              </a:rPr>
              <a:t>@succeeded</a:t>
            </a:r>
          </a:p>
        </p:txBody>
      </p:sp>
      <p:sp>
        <p:nvSpPr>
          <p:cNvPr id="7" name="Left Arrow Callout 6"/>
          <p:cNvSpPr/>
          <p:nvPr/>
        </p:nvSpPr>
        <p:spPr bwMode="auto">
          <a:xfrm>
            <a:off x="5645740" y="3318842"/>
            <a:ext cx="5761342" cy="265815"/>
          </a:xfrm>
          <a:prstGeom prst="leftArrowCallout">
            <a:avLst>
              <a:gd name="adj1" fmla="val 25000"/>
              <a:gd name="adj2" fmla="val 25000"/>
              <a:gd name="adj3" fmla="val 25000"/>
              <a:gd name="adj4" fmla="val 6749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0070C0"/>
                </a:solidFill>
                <a:latin typeface="Courier New" pitchFamily="49" charset="0"/>
                <a:cs typeface="Courier New" pitchFamily="49" charset="0"/>
              </a:rPr>
              <a:t>@</a:t>
            </a:r>
            <a:r>
              <a:rPr lang="en-US" sz="1600" dirty="0" err="1" smtClean="0">
                <a:solidFill>
                  <a:srgbClr val="0070C0"/>
                </a:solidFill>
                <a:latin typeface="Courier New" pitchFamily="49" charset="0"/>
                <a:cs typeface="Courier New" pitchFamily="49" charset="0"/>
              </a:rPr>
              <a:t>user_defined_info</a:t>
            </a:r>
            <a:endParaRPr lang="en-US" sz="1600" dirty="0" smtClean="0">
              <a:solidFill>
                <a:srgbClr val="0070C0"/>
              </a:solidFill>
              <a:latin typeface="Courier New" pitchFamily="49" charset="0"/>
              <a:cs typeface="Courier New" pitchFamily="49" charset="0"/>
            </a:endParaRPr>
          </a:p>
        </p:txBody>
      </p:sp>
      <p:pic>
        <p:nvPicPr>
          <p:cNvPr id="9" name="Picture 3" descr="C:\Users\shane\Pictures\Artwork_Imagery\Icons - Illustrations\_ WINDOWS VISTA ICONS\Text paper Document.png"/>
          <p:cNvPicPr>
            <a:picLocks noChangeAspect="1" noChangeArrowheads="1"/>
          </p:cNvPicPr>
          <p:nvPr/>
        </p:nvPicPr>
        <p:blipFill>
          <a:blip r:embed="rId3"/>
          <a:srcRect/>
          <a:stretch>
            <a:fillRect/>
          </a:stretch>
        </p:blipFill>
        <p:spPr bwMode="auto">
          <a:xfrm>
            <a:off x="5661778" y="4129169"/>
            <a:ext cx="905715" cy="679463"/>
          </a:xfrm>
          <a:prstGeom prst="rect">
            <a:avLst/>
          </a:prstGeom>
          <a:noFill/>
          <a:scene3d>
            <a:camera prst="perspectiveHeroicExtremeLeftFacing"/>
            <a:lightRig rig="threePt" dir="t"/>
          </a:scene3d>
        </p:spPr>
      </p:pic>
      <p:sp>
        <p:nvSpPr>
          <p:cNvPr id="10" name="Trapezoid 9"/>
          <p:cNvSpPr/>
          <p:nvPr/>
        </p:nvSpPr>
        <p:spPr bwMode="auto">
          <a:xfrm>
            <a:off x="827818" y="4701589"/>
            <a:ext cx="10573634" cy="585205"/>
          </a:xfrm>
          <a:prstGeom prst="trapezoid">
            <a:avLst>
              <a:gd name="adj" fmla="val 854595"/>
            </a:avLst>
          </a:prstGeom>
          <a:gradFill flip="none" rotWithShape="1">
            <a:gsLst>
              <a:gs pos="0">
                <a:schemeClr val="dk1">
                  <a:tint val="50000"/>
                  <a:satMod val="300000"/>
                  <a:alpha val="0"/>
                </a:schemeClr>
              </a:gs>
              <a:gs pos="8000">
                <a:schemeClr val="bg1">
                  <a:lumMod val="35000"/>
                </a:schemeClr>
              </a:gs>
              <a:gs pos="100000">
                <a:schemeClr val="dk1">
                  <a:tint val="15000"/>
                  <a:satMod val="350000"/>
                </a:schemeClr>
              </a:gs>
            </a:gsLst>
            <a:lin ang="540000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6455825" y="4298083"/>
            <a:ext cx="1159292" cy="341632"/>
          </a:xfrm>
          <a:prstGeom prst="rect">
            <a:avLst/>
          </a:prstGeom>
          <a:noFill/>
        </p:spPr>
        <p:txBody>
          <a:bodyPr wrap="none" rtlCol="0">
            <a:spAutoFit/>
          </a:bodyPr>
          <a:lstStyle/>
          <a:p>
            <a:pPr indent="-396875">
              <a:lnSpc>
                <a:spcPct val="90000"/>
              </a:lnSpc>
              <a:spcBef>
                <a:spcPct val="20000"/>
              </a:spcBef>
              <a:buClr>
                <a:srgbClr val="777777"/>
              </a:buClr>
            </a:pPr>
            <a:r>
              <a:rPr lang="en-US" dirty="0" smtClean="0">
                <a:solidFill>
                  <a:srgbClr val="92D050"/>
                </a:solidFill>
              </a:rPr>
              <a:t>Audit Log</a:t>
            </a:r>
            <a:endParaRPr lang="en-US" sz="2000" dirty="0" smtClean="0">
              <a:solidFill>
                <a:srgbClr val="92D05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818" y="5286790"/>
            <a:ext cx="10573634" cy="54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34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Filtering</a:t>
            </a:r>
            <a:endParaRPr lang="en-US" dirty="0"/>
          </a:p>
        </p:txBody>
      </p:sp>
      <p:sp>
        <p:nvSpPr>
          <p:cNvPr id="3" name="Text Placeholder 2"/>
          <p:cNvSpPr>
            <a:spLocks noGrp="1"/>
          </p:cNvSpPr>
          <p:nvPr>
            <p:ph type="body" sz="quarter" idx="10"/>
          </p:nvPr>
        </p:nvSpPr>
        <p:spPr>
          <a:xfrm>
            <a:off x="507868" y="1224755"/>
            <a:ext cx="11173090" cy="2806922"/>
          </a:xfrm>
        </p:spPr>
        <p:style>
          <a:lnRef idx="2">
            <a:schemeClr val="dk1"/>
          </a:lnRef>
          <a:fillRef idx="1">
            <a:schemeClr val="lt1"/>
          </a:fillRef>
          <a:effectRef idx="0">
            <a:schemeClr val="dk1"/>
          </a:effectRef>
          <a:fontRef idx="minor">
            <a:schemeClr val="dk1"/>
          </a:fontRef>
        </p:style>
        <p:txBody>
          <a:bodyPr/>
          <a:lstStyle/>
          <a:p>
            <a:pPr marL="0" indent="0">
              <a:buNone/>
            </a:pPr>
            <a:r>
              <a:rPr lang="en-US" sz="1600" smtClean="0">
                <a:solidFill>
                  <a:schemeClr val="tx1">
                    <a:lumMod val="10000"/>
                  </a:schemeClr>
                </a:solidFill>
                <a:latin typeface="Courier New" pitchFamily="49" charset="0"/>
                <a:cs typeface="Courier New" pitchFamily="49" charset="0"/>
              </a:rPr>
              <a:t> CREATE SERVER AUDIT </a:t>
            </a:r>
            <a:r>
              <a:rPr lang="en-US" sz="1600" i="1" smtClean="0">
                <a:solidFill>
                  <a:schemeClr val="tx1">
                    <a:lumMod val="10000"/>
                  </a:schemeClr>
                </a:solidFill>
                <a:latin typeface="Courier New" pitchFamily="49" charset="0"/>
                <a:cs typeface="Courier New" pitchFamily="49" charset="0"/>
              </a:rPr>
              <a:t>audit_name</a:t>
            </a:r>
            <a:r>
              <a:rPr lang="en-US" sz="1600" smtClean="0">
                <a:solidFill>
                  <a:schemeClr val="tx1">
                    <a:lumMod val="10000"/>
                  </a:schemeClr>
                </a:solidFill>
                <a:latin typeface="Courier New" pitchFamily="49" charset="0"/>
                <a:cs typeface="Courier New" pitchFamily="49" charset="0"/>
              </a:rPr>
              <a:t/>
            </a:r>
            <a:br>
              <a:rPr lang="en-US" sz="1600" smtClean="0">
                <a:solidFill>
                  <a:schemeClr val="tx1">
                    <a:lumMod val="10000"/>
                  </a:schemeClr>
                </a:solidFill>
                <a:latin typeface="Courier New" pitchFamily="49" charset="0"/>
                <a:cs typeface="Courier New" pitchFamily="49" charset="0"/>
              </a:rPr>
            </a:br>
            <a:r>
              <a:rPr lang="en-US" sz="1600" smtClean="0">
                <a:solidFill>
                  <a:schemeClr val="tx1">
                    <a:lumMod val="10000"/>
                  </a:schemeClr>
                </a:solidFill>
                <a:latin typeface="Courier New" pitchFamily="49" charset="0"/>
                <a:cs typeface="Courier New" pitchFamily="49" charset="0"/>
              </a:rPr>
              <a:t>    TO { [ FILE (&lt;</a:t>
            </a:r>
            <a:r>
              <a:rPr lang="en-US" sz="1600" i="1" smtClean="0">
                <a:solidFill>
                  <a:schemeClr val="tx1">
                    <a:lumMod val="10000"/>
                  </a:schemeClr>
                </a:solidFill>
                <a:latin typeface="Courier New" pitchFamily="49" charset="0"/>
                <a:cs typeface="Courier New" pitchFamily="49" charset="0"/>
              </a:rPr>
              <a:t>file_options</a:t>
            </a:r>
            <a:r>
              <a:rPr lang="en-US" sz="1600" smtClean="0">
                <a:solidFill>
                  <a:schemeClr val="tx1">
                    <a:lumMod val="10000"/>
                  </a:schemeClr>
                </a:solidFill>
                <a:latin typeface="Courier New" pitchFamily="49" charset="0"/>
                <a:cs typeface="Courier New" pitchFamily="49" charset="0"/>
              </a:rPr>
              <a:t>&gt; [ </a:t>
            </a:r>
            <a:r>
              <a:rPr lang="en-US" sz="1600" b="1" smtClean="0">
                <a:solidFill>
                  <a:schemeClr val="tx1">
                    <a:lumMod val="10000"/>
                  </a:schemeClr>
                </a:solidFill>
                <a:latin typeface="Courier New" pitchFamily="49" charset="0"/>
                <a:cs typeface="Courier New" pitchFamily="49" charset="0"/>
              </a:rPr>
              <a:t>,</a:t>
            </a:r>
            <a:r>
              <a:rPr lang="en-US" sz="1600" smtClean="0">
                <a:solidFill>
                  <a:schemeClr val="tx1">
                    <a:lumMod val="10000"/>
                  </a:schemeClr>
                </a:solidFill>
                <a:latin typeface="Courier New" pitchFamily="49" charset="0"/>
                <a:cs typeface="Courier New" pitchFamily="49" charset="0"/>
              </a:rPr>
              <a:t> ...</a:t>
            </a:r>
            <a:r>
              <a:rPr lang="en-US" sz="1600" i="1" smtClean="0">
                <a:solidFill>
                  <a:schemeClr val="tx1">
                    <a:lumMod val="10000"/>
                  </a:schemeClr>
                </a:solidFill>
                <a:latin typeface="Courier New" pitchFamily="49" charset="0"/>
                <a:cs typeface="Courier New" pitchFamily="49" charset="0"/>
              </a:rPr>
              <a:t>n</a:t>
            </a:r>
            <a:r>
              <a:rPr lang="en-US" sz="1600" smtClean="0">
                <a:solidFill>
                  <a:schemeClr val="tx1">
                    <a:lumMod val="10000"/>
                  </a:schemeClr>
                </a:solidFill>
                <a:latin typeface="Courier New" pitchFamily="49" charset="0"/>
                <a:cs typeface="Courier New" pitchFamily="49" charset="0"/>
              </a:rPr>
              <a:t> ]) ] | APPLICATION_LOG | SECURITY_LOG }</a:t>
            </a:r>
            <a:br>
              <a:rPr lang="en-US" sz="1600" smtClean="0">
                <a:solidFill>
                  <a:schemeClr val="tx1">
                    <a:lumMod val="10000"/>
                  </a:schemeClr>
                </a:solidFill>
                <a:latin typeface="Courier New" pitchFamily="49" charset="0"/>
                <a:cs typeface="Courier New" pitchFamily="49" charset="0"/>
              </a:rPr>
            </a:br>
            <a:r>
              <a:rPr lang="en-US" sz="1600" smtClean="0">
                <a:solidFill>
                  <a:schemeClr val="tx1">
                    <a:lumMod val="10000"/>
                  </a:schemeClr>
                </a:solidFill>
                <a:latin typeface="Courier New" pitchFamily="49" charset="0"/>
                <a:cs typeface="Courier New" pitchFamily="49" charset="0"/>
              </a:rPr>
              <a:t>    [ WITH ( &lt;</a:t>
            </a:r>
            <a:r>
              <a:rPr lang="en-US" sz="1600" i="1" smtClean="0">
                <a:solidFill>
                  <a:schemeClr val="tx1">
                    <a:lumMod val="10000"/>
                  </a:schemeClr>
                </a:solidFill>
                <a:latin typeface="Courier New" pitchFamily="49" charset="0"/>
                <a:cs typeface="Courier New" pitchFamily="49" charset="0"/>
              </a:rPr>
              <a:t>audit_options</a:t>
            </a:r>
            <a:r>
              <a:rPr lang="en-US" sz="1600" smtClean="0">
                <a:solidFill>
                  <a:schemeClr val="tx1">
                    <a:lumMod val="10000"/>
                  </a:schemeClr>
                </a:solidFill>
                <a:latin typeface="Courier New" pitchFamily="49" charset="0"/>
                <a:cs typeface="Courier New" pitchFamily="49" charset="0"/>
              </a:rPr>
              <a:t>&gt; [ </a:t>
            </a:r>
            <a:r>
              <a:rPr lang="en-US" sz="1600" b="1" smtClean="0">
                <a:solidFill>
                  <a:schemeClr val="tx1">
                    <a:lumMod val="10000"/>
                  </a:schemeClr>
                </a:solidFill>
                <a:latin typeface="Courier New" pitchFamily="49" charset="0"/>
                <a:cs typeface="Courier New" pitchFamily="49" charset="0"/>
              </a:rPr>
              <a:t>,</a:t>
            </a:r>
            <a:r>
              <a:rPr lang="en-US" sz="1600" smtClean="0">
                <a:solidFill>
                  <a:schemeClr val="tx1">
                    <a:lumMod val="10000"/>
                  </a:schemeClr>
                </a:solidFill>
                <a:latin typeface="Courier New" pitchFamily="49" charset="0"/>
                <a:cs typeface="Courier New" pitchFamily="49" charset="0"/>
              </a:rPr>
              <a:t> ...</a:t>
            </a:r>
            <a:r>
              <a:rPr lang="en-US" sz="1600" i="1" smtClean="0">
                <a:solidFill>
                  <a:schemeClr val="tx1">
                    <a:lumMod val="10000"/>
                  </a:schemeClr>
                </a:solidFill>
                <a:latin typeface="Courier New" pitchFamily="49" charset="0"/>
                <a:cs typeface="Courier New" pitchFamily="49" charset="0"/>
              </a:rPr>
              <a:t>n</a:t>
            </a:r>
            <a:r>
              <a:rPr lang="en-US" sz="1600" smtClean="0">
                <a:solidFill>
                  <a:schemeClr val="tx1">
                    <a:lumMod val="10000"/>
                  </a:schemeClr>
                </a:solidFill>
                <a:latin typeface="Courier New" pitchFamily="49" charset="0"/>
                <a:cs typeface="Courier New" pitchFamily="49" charset="0"/>
              </a:rPr>
              <a:t> ] ) ] </a:t>
            </a:r>
          </a:p>
          <a:p>
            <a:pPr marL="0" indent="0">
              <a:buNone/>
            </a:pPr>
            <a:r>
              <a:rPr lang="en-US" sz="1600" b="1" smtClean="0">
                <a:solidFill>
                  <a:schemeClr val="tx1">
                    <a:lumMod val="10000"/>
                  </a:schemeClr>
                </a:solidFill>
                <a:latin typeface="Courier New" pitchFamily="49" charset="0"/>
                <a:cs typeface="Courier New" pitchFamily="49" charset="0"/>
              </a:rPr>
              <a:t> [ FILTER = &lt;predicate_expression&gt; ]</a:t>
            </a:r>
          </a:p>
          <a:p>
            <a:pPr marL="0" indent="0">
              <a:buNone/>
            </a:pPr>
            <a:r>
              <a:rPr lang="en-US" sz="1600" smtClean="0">
                <a:solidFill>
                  <a:schemeClr val="tx1">
                    <a:lumMod val="10000"/>
                  </a:schemeClr>
                </a:solidFill>
                <a:latin typeface="Courier New" pitchFamily="49" charset="0"/>
                <a:cs typeface="Courier New" pitchFamily="49" charset="0"/>
              </a:rPr>
              <a:t> }</a:t>
            </a:r>
            <a:br>
              <a:rPr lang="en-US" sz="1600" smtClean="0">
                <a:solidFill>
                  <a:schemeClr val="tx1">
                    <a:lumMod val="10000"/>
                  </a:schemeClr>
                </a:solidFill>
                <a:latin typeface="Courier New" pitchFamily="49" charset="0"/>
                <a:cs typeface="Courier New" pitchFamily="49" charset="0"/>
              </a:rPr>
            </a:br>
            <a:r>
              <a:rPr lang="en-US" sz="1600" smtClean="0">
                <a:solidFill>
                  <a:schemeClr val="tx1">
                    <a:lumMod val="10000"/>
                  </a:schemeClr>
                </a:solidFill>
                <a:latin typeface="Courier New" pitchFamily="49" charset="0"/>
                <a:cs typeface="Courier New" pitchFamily="49" charset="0"/>
              </a:rPr>
              <a:t> …</a:t>
            </a:r>
          </a:p>
          <a:p>
            <a:pPr marL="0" indent="0">
              <a:buNone/>
            </a:pPr>
            <a:r>
              <a:rPr lang="en-US" sz="1600" b="1" smtClean="0">
                <a:solidFill>
                  <a:schemeClr val="tx1">
                    <a:lumMod val="10000"/>
                  </a:schemeClr>
                </a:solidFill>
                <a:latin typeface="Courier New" pitchFamily="49" charset="0"/>
                <a:cs typeface="Courier New" pitchFamily="49" charset="0"/>
              </a:rPr>
              <a:t> &lt;predicate_expression&gt; ::= </a:t>
            </a:r>
            <a:r>
              <a:rPr lang="en-US" sz="1600" smtClean="0">
                <a:solidFill>
                  <a:schemeClr val="tx1">
                    <a:lumMod val="10000"/>
                  </a:schemeClr>
                </a:solidFill>
                <a:latin typeface="Courier New" pitchFamily="49" charset="0"/>
                <a:cs typeface="Courier New" pitchFamily="49" charset="0"/>
              </a:rPr>
              <a:t/>
            </a:r>
            <a:br>
              <a:rPr lang="en-US" sz="1600" smtClean="0">
                <a:solidFill>
                  <a:schemeClr val="tx1">
                    <a:lumMod val="10000"/>
                  </a:schemeClr>
                </a:solidFill>
                <a:latin typeface="Courier New" pitchFamily="49" charset="0"/>
                <a:cs typeface="Courier New" pitchFamily="49" charset="0"/>
              </a:rPr>
            </a:br>
            <a:r>
              <a:rPr lang="en-US" sz="1600" smtClean="0">
                <a:solidFill>
                  <a:schemeClr val="tx1">
                    <a:lumMod val="10000"/>
                  </a:schemeClr>
                </a:solidFill>
                <a:latin typeface="Courier New" pitchFamily="49" charset="0"/>
                <a:cs typeface="Courier New" pitchFamily="49" charset="0"/>
              </a:rPr>
              <a:t> </a:t>
            </a:r>
            <a:r>
              <a:rPr lang="en-US" sz="1600" b="1" smtClean="0">
                <a:solidFill>
                  <a:schemeClr val="tx1">
                    <a:lumMod val="10000"/>
                  </a:schemeClr>
                </a:solidFill>
                <a:latin typeface="Courier New" pitchFamily="49" charset="0"/>
                <a:cs typeface="Courier New" pitchFamily="49" charset="0"/>
              </a:rPr>
              <a:t>{</a:t>
            </a:r>
            <a:br>
              <a:rPr lang="en-US" sz="1600" b="1" smtClean="0">
                <a:solidFill>
                  <a:schemeClr val="tx1">
                    <a:lumMod val="10000"/>
                  </a:schemeClr>
                </a:solidFill>
                <a:latin typeface="Courier New" pitchFamily="49" charset="0"/>
                <a:cs typeface="Courier New" pitchFamily="49" charset="0"/>
              </a:rPr>
            </a:br>
            <a:r>
              <a:rPr lang="en-US" sz="1600" b="1" smtClean="0">
                <a:solidFill>
                  <a:schemeClr val="tx1">
                    <a:lumMod val="10000"/>
                  </a:schemeClr>
                </a:solidFill>
                <a:latin typeface="Courier New" pitchFamily="49" charset="0"/>
                <a:cs typeface="Courier New" pitchFamily="49" charset="0"/>
              </a:rPr>
              <a:t>    [ NOT ] &lt;predicate_factor&gt; | {( &lt;predicate_expression&gt; ) } </a:t>
            </a:r>
            <a:br>
              <a:rPr lang="en-US" sz="1600" b="1" smtClean="0">
                <a:solidFill>
                  <a:schemeClr val="tx1">
                    <a:lumMod val="10000"/>
                  </a:schemeClr>
                </a:solidFill>
                <a:latin typeface="Courier New" pitchFamily="49" charset="0"/>
                <a:cs typeface="Courier New" pitchFamily="49" charset="0"/>
              </a:rPr>
            </a:br>
            <a:r>
              <a:rPr lang="en-US" sz="1600" b="1" smtClean="0">
                <a:solidFill>
                  <a:schemeClr val="tx1">
                    <a:lumMod val="10000"/>
                  </a:schemeClr>
                </a:solidFill>
                <a:latin typeface="Courier New" pitchFamily="49" charset="0"/>
                <a:cs typeface="Courier New" pitchFamily="49" charset="0"/>
              </a:rPr>
              <a:t>    [ { AND | OR } [ NOT ] { &lt;predicate_factor&gt; | ( &lt;predicate_expression&gt; ) } ] </a:t>
            </a:r>
            <a:br>
              <a:rPr lang="en-US" sz="1600" b="1" smtClean="0">
                <a:solidFill>
                  <a:schemeClr val="tx1">
                    <a:lumMod val="10000"/>
                  </a:schemeClr>
                </a:solidFill>
                <a:latin typeface="Courier New" pitchFamily="49" charset="0"/>
                <a:cs typeface="Courier New" pitchFamily="49" charset="0"/>
              </a:rPr>
            </a:br>
            <a:r>
              <a:rPr lang="en-US" sz="1600" b="1" smtClean="0">
                <a:solidFill>
                  <a:schemeClr val="tx1">
                    <a:lumMod val="10000"/>
                  </a:schemeClr>
                </a:solidFill>
                <a:latin typeface="Courier New" pitchFamily="49" charset="0"/>
                <a:cs typeface="Courier New" pitchFamily="49" charset="0"/>
              </a:rPr>
              <a:t>    [ ,...</a:t>
            </a:r>
            <a:r>
              <a:rPr lang="en-US" sz="1600" b="1" i="1" smtClean="0">
                <a:solidFill>
                  <a:schemeClr val="tx1">
                    <a:lumMod val="10000"/>
                  </a:schemeClr>
                </a:solidFill>
                <a:latin typeface="Courier New" pitchFamily="49" charset="0"/>
                <a:cs typeface="Courier New" pitchFamily="49" charset="0"/>
              </a:rPr>
              <a:t>n</a:t>
            </a:r>
            <a:r>
              <a:rPr lang="en-US" sz="1600" b="1" smtClean="0">
                <a:solidFill>
                  <a:schemeClr val="tx1">
                    <a:lumMod val="10000"/>
                  </a:schemeClr>
                </a:solidFill>
                <a:latin typeface="Courier New" pitchFamily="49" charset="0"/>
                <a:cs typeface="Courier New" pitchFamily="49" charset="0"/>
              </a:rPr>
              <a:t> ]</a:t>
            </a:r>
            <a:br>
              <a:rPr lang="en-US" sz="1600" b="1" smtClean="0">
                <a:solidFill>
                  <a:schemeClr val="tx1">
                    <a:lumMod val="10000"/>
                  </a:schemeClr>
                </a:solidFill>
                <a:latin typeface="Courier New" pitchFamily="49" charset="0"/>
                <a:cs typeface="Courier New" pitchFamily="49" charset="0"/>
              </a:rPr>
            </a:br>
            <a:r>
              <a:rPr lang="en-US" sz="1600" b="1" smtClean="0">
                <a:solidFill>
                  <a:schemeClr val="tx1">
                    <a:lumMod val="10000"/>
                  </a:schemeClr>
                </a:solidFill>
                <a:latin typeface="Courier New" pitchFamily="49" charset="0"/>
                <a:cs typeface="Courier New" pitchFamily="49" charset="0"/>
              </a:rPr>
              <a:t> }</a:t>
            </a:r>
            <a:endParaRPr lang="en-US" sz="1600" b="1" dirty="0">
              <a:solidFill>
                <a:schemeClr val="tx1">
                  <a:lumMod val="10000"/>
                </a:schemeClr>
              </a:solidFill>
              <a:latin typeface="Courier New" pitchFamily="49" charset="0"/>
              <a:cs typeface="Courier New" pitchFamily="49" charset="0"/>
            </a:endParaRPr>
          </a:p>
        </p:txBody>
      </p:sp>
      <p:sp>
        <p:nvSpPr>
          <p:cNvPr id="6" name="Content Placeholder 4"/>
          <p:cNvSpPr txBox="1">
            <a:spLocks/>
          </p:cNvSpPr>
          <p:nvPr/>
        </p:nvSpPr>
        <p:spPr>
          <a:xfrm>
            <a:off x="609441" y="4724400"/>
            <a:ext cx="10969943" cy="1752600"/>
          </a:xfrm>
          <a:prstGeom prst="rect">
            <a:avLst/>
          </a:prstGeom>
        </p:spPr>
        <p:txBody>
          <a:bodyPr/>
          <a:lstStyle>
            <a:lvl1pPr marL="342900" indent="-342900" algn="l" rtl="0" eaLnBrk="0" fontAlgn="base" hangingPunct="0">
              <a:spcBef>
                <a:spcPct val="20000"/>
              </a:spcBef>
              <a:spcAft>
                <a:spcPct val="0"/>
              </a:spcAft>
              <a:buChar char="•"/>
              <a:defRPr sz="3200">
                <a:solidFill>
                  <a:srgbClr val="FFFF66"/>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rgbClr val="FFFF66"/>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rgbClr val="FFFF66"/>
                </a:solidFill>
                <a:latin typeface="+mn-lt"/>
              </a:defRPr>
            </a:lvl5pPr>
            <a:lvl6pPr marL="2514600" indent="-228600" algn="l" rtl="0" fontAlgn="base">
              <a:spcBef>
                <a:spcPct val="20000"/>
              </a:spcBef>
              <a:spcAft>
                <a:spcPct val="0"/>
              </a:spcAft>
              <a:buChar char="»"/>
              <a:defRPr sz="2000">
                <a:solidFill>
                  <a:srgbClr val="FFFF66"/>
                </a:solidFill>
                <a:latin typeface="+mn-lt"/>
              </a:defRPr>
            </a:lvl6pPr>
            <a:lvl7pPr marL="2971800" indent="-228600" algn="l" rtl="0" fontAlgn="base">
              <a:spcBef>
                <a:spcPct val="20000"/>
              </a:spcBef>
              <a:spcAft>
                <a:spcPct val="0"/>
              </a:spcAft>
              <a:buChar char="»"/>
              <a:defRPr sz="2000">
                <a:solidFill>
                  <a:srgbClr val="FFFF66"/>
                </a:solidFill>
                <a:latin typeface="+mn-lt"/>
              </a:defRPr>
            </a:lvl7pPr>
            <a:lvl8pPr marL="3429000" indent="-228600" algn="l" rtl="0" fontAlgn="base">
              <a:spcBef>
                <a:spcPct val="20000"/>
              </a:spcBef>
              <a:spcAft>
                <a:spcPct val="0"/>
              </a:spcAft>
              <a:buChar char="»"/>
              <a:defRPr sz="2000">
                <a:solidFill>
                  <a:srgbClr val="FFFF66"/>
                </a:solidFill>
                <a:latin typeface="+mn-lt"/>
              </a:defRPr>
            </a:lvl8pPr>
            <a:lvl9pPr marL="3886200" indent="-228600" algn="l" rtl="0" fontAlgn="base">
              <a:spcBef>
                <a:spcPct val="20000"/>
              </a:spcBef>
              <a:spcAft>
                <a:spcPct val="0"/>
              </a:spcAft>
              <a:buChar char="»"/>
              <a:defRPr sz="2000">
                <a:solidFill>
                  <a:srgbClr val="FFFF66"/>
                </a:solidFill>
                <a:latin typeface="+mn-lt"/>
              </a:defRPr>
            </a:lvl9pPr>
          </a:lstStyle>
          <a:p>
            <a:r>
              <a:rPr lang="en-US" smtClean="0"/>
              <a:t>Tightly constrain info written to Audit log</a:t>
            </a:r>
          </a:p>
          <a:p>
            <a:pPr lvl="1"/>
            <a:r>
              <a:rPr lang="en-US" smtClean="0"/>
              <a:t>Audit record generated but not written</a:t>
            </a:r>
          </a:p>
          <a:p>
            <a:r>
              <a:rPr lang="en-US" smtClean="0"/>
              <a:t>Leverages Xevent filtering</a:t>
            </a:r>
          </a:p>
          <a:p>
            <a:endParaRPr lang="en-US" dirty="0"/>
          </a:p>
        </p:txBody>
      </p:sp>
    </p:spTree>
    <p:extLst>
      <p:ext uri="{BB962C8B-B14F-4D97-AF65-F5344CB8AC3E}">
        <p14:creationId xmlns:p14="http://schemas.microsoft.com/office/powerpoint/2010/main" val="17739798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2424215" y="2719823"/>
            <a:ext cx="2225413" cy="256032"/>
          </a:xfrm>
          <a:prstGeom prst="rightArrow">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GB" altLang="zh-CN" sz="3200" i="1">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T-SQL Stack Information</a:t>
            </a:r>
            <a:endParaRPr lang="en-US" dirty="0"/>
          </a:p>
        </p:txBody>
      </p:sp>
      <p:pic>
        <p:nvPicPr>
          <p:cNvPr id="9" name="Picture 3" descr="C:\Users\shane\Pictures\Artwork_Imagery\Icons - Illustrations\_ WINDOWS VISTA ICONS\Text paper Document.png"/>
          <p:cNvPicPr>
            <a:picLocks noChangeAspect="1" noChangeArrowheads="1"/>
          </p:cNvPicPr>
          <p:nvPr/>
        </p:nvPicPr>
        <p:blipFill>
          <a:blip r:embed="rId3"/>
          <a:srcRect/>
          <a:stretch>
            <a:fillRect/>
          </a:stretch>
        </p:blipFill>
        <p:spPr bwMode="auto">
          <a:xfrm>
            <a:off x="5613206" y="4055240"/>
            <a:ext cx="905715" cy="679463"/>
          </a:xfrm>
          <a:prstGeom prst="rect">
            <a:avLst/>
          </a:prstGeom>
          <a:noFill/>
          <a:scene3d>
            <a:camera prst="perspectiveHeroicExtremeLeftFacing"/>
            <a:lightRig rig="threePt" dir="t"/>
          </a:scene3d>
        </p:spPr>
      </p:pic>
      <p:sp>
        <p:nvSpPr>
          <p:cNvPr id="10" name="Trapezoid 9"/>
          <p:cNvSpPr/>
          <p:nvPr/>
        </p:nvSpPr>
        <p:spPr bwMode="auto">
          <a:xfrm>
            <a:off x="406293" y="4621045"/>
            <a:ext cx="11407960" cy="585205"/>
          </a:xfrm>
          <a:prstGeom prst="trapezoid">
            <a:avLst>
              <a:gd name="adj" fmla="val 917873"/>
            </a:avLst>
          </a:prstGeom>
          <a:gradFill flip="none" rotWithShape="1">
            <a:gsLst>
              <a:gs pos="0">
                <a:schemeClr val="dk1">
                  <a:tint val="50000"/>
                  <a:satMod val="300000"/>
                  <a:alpha val="0"/>
                </a:schemeClr>
              </a:gs>
              <a:gs pos="8000">
                <a:schemeClr val="bg1">
                  <a:lumMod val="35000"/>
                </a:schemeClr>
              </a:gs>
              <a:gs pos="100000">
                <a:schemeClr val="dk1">
                  <a:tint val="15000"/>
                  <a:satMod val="350000"/>
                </a:schemeClr>
              </a:gs>
            </a:gsLst>
            <a:lin ang="540000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6407252" y="4196931"/>
            <a:ext cx="1159292" cy="341632"/>
          </a:xfrm>
          <a:prstGeom prst="rect">
            <a:avLst/>
          </a:prstGeom>
          <a:noFill/>
        </p:spPr>
        <p:txBody>
          <a:bodyPr wrap="none" rtlCol="0">
            <a:spAutoFit/>
          </a:bodyPr>
          <a:lstStyle/>
          <a:p>
            <a:pPr indent="-396875">
              <a:lnSpc>
                <a:spcPct val="90000"/>
              </a:lnSpc>
              <a:spcBef>
                <a:spcPct val="20000"/>
              </a:spcBef>
              <a:buClr>
                <a:srgbClr val="777777"/>
              </a:buClr>
            </a:pPr>
            <a:r>
              <a:rPr lang="en-US" dirty="0" smtClean="0">
                <a:solidFill>
                  <a:srgbClr val="92D050"/>
                </a:solidFill>
              </a:rPr>
              <a:t>Audit Log</a:t>
            </a:r>
            <a:endParaRPr lang="en-US" sz="2000" dirty="0" smtClean="0">
              <a:solidFill>
                <a:srgbClr val="92D050"/>
              </a:solidFill>
            </a:endParaRPr>
          </a:p>
        </p:txBody>
      </p:sp>
      <p:pic>
        <p:nvPicPr>
          <p:cNvPr id="14" name="Picture 2" descr="\\eventsql\dvd\Online_ART\DVD_Art_Sept-2-2010\Artwork_Imagery\Icons - Illustrations\_ REAL VISTA STYLE\chroma key client cut out sha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975" y="2310882"/>
            <a:ext cx="1005908" cy="998889"/>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bwMode="auto">
          <a:xfrm>
            <a:off x="4855026" y="2314969"/>
            <a:ext cx="1654273" cy="1063256"/>
          </a:xfrm>
          <a:prstGeom prst="roundRect">
            <a:avLst/>
          </a:prstGeom>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a:solidFill>
                  <a:schemeClr val="tx1"/>
                </a:solidFill>
                <a:effectLst>
                  <a:outerShdw blurRad="38100" dist="38100" dir="2700000" algn="tl">
                    <a:srgbClr val="000000">
                      <a:alpha val="43137"/>
                    </a:srgbClr>
                  </a:outerShdw>
                </a:effectLst>
                <a:latin typeface="Segoe" pitchFamily="34" charset="0"/>
              </a:rPr>
              <a:t>h</a:t>
            </a:r>
            <a:r>
              <a:rPr lang="en-US" dirty="0" err="1" smtClean="0">
                <a:solidFill>
                  <a:schemeClr val="tx1"/>
                </a:solidFill>
                <a:effectLst>
                  <a:outerShdw blurRad="38100" dist="38100" dir="2700000" algn="tl">
                    <a:srgbClr val="000000">
                      <a:alpha val="43137"/>
                    </a:srgbClr>
                  </a:outerShdw>
                </a:effectLst>
                <a:latin typeface="Segoe" pitchFamily="34" charset="0"/>
              </a:rPr>
              <a:t>r.viewsalary</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8909704" y="2365001"/>
            <a:ext cx="1687176" cy="106325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a:solidFill>
                  <a:schemeClr val="tx1"/>
                </a:solidFill>
                <a:effectLst>
                  <a:outerShdw blurRad="38100" dist="38100" dir="2700000" algn="tl">
                    <a:srgbClr val="000000">
                      <a:alpha val="43137"/>
                    </a:srgbClr>
                  </a:outerShdw>
                </a:effectLst>
                <a:latin typeface="Segoe" pitchFamily="34" charset="0"/>
              </a:rPr>
              <a:t>h</a:t>
            </a:r>
            <a:r>
              <a:rPr lang="en-US" dirty="0" err="1" smtClean="0">
                <a:solidFill>
                  <a:schemeClr val="tx1"/>
                </a:solidFill>
                <a:effectLst>
                  <a:outerShdw blurRad="38100" dist="38100" dir="2700000" algn="tl">
                    <a:srgbClr val="000000">
                      <a:alpha val="43137"/>
                    </a:srgbClr>
                  </a:outerShdw>
                </a:effectLst>
                <a:latin typeface="Segoe" pitchFamily="34" charset="0"/>
              </a:rPr>
              <a:t>r.payroll</a:t>
            </a: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ight Arrow 19"/>
          <p:cNvSpPr/>
          <p:nvPr/>
        </p:nvSpPr>
        <p:spPr>
          <a:xfrm>
            <a:off x="6509298" y="2719105"/>
            <a:ext cx="2279101" cy="251421"/>
          </a:xfrm>
          <a:prstGeom prst="rightArrow">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GB" altLang="zh-CN" sz="3200" i="1">
              <a:solidFill>
                <a:srgbClr val="FFFFFF"/>
              </a:solidFill>
              <a:latin typeface="Segoe" pitchFamily="34" charset="0"/>
            </a:endParaRPr>
          </a:p>
        </p:txBody>
      </p:sp>
      <p:sp>
        <p:nvSpPr>
          <p:cNvPr id="21" name="TextBox 20"/>
          <p:cNvSpPr txBox="1"/>
          <p:nvPr/>
        </p:nvSpPr>
        <p:spPr>
          <a:xfrm>
            <a:off x="2525884" y="1927468"/>
            <a:ext cx="2329142" cy="646331"/>
          </a:xfrm>
          <a:prstGeom prst="rect">
            <a:avLst/>
          </a:prstGeom>
          <a:noFill/>
        </p:spPr>
        <p:txBody>
          <a:bodyPr wrap="square" rtlCol="0">
            <a:spAutoFit/>
          </a:bodyPr>
          <a:lstStyle/>
          <a:p>
            <a:pPr indent="-396875">
              <a:lnSpc>
                <a:spcPct val="90000"/>
              </a:lnSpc>
              <a:spcBef>
                <a:spcPct val="20000"/>
              </a:spcBef>
              <a:buClr>
                <a:srgbClr val="777777"/>
              </a:buClr>
            </a:pPr>
            <a:r>
              <a:rPr lang="en-US" sz="2000" dirty="0" smtClean="0">
                <a:latin typeface="Courier New" pitchFamily="49" charset="0"/>
                <a:cs typeface="Courier New" pitchFamily="49" charset="0"/>
              </a:rPr>
              <a:t>exec </a:t>
            </a:r>
            <a:r>
              <a:rPr lang="en-US" sz="2000" dirty="0" err="1" smtClean="0">
                <a:latin typeface="Courier New" pitchFamily="49" charset="0"/>
                <a:cs typeface="Courier New" pitchFamily="49" charset="0"/>
              </a:rPr>
              <a:t>hr.viewsalary</a:t>
            </a:r>
            <a:endParaRPr lang="en-US" sz="2000" dirty="0" smtClean="0">
              <a:latin typeface="Courier New" pitchFamily="49" charset="0"/>
              <a:cs typeface="Courier New" pitchFamily="49" charset="0"/>
            </a:endParaRPr>
          </a:p>
        </p:txBody>
      </p:sp>
      <p:sp>
        <p:nvSpPr>
          <p:cNvPr id="23" name="TextBox 22"/>
          <p:cNvSpPr txBox="1"/>
          <p:nvPr/>
        </p:nvSpPr>
        <p:spPr>
          <a:xfrm>
            <a:off x="6518921" y="1944856"/>
            <a:ext cx="2938175" cy="654025"/>
          </a:xfrm>
          <a:prstGeom prst="rect">
            <a:avLst/>
          </a:prstGeom>
          <a:noFill/>
        </p:spPr>
        <p:txBody>
          <a:bodyPr wrap="square" rtlCol="0">
            <a:spAutoFit/>
          </a:bodyPr>
          <a:lstStyle/>
          <a:p>
            <a:pPr indent="-396875">
              <a:lnSpc>
                <a:spcPct val="90000"/>
              </a:lnSpc>
              <a:spcBef>
                <a:spcPct val="20000"/>
              </a:spcBef>
              <a:buClr>
                <a:srgbClr val="777777"/>
              </a:buClr>
            </a:pPr>
            <a:r>
              <a:rPr lang="en-US" sz="2000" dirty="0">
                <a:latin typeface="Courier New" pitchFamily="49" charset="0"/>
                <a:cs typeface="Courier New" pitchFamily="49" charset="0"/>
              </a:rPr>
              <a:t>s</a:t>
            </a:r>
            <a:r>
              <a:rPr lang="en-US" sz="2000" dirty="0" smtClean="0">
                <a:latin typeface="Courier New" pitchFamily="49" charset="0"/>
                <a:cs typeface="Courier New" pitchFamily="49" charset="0"/>
              </a:rPr>
              <a:t>elect salary from </a:t>
            </a:r>
            <a:r>
              <a:rPr lang="en-US" sz="2000" dirty="0" err="1" smtClean="0">
                <a:latin typeface="Courier New" pitchFamily="49" charset="0"/>
                <a:cs typeface="Courier New" pitchFamily="49" charset="0"/>
              </a:rPr>
              <a:t>hr.payroll</a:t>
            </a:r>
            <a:r>
              <a:rPr lang="en-US" sz="2000" dirty="0" smtClean="0">
                <a:latin typeface="Courier New" pitchFamily="49" charset="0"/>
                <a:cs typeface="Courier New" pitchFamily="49" charset="0"/>
              </a:rPr>
              <a:t> </a:t>
            </a:r>
            <a:endParaRPr lang="en-US" sz="2000" dirty="0" smtClean="0">
              <a:latin typeface="Courier New" pitchFamily="49" charset="0"/>
              <a:cs typeface="Courier New" pitchFamily="49"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92" y="5206249"/>
            <a:ext cx="11407962" cy="58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009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053"/>
                                        </p:tgtEl>
                                        <p:attrNameLst>
                                          <p:attrName>style.visibility</p:attrName>
                                        </p:attrNameLst>
                                      </p:cBhvr>
                                      <p:to>
                                        <p:strVal val="visible"/>
                                      </p:to>
                                    </p:set>
                                    <p:animEffect transition="in" filter="fade">
                                      <p:cBhvr>
                                        <p:cTn id="3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1" grpId="0"/>
      <p:bldP spid="15" grpId="0" animBg="1"/>
      <p:bldP spid="17" grpId="0" animBg="1"/>
      <p:bldP spid="20" grpId="0" animBg="1"/>
      <p:bldP spid="21"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SQL Server Audit Enhancements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87257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Authentication</a:t>
            </a:r>
          </a:p>
        </p:txBody>
      </p:sp>
      <p:sp>
        <p:nvSpPr>
          <p:cNvPr id="3" name="Text Placeholder 2"/>
          <p:cNvSpPr>
            <a:spLocks noGrp="1"/>
          </p:cNvSpPr>
          <p:nvPr>
            <p:ph type="body" sz="quarter" idx="10"/>
          </p:nvPr>
        </p:nvSpPr>
        <p:spPr>
          <a:xfrm>
            <a:off x="519112" y="1447799"/>
            <a:ext cx="11149013" cy="3016210"/>
          </a:xfrm>
        </p:spPr>
        <p:txBody>
          <a:bodyPr/>
          <a:lstStyle/>
          <a:p>
            <a:r>
              <a:rPr lang="en-US" dirty="0"/>
              <a:t>Available in Contained Databases</a:t>
            </a:r>
          </a:p>
          <a:p>
            <a:r>
              <a:rPr lang="en-US" dirty="0"/>
              <a:t>Allow authentication without Logins</a:t>
            </a:r>
          </a:p>
          <a:p>
            <a:pPr lvl="1"/>
            <a:r>
              <a:rPr lang="en-US" dirty="0"/>
              <a:t>SQL Users with passwords</a:t>
            </a:r>
          </a:p>
          <a:p>
            <a:pPr lvl="1"/>
            <a:r>
              <a:rPr lang="en-US" dirty="0"/>
              <a:t>Windows authentication without Login</a:t>
            </a:r>
          </a:p>
          <a:p>
            <a:r>
              <a:rPr lang="en-US" dirty="0"/>
              <a:t>Easier deployment for some applications</a:t>
            </a:r>
          </a:p>
          <a:p>
            <a:r>
              <a:rPr lang="en-US" dirty="0"/>
              <a:t>Tightly scoped security boundary </a:t>
            </a:r>
          </a:p>
        </p:txBody>
      </p:sp>
    </p:spTree>
    <p:extLst>
      <p:ext uri="{BB962C8B-B14F-4D97-AF65-F5344CB8AC3E}">
        <p14:creationId xmlns:p14="http://schemas.microsoft.com/office/powerpoint/2010/main" val="300970603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New in Security for Microsoft SQL Server Code-Named "Denali"</a:t>
            </a:r>
            <a:endParaRPr lang="en-US" dirty="0"/>
          </a:p>
        </p:txBody>
      </p:sp>
      <p:sp>
        <p:nvSpPr>
          <p:cNvPr id="3" name="Subtitle 2"/>
          <p:cNvSpPr>
            <a:spLocks noGrp="1"/>
          </p:cNvSpPr>
          <p:nvPr>
            <p:ph type="subTitle" idx="1"/>
          </p:nvPr>
        </p:nvSpPr>
        <p:spPr/>
        <p:txBody>
          <a:bodyPr/>
          <a:lstStyle/>
          <a:p>
            <a:r>
              <a:rPr lang="en-US" dirty="0" smtClean="0"/>
              <a:t>Il-Sung Lee</a:t>
            </a:r>
          </a:p>
          <a:p>
            <a:r>
              <a:rPr lang="en-US" dirty="0" smtClean="0"/>
              <a:t>Senior Program Manager</a:t>
            </a:r>
          </a:p>
          <a:p>
            <a:r>
              <a:rPr lang="en-US" dirty="0" smtClean="0"/>
              <a:t>Microsoft Corp.</a:t>
            </a:r>
            <a:endParaRPr lang="en-US" dirty="0"/>
          </a:p>
        </p:txBody>
      </p:sp>
      <p:sp>
        <p:nvSpPr>
          <p:cNvPr id="7" name="Text Placeholder 6"/>
          <p:cNvSpPr>
            <a:spLocks noGrp="1"/>
          </p:cNvSpPr>
          <p:nvPr>
            <p:ph type="body" sz="quarter" idx="10"/>
          </p:nvPr>
        </p:nvSpPr>
        <p:spPr/>
        <p:txBody>
          <a:bodyPr/>
          <a:lstStyle/>
          <a:p>
            <a:r>
              <a:rPr lang="en-US" dirty="0"/>
              <a:t>DBI401</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570514" y="4597668"/>
            <a:ext cx="8955538" cy="1447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7" name="Rectangle 26"/>
          <p:cNvSpPr/>
          <p:nvPr/>
        </p:nvSpPr>
        <p:spPr>
          <a:xfrm>
            <a:off x="2570514" y="1600201"/>
            <a:ext cx="8955538" cy="1447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Database </a:t>
            </a:r>
            <a:r>
              <a:rPr lang="en-US" dirty="0" err="1"/>
              <a:t>Auth</a:t>
            </a:r>
            <a:r>
              <a:rPr lang="en-US" dirty="0"/>
              <a:t> – SQL Users</a:t>
            </a:r>
          </a:p>
        </p:txBody>
      </p:sp>
      <p:pic>
        <p:nvPicPr>
          <p:cNvPr id="4" name="Picture 2" descr="C:\Users\ilsung\AppData\Local\Microsoft\Windows\Temporary Internet Files\Content.IE5\J7JLFTWG\MC9004413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080" y="3224142"/>
            <a:ext cx="1981319" cy="1585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ilsung\Documents\Work\Presentations\Artwork\Female User wo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79" y="3746545"/>
            <a:ext cx="1068885" cy="1253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ilsung\Documents\Work\Presentations\Artwork\Female User wo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680" y="1667578"/>
            <a:ext cx="1030110" cy="1192941"/>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a:off x="2742486" y="2047879"/>
            <a:ext cx="6195986" cy="54292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User=Alice; </a:t>
            </a:r>
            <a:r>
              <a:rPr lang="en-US" dirty="0" err="1" smtClean="0"/>
              <a:t>Pwd</a:t>
            </a:r>
            <a:r>
              <a:rPr lang="en-US" dirty="0" smtClean="0"/>
              <a:t>; IC=</a:t>
            </a:r>
            <a:r>
              <a:rPr lang="en-US" dirty="0" err="1" smtClean="0"/>
              <a:t>NormalDB</a:t>
            </a:r>
            <a:endParaRPr lang="en-US" dirty="0"/>
          </a:p>
        </p:txBody>
      </p:sp>
      <p:sp>
        <p:nvSpPr>
          <p:cNvPr id="18" name="TextBox 17"/>
          <p:cNvSpPr txBox="1"/>
          <p:nvPr/>
        </p:nvSpPr>
        <p:spPr>
          <a:xfrm>
            <a:off x="10289816" y="2079381"/>
            <a:ext cx="748923" cy="369332"/>
          </a:xfrm>
          <a:prstGeom prst="rect">
            <a:avLst/>
          </a:prstGeom>
          <a:noFill/>
        </p:spPr>
        <p:txBody>
          <a:bodyPr wrap="none" rtlCol="0">
            <a:spAutoFit/>
          </a:bodyPr>
          <a:lstStyle/>
          <a:p>
            <a:r>
              <a:rPr lang="en-US" dirty="0" smtClean="0"/>
              <a:t>Login</a:t>
            </a:r>
            <a:endParaRPr lang="en-US" dirty="0"/>
          </a:p>
        </p:txBody>
      </p:sp>
      <p:pic>
        <p:nvPicPr>
          <p:cNvPr id="19" name="Picture 9" descr="C:\Users\ilsung\Documents\Work\Presentations\Artwork\Female User wo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680" y="3180219"/>
            <a:ext cx="1030110" cy="1192941"/>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a:off x="2742486" y="3560522"/>
            <a:ext cx="6195986" cy="53933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User=Alice; </a:t>
            </a:r>
            <a:r>
              <a:rPr lang="en-US" dirty="0" err="1" smtClean="0"/>
              <a:t>Pwd</a:t>
            </a:r>
            <a:r>
              <a:rPr lang="en-US" dirty="0" smtClean="0"/>
              <a:t>; IC=CDB</a:t>
            </a:r>
            <a:endParaRPr lang="en-US" dirty="0"/>
          </a:p>
        </p:txBody>
      </p:sp>
      <p:sp>
        <p:nvSpPr>
          <p:cNvPr id="21" name="TextBox 20"/>
          <p:cNvSpPr txBox="1"/>
          <p:nvPr/>
        </p:nvSpPr>
        <p:spPr>
          <a:xfrm>
            <a:off x="10289816" y="3592023"/>
            <a:ext cx="1236236" cy="646331"/>
          </a:xfrm>
          <a:prstGeom prst="rect">
            <a:avLst/>
          </a:prstGeom>
          <a:noFill/>
        </p:spPr>
        <p:txBody>
          <a:bodyPr wrap="none" rtlCol="0">
            <a:spAutoFit/>
          </a:bodyPr>
          <a:lstStyle/>
          <a:p>
            <a:r>
              <a:rPr lang="en-US" dirty="0" smtClean="0"/>
              <a:t>Contained</a:t>
            </a:r>
            <a:br>
              <a:rPr lang="en-US" dirty="0" smtClean="0"/>
            </a:br>
            <a:r>
              <a:rPr lang="en-US" dirty="0" smtClean="0"/>
              <a:t>User</a:t>
            </a:r>
            <a:endParaRPr lang="en-US" dirty="0"/>
          </a:p>
        </p:txBody>
      </p:sp>
      <p:pic>
        <p:nvPicPr>
          <p:cNvPr id="22" name="Picture 9" descr="C:\Users\ilsung\Documents\Work\Presentations\Artwork\Female User wo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680" y="4725099"/>
            <a:ext cx="1030110" cy="1192941"/>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p:cNvSpPr/>
          <p:nvPr/>
        </p:nvSpPr>
        <p:spPr>
          <a:xfrm>
            <a:off x="2742486" y="5105401"/>
            <a:ext cx="6195986" cy="49316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User=Alice; </a:t>
            </a:r>
            <a:r>
              <a:rPr lang="en-US" dirty="0" err="1" smtClean="0"/>
              <a:t>Pwd</a:t>
            </a:r>
            <a:r>
              <a:rPr lang="en-US" dirty="0" smtClean="0"/>
              <a:t>; IC=CDB</a:t>
            </a:r>
            <a:endParaRPr lang="en-US" dirty="0"/>
          </a:p>
        </p:txBody>
      </p:sp>
      <p:sp>
        <p:nvSpPr>
          <p:cNvPr id="24" name="TextBox 23"/>
          <p:cNvSpPr txBox="1"/>
          <p:nvPr/>
        </p:nvSpPr>
        <p:spPr>
          <a:xfrm>
            <a:off x="10289816" y="5136902"/>
            <a:ext cx="1594289" cy="369332"/>
          </a:xfrm>
          <a:prstGeom prst="rect">
            <a:avLst/>
          </a:prstGeom>
          <a:noFill/>
        </p:spPr>
        <p:txBody>
          <a:bodyPr wrap="square" rtlCol="0">
            <a:spAutoFit/>
          </a:bodyPr>
          <a:lstStyle/>
          <a:p>
            <a:r>
              <a:rPr lang="en-US" dirty="0" smtClean="0"/>
              <a:t>Login</a:t>
            </a:r>
            <a:endParaRPr lang="en-US" dirty="0"/>
          </a:p>
        </p:txBody>
      </p:sp>
      <p:sp>
        <p:nvSpPr>
          <p:cNvPr id="25" name="TextBox 24"/>
          <p:cNvSpPr txBox="1"/>
          <p:nvPr/>
        </p:nvSpPr>
        <p:spPr>
          <a:xfrm>
            <a:off x="4142658" y="4003829"/>
            <a:ext cx="3108608" cy="369332"/>
          </a:xfrm>
          <a:prstGeom prst="rect">
            <a:avLst/>
          </a:prstGeom>
          <a:noFill/>
        </p:spPr>
        <p:txBody>
          <a:bodyPr wrap="none" rtlCol="0">
            <a:spAutoFit/>
          </a:bodyPr>
          <a:lstStyle/>
          <a:p>
            <a:r>
              <a:rPr lang="en-US" dirty="0" smtClean="0">
                <a:solidFill>
                  <a:srgbClr val="FFFF00"/>
                </a:solidFill>
              </a:rPr>
              <a:t>(Contained user Alice exists)</a:t>
            </a:r>
            <a:endParaRPr lang="en-US" dirty="0">
              <a:solidFill>
                <a:srgbClr val="FFFF00"/>
              </a:solidFill>
            </a:endParaRPr>
          </a:p>
        </p:txBody>
      </p:sp>
      <p:sp>
        <p:nvSpPr>
          <p:cNvPr id="26" name="TextBox 25"/>
          <p:cNvSpPr txBox="1"/>
          <p:nvPr/>
        </p:nvSpPr>
        <p:spPr>
          <a:xfrm>
            <a:off x="3725878" y="5484535"/>
            <a:ext cx="3942169" cy="369332"/>
          </a:xfrm>
          <a:prstGeom prst="rect">
            <a:avLst/>
          </a:prstGeom>
          <a:noFill/>
        </p:spPr>
        <p:txBody>
          <a:bodyPr wrap="none" rtlCol="0">
            <a:spAutoFit/>
          </a:bodyPr>
          <a:lstStyle/>
          <a:p>
            <a:r>
              <a:rPr lang="en-US" dirty="0" smtClean="0">
                <a:solidFill>
                  <a:srgbClr val="FFFF00"/>
                </a:solidFill>
              </a:rPr>
              <a:t>(Contained user Alice does not exist)</a:t>
            </a:r>
            <a:endParaRPr lang="en-US" dirty="0">
              <a:solidFill>
                <a:srgbClr val="FFFF00"/>
              </a:solidFill>
            </a:endParaRPr>
          </a:p>
        </p:txBody>
      </p:sp>
    </p:spTree>
    <p:extLst>
      <p:ext uri="{BB962C8B-B14F-4D97-AF65-F5344CB8AC3E}">
        <p14:creationId xmlns:p14="http://schemas.microsoft.com/office/powerpoint/2010/main" val="109523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00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0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00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00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17" grpId="0" animBg="1"/>
      <p:bldP spid="18" grpId="0"/>
      <p:bldP spid="20" grpId="0" animBg="1"/>
      <p:bldP spid="21" grpId="0"/>
      <p:bldP spid="23" grpId="0" animBg="1"/>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70514" y="4597668"/>
            <a:ext cx="8955538" cy="1447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Rectangle 29"/>
          <p:cNvSpPr/>
          <p:nvPr/>
        </p:nvSpPr>
        <p:spPr>
          <a:xfrm>
            <a:off x="2570514" y="1600201"/>
            <a:ext cx="8955538" cy="14478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31" name="Picture 2" descr="C:\Users\ilsung\AppData\Local\Microsoft\Windows\Temporary Internet Files\Content.IE5\J7JLFTWG\MC9004413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080" y="3224142"/>
            <a:ext cx="1981319" cy="158548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descr="C:\Users\ilsung\Documents\Work\Presentations\Artwork\Female User wo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79" y="3746545"/>
            <a:ext cx="1068885" cy="125323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C:\Users\ilsung\Documents\Work\Presentations\Artwork\Female User wo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680" y="1667578"/>
            <a:ext cx="1030110" cy="119294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descr="C:\Users\ilsung\Documents\Work\Presentations\Artwork\Female User wo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680" y="3180219"/>
            <a:ext cx="1030110" cy="119294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ilsung\Documents\Work\Presentations\Artwork\Female User woman people per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3680" y="4725099"/>
            <a:ext cx="1030110" cy="11929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Database </a:t>
            </a:r>
            <a:r>
              <a:rPr lang="en-US" dirty="0" err="1"/>
              <a:t>Auth</a:t>
            </a:r>
            <a:r>
              <a:rPr lang="en-US" dirty="0"/>
              <a:t> – </a:t>
            </a:r>
            <a:r>
              <a:rPr lang="en-US" dirty="0" smtClean="0"/>
              <a:t>Windows Users</a:t>
            </a:r>
            <a:endParaRPr lang="en-US" dirty="0"/>
          </a:p>
        </p:txBody>
      </p:sp>
      <p:sp>
        <p:nvSpPr>
          <p:cNvPr id="17" name="Right Arrow 16"/>
          <p:cNvSpPr/>
          <p:nvPr/>
        </p:nvSpPr>
        <p:spPr>
          <a:xfrm>
            <a:off x="2742486" y="2047879"/>
            <a:ext cx="6195986" cy="542921"/>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User=Domain\Alice; IC=</a:t>
            </a:r>
            <a:r>
              <a:rPr lang="en-US" dirty="0" err="1" smtClean="0"/>
              <a:t>NormalDB</a:t>
            </a:r>
            <a:endParaRPr lang="en-US" dirty="0"/>
          </a:p>
        </p:txBody>
      </p:sp>
      <p:sp>
        <p:nvSpPr>
          <p:cNvPr id="18" name="TextBox 17"/>
          <p:cNvSpPr txBox="1"/>
          <p:nvPr/>
        </p:nvSpPr>
        <p:spPr>
          <a:xfrm>
            <a:off x="10289816" y="2079381"/>
            <a:ext cx="748923" cy="369332"/>
          </a:xfrm>
          <a:prstGeom prst="rect">
            <a:avLst/>
          </a:prstGeom>
          <a:noFill/>
        </p:spPr>
        <p:txBody>
          <a:bodyPr wrap="none" rtlCol="0">
            <a:spAutoFit/>
          </a:bodyPr>
          <a:lstStyle/>
          <a:p>
            <a:r>
              <a:rPr lang="en-US" dirty="0" smtClean="0"/>
              <a:t>Login</a:t>
            </a:r>
            <a:endParaRPr lang="en-US" dirty="0"/>
          </a:p>
        </p:txBody>
      </p:sp>
      <p:sp>
        <p:nvSpPr>
          <p:cNvPr id="20" name="Right Arrow 19"/>
          <p:cNvSpPr/>
          <p:nvPr/>
        </p:nvSpPr>
        <p:spPr>
          <a:xfrm>
            <a:off x="2742486" y="3560522"/>
            <a:ext cx="6195986" cy="53933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User=Domain\Alice; IC=CDB</a:t>
            </a:r>
            <a:endParaRPr lang="en-US" dirty="0"/>
          </a:p>
        </p:txBody>
      </p:sp>
      <p:sp>
        <p:nvSpPr>
          <p:cNvPr id="21" name="TextBox 20"/>
          <p:cNvSpPr txBox="1"/>
          <p:nvPr/>
        </p:nvSpPr>
        <p:spPr>
          <a:xfrm>
            <a:off x="10289816" y="3592023"/>
            <a:ext cx="748923" cy="369332"/>
          </a:xfrm>
          <a:prstGeom prst="rect">
            <a:avLst/>
          </a:prstGeom>
          <a:noFill/>
        </p:spPr>
        <p:txBody>
          <a:bodyPr wrap="none" rtlCol="0">
            <a:spAutoFit/>
          </a:bodyPr>
          <a:lstStyle/>
          <a:p>
            <a:r>
              <a:rPr lang="en-US" dirty="0" smtClean="0"/>
              <a:t>Login</a:t>
            </a:r>
            <a:endParaRPr lang="en-US" dirty="0"/>
          </a:p>
        </p:txBody>
      </p:sp>
      <p:sp>
        <p:nvSpPr>
          <p:cNvPr id="23" name="Right Arrow 22"/>
          <p:cNvSpPr/>
          <p:nvPr/>
        </p:nvSpPr>
        <p:spPr>
          <a:xfrm>
            <a:off x="2742486" y="5105401"/>
            <a:ext cx="6195986" cy="49316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User=Domain\Alice; IC=CDB</a:t>
            </a:r>
            <a:endParaRPr lang="en-US" dirty="0"/>
          </a:p>
        </p:txBody>
      </p:sp>
      <p:sp>
        <p:nvSpPr>
          <p:cNvPr id="24" name="TextBox 23"/>
          <p:cNvSpPr txBox="1"/>
          <p:nvPr/>
        </p:nvSpPr>
        <p:spPr>
          <a:xfrm>
            <a:off x="10289816" y="5136903"/>
            <a:ext cx="1695862" cy="646331"/>
          </a:xfrm>
          <a:prstGeom prst="rect">
            <a:avLst/>
          </a:prstGeom>
          <a:noFill/>
        </p:spPr>
        <p:txBody>
          <a:bodyPr wrap="square" rtlCol="0">
            <a:spAutoFit/>
          </a:bodyPr>
          <a:lstStyle/>
          <a:p>
            <a:r>
              <a:rPr lang="en-US" dirty="0" smtClean="0"/>
              <a:t>Contained</a:t>
            </a:r>
          </a:p>
          <a:p>
            <a:r>
              <a:rPr lang="en-US" dirty="0" smtClean="0"/>
              <a:t>User</a:t>
            </a:r>
            <a:endParaRPr lang="en-US" dirty="0"/>
          </a:p>
        </p:txBody>
      </p:sp>
      <p:sp>
        <p:nvSpPr>
          <p:cNvPr id="25" name="TextBox 24"/>
          <p:cNvSpPr txBox="1"/>
          <p:nvPr/>
        </p:nvSpPr>
        <p:spPr>
          <a:xfrm>
            <a:off x="4652106" y="3947676"/>
            <a:ext cx="2108334" cy="369332"/>
          </a:xfrm>
          <a:prstGeom prst="rect">
            <a:avLst/>
          </a:prstGeom>
          <a:noFill/>
        </p:spPr>
        <p:txBody>
          <a:bodyPr wrap="none" rtlCol="0">
            <a:spAutoFit/>
          </a:bodyPr>
          <a:lstStyle/>
          <a:p>
            <a:r>
              <a:rPr lang="en-US" dirty="0" smtClean="0">
                <a:solidFill>
                  <a:srgbClr val="FFFF00"/>
                </a:solidFill>
              </a:rPr>
              <a:t>(Login Alice exists)</a:t>
            </a:r>
            <a:endParaRPr lang="en-US" dirty="0">
              <a:solidFill>
                <a:srgbClr val="FFFF00"/>
              </a:solidFill>
            </a:endParaRPr>
          </a:p>
        </p:txBody>
      </p:sp>
      <p:sp>
        <p:nvSpPr>
          <p:cNvPr id="26" name="TextBox 25"/>
          <p:cNvSpPr txBox="1"/>
          <p:nvPr/>
        </p:nvSpPr>
        <p:spPr>
          <a:xfrm>
            <a:off x="4235325" y="5460068"/>
            <a:ext cx="2941896" cy="369332"/>
          </a:xfrm>
          <a:prstGeom prst="rect">
            <a:avLst/>
          </a:prstGeom>
          <a:noFill/>
        </p:spPr>
        <p:txBody>
          <a:bodyPr wrap="none" rtlCol="0">
            <a:spAutoFit/>
          </a:bodyPr>
          <a:lstStyle/>
          <a:p>
            <a:r>
              <a:rPr lang="en-US" dirty="0" smtClean="0">
                <a:solidFill>
                  <a:srgbClr val="FFFF00"/>
                </a:solidFill>
              </a:rPr>
              <a:t>(Login Alice does not exist)</a:t>
            </a:r>
            <a:endParaRPr lang="en-US" dirty="0">
              <a:solidFill>
                <a:srgbClr val="FFFF00"/>
              </a:solidFill>
            </a:endParaRPr>
          </a:p>
        </p:txBody>
      </p:sp>
    </p:spTree>
    <p:extLst>
      <p:ext uri="{BB962C8B-B14F-4D97-AF65-F5344CB8AC3E}">
        <p14:creationId xmlns:p14="http://schemas.microsoft.com/office/powerpoint/2010/main" val="1148640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0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00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00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7" grpId="0" animBg="1"/>
      <p:bldP spid="18" grpId="0"/>
      <p:bldP spid="20" grpId="0" animBg="1"/>
      <p:bldP spid="21" grpId="0"/>
      <p:bldP spid="23" grpId="0" animBg="1"/>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Database Authentication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89244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 Changes</a:t>
            </a:r>
            <a:endParaRPr lang="en-US" dirty="0"/>
          </a:p>
        </p:txBody>
      </p:sp>
      <p:graphicFrame>
        <p:nvGraphicFramePr>
          <p:cNvPr id="8" name="Diagram 7"/>
          <p:cNvGraphicFramePr/>
          <p:nvPr>
            <p:extLst>
              <p:ext uri="{D42A27DB-BD31-4B8C-83A1-F6EECF244321}">
                <p14:modId xmlns:p14="http://schemas.microsoft.com/office/powerpoint/2010/main" val="2537176656"/>
              </p:ext>
            </p:extLst>
          </p:nvPr>
        </p:nvGraphicFramePr>
        <p:xfrm>
          <a:off x="507868" y="1616150"/>
          <a:ext cx="11173090" cy="4423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0178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94179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DBI381-HOL Microsoft SQL Server Code-Named "Denali": Implementing </a:t>
            </a:r>
            <a:r>
              <a:rPr lang="en-US" sz="2400" dirty="0" smtClean="0">
                <a:gradFill>
                  <a:gsLst>
                    <a:gs pos="0">
                      <a:schemeClr val="tx1"/>
                    </a:gs>
                    <a:gs pos="100000">
                      <a:schemeClr val="tx1"/>
                    </a:gs>
                  </a:gsLst>
                  <a:lin ang="5400000" scaled="0"/>
                </a:gradFill>
              </a:rPr>
              <a:t>Transparent </a:t>
            </a:r>
            <a:r>
              <a:rPr lang="en-US" sz="2400" dirty="0">
                <a:gradFill>
                  <a:gsLst>
                    <a:gs pos="0">
                      <a:schemeClr val="tx1"/>
                    </a:gs>
                    <a:gs pos="100000">
                      <a:schemeClr val="tx1"/>
                    </a:gs>
                  </a:gsLst>
                  <a:lin ang="5400000" scaled="0"/>
                </a:gradFill>
              </a:rPr>
              <a:t>Data Encryption (TDE)</a:t>
            </a:r>
          </a:p>
        </p:txBody>
      </p:sp>
      <p:sp>
        <p:nvSpPr>
          <p:cNvPr id="10" name="Rectangle 9"/>
          <p:cNvSpPr/>
          <p:nvPr/>
        </p:nvSpPr>
        <p:spPr bwMode="auto">
          <a:xfrm>
            <a:off x="507868" y="2526925"/>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DBI380-HOL Microsoft SQL Server Code-Named "Denali": Working with Contained Databases</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graphicFrame>
        <p:nvGraphicFramePr>
          <p:cNvPr id="8" name="Diagram 7"/>
          <p:cNvGraphicFramePr/>
          <p:nvPr>
            <p:extLst>
              <p:ext uri="{D42A27DB-BD31-4B8C-83A1-F6EECF244321}">
                <p14:modId xmlns:p14="http://schemas.microsoft.com/office/powerpoint/2010/main" val="138979233"/>
              </p:ext>
            </p:extLst>
          </p:nvPr>
        </p:nvGraphicFramePr>
        <p:xfrm>
          <a:off x="507868" y="1219200"/>
          <a:ext cx="11173090" cy="509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4648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Database Platform (DAT)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3125373"/>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t>Try the new SQL Server Mission Critical </a:t>
            </a:r>
            <a:r>
              <a:rPr lang="en-US" sz="2400" dirty="0" err="1" smtClean="0"/>
              <a:t>BareMetal</a:t>
            </a:r>
            <a:r>
              <a:rPr lang="en-US" sz="2400" dirty="0" smtClean="0"/>
              <a:t> Hand’s on-Labs</a:t>
            </a:r>
            <a:endParaRPr lang="en-US" sz="2400" dirty="0"/>
          </a:p>
        </p:txBody>
      </p:sp>
      <p:sp>
        <p:nvSpPr>
          <p:cNvPr id="17" name="Rectangle 16"/>
          <p:cNvSpPr/>
          <p:nvPr/>
        </p:nvSpPr>
        <p:spPr bwMode="auto">
          <a:xfrm>
            <a:off x="507868" y="1256675"/>
            <a:ext cx="11173090" cy="16804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1" indent="-460375">
              <a:lnSpc>
                <a:spcPct val="90000"/>
              </a:lnSpc>
              <a:spcBef>
                <a:spcPct val="20000"/>
              </a:spcBef>
              <a:buSzPct val="90000"/>
              <a:buBlip>
                <a:blip r:embed="rId3"/>
              </a:buBlip>
            </a:pPr>
            <a:r>
              <a:rPr lang="en-US" sz="2400" dirty="0" smtClean="0"/>
              <a:t>Visit the updated website for SQL Server</a:t>
            </a:r>
            <a:r>
              <a:rPr lang="en-US" sz="2400" dirty="0">
                <a:solidFill>
                  <a:srgbClr val="FFFFFF"/>
                </a:solidFill>
              </a:rPr>
              <a:t>®</a:t>
            </a:r>
            <a:r>
              <a:rPr lang="en-US" sz="2400" dirty="0" smtClean="0"/>
              <a:t> Code Name “Denali” on </a:t>
            </a:r>
            <a:r>
              <a:rPr lang="en-US" sz="2400" u="sng" dirty="0">
                <a:hlinkClick r:id="rId4"/>
              </a:rPr>
              <a:t>www.microsoft.com/sqlserver</a:t>
            </a:r>
            <a:r>
              <a:rPr lang="en-US" sz="2400" dirty="0"/>
              <a:t> </a:t>
            </a:r>
            <a:r>
              <a:rPr lang="en-US" sz="2400" dirty="0" smtClean="0"/>
              <a:t>and sign to be notified when the next                                CTP is available</a:t>
            </a:r>
          </a:p>
          <a:p>
            <a:pPr marL="460375" lvl="1" indent="-460375">
              <a:lnSpc>
                <a:spcPct val="90000"/>
              </a:lnSpc>
              <a:spcBef>
                <a:spcPct val="20000"/>
              </a:spcBef>
              <a:buSzPct val="90000"/>
              <a:buBlip>
                <a:blip r:embed="rId3"/>
              </a:buBlip>
            </a:pPr>
            <a:r>
              <a:rPr lang="en-US" sz="2400" dirty="0" smtClean="0"/>
              <a:t>Follow </a:t>
            </a:r>
            <a:r>
              <a:rPr lang="en-US" sz="2400" dirty="0"/>
              <a:t>the @SQLServer Twitter account to watch for </a:t>
            </a:r>
            <a:r>
              <a:rPr lang="en-US" sz="2400" dirty="0" smtClean="0"/>
              <a:t>updates</a:t>
            </a:r>
            <a:endParaRPr lang="en-US" sz="2400" dirty="0"/>
          </a:p>
        </p:txBody>
      </p:sp>
      <p:sp>
        <p:nvSpPr>
          <p:cNvPr id="9" name="Rectangle 8"/>
          <p:cNvSpPr/>
          <p:nvPr/>
        </p:nvSpPr>
        <p:spPr bwMode="auto">
          <a:xfrm>
            <a:off x="507868" y="3936990"/>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Visit the </a:t>
            </a:r>
            <a:r>
              <a:rPr lang="en-US" sz="2400" dirty="0">
                <a:solidFill>
                  <a:srgbClr val="FFFFFF"/>
                </a:solidFill>
              </a:rPr>
              <a:t>SQL </a:t>
            </a:r>
            <a:r>
              <a:rPr lang="en-US" sz="2400" dirty="0" smtClean="0">
                <a:solidFill>
                  <a:srgbClr val="FFFFFF"/>
                </a:solidFill>
              </a:rPr>
              <a:t>Server Product Demo Stations in the DBI Track section of the </a:t>
            </a:r>
            <a:r>
              <a:rPr lang="en-US" sz="2400" dirty="0">
                <a:solidFill>
                  <a:srgbClr val="FFFFFF">
                    <a:alpha val="99000"/>
                  </a:srgbClr>
                </a:solidFill>
              </a:rPr>
              <a:t>Expo/TLC </a:t>
            </a:r>
            <a:r>
              <a:rPr lang="en-US" sz="2400" dirty="0" smtClean="0">
                <a:solidFill>
                  <a:srgbClr val="FFFFFF">
                    <a:alpha val="99000"/>
                  </a:srgbClr>
                </a:solidFill>
              </a:rPr>
              <a:t>Hall</a:t>
            </a:r>
            <a:r>
              <a:rPr lang="en-US" sz="2400" dirty="0" smtClean="0">
                <a:solidFill>
                  <a:srgbClr val="FFFFFF"/>
                </a:solidFill>
              </a:rPr>
              <a:t>. </a:t>
            </a:r>
            <a:r>
              <a:rPr lang="en-US" sz="2400" dirty="0" smtClean="0"/>
              <a:t>Bring </a:t>
            </a:r>
            <a:r>
              <a:rPr lang="en-US" sz="2400" dirty="0"/>
              <a:t>your questions, ideas and </a:t>
            </a:r>
            <a:r>
              <a:rPr lang="en-US" sz="2400" dirty="0" smtClean="0"/>
              <a:t>conversations!</a:t>
            </a:r>
          </a:p>
          <a:p>
            <a:pPr marL="460375" lvl="0" indent="-460375">
              <a:lnSpc>
                <a:spcPct val="90000"/>
              </a:lnSpc>
              <a:spcBef>
                <a:spcPct val="20000"/>
              </a:spcBef>
              <a:buSzPct val="90000"/>
              <a:buBlip>
                <a:blip r:embed="rId3"/>
              </a:buBlip>
            </a:pPr>
            <a:endParaRPr lang="en-US" sz="2400" dirty="0"/>
          </a:p>
          <a:p>
            <a:pPr marL="460375" lvl="0" indent="-460375">
              <a:lnSpc>
                <a:spcPct val="90000"/>
              </a:lnSpc>
              <a:spcBef>
                <a:spcPct val="20000"/>
              </a:spcBef>
              <a:buSzPct val="90000"/>
              <a:buBlip>
                <a:blip r:embed="rId3"/>
              </a:buBlip>
            </a:pP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894680639"/>
              </p:ext>
            </p:extLst>
          </p:nvPr>
        </p:nvGraphicFramePr>
        <p:xfrm>
          <a:off x="637823" y="4940238"/>
          <a:ext cx="10938934" cy="672084"/>
        </p:xfrm>
        <a:graphic>
          <a:graphicData uri="http://schemas.openxmlformats.org/drawingml/2006/table">
            <a:tbl>
              <a:tblPr firstRow="1" firstCol="1" bandRow="1">
                <a:tableStyleId>{5C22544A-7EE6-4342-B048-85BDC9FD1C3A}</a:tableStyleId>
              </a:tblPr>
              <a:tblGrid>
                <a:gridCol w="5469467"/>
                <a:gridCol w="5469467"/>
              </a:tblGrid>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Security &amp; Management</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Optimization and Scalability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r>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Programmability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Warehousing</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r>
              <a:tr h="217538">
                <a:tc>
                  <a:txBody>
                    <a:bodyPr/>
                    <a:lstStyle/>
                    <a:p>
                      <a:pPr marL="171450" marR="0" indent="-171450">
                        <a:lnSpc>
                          <a:spcPct val="115000"/>
                        </a:lnSpc>
                        <a:spcBef>
                          <a:spcPts val="0"/>
                        </a:spcBef>
                        <a:spcAft>
                          <a:spcPts val="0"/>
                        </a:spcAft>
                        <a:buFont typeface="Arial" pitchFamily="34" charset="0"/>
                        <a:buChar char="•"/>
                      </a:pPr>
                      <a:r>
                        <a:rPr lang="en-US" sz="1400" b="0" kern="1200" dirty="0">
                          <a:solidFill>
                            <a:srgbClr val="FFFFFF"/>
                          </a:solidFill>
                          <a:effectLst/>
                        </a:rPr>
                        <a:t>Microsoft® SQL Server® Mission Critical</a:t>
                      </a:r>
                      <a:endParaRPr lang="en-US" sz="1400" b="0" dirty="0">
                        <a:solidFill>
                          <a:srgbClr val="FFFFFF"/>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Integration</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r>
            </a:tbl>
          </a:graphicData>
        </a:graphic>
      </p:graphicFrame>
    </p:spTree>
    <p:extLst>
      <p:ext uri="{BB962C8B-B14F-4D97-AF65-F5344CB8AC3E}">
        <p14:creationId xmlns:p14="http://schemas.microsoft.com/office/powerpoint/2010/main" val="396799992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46742589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88799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356350" y="1454150"/>
            <a:ext cx="4114800" cy="4114800"/>
          </a:xfrm>
        </p:spPr>
      </p:pic>
    </p:spTree>
    <p:extLst>
      <p:ext uri="{BB962C8B-B14F-4D97-AF65-F5344CB8AC3E}">
        <p14:creationId xmlns:p14="http://schemas.microsoft.com/office/powerpoint/2010/main" val="32077575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pSp>
        <p:nvGrpSpPr>
          <p:cNvPr id="3" name="Group 33"/>
          <p:cNvGrpSpPr/>
          <p:nvPr/>
        </p:nvGrpSpPr>
        <p:grpSpPr>
          <a:xfrm>
            <a:off x="711015" y="1948236"/>
            <a:ext cx="6723545" cy="552489"/>
            <a:chOff x="261257" y="1905703"/>
            <a:chExt cx="5043972" cy="552489"/>
          </a:xfrm>
        </p:grpSpPr>
        <p:sp>
          <p:nvSpPr>
            <p:cNvPr id="8" name="Rounded Rectangle 7"/>
            <p:cNvSpPr/>
            <p:nvPr/>
          </p:nvSpPr>
          <p:spPr bwMode="auto">
            <a:xfrm rot="5400000">
              <a:off x="2506998" y="-340038"/>
              <a:ext cx="552489" cy="5043972"/>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1200" i="1" dirty="0">
                <a:solidFill>
                  <a:srgbClr val="FFFFFF"/>
                </a:solidFill>
                <a:latin typeface="Segoe" pitchFamily="34" charset="0"/>
              </a:endParaRPr>
            </a:p>
          </p:txBody>
        </p:sp>
        <p:sp>
          <p:nvSpPr>
            <p:cNvPr id="18" name="Rectangle 17"/>
            <p:cNvSpPr/>
            <p:nvPr/>
          </p:nvSpPr>
          <p:spPr>
            <a:xfrm>
              <a:off x="350323" y="1926866"/>
              <a:ext cx="3640652" cy="51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SQL Server 2008 Security Recap</a:t>
              </a:r>
            </a:p>
          </p:txBody>
        </p:sp>
      </p:grpSp>
      <p:grpSp>
        <p:nvGrpSpPr>
          <p:cNvPr id="7" name="Group 36"/>
          <p:cNvGrpSpPr/>
          <p:nvPr/>
        </p:nvGrpSpPr>
        <p:grpSpPr>
          <a:xfrm>
            <a:off x="711015" y="2607318"/>
            <a:ext cx="6723545" cy="552489"/>
            <a:chOff x="261257" y="3223864"/>
            <a:chExt cx="5043972" cy="552489"/>
          </a:xfrm>
        </p:grpSpPr>
        <p:sp>
          <p:nvSpPr>
            <p:cNvPr id="25" name="Rounded Rectangle 24"/>
            <p:cNvSpPr/>
            <p:nvPr/>
          </p:nvSpPr>
          <p:spPr bwMode="auto">
            <a:xfrm rot="5400000">
              <a:off x="2506998" y="978123"/>
              <a:ext cx="552489" cy="5043972"/>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1200" i="1" dirty="0">
                <a:solidFill>
                  <a:srgbClr val="FFFFFF"/>
                </a:solidFill>
                <a:latin typeface="Segoe" pitchFamily="34" charset="0"/>
              </a:endParaRPr>
            </a:p>
          </p:txBody>
        </p:sp>
        <p:sp>
          <p:nvSpPr>
            <p:cNvPr id="20" name="Rectangle 19"/>
            <p:cNvSpPr/>
            <p:nvPr/>
          </p:nvSpPr>
          <p:spPr>
            <a:xfrm>
              <a:off x="350323" y="3245027"/>
              <a:ext cx="2935802" cy="51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Security in SQL Server “Denali”</a:t>
              </a:r>
            </a:p>
          </p:txBody>
        </p:sp>
      </p:grpSp>
      <p:grpSp>
        <p:nvGrpSpPr>
          <p:cNvPr id="9" name="Group 37"/>
          <p:cNvGrpSpPr/>
          <p:nvPr/>
        </p:nvGrpSpPr>
        <p:grpSpPr>
          <a:xfrm>
            <a:off x="1320456" y="3260460"/>
            <a:ext cx="6114103" cy="552489"/>
            <a:chOff x="261257" y="3877006"/>
            <a:chExt cx="5043972" cy="552489"/>
          </a:xfrm>
        </p:grpSpPr>
        <p:sp>
          <p:nvSpPr>
            <p:cNvPr id="26" name="Rounded Rectangle 25"/>
            <p:cNvSpPr/>
            <p:nvPr/>
          </p:nvSpPr>
          <p:spPr bwMode="auto">
            <a:xfrm rot="5400000">
              <a:off x="2506998" y="1631265"/>
              <a:ext cx="552489" cy="5043972"/>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1200" i="1" dirty="0">
                <a:solidFill>
                  <a:srgbClr val="FFFFFF"/>
                </a:solidFill>
                <a:latin typeface="Segoe" pitchFamily="34" charset="0"/>
              </a:endParaRPr>
            </a:p>
          </p:txBody>
        </p:sp>
        <p:sp>
          <p:nvSpPr>
            <p:cNvPr id="21" name="Rectangle 20"/>
            <p:cNvSpPr/>
            <p:nvPr/>
          </p:nvSpPr>
          <p:spPr>
            <a:xfrm>
              <a:off x="350322" y="3898169"/>
              <a:ext cx="4100708" cy="51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Security </a:t>
              </a:r>
              <a:r>
                <a:rPr lang="en-US" altLang="zh-CN"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Manageability Enhancements</a:t>
              </a:r>
            </a:p>
          </p:txBody>
        </p:sp>
      </p:grpSp>
      <p:grpSp>
        <p:nvGrpSpPr>
          <p:cNvPr id="10" name="Group 38"/>
          <p:cNvGrpSpPr/>
          <p:nvPr/>
        </p:nvGrpSpPr>
        <p:grpSpPr>
          <a:xfrm>
            <a:off x="1320454" y="3919540"/>
            <a:ext cx="6114105" cy="552489"/>
            <a:chOff x="261257" y="4536086"/>
            <a:chExt cx="5043972" cy="552489"/>
          </a:xfrm>
        </p:grpSpPr>
        <p:sp>
          <p:nvSpPr>
            <p:cNvPr id="27" name="Rounded Rectangle 26"/>
            <p:cNvSpPr/>
            <p:nvPr/>
          </p:nvSpPr>
          <p:spPr bwMode="auto">
            <a:xfrm rot="5400000">
              <a:off x="2506998" y="2290345"/>
              <a:ext cx="552489" cy="5043972"/>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1200" i="1" dirty="0">
                <a:solidFill>
                  <a:srgbClr val="FFFFFF"/>
                </a:solidFill>
                <a:latin typeface="Segoe" pitchFamily="34" charset="0"/>
              </a:endParaRPr>
            </a:p>
          </p:txBody>
        </p:sp>
        <p:sp>
          <p:nvSpPr>
            <p:cNvPr id="22" name="Rectangle 21"/>
            <p:cNvSpPr/>
            <p:nvPr/>
          </p:nvSpPr>
          <p:spPr>
            <a:xfrm>
              <a:off x="350323" y="4557249"/>
              <a:ext cx="3640652" cy="51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SQL </a:t>
              </a:r>
              <a:r>
                <a:rPr lang="en-US" altLang="zh-CN" sz="160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Server Audit </a:t>
              </a:r>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Enhancements</a:t>
              </a:r>
              <a:endParaRPr lang="en-US" altLang="zh-CN"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29" name="Group 38"/>
          <p:cNvGrpSpPr/>
          <p:nvPr/>
        </p:nvGrpSpPr>
        <p:grpSpPr>
          <a:xfrm>
            <a:off x="1320453" y="4603267"/>
            <a:ext cx="6114105" cy="552489"/>
            <a:chOff x="261257" y="4536086"/>
            <a:chExt cx="5043972" cy="552489"/>
          </a:xfrm>
        </p:grpSpPr>
        <p:sp>
          <p:nvSpPr>
            <p:cNvPr id="30" name="Rounded Rectangle 29"/>
            <p:cNvSpPr/>
            <p:nvPr/>
          </p:nvSpPr>
          <p:spPr bwMode="auto">
            <a:xfrm rot="5400000">
              <a:off x="2506998" y="2290345"/>
              <a:ext cx="552489" cy="5043972"/>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1200" i="1" dirty="0">
                <a:solidFill>
                  <a:srgbClr val="FFFFFF"/>
                </a:solidFill>
                <a:latin typeface="Segoe" pitchFamily="34" charset="0"/>
              </a:endParaRPr>
            </a:p>
          </p:txBody>
        </p:sp>
        <p:sp>
          <p:nvSpPr>
            <p:cNvPr id="33" name="Rectangle 32"/>
            <p:cNvSpPr/>
            <p:nvPr/>
          </p:nvSpPr>
          <p:spPr>
            <a:xfrm>
              <a:off x="350323" y="4557249"/>
              <a:ext cx="3640652" cy="51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Database Authentication</a:t>
              </a:r>
              <a:endParaRPr lang="en-US" altLang="zh-CN"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34" name="Group 38"/>
          <p:cNvGrpSpPr/>
          <p:nvPr/>
        </p:nvGrpSpPr>
        <p:grpSpPr>
          <a:xfrm>
            <a:off x="1313681" y="5257801"/>
            <a:ext cx="6114105" cy="552489"/>
            <a:chOff x="261257" y="4536086"/>
            <a:chExt cx="5043972" cy="552489"/>
          </a:xfrm>
        </p:grpSpPr>
        <p:sp>
          <p:nvSpPr>
            <p:cNvPr id="35" name="Rounded Rectangle 34"/>
            <p:cNvSpPr/>
            <p:nvPr/>
          </p:nvSpPr>
          <p:spPr bwMode="auto">
            <a:xfrm rot="5400000">
              <a:off x="2506998" y="2290345"/>
              <a:ext cx="552489" cy="5043972"/>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1200" i="1" dirty="0">
                <a:solidFill>
                  <a:srgbClr val="FFFFFF"/>
                </a:solidFill>
                <a:latin typeface="Segoe" pitchFamily="34" charset="0"/>
              </a:endParaRPr>
            </a:p>
          </p:txBody>
        </p:sp>
        <p:sp>
          <p:nvSpPr>
            <p:cNvPr id="36" name="Rectangle 35"/>
            <p:cNvSpPr/>
            <p:nvPr/>
          </p:nvSpPr>
          <p:spPr>
            <a:xfrm>
              <a:off x="350323" y="4557249"/>
              <a:ext cx="3640652" cy="51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Crypto Changes</a:t>
              </a:r>
              <a:endParaRPr lang="en-US" altLang="zh-CN"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pic>
        <p:nvPicPr>
          <p:cNvPr id="1030" name="Picture 6" descr="http://www.alentus.com/image_files/sql_server_2008_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r="24432"/>
          <a:stretch/>
        </p:blipFill>
        <p:spPr bwMode="auto">
          <a:xfrm>
            <a:off x="7821162" y="2269042"/>
            <a:ext cx="3304038" cy="2270260"/>
          </a:xfrm>
          <a:prstGeom prst="rect">
            <a:avLst/>
          </a:prstGeom>
          <a:solidFill>
            <a:schemeClr val="tx1"/>
          </a:solidFill>
          <a:ln w="190500" cap="rnd">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HeroicExtremeLeftFacing"/>
            <a:lightRig rig="threePt" dir="t"/>
          </a:scene3d>
        </p:spPr>
      </p:pic>
    </p:spTree>
    <p:extLst>
      <p:ext uri="{BB962C8B-B14F-4D97-AF65-F5344CB8AC3E}">
        <p14:creationId xmlns:p14="http://schemas.microsoft.com/office/powerpoint/2010/main" val="28175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2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8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00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00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SQL Server 2008 Security Recap</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231325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Server </a:t>
            </a:r>
            <a:r>
              <a:rPr lang="en-US" dirty="0" smtClean="0"/>
              <a:t>2008 </a:t>
            </a:r>
            <a:r>
              <a:rPr lang="en-US" dirty="0"/>
              <a:t>Security Recap</a:t>
            </a:r>
          </a:p>
        </p:txBody>
      </p:sp>
      <p:grpSp>
        <p:nvGrpSpPr>
          <p:cNvPr id="3" name="Group 35"/>
          <p:cNvGrpSpPr/>
          <p:nvPr/>
        </p:nvGrpSpPr>
        <p:grpSpPr>
          <a:xfrm>
            <a:off x="1878197" y="1239212"/>
            <a:ext cx="9389709" cy="4810714"/>
            <a:chOff x="1049942" y="1239212"/>
            <a:chExt cx="7044116" cy="4810714"/>
          </a:xfrm>
        </p:grpSpPr>
        <p:sp>
          <p:nvSpPr>
            <p:cNvPr id="20" name="Rounded Rectangle 19"/>
            <p:cNvSpPr/>
            <p:nvPr/>
          </p:nvSpPr>
          <p:spPr bwMode="auto">
            <a:xfrm>
              <a:off x="3956027" y="1241163"/>
              <a:ext cx="4138031" cy="4808763"/>
            </a:xfrm>
            <a:prstGeom prst="roundRect">
              <a:avLst>
                <a:gd name="adj" fmla="val 3734"/>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19" name="Rounded Rectangle 18"/>
            <p:cNvSpPr/>
            <p:nvPr/>
          </p:nvSpPr>
          <p:spPr bwMode="auto">
            <a:xfrm>
              <a:off x="1049943" y="1241163"/>
              <a:ext cx="2778494" cy="4808763"/>
            </a:xfrm>
            <a:prstGeom prst="roundRect">
              <a:avLst>
                <a:gd name="adj" fmla="val 6047"/>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12" name="Round Same Side Corner Rectangle 11"/>
            <p:cNvSpPr/>
            <p:nvPr/>
          </p:nvSpPr>
          <p:spPr bwMode="auto">
            <a:xfrm flipH="1">
              <a:off x="1049942" y="1239212"/>
              <a:ext cx="2778493" cy="454122"/>
            </a:xfrm>
            <a:prstGeom prst="round2SameRect">
              <a:avLst>
                <a:gd name="adj1" fmla="val 31582"/>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13" name="Round Same Side Corner Rectangle 12"/>
            <p:cNvSpPr/>
            <p:nvPr/>
          </p:nvSpPr>
          <p:spPr bwMode="auto">
            <a:xfrm flipH="1">
              <a:off x="3956027" y="1239212"/>
              <a:ext cx="4138031" cy="454122"/>
            </a:xfrm>
            <a:prstGeom prst="round2SameRect">
              <a:avLst>
                <a:gd name="adj1" fmla="val 31582"/>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23" name="Rectangle 22"/>
            <p:cNvSpPr/>
            <p:nvPr/>
          </p:nvSpPr>
          <p:spPr>
            <a:xfrm>
              <a:off x="1049943" y="1291119"/>
              <a:ext cx="2765231" cy="338554"/>
            </a:xfrm>
            <a:prstGeom prst="rect">
              <a:avLst/>
            </a:prstGeom>
          </p:spPr>
          <p:txBody>
            <a:bodyPr wrap="square">
              <a:spAutoFit/>
            </a:bodyPr>
            <a:lstStyle/>
            <a:p>
              <a:pPr algn="ctr"/>
              <a:r>
                <a:rPr lang="en-US" sz="1600" spc="20" dirty="0" smtClean="0">
                  <a:solidFill>
                    <a:schemeClr val="accent2"/>
                  </a:solidFill>
                  <a:latin typeface="Segoe UI" pitchFamily="34" charset="0"/>
                  <a:ea typeface="Segoe UI" pitchFamily="34" charset="0"/>
                  <a:cs typeface="Segoe UI" pitchFamily="34" charset="0"/>
                </a:rPr>
                <a:t>Customer challenges</a:t>
              </a:r>
            </a:p>
          </p:txBody>
        </p:sp>
        <p:sp>
          <p:nvSpPr>
            <p:cNvPr id="33" name="Rectangle 32"/>
            <p:cNvSpPr/>
            <p:nvPr/>
          </p:nvSpPr>
          <p:spPr>
            <a:xfrm>
              <a:off x="5083112" y="1291119"/>
              <a:ext cx="1883860" cy="338554"/>
            </a:xfrm>
            <a:prstGeom prst="rect">
              <a:avLst/>
            </a:prstGeom>
          </p:spPr>
          <p:txBody>
            <a:bodyPr wrap="square">
              <a:spAutoFit/>
            </a:bodyPr>
            <a:lstStyle/>
            <a:p>
              <a:pPr algn="ctr"/>
              <a:r>
                <a:rPr lang="sv-SE" sz="1600" spc="20" dirty="0" smtClean="0">
                  <a:solidFill>
                    <a:schemeClr val="accent2"/>
                  </a:solidFill>
                  <a:latin typeface="Segoe UI" pitchFamily="34" charset="0"/>
                  <a:ea typeface="Segoe UI" pitchFamily="34" charset="0"/>
                  <a:cs typeface="Segoe UI" pitchFamily="34" charset="0"/>
                </a:rPr>
                <a:t>Security</a:t>
              </a:r>
              <a:r>
                <a:rPr lang="sv-SE" sz="1600"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 </a:t>
              </a:r>
              <a:r>
                <a:rPr lang="sv-SE" sz="1600" spc="20" dirty="0" smtClean="0">
                  <a:solidFill>
                    <a:schemeClr val="accent2"/>
                  </a:solidFill>
                  <a:latin typeface="Segoe UI" pitchFamily="34" charset="0"/>
                  <a:ea typeface="Segoe UI" pitchFamily="34" charset="0"/>
                  <a:cs typeface="Segoe UI" pitchFamily="34" charset="0"/>
                </a:rPr>
                <a:t>feature</a:t>
              </a:r>
            </a:p>
          </p:txBody>
        </p:sp>
      </p:grpSp>
      <p:grpSp>
        <p:nvGrpSpPr>
          <p:cNvPr id="4" name="Group 43"/>
          <p:cNvGrpSpPr/>
          <p:nvPr/>
        </p:nvGrpSpPr>
        <p:grpSpPr>
          <a:xfrm>
            <a:off x="2031762" y="1832630"/>
            <a:ext cx="9236145" cy="523220"/>
            <a:chOff x="1165145" y="1832630"/>
            <a:chExt cx="6928913" cy="523220"/>
          </a:xfrm>
        </p:grpSpPr>
        <p:sp>
          <p:nvSpPr>
            <p:cNvPr id="49" name="Round Same Side Corner Rectangle 48"/>
            <p:cNvSpPr/>
            <p:nvPr/>
          </p:nvSpPr>
          <p:spPr bwMode="auto">
            <a:xfrm rot="16200000">
              <a:off x="4378142" y="-1360067"/>
              <a:ext cx="502920" cy="6928913"/>
            </a:xfrm>
            <a:prstGeom prst="round2Same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latin typeface="Segoe" pitchFamily="34" charset="0"/>
              </a:endParaRPr>
            </a:p>
          </p:txBody>
        </p:sp>
        <p:sp>
          <p:nvSpPr>
            <p:cNvPr id="50" name="Rectangle 49"/>
            <p:cNvSpPr/>
            <p:nvPr/>
          </p:nvSpPr>
          <p:spPr>
            <a:xfrm>
              <a:off x="1165147" y="1832630"/>
              <a:ext cx="2650027" cy="307777"/>
            </a:xfrm>
            <a:prstGeom prst="rect">
              <a:avLst/>
            </a:prstGeom>
          </p:spPr>
          <p:txBody>
            <a:bodyPr wrap="square">
              <a:spAutoFit/>
            </a:bodyPr>
            <a:lstStyle/>
            <a:p>
              <a:pPr>
                <a:spcBef>
                  <a:spcPts val="600"/>
                </a:spcBef>
                <a:spcAft>
                  <a:spcPts val="2000"/>
                </a:spcAft>
                <a:buClr>
                  <a:schemeClr val="bg1"/>
                </a:buClr>
                <a:buSzPct val="100000"/>
              </a:pPr>
              <a:r>
                <a:rPr lang="en-US" sz="1400" dirty="0" smtClean="0">
                  <a:latin typeface="Segoe UI" pitchFamily="34" charset="0"/>
                  <a:ea typeface="Segoe UI" pitchFamily="34" charset="0"/>
                  <a:cs typeface="Segoe UI" pitchFamily="34" charset="0"/>
                </a:rPr>
                <a:t>Protect data-at-rest</a:t>
              </a:r>
            </a:p>
          </p:txBody>
        </p:sp>
      </p:grpSp>
      <p:sp>
        <p:nvSpPr>
          <p:cNvPr id="67" name="Rounded Rectangle 66"/>
          <p:cNvSpPr/>
          <p:nvPr/>
        </p:nvSpPr>
        <p:spPr bwMode="auto">
          <a:xfrm rot="5400000">
            <a:off x="6915376" y="784576"/>
            <a:ext cx="430312" cy="2628633"/>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chemeClr val="accent5"/>
                </a:gs>
                <a:gs pos="50000">
                  <a:schemeClr val="accent5"/>
                </a:gs>
                <a:gs pos="100000">
                  <a:schemeClr val="accent5">
                    <a:lumMod val="50000"/>
                  </a:scheme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vert270" wrap="square" lIns="45710" tIns="45710" rIns="54852" bIns="41145" numCol="1" rtlCol="0" anchor="ctr" anchorCtr="1" compatLnSpc="1">
            <a:prstTxWarp prst="textNoShape">
              <a:avLst/>
            </a:prstTxWarp>
          </a:bodyPr>
          <a:lstStyle/>
          <a:p>
            <a:pPr indent="-227147" algn="ctr" defTabSz="914159">
              <a:lnSpc>
                <a:spcPct val="90000"/>
              </a:lnSpc>
              <a:spcBef>
                <a:spcPts val="630"/>
              </a:spcBef>
              <a:buClr>
                <a:srgbClr val="FFFF99"/>
              </a:buClr>
              <a:buSzPct val="120000"/>
              <a:defRPr/>
            </a:pPr>
            <a:r>
              <a:rPr lang="en-US" altLang="zh-CN" sz="1300" dirty="0" smtClean="0">
                <a:latin typeface="Segoe UI" pitchFamily="34" charset="0"/>
                <a:ea typeface="Segoe UI" pitchFamily="34" charset="0"/>
                <a:cs typeface="Segoe UI" pitchFamily="34" charset="0"/>
              </a:rPr>
              <a:t>Transparent Data Encryption</a:t>
            </a:r>
          </a:p>
        </p:txBody>
      </p:sp>
      <p:grpSp>
        <p:nvGrpSpPr>
          <p:cNvPr id="5" name="Group 44"/>
          <p:cNvGrpSpPr/>
          <p:nvPr/>
        </p:nvGrpSpPr>
        <p:grpSpPr>
          <a:xfrm>
            <a:off x="2031760" y="2419796"/>
            <a:ext cx="9236147" cy="523381"/>
            <a:chOff x="1165143" y="2419795"/>
            <a:chExt cx="6928915" cy="523381"/>
          </a:xfrm>
        </p:grpSpPr>
        <p:sp>
          <p:nvSpPr>
            <p:cNvPr id="55" name="Round Same Side Corner Rectangle 54"/>
            <p:cNvSpPr/>
            <p:nvPr/>
          </p:nvSpPr>
          <p:spPr bwMode="auto">
            <a:xfrm rot="16200000">
              <a:off x="4378141" y="-772742"/>
              <a:ext cx="502920" cy="6928915"/>
            </a:xfrm>
            <a:prstGeom prst="round2Same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latin typeface="Segoe" pitchFamily="34" charset="0"/>
              </a:endParaRPr>
            </a:p>
          </p:txBody>
        </p:sp>
        <p:sp>
          <p:nvSpPr>
            <p:cNvPr id="61" name="Rectangle 60"/>
            <p:cNvSpPr/>
            <p:nvPr/>
          </p:nvSpPr>
          <p:spPr>
            <a:xfrm>
              <a:off x="1165147" y="2419795"/>
              <a:ext cx="2650027" cy="307777"/>
            </a:xfrm>
            <a:prstGeom prst="rect">
              <a:avLst/>
            </a:prstGeom>
          </p:spPr>
          <p:txBody>
            <a:bodyPr wrap="square">
              <a:spAutoFit/>
            </a:bodyPr>
            <a:lstStyle/>
            <a:p>
              <a:pPr>
                <a:spcBef>
                  <a:spcPts val="600"/>
                </a:spcBef>
                <a:spcAft>
                  <a:spcPts val="2000"/>
                </a:spcAft>
                <a:buClr>
                  <a:schemeClr val="bg1"/>
                </a:buClr>
                <a:buSzPct val="100000"/>
              </a:pPr>
              <a:r>
                <a:rPr lang="en-US" sz="1400" dirty="0" smtClean="0">
                  <a:latin typeface="Segoe UI" pitchFamily="34" charset="0"/>
                  <a:ea typeface="Segoe UI" pitchFamily="34" charset="0"/>
                  <a:cs typeface="Segoe UI" pitchFamily="34" charset="0"/>
                </a:rPr>
                <a:t>Data/Key separation</a:t>
              </a:r>
            </a:p>
          </p:txBody>
        </p:sp>
      </p:grpSp>
      <p:sp>
        <p:nvSpPr>
          <p:cNvPr id="68" name="Rounded Rectangle 67"/>
          <p:cNvSpPr/>
          <p:nvPr/>
        </p:nvSpPr>
        <p:spPr bwMode="auto">
          <a:xfrm rot="5400000">
            <a:off x="6922715" y="1376984"/>
            <a:ext cx="411480" cy="2632786"/>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chemeClr val="accent5"/>
                </a:gs>
                <a:gs pos="50000">
                  <a:schemeClr val="accent5"/>
                </a:gs>
                <a:gs pos="100000">
                  <a:schemeClr val="accent5">
                    <a:lumMod val="50000"/>
                  </a:scheme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vert270" wrap="square" lIns="45710" tIns="45710" rIns="54852" bIns="41145" numCol="1" rtlCol="0" anchor="ctr" anchorCtr="1" compatLnSpc="1">
            <a:prstTxWarp prst="textNoShape">
              <a:avLst/>
            </a:prstTxWarp>
          </a:bodyPr>
          <a:lstStyle/>
          <a:p>
            <a:pPr indent="-227147" algn="ctr" defTabSz="914159">
              <a:lnSpc>
                <a:spcPct val="90000"/>
              </a:lnSpc>
              <a:spcBef>
                <a:spcPts val="630"/>
              </a:spcBef>
              <a:buClr>
                <a:srgbClr val="FFFF99"/>
              </a:buClr>
              <a:buSzPct val="120000"/>
              <a:defRPr/>
            </a:pPr>
            <a:r>
              <a:rPr lang="en-US" altLang="zh-CN" sz="1300" dirty="0" smtClean="0">
                <a:latin typeface="Segoe UI" pitchFamily="34" charset="0"/>
                <a:ea typeface="Segoe UI" pitchFamily="34" charset="0"/>
                <a:cs typeface="Segoe UI" pitchFamily="34" charset="0"/>
              </a:rPr>
              <a:t>Extensible Key Managements</a:t>
            </a:r>
          </a:p>
        </p:txBody>
      </p:sp>
      <p:grpSp>
        <p:nvGrpSpPr>
          <p:cNvPr id="6" name="Group 45"/>
          <p:cNvGrpSpPr/>
          <p:nvPr/>
        </p:nvGrpSpPr>
        <p:grpSpPr>
          <a:xfrm>
            <a:off x="2031762" y="3314737"/>
            <a:ext cx="9236145" cy="523542"/>
            <a:chOff x="1165145" y="3006960"/>
            <a:chExt cx="6928913" cy="523542"/>
          </a:xfrm>
        </p:grpSpPr>
        <p:sp>
          <p:nvSpPr>
            <p:cNvPr id="56" name="Round Same Side Corner Rectangle 55"/>
            <p:cNvSpPr/>
            <p:nvPr/>
          </p:nvSpPr>
          <p:spPr bwMode="auto">
            <a:xfrm rot="16200000">
              <a:off x="4378142" y="-185415"/>
              <a:ext cx="502920" cy="6928913"/>
            </a:xfrm>
            <a:prstGeom prst="round2Same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latin typeface="Segoe" pitchFamily="34" charset="0"/>
              </a:endParaRPr>
            </a:p>
          </p:txBody>
        </p:sp>
        <p:sp>
          <p:nvSpPr>
            <p:cNvPr id="62" name="Rectangle 61"/>
            <p:cNvSpPr/>
            <p:nvPr/>
          </p:nvSpPr>
          <p:spPr>
            <a:xfrm>
              <a:off x="1165147" y="3006960"/>
              <a:ext cx="2650027" cy="307777"/>
            </a:xfrm>
            <a:prstGeom prst="rect">
              <a:avLst/>
            </a:prstGeom>
          </p:spPr>
          <p:txBody>
            <a:bodyPr wrap="square">
              <a:spAutoFit/>
            </a:bodyPr>
            <a:lstStyle/>
            <a:p>
              <a:pPr>
                <a:spcBef>
                  <a:spcPts val="600"/>
                </a:spcBef>
                <a:spcAft>
                  <a:spcPts val="2000"/>
                </a:spcAft>
                <a:buClr>
                  <a:schemeClr val="bg1"/>
                </a:buClr>
                <a:buSzPct val="100000"/>
              </a:pPr>
              <a:r>
                <a:rPr lang="en-US" sz="1400" dirty="0" smtClean="0">
                  <a:latin typeface="Segoe UI" pitchFamily="34" charset="0"/>
                  <a:ea typeface="Segoe UI" pitchFamily="34" charset="0"/>
                  <a:cs typeface="Segoe UI" pitchFamily="34" charset="0"/>
                </a:rPr>
                <a:t>Use strong authentication</a:t>
              </a:r>
            </a:p>
          </p:txBody>
        </p:sp>
      </p:grpSp>
      <p:sp>
        <p:nvSpPr>
          <p:cNvPr id="69" name="Rounded Rectangle 68"/>
          <p:cNvSpPr/>
          <p:nvPr/>
        </p:nvSpPr>
        <p:spPr bwMode="auto">
          <a:xfrm rot="5400000">
            <a:off x="6918144" y="2270425"/>
            <a:ext cx="411480" cy="2632786"/>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solidFill>
              <a:schemeClr val="accent1"/>
            </a:solidFill>
            <a:prstDash val="solid"/>
            <a:round/>
            <a:headEnd type="none" w="med" len="med"/>
            <a:tailEnd type="none" w="med" len="med"/>
          </a:ln>
          <a:effectLst>
            <a:outerShdw blurRad="50800" dist="38100" dir="5400000" algn="t" rotWithShape="0">
              <a:prstClr val="black">
                <a:alpha val="40000"/>
              </a:prstClr>
            </a:outerShdw>
          </a:effectLst>
        </p:spPr>
        <p:txBody>
          <a:bodyPr vert="vert270" wrap="square" lIns="45710" tIns="45710" rIns="54852" bIns="41145" numCol="1" rtlCol="0" anchor="ctr" anchorCtr="1" compatLnSpc="1">
            <a:prstTxWarp prst="textNoShape">
              <a:avLst/>
            </a:prstTxWarp>
          </a:bodyPr>
          <a:lstStyle/>
          <a:p>
            <a:pPr indent="-227147" algn="ctr" defTabSz="914159">
              <a:lnSpc>
                <a:spcPct val="90000"/>
              </a:lnSpc>
              <a:spcBef>
                <a:spcPts val="630"/>
              </a:spcBef>
              <a:buClr>
                <a:srgbClr val="FFFF99"/>
              </a:buClr>
              <a:buSzPct val="120000"/>
              <a:defRPr/>
            </a:pPr>
            <a:r>
              <a:rPr lang="en-US" altLang="zh-CN" sz="1300" dirty="0" smtClean="0">
                <a:latin typeface="Segoe UI" pitchFamily="34" charset="0"/>
                <a:ea typeface="Segoe UI" pitchFamily="34" charset="0"/>
                <a:cs typeface="Segoe UI" pitchFamily="34" charset="0"/>
              </a:rPr>
              <a:t>Kerberos authentication enhancements</a:t>
            </a:r>
          </a:p>
        </p:txBody>
      </p:sp>
      <p:grpSp>
        <p:nvGrpSpPr>
          <p:cNvPr id="9" name="Group 47"/>
          <p:cNvGrpSpPr/>
          <p:nvPr/>
        </p:nvGrpSpPr>
        <p:grpSpPr>
          <a:xfrm>
            <a:off x="2031762" y="4181290"/>
            <a:ext cx="9236145" cy="523864"/>
            <a:chOff x="1165145" y="4181290"/>
            <a:chExt cx="6928913" cy="523864"/>
          </a:xfrm>
        </p:grpSpPr>
        <p:sp>
          <p:nvSpPr>
            <p:cNvPr id="58" name="Round Same Side Corner Rectangle 57"/>
            <p:cNvSpPr/>
            <p:nvPr/>
          </p:nvSpPr>
          <p:spPr bwMode="auto">
            <a:xfrm rot="16200000">
              <a:off x="4378142" y="989237"/>
              <a:ext cx="502920" cy="6928913"/>
            </a:xfrm>
            <a:prstGeom prst="round2Same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latin typeface="Segoe" pitchFamily="34" charset="0"/>
              </a:endParaRPr>
            </a:p>
          </p:txBody>
        </p:sp>
        <p:sp>
          <p:nvSpPr>
            <p:cNvPr id="64" name="Rectangle 63"/>
            <p:cNvSpPr/>
            <p:nvPr/>
          </p:nvSpPr>
          <p:spPr>
            <a:xfrm>
              <a:off x="1165147" y="4181290"/>
              <a:ext cx="2650027" cy="307777"/>
            </a:xfrm>
            <a:prstGeom prst="rect">
              <a:avLst/>
            </a:prstGeom>
          </p:spPr>
          <p:txBody>
            <a:bodyPr wrap="square">
              <a:spAutoFit/>
            </a:bodyPr>
            <a:lstStyle/>
            <a:p>
              <a:pPr>
                <a:spcBef>
                  <a:spcPts val="600"/>
                </a:spcBef>
                <a:spcAft>
                  <a:spcPts val="2000"/>
                </a:spcAft>
                <a:buClr>
                  <a:schemeClr val="bg1"/>
                </a:buClr>
                <a:buSzPct val="100000"/>
              </a:pPr>
              <a:r>
                <a:rPr lang="en-US" sz="1400" dirty="0" smtClean="0">
                  <a:latin typeface="Segoe UI" pitchFamily="34" charset="0"/>
                  <a:ea typeface="Segoe UI" pitchFamily="34" charset="0"/>
                  <a:cs typeface="Segoe UI" pitchFamily="34" charset="0"/>
                </a:rPr>
                <a:t>Monitor all activity</a:t>
              </a:r>
            </a:p>
          </p:txBody>
        </p:sp>
      </p:grpSp>
      <p:sp>
        <p:nvSpPr>
          <p:cNvPr id="72" name="Rounded Rectangle 71"/>
          <p:cNvSpPr/>
          <p:nvPr/>
        </p:nvSpPr>
        <p:spPr bwMode="auto">
          <a:xfrm rot="5400000">
            <a:off x="6922715" y="3132188"/>
            <a:ext cx="411480" cy="2632786"/>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chemeClr val="accent3"/>
                </a:gs>
                <a:gs pos="50000">
                  <a:schemeClr val="accent3"/>
                </a:gs>
                <a:gs pos="100000">
                  <a:schemeClr val="accent3">
                    <a:lumMod val="50000"/>
                  </a:scheme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vert270" wrap="square" lIns="45710" tIns="45710" rIns="54852" bIns="41145" numCol="1" rtlCol="0" anchor="ctr" anchorCtr="1" compatLnSpc="1">
            <a:prstTxWarp prst="textNoShape">
              <a:avLst/>
            </a:prstTxWarp>
          </a:bodyPr>
          <a:lstStyle/>
          <a:p>
            <a:pPr indent="-227147" algn="ctr" defTabSz="914159">
              <a:lnSpc>
                <a:spcPct val="90000"/>
              </a:lnSpc>
              <a:spcBef>
                <a:spcPts val="630"/>
              </a:spcBef>
              <a:buClr>
                <a:srgbClr val="FFFF99"/>
              </a:buClr>
              <a:buSzPct val="120000"/>
              <a:defRPr/>
            </a:pPr>
            <a:r>
              <a:rPr lang="en-US" altLang="zh-CN" sz="1300" dirty="0" smtClean="0">
                <a:latin typeface="Segoe UI" pitchFamily="34" charset="0"/>
                <a:ea typeface="Segoe UI" pitchFamily="34" charset="0"/>
                <a:cs typeface="Segoe UI" pitchFamily="34" charset="0"/>
              </a:rPr>
              <a:t>SQL Server Audit</a:t>
            </a:r>
          </a:p>
        </p:txBody>
      </p:sp>
      <p:grpSp>
        <p:nvGrpSpPr>
          <p:cNvPr id="10" name="Group 50"/>
          <p:cNvGrpSpPr/>
          <p:nvPr/>
        </p:nvGrpSpPr>
        <p:grpSpPr>
          <a:xfrm>
            <a:off x="2031762" y="4768456"/>
            <a:ext cx="9236145" cy="524025"/>
            <a:chOff x="1165145" y="4768455"/>
            <a:chExt cx="6928913" cy="524025"/>
          </a:xfrm>
        </p:grpSpPr>
        <p:sp>
          <p:nvSpPr>
            <p:cNvPr id="59" name="Round Same Side Corner Rectangle 58"/>
            <p:cNvSpPr/>
            <p:nvPr/>
          </p:nvSpPr>
          <p:spPr bwMode="auto">
            <a:xfrm rot="16200000">
              <a:off x="4378142" y="1576563"/>
              <a:ext cx="502920" cy="6928913"/>
            </a:xfrm>
            <a:prstGeom prst="round2Same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latin typeface="Segoe" pitchFamily="34" charset="0"/>
              </a:endParaRPr>
            </a:p>
          </p:txBody>
        </p:sp>
        <p:sp>
          <p:nvSpPr>
            <p:cNvPr id="65" name="Rectangle 64"/>
            <p:cNvSpPr/>
            <p:nvPr/>
          </p:nvSpPr>
          <p:spPr>
            <a:xfrm>
              <a:off x="1165145" y="4768455"/>
              <a:ext cx="2663261" cy="307777"/>
            </a:xfrm>
            <a:prstGeom prst="rect">
              <a:avLst/>
            </a:prstGeom>
          </p:spPr>
          <p:txBody>
            <a:bodyPr wrap="square">
              <a:spAutoFit/>
            </a:bodyPr>
            <a:lstStyle/>
            <a:p>
              <a:pPr>
                <a:spcBef>
                  <a:spcPts val="600"/>
                </a:spcBef>
                <a:spcAft>
                  <a:spcPts val="2000"/>
                </a:spcAft>
                <a:buClr>
                  <a:schemeClr val="bg1"/>
                </a:buClr>
                <a:buSzPct val="100000"/>
              </a:pPr>
              <a:r>
                <a:rPr lang="en-US" sz="1400" dirty="0" smtClean="0">
                  <a:latin typeface="Segoe UI" pitchFamily="34" charset="0"/>
                  <a:ea typeface="Segoe UI" pitchFamily="34" charset="0"/>
                  <a:cs typeface="Segoe UI" pitchFamily="34" charset="0"/>
                </a:rPr>
                <a:t>Detect non-compliant configurations</a:t>
              </a:r>
            </a:p>
          </p:txBody>
        </p:sp>
      </p:grpSp>
      <p:sp>
        <p:nvSpPr>
          <p:cNvPr id="73" name="Rounded Rectangle 72"/>
          <p:cNvSpPr/>
          <p:nvPr/>
        </p:nvSpPr>
        <p:spPr bwMode="auto">
          <a:xfrm rot="5400000">
            <a:off x="6922715" y="3717256"/>
            <a:ext cx="411480" cy="2632786"/>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chemeClr val="accent3"/>
                </a:gs>
                <a:gs pos="50000">
                  <a:schemeClr val="accent3"/>
                </a:gs>
                <a:gs pos="100000">
                  <a:schemeClr val="accent3">
                    <a:lumMod val="50000"/>
                  </a:scheme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vert270" wrap="square" lIns="45710" tIns="45710" rIns="54852" bIns="41145" numCol="1" rtlCol="0" anchor="ctr" anchorCtr="1" compatLnSpc="1">
            <a:prstTxWarp prst="textNoShape">
              <a:avLst/>
            </a:prstTxWarp>
          </a:bodyPr>
          <a:lstStyle/>
          <a:p>
            <a:pPr indent="-227147" algn="ctr" defTabSz="914159">
              <a:lnSpc>
                <a:spcPct val="90000"/>
              </a:lnSpc>
              <a:spcBef>
                <a:spcPts val="630"/>
              </a:spcBef>
              <a:buClr>
                <a:srgbClr val="FFFF99"/>
              </a:buClr>
              <a:buSzPct val="120000"/>
              <a:defRPr/>
            </a:pPr>
            <a:r>
              <a:rPr lang="en-US" altLang="zh-CN" sz="1300" dirty="0" smtClean="0">
                <a:latin typeface="Segoe UI" pitchFamily="34" charset="0"/>
                <a:ea typeface="Segoe UI" pitchFamily="34" charset="0"/>
                <a:cs typeface="Segoe UI" pitchFamily="34" charset="0"/>
              </a:rPr>
              <a:t>Policy-Based Management</a:t>
            </a:r>
          </a:p>
        </p:txBody>
      </p:sp>
      <p:sp>
        <p:nvSpPr>
          <p:cNvPr id="74" name="Rounded Rectangle 73"/>
          <p:cNvSpPr/>
          <p:nvPr/>
        </p:nvSpPr>
        <p:spPr bwMode="auto">
          <a:xfrm rot="5400000">
            <a:off x="9631399" y="3137300"/>
            <a:ext cx="411480" cy="2632786"/>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chemeClr val="accent3"/>
                </a:gs>
                <a:gs pos="50000">
                  <a:schemeClr val="accent3"/>
                </a:gs>
                <a:gs pos="100000">
                  <a:schemeClr val="accent3">
                    <a:lumMod val="50000"/>
                  </a:scheme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vert270" wrap="square" lIns="45710" tIns="45710" rIns="54852" bIns="41145" numCol="1" rtlCol="0" anchor="ctr" anchorCtr="1" compatLnSpc="1">
            <a:prstTxWarp prst="textNoShape">
              <a:avLst/>
            </a:prstTxWarp>
          </a:bodyPr>
          <a:lstStyle/>
          <a:p>
            <a:pPr indent="-227147" algn="ctr" defTabSz="914159">
              <a:lnSpc>
                <a:spcPct val="90000"/>
              </a:lnSpc>
              <a:spcBef>
                <a:spcPts val="630"/>
              </a:spcBef>
              <a:buClr>
                <a:srgbClr val="FFFF99"/>
              </a:buClr>
              <a:buSzPct val="120000"/>
              <a:defRPr/>
            </a:pPr>
            <a:r>
              <a:rPr lang="en-US" altLang="zh-CN" sz="1300" dirty="0" smtClean="0">
                <a:latin typeface="Segoe UI" pitchFamily="34" charset="0"/>
                <a:ea typeface="Segoe UI" pitchFamily="34" charset="0"/>
                <a:cs typeface="Segoe UI" pitchFamily="34" charset="0"/>
              </a:rPr>
              <a:t>Change Data Capture</a:t>
            </a:r>
          </a:p>
        </p:txBody>
      </p:sp>
      <p:grpSp>
        <p:nvGrpSpPr>
          <p:cNvPr id="11" name="Group 51"/>
          <p:cNvGrpSpPr/>
          <p:nvPr/>
        </p:nvGrpSpPr>
        <p:grpSpPr>
          <a:xfrm>
            <a:off x="2031762" y="5355619"/>
            <a:ext cx="9236145" cy="524187"/>
            <a:chOff x="1165145" y="5355618"/>
            <a:chExt cx="6928913" cy="524187"/>
          </a:xfrm>
        </p:grpSpPr>
        <p:sp>
          <p:nvSpPr>
            <p:cNvPr id="60" name="Round Same Side Corner Rectangle 59"/>
            <p:cNvSpPr/>
            <p:nvPr/>
          </p:nvSpPr>
          <p:spPr bwMode="auto">
            <a:xfrm rot="16200000">
              <a:off x="4378142" y="2163888"/>
              <a:ext cx="502920" cy="6928913"/>
            </a:xfrm>
            <a:prstGeom prst="round2Same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latin typeface="Segoe" pitchFamily="34" charset="0"/>
              </a:endParaRPr>
            </a:p>
          </p:txBody>
        </p:sp>
        <p:sp>
          <p:nvSpPr>
            <p:cNvPr id="66" name="Rectangle 65"/>
            <p:cNvSpPr/>
            <p:nvPr/>
          </p:nvSpPr>
          <p:spPr>
            <a:xfrm>
              <a:off x="1165147" y="5355618"/>
              <a:ext cx="2650027" cy="307777"/>
            </a:xfrm>
            <a:prstGeom prst="rect">
              <a:avLst/>
            </a:prstGeom>
          </p:spPr>
          <p:txBody>
            <a:bodyPr wrap="square">
              <a:spAutoFit/>
            </a:bodyPr>
            <a:lstStyle/>
            <a:p>
              <a:pPr>
                <a:spcBef>
                  <a:spcPts val="600"/>
                </a:spcBef>
                <a:spcAft>
                  <a:spcPts val="2000"/>
                </a:spcAft>
                <a:buClr>
                  <a:schemeClr val="bg1"/>
                </a:buClr>
                <a:buSzPct val="100000"/>
              </a:pPr>
              <a:r>
                <a:rPr lang="en-US" sz="1400" dirty="0" smtClean="0">
                  <a:latin typeface="Segoe UI" pitchFamily="34" charset="0"/>
                  <a:ea typeface="Segoe UI" pitchFamily="34" charset="0"/>
                  <a:cs typeface="Segoe UI" pitchFamily="34" charset="0"/>
                </a:rPr>
                <a:t>Industry Certification</a:t>
              </a:r>
            </a:p>
          </p:txBody>
        </p:sp>
      </p:grpSp>
      <p:sp>
        <p:nvSpPr>
          <p:cNvPr id="75" name="Rounded Rectangle 74"/>
          <p:cNvSpPr/>
          <p:nvPr/>
        </p:nvSpPr>
        <p:spPr bwMode="auto">
          <a:xfrm rot="5400000">
            <a:off x="6922715" y="4302326"/>
            <a:ext cx="411480" cy="2632786"/>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chemeClr val="accent3"/>
                </a:gs>
                <a:gs pos="50000">
                  <a:schemeClr val="accent3"/>
                </a:gs>
                <a:gs pos="100000">
                  <a:schemeClr val="accent3">
                    <a:lumMod val="50000"/>
                  </a:scheme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vert270" wrap="square" lIns="45710" tIns="45710" rIns="54852" bIns="41145" numCol="1" rtlCol="0" anchor="ctr" anchorCtr="1" compatLnSpc="1">
            <a:prstTxWarp prst="textNoShape">
              <a:avLst/>
            </a:prstTxWarp>
          </a:bodyPr>
          <a:lstStyle/>
          <a:p>
            <a:pPr indent="-227147" algn="ctr" defTabSz="914159">
              <a:lnSpc>
                <a:spcPct val="90000"/>
              </a:lnSpc>
              <a:spcBef>
                <a:spcPts val="630"/>
              </a:spcBef>
              <a:buClr>
                <a:srgbClr val="FFFF99"/>
              </a:buClr>
              <a:buSzPct val="120000"/>
              <a:defRPr/>
            </a:pPr>
            <a:r>
              <a:rPr lang="en-US" altLang="zh-CN" sz="1300" dirty="0" smtClean="0">
                <a:latin typeface="Segoe UI" pitchFamily="34" charset="0"/>
                <a:ea typeface="Segoe UI" pitchFamily="34" charset="0"/>
                <a:cs typeface="Segoe UI" pitchFamily="34" charset="0"/>
              </a:rPr>
              <a:t>Common Criteria Certification (EAL4+)</a:t>
            </a:r>
          </a:p>
        </p:txBody>
      </p:sp>
      <p:grpSp>
        <p:nvGrpSpPr>
          <p:cNvPr id="86" name="Group 85"/>
          <p:cNvGrpSpPr/>
          <p:nvPr/>
        </p:nvGrpSpPr>
        <p:grpSpPr>
          <a:xfrm>
            <a:off x="986507" y="1852928"/>
            <a:ext cx="903443" cy="1090248"/>
            <a:chOff x="853949" y="1852928"/>
            <a:chExt cx="677759" cy="1090248"/>
          </a:xfrm>
        </p:grpSpPr>
        <p:sp>
          <p:nvSpPr>
            <p:cNvPr id="87" name="Round Same Side Corner Rectangle 86"/>
            <p:cNvSpPr/>
            <p:nvPr/>
          </p:nvSpPr>
          <p:spPr bwMode="auto">
            <a:xfrm rot="16200000">
              <a:off x="647705" y="2059172"/>
              <a:ext cx="1090248" cy="677759"/>
            </a:xfrm>
            <a:prstGeom prst="round2SameRect">
              <a:avLst>
                <a:gd name="adj1" fmla="val 6376"/>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90" name="Rectangle 89"/>
            <p:cNvSpPr/>
            <p:nvPr/>
          </p:nvSpPr>
          <p:spPr>
            <a:xfrm rot="16200000">
              <a:off x="652602" y="2192279"/>
              <a:ext cx="1080455" cy="401753"/>
            </a:xfrm>
            <a:prstGeom prst="rect">
              <a:avLst/>
            </a:prstGeom>
            <a:noFill/>
            <a:ln w="9525" cap="flat" cmpd="sng" algn="ctr">
              <a:noFill/>
              <a:prstDash val="solid"/>
            </a:ln>
            <a:effectLst/>
          </p:spPr>
          <p:txBody>
            <a:bodyPr wrap="square" rtlCol="0" anchor="ctr">
              <a:spAutoFit/>
            </a:bodyPr>
            <a:lstStyle/>
            <a:p>
              <a:pPr algn="ctr" defTabSz="914159">
                <a:lnSpc>
                  <a:spcPct val="90000"/>
                </a:lnSpc>
                <a:spcBef>
                  <a:spcPts val="630"/>
                </a:spcBef>
                <a:buClr>
                  <a:srgbClr val="FFFF99"/>
                </a:buClr>
                <a:buSzPct val="120000"/>
                <a:defRPr/>
              </a:pPr>
              <a:r>
                <a:rPr lang="en-US" altLang="zh-CN" sz="1600" dirty="0" smtClean="0">
                  <a:solidFill>
                    <a:schemeClr val="accent2"/>
                  </a:solidFill>
                  <a:latin typeface="Segoe UI" pitchFamily="34" charset="0"/>
                  <a:ea typeface="Segoe UI" pitchFamily="34" charset="0"/>
                  <a:cs typeface="Segoe UI" pitchFamily="34" charset="0"/>
                </a:rPr>
                <a:t>PROTECT </a:t>
              </a:r>
              <a:br>
                <a:rPr lang="en-US" altLang="zh-CN" sz="1600" dirty="0" smtClean="0">
                  <a:solidFill>
                    <a:schemeClr val="accent2"/>
                  </a:solidFill>
                  <a:latin typeface="Segoe UI" pitchFamily="34" charset="0"/>
                  <a:ea typeface="Segoe UI" pitchFamily="34" charset="0"/>
                  <a:cs typeface="Segoe UI" pitchFamily="34" charset="0"/>
                </a:rPr>
              </a:br>
              <a:r>
                <a:rPr lang="en-US" altLang="zh-CN" sz="1600" dirty="0" smtClean="0">
                  <a:solidFill>
                    <a:schemeClr val="accent2"/>
                  </a:solidFill>
                  <a:latin typeface="Segoe UI" pitchFamily="34" charset="0"/>
                  <a:ea typeface="Segoe UI" pitchFamily="34" charset="0"/>
                  <a:cs typeface="Segoe UI" pitchFamily="34" charset="0"/>
                </a:rPr>
                <a:t>DATA</a:t>
              </a:r>
            </a:p>
          </p:txBody>
        </p:sp>
      </p:grpSp>
      <p:grpSp>
        <p:nvGrpSpPr>
          <p:cNvPr id="84" name="Group 83"/>
          <p:cNvGrpSpPr/>
          <p:nvPr/>
        </p:nvGrpSpPr>
        <p:grpSpPr>
          <a:xfrm>
            <a:off x="986508" y="4202232"/>
            <a:ext cx="903443" cy="1677572"/>
            <a:chOff x="853950" y="4202232"/>
            <a:chExt cx="677759" cy="1677572"/>
          </a:xfrm>
        </p:grpSpPr>
        <p:sp>
          <p:nvSpPr>
            <p:cNvPr id="89" name="Round Same Side Corner Rectangle 88"/>
            <p:cNvSpPr/>
            <p:nvPr/>
          </p:nvSpPr>
          <p:spPr bwMode="auto">
            <a:xfrm rot="16200000">
              <a:off x="354526" y="4701656"/>
              <a:ext cx="1676607" cy="677759"/>
            </a:xfrm>
            <a:prstGeom prst="round2SameRect">
              <a:avLst>
                <a:gd name="adj1" fmla="val 6376"/>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91" name="Rectangle 90"/>
            <p:cNvSpPr/>
            <p:nvPr/>
          </p:nvSpPr>
          <p:spPr>
            <a:xfrm rot="16200000">
              <a:off x="359423" y="4845521"/>
              <a:ext cx="1666813" cy="401753"/>
            </a:xfrm>
            <a:prstGeom prst="rect">
              <a:avLst/>
            </a:prstGeom>
            <a:noFill/>
            <a:ln w="9525" cap="flat" cmpd="sng" algn="ctr">
              <a:noFill/>
              <a:prstDash val="solid"/>
            </a:ln>
            <a:effectLst/>
          </p:spPr>
          <p:txBody>
            <a:bodyPr wrap="square" rtlCol="0" anchor="ctr">
              <a:spAutoFit/>
            </a:bodyPr>
            <a:lstStyle/>
            <a:p>
              <a:pPr algn="ctr" defTabSz="914159">
                <a:lnSpc>
                  <a:spcPct val="90000"/>
                </a:lnSpc>
                <a:spcBef>
                  <a:spcPts val="630"/>
                </a:spcBef>
                <a:buClr>
                  <a:srgbClr val="FFFF99"/>
                </a:buClr>
                <a:buSzPct val="120000"/>
                <a:defRPr/>
              </a:pPr>
              <a:r>
                <a:rPr lang="en-US" altLang="zh-CN" sz="1600" dirty="0" smtClean="0">
                  <a:solidFill>
                    <a:schemeClr val="accent2"/>
                  </a:solidFill>
                  <a:latin typeface="Segoe UI" pitchFamily="34" charset="0"/>
                  <a:ea typeface="Segoe UI" pitchFamily="34" charset="0"/>
                  <a:cs typeface="Segoe UI" pitchFamily="34" charset="0"/>
                </a:rPr>
                <a:t>ENSURE COMPLIANCE</a:t>
              </a:r>
            </a:p>
          </p:txBody>
        </p:sp>
      </p:grpSp>
      <p:grpSp>
        <p:nvGrpSpPr>
          <p:cNvPr id="85" name="Group 84"/>
          <p:cNvGrpSpPr/>
          <p:nvPr/>
        </p:nvGrpSpPr>
        <p:grpSpPr>
          <a:xfrm>
            <a:off x="986507" y="3027578"/>
            <a:ext cx="903443" cy="1089767"/>
            <a:chOff x="853949" y="3027578"/>
            <a:chExt cx="677759" cy="1089767"/>
          </a:xfrm>
        </p:grpSpPr>
        <p:sp>
          <p:nvSpPr>
            <p:cNvPr id="88" name="Round Same Side Corner Rectangle 87"/>
            <p:cNvSpPr/>
            <p:nvPr/>
          </p:nvSpPr>
          <p:spPr bwMode="auto">
            <a:xfrm rot="16200000">
              <a:off x="647947" y="3233583"/>
              <a:ext cx="1089764" cy="677759"/>
            </a:xfrm>
            <a:prstGeom prst="round2SameRect">
              <a:avLst>
                <a:gd name="adj1" fmla="val 6376"/>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92" name="Rectangle 91"/>
            <p:cNvSpPr/>
            <p:nvPr/>
          </p:nvSpPr>
          <p:spPr>
            <a:xfrm rot="16200000">
              <a:off x="647947" y="3265375"/>
              <a:ext cx="1089766" cy="614171"/>
            </a:xfrm>
            <a:prstGeom prst="rect">
              <a:avLst/>
            </a:prstGeom>
            <a:noFill/>
            <a:ln w="9525" cap="flat" cmpd="sng" algn="ctr">
              <a:noFill/>
              <a:prstDash val="solid"/>
            </a:ln>
            <a:effectLst/>
          </p:spPr>
          <p:txBody>
            <a:bodyPr rtlCol="0" anchor="ctr"/>
            <a:lstStyle/>
            <a:p>
              <a:pPr algn="ctr" defTabSz="914159">
                <a:lnSpc>
                  <a:spcPct val="90000"/>
                </a:lnSpc>
                <a:spcBef>
                  <a:spcPts val="630"/>
                </a:spcBef>
                <a:buClr>
                  <a:srgbClr val="FFFF99"/>
                </a:buClr>
                <a:buSzPct val="120000"/>
                <a:defRPr/>
              </a:pPr>
              <a:r>
                <a:rPr lang="en-US" altLang="zh-CN" sz="1600" dirty="0" smtClean="0">
                  <a:solidFill>
                    <a:schemeClr val="accent2"/>
                  </a:solidFill>
                  <a:latin typeface="Segoe UI" pitchFamily="34" charset="0"/>
                  <a:ea typeface="Segoe UI" pitchFamily="34" charset="0"/>
                  <a:cs typeface="Segoe UI" pitchFamily="34" charset="0"/>
                </a:rPr>
                <a:t>CONTROL </a:t>
              </a:r>
              <a:br>
                <a:rPr lang="en-US" altLang="zh-CN" sz="1600" dirty="0" smtClean="0">
                  <a:solidFill>
                    <a:schemeClr val="accent2"/>
                  </a:solidFill>
                  <a:latin typeface="Segoe UI" pitchFamily="34" charset="0"/>
                  <a:ea typeface="Segoe UI" pitchFamily="34" charset="0"/>
                  <a:cs typeface="Segoe UI" pitchFamily="34" charset="0"/>
                </a:rPr>
              </a:br>
              <a:r>
                <a:rPr lang="en-US" altLang="zh-CN" sz="1600" dirty="0" smtClean="0">
                  <a:solidFill>
                    <a:schemeClr val="accent2"/>
                  </a:solidFill>
                  <a:latin typeface="Segoe UI" pitchFamily="34" charset="0"/>
                  <a:ea typeface="Segoe UI" pitchFamily="34" charset="0"/>
                  <a:cs typeface="Segoe UI" pitchFamily="34" charset="0"/>
                </a:rPr>
                <a:t>ACCESS</a:t>
              </a:r>
            </a:p>
          </p:txBody>
        </p:sp>
      </p:grpSp>
    </p:spTree>
    <p:extLst>
      <p:ext uri="{BB962C8B-B14F-4D97-AF65-F5344CB8AC3E}">
        <p14:creationId xmlns:p14="http://schemas.microsoft.com/office/powerpoint/2010/main" val="180699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12" presetClass="entr" presetSubtype="2" fill="hold" nodeType="after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slide(fromRight)">
                                      <p:cBhvr>
                                        <p:cTn id="26" dur="1000"/>
                                        <p:tgtEl>
                                          <p:spTgt spid="86"/>
                                        </p:tgtEl>
                                      </p:cBhvr>
                                    </p:animEffect>
                                  </p:childTnLst>
                                </p:cTn>
                              </p:par>
                              <p:par>
                                <p:cTn id="27" presetID="47"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anim calcmode="lin" valueType="num">
                                      <p:cBhvr>
                                        <p:cTn id="36" dur="500" fill="hold"/>
                                        <p:tgtEl>
                                          <p:spTgt spid="5"/>
                                        </p:tgtEl>
                                        <p:attrNameLst>
                                          <p:attrName>ppt_x</p:attrName>
                                        </p:attrNameLst>
                                      </p:cBhvr>
                                      <p:tavLst>
                                        <p:tav tm="0">
                                          <p:val>
                                            <p:strVal val="#ppt_x"/>
                                          </p:val>
                                        </p:tav>
                                        <p:tav tm="100000">
                                          <p:val>
                                            <p:strVal val="#ppt_x"/>
                                          </p:val>
                                        </p:tav>
                                      </p:tavLst>
                                    </p:anim>
                                    <p:anim calcmode="lin" valueType="num">
                                      <p:cBhvr>
                                        <p:cTn id="37" dur="5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2" presetClass="entr" presetSubtype="2"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slide(fromRight)">
                                      <p:cBhvr>
                                        <p:cTn id="41" dur="1000"/>
                                        <p:tgtEl>
                                          <p:spTgt spid="85"/>
                                        </p:tgtEl>
                                      </p:cBhvr>
                                    </p:animEffect>
                                  </p:childTnLst>
                                </p:cTn>
                              </p:par>
                            </p:childTnLst>
                          </p:cTn>
                        </p:par>
                        <p:par>
                          <p:cTn id="42" fill="hold">
                            <p:stCondLst>
                              <p:cond delay="3000"/>
                            </p:stCondLst>
                            <p:childTnLst>
                              <p:par>
                                <p:cTn id="43" presetID="47"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anim calcmode="lin" valueType="num">
                                      <p:cBhvr>
                                        <p:cTn id="46" dur="500" fill="hold"/>
                                        <p:tgtEl>
                                          <p:spTgt spid="6"/>
                                        </p:tgtEl>
                                        <p:attrNameLst>
                                          <p:attrName>ppt_x</p:attrName>
                                        </p:attrNameLst>
                                      </p:cBhvr>
                                      <p:tavLst>
                                        <p:tav tm="0">
                                          <p:val>
                                            <p:strVal val="#ppt_x"/>
                                          </p:val>
                                        </p:tav>
                                        <p:tav tm="100000">
                                          <p:val>
                                            <p:strVal val="#ppt_x"/>
                                          </p:val>
                                        </p:tav>
                                      </p:tavLst>
                                    </p:anim>
                                    <p:anim calcmode="lin" valueType="num">
                                      <p:cBhvr>
                                        <p:cTn id="47" dur="5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12" presetClass="entr" presetSubtype="2"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slide(fromRight)">
                                      <p:cBhvr>
                                        <p:cTn id="51" dur="1000"/>
                                        <p:tgtEl>
                                          <p:spTgt spid="84"/>
                                        </p:tgtEl>
                                      </p:cBhvr>
                                    </p:animEffect>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anim calcmode="lin" valueType="num">
                                      <p:cBhvr>
                                        <p:cTn id="56" dur="500" fill="hold"/>
                                        <p:tgtEl>
                                          <p:spTgt spid="9"/>
                                        </p:tgtEl>
                                        <p:attrNameLst>
                                          <p:attrName>ppt_x</p:attrName>
                                        </p:attrNameLst>
                                      </p:cBhvr>
                                      <p:tavLst>
                                        <p:tav tm="0">
                                          <p:val>
                                            <p:strVal val="#ppt_x"/>
                                          </p:val>
                                        </p:tav>
                                        <p:tav tm="100000">
                                          <p:val>
                                            <p:strVal val="#ppt_x"/>
                                          </p:val>
                                        </p:tav>
                                      </p:tavLst>
                                    </p:anim>
                                    <p:anim calcmode="lin" valueType="num">
                                      <p:cBhvr>
                                        <p:cTn id="57" dur="5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anim calcmode="lin" valueType="num">
                                      <p:cBhvr>
                                        <p:cTn id="62" dur="500" fill="hold"/>
                                        <p:tgtEl>
                                          <p:spTgt spid="10"/>
                                        </p:tgtEl>
                                        <p:attrNameLst>
                                          <p:attrName>ppt_x</p:attrName>
                                        </p:attrNameLst>
                                      </p:cBhvr>
                                      <p:tavLst>
                                        <p:tav tm="0">
                                          <p:val>
                                            <p:strVal val="#ppt_x"/>
                                          </p:val>
                                        </p:tav>
                                        <p:tav tm="100000">
                                          <p:val>
                                            <p:strVal val="#ppt_x"/>
                                          </p:val>
                                        </p:tav>
                                      </p:tavLst>
                                    </p:anim>
                                    <p:anim calcmode="lin" valueType="num">
                                      <p:cBhvr>
                                        <p:cTn id="63" dur="50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2" grpId="0" animBg="1"/>
      <p:bldP spid="73" grpId="0" animBg="1"/>
      <p:bldP spid="74" grpId="0" animBg="1"/>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SQL Server 2008 Security Story</a:t>
            </a:r>
            <a:endParaRPr lang="en-US" dirty="0"/>
          </a:p>
        </p:txBody>
      </p:sp>
      <p:grpSp>
        <p:nvGrpSpPr>
          <p:cNvPr id="3" name="Group 2"/>
          <p:cNvGrpSpPr/>
          <p:nvPr/>
        </p:nvGrpSpPr>
        <p:grpSpPr>
          <a:xfrm>
            <a:off x="416560" y="1126635"/>
            <a:ext cx="11002275" cy="5589125"/>
            <a:chOff x="1514349" y="1266028"/>
            <a:chExt cx="8961826" cy="5176335"/>
          </a:xfrm>
        </p:grpSpPr>
        <p:sp>
          <p:nvSpPr>
            <p:cNvPr id="7" name="Rectangle 6"/>
            <p:cNvSpPr/>
            <p:nvPr/>
          </p:nvSpPr>
          <p:spPr bwMode="auto">
            <a:xfrm>
              <a:off x="1696524" y="1266028"/>
              <a:ext cx="8779651" cy="3942622"/>
            </a:xfrm>
            <a:prstGeom prst="rect">
              <a:avLst/>
            </a:prstGeom>
            <a:gradFill>
              <a:gsLst>
                <a:gs pos="0">
                  <a:schemeClr val="bg1">
                    <a:lumMod val="75000"/>
                  </a:schemeClr>
                </a:gs>
                <a:gs pos="54000">
                  <a:schemeClr val="tx1">
                    <a:lumMod val="85000"/>
                    <a:lumOff val="15000"/>
                  </a:schemeClr>
                </a:gs>
                <a:gs pos="73000">
                  <a:srgbClr val="800000"/>
                </a:gs>
                <a:gs pos="100000">
                  <a:srgbClr val="FF0000"/>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676" r="2896"/>
            <a:stretch/>
          </p:blipFill>
          <p:spPr>
            <a:xfrm>
              <a:off x="1811089" y="1356746"/>
              <a:ext cx="8569810" cy="3761186"/>
            </a:xfrm>
            <a:prstGeom prst="rect">
              <a:avLst/>
            </a:prstGeom>
            <a:effectLst>
              <a:innerShdw blurRad="127000">
                <a:prstClr val="black"/>
              </a:inn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4349" y="5224754"/>
              <a:ext cx="2435218" cy="1217609"/>
            </a:xfrm>
            <a:prstGeom prst="rect">
              <a:avLst/>
            </a:prstGeom>
          </p:spPr>
        </p:pic>
      </p:grpSp>
    </p:spTree>
    <p:extLst>
      <p:ext uri="{BB962C8B-B14F-4D97-AF65-F5344CB8AC3E}">
        <p14:creationId xmlns:p14="http://schemas.microsoft.com/office/powerpoint/2010/main" val="36992972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Security In SQL Server "Denali"</a:t>
            </a:r>
            <a:endParaRPr lang="en-US" dirty="0"/>
          </a:p>
        </p:txBody>
      </p:sp>
      <p:sp>
        <p:nvSpPr>
          <p:cNvPr id="7" name="Subtitle 6"/>
          <p:cNvSpPr>
            <a:spLocks noGrp="1"/>
          </p:cNvSpPr>
          <p:nvPr>
            <p:ph type="subTitle" idx="1"/>
          </p:nvPr>
        </p:nvSpPr>
        <p:spPr/>
        <p:txBody>
          <a:bodyPr/>
          <a:lstStyle/>
          <a:p>
            <a:endParaRPr lang="en-US"/>
          </a:p>
        </p:txBody>
      </p:sp>
      <p:sp>
        <p:nvSpPr>
          <p:cNvPr id="8" name="Text Placeholder 7"/>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6231325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Manageability Improvements</a:t>
            </a:r>
            <a:endParaRPr lang="en-US" dirty="0"/>
          </a:p>
        </p:txBody>
      </p:sp>
      <p:graphicFrame>
        <p:nvGraphicFramePr>
          <p:cNvPr id="8" name="Diagram 7"/>
          <p:cNvGraphicFramePr/>
          <p:nvPr>
            <p:extLst>
              <p:ext uri="{D42A27DB-BD31-4B8C-83A1-F6EECF244321}">
                <p14:modId xmlns:p14="http://schemas.microsoft.com/office/powerpoint/2010/main" val="812276678"/>
              </p:ext>
            </p:extLst>
          </p:nvPr>
        </p:nvGraphicFramePr>
        <p:xfrm>
          <a:off x="507868" y="1818169"/>
          <a:ext cx="11173090" cy="1626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6597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Schema for Groups</a:t>
            </a:r>
            <a:endParaRPr lang="en-US" dirty="0"/>
          </a:p>
        </p:txBody>
      </p:sp>
      <p:sp>
        <p:nvSpPr>
          <p:cNvPr id="3" name="Text Placeholder 2"/>
          <p:cNvSpPr>
            <a:spLocks noGrp="1"/>
          </p:cNvSpPr>
          <p:nvPr>
            <p:ph idx="1"/>
          </p:nvPr>
        </p:nvSpPr>
        <p:spPr>
          <a:xfrm>
            <a:off x="609441" y="2895600"/>
            <a:ext cx="10969943" cy="2068259"/>
          </a:xfrm>
        </p:spPr>
        <p:txBody>
          <a:bodyPr/>
          <a:lstStyle/>
          <a:p>
            <a:r>
              <a:rPr lang="en-US" dirty="0" smtClean="0"/>
              <a:t>Can now assign default schema to a group</a:t>
            </a:r>
          </a:p>
          <a:p>
            <a:r>
              <a:rPr lang="en-US" dirty="0" smtClean="0"/>
              <a:t>Eases Administration</a:t>
            </a:r>
          </a:p>
          <a:p>
            <a:r>
              <a:rPr lang="en-US" dirty="0" smtClean="0"/>
              <a:t>Avoids implicit schema creation</a:t>
            </a:r>
          </a:p>
          <a:p>
            <a:r>
              <a:rPr lang="en-US" dirty="0" smtClean="0"/>
              <a:t>Reduces chances of wrong schema used in queries</a:t>
            </a:r>
            <a:endParaRPr lang="en-US" dirty="0"/>
          </a:p>
        </p:txBody>
      </p:sp>
      <p:pic>
        <p:nvPicPr>
          <p:cNvPr id="4" name="Picture 2" descr="\\eventsql\dvd\Online_ART\DVD_Art_Sept-2-2010\Artwork_Imagery\Icons - Illustrations\_ MISC ICONS\disk people users 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419" y="1072202"/>
            <a:ext cx="2937181" cy="1693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60119" y="2288808"/>
            <a:ext cx="1039067" cy="369332"/>
          </a:xfrm>
          <a:prstGeom prst="rect">
            <a:avLst/>
          </a:prstGeom>
          <a:noFill/>
        </p:spPr>
        <p:txBody>
          <a:bodyPr wrap="none" rtlCol="0">
            <a:spAutoFit/>
          </a:bodyPr>
          <a:lstStyle/>
          <a:p>
            <a:pPr indent="-396875">
              <a:lnSpc>
                <a:spcPct val="90000"/>
              </a:lnSpc>
              <a:spcBef>
                <a:spcPct val="20000"/>
              </a:spcBef>
              <a:buClr>
                <a:srgbClr val="777777"/>
              </a:buClr>
            </a:pPr>
            <a:r>
              <a:rPr lang="en-US" sz="2000" dirty="0" smtClean="0">
                <a:solidFill>
                  <a:schemeClr val="tx1">
                    <a:lumMod val="10000"/>
                  </a:schemeClr>
                </a:solidFill>
              </a:rPr>
              <a:t>Group1</a:t>
            </a:r>
          </a:p>
        </p:txBody>
      </p:sp>
      <p:sp>
        <p:nvSpPr>
          <p:cNvPr id="6" name="Right Arrow Callout 5"/>
          <p:cNvSpPr/>
          <p:nvPr/>
        </p:nvSpPr>
        <p:spPr bwMode="auto">
          <a:xfrm>
            <a:off x="2338554" y="1552354"/>
            <a:ext cx="4731863" cy="999461"/>
          </a:xfrm>
          <a:prstGeom prst="right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effectLst>
                  <a:outerShdw blurRad="38100" dist="38100" dir="2700000" algn="tl">
                    <a:srgbClr val="000000">
                      <a:alpha val="43137"/>
                    </a:srgbClr>
                  </a:outerShdw>
                </a:effectLst>
                <a:latin typeface="Segoe" pitchFamily="34" charset="0"/>
              </a:rPr>
              <a:t>Default schema = schema1</a:t>
            </a:r>
          </a:p>
        </p:txBody>
      </p:sp>
    </p:spTree>
    <p:extLst>
      <p:ext uri="{BB962C8B-B14F-4D97-AF65-F5344CB8AC3E}">
        <p14:creationId xmlns:p14="http://schemas.microsoft.com/office/powerpoint/2010/main" val="411800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2011-05-19T00:00:00-07:00</Event_x0020_End_x0020_Date>
    <Event_x0020_Start_x0020_Date xmlns="2295e2e7-0eeb-498e-8716-217bb2ee6ee3">2011-05-16T00:00:00-07:00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DBI401</Session_x0020_Code>
    <ProductTaxHTField0 xmlns="2295e2e7-0eeb-498e-8716-217bb2ee6ee3">
      <Terms xmlns="http://schemas.microsoft.com/office/infopath/2007/PartnerControls"/>
    </ProductTaxHTField0>
    <Presentation_x0020_Date xmlns="2295e2e7-0eeb-498e-8716-217bb2ee6ee3">2011-05-19T00:00:00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infopath/2007/PartnerControls"/>
    <ds:schemaRef ds:uri="http://purl.org/dc/terms/"/>
    <ds:schemaRef ds:uri="http://schemas.microsoft.com/office/2006/documentManagement/types"/>
    <ds:schemaRef ds:uri="2295e2e7-0eeb-498e-8716-217bb2ee6ee3"/>
    <ds:schemaRef ds:uri="http://schemas.openxmlformats.org/package/2006/metadata/core-properties"/>
    <ds:schemaRef ds:uri="http://purl.org/dc/dcmitype/"/>
    <ds:schemaRef ds:uri="http://purl.org/dc/elements/1.1/"/>
    <ds:schemaRef ds:uri="http://schemas.microsoft.com/office/2006/metadata/properties"/>
    <ds:schemaRef ds:uri="8b529f77-48ab-4581-b468-93f09345b8a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6244</TotalTime>
  <Words>3927</Words>
  <Application>Microsoft Office PowerPoint</Application>
  <PresentationFormat>Custom</PresentationFormat>
  <Paragraphs>320</Paragraphs>
  <Slides>30</Slides>
  <Notes>29</Notes>
  <HiddenSlides>1</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TENA11_BreakoutSession_Template_16x9_Final_05132011</vt:lpstr>
      <vt:lpstr>White with Consolas font for code slides</vt:lpstr>
      <vt:lpstr>PowerPoint Presentation</vt:lpstr>
      <vt:lpstr>What’s New in Security for Microsoft SQL Server Code-Named "Denali"</vt:lpstr>
      <vt:lpstr>Agenda</vt:lpstr>
      <vt:lpstr>SQL Server 2008 Security Recap</vt:lpstr>
      <vt:lpstr>SQL Server 2008 Security Recap</vt:lpstr>
      <vt:lpstr>The SQL Server 2008 Security Story</vt:lpstr>
      <vt:lpstr>Security In SQL Server "Denali"</vt:lpstr>
      <vt:lpstr>Security Manageability Improvements</vt:lpstr>
      <vt:lpstr>Default Schema for Groups</vt:lpstr>
      <vt:lpstr>User-Defined Server Roles</vt:lpstr>
      <vt:lpstr>User-Defined Server Roles</vt:lpstr>
      <vt:lpstr>SQL Server Audit Enhancements</vt:lpstr>
      <vt:lpstr>Audit Supported on All SKUs</vt:lpstr>
      <vt:lpstr>Improved Resilience</vt:lpstr>
      <vt:lpstr>User-Defined Audit Event</vt:lpstr>
      <vt:lpstr>Record Filtering</vt:lpstr>
      <vt:lpstr>T-SQL Stack Information</vt:lpstr>
      <vt:lpstr>SQL Server Audit Enhancements</vt:lpstr>
      <vt:lpstr>Database Authentication</vt:lpstr>
      <vt:lpstr>Database Auth – SQL Users</vt:lpstr>
      <vt:lpstr>Database Auth – Windows Users</vt:lpstr>
      <vt:lpstr>Database Authentication</vt:lpstr>
      <vt:lpstr>Crypto Changes</vt:lpstr>
      <vt:lpstr>Related Content</vt:lpstr>
      <vt:lpstr>Track Resources</vt:lpstr>
      <vt:lpstr>Database Platform (DAT)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DBI401: What’s New in Security for Microsoft SQL Server Code-Named "Denali"</dc:title>
  <dc:subject>Microsoft TechEd North America 2011</dc:subject>
  <dc:creator>Il-Sung Lee</dc:creator>
  <dc:description>Template Design: Jordan Cayabyab
Formatter: John Lee, Silver Fox Productions
Event Date: May 16-19, 2011
Event Location: Atlanta
Audience Type: Developers, IT Pros</dc:description>
  <cp:lastModifiedBy>Shows</cp:lastModifiedBy>
  <cp:revision>18</cp:revision>
  <cp:lastPrinted>2010-05-11T05:02:34Z</cp:lastPrinted>
  <dcterms:created xsi:type="dcterms:W3CDTF">2011-04-19T17:09:54Z</dcterms:created>
  <dcterms:modified xsi:type="dcterms:W3CDTF">2011-05-19T16:52:59Z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