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41" r:id="rId4"/>
    <p:sldMasterId id="2147483762" r:id="rId5"/>
  </p:sldMasterIdLst>
  <p:notesMasterIdLst>
    <p:notesMasterId r:id="rId26"/>
  </p:notesMasterIdLst>
  <p:handoutMasterIdLst>
    <p:handoutMasterId r:id="rId27"/>
  </p:handoutMasterIdLst>
  <p:sldIdLst>
    <p:sldId id="322" r:id="rId6"/>
    <p:sldId id="349" r:id="rId7"/>
    <p:sldId id="350" r:id="rId8"/>
    <p:sldId id="351" r:id="rId9"/>
    <p:sldId id="337" r:id="rId10"/>
    <p:sldId id="306" r:id="rId11"/>
    <p:sldId id="266" r:id="rId12"/>
    <p:sldId id="338" r:id="rId13"/>
    <p:sldId id="353" r:id="rId14"/>
    <p:sldId id="341" r:id="rId15"/>
    <p:sldId id="342" r:id="rId16"/>
    <p:sldId id="344" r:id="rId17"/>
    <p:sldId id="331" r:id="rId18"/>
    <p:sldId id="332" r:id="rId19"/>
    <p:sldId id="354" r:id="rId20"/>
    <p:sldId id="355" r:id="rId21"/>
    <p:sldId id="356" r:id="rId22"/>
    <p:sldId id="357" r:id="rId23"/>
    <p:sldId id="271" r:id="rId24"/>
    <p:sldId id="319" r:id="rId25"/>
  </p:sldIdLst>
  <p:sldSz cx="12188825" cy="6858000"/>
  <p:notesSz cx="6858000" cy="9144000"/>
  <p:defaultTex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6341C"/>
    <a:srgbClr val="03C2F1"/>
    <a:srgbClr val="FFFFFF"/>
    <a:srgbClr val="000000"/>
    <a:srgbClr val="429A16"/>
    <a:srgbClr val="F8F57B"/>
    <a:srgbClr val="59D01E"/>
    <a:srgbClr val="ACE58F"/>
    <a:srgbClr val="292929"/>
    <a:srgbClr val="3333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2856" autoAdjust="0"/>
    <p:restoredTop sz="87522" autoAdjust="0"/>
  </p:normalViewPr>
  <p:slideViewPr>
    <p:cSldViewPr snapToGrid="0">
      <p:cViewPr varScale="1">
        <p:scale>
          <a:sx n="61" d="100"/>
          <a:sy n="61" d="100"/>
        </p:scale>
        <p:origin x="-1434" y="-84"/>
      </p:cViewPr>
      <p:guideLst>
        <p:guide orient="horz" pos="144"/>
        <p:guide orient="horz" pos="1200"/>
        <p:guide orient="horz" pos="2736"/>
        <p:guide orient="horz" pos="4176"/>
        <p:guide orient="horz" pos="1488"/>
        <p:guide orient="horz" pos="912"/>
        <p:guide pos="3839"/>
        <p:guide pos="327"/>
        <p:guide pos="1190"/>
        <p:guide pos="7350"/>
        <p:guide pos="7063"/>
        <p:guide pos="611"/>
      </p:guideLst>
    </p:cSldViewPr>
  </p:slideViewPr>
  <p:outlineViewPr>
    <p:cViewPr>
      <p:scale>
        <a:sx n="33" d="100"/>
        <a:sy n="33" d="100"/>
      </p:scale>
      <p:origin x="0" y="6060"/>
    </p:cViewPr>
  </p:outlineViewPr>
  <p:notesTextViewPr>
    <p:cViewPr>
      <p:scale>
        <a:sx n="100" d="100"/>
        <a:sy n="100" d="100"/>
      </p:scale>
      <p:origin x="0" y="0"/>
    </p:cViewPr>
  </p:notesTextViewPr>
  <p:sorterViewPr>
    <p:cViewPr>
      <p:scale>
        <a:sx n="33" d="100"/>
        <a:sy n="33" d="100"/>
      </p:scale>
      <p:origin x="0" y="0"/>
    </p:cViewPr>
  </p:sorterViewPr>
  <p:notesViewPr>
    <p:cSldViewPr snapToGrid="0" showGuides="1">
      <p:cViewPr>
        <p:scale>
          <a:sx n="148" d="100"/>
          <a:sy n="148" d="100"/>
        </p:scale>
        <p:origin x="-1686" y="-72"/>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slide" Target="slides/slide16.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presProps" Target="presProps.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handoutMaster" Target="handoutMasters/handoutMaster1.xml"/><Relationship Id="rId30"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r>
              <a:rPr lang="en-US" dirty="0" err="1" smtClean="0">
                <a:latin typeface="Segoe UI" pitchFamily="34" charset="0"/>
              </a:rPr>
              <a:t>TechEd</a:t>
            </a:r>
            <a:r>
              <a:rPr lang="en-US" dirty="0" smtClean="0">
                <a:latin typeface="Segoe UI" pitchFamily="34" charset="0"/>
              </a:rPr>
              <a:t> 2011</a:t>
            </a:r>
            <a:endParaRPr lang="en-US" dirty="0">
              <a:latin typeface="Segoe UI" pitchFamily="34" charset="0"/>
            </a:endParaRPr>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1C3F5198-D814-4F07-A84F-942E63C84983}" type="datetimeFigureOut">
              <a:rPr lang="en-US" smtClean="0">
                <a:latin typeface="Segoe UI" pitchFamily="34" charset="0"/>
              </a:rPr>
              <a:pPr/>
              <a:t>5/18/2011</a:t>
            </a:fld>
            <a:endParaRPr lang="en-US" dirty="0">
              <a:latin typeface="Segoe UI" pitchFamily="34" charset="0"/>
            </a:endParaRPr>
          </a:p>
        </p:txBody>
      </p:sp>
      <p:sp>
        <p:nvSpPr>
          <p:cNvPr id="4" name="Footer Placeholder 3"/>
          <p:cNvSpPr>
            <a:spLocks noGrp="1"/>
          </p:cNvSpPr>
          <p:nvPr>
            <p:ph type="ftr" sz="quarter" idx="2"/>
          </p:nvPr>
        </p:nvSpPr>
        <p:spPr>
          <a:xfrm>
            <a:off x="0" y="8685213"/>
            <a:ext cx="6248400" cy="457200"/>
          </a:xfrm>
          <a:prstGeom prst="rect">
            <a:avLst/>
          </a:prstGeom>
        </p:spPr>
        <p:txBody>
          <a:bodyPr vert="horz" lIns="91440" tIns="45720" rIns="91440" bIns="45720" rtlCol="0" anchor="b"/>
          <a:lstStyle>
            <a:lvl1pPr algn="l">
              <a:defRPr sz="1200"/>
            </a:lvl1pPr>
          </a:lstStyle>
          <a:p>
            <a:r>
              <a:rPr lang="en-US" sz="500" dirty="0" smtClean="0">
                <a:solidFill>
                  <a:srgbClr val="000000"/>
                </a:solidFill>
                <a:latin typeface="Segoe UI" pitchFamily="34" charset="0"/>
              </a:rPr>
              <a:t>© 2011 Microsoft Corporation. All rights reserved. Microsoft, Windows, Windows Vista and other product names are or may be registered trademarks and/or trademarks in the U.S. and/or other countries.</a:t>
            </a:r>
          </a:p>
          <a:p>
            <a:r>
              <a:rPr lang="en-US" sz="500" dirty="0"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z="500" dirty="0" smtClean="0">
                <a:solidFill>
                  <a:srgbClr val="000000"/>
                </a:solidFill>
                <a:latin typeface="Segoe UI" pitchFamily="34" charset="0"/>
              </a:rPr>
            </a:br>
            <a:r>
              <a:rPr lang="en-US" sz="500" dirty="0" smtClean="0">
                <a:solidFill>
                  <a:srgbClr val="000000"/>
                </a:solidFill>
                <a:latin typeface="Segoe UI" pitchFamily="34" charset="0"/>
              </a:rPr>
              <a:t>MICROSOFT MAKES NO WARRANTIES, EXPRESS, IMPLIED OR STATUTORY, AS TO THE INFORMATION IN THIS PRESENTATION.</a:t>
            </a:r>
          </a:p>
        </p:txBody>
      </p:sp>
      <p:sp>
        <p:nvSpPr>
          <p:cNvPr id="5" name="Slide Number Placeholder 4"/>
          <p:cNvSpPr>
            <a:spLocks noGrp="1"/>
          </p:cNvSpPr>
          <p:nvPr>
            <p:ph type="sldNum" sz="quarter" idx="3"/>
          </p:nvPr>
        </p:nvSpPr>
        <p:spPr>
          <a:xfrm>
            <a:off x="6248399" y="8685213"/>
            <a:ext cx="608013" cy="457200"/>
          </a:xfrm>
          <a:prstGeom prst="rect">
            <a:avLst/>
          </a:prstGeom>
        </p:spPr>
        <p:txBody>
          <a:bodyPr vert="horz" lIns="91440" tIns="45720" rIns="91440" bIns="45720" rtlCol="0" anchor="b"/>
          <a:lstStyle>
            <a:lvl1pPr algn="r">
              <a:defRPr sz="1200"/>
            </a:lvl1pPr>
          </a:lstStyle>
          <a:p>
            <a:fld id="{8980CB99-47E3-46F4-AAEB-3919FBEFC014}" type="slidenum">
              <a:rPr lang="en-US" smtClean="0">
                <a:latin typeface="Segoe UI" pitchFamily="34" charset="0"/>
              </a:rPr>
              <a:pPr/>
              <a:t>‹#›</a:t>
            </a:fld>
            <a:endParaRPr lang="en-US" dirty="0">
              <a:latin typeface="Segoe UI" pitchFamily="34" charset="0"/>
            </a:endParaRPr>
          </a:p>
        </p:txBody>
      </p:sp>
    </p:spTree>
    <p:extLst>
      <p:ext uri="{BB962C8B-B14F-4D97-AF65-F5344CB8AC3E}">
        <p14:creationId xmlns:p14="http://schemas.microsoft.com/office/powerpoint/2010/main" val="120796643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Segoe UI" pitchFamily="34" charset="0"/>
              </a:defRPr>
            </a:lvl1pPr>
          </a:lstStyle>
          <a:p>
            <a:r>
              <a:rPr lang="en-US" dirty="0" err="1" smtClean="0"/>
              <a:t>TechEd</a:t>
            </a:r>
            <a:r>
              <a:rPr lang="en-US" dirty="0" smtClean="0"/>
              <a:t> 2011</a:t>
            </a:r>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Segoe UI" pitchFamily="34" charset="0"/>
              </a:defRPr>
            </a:lvl1pPr>
          </a:lstStyle>
          <a:p>
            <a:fld id="{7C3FBCD4-166E-446F-AF18-7D4A0CF9AEF6}" type="datetimeFigureOut">
              <a:rPr lang="en-US" smtClean="0"/>
              <a:pPr/>
              <a:t>5/18/2011</a:t>
            </a:fld>
            <a:endParaRPr lang="en-US" dirty="0"/>
          </a:p>
        </p:txBody>
      </p:sp>
      <p:sp>
        <p:nvSpPr>
          <p:cNvPr id="4" name="Slide Image Placeholder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Footer Placeholder 5"/>
          <p:cNvSpPr>
            <a:spLocks noGrp="1"/>
          </p:cNvSpPr>
          <p:nvPr>
            <p:ph type="ftr" sz="quarter" idx="4"/>
          </p:nvPr>
        </p:nvSpPr>
        <p:spPr>
          <a:xfrm>
            <a:off x="0" y="8685213"/>
            <a:ext cx="6172200" cy="457200"/>
          </a:xfrm>
          <a:prstGeom prst="rect">
            <a:avLst/>
          </a:prstGeom>
        </p:spPr>
        <p:txBody>
          <a:bodyPr vert="horz" lIns="91440" tIns="45720" rIns="91440" bIns="45720" rtlCol="0" anchor="b"/>
          <a:lstStyle>
            <a:lvl1pPr algn="l">
              <a:defRPr sz="500">
                <a:latin typeface="Segoe" pitchFamily="34" charset="0"/>
              </a:defRPr>
            </a:lvl1pPr>
          </a:lstStyle>
          <a:p>
            <a:r>
              <a:rPr lang="en-US" dirty="0" smtClean="0">
                <a:solidFill>
                  <a:srgbClr val="000000"/>
                </a:solidFill>
                <a:latin typeface="Segoe UI" pitchFamily="34" charset="0"/>
              </a:rPr>
              <a:t>© 2011 Microsoft Corporation. All rights reserved. Microsoft, Windows, Windows Vista and other product names are or may be registered trademarks and/or trademarks in the U.S. and/or other countries.</a:t>
            </a:r>
          </a:p>
          <a:p>
            <a:r>
              <a:rPr lang="en-US" dirty="0"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000000"/>
                </a:solidFill>
                <a:latin typeface="Segoe UI" pitchFamily="34" charset="0"/>
              </a:rPr>
            </a:br>
            <a:r>
              <a:rPr lang="en-US" dirty="0" smtClean="0">
                <a:solidFill>
                  <a:srgbClr val="000000"/>
                </a:solidFill>
                <a:latin typeface="Segoe UI" pitchFamily="34" charset="0"/>
              </a:rPr>
              <a:t>MICROSOFT MAKES NO WARRANTIES, EXPRESS, IMPLIED OR STATUTORY, AS TO THE INFORMATION IN THIS PRESENTATION.</a:t>
            </a:r>
          </a:p>
        </p:txBody>
      </p:sp>
      <p:sp>
        <p:nvSpPr>
          <p:cNvPr id="7" name="Slide Number Placeholder 6"/>
          <p:cNvSpPr>
            <a:spLocks noGrp="1"/>
          </p:cNvSpPr>
          <p:nvPr>
            <p:ph type="sldNum" sz="quarter" idx="5"/>
          </p:nvPr>
        </p:nvSpPr>
        <p:spPr>
          <a:xfrm>
            <a:off x="6172199" y="8685213"/>
            <a:ext cx="684213" cy="457200"/>
          </a:xfrm>
          <a:prstGeom prst="rect">
            <a:avLst/>
          </a:prstGeom>
        </p:spPr>
        <p:txBody>
          <a:bodyPr vert="horz" lIns="91440" tIns="45720" rIns="91440" bIns="45720" rtlCol="0" anchor="b"/>
          <a:lstStyle>
            <a:lvl1pPr algn="r">
              <a:defRPr sz="1200">
                <a:latin typeface="Segoe UI" pitchFamily="34" charset="0"/>
              </a:defRPr>
            </a:lvl1pPr>
          </a:lstStyle>
          <a:p>
            <a:fld id="{8B263312-38AA-4E1E-B2B5-0F8F122B24FE}" type="slidenum">
              <a:rPr lang="en-US" smtClean="0"/>
              <a:pPr/>
              <a:t>‹#›</a:t>
            </a:fld>
            <a:endParaRPr lang="en-US" dirty="0"/>
          </a:p>
        </p:txBody>
      </p:sp>
    </p:spTree>
    <p:extLst>
      <p:ext uri="{BB962C8B-B14F-4D97-AF65-F5344CB8AC3E}">
        <p14:creationId xmlns:p14="http://schemas.microsoft.com/office/powerpoint/2010/main" val="2252895765"/>
      </p:ext>
    </p:extLst>
  </p:cSld>
  <p:clrMap bg1="lt1" tx1="dk1" bg2="lt2" tx2="dk2" accent1="accent1" accent2="accent2" accent3="accent3" accent4="accent4" accent5="accent5" accent6="accent6" hlink="hlink" folHlink="folHlink"/>
  <p:notesStyle>
    <a:lvl1pPr marL="0" algn="l" defTabSz="914363" rtl="0" eaLnBrk="1" latinLnBrk="0" hangingPunct="1">
      <a:lnSpc>
        <a:spcPct val="90000"/>
      </a:lnSpc>
      <a:spcAft>
        <a:spcPts val="333"/>
      </a:spcAft>
      <a:defRPr sz="900" kern="1200">
        <a:solidFill>
          <a:schemeClr val="tx1"/>
        </a:solidFill>
        <a:latin typeface="Segoe UI" pitchFamily="34" charset="0"/>
        <a:ea typeface="+mn-ea"/>
        <a:cs typeface="+mn-cs"/>
      </a:defRPr>
    </a:lvl1pPr>
    <a:lvl2pPr marL="212981" indent="-105829" algn="l" defTabSz="914363" rtl="0" eaLnBrk="1" latinLnBrk="0" hangingPunct="1">
      <a:lnSpc>
        <a:spcPct val="90000"/>
      </a:lnSpc>
      <a:spcAft>
        <a:spcPts val="333"/>
      </a:spcAft>
      <a:buFont typeface="Arial" pitchFamily="34" charset="0"/>
      <a:buChar char="•"/>
      <a:defRPr sz="900" kern="1200">
        <a:solidFill>
          <a:schemeClr val="tx1"/>
        </a:solidFill>
        <a:latin typeface="Segoe UI" pitchFamily="34" charset="0"/>
        <a:ea typeface="+mn-ea"/>
        <a:cs typeface="+mn-cs"/>
      </a:defRPr>
    </a:lvl2pPr>
    <a:lvl3pPr marL="328070" indent="-115090" algn="l" defTabSz="914363" rtl="0" eaLnBrk="1" latinLnBrk="0" hangingPunct="1">
      <a:lnSpc>
        <a:spcPct val="90000"/>
      </a:lnSpc>
      <a:spcAft>
        <a:spcPts val="333"/>
      </a:spcAft>
      <a:buFont typeface="Arial" pitchFamily="34" charset="0"/>
      <a:buChar char="•"/>
      <a:defRPr sz="900" kern="1200">
        <a:solidFill>
          <a:schemeClr val="tx1"/>
        </a:solidFill>
        <a:latin typeface="Segoe UI" pitchFamily="34" charset="0"/>
        <a:ea typeface="+mn-ea"/>
        <a:cs typeface="+mn-cs"/>
      </a:defRPr>
    </a:lvl3pPr>
    <a:lvl4pPr marL="482846" indent="-146838" algn="l" defTabSz="914363" rtl="0" eaLnBrk="1" latinLnBrk="0" hangingPunct="1">
      <a:lnSpc>
        <a:spcPct val="90000"/>
      </a:lnSpc>
      <a:spcAft>
        <a:spcPts val="333"/>
      </a:spcAft>
      <a:buFont typeface="Arial" pitchFamily="34" charset="0"/>
      <a:buChar char="•"/>
      <a:defRPr sz="900" kern="1200">
        <a:solidFill>
          <a:schemeClr val="tx1"/>
        </a:solidFill>
        <a:latin typeface="Segoe UI" pitchFamily="34" charset="0"/>
        <a:ea typeface="+mn-ea"/>
        <a:cs typeface="+mn-cs"/>
      </a:defRPr>
    </a:lvl4pPr>
    <a:lvl5pPr marL="615132" indent="-115090" algn="l" defTabSz="914363" rtl="0" eaLnBrk="1" latinLnBrk="0" hangingPunct="1">
      <a:lnSpc>
        <a:spcPct val="90000"/>
      </a:lnSpc>
      <a:spcAft>
        <a:spcPts val="333"/>
      </a:spcAft>
      <a:buFont typeface="Arial" pitchFamily="34" charset="0"/>
      <a:buChar char="•"/>
      <a:defRPr sz="900" kern="1200">
        <a:solidFill>
          <a:schemeClr val="tx1"/>
        </a:solidFill>
        <a:latin typeface="Segoe UI" pitchFamily="34" charset="0"/>
        <a:ea typeface="+mn-ea"/>
        <a:cs typeface="+mn-cs"/>
      </a:defRPr>
    </a:lvl5pPr>
    <a:lvl6pPr marL="2285909" algn="l" defTabSz="914363" rtl="0" eaLnBrk="1" latinLnBrk="0" hangingPunct="1">
      <a:defRPr sz="1200" kern="1200">
        <a:solidFill>
          <a:schemeClr val="tx1"/>
        </a:solidFill>
        <a:latin typeface="+mn-lt"/>
        <a:ea typeface="+mn-ea"/>
        <a:cs typeface="+mn-cs"/>
      </a:defRPr>
    </a:lvl6pPr>
    <a:lvl7pPr marL="2743090" algn="l" defTabSz="914363" rtl="0" eaLnBrk="1" latinLnBrk="0" hangingPunct="1">
      <a:defRPr sz="1200" kern="1200">
        <a:solidFill>
          <a:schemeClr val="tx1"/>
        </a:solidFill>
        <a:latin typeface="+mn-lt"/>
        <a:ea typeface="+mn-ea"/>
        <a:cs typeface="+mn-cs"/>
      </a:defRPr>
    </a:lvl7pPr>
    <a:lvl8pPr marL="3200272" algn="l" defTabSz="914363" rtl="0" eaLnBrk="1" latinLnBrk="0" hangingPunct="1">
      <a:defRPr sz="1200" kern="1200">
        <a:solidFill>
          <a:schemeClr val="tx1"/>
        </a:solidFill>
        <a:latin typeface="+mn-lt"/>
        <a:ea typeface="+mn-ea"/>
        <a:cs typeface="+mn-cs"/>
      </a:defRPr>
    </a:lvl8pPr>
    <a:lvl9pPr marL="3657454" algn="l" defTabSz="914363"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685800"/>
            <a:ext cx="6092825" cy="3429000"/>
          </a:xfrm>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5/18/2011 6:38 PM</a:t>
            </a:fld>
            <a:endParaRPr lang="en-US" dirty="0"/>
          </a:p>
        </p:txBody>
      </p:sp>
      <p:sp>
        <p:nvSpPr>
          <p:cNvPr id="6" name="Footer Placeholder 5"/>
          <p:cNvSpPr>
            <a:spLocks noGrp="1"/>
          </p:cNvSpPr>
          <p:nvPr>
            <p:ph type="ftr" sz="quarter" idx="12"/>
          </p:nvPr>
        </p:nvSpPr>
        <p:spPr>
          <a:xfrm>
            <a:off x="0" y="8685213"/>
            <a:ext cx="6172200" cy="457200"/>
          </a:xfrm>
        </p:spPr>
        <p:txBody>
          <a:bodyPr/>
          <a:lstStyle/>
          <a:p>
            <a:r>
              <a:rPr lang="en-US" sz="500" dirty="0" smtClean="0">
                <a:solidFill>
                  <a:srgbClr val="000000"/>
                </a:solidFill>
                <a:latin typeface="Segoe UI" pitchFamily="34" charset="0"/>
              </a:rPr>
              <a:t>© 2007 Microsoft Corporation. All rights reserved. Microsoft, Windows, Windows Vista and other product names are or may be registered trademarks and/or trademarks in the U.S. and/or other countries.</a:t>
            </a:r>
          </a:p>
          <a:p>
            <a:r>
              <a:rPr lang="en-US" sz="500" dirty="0"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z="500" dirty="0" smtClean="0">
                <a:solidFill>
                  <a:srgbClr val="000000"/>
                </a:solidFill>
                <a:latin typeface="Segoe UI" pitchFamily="34" charset="0"/>
              </a:rPr>
            </a:br>
            <a:r>
              <a:rPr lang="en-US" sz="500" dirty="0" smtClean="0">
                <a:solidFill>
                  <a:srgbClr val="000000"/>
                </a:solidFill>
                <a:latin typeface="Segoe UI" pitchFamily="34" charset="0"/>
              </a:rPr>
              <a:t>MICROSOFT MAKES NO WARRANTIES, EXPRESS, IMPLIED OR STATUTORY, AS TO THE INFORMATION IN THIS PRESENTATION.</a:t>
            </a:r>
          </a:p>
          <a:p>
            <a:endParaRPr lang="en-US" sz="500" dirty="0">
              <a:latin typeface="Segoe UI" pitchFamily="34" charset="0"/>
            </a:endParaRPr>
          </a:p>
        </p:txBody>
      </p:sp>
      <p:sp>
        <p:nvSpPr>
          <p:cNvPr id="7" name="Slide Number Placeholder 6"/>
          <p:cNvSpPr>
            <a:spLocks noGrp="1"/>
          </p:cNvSpPr>
          <p:nvPr>
            <p:ph type="sldNum" sz="quarter" idx="13"/>
          </p:nvPr>
        </p:nvSpPr>
        <p:spPr>
          <a:xfrm>
            <a:off x="6172199" y="8685213"/>
            <a:ext cx="684213" cy="457200"/>
          </a:xfrm>
        </p:spPr>
        <p:txBody>
          <a:bodyPr/>
          <a:lstStyle/>
          <a:p>
            <a:fld id="{EC87E0CF-87F6-4B58-B8B8-DCAB2DAAF3CA}" type="slidenum">
              <a:rPr lang="en-US" smtClean="0"/>
              <a:pPr/>
              <a:t>1</a:t>
            </a:fld>
            <a:endParaRPr lang="en-U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685800"/>
            <a:ext cx="6092825" cy="3429000"/>
          </a:xfrm>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B263312-38AA-4E1E-B2B5-0F8F122B24FE}" type="slidenum">
              <a:rPr lang="en-US" smtClean="0"/>
              <a:pPr/>
              <a:t>13</a:t>
            </a:fld>
            <a:endParaRPr lang="en-US" dirty="0"/>
          </a:p>
        </p:txBody>
      </p:sp>
      <p:sp>
        <p:nvSpPr>
          <p:cNvPr id="5" name="Header Placeholder 3"/>
          <p:cNvSpPr>
            <a:spLocks noGrp="1"/>
          </p:cNvSpPr>
          <p:nvPr>
            <p:ph type="hdr" sz="quarter"/>
          </p:nvPr>
        </p:nvSpPr>
        <p:spPr>
          <a:xfrm>
            <a:off x="0" y="0"/>
            <a:ext cx="2971800" cy="457200"/>
          </a:xfrm>
        </p:spPr>
        <p:txBody>
          <a:bodyPr/>
          <a:lstStyle/>
          <a:p>
            <a:r>
              <a:rPr lang="en-US" dirty="0" smtClean="0"/>
              <a:t>Tech Ed North America 2010</a:t>
            </a:r>
            <a:endParaRPr lang="en-US" dirty="0"/>
          </a:p>
        </p:txBody>
      </p:sp>
      <p:sp>
        <p:nvSpPr>
          <p:cNvPr id="6" name="Date Placeholder 4"/>
          <p:cNvSpPr>
            <a:spLocks noGrp="1"/>
          </p:cNvSpPr>
          <p:nvPr>
            <p:ph type="dt" idx="1"/>
          </p:nvPr>
        </p:nvSpPr>
        <p:spPr>
          <a:xfrm>
            <a:off x="3884613" y="0"/>
            <a:ext cx="2971800" cy="457200"/>
          </a:xfrm>
        </p:spPr>
        <p:txBody>
          <a:bodyPr/>
          <a:lstStyle/>
          <a:p>
            <a:fld id="{81331B57-0BE5-4F82-AA58-76F53EFF3ADA}" type="datetime8">
              <a:rPr lang="en-US" smtClean="0"/>
              <a:pPr/>
              <a:t>5/18/2011 6:38 PM</a:t>
            </a:fld>
            <a:endParaRPr lang="en-US" dirty="0"/>
          </a:p>
        </p:txBody>
      </p:sp>
      <p:sp>
        <p:nvSpPr>
          <p:cNvPr id="7" name="Footer Placeholder 5"/>
          <p:cNvSpPr>
            <a:spLocks noGrp="1"/>
          </p:cNvSpPr>
          <p:nvPr>
            <p:ph type="ftr" sz="quarter" idx="4"/>
          </p:nvPr>
        </p:nvSpPr>
        <p:spPr>
          <a:xfrm>
            <a:off x="0" y="8685213"/>
            <a:ext cx="6172200" cy="457200"/>
          </a:xfrm>
        </p:spPr>
        <p:txBody>
          <a:bodyPr/>
          <a:lstStyle/>
          <a:p>
            <a:r>
              <a:rPr lang="en-US" dirty="0" smtClean="0"/>
              <a:t>© 2010 Microsoft Corporation. All rights reserved. Microsoft, Windows, Windows Vista and other product names are or may be registered trademarks and/or trademarks in the U.S. and/or other countries.</a:t>
            </a:r>
          </a:p>
          <a:p>
            <a:r>
              <a:rPr lang="en-US" dirty="0"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br>
            <a:r>
              <a:rPr lang="en-US" dirty="0" smtClean="0"/>
              <a:t>MICROSOFT MAKES NO WARRANTIES, EXPRESS, IMPLIED OR STATUTORY, AS TO THE INFORMATION IN THIS PRESENTATION.</a:t>
            </a:r>
          </a:p>
          <a:p>
            <a:endParaRPr lang="en-US"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685800"/>
            <a:ext cx="6092825" cy="3429000"/>
          </a:xfrm>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B263312-38AA-4E1E-B2B5-0F8F122B24FE}" type="slidenum">
              <a:rPr lang="en-US" smtClean="0"/>
              <a:pPr/>
              <a:t>14</a:t>
            </a:fld>
            <a:endParaRPr lang="en-US" dirty="0"/>
          </a:p>
        </p:txBody>
      </p:sp>
      <p:sp>
        <p:nvSpPr>
          <p:cNvPr id="5" name="Header Placeholder 3"/>
          <p:cNvSpPr>
            <a:spLocks noGrp="1"/>
          </p:cNvSpPr>
          <p:nvPr>
            <p:ph type="hdr" sz="quarter"/>
          </p:nvPr>
        </p:nvSpPr>
        <p:spPr>
          <a:xfrm>
            <a:off x="0" y="0"/>
            <a:ext cx="2971800" cy="457200"/>
          </a:xfrm>
        </p:spPr>
        <p:txBody>
          <a:bodyPr/>
          <a:lstStyle/>
          <a:p>
            <a:r>
              <a:rPr lang="en-US" dirty="0" smtClean="0"/>
              <a:t>Tech Ed North America 2010</a:t>
            </a:r>
            <a:endParaRPr lang="en-US" dirty="0"/>
          </a:p>
        </p:txBody>
      </p:sp>
      <p:sp>
        <p:nvSpPr>
          <p:cNvPr id="6" name="Date Placeholder 4"/>
          <p:cNvSpPr>
            <a:spLocks noGrp="1"/>
          </p:cNvSpPr>
          <p:nvPr>
            <p:ph type="dt" idx="1"/>
          </p:nvPr>
        </p:nvSpPr>
        <p:spPr>
          <a:xfrm>
            <a:off x="3884613" y="0"/>
            <a:ext cx="2971800" cy="457200"/>
          </a:xfrm>
        </p:spPr>
        <p:txBody>
          <a:bodyPr/>
          <a:lstStyle/>
          <a:p>
            <a:fld id="{81331B57-0BE5-4F82-AA58-76F53EFF3ADA}" type="datetime8">
              <a:rPr lang="en-US" smtClean="0"/>
              <a:pPr/>
              <a:t>5/18/2011 6:38 PM</a:t>
            </a:fld>
            <a:endParaRPr lang="en-US" dirty="0"/>
          </a:p>
        </p:txBody>
      </p:sp>
      <p:sp>
        <p:nvSpPr>
          <p:cNvPr id="7" name="Footer Placeholder 5"/>
          <p:cNvSpPr>
            <a:spLocks noGrp="1"/>
          </p:cNvSpPr>
          <p:nvPr>
            <p:ph type="ftr" sz="quarter" idx="4"/>
          </p:nvPr>
        </p:nvSpPr>
        <p:spPr>
          <a:xfrm>
            <a:off x="0" y="8685213"/>
            <a:ext cx="6172200" cy="457200"/>
          </a:xfrm>
        </p:spPr>
        <p:txBody>
          <a:bodyPr/>
          <a:lstStyle/>
          <a:p>
            <a:r>
              <a:rPr lang="en-US" dirty="0" smtClean="0"/>
              <a:t>© 2010 Microsoft Corporation. All rights reserved. Microsoft, Windows, Windows Vista and other product names are or may be registered trademarks and/or trademarks in the U.S. and/or other countries.</a:t>
            </a:r>
          </a:p>
          <a:p>
            <a:r>
              <a:rPr lang="en-US" dirty="0"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br>
            <a:r>
              <a:rPr lang="en-US" dirty="0" smtClean="0"/>
              <a:t>MICROSOFT MAKES NO WARRANTIES, EXPRESS, IMPLIED OR STATUTORY, AS TO THE INFORMATION IN THIS PRESENTATION.</a:t>
            </a:r>
          </a:p>
          <a:p>
            <a:endParaRPr lang="en-US"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685800"/>
            <a:ext cx="6092825" cy="3429000"/>
          </a:xfrm>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B263312-38AA-4E1E-B2B5-0F8F122B24FE}" type="slidenum">
              <a:rPr lang="en-US" smtClean="0">
                <a:solidFill>
                  <a:prstClr val="black"/>
                </a:solidFill>
              </a:rPr>
              <a:pPr/>
              <a:t>16</a:t>
            </a:fld>
            <a:endParaRPr lang="en-US" dirty="0">
              <a:solidFill>
                <a:prstClr val="black"/>
              </a:solidFill>
            </a:endParaRPr>
          </a:p>
        </p:txBody>
      </p:sp>
      <p:sp>
        <p:nvSpPr>
          <p:cNvPr id="5" name="Header Placeholder 3"/>
          <p:cNvSpPr>
            <a:spLocks noGrp="1"/>
          </p:cNvSpPr>
          <p:nvPr>
            <p:ph type="hdr" sz="quarter"/>
          </p:nvPr>
        </p:nvSpPr>
        <p:spPr>
          <a:xfrm>
            <a:off x="0" y="0"/>
            <a:ext cx="2971800" cy="457200"/>
          </a:xfrm>
        </p:spPr>
        <p:txBody>
          <a:bodyPr/>
          <a:lstStyle/>
          <a:p>
            <a:r>
              <a:rPr lang="en-US" dirty="0" smtClean="0">
                <a:solidFill>
                  <a:prstClr val="black"/>
                </a:solidFill>
              </a:rPr>
              <a:t>Tech Ed North America 2010</a:t>
            </a:r>
            <a:endParaRPr lang="en-US" dirty="0">
              <a:solidFill>
                <a:prstClr val="black"/>
              </a:solidFill>
            </a:endParaRPr>
          </a:p>
        </p:txBody>
      </p:sp>
      <p:sp>
        <p:nvSpPr>
          <p:cNvPr id="6" name="Date Placeholder 4"/>
          <p:cNvSpPr>
            <a:spLocks noGrp="1"/>
          </p:cNvSpPr>
          <p:nvPr>
            <p:ph type="dt" idx="1"/>
          </p:nvPr>
        </p:nvSpPr>
        <p:spPr>
          <a:xfrm>
            <a:off x="3884613" y="0"/>
            <a:ext cx="2971800" cy="457200"/>
          </a:xfrm>
        </p:spPr>
        <p:txBody>
          <a:bodyPr/>
          <a:lstStyle/>
          <a:p>
            <a:fld id="{81331B57-0BE5-4F82-AA58-76F53EFF3ADA}" type="datetime8">
              <a:rPr lang="en-US" smtClean="0">
                <a:solidFill>
                  <a:prstClr val="black"/>
                </a:solidFill>
              </a:rPr>
              <a:pPr/>
              <a:t>5/18/2011 6:38 PM</a:t>
            </a:fld>
            <a:endParaRPr lang="en-US" dirty="0">
              <a:solidFill>
                <a:prstClr val="black"/>
              </a:solidFill>
            </a:endParaRPr>
          </a:p>
        </p:txBody>
      </p:sp>
      <p:sp>
        <p:nvSpPr>
          <p:cNvPr id="7" name="Footer Placeholder 5"/>
          <p:cNvSpPr>
            <a:spLocks noGrp="1"/>
          </p:cNvSpPr>
          <p:nvPr>
            <p:ph type="ftr" sz="quarter" idx="4"/>
          </p:nvPr>
        </p:nvSpPr>
        <p:spPr>
          <a:xfrm>
            <a:off x="0" y="8685213"/>
            <a:ext cx="6172200" cy="457200"/>
          </a:xfrm>
        </p:spPr>
        <p:txBody>
          <a:bodyPr/>
          <a:lstStyle/>
          <a:p>
            <a:r>
              <a:rPr lang="en-US" dirty="0" smtClean="0">
                <a:solidFill>
                  <a:prstClr val="black"/>
                </a:solidFill>
              </a:rPr>
              <a:t>© 2010 Microsoft Corporation. All rights reserved. Microsoft, Windows, Windows Vista and other product names are or may be registered trademarks and/or trademarks in the U.S. and/or other countries.</a:t>
            </a:r>
          </a:p>
          <a:p>
            <a:r>
              <a:rPr lang="en-US" dirty="0" smtClean="0">
                <a:solidFill>
                  <a:prstClr val="black"/>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prstClr val="black"/>
                </a:solidFill>
              </a:rPr>
            </a:br>
            <a:r>
              <a:rPr lang="en-US" dirty="0" smtClean="0">
                <a:solidFill>
                  <a:prstClr val="black"/>
                </a:solidFill>
              </a:rPr>
              <a:t>MICROSOFT MAKES NO WARRANTIES, EXPRESS, IMPLIED OR STATUTORY, AS TO THE INFORMATION IN THIS PRESENTATION.</a:t>
            </a:r>
          </a:p>
          <a:p>
            <a:endParaRPr lang="en-US" dirty="0">
              <a:solidFill>
                <a:prstClr val="black"/>
              </a:solidFill>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685800"/>
            <a:ext cx="6092825" cy="3429000"/>
          </a:xfrm>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B263312-38AA-4E1E-B2B5-0F8F122B24FE}" type="slidenum">
              <a:rPr lang="en-US" smtClean="0">
                <a:solidFill>
                  <a:prstClr val="black"/>
                </a:solidFill>
              </a:rPr>
              <a:pPr/>
              <a:t>17</a:t>
            </a:fld>
            <a:endParaRPr lang="en-US" dirty="0">
              <a:solidFill>
                <a:prstClr val="black"/>
              </a:solidFill>
            </a:endParaRPr>
          </a:p>
        </p:txBody>
      </p:sp>
      <p:sp>
        <p:nvSpPr>
          <p:cNvPr id="5" name="Header Placeholder 3"/>
          <p:cNvSpPr>
            <a:spLocks noGrp="1"/>
          </p:cNvSpPr>
          <p:nvPr>
            <p:ph type="hdr" sz="quarter"/>
          </p:nvPr>
        </p:nvSpPr>
        <p:spPr>
          <a:xfrm>
            <a:off x="0" y="0"/>
            <a:ext cx="2971800" cy="457200"/>
          </a:xfrm>
        </p:spPr>
        <p:txBody>
          <a:bodyPr/>
          <a:lstStyle/>
          <a:p>
            <a:r>
              <a:rPr lang="en-US" dirty="0" smtClean="0">
                <a:solidFill>
                  <a:prstClr val="black"/>
                </a:solidFill>
              </a:rPr>
              <a:t>Tech Ed North America 2010</a:t>
            </a:r>
            <a:endParaRPr lang="en-US" dirty="0">
              <a:solidFill>
                <a:prstClr val="black"/>
              </a:solidFill>
            </a:endParaRPr>
          </a:p>
        </p:txBody>
      </p:sp>
      <p:sp>
        <p:nvSpPr>
          <p:cNvPr id="6" name="Date Placeholder 4"/>
          <p:cNvSpPr>
            <a:spLocks noGrp="1"/>
          </p:cNvSpPr>
          <p:nvPr>
            <p:ph type="dt" idx="1"/>
          </p:nvPr>
        </p:nvSpPr>
        <p:spPr>
          <a:xfrm>
            <a:off x="3884613" y="0"/>
            <a:ext cx="2971800" cy="457200"/>
          </a:xfrm>
        </p:spPr>
        <p:txBody>
          <a:bodyPr/>
          <a:lstStyle/>
          <a:p>
            <a:fld id="{81331B57-0BE5-4F82-AA58-76F53EFF3ADA}" type="datetime8">
              <a:rPr lang="en-US" smtClean="0">
                <a:solidFill>
                  <a:prstClr val="black"/>
                </a:solidFill>
              </a:rPr>
              <a:pPr/>
              <a:t>5/18/2011 6:38 PM</a:t>
            </a:fld>
            <a:endParaRPr lang="en-US" dirty="0">
              <a:solidFill>
                <a:prstClr val="black"/>
              </a:solidFill>
            </a:endParaRPr>
          </a:p>
        </p:txBody>
      </p:sp>
      <p:sp>
        <p:nvSpPr>
          <p:cNvPr id="7" name="Footer Placeholder 5"/>
          <p:cNvSpPr>
            <a:spLocks noGrp="1"/>
          </p:cNvSpPr>
          <p:nvPr>
            <p:ph type="ftr" sz="quarter" idx="4"/>
          </p:nvPr>
        </p:nvSpPr>
        <p:spPr>
          <a:xfrm>
            <a:off x="0" y="8685213"/>
            <a:ext cx="6172200" cy="457200"/>
          </a:xfrm>
        </p:spPr>
        <p:txBody>
          <a:bodyPr/>
          <a:lstStyle/>
          <a:p>
            <a:r>
              <a:rPr lang="en-US" dirty="0" smtClean="0">
                <a:solidFill>
                  <a:prstClr val="black"/>
                </a:solidFill>
              </a:rPr>
              <a:t>© 2010 Microsoft Corporation. All rights reserved. Microsoft, Windows, Windows Vista and other product names are or may be registered trademarks and/or trademarks in the U.S. and/or other countries.</a:t>
            </a:r>
          </a:p>
          <a:p>
            <a:r>
              <a:rPr lang="en-US" dirty="0" smtClean="0">
                <a:solidFill>
                  <a:prstClr val="black"/>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prstClr val="black"/>
                </a:solidFill>
              </a:rPr>
            </a:br>
            <a:r>
              <a:rPr lang="en-US" dirty="0" smtClean="0">
                <a:solidFill>
                  <a:prstClr val="black"/>
                </a:solidFill>
              </a:rPr>
              <a:t>MICROSOFT MAKES NO WARRANTIES, EXPRESS, IMPLIED OR STATUTORY, AS TO THE INFORMATION IN THIS PRESENTATION.</a:t>
            </a:r>
          </a:p>
          <a:p>
            <a:endParaRPr lang="en-US" dirty="0">
              <a:solidFill>
                <a:prstClr val="black"/>
              </a:solidFill>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685800"/>
            <a:ext cx="6092825" cy="3429000"/>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solidFill>
                  <a:prstClr val="black"/>
                </a:solidFill>
              </a:rPr>
              <a:pPr/>
              <a:t>18</a:t>
            </a:fld>
            <a:endParaRPr lang="en-US" dirty="0">
              <a:solidFill>
                <a:prstClr val="black"/>
              </a:solidFill>
            </a:endParaRPr>
          </a:p>
        </p:txBody>
      </p:sp>
      <p:sp>
        <p:nvSpPr>
          <p:cNvPr id="5" name="Header Placeholder 3"/>
          <p:cNvSpPr>
            <a:spLocks noGrp="1"/>
          </p:cNvSpPr>
          <p:nvPr>
            <p:ph type="hdr" sz="quarter"/>
          </p:nvPr>
        </p:nvSpPr>
        <p:spPr>
          <a:xfrm>
            <a:off x="0" y="0"/>
            <a:ext cx="2971800" cy="457200"/>
          </a:xfrm>
        </p:spPr>
        <p:txBody>
          <a:bodyPr/>
          <a:lstStyle/>
          <a:p>
            <a:r>
              <a:rPr lang="en-US" dirty="0" smtClean="0">
                <a:solidFill>
                  <a:prstClr val="black"/>
                </a:solidFill>
              </a:rPr>
              <a:t>Tech Ed North America 2010</a:t>
            </a:r>
            <a:endParaRPr lang="en-US" dirty="0">
              <a:solidFill>
                <a:prstClr val="black"/>
              </a:solidFill>
            </a:endParaRPr>
          </a:p>
        </p:txBody>
      </p:sp>
      <p:sp>
        <p:nvSpPr>
          <p:cNvPr id="6" name="Date Placeholder 4"/>
          <p:cNvSpPr>
            <a:spLocks noGrp="1"/>
          </p:cNvSpPr>
          <p:nvPr>
            <p:ph type="dt" idx="1"/>
          </p:nvPr>
        </p:nvSpPr>
        <p:spPr>
          <a:xfrm>
            <a:off x="3884613" y="0"/>
            <a:ext cx="2971800" cy="457200"/>
          </a:xfrm>
        </p:spPr>
        <p:txBody>
          <a:bodyPr/>
          <a:lstStyle/>
          <a:p>
            <a:fld id="{81331B57-0BE5-4F82-AA58-76F53EFF3ADA}" type="datetime8">
              <a:rPr lang="en-US" smtClean="0">
                <a:solidFill>
                  <a:prstClr val="black"/>
                </a:solidFill>
              </a:rPr>
              <a:pPr/>
              <a:t>5/18/2011 6:38 PM</a:t>
            </a:fld>
            <a:endParaRPr lang="en-US" dirty="0">
              <a:solidFill>
                <a:prstClr val="black"/>
              </a:solidFill>
            </a:endParaRPr>
          </a:p>
        </p:txBody>
      </p:sp>
      <p:sp>
        <p:nvSpPr>
          <p:cNvPr id="7" name="Footer Placeholder 5"/>
          <p:cNvSpPr>
            <a:spLocks noGrp="1"/>
          </p:cNvSpPr>
          <p:nvPr>
            <p:ph type="ftr" sz="quarter" idx="4"/>
          </p:nvPr>
        </p:nvSpPr>
        <p:spPr>
          <a:xfrm>
            <a:off x="0" y="8685213"/>
            <a:ext cx="6172200" cy="457200"/>
          </a:xfrm>
        </p:spPr>
        <p:txBody>
          <a:bodyPr/>
          <a:lstStyle/>
          <a:p>
            <a:r>
              <a:rPr lang="en-US" dirty="0" smtClean="0">
                <a:solidFill>
                  <a:prstClr val="black"/>
                </a:solidFill>
              </a:rPr>
              <a:t>© 2010 Microsoft Corporation. All rights reserved. Microsoft, Windows, Windows Vista and other product names are or may be registered trademarks and/or trademarks in the U.S. and/or other countries.</a:t>
            </a:r>
          </a:p>
          <a:p>
            <a:r>
              <a:rPr lang="en-US" dirty="0" smtClean="0">
                <a:solidFill>
                  <a:prstClr val="black"/>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prstClr val="black"/>
                </a:solidFill>
              </a:rPr>
            </a:br>
            <a:r>
              <a:rPr lang="en-US" dirty="0" smtClean="0">
                <a:solidFill>
                  <a:prstClr val="black"/>
                </a:solidFill>
              </a:rPr>
              <a:t>MICROSOFT MAKES NO WARRANTIES, EXPRESS, IMPLIED OR STATUTORY, AS TO THE INFORMATION IN THIS PRESENTATION.</a:t>
            </a:r>
          </a:p>
          <a:p>
            <a:endParaRPr lang="en-US" dirty="0">
              <a:solidFill>
                <a:prstClr val="black"/>
              </a:solidFill>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685800"/>
            <a:ext cx="6092825" cy="3429000"/>
          </a:xfrm>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5/18/2011 6:38 PM</a:t>
            </a:fld>
            <a:endParaRPr lang="en-US"/>
          </a:p>
        </p:txBody>
      </p:sp>
      <p:sp>
        <p:nvSpPr>
          <p:cNvPr id="6" name="Footer Placeholder 5"/>
          <p:cNvSpPr>
            <a:spLocks noGrp="1"/>
          </p:cNvSpPr>
          <p:nvPr>
            <p:ph type="ftr" sz="quarter" idx="12"/>
          </p:nvPr>
        </p:nvSpPr>
        <p:spPr/>
        <p:txBody>
          <a:bodyPr/>
          <a:lstStyle/>
          <a:p>
            <a:r>
              <a:rPr lang="en-US" dirty="0" smtClean="0">
                <a:solidFill>
                  <a:srgbClr val="000000"/>
                </a:solidFill>
                <a:latin typeface="Segoe UI" pitchFamily="34" charset="0"/>
              </a:rPr>
              <a:t>© 2009 Microsoft Corporation. All rights reserved. Microsoft, Windows, Windows Vista and other product names are or may be registered trademarks and/or trademarks in the U.S. and/or other countries.</a:t>
            </a:r>
          </a:p>
          <a:p>
            <a:r>
              <a:rPr lang="en-US" dirty="0"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000000"/>
                </a:solidFill>
                <a:latin typeface="Segoe UI" pitchFamily="34" charset="0"/>
              </a:rPr>
            </a:br>
            <a:r>
              <a:rPr lang="en-US" dirty="0" smtClean="0">
                <a:solidFill>
                  <a:srgbClr val="000000"/>
                </a:solidFill>
                <a:latin typeface="Segoe UI" pitchFamily="34" charset="0"/>
              </a:rPr>
              <a:t>MICROSOFT MAKES NO WARRANTIES, EXPRESS, IMPLIED OR STATUTORY, AS TO THE INFORMATION IN THIS PRESENTATION.</a:t>
            </a:r>
          </a:p>
          <a:p>
            <a:endParaRPr lang="en-US" dirty="0">
              <a:latin typeface="Segoe UI" pitchFamily="34" charset="0"/>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pPr/>
              <a:t>19</a:t>
            </a:fld>
            <a:endParaRPr lang="en-US"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8B263312-38AA-4E1E-B2B5-0F8F122B24FE}" type="slidenum">
              <a:rPr lang="en-US" smtClean="0"/>
              <a:pPr/>
              <a:t>20</a:t>
            </a:fld>
            <a:endParaRPr lang="en-US" dirty="0"/>
          </a:p>
        </p:txBody>
      </p:sp>
    </p:spTree>
    <p:extLst>
      <p:ext uri="{BB962C8B-B14F-4D97-AF65-F5344CB8AC3E}">
        <p14:creationId xmlns:p14="http://schemas.microsoft.com/office/powerpoint/2010/main" val="215323138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685800"/>
            <a:ext cx="6092825" cy="3429000"/>
          </a:xfrm>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5/18/2011 6:38 PM</a:t>
            </a:fld>
            <a:endParaRPr lang="en-US"/>
          </a:p>
        </p:txBody>
      </p:sp>
      <p:sp>
        <p:nvSpPr>
          <p:cNvPr id="6" name="Footer Placeholder 5"/>
          <p:cNvSpPr>
            <a:spLocks noGrp="1"/>
          </p:cNvSpPr>
          <p:nvPr>
            <p:ph type="ftr" sz="quarter" idx="12"/>
          </p:nvPr>
        </p:nvSpPr>
        <p:spPr/>
        <p:txBody>
          <a:bodyPr/>
          <a:lstStyle/>
          <a:p>
            <a:r>
              <a:rPr lang="en-US" dirty="0" smtClean="0">
                <a:solidFill>
                  <a:srgbClr val="000000"/>
                </a:solidFill>
                <a:latin typeface="Segoe UI" pitchFamily="34" charset="0"/>
              </a:rPr>
              <a:t>© 2007 Microsoft Corporation. All rights reserved. Microsoft, Windows, Windows Vista and other product names are or may be registered trademarks and/or trademarks in the U.S. and/or other countries.</a:t>
            </a:r>
          </a:p>
          <a:p>
            <a:r>
              <a:rPr lang="en-US" dirty="0"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000000"/>
                </a:solidFill>
                <a:latin typeface="Segoe UI" pitchFamily="34" charset="0"/>
              </a:rPr>
            </a:br>
            <a:r>
              <a:rPr lang="en-US" dirty="0" smtClean="0">
                <a:solidFill>
                  <a:srgbClr val="000000"/>
                </a:solidFill>
                <a:latin typeface="Segoe UI" pitchFamily="34" charset="0"/>
              </a:rPr>
              <a:t>MICROSOFT MAKES NO WARRANTIES, EXPRESS, IMPLIED OR STATUTORY, AS TO THE INFORMATION IN THIS PRESENTATION.</a:t>
            </a:r>
          </a:p>
          <a:p>
            <a:endParaRPr lang="en-US" dirty="0">
              <a:latin typeface="Segoe UI" pitchFamily="34" charset="0"/>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pPr/>
              <a:t>5</a:t>
            </a:fld>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685800"/>
            <a:ext cx="6092825" cy="3429000"/>
          </a:xfrm>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5/18/2011 6:38 PM</a:t>
            </a:fld>
            <a:endParaRPr lang="en-US"/>
          </a:p>
        </p:txBody>
      </p:sp>
      <p:sp>
        <p:nvSpPr>
          <p:cNvPr id="6" name="Footer Placeholder 5"/>
          <p:cNvSpPr>
            <a:spLocks noGrp="1"/>
          </p:cNvSpPr>
          <p:nvPr>
            <p:ph type="ftr" sz="quarter" idx="12"/>
          </p:nvPr>
        </p:nvSpPr>
        <p:spPr/>
        <p:txBody>
          <a:bodyPr/>
          <a:lstStyle/>
          <a:p>
            <a:r>
              <a:rPr lang="en-US" dirty="0" smtClean="0">
                <a:solidFill>
                  <a:srgbClr val="000000"/>
                </a:solidFill>
                <a:latin typeface="Segoe UI" pitchFamily="34" charset="0"/>
              </a:rPr>
              <a:t>© 2007 Microsoft Corporation. All rights reserved. Microsoft, Windows, Windows Vista and other product names are or may be registered trademarks and/or trademarks in the U.S. and/or other countries.</a:t>
            </a:r>
          </a:p>
          <a:p>
            <a:r>
              <a:rPr lang="en-US" dirty="0"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000000"/>
                </a:solidFill>
                <a:latin typeface="Segoe UI" pitchFamily="34" charset="0"/>
              </a:rPr>
            </a:br>
            <a:r>
              <a:rPr lang="en-US" dirty="0" smtClean="0">
                <a:solidFill>
                  <a:srgbClr val="000000"/>
                </a:solidFill>
                <a:latin typeface="Segoe UI" pitchFamily="34" charset="0"/>
              </a:rPr>
              <a:t>MICROSOFT MAKES NO WARRANTIES, EXPRESS, IMPLIED OR STATUTORY, AS TO THE INFORMATION IN THIS PRESENTATION.</a:t>
            </a:r>
          </a:p>
          <a:p>
            <a:endParaRPr lang="en-US" dirty="0">
              <a:latin typeface="Segoe UI" pitchFamily="34" charset="0"/>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pPr/>
              <a:t>6</a:t>
            </a:fld>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685800"/>
            <a:ext cx="6092825" cy="3429000"/>
          </a:xfrm>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5/18/2011 6:38 PM</a:t>
            </a:fld>
            <a:endParaRPr lang="en-US"/>
          </a:p>
        </p:txBody>
      </p:sp>
      <p:sp>
        <p:nvSpPr>
          <p:cNvPr id="6" name="Footer Placeholder 5"/>
          <p:cNvSpPr>
            <a:spLocks noGrp="1"/>
          </p:cNvSpPr>
          <p:nvPr>
            <p:ph type="ftr" sz="quarter" idx="12"/>
          </p:nvPr>
        </p:nvSpPr>
        <p:spPr/>
        <p:txBody>
          <a:bodyPr/>
          <a:lstStyle/>
          <a:p>
            <a:r>
              <a:rPr lang="en-US" dirty="0" smtClean="0">
                <a:solidFill>
                  <a:srgbClr val="000000"/>
                </a:solidFill>
                <a:latin typeface="Segoe UI" pitchFamily="34" charset="0"/>
              </a:rPr>
              <a:t>© 2007 Microsoft Corporation. All rights reserved. Microsoft, Windows, Windows Vista and other product names are or may be registered trademarks and/or trademarks in the U.S. and/or other countries.</a:t>
            </a:r>
          </a:p>
          <a:p>
            <a:r>
              <a:rPr lang="en-US" dirty="0"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000000"/>
                </a:solidFill>
                <a:latin typeface="Segoe UI" pitchFamily="34" charset="0"/>
              </a:rPr>
            </a:br>
            <a:r>
              <a:rPr lang="en-US" dirty="0" smtClean="0">
                <a:solidFill>
                  <a:srgbClr val="000000"/>
                </a:solidFill>
                <a:latin typeface="Segoe UI" pitchFamily="34" charset="0"/>
              </a:rPr>
              <a:t>MICROSOFT MAKES NO WARRANTIES, EXPRESS, IMPLIED OR STATUTORY, AS TO THE INFORMATION IN THIS PRESENTATION.</a:t>
            </a:r>
          </a:p>
          <a:p>
            <a:endParaRPr lang="en-US" dirty="0">
              <a:latin typeface="Segoe UI" pitchFamily="34" charset="0"/>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pPr/>
              <a:t>7</a:t>
            </a:fld>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685800"/>
            <a:ext cx="6092825" cy="3429000"/>
          </a:xfrm>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5/18/2011 6:38 PM</a:t>
            </a:fld>
            <a:endParaRPr lang="en-US"/>
          </a:p>
        </p:txBody>
      </p:sp>
      <p:sp>
        <p:nvSpPr>
          <p:cNvPr id="6" name="Footer Placeholder 5"/>
          <p:cNvSpPr>
            <a:spLocks noGrp="1"/>
          </p:cNvSpPr>
          <p:nvPr>
            <p:ph type="ftr" sz="quarter" idx="12"/>
          </p:nvPr>
        </p:nvSpPr>
        <p:spPr/>
        <p:txBody>
          <a:bodyPr/>
          <a:lstStyle/>
          <a:p>
            <a:r>
              <a:rPr lang="en-US" dirty="0" smtClean="0">
                <a:solidFill>
                  <a:srgbClr val="000000"/>
                </a:solidFill>
                <a:latin typeface="Segoe UI" pitchFamily="34" charset="0"/>
              </a:rPr>
              <a:t>© 2007 Microsoft Corporation. All rights reserved. Microsoft, Windows, Windows Vista and other product names are or may be registered trademarks and/or trademarks in the U.S. and/or other countries.</a:t>
            </a:r>
          </a:p>
          <a:p>
            <a:r>
              <a:rPr lang="en-US" dirty="0"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000000"/>
                </a:solidFill>
                <a:latin typeface="Segoe UI" pitchFamily="34" charset="0"/>
              </a:rPr>
            </a:br>
            <a:r>
              <a:rPr lang="en-US" dirty="0" smtClean="0">
                <a:solidFill>
                  <a:srgbClr val="000000"/>
                </a:solidFill>
                <a:latin typeface="Segoe UI" pitchFamily="34" charset="0"/>
              </a:rPr>
              <a:t>MICROSOFT MAKES NO WARRANTIES, EXPRESS, IMPLIED OR STATUTORY, AS TO THE INFORMATION IN THIS PRESENTATION.</a:t>
            </a:r>
          </a:p>
          <a:p>
            <a:endParaRPr lang="en-US" dirty="0">
              <a:latin typeface="Segoe UI" pitchFamily="34" charset="0"/>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pPr/>
              <a:t>8</a:t>
            </a:fld>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685800"/>
            <a:ext cx="6092825" cy="3429000"/>
          </a:xfrm>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5/18/2011 6:38 PM</a:t>
            </a:fld>
            <a:endParaRPr lang="en-US"/>
          </a:p>
        </p:txBody>
      </p:sp>
      <p:sp>
        <p:nvSpPr>
          <p:cNvPr id="6" name="Footer Placeholder 5"/>
          <p:cNvSpPr>
            <a:spLocks noGrp="1"/>
          </p:cNvSpPr>
          <p:nvPr>
            <p:ph type="ftr" sz="quarter" idx="12"/>
          </p:nvPr>
        </p:nvSpPr>
        <p:spPr/>
        <p:txBody>
          <a:bodyPr/>
          <a:lstStyle/>
          <a:p>
            <a:r>
              <a:rPr lang="en-US" dirty="0" smtClean="0">
                <a:solidFill>
                  <a:srgbClr val="000000"/>
                </a:solidFill>
                <a:latin typeface="Segoe UI" pitchFamily="34" charset="0"/>
              </a:rPr>
              <a:t>© 2007 Microsoft Corporation. All rights reserved. Microsoft, Windows, Windows Vista and other product names are or may be registered trademarks and/or trademarks in the U.S. and/or other countries.</a:t>
            </a:r>
          </a:p>
          <a:p>
            <a:r>
              <a:rPr lang="en-US" dirty="0"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000000"/>
                </a:solidFill>
                <a:latin typeface="Segoe UI" pitchFamily="34" charset="0"/>
              </a:rPr>
            </a:br>
            <a:r>
              <a:rPr lang="en-US" dirty="0" smtClean="0">
                <a:solidFill>
                  <a:srgbClr val="000000"/>
                </a:solidFill>
                <a:latin typeface="Segoe UI" pitchFamily="34" charset="0"/>
              </a:rPr>
              <a:t>MICROSOFT MAKES NO WARRANTIES, EXPRESS, IMPLIED OR STATUTORY, AS TO THE INFORMATION IN THIS PRESENTATION.</a:t>
            </a:r>
          </a:p>
          <a:p>
            <a:endParaRPr lang="en-US" dirty="0">
              <a:latin typeface="Segoe UI" pitchFamily="34" charset="0"/>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pPr/>
              <a:t>9</a:t>
            </a:fld>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685800"/>
            <a:ext cx="6092825" cy="3429000"/>
          </a:xfrm>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5/18/2011 6:38 PM</a:t>
            </a:fld>
            <a:endParaRPr lang="en-US"/>
          </a:p>
        </p:txBody>
      </p:sp>
      <p:sp>
        <p:nvSpPr>
          <p:cNvPr id="6" name="Footer Placeholder 5"/>
          <p:cNvSpPr>
            <a:spLocks noGrp="1"/>
          </p:cNvSpPr>
          <p:nvPr>
            <p:ph type="ftr" sz="quarter" idx="12"/>
          </p:nvPr>
        </p:nvSpPr>
        <p:spPr/>
        <p:txBody>
          <a:bodyPr/>
          <a:lstStyle/>
          <a:p>
            <a:r>
              <a:rPr lang="en-US" dirty="0" smtClean="0">
                <a:solidFill>
                  <a:srgbClr val="000000"/>
                </a:solidFill>
                <a:latin typeface="Segoe UI" pitchFamily="34" charset="0"/>
              </a:rPr>
              <a:t>© 2007 Microsoft Corporation. All rights reserved. Microsoft, Windows, Windows Vista and other product names are or may be registered trademarks and/or trademarks in the U.S. and/or other countries.</a:t>
            </a:r>
          </a:p>
          <a:p>
            <a:r>
              <a:rPr lang="en-US" dirty="0"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000000"/>
                </a:solidFill>
                <a:latin typeface="Segoe UI" pitchFamily="34" charset="0"/>
              </a:rPr>
            </a:br>
            <a:r>
              <a:rPr lang="en-US" dirty="0" smtClean="0">
                <a:solidFill>
                  <a:srgbClr val="000000"/>
                </a:solidFill>
                <a:latin typeface="Segoe UI" pitchFamily="34" charset="0"/>
              </a:rPr>
              <a:t>MICROSOFT MAKES NO WARRANTIES, EXPRESS, IMPLIED OR STATUTORY, AS TO THE INFORMATION IN THIS PRESENTATION.</a:t>
            </a:r>
          </a:p>
          <a:p>
            <a:endParaRPr lang="en-US" dirty="0">
              <a:latin typeface="Segoe UI" pitchFamily="34" charset="0"/>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pPr/>
              <a:t>10</a:t>
            </a:fld>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685800"/>
            <a:ext cx="6092825" cy="3429000"/>
          </a:xfrm>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5/18/2011 6:38 PM</a:t>
            </a:fld>
            <a:endParaRPr lang="en-US"/>
          </a:p>
        </p:txBody>
      </p:sp>
      <p:sp>
        <p:nvSpPr>
          <p:cNvPr id="6" name="Footer Placeholder 5"/>
          <p:cNvSpPr>
            <a:spLocks noGrp="1"/>
          </p:cNvSpPr>
          <p:nvPr>
            <p:ph type="ftr" sz="quarter" idx="12"/>
          </p:nvPr>
        </p:nvSpPr>
        <p:spPr/>
        <p:txBody>
          <a:bodyPr/>
          <a:lstStyle/>
          <a:p>
            <a:r>
              <a:rPr lang="en-US" dirty="0" smtClean="0">
                <a:solidFill>
                  <a:srgbClr val="000000"/>
                </a:solidFill>
                <a:latin typeface="Segoe UI" pitchFamily="34" charset="0"/>
              </a:rPr>
              <a:t>© 2007 Microsoft Corporation. All rights reserved. Microsoft, Windows, Windows Vista and other product names are or may be registered trademarks and/or trademarks in the U.S. and/or other countries.</a:t>
            </a:r>
          </a:p>
          <a:p>
            <a:r>
              <a:rPr lang="en-US" dirty="0"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000000"/>
                </a:solidFill>
                <a:latin typeface="Segoe UI" pitchFamily="34" charset="0"/>
              </a:rPr>
            </a:br>
            <a:r>
              <a:rPr lang="en-US" dirty="0" smtClean="0">
                <a:solidFill>
                  <a:srgbClr val="000000"/>
                </a:solidFill>
                <a:latin typeface="Segoe UI" pitchFamily="34" charset="0"/>
              </a:rPr>
              <a:t>MICROSOFT MAKES NO WARRANTIES, EXPRESS, IMPLIED OR STATUTORY, AS TO THE INFORMATION IN THIS PRESENTATION.</a:t>
            </a:r>
          </a:p>
          <a:p>
            <a:endParaRPr lang="en-US" dirty="0">
              <a:latin typeface="Segoe UI" pitchFamily="34" charset="0"/>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pPr/>
              <a:t>11</a:t>
            </a:fld>
            <a:endParaRPr 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685800"/>
            <a:ext cx="6092825" cy="3429000"/>
          </a:xfrm>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5/18/2011 6:38 PM</a:t>
            </a:fld>
            <a:endParaRPr lang="en-US"/>
          </a:p>
        </p:txBody>
      </p:sp>
      <p:sp>
        <p:nvSpPr>
          <p:cNvPr id="6" name="Footer Placeholder 5"/>
          <p:cNvSpPr>
            <a:spLocks noGrp="1"/>
          </p:cNvSpPr>
          <p:nvPr>
            <p:ph type="ftr" sz="quarter" idx="12"/>
          </p:nvPr>
        </p:nvSpPr>
        <p:spPr/>
        <p:txBody>
          <a:bodyPr/>
          <a:lstStyle/>
          <a:p>
            <a:r>
              <a:rPr lang="en-US" dirty="0" smtClean="0">
                <a:solidFill>
                  <a:srgbClr val="000000"/>
                </a:solidFill>
                <a:latin typeface="Segoe UI" pitchFamily="34" charset="0"/>
              </a:rPr>
              <a:t>© 2007 Microsoft Corporation. All rights reserved. Microsoft, Windows, Windows Vista and other product names are or may be registered trademarks and/or trademarks in the U.S. and/or other countries.</a:t>
            </a:r>
          </a:p>
          <a:p>
            <a:r>
              <a:rPr lang="en-US" dirty="0"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000000"/>
                </a:solidFill>
                <a:latin typeface="Segoe UI" pitchFamily="34" charset="0"/>
              </a:rPr>
            </a:br>
            <a:r>
              <a:rPr lang="en-US" dirty="0" smtClean="0">
                <a:solidFill>
                  <a:srgbClr val="000000"/>
                </a:solidFill>
                <a:latin typeface="Segoe UI" pitchFamily="34" charset="0"/>
              </a:rPr>
              <a:t>MICROSOFT MAKES NO WARRANTIES, EXPRESS, IMPLIED OR STATUTORY, AS TO THE INFORMATION IN THIS PRESENTATION.</a:t>
            </a:r>
          </a:p>
          <a:p>
            <a:endParaRPr lang="en-US" dirty="0">
              <a:latin typeface="Segoe UI" pitchFamily="34" charset="0"/>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pPr/>
              <a:t>12</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4.png"/><Relationship Id="rId1" Type="http://schemas.openxmlformats.org/officeDocument/2006/relationships/slideMaster" Target="../slideMasters/slideMaster1.xml"/><Relationship Id="rId6" Type="http://schemas.microsoft.com/office/2007/relationships/hdphoto" Target="../media/hdphoto1.wdp"/><Relationship Id="rId5" Type="http://schemas.openxmlformats.org/officeDocument/2006/relationships/image" Target="../media/image16.png"/><Relationship Id="rId4" Type="http://schemas.openxmlformats.org/officeDocument/2006/relationships/image" Target="../media/image15.png"/></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7_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8" name="Rectangle 7"/>
          <p:cNvSpPr/>
          <p:nvPr userDrawn="1"/>
        </p:nvSpPr>
        <p:spPr bwMode="auto">
          <a:xfrm>
            <a:off x="3621741" y="1644650"/>
            <a:ext cx="1810871" cy="568325"/>
          </a:xfrm>
          <a:prstGeom prst="rect">
            <a:avLst/>
          </a:prstGeom>
          <a:solidFill>
            <a:schemeClr val="tx1"/>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200" dirty="0" smtClean="0">
              <a:solidFill>
                <a:schemeClr val="tx1">
                  <a:alpha val="99000"/>
                </a:schemeClr>
              </a:solidFill>
            </a:endParaRPr>
          </a:p>
        </p:txBody>
      </p:sp>
      <p:sp>
        <p:nvSpPr>
          <p:cNvPr id="2" name="Title 1"/>
          <p:cNvSpPr>
            <a:spLocks noGrp="1"/>
          </p:cNvSpPr>
          <p:nvPr>
            <p:ph type="ctrTitle" hasCustomPrompt="1"/>
          </p:nvPr>
        </p:nvSpPr>
        <p:spPr>
          <a:xfrm>
            <a:off x="969964" y="2265472"/>
            <a:ext cx="10242549" cy="1523497"/>
          </a:xfrm>
        </p:spPr>
        <p:txBody>
          <a:bodyPr anchor="ctr">
            <a:noAutofit/>
          </a:bodyPr>
          <a:lstStyle>
            <a:lvl1pPr>
              <a:lnSpc>
                <a:spcPct val="90000"/>
              </a:lnSpc>
              <a:defRPr sz="4800"/>
            </a:lvl1pPr>
          </a:lstStyle>
          <a:p>
            <a:r>
              <a:rPr lang="en-US" dirty="0" smtClean="0"/>
              <a:t>Title of Presentation</a:t>
            </a:r>
            <a:endParaRPr lang="en-US" dirty="0"/>
          </a:p>
        </p:txBody>
      </p:sp>
      <p:sp>
        <p:nvSpPr>
          <p:cNvPr id="3" name="Subtitle 2"/>
          <p:cNvSpPr>
            <a:spLocks noGrp="1"/>
          </p:cNvSpPr>
          <p:nvPr>
            <p:ph type="subTitle" idx="1" hasCustomPrompt="1"/>
          </p:nvPr>
        </p:nvSpPr>
        <p:spPr>
          <a:xfrm>
            <a:off x="969964" y="4703872"/>
            <a:ext cx="10242550" cy="463255"/>
          </a:xfrm>
        </p:spPr>
        <p:txBody>
          <a:bodyPr>
            <a:noAutofit/>
          </a:bodyPr>
          <a:lstStyle>
            <a:lvl1pPr marL="0" indent="0" algn="l">
              <a:lnSpc>
                <a:spcPct val="90000"/>
              </a:lnSpc>
              <a:spcBef>
                <a:spcPts val="0"/>
              </a:spcBef>
              <a:buNone/>
              <a:defRPr>
                <a:gradFill>
                  <a:gsLst>
                    <a:gs pos="0">
                      <a:schemeClr val="tx1"/>
                    </a:gs>
                    <a:gs pos="86000">
                      <a:schemeClr val="tx1"/>
                    </a:gs>
                  </a:gsLst>
                  <a:lin ang="5400000" scaled="0"/>
                </a:gra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dirty="0" smtClean="0"/>
              <a:t>Name</a:t>
            </a:r>
          </a:p>
          <a:p>
            <a:r>
              <a:rPr lang="en-US" dirty="0" smtClean="0"/>
              <a:t>Title</a:t>
            </a:r>
          </a:p>
          <a:p>
            <a:r>
              <a:rPr lang="en-US" dirty="0" smtClean="0"/>
              <a:t>Company</a:t>
            </a:r>
            <a:endParaRPr lang="en-US" dirty="0"/>
          </a:p>
        </p:txBody>
      </p:sp>
      <p:pic>
        <p:nvPicPr>
          <p:cNvPr id="10" name="Picture 3" descr="E:\Duotone_02.png"/>
          <p:cNvPicPr>
            <a:picLocks noChangeAspect="1" noChangeArrowheads="1"/>
          </p:cNvPicPr>
          <p:nvPr/>
        </p:nvPicPr>
        <p:blipFill rotWithShape="1">
          <a:blip r:embed="rId3">
            <a:extLst>
              <a:ext uri="{28A0092B-C50C-407E-A947-70E740481C1C}">
                <a14:useLocalDpi xmlns:a14="http://schemas.microsoft.com/office/drawing/2010/main" val="0"/>
              </a:ext>
            </a:extLst>
          </a:blip>
          <a:srcRect l="40613" t="78783" r="37784"/>
          <a:stretch/>
        </p:blipFill>
        <p:spPr bwMode="auto">
          <a:xfrm rot="10800000">
            <a:off x="5429248" y="1644647"/>
            <a:ext cx="1028700" cy="568325"/>
          </a:xfrm>
          <a:prstGeom prst="rect">
            <a:avLst/>
          </a:prstGeom>
          <a:noFill/>
          <a:extLst>
            <a:ext uri="{909E8E84-426E-40DD-AFC4-6F175D3DCCD1}">
              <a14:hiddenFill xmlns:a14="http://schemas.microsoft.com/office/drawing/2010/main">
                <a:solidFill>
                  <a:srgbClr val="FFFFFF"/>
                </a:solidFill>
              </a14:hiddenFill>
            </a:ext>
          </a:extLst>
        </p:spPr>
      </p:pic>
      <p:sp>
        <p:nvSpPr>
          <p:cNvPr id="7" name="Text Placeholder 6"/>
          <p:cNvSpPr>
            <a:spLocks noGrp="1"/>
          </p:cNvSpPr>
          <p:nvPr>
            <p:ph type="body" sz="quarter" idx="10" hasCustomPrompt="1"/>
          </p:nvPr>
        </p:nvSpPr>
        <p:spPr>
          <a:xfrm>
            <a:off x="3737368" y="1837299"/>
            <a:ext cx="2188302" cy="249299"/>
          </a:xfrm>
        </p:spPr>
        <p:txBody>
          <a:bodyPr/>
          <a:lstStyle>
            <a:lvl1pPr marL="0" indent="0">
              <a:buFont typeface="Arial" pitchFamily="34" charset="0"/>
              <a:buNone/>
              <a:defRPr sz="1800" b="0">
                <a:solidFill>
                  <a:srgbClr val="F09A1F"/>
                </a:solidFill>
              </a:defRPr>
            </a:lvl1pPr>
          </a:lstStyle>
          <a:p>
            <a:pPr lvl="0"/>
            <a:r>
              <a:rPr lang="en-US" dirty="0" smtClean="0"/>
              <a:t>Session Code</a:t>
            </a:r>
            <a:endParaRPr lang="en-US" dirty="0"/>
          </a:p>
        </p:txBody>
      </p:sp>
    </p:spTree>
    <p:extLst>
      <p:ext uri="{BB962C8B-B14F-4D97-AF65-F5344CB8AC3E}">
        <p14:creationId xmlns:p14="http://schemas.microsoft.com/office/powerpoint/2010/main" val="1744689786"/>
      </p:ext>
    </p:extLst>
  </p:cSld>
  <p:clrMapOvr>
    <a:masterClrMapping/>
  </p:clrMapOvr>
  <p:transition>
    <p:fade/>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Content Placeholder 2"/>
          <p:cNvSpPr>
            <a:spLocks noGrp="1"/>
          </p:cNvSpPr>
          <p:nvPr>
            <p:ph idx="1"/>
          </p:nvPr>
        </p:nvSpPr>
        <p:spPr>
          <a:xfrm>
            <a:off x="519112" y="1447799"/>
            <a:ext cx="11149013" cy="2000548"/>
          </a:xfrm>
        </p:spPr>
        <p:txBody>
          <a:bodyPr/>
          <a:lstStyle>
            <a:lvl1pPr marL="460375" indent="-460375">
              <a:lnSpc>
                <a:spcPct val="90000"/>
              </a:lnSpc>
              <a:buFontTx/>
              <a:buBlip>
                <a:blip r:embed="rId2"/>
              </a:buBlip>
              <a:defRPr/>
            </a:lvl1pPr>
            <a:lvl2pPr marL="855663" indent="-395288">
              <a:lnSpc>
                <a:spcPct val="90000"/>
              </a:lnSpc>
              <a:buFontTx/>
              <a:buBlip>
                <a:blip r:embed="rId2"/>
              </a:buBlip>
              <a:defRPr/>
            </a:lvl2pPr>
            <a:lvl3pPr marL="1258888" indent="-403225">
              <a:lnSpc>
                <a:spcPct val="90000"/>
              </a:lnSpc>
              <a:buFontTx/>
              <a:buBlip>
                <a:blip r:embed="rId2"/>
              </a:buBlip>
              <a:defRPr/>
            </a:lvl3pPr>
            <a:lvl4pPr marL="1604963" indent="-346075">
              <a:lnSpc>
                <a:spcPct val="90000"/>
              </a:lnSpc>
              <a:buFontTx/>
              <a:buBlip>
                <a:blip r:embed="rId2"/>
              </a:buBlip>
              <a:defRPr/>
            </a:lvl4pPr>
            <a:lvl5pPr marL="1941513" indent="-336550">
              <a:lnSpc>
                <a:spcPct val="90000"/>
              </a:lnSpc>
              <a:buFontTx/>
              <a:buBlip>
                <a:blip r:embed="rId2"/>
              </a:buBlip>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425430156"/>
      </p:ext>
    </p:extLst>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Content Placeholder 2"/>
          <p:cNvSpPr>
            <a:spLocks noGrp="1"/>
          </p:cNvSpPr>
          <p:nvPr>
            <p:ph sz="half" idx="1"/>
          </p:nvPr>
        </p:nvSpPr>
        <p:spPr>
          <a:xfrm>
            <a:off x="519113" y="1447800"/>
            <a:ext cx="5486400" cy="1742015"/>
          </a:xfrm>
        </p:spPr>
        <p:txBody>
          <a:bodyPr/>
          <a:lstStyle>
            <a:lvl1pPr marL="339976" indent="-339976">
              <a:lnSpc>
                <a:spcPct val="90000"/>
              </a:lnSpc>
              <a:buFontTx/>
              <a:buBlip>
                <a:blip r:embed="rId2"/>
              </a:buBlip>
              <a:defRPr sz="2800"/>
            </a:lvl1pPr>
            <a:lvl2pPr marL="673338" indent="-325424">
              <a:lnSpc>
                <a:spcPct val="90000"/>
              </a:lnSpc>
              <a:buFontTx/>
              <a:buBlip>
                <a:blip r:embed="rId2"/>
              </a:buBlip>
              <a:defRPr sz="2400"/>
            </a:lvl2pPr>
            <a:lvl3pPr marL="953785" indent="-288384">
              <a:lnSpc>
                <a:spcPct val="90000"/>
              </a:lnSpc>
              <a:buFontTx/>
              <a:buBlip>
                <a:blip r:embed="rId2"/>
              </a:buBlip>
              <a:defRPr sz="2000"/>
            </a:lvl3pPr>
            <a:lvl4pPr marL="1227618" indent="-273833">
              <a:lnSpc>
                <a:spcPct val="90000"/>
              </a:lnSpc>
              <a:buFontTx/>
              <a:buBlip>
                <a:blip r:embed="rId2"/>
              </a:buBlip>
              <a:defRPr sz="1800"/>
            </a:lvl4pPr>
            <a:lvl5pPr marL="1516002" indent="-280447">
              <a:lnSpc>
                <a:spcPct val="90000"/>
              </a:lnSpc>
              <a:buFontTx/>
              <a:buBlip>
                <a:blip r:embed="rId2"/>
              </a:buBlip>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181725" y="1447800"/>
            <a:ext cx="5486400" cy="1742015"/>
          </a:xfrm>
        </p:spPr>
        <p:txBody>
          <a:bodyPr/>
          <a:lstStyle>
            <a:lvl1pPr marL="347914" indent="-347914">
              <a:lnSpc>
                <a:spcPct val="90000"/>
              </a:lnSpc>
              <a:buFontTx/>
              <a:buBlip>
                <a:blip r:embed="rId2"/>
              </a:buBlip>
              <a:defRPr sz="2800"/>
            </a:lvl1pPr>
            <a:lvl2pPr marL="673338" indent="-339976">
              <a:lnSpc>
                <a:spcPct val="90000"/>
              </a:lnSpc>
              <a:buFontTx/>
              <a:buBlip>
                <a:blip r:embed="rId2"/>
              </a:buBlip>
              <a:defRPr sz="2400"/>
            </a:lvl2pPr>
            <a:lvl3pPr marL="961722" indent="-302936">
              <a:lnSpc>
                <a:spcPct val="90000"/>
              </a:lnSpc>
              <a:buFontTx/>
              <a:buBlip>
                <a:blip r:embed="rId2"/>
              </a:buBlip>
              <a:defRPr sz="2000"/>
            </a:lvl3pPr>
            <a:lvl4pPr marL="1227618" indent="-265896">
              <a:lnSpc>
                <a:spcPct val="90000"/>
              </a:lnSpc>
              <a:buFontTx/>
              <a:buBlip>
                <a:blip r:embed="rId2"/>
              </a:buBlip>
              <a:defRPr sz="1800"/>
            </a:lvl4pPr>
            <a:lvl5pPr marL="1516002" indent="-273833">
              <a:lnSpc>
                <a:spcPct val="90000"/>
              </a:lnSpc>
              <a:buFontTx/>
              <a:buBlip>
                <a:blip r:embed="rId2"/>
              </a:buBlip>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118001748"/>
      </p:ext>
    </p:extLst>
  </p:cSld>
  <p:clrMapOvr>
    <a:masterClrMapping/>
  </p:clrMapOvr>
  <p:transition>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519113" y="1447800"/>
            <a:ext cx="5486400" cy="310002"/>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507867" y="2133600"/>
            <a:ext cx="5484971" cy="1537344"/>
          </a:xfrm>
        </p:spPr>
        <p:txBody>
          <a:bodyPr/>
          <a:lstStyle>
            <a:lvl1pPr marL="281770" indent="-281770">
              <a:buFontTx/>
              <a:buBlip>
                <a:blip r:embed="rId2"/>
              </a:buBlip>
              <a:defRPr sz="2300"/>
            </a:lvl1pPr>
            <a:lvl2pPr marL="562218" indent="-265896">
              <a:buFontTx/>
              <a:buBlip>
                <a:blip r:embed="rId2"/>
              </a:buBlip>
              <a:defRPr sz="2000"/>
            </a:lvl2pPr>
            <a:lvl3pPr marL="813562" indent="-243407">
              <a:buFontTx/>
              <a:buBlip>
                <a:blip r:embed="rId2"/>
              </a:buBlip>
              <a:defRPr sz="1800"/>
            </a:lvl3pPr>
            <a:lvl4pPr marL="1050354" indent="-228856">
              <a:buFontTx/>
              <a:buBlip>
                <a:blip r:embed="rId2"/>
              </a:buBlip>
              <a:defRPr sz="1700"/>
            </a:lvl4pPr>
            <a:lvl5pPr marL="1279210" indent="-206367">
              <a:buFontTx/>
              <a:buBlip>
                <a:blip r:embed="rId2"/>
              </a:buBlip>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181725" y="1447800"/>
            <a:ext cx="5486400" cy="310002"/>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81725" y="2133600"/>
            <a:ext cx="5486400" cy="1578619"/>
          </a:xfrm>
        </p:spPr>
        <p:txBody>
          <a:bodyPr/>
          <a:lstStyle>
            <a:lvl1pPr marL="296321" indent="-296321">
              <a:buFontTx/>
              <a:buBlip>
                <a:blip r:embed="rId2"/>
              </a:buBlip>
              <a:defRPr sz="2300"/>
            </a:lvl1pPr>
            <a:lvl2pPr marL="570155" indent="-273833">
              <a:buFontTx/>
              <a:buBlip>
                <a:blip r:embed="rId2"/>
              </a:buBlip>
              <a:defRPr sz="2000"/>
            </a:lvl2pPr>
            <a:lvl3pPr marL="821499" indent="-244730">
              <a:buFontTx/>
              <a:buBlip>
                <a:blip r:embed="rId2"/>
              </a:buBlip>
              <a:defRPr sz="1800"/>
            </a:lvl3pPr>
            <a:lvl4pPr marL="1050354" indent="-236793">
              <a:buFontTx/>
              <a:buBlip>
                <a:blip r:embed="rId2"/>
              </a:buBlip>
              <a:defRPr sz="1700"/>
            </a:lvl4pPr>
            <a:lvl5pPr marL="1279210" indent="-220919">
              <a:buFontTx/>
              <a:buBlip>
                <a:blip r:embed="rId2"/>
              </a:buBlip>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376846683"/>
      </p:ext>
    </p:extLst>
  </p:cSld>
  <p:clrMapOvr>
    <a:masterClrMapping/>
  </p:clrMapOvr>
  <p:transition>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Tree>
    <p:extLst>
      <p:ext uri="{BB962C8B-B14F-4D97-AF65-F5344CB8AC3E}">
        <p14:creationId xmlns:p14="http://schemas.microsoft.com/office/powerpoint/2010/main" val="3879963515"/>
      </p:ext>
    </p:extLst>
  </p:cSld>
  <p:clrMapOvr>
    <a:masterClrMapping/>
  </p:clrMapOvr>
  <p:transition>
    <p:fad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127063108"/>
      </p:ext>
    </p:extLst>
  </p:cSld>
  <p:clrMapOvr>
    <a:masterClrMapping/>
  </p:clrMapOvr>
  <p:transition>
    <p:fad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blank" preserve="1">
  <p:cSld name="1_Blank">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280695348"/>
      </p:ext>
    </p:extLst>
  </p:cSld>
  <p:clrMapOvr>
    <a:masterClrMapping/>
  </p:clrMapOvr>
  <p:transition>
    <p:fad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blank" preserve="1">
  <p:cSld name="1_WALKIN - Prints in GRAYSCALE">
    <p:bg bwMode="ltGray">
      <p:bgPr>
        <a:blipFill dpi="0" rotWithShape="1">
          <a:blip r:embed="rId2">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746924863"/>
      </p:ext>
    </p:extLst>
  </p:cSld>
  <p:clrMapOvr>
    <a:masterClrMapping/>
  </p:clrMapOvr>
  <p:transition>
    <p:fade/>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MS Tag Slide">
    <p:spTree>
      <p:nvGrpSpPr>
        <p:cNvPr id="1" name=""/>
        <p:cNvGrpSpPr/>
        <p:nvPr/>
      </p:nvGrpSpPr>
      <p:grpSpPr>
        <a:xfrm>
          <a:off x="0" y="0"/>
          <a:ext cx="0" cy="0"/>
          <a:chOff x="0" y="0"/>
          <a:chExt cx="0" cy="0"/>
        </a:xfrm>
      </p:grpSpPr>
      <p:pic>
        <p:nvPicPr>
          <p:cNvPr id="12" name="Picture 3" descr="E:\Duotone_02.png"/>
          <p:cNvPicPr>
            <a:picLocks noChangeAspect="1" noChangeArrowheads="1"/>
          </p:cNvPicPr>
          <p:nvPr userDrawn="1"/>
        </p:nvPicPr>
        <p:blipFill rotWithShape="1">
          <a:blip r:embed="rId2">
            <a:extLst>
              <a:ext uri="{28A0092B-C50C-407E-A947-70E740481C1C}">
                <a14:useLocalDpi xmlns:a14="http://schemas.microsoft.com/office/drawing/2010/main" val="0"/>
              </a:ext>
            </a:extLst>
          </a:blip>
          <a:srcRect r="4297"/>
          <a:stretch/>
        </p:blipFill>
        <p:spPr bwMode="auto">
          <a:xfrm flipH="1">
            <a:off x="-1" y="0"/>
            <a:ext cx="11668125" cy="6858000"/>
          </a:xfrm>
          <a:prstGeom prst="rect">
            <a:avLst/>
          </a:prstGeom>
          <a:noFill/>
          <a:extLst>
            <a:ext uri="{909E8E84-426E-40DD-AFC4-6F175D3DCCD1}">
              <a14:hiddenFill xmlns:a14="http://schemas.microsoft.com/office/drawing/2010/main">
                <a:solidFill>
                  <a:srgbClr val="FFFFFF"/>
                </a:solidFill>
              </a14:hiddenFill>
            </a:ext>
          </a:extLst>
        </p:spPr>
      </p:pic>
      <p:sp>
        <p:nvSpPr>
          <p:cNvPr id="4" name="Picture Placeholder 3"/>
          <p:cNvSpPr>
            <a:spLocks noGrp="1"/>
          </p:cNvSpPr>
          <p:nvPr>
            <p:ph type="pic" sz="quarter" idx="10"/>
          </p:nvPr>
        </p:nvSpPr>
        <p:spPr>
          <a:xfrm>
            <a:off x="6051430" y="1941977"/>
            <a:ext cx="4114800" cy="4114800"/>
          </a:xfrm>
        </p:spPr>
        <p:txBody>
          <a:bodyPr/>
          <a:lstStyle>
            <a:lvl1pPr marL="0" indent="0" algn="ctr">
              <a:buFont typeface="Arial" pitchFamily="34" charset="0"/>
              <a:buNone/>
              <a:defRPr/>
            </a:lvl1pPr>
          </a:lstStyle>
          <a:p>
            <a:r>
              <a:rPr lang="en-US" smtClean="0"/>
              <a:t>Click icon to add picture</a:t>
            </a:r>
            <a:endParaRPr lang="en-US" dirty="0"/>
          </a:p>
        </p:txBody>
      </p:sp>
      <p:grpSp>
        <p:nvGrpSpPr>
          <p:cNvPr id="5" name="Group 4"/>
          <p:cNvGrpSpPr/>
          <p:nvPr userDrawn="1"/>
        </p:nvGrpSpPr>
        <p:grpSpPr>
          <a:xfrm>
            <a:off x="878542" y="5637071"/>
            <a:ext cx="2269288" cy="988240"/>
            <a:chOff x="8941983" y="3690298"/>
            <a:chExt cx="2594343" cy="1129797"/>
          </a:xfrm>
          <a:effectLst>
            <a:reflection blurRad="6350" stA="11000" endPos="15000" dist="101600" dir="5400000" sy="-100000" algn="bl" rotWithShape="0"/>
          </a:effectLst>
        </p:grpSpPr>
        <p:sp>
          <p:nvSpPr>
            <p:cNvPr id="6" name="Rectangle 5"/>
            <p:cNvSpPr/>
            <p:nvPr/>
          </p:nvSpPr>
          <p:spPr bwMode="auto">
            <a:xfrm>
              <a:off x="8941983" y="4426691"/>
              <a:ext cx="2594343" cy="393404"/>
            </a:xfrm>
            <a:prstGeom prst="rect">
              <a:avLst/>
            </a:prstGeom>
            <a:solidFill>
              <a:schemeClr val="accent4"/>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548640" tIns="45718" rIns="91436" bIns="45718" numCol="1" rtlCol="0" anchor="ctr" anchorCtr="0" compatLnSpc="1">
              <a:prstTxWarp prst="textNoShape">
                <a:avLst/>
              </a:prstTxWarp>
            </a:bodyPr>
            <a:lstStyle/>
            <a:p>
              <a:pPr defTabSz="914099" fontAlgn="base">
                <a:spcBef>
                  <a:spcPct val="0"/>
                </a:spcBef>
                <a:spcAft>
                  <a:spcPct val="0"/>
                </a:spcAft>
              </a:pPr>
              <a:endParaRPr lang="en-US" sz="2200" b="1" dirty="0" smtClean="0">
                <a:gradFill>
                  <a:gsLst>
                    <a:gs pos="0">
                      <a:schemeClr val="tx1"/>
                    </a:gs>
                    <a:gs pos="100000">
                      <a:schemeClr val="tx1"/>
                    </a:gs>
                  </a:gsLst>
                  <a:lin ang="5400000" scaled="0"/>
                </a:gradFill>
                <a:latin typeface="Segoe Condensed" pitchFamily="34" charset="0"/>
              </a:endParaRPr>
            </a:p>
          </p:txBody>
        </p:sp>
        <p:pic>
          <p:nvPicPr>
            <p:cNvPr id="7" name="Picture 3" descr="\\SFP\Work\White_Whale\7-20753_TechEd_Keynote\Walk_In_Deck\Format\e_Keynote_Walkin_-_TechEd_NA_2011_2011415182315.jpeg"/>
            <p:cNvPicPr>
              <a:picLocks noChangeAspect="1" noChangeArrowheads="1"/>
            </p:cNvPicPr>
            <p:nvPr/>
          </p:nvPicPr>
          <p:blipFill rotWithShape="1">
            <a:blip r:embed="rId3">
              <a:extLst>
                <a:ext uri="{28A0092B-C50C-407E-A947-70E740481C1C}">
                  <a14:useLocalDpi xmlns:a14="http://schemas.microsoft.com/office/drawing/2010/main" val="0"/>
                </a:ext>
              </a:extLst>
            </a:blip>
            <a:srcRect t="68897"/>
            <a:stretch/>
          </p:blipFill>
          <p:spPr bwMode="auto">
            <a:xfrm>
              <a:off x="8943772" y="3690298"/>
              <a:ext cx="2589196" cy="744036"/>
            </a:xfrm>
            <a:prstGeom prst="rect">
              <a:avLst/>
            </a:prstGeom>
            <a:noFill/>
            <a:extLst>
              <a:ext uri="{909E8E84-426E-40DD-AFC4-6F175D3DCCD1}">
                <a14:hiddenFill xmlns:a14="http://schemas.microsoft.com/office/drawing/2010/main">
                  <a:solidFill>
                    <a:srgbClr val="FFFFFF"/>
                  </a:solidFill>
                </a14:hiddenFill>
              </a:ext>
            </a:extLst>
          </p:spPr>
        </p:pic>
      </p:grpSp>
      <p:sp>
        <p:nvSpPr>
          <p:cNvPr id="8" name="TextBox 7"/>
          <p:cNvSpPr txBox="1"/>
          <p:nvPr userDrawn="1"/>
        </p:nvSpPr>
        <p:spPr>
          <a:xfrm>
            <a:off x="169984" y="158469"/>
            <a:ext cx="3118500" cy="2769989"/>
          </a:xfrm>
          <a:prstGeom prst="rect">
            <a:avLst/>
          </a:prstGeom>
          <a:noFill/>
        </p:spPr>
        <p:txBody>
          <a:bodyPr wrap="square" lIns="0" tIns="0" rIns="0" bIns="0" rtlCol="0">
            <a:spAutoFit/>
          </a:bodyPr>
          <a:lstStyle/>
          <a:p>
            <a:pPr algn="l"/>
            <a:r>
              <a:rPr lang="en-US" sz="3600" b="1" dirty="0" smtClean="0">
                <a:solidFill>
                  <a:schemeClr val="bg2">
                    <a:alpha val="99000"/>
                  </a:schemeClr>
                </a:solidFill>
              </a:rPr>
              <a:t>Scan the Tag </a:t>
            </a:r>
            <a:r>
              <a:rPr lang="en-US" sz="3600" b="1" dirty="0" smtClean="0">
                <a:solidFill>
                  <a:schemeClr val="accent1">
                    <a:alpha val="99000"/>
                  </a:schemeClr>
                </a:solidFill>
              </a:rPr>
              <a:t/>
            </a:r>
            <a:br>
              <a:rPr lang="en-US" sz="3600" b="1" dirty="0" smtClean="0">
                <a:solidFill>
                  <a:schemeClr val="accent1">
                    <a:alpha val="99000"/>
                  </a:schemeClr>
                </a:solidFill>
              </a:rPr>
            </a:br>
            <a:r>
              <a:rPr lang="en-US" sz="3600" dirty="0" smtClean="0">
                <a:solidFill>
                  <a:schemeClr val="bg1">
                    <a:lumMod val="50000"/>
                    <a:lumOff val="50000"/>
                    <a:alpha val="99000"/>
                  </a:schemeClr>
                </a:solidFill>
              </a:rPr>
              <a:t>to evaluate this session now on </a:t>
            </a:r>
            <a:r>
              <a:rPr lang="en-US" sz="3600" b="1" dirty="0" err="1" smtClean="0">
                <a:solidFill>
                  <a:schemeClr val="bg2">
                    <a:alpha val="99000"/>
                  </a:schemeClr>
                </a:solidFill>
              </a:rPr>
              <a:t>myTech•Ed</a:t>
            </a:r>
            <a:r>
              <a:rPr lang="en-US" sz="3600" b="1" dirty="0" smtClean="0">
                <a:solidFill>
                  <a:schemeClr val="bg2">
                    <a:alpha val="99000"/>
                  </a:schemeClr>
                </a:solidFill>
              </a:rPr>
              <a:t> Mobile</a:t>
            </a:r>
            <a:endParaRPr lang="en-US" sz="3600" b="1" dirty="0" smtClean="0">
              <a:solidFill>
                <a:srgbClr val="F09A1F"/>
              </a:solidFill>
            </a:endParaRPr>
          </a:p>
        </p:txBody>
      </p:sp>
      <p:sp>
        <p:nvSpPr>
          <p:cNvPr id="9" name="Isosceles Triangle 8"/>
          <p:cNvSpPr/>
          <p:nvPr userDrawn="1"/>
        </p:nvSpPr>
        <p:spPr bwMode="auto">
          <a:xfrm rot="16200000">
            <a:off x="2982781" y="3004650"/>
            <a:ext cx="4131321" cy="2005976"/>
          </a:xfrm>
          <a:prstGeom prst="triangle">
            <a:avLst>
              <a:gd name="adj" fmla="val 50000"/>
            </a:avLst>
          </a:prstGeom>
          <a:gradFill flip="none" rotWithShape="1">
            <a:gsLst>
              <a:gs pos="0">
                <a:schemeClr val="tx1">
                  <a:alpha val="0"/>
                </a:schemeClr>
              </a:gs>
              <a:gs pos="80000">
                <a:schemeClr val="tx1"/>
              </a:gs>
              <a:gs pos="100000">
                <a:schemeClr val="accent1">
                  <a:alpha val="72000"/>
                </a:schemeClr>
              </a:gs>
            </a:gsLst>
            <a:lin ang="16200000" scaled="1"/>
            <a:tileRect/>
          </a:gradFill>
          <a:ln>
            <a:no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200" dirty="0" smtClean="0">
              <a:solidFill>
                <a:schemeClr val="tx1">
                  <a:alpha val="99000"/>
                </a:schemeClr>
              </a:solidFill>
            </a:endParaRPr>
          </a:p>
        </p:txBody>
      </p:sp>
      <p:pic>
        <p:nvPicPr>
          <p:cNvPr id="10" name="Picture 7" descr="\\adisvr2\Shared\ADI_Projects\Microsoft\MS_10-01098_SpeechTek_Template_&amp;_Slides\ADI_Art\Working_Art\winphone2.png"/>
          <p:cNvPicPr>
            <a:picLocks noChangeAspect="1" noChangeArrowheads="1"/>
          </p:cNvPicPr>
          <p:nvPr userDrawn="1"/>
        </p:nvPicPr>
        <p:blipFill>
          <a:blip r:embed="rId4" cstate="email">
            <a:extLst>
              <a:ext uri="{28A0092B-C50C-407E-A947-70E740481C1C}">
                <a14:useLocalDpi xmlns:a14="http://schemas.microsoft.com/office/drawing/2010/main" val="0"/>
              </a:ext>
            </a:extLst>
          </a:blip>
          <a:srcRect/>
          <a:stretch>
            <a:fillRect/>
          </a:stretch>
        </p:blipFill>
        <p:spPr bwMode="auto">
          <a:xfrm>
            <a:off x="3147056" y="2769642"/>
            <a:ext cx="1356653" cy="2642647"/>
          </a:xfrm>
          <a:prstGeom prst="rect">
            <a:avLst/>
          </a:prstGeom>
          <a:noFill/>
          <a:effectLst>
            <a:outerShdw blurRad="76200" dir="18900000" sy="23000" kx="-1200000" algn="bl" rotWithShape="0">
              <a:prstClr val="black">
                <a:alpha val="20000"/>
              </a:prstClr>
            </a:outerShdw>
          </a:effectLst>
          <a:extLst>
            <a:ext uri="{909E8E84-426E-40DD-AFC4-6F175D3DCCD1}">
              <a14:hiddenFill xmlns:a14="http://schemas.microsoft.com/office/drawing/2010/main">
                <a:solidFill>
                  <a:srgbClr val="FFFFFF"/>
                </a:solidFill>
              </a14:hiddenFill>
            </a:ext>
          </a:extLst>
        </p:spPr>
      </p:pic>
      <p:pic>
        <p:nvPicPr>
          <p:cNvPr id="11" name="Picture 10"/>
          <p:cNvPicPr>
            <a:picLocks noChangeAspect="1"/>
          </p:cNvPicPr>
          <p:nvPr userDrawn="1"/>
        </p:nvPicPr>
        <p:blipFill>
          <a:blip r:embed="rId5">
            <a:extLst>
              <a:ext uri="{BEBA8EAE-BF5A-486C-A8C5-ECC9F3942E4B}">
                <a14:imgProps xmlns:a14="http://schemas.microsoft.com/office/drawing/2010/main">
                  <a14:imgLayer r:embed="rId6">
                    <a14:imgEffect>
                      <a14:brightnessContrast bright="100000"/>
                    </a14:imgEffect>
                  </a14:imgLayer>
                </a14:imgProps>
              </a:ext>
              <a:ext uri="{28A0092B-C50C-407E-A947-70E740481C1C}">
                <a14:useLocalDpi xmlns:a14="http://schemas.microsoft.com/office/drawing/2010/main" val="0"/>
              </a:ext>
            </a:extLst>
          </a:blip>
          <a:stretch>
            <a:fillRect/>
          </a:stretch>
        </p:blipFill>
        <p:spPr>
          <a:xfrm>
            <a:off x="8533351" y="497187"/>
            <a:ext cx="2271293" cy="811495"/>
          </a:xfrm>
          <a:prstGeom prst="rect">
            <a:avLst/>
          </a:prstGeom>
        </p:spPr>
      </p:pic>
    </p:spTree>
    <p:extLst>
      <p:ext uri="{BB962C8B-B14F-4D97-AF65-F5344CB8AC3E}">
        <p14:creationId xmlns:p14="http://schemas.microsoft.com/office/powerpoint/2010/main" val="1222021723"/>
      </p:ext>
    </p:extLst>
  </p:cSld>
  <p:clrMapOvr>
    <a:masterClrMapping/>
  </p:clrMapOvr>
  <p:transition>
    <p:fade/>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Black Layout - Title and Content">
    <p:bg bwMode="black">
      <p:bgPr>
        <a:solidFill>
          <a:srgbClr val="000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lvl1pPr>
              <a:defRPr>
                <a:gradFill flip="none" rotWithShape="1">
                  <a:gsLst>
                    <a:gs pos="417">
                      <a:srgbClr val="FFFFFF"/>
                    </a:gs>
                    <a:gs pos="100000">
                      <a:srgbClr val="FFFFFF"/>
                    </a:gs>
                  </a:gsLst>
                  <a:lin ang="5400000" scaled="0"/>
                  <a:tileRect/>
                </a:gradFill>
              </a:defRPr>
            </a:lvl1p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519112" y="1447799"/>
            <a:ext cx="11149013" cy="1964301"/>
          </a:xfrm>
        </p:spPr>
        <p:txBody>
          <a:bodyPr/>
          <a:lstStyle>
            <a:lvl1pPr>
              <a:buClr>
                <a:srgbClr val="FFFFFF"/>
              </a:buClr>
              <a:buSzPct val="70000"/>
              <a:buFont typeface="Wingdings" pitchFamily="2" charset="2"/>
              <a:buChar char="l"/>
              <a:defRPr>
                <a:gradFill>
                  <a:gsLst>
                    <a:gs pos="0">
                      <a:srgbClr val="FFFFFF"/>
                    </a:gs>
                    <a:gs pos="86000">
                      <a:srgbClr val="FFFFFF"/>
                    </a:gs>
                  </a:gsLst>
                  <a:lin ang="5400000" scaled="0"/>
                </a:gradFill>
              </a:defRPr>
            </a:lvl1pPr>
            <a:lvl2pPr>
              <a:buClr>
                <a:srgbClr val="FFFFFF"/>
              </a:buClr>
              <a:buSzPct val="70000"/>
              <a:buFont typeface="Wingdings" pitchFamily="2" charset="2"/>
              <a:buChar char="l"/>
              <a:defRPr>
                <a:gradFill>
                  <a:gsLst>
                    <a:gs pos="0">
                      <a:srgbClr val="FFFFFF"/>
                    </a:gs>
                    <a:gs pos="86000">
                      <a:srgbClr val="FFFFFF"/>
                    </a:gs>
                  </a:gsLst>
                  <a:lin ang="5400000" scaled="0"/>
                </a:gradFill>
              </a:defRPr>
            </a:lvl2pPr>
            <a:lvl3pPr>
              <a:buClr>
                <a:srgbClr val="FFFFFF"/>
              </a:buClr>
              <a:buSzPct val="70000"/>
              <a:buFont typeface="Wingdings" pitchFamily="2" charset="2"/>
              <a:buChar char="l"/>
              <a:defRPr>
                <a:gradFill>
                  <a:gsLst>
                    <a:gs pos="0">
                      <a:srgbClr val="FFFFFF"/>
                    </a:gs>
                    <a:gs pos="86000">
                      <a:srgbClr val="FFFFFF"/>
                    </a:gs>
                  </a:gsLst>
                  <a:lin ang="5400000" scaled="0"/>
                </a:gradFill>
              </a:defRPr>
            </a:lvl3pPr>
            <a:lvl4pPr>
              <a:buClr>
                <a:srgbClr val="FFFFFF"/>
              </a:buClr>
              <a:buSzPct val="70000"/>
              <a:buFont typeface="Wingdings" pitchFamily="2" charset="2"/>
              <a:buChar char="l"/>
              <a:defRPr>
                <a:gradFill>
                  <a:gsLst>
                    <a:gs pos="0">
                      <a:srgbClr val="FFFFFF"/>
                    </a:gs>
                    <a:gs pos="86000">
                      <a:srgbClr val="FFFFFF"/>
                    </a:gs>
                  </a:gsLst>
                  <a:lin ang="5400000" scaled="0"/>
                </a:gradFill>
              </a:defRPr>
            </a:lvl4pPr>
            <a:lvl5pPr>
              <a:buClr>
                <a:srgbClr val="FFFFFF"/>
              </a:buClr>
              <a:buSzPct val="70000"/>
              <a:buFont typeface="Wingdings" pitchFamily="2" charset="2"/>
              <a:buChar char="l"/>
              <a:defRPr>
                <a:gradFill>
                  <a:gsLst>
                    <a:gs pos="0">
                      <a:srgbClr val="FFFFFF"/>
                    </a:gs>
                    <a:gs pos="86000">
                      <a:srgbClr val="FFFFFF"/>
                    </a:gs>
                  </a:gsLst>
                  <a:lin ang="5400000" scaled="0"/>
                </a:gra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075460027"/>
      </p:ext>
    </p:extLst>
  </p:cSld>
  <p:clrMapOvr>
    <a:masterClrMapping/>
  </p:clrMapOvr>
  <p:transition>
    <p:fade/>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lvl1pPr>
              <a:defRPr>
                <a:gradFill>
                  <a:gsLst>
                    <a:gs pos="417">
                      <a:srgbClr val="FFFFFF"/>
                    </a:gs>
                    <a:gs pos="100000">
                      <a:srgbClr val="FFFFFF"/>
                    </a:gs>
                  </a:gsLst>
                  <a:lin ang="5400000" scaled="0"/>
                </a:gradFill>
              </a:defRPr>
            </a:lvl1p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519112" y="1447799"/>
            <a:ext cx="11149013" cy="1964301"/>
          </a:xfrm>
        </p:spPr>
        <p:txBody>
          <a:bodyPr/>
          <a:lstStyle>
            <a:lvl1pPr>
              <a:buClr>
                <a:srgbClr val="FFFFFF"/>
              </a:buClr>
              <a:buSzPct val="70000"/>
              <a:buFont typeface="Wingdings" pitchFamily="2" charset="2"/>
              <a:buChar char="l"/>
              <a:defRPr>
                <a:gradFill>
                  <a:gsLst>
                    <a:gs pos="0">
                      <a:srgbClr val="FFFFFF"/>
                    </a:gs>
                    <a:gs pos="86000">
                      <a:srgbClr val="FFFFFF"/>
                    </a:gs>
                  </a:gsLst>
                  <a:lin ang="5400000" scaled="0"/>
                </a:gradFill>
              </a:defRPr>
            </a:lvl1pPr>
            <a:lvl2pPr>
              <a:buClr>
                <a:srgbClr val="FFFFFF"/>
              </a:buClr>
              <a:buSzPct val="70000"/>
              <a:buFont typeface="Wingdings" pitchFamily="2" charset="2"/>
              <a:buChar char="l"/>
              <a:defRPr>
                <a:gradFill>
                  <a:gsLst>
                    <a:gs pos="0">
                      <a:srgbClr val="FFFFFF"/>
                    </a:gs>
                    <a:gs pos="86000">
                      <a:srgbClr val="FFFFFF"/>
                    </a:gs>
                  </a:gsLst>
                  <a:lin ang="5400000" scaled="0"/>
                </a:gradFill>
              </a:defRPr>
            </a:lvl2pPr>
            <a:lvl3pPr>
              <a:buClr>
                <a:srgbClr val="FFFFFF"/>
              </a:buClr>
              <a:buSzPct val="70000"/>
              <a:buFont typeface="Wingdings" pitchFamily="2" charset="2"/>
              <a:buChar char="l"/>
              <a:defRPr>
                <a:gradFill>
                  <a:gsLst>
                    <a:gs pos="0">
                      <a:srgbClr val="FFFFFF"/>
                    </a:gs>
                    <a:gs pos="86000">
                      <a:srgbClr val="FFFFFF"/>
                    </a:gs>
                  </a:gsLst>
                  <a:lin ang="5400000" scaled="0"/>
                </a:gradFill>
              </a:defRPr>
            </a:lvl3pPr>
            <a:lvl4pPr>
              <a:buClr>
                <a:srgbClr val="FFFFFF"/>
              </a:buClr>
              <a:buSzPct val="70000"/>
              <a:buFont typeface="Wingdings" pitchFamily="2" charset="2"/>
              <a:buChar char="l"/>
              <a:defRPr>
                <a:gradFill>
                  <a:gsLst>
                    <a:gs pos="0">
                      <a:srgbClr val="FFFFFF"/>
                    </a:gs>
                    <a:gs pos="86000">
                      <a:srgbClr val="FFFFFF"/>
                    </a:gs>
                  </a:gsLst>
                  <a:lin ang="5400000" scaled="0"/>
                </a:gradFill>
              </a:defRPr>
            </a:lvl4pPr>
            <a:lvl5pPr>
              <a:buClr>
                <a:srgbClr val="FFFFFF"/>
              </a:buClr>
              <a:buSzPct val="70000"/>
              <a:buFont typeface="Wingdings" pitchFamily="2" charset="2"/>
              <a:buChar char="l"/>
              <a:defRPr>
                <a:gradFill>
                  <a:gsLst>
                    <a:gs pos="0">
                      <a:srgbClr val="FFFFFF"/>
                    </a:gs>
                    <a:gs pos="86000">
                      <a:srgbClr val="FFFFFF"/>
                    </a:gs>
                  </a:gsLst>
                  <a:lin ang="5400000" scaled="0"/>
                </a:gra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6"/>
          <p:cNvSpPr>
            <a:spLocks noGrp="1"/>
          </p:cNvSpPr>
          <p:nvPr>
            <p:ph type="body" sz="quarter" idx="11"/>
          </p:nvPr>
        </p:nvSpPr>
        <p:spPr>
          <a:xfrm>
            <a:off x="1" y="6238876"/>
            <a:ext cx="12188826" cy="619125"/>
          </a:xfrm>
          <a:solidFill>
            <a:srgbClr val="FFFF99"/>
          </a:solidFill>
        </p:spPr>
        <p:txBody>
          <a:bodyPr wrap="square" lIns="152394" tIns="76197" rIns="152394" bIns="76197" anchor="b" anchorCtr="0">
            <a:noAutofit/>
          </a:bodyPr>
          <a:lstStyle>
            <a:lvl1pPr algn="r">
              <a:buFont typeface="Arial" pitchFamily="34" charset="0"/>
              <a:buNone/>
              <a:defRPr spc="-50" baseline="0">
                <a:gradFill>
                  <a:gsLst>
                    <a:gs pos="0">
                      <a:srgbClr val="000000"/>
                    </a:gs>
                    <a:gs pos="100000">
                      <a:srgbClr val="000000"/>
                    </a:gs>
                  </a:gsLst>
                  <a:lin ang="5400000" scaled="0"/>
                </a:gradFill>
                <a:effectLst/>
                <a:latin typeface="Segoe UI" pitchFamily="34" charset="0"/>
              </a:defRPr>
            </a:lvl1pPr>
          </a:lstStyle>
          <a:p>
            <a:pPr lvl="0"/>
            <a:r>
              <a:rPr lang="en-US" smtClean="0"/>
              <a:t>Click to edit Master text styles</a:t>
            </a:r>
          </a:p>
        </p:txBody>
      </p:sp>
    </p:spTree>
    <p:extLst>
      <p:ext uri="{BB962C8B-B14F-4D97-AF65-F5344CB8AC3E}">
        <p14:creationId xmlns:p14="http://schemas.microsoft.com/office/powerpoint/2010/main" val="2749971421"/>
      </p:ext>
    </p:extLst>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Demo, Video etc. &quot;special&quot; slides">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Text Placeholder 6"/>
          <p:cNvSpPr>
            <a:spLocks noGrp="1"/>
          </p:cNvSpPr>
          <p:nvPr>
            <p:ph type="body" sz="quarter" idx="10" hasCustomPrompt="1"/>
          </p:nvPr>
        </p:nvSpPr>
        <p:spPr>
          <a:xfrm>
            <a:off x="1065212" y="4876800"/>
            <a:ext cx="10242550" cy="1378644"/>
          </a:xfrm>
        </p:spPr>
        <p:txBody>
          <a:bodyPr anchor="t" anchorCtr="0">
            <a:noAutofit/>
            <a:scene3d>
              <a:camera prst="orthographicFront"/>
              <a:lightRig rig="flat" dir="t"/>
            </a:scene3d>
            <a:sp3d>
              <a:contourClr>
                <a:schemeClr val="tx2"/>
              </a:contourClr>
            </a:sp3d>
          </a:bodyPr>
          <a:lstStyle>
            <a:lvl1pPr marL="0" indent="0" algn="r">
              <a:buFont typeface="Arial" pitchFamily="34" charset="0"/>
              <a:buNone/>
              <a:defRPr kumimoji="0" lang="en-US" sz="10000" b="0" i="1" u="none" strike="noStrike" kern="1200" cap="none" spc="-642" normalizeH="0" baseline="0" noProof="0" dirty="0" smtClean="0">
                <a:ln w="11430"/>
                <a:solidFill>
                  <a:schemeClr val="accent1">
                    <a:alpha val="99000"/>
                  </a:schemeClr>
                </a:solidFill>
                <a:effectLst/>
                <a:uLnTx/>
                <a:uFillTx/>
                <a:latin typeface="+mj-lt"/>
                <a:ea typeface="+mn-ea"/>
                <a:cs typeface="+mn-cs"/>
              </a:defRPr>
            </a:lvl1pPr>
          </a:lstStyle>
          <a:p>
            <a:pPr lvl="0"/>
            <a:r>
              <a:rPr lang="en-US" dirty="0" smtClean="0"/>
              <a:t>click to…</a:t>
            </a:r>
          </a:p>
        </p:txBody>
      </p:sp>
      <p:sp>
        <p:nvSpPr>
          <p:cNvPr id="5" name="Title 1"/>
          <p:cNvSpPr>
            <a:spLocks noGrp="1"/>
          </p:cNvSpPr>
          <p:nvPr>
            <p:ph type="ctrTitle"/>
          </p:nvPr>
        </p:nvSpPr>
        <p:spPr>
          <a:xfrm>
            <a:off x="836612" y="2431024"/>
            <a:ext cx="9323388" cy="1523494"/>
          </a:xfrm>
        </p:spPr>
        <p:txBody>
          <a:bodyPr anchor="ctr" anchorCtr="0">
            <a:noAutofit/>
          </a:bodyPr>
          <a:lstStyle>
            <a:lvl1pPr>
              <a:lnSpc>
                <a:spcPct val="90000"/>
              </a:lnSpc>
              <a:defRPr sz="4800"/>
            </a:lvl1pPr>
          </a:lstStyle>
          <a:p>
            <a:r>
              <a:rPr lang="en-US" smtClean="0"/>
              <a:t>Click to edit Master title style</a:t>
            </a:r>
            <a:endParaRPr lang="en-US" dirty="0"/>
          </a:p>
        </p:txBody>
      </p:sp>
      <p:sp>
        <p:nvSpPr>
          <p:cNvPr id="6" name="Subtitle 2"/>
          <p:cNvSpPr>
            <a:spLocks noGrp="1"/>
          </p:cNvSpPr>
          <p:nvPr>
            <p:ph type="subTitle" idx="1"/>
          </p:nvPr>
        </p:nvSpPr>
        <p:spPr>
          <a:xfrm>
            <a:off x="836612" y="4191000"/>
            <a:ext cx="9323389" cy="461665"/>
          </a:xfrm>
        </p:spPr>
        <p:txBody>
          <a:bodyPr>
            <a:noAutofit/>
          </a:bodyPr>
          <a:lstStyle>
            <a:lvl1pPr marL="0" indent="0" algn="l">
              <a:lnSpc>
                <a:spcPct val="90000"/>
              </a:lnSpc>
              <a:spcBef>
                <a:spcPts val="0"/>
              </a:spcBef>
              <a:buNone/>
              <a:defRPr>
                <a:gradFill>
                  <a:gsLst>
                    <a:gs pos="0">
                      <a:schemeClr val="tx1"/>
                    </a:gs>
                    <a:gs pos="86000">
                      <a:schemeClr val="tx1"/>
                    </a:gs>
                  </a:gsLst>
                  <a:lin ang="5400000" scaled="0"/>
                </a:gra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Tree>
    <p:extLst>
      <p:ext uri="{BB962C8B-B14F-4D97-AF65-F5344CB8AC3E}">
        <p14:creationId xmlns:p14="http://schemas.microsoft.com/office/powerpoint/2010/main" val="1346521386"/>
      </p:ext>
    </p:extLst>
  </p:cSld>
  <p:clrMapOvr>
    <a:masterClrMapping/>
  </p:clrMapOvr>
  <p:transition>
    <p:fade/>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title">
  <p:cSld name="8_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969964" y="2265472"/>
            <a:ext cx="10242549" cy="1523497"/>
          </a:xfrm>
        </p:spPr>
        <p:txBody>
          <a:bodyPr anchor="ctr">
            <a:noAutofit/>
          </a:bodyPr>
          <a:lstStyle>
            <a:lvl1pPr>
              <a:lnSpc>
                <a:spcPct val="90000"/>
              </a:lnSpc>
              <a:defRPr sz="4800"/>
            </a:lvl1pPr>
          </a:lstStyle>
          <a:p>
            <a:r>
              <a:rPr lang="en-US" smtClean="0"/>
              <a:t>Click to edit Master title style</a:t>
            </a:r>
            <a:endParaRPr lang="en-US" dirty="0"/>
          </a:p>
        </p:txBody>
      </p:sp>
      <p:sp>
        <p:nvSpPr>
          <p:cNvPr id="3" name="Subtitle 2"/>
          <p:cNvSpPr>
            <a:spLocks noGrp="1"/>
          </p:cNvSpPr>
          <p:nvPr>
            <p:ph type="subTitle" idx="1"/>
          </p:nvPr>
        </p:nvSpPr>
        <p:spPr>
          <a:xfrm>
            <a:off x="969964" y="4703872"/>
            <a:ext cx="10242550" cy="463255"/>
          </a:xfrm>
        </p:spPr>
        <p:txBody>
          <a:bodyPr>
            <a:noAutofit/>
          </a:bodyPr>
          <a:lstStyle>
            <a:lvl1pPr marL="0" indent="0" algn="l">
              <a:lnSpc>
                <a:spcPct val="90000"/>
              </a:lnSpc>
              <a:spcBef>
                <a:spcPts val="0"/>
              </a:spcBef>
              <a:buNone/>
              <a:defRPr>
                <a:gradFill>
                  <a:gsLst>
                    <a:gs pos="0">
                      <a:schemeClr val="tx1"/>
                    </a:gs>
                    <a:gs pos="86000">
                      <a:schemeClr val="tx1"/>
                    </a:gs>
                  </a:gsLst>
                  <a:lin ang="5400000" scaled="0"/>
                </a:gra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Tree>
    <p:extLst>
      <p:ext uri="{BB962C8B-B14F-4D97-AF65-F5344CB8AC3E}">
        <p14:creationId xmlns:p14="http://schemas.microsoft.com/office/powerpoint/2010/main" val="1194111883"/>
      </p:ext>
    </p:extLst>
  </p:cSld>
  <p:clrMapOvr>
    <a:masterClrMapping/>
  </p:clrMapOvr>
  <p:transition>
    <p:fade/>
  </p:transition>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Use for slides with Software Code">
    <p:bg>
      <p:bgPr>
        <a:blipFill dpi="0" rotWithShape="1">
          <a:blip r:embed="rId2">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1">
                    <a:alpha val="99000"/>
                  </a:schemeClr>
                </a:solidFill>
              </a:defRPr>
            </a:lvl1pPr>
          </a:lstStyle>
          <a:p>
            <a:r>
              <a:rPr lang="en-US" dirty="0" smtClean="0"/>
              <a:t>Click to edit Master title style</a:t>
            </a:r>
            <a:endParaRPr lang="en-US" dirty="0"/>
          </a:p>
        </p:txBody>
      </p:sp>
      <p:sp>
        <p:nvSpPr>
          <p:cNvPr id="6" name="Text Placeholder 5"/>
          <p:cNvSpPr>
            <a:spLocks noGrp="1"/>
          </p:cNvSpPr>
          <p:nvPr>
            <p:ph type="body" sz="quarter" idx="10"/>
          </p:nvPr>
        </p:nvSpPr>
        <p:spPr>
          <a:xfrm>
            <a:off x="519114" y="1905000"/>
            <a:ext cx="11149012" cy="2108269"/>
          </a:xfrm>
        </p:spPr>
        <p:txBody>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609307386"/>
      </p:ext>
    </p:extLst>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3_Demo, Video etc. &quot;special&quot; slides">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836612" y="2455047"/>
            <a:ext cx="9323388" cy="1523494"/>
          </a:xfrm>
        </p:spPr>
        <p:txBody>
          <a:bodyPr anchor="ctr" anchorCtr="0">
            <a:noAutofit/>
          </a:bodyPr>
          <a:lstStyle>
            <a:lvl1pPr>
              <a:lnSpc>
                <a:spcPct val="90000"/>
              </a:lnSpc>
              <a:defRPr sz="4800"/>
            </a:lvl1pPr>
          </a:lstStyle>
          <a:p>
            <a:r>
              <a:rPr lang="en-US" smtClean="0"/>
              <a:t>Click to edit Master title style</a:t>
            </a:r>
            <a:endParaRPr lang="en-US" dirty="0"/>
          </a:p>
        </p:txBody>
      </p:sp>
      <p:sp>
        <p:nvSpPr>
          <p:cNvPr id="3" name="Subtitle 2"/>
          <p:cNvSpPr>
            <a:spLocks noGrp="1"/>
          </p:cNvSpPr>
          <p:nvPr>
            <p:ph type="subTitle" idx="1"/>
          </p:nvPr>
        </p:nvSpPr>
        <p:spPr>
          <a:xfrm>
            <a:off x="836612" y="4189143"/>
            <a:ext cx="9323389" cy="461665"/>
          </a:xfrm>
        </p:spPr>
        <p:txBody>
          <a:bodyPr>
            <a:noAutofit/>
          </a:bodyPr>
          <a:lstStyle>
            <a:lvl1pPr marL="0" indent="0" algn="l">
              <a:lnSpc>
                <a:spcPct val="90000"/>
              </a:lnSpc>
              <a:spcBef>
                <a:spcPts val="0"/>
              </a:spcBef>
              <a:buNone/>
              <a:defRPr>
                <a:gradFill>
                  <a:gsLst>
                    <a:gs pos="0">
                      <a:schemeClr val="tx1"/>
                    </a:gs>
                    <a:gs pos="86000">
                      <a:schemeClr val="tx1"/>
                    </a:gs>
                  </a:gsLst>
                  <a:lin ang="5400000" scaled="0"/>
                </a:gra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4" name="Text Placeholder 6"/>
          <p:cNvSpPr>
            <a:spLocks noGrp="1"/>
          </p:cNvSpPr>
          <p:nvPr>
            <p:ph type="body" sz="quarter" idx="10" hasCustomPrompt="1"/>
          </p:nvPr>
        </p:nvSpPr>
        <p:spPr>
          <a:xfrm>
            <a:off x="1065212" y="4876800"/>
            <a:ext cx="10242550" cy="1378644"/>
          </a:xfrm>
        </p:spPr>
        <p:txBody>
          <a:bodyPr anchor="t" anchorCtr="0">
            <a:noAutofit/>
            <a:scene3d>
              <a:camera prst="orthographicFront"/>
              <a:lightRig rig="flat" dir="t"/>
            </a:scene3d>
            <a:sp3d>
              <a:contourClr>
                <a:schemeClr val="tx2"/>
              </a:contourClr>
            </a:sp3d>
          </a:bodyPr>
          <a:lstStyle>
            <a:lvl1pPr marL="0" indent="0" algn="r">
              <a:buFont typeface="Arial" pitchFamily="34" charset="0"/>
              <a:buNone/>
              <a:defRPr kumimoji="0" lang="en-US" sz="10000" b="0" i="1" u="none" strike="noStrike" kern="1200" cap="none" spc="-642" normalizeH="0" baseline="0" noProof="0" dirty="0" smtClean="0">
                <a:ln w="11430"/>
                <a:solidFill>
                  <a:schemeClr val="accent1">
                    <a:alpha val="99000"/>
                  </a:schemeClr>
                </a:solidFill>
                <a:effectLst/>
                <a:uLnTx/>
                <a:uFillTx/>
                <a:latin typeface="+mj-lt"/>
                <a:ea typeface="+mn-ea"/>
                <a:cs typeface="+mn-cs"/>
              </a:defRPr>
            </a:lvl1pPr>
          </a:lstStyle>
          <a:p>
            <a:pPr lvl="0"/>
            <a:r>
              <a:rPr lang="en-US" dirty="0" smtClean="0"/>
              <a:t>click to…</a:t>
            </a:r>
          </a:p>
        </p:txBody>
      </p:sp>
    </p:spTree>
    <p:extLst>
      <p:ext uri="{BB962C8B-B14F-4D97-AF65-F5344CB8AC3E}">
        <p14:creationId xmlns:p14="http://schemas.microsoft.com/office/powerpoint/2010/main" val="3476359372"/>
      </p:ext>
    </p:extLst>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Demo, Video etc. &quot;special&quot; slides">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836612" y="2442175"/>
            <a:ext cx="9323388" cy="1523494"/>
          </a:xfrm>
        </p:spPr>
        <p:txBody>
          <a:bodyPr anchor="ctr" anchorCtr="0">
            <a:noAutofit/>
          </a:bodyPr>
          <a:lstStyle>
            <a:lvl1pPr>
              <a:lnSpc>
                <a:spcPct val="90000"/>
              </a:lnSpc>
              <a:defRPr sz="4800"/>
            </a:lvl1pPr>
          </a:lstStyle>
          <a:p>
            <a:r>
              <a:rPr lang="en-US" smtClean="0"/>
              <a:t>Click to edit Master title style</a:t>
            </a:r>
            <a:endParaRPr lang="en-US" dirty="0"/>
          </a:p>
        </p:txBody>
      </p:sp>
      <p:sp>
        <p:nvSpPr>
          <p:cNvPr id="3" name="Subtitle 2"/>
          <p:cNvSpPr>
            <a:spLocks noGrp="1"/>
          </p:cNvSpPr>
          <p:nvPr>
            <p:ph type="subTitle" idx="1"/>
          </p:nvPr>
        </p:nvSpPr>
        <p:spPr>
          <a:xfrm>
            <a:off x="836612" y="4191000"/>
            <a:ext cx="9323389" cy="461665"/>
          </a:xfrm>
        </p:spPr>
        <p:txBody>
          <a:bodyPr>
            <a:noAutofit/>
          </a:bodyPr>
          <a:lstStyle>
            <a:lvl1pPr marL="0" indent="0" algn="l">
              <a:lnSpc>
                <a:spcPct val="90000"/>
              </a:lnSpc>
              <a:spcBef>
                <a:spcPts val="0"/>
              </a:spcBef>
              <a:buNone/>
              <a:defRPr>
                <a:gradFill>
                  <a:gsLst>
                    <a:gs pos="0">
                      <a:schemeClr val="tx1"/>
                    </a:gs>
                    <a:gs pos="86000">
                      <a:schemeClr val="tx1"/>
                    </a:gs>
                  </a:gsLst>
                  <a:lin ang="5400000" scaled="0"/>
                </a:gra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5" name="Text Placeholder 6"/>
          <p:cNvSpPr>
            <a:spLocks noGrp="1"/>
          </p:cNvSpPr>
          <p:nvPr>
            <p:ph type="body" sz="quarter" idx="10" hasCustomPrompt="1"/>
          </p:nvPr>
        </p:nvSpPr>
        <p:spPr>
          <a:xfrm>
            <a:off x="1065212" y="4876800"/>
            <a:ext cx="10242550" cy="1378644"/>
          </a:xfrm>
        </p:spPr>
        <p:txBody>
          <a:bodyPr anchor="t" anchorCtr="0">
            <a:noAutofit/>
            <a:scene3d>
              <a:camera prst="orthographicFront"/>
              <a:lightRig rig="flat" dir="t"/>
            </a:scene3d>
            <a:sp3d>
              <a:contourClr>
                <a:schemeClr val="tx2"/>
              </a:contourClr>
            </a:sp3d>
          </a:bodyPr>
          <a:lstStyle>
            <a:lvl1pPr marL="0" indent="0" algn="r">
              <a:buFont typeface="Arial" pitchFamily="34" charset="0"/>
              <a:buNone/>
              <a:defRPr kumimoji="0" lang="en-US" sz="10000" b="0" i="1" u="none" strike="noStrike" kern="1200" cap="none" spc="-642" normalizeH="0" baseline="0" noProof="0" dirty="0" smtClean="0">
                <a:ln w="11430"/>
                <a:solidFill>
                  <a:schemeClr val="accent1">
                    <a:alpha val="99000"/>
                  </a:schemeClr>
                </a:solidFill>
                <a:effectLst/>
                <a:uLnTx/>
                <a:uFillTx/>
                <a:latin typeface="+mj-lt"/>
                <a:ea typeface="+mn-ea"/>
                <a:cs typeface="+mn-cs"/>
              </a:defRPr>
            </a:lvl1pPr>
          </a:lstStyle>
          <a:p>
            <a:pPr lvl="0"/>
            <a:r>
              <a:rPr lang="en-US" dirty="0" smtClean="0"/>
              <a:t>click to…</a:t>
            </a:r>
          </a:p>
        </p:txBody>
      </p:sp>
    </p:spTree>
    <p:extLst>
      <p:ext uri="{BB962C8B-B14F-4D97-AF65-F5344CB8AC3E}">
        <p14:creationId xmlns:p14="http://schemas.microsoft.com/office/powerpoint/2010/main" val="3666415004"/>
      </p:ext>
    </p:extLst>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4_Demo, Video etc. &quot;special&quot; slides">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836612" y="2442175"/>
            <a:ext cx="9323388" cy="1523494"/>
          </a:xfrm>
        </p:spPr>
        <p:txBody>
          <a:bodyPr anchor="ctr" anchorCtr="0">
            <a:noAutofit/>
          </a:bodyPr>
          <a:lstStyle>
            <a:lvl1pPr>
              <a:lnSpc>
                <a:spcPct val="90000"/>
              </a:lnSpc>
              <a:defRPr sz="4800"/>
            </a:lvl1pPr>
          </a:lstStyle>
          <a:p>
            <a:r>
              <a:rPr lang="en-US" smtClean="0"/>
              <a:t>Click to edit Master title style</a:t>
            </a:r>
            <a:endParaRPr lang="en-US" dirty="0"/>
          </a:p>
        </p:txBody>
      </p:sp>
      <p:sp>
        <p:nvSpPr>
          <p:cNvPr id="3" name="Subtitle 2"/>
          <p:cNvSpPr>
            <a:spLocks noGrp="1"/>
          </p:cNvSpPr>
          <p:nvPr>
            <p:ph type="subTitle" idx="1"/>
          </p:nvPr>
        </p:nvSpPr>
        <p:spPr>
          <a:xfrm>
            <a:off x="836612" y="4191000"/>
            <a:ext cx="9323389" cy="461665"/>
          </a:xfrm>
        </p:spPr>
        <p:txBody>
          <a:bodyPr>
            <a:noAutofit/>
          </a:bodyPr>
          <a:lstStyle>
            <a:lvl1pPr marL="0" indent="0" algn="l">
              <a:lnSpc>
                <a:spcPct val="90000"/>
              </a:lnSpc>
              <a:spcBef>
                <a:spcPts val="0"/>
              </a:spcBef>
              <a:buNone/>
              <a:defRPr>
                <a:gradFill>
                  <a:gsLst>
                    <a:gs pos="0">
                      <a:schemeClr val="tx1"/>
                    </a:gs>
                    <a:gs pos="86000">
                      <a:schemeClr val="tx1"/>
                    </a:gs>
                  </a:gsLst>
                  <a:lin ang="5400000" scaled="0"/>
                </a:gra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5" name="Text Placeholder 6"/>
          <p:cNvSpPr>
            <a:spLocks noGrp="1"/>
          </p:cNvSpPr>
          <p:nvPr>
            <p:ph type="body" sz="quarter" idx="10" hasCustomPrompt="1"/>
          </p:nvPr>
        </p:nvSpPr>
        <p:spPr>
          <a:xfrm>
            <a:off x="1065212" y="4876800"/>
            <a:ext cx="10242550" cy="1378644"/>
          </a:xfrm>
        </p:spPr>
        <p:txBody>
          <a:bodyPr anchor="t" anchorCtr="0">
            <a:noAutofit/>
            <a:scene3d>
              <a:camera prst="orthographicFront"/>
              <a:lightRig rig="flat" dir="t"/>
            </a:scene3d>
            <a:sp3d>
              <a:contourClr>
                <a:schemeClr val="tx2"/>
              </a:contourClr>
            </a:sp3d>
          </a:bodyPr>
          <a:lstStyle>
            <a:lvl1pPr marL="0" indent="0" algn="r">
              <a:buFont typeface="Arial" pitchFamily="34" charset="0"/>
              <a:buNone/>
              <a:defRPr kumimoji="0" lang="en-US" sz="10000" b="0" i="1" u="none" strike="noStrike" kern="1200" cap="none" spc="-642" normalizeH="0" baseline="0" noProof="0" dirty="0" smtClean="0">
                <a:ln w="11430"/>
                <a:solidFill>
                  <a:schemeClr val="accent1">
                    <a:alpha val="99000"/>
                  </a:schemeClr>
                </a:solidFill>
                <a:effectLst/>
                <a:uLnTx/>
                <a:uFillTx/>
                <a:latin typeface="+mj-lt"/>
                <a:ea typeface="+mn-ea"/>
                <a:cs typeface="+mn-cs"/>
              </a:defRPr>
            </a:lvl1pPr>
          </a:lstStyle>
          <a:p>
            <a:pPr lvl="0"/>
            <a:r>
              <a:rPr lang="en-US" dirty="0" smtClean="0"/>
              <a:t>click to…</a:t>
            </a:r>
          </a:p>
        </p:txBody>
      </p:sp>
    </p:spTree>
    <p:extLst>
      <p:ext uri="{BB962C8B-B14F-4D97-AF65-F5344CB8AC3E}">
        <p14:creationId xmlns:p14="http://schemas.microsoft.com/office/powerpoint/2010/main" val="4061701753"/>
      </p:ext>
    </p:extLst>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5_Demo, Video etc. &quot;special&quot; slides">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836612" y="2442175"/>
            <a:ext cx="9323388" cy="1523494"/>
          </a:xfrm>
        </p:spPr>
        <p:txBody>
          <a:bodyPr anchor="ctr" anchorCtr="0">
            <a:noAutofit/>
          </a:bodyPr>
          <a:lstStyle>
            <a:lvl1pPr>
              <a:lnSpc>
                <a:spcPct val="90000"/>
              </a:lnSpc>
              <a:defRPr sz="4800"/>
            </a:lvl1pPr>
          </a:lstStyle>
          <a:p>
            <a:r>
              <a:rPr lang="en-US" smtClean="0"/>
              <a:t>Click to edit Master title style</a:t>
            </a:r>
            <a:endParaRPr lang="en-US" dirty="0"/>
          </a:p>
        </p:txBody>
      </p:sp>
      <p:sp>
        <p:nvSpPr>
          <p:cNvPr id="3" name="Subtitle 2"/>
          <p:cNvSpPr>
            <a:spLocks noGrp="1"/>
          </p:cNvSpPr>
          <p:nvPr>
            <p:ph type="subTitle" idx="1"/>
          </p:nvPr>
        </p:nvSpPr>
        <p:spPr>
          <a:xfrm>
            <a:off x="836612" y="4191000"/>
            <a:ext cx="9323389" cy="461665"/>
          </a:xfrm>
        </p:spPr>
        <p:txBody>
          <a:bodyPr>
            <a:noAutofit/>
          </a:bodyPr>
          <a:lstStyle>
            <a:lvl1pPr marL="0" indent="0" algn="l">
              <a:lnSpc>
                <a:spcPct val="90000"/>
              </a:lnSpc>
              <a:spcBef>
                <a:spcPts val="0"/>
              </a:spcBef>
              <a:buNone/>
              <a:defRPr>
                <a:gradFill>
                  <a:gsLst>
                    <a:gs pos="0">
                      <a:schemeClr val="tx1"/>
                    </a:gs>
                    <a:gs pos="86000">
                      <a:schemeClr val="tx1"/>
                    </a:gs>
                  </a:gsLst>
                  <a:lin ang="5400000" scaled="0"/>
                </a:gra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5" name="Text Placeholder 6"/>
          <p:cNvSpPr>
            <a:spLocks noGrp="1"/>
          </p:cNvSpPr>
          <p:nvPr>
            <p:ph type="body" sz="quarter" idx="10" hasCustomPrompt="1"/>
          </p:nvPr>
        </p:nvSpPr>
        <p:spPr>
          <a:xfrm>
            <a:off x="1065212" y="4876800"/>
            <a:ext cx="10242550" cy="1378644"/>
          </a:xfrm>
        </p:spPr>
        <p:txBody>
          <a:bodyPr anchor="t" anchorCtr="0">
            <a:noAutofit/>
            <a:scene3d>
              <a:camera prst="orthographicFront"/>
              <a:lightRig rig="flat" dir="t"/>
            </a:scene3d>
            <a:sp3d>
              <a:contourClr>
                <a:schemeClr val="tx2"/>
              </a:contourClr>
            </a:sp3d>
          </a:bodyPr>
          <a:lstStyle>
            <a:lvl1pPr marL="0" indent="0" algn="r">
              <a:buFont typeface="Arial" pitchFamily="34" charset="0"/>
              <a:buNone/>
              <a:defRPr kumimoji="0" lang="en-US" sz="10000" b="0" i="1" u="none" strike="noStrike" kern="1200" cap="none" spc="-642" normalizeH="0" baseline="0" noProof="0" dirty="0" smtClean="0">
                <a:ln w="11430"/>
                <a:solidFill>
                  <a:schemeClr val="accent1">
                    <a:alpha val="99000"/>
                  </a:schemeClr>
                </a:solidFill>
                <a:effectLst/>
                <a:uLnTx/>
                <a:uFillTx/>
                <a:latin typeface="+mj-lt"/>
                <a:ea typeface="+mn-ea"/>
                <a:cs typeface="+mn-cs"/>
              </a:defRPr>
            </a:lvl1pPr>
          </a:lstStyle>
          <a:p>
            <a:pPr lvl="0"/>
            <a:r>
              <a:rPr lang="en-US" dirty="0" smtClean="0"/>
              <a:t>click to…</a:t>
            </a:r>
          </a:p>
        </p:txBody>
      </p:sp>
    </p:spTree>
    <p:extLst>
      <p:ext uri="{BB962C8B-B14F-4D97-AF65-F5344CB8AC3E}">
        <p14:creationId xmlns:p14="http://schemas.microsoft.com/office/powerpoint/2010/main" val="3621806566"/>
      </p:ext>
    </p:extLst>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6_Demo, Video etc. &quot;special&quot; slides">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836612" y="2442175"/>
            <a:ext cx="9323388" cy="1523494"/>
          </a:xfrm>
        </p:spPr>
        <p:txBody>
          <a:bodyPr anchor="ctr" anchorCtr="0">
            <a:noAutofit/>
          </a:bodyPr>
          <a:lstStyle>
            <a:lvl1pPr>
              <a:lnSpc>
                <a:spcPct val="90000"/>
              </a:lnSpc>
              <a:defRPr sz="4800"/>
            </a:lvl1pPr>
          </a:lstStyle>
          <a:p>
            <a:r>
              <a:rPr lang="en-US" smtClean="0"/>
              <a:t>Click to edit Master title style</a:t>
            </a:r>
            <a:endParaRPr lang="en-US" dirty="0"/>
          </a:p>
        </p:txBody>
      </p:sp>
      <p:sp>
        <p:nvSpPr>
          <p:cNvPr id="3" name="Subtitle 2"/>
          <p:cNvSpPr>
            <a:spLocks noGrp="1"/>
          </p:cNvSpPr>
          <p:nvPr>
            <p:ph type="subTitle" idx="1"/>
          </p:nvPr>
        </p:nvSpPr>
        <p:spPr>
          <a:xfrm>
            <a:off x="836612" y="4191000"/>
            <a:ext cx="9323389" cy="461665"/>
          </a:xfrm>
        </p:spPr>
        <p:txBody>
          <a:bodyPr>
            <a:noAutofit/>
          </a:bodyPr>
          <a:lstStyle>
            <a:lvl1pPr marL="0" indent="0" algn="l">
              <a:lnSpc>
                <a:spcPct val="90000"/>
              </a:lnSpc>
              <a:spcBef>
                <a:spcPts val="0"/>
              </a:spcBef>
              <a:buNone/>
              <a:defRPr>
                <a:gradFill>
                  <a:gsLst>
                    <a:gs pos="0">
                      <a:schemeClr val="tx1"/>
                    </a:gs>
                    <a:gs pos="86000">
                      <a:schemeClr val="tx1"/>
                    </a:gs>
                  </a:gsLst>
                  <a:lin ang="5400000" scaled="0"/>
                </a:gra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5" name="Text Placeholder 6"/>
          <p:cNvSpPr>
            <a:spLocks noGrp="1"/>
          </p:cNvSpPr>
          <p:nvPr>
            <p:ph type="body" sz="quarter" idx="10" hasCustomPrompt="1"/>
          </p:nvPr>
        </p:nvSpPr>
        <p:spPr>
          <a:xfrm>
            <a:off x="1065212" y="4876800"/>
            <a:ext cx="10242550" cy="1378644"/>
          </a:xfrm>
        </p:spPr>
        <p:txBody>
          <a:bodyPr anchor="t" anchorCtr="0">
            <a:noAutofit/>
            <a:scene3d>
              <a:camera prst="orthographicFront"/>
              <a:lightRig rig="flat" dir="t"/>
            </a:scene3d>
            <a:sp3d>
              <a:contourClr>
                <a:schemeClr val="tx2"/>
              </a:contourClr>
            </a:sp3d>
          </a:bodyPr>
          <a:lstStyle>
            <a:lvl1pPr marL="0" indent="0" algn="r">
              <a:buFont typeface="Arial" pitchFamily="34" charset="0"/>
              <a:buNone/>
              <a:defRPr kumimoji="0" lang="en-US" sz="10000" b="0" i="1" u="none" strike="noStrike" kern="1200" cap="none" spc="-642" normalizeH="0" baseline="0" noProof="0" dirty="0" smtClean="0">
                <a:ln w="11430"/>
                <a:solidFill>
                  <a:schemeClr val="accent1">
                    <a:alpha val="99000"/>
                  </a:schemeClr>
                </a:solidFill>
                <a:effectLst/>
                <a:uLnTx/>
                <a:uFillTx/>
                <a:latin typeface="+mj-lt"/>
                <a:ea typeface="+mn-ea"/>
                <a:cs typeface="+mn-cs"/>
              </a:defRPr>
            </a:lvl1pPr>
          </a:lstStyle>
          <a:p>
            <a:pPr lvl="0"/>
            <a:r>
              <a:rPr lang="en-US" dirty="0" smtClean="0"/>
              <a:t>click to…</a:t>
            </a:r>
          </a:p>
        </p:txBody>
      </p:sp>
    </p:spTree>
    <p:extLst>
      <p:ext uri="{BB962C8B-B14F-4D97-AF65-F5344CB8AC3E}">
        <p14:creationId xmlns:p14="http://schemas.microsoft.com/office/powerpoint/2010/main" val="1596547446"/>
      </p:ext>
    </p:extLst>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19112" y="228600"/>
            <a:ext cx="11149013" cy="609398"/>
          </a:xfrm>
        </p:spPr>
        <p:txBody>
          <a:bodyPr/>
          <a:lstStyle>
            <a:lvl1pPr>
              <a:defRPr/>
            </a:lvl1pPr>
          </a:lstStyle>
          <a:p>
            <a:r>
              <a:rPr lang="en-US" smtClean="0"/>
              <a:t>Click to edit Master title style</a:t>
            </a:r>
            <a:endParaRPr lang="en-US" dirty="0"/>
          </a:p>
        </p:txBody>
      </p:sp>
      <p:sp>
        <p:nvSpPr>
          <p:cNvPr id="5" name="Text Placeholder 4"/>
          <p:cNvSpPr>
            <a:spLocks noGrp="1"/>
          </p:cNvSpPr>
          <p:nvPr>
            <p:ph type="body" sz="quarter" idx="10"/>
          </p:nvPr>
        </p:nvSpPr>
        <p:spPr>
          <a:xfrm>
            <a:off x="519112" y="1447799"/>
            <a:ext cx="11149013" cy="1973561"/>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721637625"/>
      </p:ext>
    </p:extLst>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4_Title and Content">
    <p:bg>
      <p:bgPr>
        <a:blipFill dpi="0" rotWithShape="1">
          <a:blip r:embed="rId2">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19112" y="228600"/>
            <a:ext cx="11149013" cy="609398"/>
          </a:xfrm>
        </p:spPr>
        <p:txBody>
          <a:bodyPr/>
          <a:lstStyle>
            <a:lvl1pPr>
              <a:defRPr/>
            </a:lvl1pPr>
          </a:lstStyle>
          <a:p>
            <a:r>
              <a:rPr lang="en-US" smtClean="0"/>
              <a:t>Click to edit Master title style</a:t>
            </a:r>
            <a:endParaRPr lang="en-US" dirty="0"/>
          </a:p>
        </p:txBody>
      </p:sp>
      <p:sp>
        <p:nvSpPr>
          <p:cNvPr id="5" name="Text Placeholder 4"/>
          <p:cNvSpPr>
            <a:spLocks noGrp="1"/>
          </p:cNvSpPr>
          <p:nvPr>
            <p:ph type="body" sz="quarter" idx="10"/>
          </p:nvPr>
        </p:nvSpPr>
        <p:spPr>
          <a:xfrm>
            <a:off x="519112" y="1447799"/>
            <a:ext cx="11149013" cy="2000548"/>
          </a:xfrm>
        </p:spPr>
        <p:txBody>
          <a:bodyPr/>
          <a:lstStyle>
            <a:lvl1pPr marL="460375" indent="-460375">
              <a:buFontTx/>
              <a:buBlip>
                <a:blip r:embed="rId3"/>
              </a:buBlip>
              <a:defRPr/>
            </a:lvl1pPr>
            <a:lvl2pPr marL="855663" indent="-395288">
              <a:buFontTx/>
              <a:buBlip>
                <a:blip r:embed="rId3"/>
              </a:buBlip>
              <a:defRPr/>
            </a:lvl2pPr>
            <a:lvl3pPr marL="1258888" indent="-403225">
              <a:buFontTx/>
              <a:buBlip>
                <a:blip r:embed="rId3"/>
              </a:buBlip>
              <a:defRPr/>
            </a:lvl3pPr>
            <a:lvl4pPr marL="1604963" indent="-346075">
              <a:buFontTx/>
              <a:buBlip>
                <a:blip r:embed="rId3"/>
              </a:buBlip>
              <a:defRPr/>
            </a:lvl4pPr>
            <a:lvl5pPr marL="1941513" indent="-336550">
              <a:buFontTx/>
              <a:buBlip>
                <a:blip r:embed="rId3"/>
              </a:buBlip>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942383310"/>
      </p:ext>
    </p:extLst>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theme" Target="../theme/theme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image" Target="../media/image2.png"/><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1.jpeg"/></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theme" Target="../theme/theme2.xml"/><Relationship Id="rId1"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bwMode="blackWhite">
      <p:bgPr>
        <a:blipFill dpi="0" rotWithShape="1">
          <a:blip r:embed="rId22">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19112" y="228600"/>
            <a:ext cx="11149013" cy="609398"/>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519113" y="1447800"/>
            <a:ext cx="11149012" cy="2000548"/>
          </a:xfrm>
          <a:prstGeom prst="rect">
            <a:avLst/>
          </a:prstGeom>
        </p:spPr>
        <p:txBody>
          <a:bodyPr vert="horz" wrap="square" lIns="0" tIns="0" rIns="0" bIns="0" rtlCol="0">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128524225"/>
      </p:ext>
    </p:extLst>
  </p:cSld>
  <p:clrMap bg1="dk1" tx1="lt1" bg2="dk2" tx2="lt2" accent1="accent1" accent2="accent2" accent3="accent3" accent4="accent4" accent5="accent5" accent6="accent6" hlink="hlink" folHlink="folHlink"/>
  <p:sldLayoutIdLst>
    <p:sldLayoutId id="2147483742" r:id="rId1"/>
    <p:sldLayoutId id="2147483743" r:id="rId2"/>
    <p:sldLayoutId id="2147483744" r:id="rId3"/>
    <p:sldLayoutId id="2147483745" r:id="rId4"/>
    <p:sldLayoutId id="2147483746" r:id="rId5"/>
    <p:sldLayoutId id="2147483747" r:id="rId6"/>
    <p:sldLayoutId id="2147483748" r:id="rId7"/>
    <p:sldLayoutId id="2147483749" r:id="rId8"/>
    <p:sldLayoutId id="2147483750" r:id="rId9"/>
    <p:sldLayoutId id="2147483751" r:id="rId10"/>
    <p:sldLayoutId id="2147483752" r:id="rId11"/>
    <p:sldLayoutId id="2147483753" r:id="rId12"/>
    <p:sldLayoutId id="2147483754" r:id="rId13"/>
    <p:sldLayoutId id="2147483755" r:id="rId14"/>
    <p:sldLayoutId id="2147483756" r:id="rId15"/>
    <p:sldLayoutId id="2147483757" r:id="rId16"/>
    <p:sldLayoutId id="2147483758" r:id="rId17"/>
    <p:sldLayoutId id="2147483759" r:id="rId18"/>
    <p:sldLayoutId id="2147483760" r:id="rId19"/>
    <p:sldLayoutId id="2147483761" r:id="rId20"/>
  </p:sldLayoutIdLst>
  <p:transition>
    <p:fade/>
  </p:transition>
  <p:txStyles>
    <p:titleStyle>
      <a:lvl1pPr algn="l" defTabSz="914363" rtl="0" eaLnBrk="1" latinLnBrk="0" hangingPunct="1">
        <a:lnSpc>
          <a:spcPct val="90000"/>
        </a:lnSpc>
        <a:spcBef>
          <a:spcPct val="0"/>
        </a:spcBef>
        <a:buNone/>
        <a:defRPr lang="en-US" sz="4400" b="0" kern="1200" cap="none" spc="-100" baseline="0" dirty="0" smtClean="0">
          <a:ln w="3175">
            <a:noFill/>
          </a:ln>
          <a:gradFill flip="none" rotWithShape="1">
            <a:gsLst>
              <a:gs pos="0">
                <a:schemeClr val="tx1"/>
              </a:gs>
              <a:gs pos="86000">
                <a:schemeClr val="tx1"/>
              </a:gs>
            </a:gsLst>
            <a:lin ang="5400000" scaled="0"/>
            <a:tileRect/>
          </a:gradFill>
          <a:effectLst/>
          <a:latin typeface="+mj-lt"/>
          <a:ea typeface="+mn-ea"/>
          <a:cs typeface="Arial" charset="0"/>
        </a:defRPr>
      </a:lvl1pPr>
    </p:titleStyle>
    <p:bodyStyle>
      <a:lvl1pPr marL="460375" indent="-460375" algn="l" defTabSz="914363" rtl="0" eaLnBrk="1" latinLnBrk="0" hangingPunct="1">
        <a:lnSpc>
          <a:spcPct val="90000"/>
        </a:lnSpc>
        <a:spcBef>
          <a:spcPct val="20000"/>
        </a:spcBef>
        <a:buSzPct val="90000"/>
        <a:buFontTx/>
        <a:buBlip>
          <a:blip r:embed="rId23"/>
        </a:buBlip>
        <a:defRPr sz="3200" kern="1200">
          <a:gradFill>
            <a:gsLst>
              <a:gs pos="0">
                <a:schemeClr val="tx1"/>
              </a:gs>
              <a:gs pos="86000">
                <a:schemeClr val="tx1"/>
              </a:gs>
            </a:gsLst>
            <a:lin ang="5400000" scaled="0"/>
          </a:gradFill>
          <a:latin typeface="+mn-lt"/>
          <a:ea typeface="+mn-ea"/>
          <a:cs typeface="+mn-cs"/>
        </a:defRPr>
      </a:lvl1pPr>
      <a:lvl2pPr marL="855663" indent="-395288" algn="l" defTabSz="914363" rtl="0" eaLnBrk="1" latinLnBrk="0" hangingPunct="1">
        <a:lnSpc>
          <a:spcPct val="90000"/>
        </a:lnSpc>
        <a:spcBef>
          <a:spcPct val="20000"/>
        </a:spcBef>
        <a:buSzPct val="90000"/>
        <a:buFontTx/>
        <a:buBlip>
          <a:blip r:embed="rId23"/>
        </a:buBlip>
        <a:defRPr sz="2800" kern="1200">
          <a:gradFill>
            <a:gsLst>
              <a:gs pos="0">
                <a:schemeClr val="tx1"/>
              </a:gs>
              <a:gs pos="86000">
                <a:schemeClr val="tx1"/>
              </a:gs>
            </a:gsLst>
            <a:lin ang="5400000" scaled="0"/>
          </a:gradFill>
          <a:latin typeface="+mn-lt"/>
          <a:ea typeface="+mn-ea"/>
          <a:cs typeface="+mn-cs"/>
        </a:defRPr>
      </a:lvl2pPr>
      <a:lvl3pPr marL="1258888" indent="-403225" algn="l" defTabSz="914363" rtl="0" eaLnBrk="1" latinLnBrk="0" hangingPunct="1">
        <a:lnSpc>
          <a:spcPct val="90000"/>
        </a:lnSpc>
        <a:spcBef>
          <a:spcPct val="20000"/>
        </a:spcBef>
        <a:buSzPct val="90000"/>
        <a:buFontTx/>
        <a:buBlip>
          <a:blip r:embed="rId23"/>
        </a:buBlip>
        <a:defRPr sz="2400" kern="1200">
          <a:gradFill>
            <a:gsLst>
              <a:gs pos="0">
                <a:schemeClr val="tx1"/>
              </a:gs>
              <a:gs pos="86000">
                <a:schemeClr val="tx1"/>
              </a:gs>
            </a:gsLst>
            <a:lin ang="5400000" scaled="0"/>
          </a:gra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23"/>
        </a:buBlip>
        <a:defRPr sz="2000" kern="1200">
          <a:gradFill>
            <a:gsLst>
              <a:gs pos="0">
                <a:schemeClr val="tx1"/>
              </a:gs>
              <a:gs pos="86000">
                <a:schemeClr val="tx1"/>
              </a:gs>
            </a:gsLst>
            <a:lin ang="5400000" scaled="0"/>
          </a:gra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23"/>
        </a:buBlip>
        <a:defRPr sz="2000" kern="1200">
          <a:gradFill>
            <a:gsLst>
              <a:gs pos="0">
                <a:schemeClr val="tx1"/>
              </a:gs>
              <a:gs pos="86000">
                <a:schemeClr val="tx1"/>
              </a:gs>
            </a:gsLst>
            <a:lin ang="5400000" scaled="0"/>
          </a:gra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19112" y="228601"/>
            <a:ext cx="11149013" cy="609398"/>
          </a:xfrm>
          <a:prstGeom prst="rect">
            <a:avLst/>
          </a:prstGeom>
        </p:spPr>
        <p:txBody>
          <a:bodyPr vert="horz" wrap="square" lIns="0" tIns="0" rIns="0" bIns="0" rtlCol="0" anchor="t">
            <a:sp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519114" y="1905000"/>
            <a:ext cx="11149011" cy="2108269"/>
          </a:xfrm>
          <a:prstGeom prst="rect">
            <a:avLst/>
          </a:prstGeom>
        </p:spPr>
        <p:txBody>
          <a:bodyPr vert="horz" wrap="square" lIns="0" tIns="0" rIns="0" bIns="0" rtlCol="0">
            <a:sp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1832102860"/>
      </p:ext>
    </p:extLst>
  </p:cSld>
  <p:clrMap bg1="dk1" tx1="lt1" bg2="dk2" tx2="lt2" accent1="accent1" accent2="accent2" accent3="accent3" accent4="accent4" accent5="accent5" accent6="accent6" hlink="hlink" folHlink="folHlink"/>
  <p:sldLayoutIdLst>
    <p:sldLayoutId id="2147483763" r:id="rId1"/>
  </p:sldLayoutIdLst>
  <p:transition>
    <p:fade/>
  </p:transition>
  <p:txStyles>
    <p:titleStyle>
      <a:lvl1pPr algn="l" defTabSz="914363" rtl="0" eaLnBrk="1" latinLnBrk="0" hangingPunct="1">
        <a:lnSpc>
          <a:spcPct val="90000"/>
        </a:lnSpc>
        <a:spcBef>
          <a:spcPct val="0"/>
        </a:spcBef>
        <a:buNone/>
        <a:defRPr lang="en-US" sz="4400" b="0" kern="1200" cap="none" spc="-100" baseline="0" dirty="0">
          <a:ln w="3175">
            <a:noFill/>
          </a:ln>
          <a:solidFill>
            <a:schemeClr val="accent1">
              <a:alpha val="99000"/>
            </a:schemeClr>
          </a:solidFill>
          <a:effectLst/>
          <a:latin typeface="+mj-lt"/>
          <a:ea typeface="+mn-ea"/>
          <a:cs typeface="Arial" charset="0"/>
        </a:defRPr>
      </a:lvl1pPr>
    </p:titleStyle>
    <p:bodyStyle>
      <a:lvl1pPr marL="0" indent="0" algn="l" defTabSz="914363" rtl="0" eaLnBrk="1" latinLnBrk="0" hangingPunct="1">
        <a:lnSpc>
          <a:spcPct val="90000"/>
        </a:lnSpc>
        <a:spcBef>
          <a:spcPct val="20000"/>
        </a:spcBef>
        <a:buFont typeface="Arial" pitchFamily="34" charset="0"/>
        <a:buNone/>
        <a:defRPr sz="3000" b="0" kern="1200">
          <a:gradFill>
            <a:gsLst>
              <a:gs pos="0">
                <a:srgbClr val="000000"/>
              </a:gs>
              <a:gs pos="86000">
                <a:srgbClr val="000000"/>
              </a:gs>
            </a:gsLst>
            <a:lin ang="5400000" scaled="0"/>
          </a:gradFill>
          <a:latin typeface="Consolas" pitchFamily="49" charset="0"/>
          <a:ea typeface="+mn-ea"/>
          <a:cs typeface="Consolas" pitchFamily="49" charset="0"/>
        </a:defRPr>
      </a:lvl1pPr>
      <a:lvl2pPr marL="384954" indent="-7937" algn="l" defTabSz="914363" rtl="0" eaLnBrk="1" latinLnBrk="0" hangingPunct="1">
        <a:lnSpc>
          <a:spcPct val="90000"/>
        </a:lnSpc>
        <a:spcBef>
          <a:spcPct val="20000"/>
        </a:spcBef>
        <a:buFont typeface="Arial" pitchFamily="34" charset="0"/>
        <a:buNone/>
        <a:defRPr sz="2800" b="0" kern="1200">
          <a:gradFill>
            <a:gsLst>
              <a:gs pos="0">
                <a:srgbClr val="000000"/>
              </a:gs>
              <a:gs pos="86000">
                <a:srgbClr val="000000"/>
              </a:gs>
            </a:gsLst>
            <a:lin ang="5400000" scaled="0"/>
          </a:gradFill>
          <a:latin typeface="Consolas" pitchFamily="49" charset="0"/>
          <a:ea typeface="+mn-ea"/>
          <a:cs typeface="Consolas" pitchFamily="49" charset="0"/>
        </a:defRPr>
      </a:lvl2pPr>
      <a:lvl3pPr marL="761970" indent="-7937" algn="l" defTabSz="914363" rtl="0" eaLnBrk="1" latinLnBrk="0" hangingPunct="1">
        <a:lnSpc>
          <a:spcPct val="90000"/>
        </a:lnSpc>
        <a:spcBef>
          <a:spcPct val="20000"/>
        </a:spcBef>
        <a:buFont typeface="Arial" pitchFamily="34" charset="0"/>
        <a:buNone/>
        <a:defRPr sz="2400" b="0" kern="1200">
          <a:gradFill>
            <a:gsLst>
              <a:gs pos="0">
                <a:srgbClr val="000000"/>
              </a:gs>
              <a:gs pos="86000">
                <a:srgbClr val="000000"/>
              </a:gs>
            </a:gsLst>
            <a:lin ang="5400000" scaled="0"/>
          </a:gradFill>
          <a:latin typeface="Consolas" pitchFamily="49" charset="0"/>
          <a:ea typeface="+mn-ea"/>
          <a:cs typeface="Consolas" pitchFamily="49" charset="0"/>
        </a:defRPr>
      </a:lvl3pPr>
      <a:lvl4pPr marL="1094009" indent="7937" algn="l" defTabSz="914363" rtl="0" eaLnBrk="1" latinLnBrk="0" hangingPunct="1">
        <a:lnSpc>
          <a:spcPct val="90000"/>
        </a:lnSpc>
        <a:spcBef>
          <a:spcPct val="20000"/>
        </a:spcBef>
        <a:buFont typeface="Arial" pitchFamily="34" charset="0"/>
        <a:buNone/>
        <a:defRPr sz="2400" b="0" kern="1200">
          <a:gradFill>
            <a:gsLst>
              <a:gs pos="0">
                <a:srgbClr val="000000"/>
              </a:gs>
              <a:gs pos="86000">
                <a:srgbClr val="000000"/>
              </a:gs>
            </a:gsLst>
            <a:lin ang="5400000" scaled="0"/>
          </a:gradFill>
          <a:latin typeface="Consolas" pitchFamily="49" charset="0"/>
          <a:ea typeface="+mn-ea"/>
          <a:cs typeface="Consolas" pitchFamily="49" charset="0"/>
        </a:defRPr>
      </a:lvl4pPr>
      <a:lvl5pPr marL="1426047" indent="0" algn="l" defTabSz="914363" rtl="0" eaLnBrk="1" latinLnBrk="0" hangingPunct="1">
        <a:lnSpc>
          <a:spcPct val="90000"/>
        </a:lnSpc>
        <a:spcBef>
          <a:spcPct val="20000"/>
        </a:spcBef>
        <a:buFont typeface="Arial" pitchFamily="34" charset="0"/>
        <a:buNone/>
        <a:defRPr sz="2400" b="0" kern="1200">
          <a:gradFill>
            <a:gsLst>
              <a:gs pos="0">
                <a:srgbClr val="000000"/>
              </a:gs>
              <a:gs pos="86000">
                <a:srgbClr val="000000"/>
              </a:gs>
            </a:gsLst>
            <a:lin ang="5400000" scaled="0"/>
          </a:gradFill>
          <a:latin typeface="Consolas" pitchFamily="49" charset="0"/>
          <a:ea typeface="+mn-ea"/>
          <a:cs typeface="Consolas" pitchFamily="49" charset="0"/>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0.xml"/><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8" Type="http://schemas.openxmlformats.org/officeDocument/2006/relationships/hyperlink" Target="mailto:adiunni@microsoft.com" TargetMode="External"/><Relationship Id="rId3" Type="http://schemas.openxmlformats.org/officeDocument/2006/relationships/image" Target="../media/image2.png"/><Relationship Id="rId7" Type="http://schemas.openxmlformats.org/officeDocument/2006/relationships/hyperlink" Target="mailto:sarahmcd@microsoft.com" TargetMode="External"/><Relationship Id="rId2" Type="http://schemas.openxmlformats.org/officeDocument/2006/relationships/notesSlide" Target="../notesSlides/notesSlide11.xml"/><Relationship Id="rId1" Type="http://schemas.openxmlformats.org/officeDocument/2006/relationships/slideLayout" Target="../slideLayouts/slideLayout13.xml"/><Relationship Id="rId6" Type="http://schemas.openxmlformats.org/officeDocument/2006/relationships/hyperlink" Target="http://blogs.msdn.com/b/ssdt" TargetMode="External"/><Relationship Id="rId5" Type="http://schemas.openxmlformats.org/officeDocument/2006/relationships/hyperlink" Target="http://social.msdn.microsoft.com/Forums/en-US/ssdt/threads" TargetMode="External"/><Relationship Id="rId4" Type="http://schemas.openxmlformats.org/officeDocument/2006/relationships/hyperlink" Target="http://msdn.microsoft.com/en-us/data/tools.aspx" TargetMode="External"/></Relationships>
</file>

<file path=ppt/slides/_rels/slide15.xml.rels><?xml version="1.0" encoding="UTF-8" standalone="yes"?>
<Relationships xmlns="http://schemas.openxmlformats.org/package/2006/relationships"><Relationship Id="rId8" Type="http://schemas.openxmlformats.org/officeDocument/2006/relationships/hyperlink" Target="http://www.facebook.com/visualstudio" TargetMode="External"/><Relationship Id="rId3" Type="http://schemas.openxmlformats.org/officeDocument/2006/relationships/hyperlink" Target="http://www.microsoft.com/visualstudio/en-us/lightswitch" TargetMode="External"/><Relationship Id="rId7" Type="http://schemas.openxmlformats.org/officeDocument/2006/relationships/hyperlink" Target="http://www.microsoft.com/sqlserver/en/us/default.aspx" TargetMode="External"/><Relationship Id="rId2" Type="http://schemas.openxmlformats.org/officeDocument/2006/relationships/hyperlink" Target="http://www.microsoft.com/visualstudio" TargetMode="External"/><Relationship Id="rId1" Type="http://schemas.openxmlformats.org/officeDocument/2006/relationships/slideLayout" Target="../slideLayouts/slideLayout9.xml"/><Relationship Id="rId6" Type="http://schemas.openxmlformats.org/officeDocument/2006/relationships/hyperlink" Target="http://blogs.msdn.com/b/bharry/" TargetMode="External"/><Relationship Id="rId5" Type="http://schemas.openxmlformats.org/officeDocument/2006/relationships/hyperlink" Target="http://blogs.msdn.com/b/somasegar/" TargetMode="External"/><Relationship Id="rId4" Type="http://schemas.openxmlformats.org/officeDocument/2006/relationships/hyperlink" Target="http://www.microsoft.com/expression/" TargetMode="External"/></Relationships>
</file>

<file path=ppt/slides/_rels/slide16.xml.rels><?xml version="1.0" encoding="UTF-8" standalone="yes"?>
<Relationships xmlns="http://schemas.openxmlformats.org/package/2006/relationships"><Relationship Id="rId8" Type="http://schemas.openxmlformats.org/officeDocument/2006/relationships/image" Target="../media/image25.png"/><Relationship Id="rId13" Type="http://schemas.openxmlformats.org/officeDocument/2006/relationships/image" Target="../media/image16.png"/><Relationship Id="rId3" Type="http://schemas.openxmlformats.org/officeDocument/2006/relationships/hyperlink" Target="http://www.microsoft.com/teched" TargetMode="External"/><Relationship Id="rId7" Type="http://schemas.openxmlformats.org/officeDocument/2006/relationships/hyperlink" Target="http://microsoft.com/msdn" TargetMode="External"/><Relationship Id="rId12" Type="http://schemas.openxmlformats.org/officeDocument/2006/relationships/hyperlink" Target="http://northamerica.msteched.com/" TargetMode="External"/><Relationship Id="rId2" Type="http://schemas.openxmlformats.org/officeDocument/2006/relationships/notesSlide" Target="../notesSlides/notesSlide12.xml"/><Relationship Id="rId1" Type="http://schemas.openxmlformats.org/officeDocument/2006/relationships/slideLayout" Target="../slideLayouts/slideLayout13.xml"/><Relationship Id="rId6" Type="http://schemas.openxmlformats.org/officeDocument/2006/relationships/hyperlink" Target="http://microsoft.com/technet" TargetMode="External"/><Relationship Id="rId11" Type="http://schemas.openxmlformats.org/officeDocument/2006/relationships/image" Target="../media/image28.png"/><Relationship Id="rId5" Type="http://schemas.openxmlformats.org/officeDocument/2006/relationships/hyperlink" Target="http://www.microsoft.com/learning" TargetMode="External"/><Relationship Id="rId10" Type="http://schemas.openxmlformats.org/officeDocument/2006/relationships/image" Target="../media/image27.emf"/><Relationship Id="rId4" Type="http://schemas.openxmlformats.org/officeDocument/2006/relationships/image" Target="../media/image24.png"/><Relationship Id="rId9" Type="http://schemas.openxmlformats.org/officeDocument/2006/relationships/image" Target="../media/image26.png"/><Relationship Id="rId14" Type="http://schemas.microsoft.com/office/2007/relationships/hdphoto" Target="../media/hdphoto1.wdp"/></Relationships>
</file>

<file path=ppt/slides/_rels/slide17.xml.rels><?xml version="1.0" encoding="UTF-8" standalone="yes"?>
<Relationships xmlns="http://schemas.openxmlformats.org/package/2006/relationships"><Relationship Id="rId8" Type="http://schemas.openxmlformats.org/officeDocument/2006/relationships/image" Target="../media/image34.png"/><Relationship Id="rId13" Type="http://schemas.openxmlformats.org/officeDocument/2006/relationships/image" Target="../media/image39.png"/><Relationship Id="rId3" Type="http://schemas.openxmlformats.org/officeDocument/2006/relationships/image" Target="../media/image29.png"/><Relationship Id="rId7" Type="http://schemas.openxmlformats.org/officeDocument/2006/relationships/image" Target="../media/image33.png"/><Relationship Id="rId12" Type="http://schemas.openxmlformats.org/officeDocument/2006/relationships/image" Target="../media/image38.png"/><Relationship Id="rId2" Type="http://schemas.openxmlformats.org/officeDocument/2006/relationships/notesSlide" Target="../notesSlides/notesSlide13.xml"/><Relationship Id="rId1" Type="http://schemas.openxmlformats.org/officeDocument/2006/relationships/slideLayout" Target="../slideLayouts/slideLayout14.xml"/><Relationship Id="rId6" Type="http://schemas.openxmlformats.org/officeDocument/2006/relationships/image" Target="../media/image32.png"/><Relationship Id="rId11" Type="http://schemas.openxmlformats.org/officeDocument/2006/relationships/image" Target="../media/image37.png"/><Relationship Id="rId5" Type="http://schemas.openxmlformats.org/officeDocument/2006/relationships/image" Target="../media/image31.png"/><Relationship Id="rId10" Type="http://schemas.openxmlformats.org/officeDocument/2006/relationships/image" Target="../media/image36.png"/><Relationship Id="rId4" Type="http://schemas.openxmlformats.org/officeDocument/2006/relationships/image" Target="../media/image30.png"/><Relationship Id="rId9" Type="http://schemas.openxmlformats.org/officeDocument/2006/relationships/image" Target="../media/image35.png"/><Relationship Id="rId14" Type="http://schemas.openxmlformats.org/officeDocument/2006/relationships/image" Target="../media/image40.png"/></Relationships>
</file>

<file path=ppt/slides/_rels/slide18.xml.rels><?xml version="1.0" encoding="UTF-8" standalone="yes"?>
<Relationships xmlns="http://schemas.openxmlformats.org/package/2006/relationships"><Relationship Id="rId3" Type="http://schemas.openxmlformats.org/officeDocument/2006/relationships/image" Target="../media/image41.jpg"/><Relationship Id="rId2" Type="http://schemas.openxmlformats.org/officeDocument/2006/relationships/notesSlide" Target="../notesSlides/notesSlide14.xml"/><Relationship Id="rId1" Type="http://schemas.openxmlformats.org/officeDocument/2006/relationships/slideLayout" Target="../slideLayouts/slideLayout17.xml"/></Relationships>
</file>

<file path=ppt/slides/_rels/slide19.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15.xml"/><Relationship Id="rId1" Type="http://schemas.openxmlformats.org/officeDocument/2006/relationships/slideLayout" Target="../slideLayouts/slideLayout15.xml"/></Relationships>
</file>

<file path=ppt/slides/_rels/slide2.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6.xml"/></Relationships>
</file>

<file path=ppt/slides/_rels/slide3.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969964" y="2415097"/>
            <a:ext cx="10242549" cy="1523497"/>
          </a:xfrm>
        </p:spPr>
        <p:txBody>
          <a:bodyPr/>
          <a:lstStyle/>
          <a:p>
            <a:r>
              <a:rPr lang="en-US" sz="4400" dirty="0" smtClean="0"/>
              <a:t>Microsoft </a:t>
            </a:r>
            <a:r>
              <a:rPr lang="en-US" sz="4400" dirty="0"/>
              <a:t>SQL Server Developer Tools, Code-Named "Juneau" and the ADO.NET Entity Framework: Best Friends Forever</a:t>
            </a:r>
          </a:p>
        </p:txBody>
      </p:sp>
      <p:sp>
        <p:nvSpPr>
          <p:cNvPr id="3" name="Subtitle 2"/>
          <p:cNvSpPr>
            <a:spLocks noGrp="1"/>
          </p:cNvSpPr>
          <p:nvPr>
            <p:ph type="subTitle" idx="1"/>
          </p:nvPr>
        </p:nvSpPr>
        <p:spPr/>
        <p:txBody>
          <a:bodyPr/>
          <a:lstStyle/>
          <a:p>
            <a:r>
              <a:rPr lang="en-US" smtClean="0"/>
              <a:t>Sarah McDevitt</a:t>
            </a:r>
          </a:p>
          <a:p>
            <a:r>
              <a:rPr lang="en-US" smtClean="0"/>
              <a:t>Program Manager</a:t>
            </a:r>
          </a:p>
          <a:p>
            <a:r>
              <a:rPr lang="en-US" smtClean="0"/>
              <a:t>Microsoft</a:t>
            </a:r>
            <a:endParaRPr lang="en-US" dirty="0"/>
          </a:p>
        </p:txBody>
      </p:sp>
      <p:sp>
        <p:nvSpPr>
          <p:cNvPr id="7" name="Text Placeholder 6"/>
          <p:cNvSpPr>
            <a:spLocks noGrp="1"/>
          </p:cNvSpPr>
          <p:nvPr>
            <p:ph type="body" sz="quarter" idx="10"/>
          </p:nvPr>
        </p:nvSpPr>
        <p:spPr/>
        <p:txBody>
          <a:bodyPr/>
          <a:lstStyle/>
          <a:p>
            <a:r>
              <a:rPr lang="en-US" dirty="0"/>
              <a:t>DEV314</a:t>
            </a:r>
          </a:p>
        </p:txBody>
      </p:sp>
      <p:sp>
        <p:nvSpPr>
          <p:cNvPr id="4" name="Subtitle 2"/>
          <p:cNvSpPr txBox="1">
            <a:spLocks/>
          </p:cNvSpPr>
          <p:nvPr/>
        </p:nvSpPr>
        <p:spPr>
          <a:xfrm>
            <a:off x="4624893" y="4641270"/>
            <a:ext cx="3959881" cy="1643025"/>
          </a:xfrm>
          <a:prstGeom prst="rect">
            <a:avLst/>
          </a:prstGeom>
        </p:spPr>
        <p:txBody>
          <a:bodyPr vert="horz" wrap="square" lIns="0" tIns="0" rIns="0" bIns="0" rtlCol="0">
            <a:noAutofit/>
          </a:bodyPr>
          <a:lstStyle>
            <a:lvl1pPr marL="0" indent="0" algn="l" defTabSz="914363" rtl="0" eaLnBrk="1" latinLnBrk="0" hangingPunct="1">
              <a:lnSpc>
                <a:spcPct val="90000"/>
              </a:lnSpc>
              <a:spcBef>
                <a:spcPts val="0"/>
              </a:spcBef>
              <a:buSzPct val="90000"/>
              <a:buFontTx/>
              <a:buNone/>
              <a:defRPr sz="3200" kern="1200">
                <a:gradFill>
                  <a:gsLst>
                    <a:gs pos="0">
                      <a:schemeClr val="tx1"/>
                    </a:gs>
                    <a:gs pos="86000">
                      <a:schemeClr val="tx1"/>
                    </a:gs>
                  </a:gsLst>
                  <a:lin ang="5400000" scaled="0"/>
                </a:gradFill>
                <a:latin typeface="+mn-lt"/>
                <a:ea typeface="+mn-ea"/>
                <a:cs typeface="+mn-cs"/>
              </a:defRPr>
            </a:lvl1pPr>
            <a:lvl2pPr marL="457182" indent="0" algn="ctr" defTabSz="914363" rtl="0" eaLnBrk="1" latinLnBrk="0" hangingPunct="1">
              <a:lnSpc>
                <a:spcPct val="90000"/>
              </a:lnSpc>
              <a:spcBef>
                <a:spcPct val="20000"/>
              </a:spcBef>
              <a:buSzPct val="90000"/>
              <a:buFontTx/>
              <a:buNone/>
              <a:defRPr sz="2800" kern="1200">
                <a:solidFill>
                  <a:schemeClr val="tx1">
                    <a:tint val="75000"/>
                  </a:schemeClr>
                </a:solidFill>
                <a:latin typeface="+mn-lt"/>
                <a:ea typeface="+mn-ea"/>
                <a:cs typeface="+mn-cs"/>
              </a:defRPr>
            </a:lvl2pPr>
            <a:lvl3pPr marL="914363" indent="0" algn="ctr" defTabSz="914363" rtl="0" eaLnBrk="1" latinLnBrk="0" hangingPunct="1">
              <a:lnSpc>
                <a:spcPct val="90000"/>
              </a:lnSpc>
              <a:spcBef>
                <a:spcPct val="20000"/>
              </a:spcBef>
              <a:buSzPct val="90000"/>
              <a:buFontTx/>
              <a:buNone/>
              <a:defRPr sz="2400" kern="1200">
                <a:solidFill>
                  <a:schemeClr val="tx1">
                    <a:tint val="75000"/>
                  </a:schemeClr>
                </a:solidFill>
                <a:latin typeface="+mn-lt"/>
                <a:ea typeface="+mn-ea"/>
                <a:cs typeface="+mn-cs"/>
              </a:defRPr>
            </a:lvl3pPr>
            <a:lvl4pPr marL="1371545" indent="0" algn="ctr" defTabSz="914363" rtl="0" eaLnBrk="1" latinLnBrk="0" hangingPunct="1">
              <a:lnSpc>
                <a:spcPct val="90000"/>
              </a:lnSpc>
              <a:spcBef>
                <a:spcPct val="20000"/>
              </a:spcBef>
              <a:buSzPct val="90000"/>
              <a:buFontTx/>
              <a:buNone/>
              <a:defRPr sz="2000" kern="1200">
                <a:solidFill>
                  <a:schemeClr val="tx1">
                    <a:tint val="75000"/>
                  </a:schemeClr>
                </a:solidFill>
                <a:latin typeface="+mn-lt"/>
                <a:ea typeface="+mn-ea"/>
                <a:cs typeface="+mn-cs"/>
              </a:defRPr>
            </a:lvl4pPr>
            <a:lvl5pPr marL="1828727" indent="0" algn="ctr" defTabSz="914363" rtl="0" eaLnBrk="1" latinLnBrk="0" hangingPunct="1">
              <a:lnSpc>
                <a:spcPct val="90000"/>
              </a:lnSpc>
              <a:spcBef>
                <a:spcPct val="20000"/>
              </a:spcBef>
              <a:buSzPct val="90000"/>
              <a:buFontTx/>
              <a:buNone/>
              <a:defRPr sz="2000" kern="1200">
                <a:solidFill>
                  <a:schemeClr val="tx1">
                    <a:tint val="75000"/>
                  </a:schemeClr>
                </a:solidFill>
                <a:latin typeface="+mn-lt"/>
                <a:ea typeface="+mn-ea"/>
                <a:cs typeface="+mn-cs"/>
              </a:defRPr>
            </a:lvl5pPr>
            <a:lvl6pPr marL="2285909" indent="0" algn="ctr" defTabSz="914363"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090" indent="0" algn="ctr" defTabSz="914363"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272" indent="0" algn="ctr" defTabSz="914363"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454" indent="0" algn="ctr" defTabSz="914363"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r>
              <a:rPr lang="en-US" dirty="0" smtClean="0"/>
              <a:t>Adi Unnithan</a:t>
            </a:r>
          </a:p>
          <a:p>
            <a:r>
              <a:rPr lang="en-US" dirty="0" smtClean="0"/>
              <a:t>Software Developer</a:t>
            </a:r>
          </a:p>
          <a:p>
            <a:r>
              <a:rPr lang="en-US" dirty="0" smtClean="0"/>
              <a:t>Microsoft</a:t>
            </a:r>
            <a:endParaRPr lang="en-US" dirty="0"/>
          </a:p>
        </p:txBody>
      </p:sp>
    </p:spTree>
    <p:extLst>
      <p:ext uri="{BB962C8B-B14F-4D97-AF65-F5344CB8AC3E}">
        <p14:creationId xmlns:p14="http://schemas.microsoft.com/office/powerpoint/2010/main" val="2767221408"/>
      </p:ext>
    </p:extLst>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p:txBody>
          <a:bodyPr/>
          <a:lstStyle/>
          <a:p>
            <a:r>
              <a:rPr lang="en-US" smtClean="0"/>
              <a:t>demo</a:t>
            </a:r>
            <a:endParaRPr lang="en-US" dirty="0"/>
          </a:p>
        </p:txBody>
      </p:sp>
      <p:sp>
        <p:nvSpPr>
          <p:cNvPr id="2" name="Title 1"/>
          <p:cNvSpPr>
            <a:spLocks noGrp="1"/>
          </p:cNvSpPr>
          <p:nvPr>
            <p:ph type="ctrTitle"/>
          </p:nvPr>
        </p:nvSpPr>
        <p:spPr/>
        <p:txBody>
          <a:bodyPr/>
          <a:lstStyle/>
          <a:p>
            <a:r>
              <a:rPr lang="en-US" smtClean="0"/>
              <a:t>Application debugging…</a:t>
            </a:r>
            <a:endParaRPr lang="en-US" dirty="0"/>
          </a:p>
        </p:txBody>
      </p:sp>
      <p:sp>
        <p:nvSpPr>
          <p:cNvPr id="5" name="Subtitle 4"/>
          <p:cNvSpPr>
            <a:spLocks noGrp="1"/>
          </p:cNvSpPr>
          <p:nvPr>
            <p:ph type="subTitle" idx="1"/>
          </p:nvPr>
        </p:nvSpPr>
        <p:spPr/>
        <p:txBody>
          <a:bodyPr/>
          <a:lstStyle/>
          <a:p>
            <a:r>
              <a:rPr lang="en-US" dirty="0" smtClean="0"/>
              <a:t>Configure the application without </a:t>
            </a:r>
            <a:br>
              <a:rPr lang="en-US" dirty="0" smtClean="0"/>
            </a:br>
            <a:r>
              <a:rPr lang="en-US" dirty="0" smtClean="0"/>
              <a:t>affecting the database</a:t>
            </a:r>
          </a:p>
          <a:p>
            <a:r>
              <a:rPr lang="en-US" dirty="0" smtClean="0"/>
              <a:t>Debug new changes</a:t>
            </a:r>
          </a:p>
          <a:p>
            <a:r>
              <a:rPr lang="en-US" dirty="0" smtClean="0"/>
              <a:t>Run against SQL Azure</a:t>
            </a:r>
            <a:endParaRPr lang="en-US" dirty="0"/>
          </a:p>
        </p:txBody>
      </p:sp>
    </p:spTree>
    <p:extLst>
      <p:ext uri="{BB962C8B-B14F-4D97-AF65-F5344CB8AC3E}">
        <p14:creationId xmlns:p14="http://schemas.microsoft.com/office/powerpoint/2010/main" val="2114149967"/>
      </p:ext>
    </p:extLst>
  </p:cSld>
  <p:clrMapOvr>
    <a:masterClrMapping/>
  </p:clrMapOvr>
  <p:transition>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Application Development with SSDT “Juneau”</a:t>
            </a:r>
            <a:endParaRPr lang="en-US" dirty="0"/>
          </a:p>
        </p:txBody>
      </p:sp>
      <p:sp>
        <p:nvSpPr>
          <p:cNvPr id="3" name="Text Placeholder 2"/>
          <p:cNvSpPr>
            <a:spLocks noGrp="1"/>
          </p:cNvSpPr>
          <p:nvPr>
            <p:ph type="body" sz="quarter" idx="10"/>
          </p:nvPr>
        </p:nvSpPr>
        <p:spPr>
          <a:xfrm>
            <a:off x="519112" y="1447799"/>
            <a:ext cx="11149013" cy="3151632"/>
          </a:xfrm>
        </p:spPr>
        <p:txBody>
          <a:bodyPr/>
          <a:lstStyle/>
          <a:p>
            <a:r>
              <a:rPr lang="en-US" dirty="0"/>
              <a:t>Integration with SSDT Database Services</a:t>
            </a:r>
          </a:p>
          <a:p>
            <a:r>
              <a:rPr lang="en-US" dirty="0" smtClean="0"/>
              <a:t>.SQLX Snapshot</a:t>
            </a:r>
          </a:p>
          <a:p>
            <a:r>
              <a:rPr lang="en-US" dirty="0" smtClean="0"/>
              <a:t>Preserve your application configurations</a:t>
            </a:r>
          </a:p>
          <a:p>
            <a:r>
              <a:rPr lang="en-US" dirty="0" smtClean="0"/>
              <a:t>Cross-language Refactoring and Debugging</a:t>
            </a:r>
          </a:p>
          <a:p>
            <a:r>
              <a:rPr lang="en-US" dirty="0" smtClean="0"/>
              <a:t>Efficient team development</a:t>
            </a:r>
          </a:p>
          <a:p>
            <a:r>
              <a:rPr lang="en-US" dirty="0" smtClean="0"/>
              <a:t>Development for SQL Azure</a:t>
            </a:r>
            <a:endParaRPr lang="en-US" dirty="0"/>
          </a:p>
        </p:txBody>
      </p:sp>
      <p:sp>
        <p:nvSpPr>
          <p:cNvPr id="9" name="Rounded Rectangle 8"/>
          <p:cNvSpPr/>
          <p:nvPr/>
        </p:nvSpPr>
        <p:spPr bwMode="auto">
          <a:xfrm>
            <a:off x="8167217" y="4070213"/>
            <a:ext cx="2700075" cy="1375379"/>
          </a:xfrm>
          <a:prstGeom prst="roundRect">
            <a:avLst>
              <a:gd name="adj" fmla="val 0"/>
            </a:avLst>
          </a:prstGeom>
          <a:gradFill flip="none" rotWithShape="1">
            <a:gsLst>
              <a:gs pos="0">
                <a:schemeClr val="accent6">
                  <a:shade val="51000"/>
                  <a:satMod val="130000"/>
                  <a:lumMod val="70000"/>
                  <a:lumOff val="30000"/>
                </a:schemeClr>
              </a:gs>
              <a:gs pos="80000">
                <a:schemeClr val="accent6">
                  <a:shade val="93000"/>
                  <a:satMod val="130000"/>
                  <a:lumMod val="70000"/>
                  <a:lumOff val="30000"/>
                </a:schemeClr>
              </a:gs>
              <a:gs pos="100000">
                <a:schemeClr val="accent6">
                  <a:shade val="94000"/>
                  <a:satMod val="135000"/>
                  <a:lumMod val="70000"/>
                  <a:lumOff val="30000"/>
                </a:schemeClr>
              </a:gs>
            </a:gsLst>
            <a:lin ang="16200000" scaled="0"/>
            <a:tileRect/>
          </a:gradFill>
          <a:ln>
            <a:headEnd type="none" w="med" len="med"/>
            <a:tailEnd type="none" w="med" len="med"/>
          </a:ln>
        </p:spPr>
        <p:style>
          <a:lnRef idx="1">
            <a:schemeClr val="accent6"/>
          </a:lnRef>
          <a:fillRef idx="3">
            <a:schemeClr val="accent6"/>
          </a:fillRef>
          <a:effectRef idx="2">
            <a:schemeClr val="accent6"/>
          </a:effectRef>
          <a:fontRef idx="minor">
            <a:schemeClr val="lt1"/>
          </a:fontRef>
        </p:style>
        <p:txBody>
          <a:bodyPr vert="horz" wrap="square" lIns="91436" tIns="45718" rIns="91436" bIns="45718" numCol="1" rtlCol="0" anchor="t" anchorCtr="0" compatLnSpc="1">
            <a:prstTxWarp prst="textNoShape">
              <a:avLst/>
            </a:prstTxWarp>
          </a:bodyPr>
          <a:lstStyle/>
          <a:p>
            <a:pPr algn="ctr" defTabSz="914099" fontAlgn="base">
              <a:spcBef>
                <a:spcPct val="0"/>
              </a:spcBef>
              <a:spcAft>
                <a:spcPct val="0"/>
              </a:spcAft>
            </a:pPr>
            <a:r>
              <a:rPr lang="en-US" sz="2200" dirty="0" smtClean="0">
                <a:gradFill>
                  <a:gsLst>
                    <a:gs pos="0">
                      <a:srgbClr val="FFFFFF"/>
                    </a:gs>
                    <a:gs pos="100000">
                      <a:srgbClr val="FFFFFF"/>
                    </a:gs>
                  </a:gsLst>
                  <a:lin ang="5400000" scaled="0"/>
                </a:gradFill>
              </a:rPr>
              <a:t>Application Project</a:t>
            </a:r>
          </a:p>
        </p:txBody>
      </p:sp>
      <p:sp>
        <p:nvSpPr>
          <p:cNvPr id="13" name="Rounded Rectangle 12"/>
          <p:cNvSpPr/>
          <p:nvPr/>
        </p:nvSpPr>
        <p:spPr bwMode="auto">
          <a:xfrm>
            <a:off x="8424994" y="4698441"/>
            <a:ext cx="2226901" cy="682159"/>
          </a:xfrm>
          <a:prstGeom prst="roundRect">
            <a:avLst>
              <a:gd name="adj" fmla="val 0"/>
            </a:avLst>
          </a:prstGeom>
          <a:gradFill flip="none" rotWithShape="1">
            <a:gsLst>
              <a:gs pos="0">
                <a:schemeClr val="accent2">
                  <a:shade val="51000"/>
                  <a:satMod val="130000"/>
                  <a:lumMod val="70000"/>
                  <a:lumOff val="30000"/>
                </a:schemeClr>
              </a:gs>
              <a:gs pos="80000">
                <a:schemeClr val="accent2">
                  <a:shade val="93000"/>
                  <a:satMod val="130000"/>
                  <a:lumMod val="70000"/>
                  <a:lumOff val="30000"/>
                </a:schemeClr>
              </a:gs>
              <a:gs pos="100000">
                <a:schemeClr val="accent2">
                  <a:shade val="94000"/>
                  <a:satMod val="135000"/>
                  <a:lumMod val="70000"/>
                  <a:lumOff val="30000"/>
                </a:schemeClr>
              </a:gs>
            </a:gsLst>
            <a:lin ang="16200000" scaled="0"/>
            <a:tileRect/>
          </a:gradFill>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2200" dirty="0" smtClean="0">
                <a:solidFill>
                  <a:schemeClr val="tx1">
                    <a:alpha val="99000"/>
                  </a:schemeClr>
                </a:solidFill>
              </a:rPr>
              <a:t>Entity Data Model</a:t>
            </a:r>
          </a:p>
        </p:txBody>
      </p:sp>
      <p:sp>
        <p:nvSpPr>
          <p:cNvPr id="16" name="Rounded Rectangle 15"/>
          <p:cNvSpPr/>
          <p:nvPr/>
        </p:nvSpPr>
        <p:spPr bwMode="auto">
          <a:xfrm>
            <a:off x="8423018" y="5589395"/>
            <a:ext cx="2226901" cy="680960"/>
          </a:xfrm>
          <a:prstGeom prst="roundRect">
            <a:avLst>
              <a:gd name="adj" fmla="val 0"/>
            </a:avLst>
          </a:prstGeom>
          <a:gradFill flip="none" rotWithShape="1">
            <a:lin ang="16200000" scaled="0"/>
            <a:tileRect/>
          </a:gradFill>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2200" dirty="0" smtClean="0">
                <a:gradFill>
                  <a:gsLst>
                    <a:gs pos="0">
                      <a:srgbClr val="FFFFFF"/>
                    </a:gs>
                    <a:gs pos="100000">
                      <a:srgbClr val="FFFFFF"/>
                    </a:gs>
                  </a:gsLst>
                  <a:lin ang="5400000" scaled="0"/>
                </a:gradFill>
              </a:rPr>
              <a:t>Database Services</a:t>
            </a:r>
          </a:p>
        </p:txBody>
      </p:sp>
      <p:cxnSp>
        <p:nvCxnSpPr>
          <p:cNvPr id="17" name="Straight Connector 16"/>
          <p:cNvCxnSpPr>
            <a:stCxn id="13" idx="2"/>
            <a:endCxn id="16" idx="0"/>
          </p:cNvCxnSpPr>
          <p:nvPr/>
        </p:nvCxnSpPr>
        <p:spPr>
          <a:xfrm flipH="1">
            <a:off x="9536469" y="5380600"/>
            <a:ext cx="1976" cy="208795"/>
          </a:xfrm>
          <a:prstGeom prst="line">
            <a:avLst/>
          </a:prstGeom>
          <a:ln w="76200"/>
        </p:spPr>
        <p:style>
          <a:lnRef idx="1">
            <a:schemeClr val="accent2"/>
          </a:lnRef>
          <a:fillRef idx="0">
            <a:schemeClr val="accent2"/>
          </a:fillRef>
          <a:effectRef idx="0">
            <a:schemeClr val="accent2"/>
          </a:effectRef>
          <a:fontRef idx="minor">
            <a:schemeClr val="tx1"/>
          </a:fontRef>
        </p:style>
      </p:cxnSp>
      <p:sp>
        <p:nvSpPr>
          <p:cNvPr id="18" name="Rounded Rectangle 17"/>
          <p:cNvSpPr/>
          <p:nvPr/>
        </p:nvSpPr>
        <p:spPr bwMode="auto">
          <a:xfrm>
            <a:off x="8427553" y="5589395"/>
            <a:ext cx="2226901" cy="680960"/>
          </a:xfrm>
          <a:prstGeom prst="roundRect">
            <a:avLst>
              <a:gd name="adj" fmla="val 0"/>
            </a:avLst>
          </a:prstGeom>
          <a:gradFill flip="none" rotWithShape="1">
            <a:gsLst>
              <a:gs pos="0">
                <a:schemeClr val="accent2">
                  <a:shade val="51000"/>
                  <a:satMod val="130000"/>
                  <a:lumMod val="70000"/>
                  <a:lumOff val="30000"/>
                </a:schemeClr>
              </a:gs>
              <a:gs pos="80000">
                <a:schemeClr val="accent2">
                  <a:shade val="93000"/>
                  <a:satMod val="130000"/>
                  <a:lumMod val="70000"/>
                  <a:lumOff val="30000"/>
                </a:schemeClr>
              </a:gs>
              <a:gs pos="100000">
                <a:schemeClr val="accent2">
                  <a:shade val="94000"/>
                  <a:satMod val="135000"/>
                  <a:lumMod val="70000"/>
                  <a:lumOff val="30000"/>
                </a:schemeClr>
              </a:gs>
            </a:gsLst>
            <a:lin ang="16200000" scaled="0"/>
            <a:tileRect/>
          </a:gradFill>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2200" dirty="0" smtClean="0">
                <a:gradFill>
                  <a:gsLst>
                    <a:gs pos="0">
                      <a:srgbClr val="FFFFFF"/>
                    </a:gs>
                    <a:gs pos="100000">
                      <a:srgbClr val="FFFFFF"/>
                    </a:gs>
                  </a:gsLst>
                  <a:lin ang="5400000" scaled="0"/>
                </a:gradFill>
              </a:rPr>
              <a:t>Database Services</a:t>
            </a:r>
          </a:p>
        </p:txBody>
      </p:sp>
    </p:spTree>
    <p:extLst>
      <p:ext uri="{BB962C8B-B14F-4D97-AF65-F5344CB8AC3E}">
        <p14:creationId xmlns:p14="http://schemas.microsoft.com/office/powerpoint/2010/main" val="2274658547"/>
      </p:ext>
    </p:extLst>
  </p:cSld>
  <p:clrMapOvr>
    <a:masterClrMapping/>
  </p:clrMapOvr>
  <p:transition>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Session Takeaway</a:t>
            </a:r>
            <a:endParaRPr lang="en-US" dirty="0"/>
          </a:p>
        </p:txBody>
      </p:sp>
      <p:sp>
        <p:nvSpPr>
          <p:cNvPr id="3" name="Text Placeholder 2"/>
          <p:cNvSpPr>
            <a:spLocks noGrp="1"/>
          </p:cNvSpPr>
          <p:nvPr>
            <p:ph type="body" sz="quarter" idx="10"/>
          </p:nvPr>
        </p:nvSpPr>
        <p:spPr>
          <a:xfrm>
            <a:off x="519112" y="1447799"/>
            <a:ext cx="11149013" cy="1969770"/>
          </a:xfrm>
        </p:spPr>
        <p:txBody>
          <a:bodyPr/>
          <a:lstStyle/>
          <a:p>
            <a:pPr marL="0" indent="0">
              <a:buNone/>
            </a:pPr>
            <a:r>
              <a:rPr lang="en-US" dirty="0" smtClean="0"/>
              <a:t>SSDT “Juneau” Project Integration is the </a:t>
            </a:r>
            <a:br>
              <a:rPr lang="en-US" dirty="0" smtClean="0"/>
            </a:br>
            <a:r>
              <a:rPr lang="en-US" dirty="0" smtClean="0"/>
              <a:t>most productive way to develop </a:t>
            </a:r>
          </a:p>
          <a:p>
            <a:pPr marL="0" indent="0">
              <a:buNone/>
            </a:pPr>
            <a:r>
              <a:rPr lang="en-US" dirty="0" smtClean="0"/>
              <a:t>applications and databases together</a:t>
            </a:r>
          </a:p>
          <a:p>
            <a:endParaRPr lang="en-US" dirty="0" smtClean="0"/>
          </a:p>
        </p:txBody>
      </p:sp>
      <p:sp>
        <p:nvSpPr>
          <p:cNvPr id="8" name="Rounded Rectangle 7"/>
          <p:cNvSpPr/>
          <p:nvPr/>
        </p:nvSpPr>
        <p:spPr bwMode="auto">
          <a:xfrm>
            <a:off x="8167217" y="4070213"/>
            <a:ext cx="2700075" cy="1375379"/>
          </a:xfrm>
          <a:prstGeom prst="roundRect">
            <a:avLst>
              <a:gd name="adj" fmla="val 0"/>
            </a:avLst>
          </a:prstGeom>
          <a:ln>
            <a:headEnd type="none" w="med" len="med"/>
            <a:tailEnd type="none" w="med" len="med"/>
          </a:ln>
        </p:spPr>
        <p:style>
          <a:lnRef idx="1">
            <a:schemeClr val="accent6"/>
          </a:lnRef>
          <a:fillRef idx="3">
            <a:schemeClr val="accent6"/>
          </a:fillRef>
          <a:effectRef idx="2">
            <a:schemeClr val="accent6"/>
          </a:effectRef>
          <a:fontRef idx="minor">
            <a:schemeClr val="lt1"/>
          </a:fontRef>
        </p:style>
        <p:txBody>
          <a:bodyPr vert="horz" wrap="square" lIns="91436" tIns="45718" rIns="91436" bIns="45718" numCol="1" rtlCol="0" anchor="t" anchorCtr="0" compatLnSpc="1">
            <a:prstTxWarp prst="textNoShape">
              <a:avLst/>
            </a:prstTxWarp>
          </a:bodyPr>
          <a:lstStyle/>
          <a:p>
            <a:pPr algn="ctr" defTabSz="914099" fontAlgn="base">
              <a:spcBef>
                <a:spcPct val="0"/>
              </a:spcBef>
              <a:spcAft>
                <a:spcPct val="0"/>
              </a:spcAft>
            </a:pPr>
            <a:r>
              <a:rPr lang="en-US" sz="2200" dirty="0" smtClean="0">
                <a:gradFill>
                  <a:gsLst>
                    <a:gs pos="0">
                      <a:srgbClr val="FFFFFF"/>
                    </a:gs>
                    <a:gs pos="100000">
                      <a:srgbClr val="FFFFFF"/>
                    </a:gs>
                  </a:gsLst>
                  <a:lin ang="5400000" scaled="0"/>
                </a:gradFill>
              </a:rPr>
              <a:t>Application Project</a:t>
            </a:r>
          </a:p>
        </p:txBody>
      </p:sp>
      <p:sp>
        <p:nvSpPr>
          <p:cNvPr id="9" name="Rounded Rectangle 8"/>
          <p:cNvSpPr/>
          <p:nvPr/>
        </p:nvSpPr>
        <p:spPr bwMode="auto">
          <a:xfrm>
            <a:off x="8424994" y="4698441"/>
            <a:ext cx="2226901" cy="682159"/>
          </a:xfrm>
          <a:prstGeom prst="roundRect">
            <a:avLst>
              <a:gd name="adj" fmla="val 0"/>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2200" dirty="0" smtClean="0">
                <a:solidFill>
                  <a:schemeClr val="tx1">
                    <a:alpha val="99000"/>
                  </a:schemeClr>
                </a:solidFill>
              </a:rPr>
              <a:t>Entity Data Model</a:t>
            </a:r>
          </a:p>
        </p:txBody>
      </p:sp>
      <p:sp>
        <p:nvSpPr>
          <p:cNvPr id="10" name="Rounded Rectangle 9"/>
          <p:cNvSpPr/>
          <p:nvPr/>
        </p:nvSpPr>
        <p:spPr bwMode="auto">
          <a:xfrm>
            <a:off x="8423018" y="5589395"/>
            <a:ext cx="2226901" cy="680960"/>
          </a:xfrm>
          <a:prstGeom prst="roundRect">
            <a:avLst>
              <a:gd name="adj" fmla="val 0"/>
            </a:avLst>
          </a:prstGeom>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2200" dirty="0" smtClean="0">
                <a:gradFill>
                  <a:gsLst>
                    <a:gs pos="0">
                      <a:srgbClr val="FFFFFF"/>
                    </a:gs>
                    <a:gs pos="100000">
                      <a:srgbClr val="FFFFFF"/>
                    </a:gs>
                  </a:gsLst>
                  <a:lin ang="5400000" scaled="0"/>
                </a:gradFill>
              </a:rPr>
              <a:t>Database Services</a:t>
            </a:r>
          </a:p>
        </p:txBody>
      </p:sp>
      <p:cxnSp>
        <p:nvCxnSpPr>
          <p:cNvPr id="11" name="Straight Connector 10"/>
          <p:cNvCxnSpPr>
            <a:stCxn id="9" idx="2"/>
            <a:endCxn id="10" idx="0"/>
          </p:cNvCxnSpPr>
          <p:nvPr/>
        </p:nvCxnSpPr>
        <p:spPr>
          <a:xfrm flipH="1">
            <a:off x="9536469" y="5380600"/>
            <a:ext cx="1976" cy="208795"/>
          </a:xfrm>
          <a:prstGeom prst="line">
            <a:avLst/>
          </a:prstGeom>
          <a:ln w="76200"/>
        </p:spPr>
        <p:style>
          <a:lnRef idx="1">
            <a:schemeClr val="accent2"/>
          </a:lnRef>
          <a:fillRef idx="0">
            <a:schemeClr val="accent2"/>
          </a:fillRef>
          <a:effectRef idx="0">
            <a:schemeClr val="accent2"/>
          </a:effectRef>
          <a:fontRef idx="minor">
            <a:schemeClr val="tx1"/>
          </a:fontRef>
        </p:style>
      </p:cxnSp>
      <p:sp>
        <p:nvSpPr>
          <p:cNvPr id="12" name="Rounded Rectangle 11"/>
          <p:cNvSpPr/>
          <p:nvPr/>
        </p:nvSpPr>
        <p:spPr bwMode="auto">
          <a:xfrm>
            <a:off x="8427553" y="5589395"/>
            <a:ext cx="2226901" cy="680960"/>
          </a:xfrm>
          <a:prstGeom prst="roundRect">
            <a:avLst>
              <a:gd name="adj" fmla="val 0"/>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2200" dirty="0" smtClean="0">
                <a:gradFill>
                  <a:gsLst>
                    <a:gs pos="0">
                      <a:srgbClr val="FFFFFF"/>
                    </a:gs>
                    <a:gs pos="100000">
                      <a:srgbClr val="FFFFFF"/>
                    </a:gs>
                  </a:gsLst>
                  <a:lin ang="5400000" scaled="0"/>
                </a:gradFill>
              </a:rPr>
              <a:t>Database Services</a:t>
            </a:r>
          </a:p>
        </p:txBody>
      </p:sp>
    </p:spTree>
    <p:extLst>
      <p:ext uri="{BB962C8B-B14F-4D97-AF65-F5344CB8AC3E}">
        <p14:creationId xmlns:p14="http://schemas.microsoft.com/office/powerpoint/2010/main" val="3421027012"/>
      </p:ext>
    </p:extLst>
  </p:cSld>
  <p:clrMapOvr>
    <a:masterClrMapping/>
  </p:clrMapOvr>
  <p:transition>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itle 15"/>
          <p:cNvSpPr>
            <a:spLocks noGrp="1"/>
          </p:cNvSpPr>
          <p:nvPr>
            <p:ph type="title"/>
          </p:nvPr>
        </p:nvSpPr>
        <p:spPr/>
        <p:txBody>
          <a:bodyPr/>
          <a:lstStyle/>
          <a:p>
            <a:r>
              <a:rPr lang="en-US" dirty="0" smtClean="0"/>
              <a:t>Related Content</a:t>
            </a:r>
            <a:endParaRPr lang="en-US" dirty="0"/>
          </a:p>
        </p:txBody>
      </p:sp>
      <p:sp>
        <p:nvSpPr>
          <p:cNvPr id="8" name="Rectangle 7"/>
          <p:cNvSpPr/>
          <p:nvPr/>
        </p:nvSpPr>
        <p:spPr bwMode="auto">
          <a:xfrm>
            <a:off x="-3063244" y="1"/>
            <a:ext cx="2854754" cy="3600986"/>
          </a:xfrm>
          <a:prstGeom prst="rect">
            <a:avLst/>
          </a:prstGeom>
          <a:solidFill>
            <a:schemeClr val="accent3"/>
          </a:solidFill>
          <a:ln>
            <a:solidFill>
              <a:schemeClr val="tx1"/>
            </a:solidFill>
            <a:headEnd type="none" w="med" len="med"/>
            <a:tailEnd type="none" w="med" len="med"/>
          </a:ln>
          <a:effectLst/>
          <a:scene3d>
            <a:camera prst="orthographicFront" fov="0">
              <a:rot lat="0" lon="0" rev="0"/>
            </a:camera>
            <a:lightRig rig="soft" dir="tl">
              <a:rot lat="0" lon="0" rev="20000000"/>
            </a:lightRig>
          </a:scene3d>
          <a:sp3d prstMaterial="matte"/>
        </p:spPr>
        <p:style>
          <a:lnRef idx="0">
            <a:schemeClr val="accent2"/>
          </a:lnRef>
          <a:fillRef idx="3">
            <a:schemeClr val="accent2"/>
          </a:fillRef>
          <a:effectRef idx="3">
            <a:schemeClr val="accent2"/>
          </a:effectRef>
          <a:fontRef idx="minor">
            <a:schemeClr val="lt1"/>
          </a:fontRef>
        </p:style>
        <p:txBody>
          <a:bodyPr vert="horz" wrap="square" lIns="91436" tIns="137160" rIns="91436" bIns="137160" numCol="1" rtlCol="0" anchor="t" anchorCtr="0" compatLnSpc="1">
            <a:prstTxWarp prst="textNoShape">
              <a:avLst/>
            </a:prstTxWarp>
            <a:spAutoFit/>
          </a:bodyPr>
          <a:lstStyle/>
          <a:p>
            <a:pPr defTabSz="914099" fontAlgn="base">
              <a:spcBef>
                <a:spcPct val="0"/>
              </a:spcBef>
              <a:spcAft>
                <a:spcPct val="0"/>
              </a:spcAft>
            </a:pPr>
            <a:r>
              <a:rPr lang="en-US" dirty="0" smtClean="0">
                <a:solidFill>
                  <a:schemeClr val="tx1">
                    <a:alpha val="99000"/>
                  </a:schemeClr>
                </a:solidFill>
              </a:rPr>
              <a:t>Required Slide</a:t>
            </a:r>
          </a:p>
          <a:p>
            <a:pPr defTabSz="914099" fontAlgn="base">
              <a:spcBef>
                <a:spcPct val="0"/>
              </a:spcBef>
              <a:spcAft>
                <a:spcPct val="0"/>
              </a:spcAft>
            </a:pPr>
            <a:endParaRPr lang="en-US" dirty="0" smtClean="0">
              <a:solidFill>
                <a:schemeClr val="tx1">
                  <a:alpha val="99000"/>
                </a:schemeClr>
              </a:solidFill>
            </a:endParaRPr>
          </a:p>
          <a:p>
            <a:pPr defTabSz="914099" fontAlgn="base">
              <a:spcBef>
                <a:spcPct val="0"/>
              </a:spcBef>
              <a:spcAft>
                <a:spcPct val="0"/>
              </a:spcAft>
            </a:pPr>
            <a:r>
              <a:rPr lang="en-US" b="1" dirty="0">
                <a:solidFill>
                  <a:schemeClr val="tx1">
                    <a:alpha val="99000"/>
                  </a:schemeClr>
                </a:solidFill>
              </a:rPr>
              <a:t>Speakers, </a:t>
            </a:r>
            <a:r>
              <a:rPr lang="en-US" dirty="0">
                <a:solidFill>
                  <a:schemeClr val="tx1">
                    <a:alpha val="99000"/>
                  </a:schemeClr>
                </a:solidFill>
              </a:rPr>
              <a:t>please list the Breakout Sessions, Interactive Discussions, Labs, Demo Stations and Certification Exam that relate to your session. Also indicate when they can find you staffing in the TLC</a:t>
            </a:r>
            <a:r>
              <a:rPr lang="en-US" dirty="0" smtClean="0">
                <a:solidFill>
                  <a:schemeClr val="tx1">
                    <a:alpha val="99000"/>
                  </a:schemeClr>
                </a:solidFill>
              </a:rPr>
              <a:t>.</a:t>
            </a:r>
          </a:p>
          <a:p>
            <a:pPr defTabSz="914099" fontAlgn="base">
              <a:spcBef>
                <a:spcPct val="0"/>
              </a:spcBef>
              <a:spcAft>
                <a:spcPct val="0"/>
              </a:spcAft>
            </a:pPr>
            <a:endParaRPr lang="en-US" dirty="0" smtClean="0">
              <a:gradFill>
                <a:gsLst>
                  <a:gs pos="0">
                    <a:srgbClr val="FFFFFF"/>
                  </a:gs>
                  <a:gs pos="100000">
                    <a:srgbClr val="FFFFFF"/>
                  </a:gs>
                </a:gsLst>
                <a:lin ang="5400000" scaled="0"/>
              </a:gradFill>
            </a:endParaRPr>
          </a:p>
        </p:txBody>
      </p:sp>
      <p:sp>
        <p:nvSpPr>
          <p:cNvPr id="9" name="Rectangle 8"/>
          <p:cNvSpPr/>
          <p:nvPr/>
        </p:nvSpPr>
        <p:spPr bwMode="auto">
          <a:xfrm>
            <a:off x="507868" y="1375674"/>
            <a:ext cx="11173090" cy="1348061"/>
          </a:xfrm>
          <a:prstGeom prst="rect">
            <a:avLst/>
          </a:prstGeom>
          <a:noFill/>
          <a:ln w="38100">
            <a:solidFill>
              <a:schemeClr val="accent1"/>
            </a:solidFill>
            <a:miter lim="800000"/>
            <a:headEnd type="none" w="med" len="med"/>
            <a:tailEnd type="none" w="med" len="med"/>
          </a:ln>
          <a:effectLst/>
          <a:scene3d>
            <a:camera prst="orthographicFront" fov="0">
              <a:rot lat="0" lon="0" rev="0"/>
            </a:camera>
            <a:lightRig rig="soft" dir="tl">
              <a:rot lat="0" lon="0" rev="20000000"/>
            </a:lightRig>
          </a:scene3d>
          <a:sp3d prstMaterial="matte"/>
        </p:spPr>
        <p:style>
          <a:lnRef idx="0">
            <a:schemeClr val="accent2"/>
          </a:lnRef>
          <a:fillRef idx="3">
            <a:schemeClr val="accent2"/>
          </a:fillRef>
          <a:effectRef idx="3">
            <a:schemeClr val="accent2"/>
          </a:effectRef>
          <a:fontRef idx="minor">
            <a:schemeClr val="lt1"/>
          </a:fontRef>
        </p:style>
        <p:txBody>
          <a:bodyPr vert="horz" wrap="square" lIns="91436" tIns="137160" rIns="91436" bIns="137160" numCol="1" rtlCol="0" anchor="t" anchorCtr="0" compatLnSpc="1">
            <a:prstTxWarp prst="textNoShape">
              <a:avLst/>
            </a:prstTxWarp>
            <a:spAutoFit/>
          </a:bodyPr>
          <a:lstStyle/>
          <a:p>
            <a:pPr marL="460375" lvl="0" indent="-460375">
              <a:lnSpc>
                <a:spcPct val="90000"/>
              </a:lnSpc>
              <a:spcBef>
                <a:spcPct val="20000"/>
              </a:spcBef>
              <a:buSzPct val="90000"/>
              <a:buBlip>
                <a:blip r:embed="rId3"/>
              </a:buBlip>
            </a:pPr>
            <a:r>
              <a:rPr lang="en-US" sz="2400" smtClean="0">
                <a:gradFill>
                  <a:gsLst>
                    <a:gs pos="0">
                      <a:schemeClr val="tx1"/>
                    </a:gs>
                    <a:gs pos="100000">
                      <a:schemeClr val="tx1"/>
                    </a:gs>
                  </a:gsLst>
                  <a:lin ang="5400000" scaled="0"/>
                </a:gradFill>
              </a:rPr>
              <a:t>Breakout Session</a:t>
            </a:r>
            <a:endParaRPr lang="en-US" sz="2400" dirty="0" smtClean="0">
              <a:gradFill>
                <a:gsLst>
                  <a:gs pos="0">
                    <a:schemeClr val="tx1"/>
                  </a:gs>
                  <a:gs pos="100000">
                    <a:schemeClr val="tx1"/>
                  </a:gs>
                </a:gsLst>
                <a:lin ang="5400000" scaled="0"/>
              </a:gradFill>
            </a:endParaRPr>
          </a:p>
          <a:p>
            <a:pPr marL="917557" lvl="1" indent="-460375">
              <a:lnSpc>
                <a:spcPct val="90000"/>
              </a:lnSpc>
              <a:spcBef>
                <a:spcPct val="20000"/>
              </a:spcBef>
              <a:buSzPct val="90000"/>
              <a:buBlip>
                <a:blip r:embed="rId3"/>
              </a:buBlip>
            </a:pPr>
            <a:r>
              <a:rPr lang="en-US" sz="2400" dirty="0" smtClean="0">
                <a:gradFill>
                  <a:gsLst>
                    <a:gs pos="0">
                      <a:schemeClr val="tx1"/>
                    </a:gs>
                    <a:gs pos="100000">
                      <a:schemeClr val="tx1"/>
                    </a:gs>
                  </a:gsLst>
                  <a:lin ang="5400000" scaled="0"/>
                </a:gradFill>
              </a:rPr>
              <a:t>DEV207: </a:t>
            </a:r>
            <a:r>
              <a:rPr lang="en-US" sz="2400" dirty="0">
                <a:gradFill>
                  <a:gsLst>
                    <a:gs pos="0">
                      <a:schemeClr val="tx1"/>
                    </a:gs>
                    <a:gs pos="100000">
                      <a:schemeClr val="tx1"/>
                    </a:gs>
                  </a:gsLst>
                  <a:lin ang="5400000" scaled="0"/>
                </a:gradFill>
              </a:rPr>
              <a:t>Introducing </a:t>
            </a:r>
            <a:r>
              <a:rPr lang="en-US" sz="2400" dirty="0" smtClean="0">
                <a:gradFill>
                  <a:gsLst>
                    <a:gs pos="0">
                      <a:schemeClr val="tx1"/>
                    </a:gs>
                    <a:gs pos="100000">
                      <a:schemeClr val="tx1"/>
                    </a:gs>
                  </a:gsLst>
                  <a:lin ang="5400000" scaled="0"/>
                </a:gradFill>
              </a:rPr>
              <a:t>SQL </a:t>
            </a:r>
            <a:r>
              <a:rPr lang="en-US" sz="2400" dirty="0">
                <a:gradFill>
                  <a:gsLst>
                    <a:gs pos="0">
                      <a:schemeClr val="tx1"/>
                    </a:gs>
                    <a:gs pos="100000">
                      <a:schemeClr val="tx1"/>
                    </a:gs>
                  </a:gsLst>
                  <a:lin ang="5400000" scaled="0"/>
                </a:gradFill>
              </a:rPr>
              <a:t>Server Developer Tools, </a:t>
            </a:r>
            <a:r>
              <a:rPr lang="en-US" sz="2400" dirty="0" smtClean="0">
                <a:gradFill>
                  <a:gsLst>
                    <a:gs pos="0">
                      <a:schemeClr val="tx1"/>
                    </a:gs>
                    <a:gs pos="100000">
                      <a:schemeClr val="tx1"/>
                    </a:gs>
                  </a:gsLst>
                  <a:lin ang="5400000" scaled="0"/>
                </a:gradFill>
              </a:rPr>
              <a:t>Code-</a:t>
            </a:r>
            <a:r>
              <a:rPr lang="en-US" sz="2400" dirty="0">
                <a:gradFill>
                  <a:gsLst>
                    <a:gs pos="0">
                      <a:schemeClr val="tx1"/>
                    </a:gs>
                    <a:gs pos="100000">
                      <a:schemeClr val="tx1"/>
                    </a:gs>
                  </a:gsLst>
                  <a:lin ang="5400000" scaled="0"/>
                </a:gradFill>
              </a:rPr>
              <a:t>n</a:t>
            </a:r>
            <a:r>
              <a:rPr lang="en-US" sz="2400" dirty="0" smtClean="0">
                <a:gradFill>
                  <a:gsLst>
                    <a:gs pos="0">
                      <a:schemeClr val="tx1"/>
                    </a:gs>
                    <a:gs pos="100000">
                      <a:schemeClr val="tx1"/>
                    </a:gs>
                  </a:gsLst>
                  <a:lin ang="5400000" scaled="0"/>
                </a:gradFill>
              </a:rPr>
              <a:t>amed </a:t>
            </a:r>
            <a:r>
              <a:rPr lang="en-US" sz="2400" dirty="0">
                <a:gradFill>
                  <a:gsLst>
                    <a:gs pos="0">
                      <a:schemeClr val="tx1"/>
                    </a:gs>
                    <a:gs pos="100000">
                      <a:schemeClr val="tx1"/>
                    </a:gs>
                  </a:gsLst>
                  <a:lin ang="5400000" scaled="0"/>
                </a:gradFill>
              </a:rPr>
              <a:t>"Juneau": An Introduction to Doing Database Development in a Modern Way </a:t>
            </a:r>
          </a:p>
        </p:txBody>
      </p:sp>
      <p:sp>
        <p:nvSpPr>
          <p:cNvPr id="11" name="Rectangle 10"/>
          <p:cNvSpPr/>
          <p:nvPr/>
        </p:nvSpPr>
        <p:spPr bwMode="auto">
          <a:xfrm>
            <a:off x="507868" y="3071982"/>
            <a:ext cx="11173090" cy="1348061"/>
          </a:xfrm>
          <a:prstGeom prst="rect">
            <a:avLst/>
          </a:prstGeom>
          <a:noFill/>
          <a:ln w="38100">
            <a:solidFill>
              <a:schemeClr val="accent1"/>
            </a:solidFill>
            <a:headEnd type="none" w="med" len="med"/>
            <a:tailEnd type="none" w="med" len="med"/>
          </a:ln>
          <a:effectLst/>
          <a:scene3d>
            <a:camera prst="orthographicFront" fov="0">
              <a:rot lat="0" lon="0" rev="0"/>
            </a:camera>
            <a:lightRig rig="soft" dir="tl">
              <a:rot lat="0" lon="0" rev="20000000"/>
            </a:lightRig>
          </a:scene3d>
          <a:sp3d prstMaterial="matte"/>
        </p:spPr>
        <p:style>
          <a:lnRef idx="0">
            <a:schemeClr val="accent2"/>
          </a:lnRef>
          <a:fillRef idx="3">
            <a:schemeClr val="accent2"/>
          </a:fillRef>
          <a:effectRef idx="3">
            <a:schemeClr val="accent2"/>
          </a:effectRef>
          <a:fontRef idx="minor">
            <a:schemeClr val="lt1"/>
          </a:fontRef>
        </p:style>
        <p:txBody>
          <a:bodyPr vert="horz" wrap="square" lIns="91436" tIns="137160" rIns="91436" bIns="137160" numCol="1" rtlCol="0" anchor="t" anchorCtr="0" compatLnSpc="1">
            <a:prstTxWarp prst="textNoShape">
              <a:avLst/>
            </a:prstTxWarp>
            <a:spAutoFit/>
          </a:bodyPr>
          <a:lstStyle/>
          <a:p>
            <a:pPr marL="460375" lvl="0" indent="-460375">
              <a:lnSpc>
                <a:spcPct val="90000"/>
              </a:lnSpc>
              <a:spcBef>
                <a:spcPct val="20000"/>
              </a:spcBef>
              <a:buSzPct val="90000"/>
              <a:buBlip>
                <a:blip r:embed="rId3"/>
              </a:buBlip>
            </a:pPr>
            <a:r>
              <a:rPr lang="en-US" sz="2400" dirty="0">
                <a:gradFill>
                  <a:gsLst>
                    <a:gs pos="0">
                      <a:schemeClr val="tx1"/>
                    </a:gs>
                    <a:gs pos="100000">
                      <a:schemeClr val="tx1"/>
                    </a:gs>
                  </a:gsLst>
                  <a:lin ang="5400000" scaled="0"/>
                </a:gradFill>
              </a:rPr>
              <a:t>Hands-on </a:t>
            </a:r>
            <a:r>
              <a:rPr lang="en-US" sz="2400" dirty="0" smtClean="0">
                <a:gradFill>
                  <a:gsLst>
                    <a:gs pos="0">
                      <a:schemeClr val="tx1"/>
                    </a:gs>
                    <a:gs pos="100000">
                      <a:schemeClr val="tx1"/>
                    </a:gs>
                  </a:gsLst>
                  <a:lin ang="5400000" scaled="0"/>
                </a:gradFill>
              </a:rPr>
              <a:t>Lab </a:t>
            </a:r>
            <a:endParaRPr lang="en-US" sz="2400" dirty="0">
              <a:gradFill>
                <a:gsLst>
                  <a:gs pos="0">
                    <a:schemeClr val="tx1"/>
                  </a:gs>
                  <a:gs pos="100000">
                    <a:schemeClr val="tx1"/>
                  </a:gs>
                </a:gsLst>
                <a:lin ang="5400000" scaled="0"/>
              </a:gradFill>
            </a:endParaRPr>
          </a:p>
          <a:p>
            <a:pPr marL="917557" lvl="1" indent="-460375">
              <a:lnSpc>
                <a:spcPct val="90000"/>
              </a:lnSpc>
              <a:spcBef>
                <a:spcPct val="20000"/>
              </a:spcBef>
              <a:buSzPct val="90000"/>
              <a:buBlip>
                <a:blip r:embed="rId3"/>
              </a:buBlip>
            </a:pPr>
            <a:r>
              <a:rPr lang="en-US" sz="2400" dirty="0" smtClean="0">
                <a:gradFill>
                  <a:gsLst>
                    <a:gs pos="0">
                      <a:schemeClr val="tx1"/>
                    </a:gs>
                    <a:gs pos="100000">
                      <a:schemeClr val="tx1"/>
                    </a:gs>
                  </a:gsLst>
                  <a:lin ang="5400000" scaled="0"/>
                </a:gradFill>
              </a:rPr>
              <a:t>DEV385-HOL | DBI376-HOL: Using SQL </a:t>
            </a:r>
            <a:r>
              <a:rPr lang="en-US" sz="2400" dirty="0">
                <a:gradFill>
                  <a:gsLst>
                    <a:gs pos="0">
                      <a:schemeClr val="tx1"/>
                    </a:gs>
                    <a:gs pos="100000">
                      <a:schemeClr val="tx1"/>
                    </a:gs>
                  </a:gsLst>
                  <a:lin ang="5400000" scaled="0"/>
                </a:gradFill>
              </a:rPr>
              <a:t>Server Developer Tools, </a:t>
            </a:r>
            <a:r>
              <a:rPr lang="en-US" sz="2400" dirty="0" smtClean="0">
                <a:gradFill>
                  <a:gsLst>
                    <a:gs pos="0">
                      <a:schemeClr val="tx1"/>
                    </a:gs>
                    <a:gs pos="100000">
                      <a:schemeClr val="tx1"/>
                    </a:gs>
                  </a:gsLst>
                  <a:lin ang="5400000" scaled="0"/>
                </a:gradFill>
              </a:rPr>
              <a:t>Code-named </a:t>
            </a:r>
            <a:r>
              <a:rPr lang="en-US" sz="2400" dirty="0">
                <a:gradFill>
                  <a:gsLst>
                    <a:gs pos="0">
                      <a:schemeClr val="tx1"/>
                    </a:gs>
                    <a:gs pos="100000">
                      <a:schemeClr val="tx1"/>
                    </a:gs>
                  </a:gsLst>
                  <a:lin ang="5400000" scaled="0"/>
                </a:gradFill>
              </a:rPr>
              <a:t>"Juneau", to develop your SQL Server </a:t>
            </a:r>
            <a:r>
              <a:rPr lang="en-US" sz="2400" dirty="0" smtClean="0">
                <a:gradFill>
                  <a:gsLst>
                    <a:gs pos="0">
                      <a:schemeClr val="tx1"/>
                    </a:gs>
                    <a:gs pos="100000">
                      <a:schemeClr val="tx1"/>
                    </a:gs>
                  </a:gsLst>
                  <a:lin ang="5400000" scaled="0"/>
                </a:gradFill>
              </a:rPr>
              <a:t>Database</a:t>
            </a:r>
          </a:p>
        </p:txBody>
      </p:sp>
      <p:sp>
        <p:nvSpPr>
          <p:cNvPr id="6" name="Rectangle 5"/>
          <p:cNvSpPr/>
          <p:nvPr/>
        </p:nvSpPr>
        <p:spPr bwMode="auto">
          <a:xfrm>
            <a:off x="507868" y="4770549"/>
            <a:ext cx="11173090" cy="1015663"/>
          </a:xfrm>
          <a:prstGeom prst="rect">
            <a:avLst/>
          </a:prstGeom>
          <a:noFill/>
          <a:ln w="38100">
            <a:solidFill>
              <a:schemeClr val="accent1"/>
            </a:solidFill>
            <a:headEnd type="none" w="med" len="med"/>
            <a:tailEnd type="none" w="med" len="med"/>
          </a:ln>
          <a:effectLst/>
          <a:scene3d>
            <a:camera prst="orthographicFront" fov="0">
              <a:rot lat="0" lon="0" rev="0"/>
            </a:camera>
            <a:lightRig rig="soft" dir="tl">
              <a:rot lat="0" lon="0" rev="20000000"/>
            </a:lightRig>
          </a:scene3d>
          <a:sp3d prstMaterial="matte"/>
        </p:spPr>
        <p:style>
          <a:lnRef idx="0">
            <a:schemeClr val="accent2"/>
          </a:lnRef>
          <a:fillRef idx="3">
            <a:schemeClr val="accent2"/>
          </a:fillRef>
          <a:effectRef idx="3">
            <a:schemeClr val="accent2"/>
          </a:effectRef>
          <a:fontRef idx="minor">
            <a:schemeClr val="lt1"/>
          </a:fontRef>
        </p:style>
        <p:txBody>
          <a:bodyPr vert="horz" wrap="square" lIns="91436" tIns="137160" rIns="91436" bIns="137160" numCol="1" rtlCol="0" anchor="t" anchorCtr="0" compatLnSpc="1">
            <a:prstTxWarp prst="textNoShape">
              <a:avLst/>
            </a:prstTxWarp>
            <a:spAutoFit/>
          </a:bodyPr>
          <a:lstStyle/>
          <a:p>
            <a:pPr marL="460375" lvl="0" indent="-460375">
              <a:lnSpc>
                <a:spcPct val="90000"/>
              </a:lnSpc>
              <a:spcBef>
                <a:spcPct val="20000"/>
              </a:spcBef>
              <a:buSzPct val="90000"/>
              <a:buBlip>
                <a:blip r:embed="rId3"/>
              </a:buBlip>
            </a:pPr>
            <a:r>
              <a:rPr lang="en-US" sz="2400" dirty="0" smtClean="0">
                <a:gradFill>
                  <a:gsLst>
                    <a:gs pos="0">
                      <a:schemeClr val="tx1"/>
                    </a:gs>
                    <a:gs pos="100000">
                      <a:schemeClr val="tx1"/>
                    </a:gs>
                  </a:gsLst>
                  <a:lin ang="5400000" scaled="0"/>
                </a:gradFill>
              </a:rPr>
              <a:t>Product Demo Station</a:t>
            </a:r>
          </a:p>
          <a:p>
            <a:pPr marL="917557" lvl="1" indent="-460375">
              <a:lnSpc>
                <a:spcPct val="90000"/>
              </a:lnSpc>
              <a:spcBef>
                <a:spcPct val="20000"/>
              </a:spcBef>
              <a:buSzPct val="90000"/>
              <a:buBlip>
                <a:blip r:embed="rId3"/>
              </a:buBlip>
            </a:pPr>
            <a:r>
              <a:rPr lang="en-US" sz="2400" dirty="0" smtClean="0">
                <a:gradFill>
                  <a:gsLst>
                    <a:gs pos="0">
                      <a:schemeClr val="tx1"/>
                    </a:gs>
                    <a:gs pos="100000">
                      <a:schemeClr val="tx1"/>
                    </a:gs>
                  </a:gsLst>
                  <a:lin ang="5400000" scaled="0"/>
                </a:gradFill>
              </a:rPr>
              <a:t>Entity Framework &amp; SQL Server Developer Tools, Codename “Juneau”</a:t>
            </a:r>
            <a:endParaRPr lang="en-US" sz="2400" dirty="0">
              <a:gradFill>
                <a:gsLst>
                  <a:gs pos="0">
                    <a:schemeClr val="tx1"/>
                  </a:gs>
                  <a:gs pos="100000">
                    <a:schemeClr val="tx1"/>
                  </a:gs>
                </a:gsLst>
                <a:lin ang="5400000" scaled="0"/>
              </a:gradFill>
            </a:endParaRPr>
          </a:p>
        </p:txBody>
      </p:sp>
    </p:spTree>
    <p:extLst>
      <p:ext uri="{BB962C8B-B14F-4D97-AF65-F5344CB8AC3E}">
        <p14:creationId xmlns:p14="http://schemas.microsoft.com/office/powerpoint/2010/main" val="3672254333"/>
      </p:ext>
    </p:extLst>
  </p:cSld>
  <p:clrMapOvr>
    <a:masterClrMapping/>
  </p:clrMapOvr>
  <p:transition>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itle 15"/>
          <p:cNvSpPr>
            <a:spLocks noGrp="1"/>
          </p:cNvSpPr>
          <p:nvPr>
            <p:ph type="title"/>
          </p:nvPr>
        </p:nvSpPr>
        <p:spPr/>
        <p:txBody>
          <a:bodyPr/>
          <a:lstStyle/>
          <a:p>
            <a:r>
              <a:rPr lang="en-US" dirty="0" smtClean="0"/>
              <a:t>SSDT “Juneau” Resources</a:t>
            </a:r>
            <a:endParaRPr lang="en-US" dirty="0"/>
          </a:p>
        </p:txBody>
      </p:sp>
      <p:sp>
        <p:nvSpPr>
          <p:cNvPr id="13" name="Rectangle 12"/>
          <p:cNvSpPr/>
          <p:nvPr/>
        </p:nvSpPr>
        <p:spPr bwMode="auto">
          <a:xfrm>
            <a:off x="507868" y="1375674"/>
            <a:ext cx="11173090" cy="609398"/>
          </a:xfrm>
          <a:prstGeom prst="rect">
            <a:avLst/>
          </a:prstGeom>
          <a:noFill/>
          <a:ln w="38100">
            <a:solidFill>
              <a:schemeClr val="accent1"/>
            </a:solidFill>
            <a:miter lim="800000"/>
            <a:headEnd type="none" w="med" len="med"/>
            <a:tailEnd type="none" w="med" len="med"/>
          </a:ln>
          <a:effectLst/>
          <a:scene3d>
            <a:camera prst="orthographicFront" fov="0">
              <a:rot lat="0" lon="0" rev="0"/>
            </a:camera>
            <a:lightRig rig="soft" dir="tl">
              <a:rot lat="0" lon="0" rev="20000000"/>
            </a:lightRig>
          </a:scene3d>
          <a:sp3d prstMaterial="matte"/>
        </p:spPr>
        <p:style>
          <a:lnRef idx="0">
            <a:schemeClr val="accent2"/>
          </a:lnRef>
          <a:fillRef idx="3">
            <a:schemeClr val="accent2"/>
          </a:fillRef>
          <a:effectRef idx="3">
            <a:schemeClr val="accent2"/>
          </a:effectRef>
          <a:fontRef idx="minor">
            <a:schemeClr val="lt1"/>
          </a:fontRef>
        </p:style>
        <p:txBody>
          <a:bodyPr vert="horz" wrap="square" lIns="91436" tIns="137160" rIns="91436" bIns="137160" numCol="1" rtlCol="0" anchor="t" anchorCtr="0" compatLnSpc="1">
            <a:prstTxWarp prst="textNoShape">
              <a:avLst/>
            </a:prstTxWarp>
            <a:spAutoFit/>
          </a:bodyPr>
          <a:lstStyle/>
          <a:p>
            <a:pPr marL="460375" lvl="0" indent="-460375">
              <a:lnSpc>
                <a:spcPct val="90000"/>
              </a:lnSpc>
              <a:spcBef>
                <a:spcPct val="20000"/>
              </a:spcBef>
              <a:buSzPct val="90000"/>
              <a:buBlip>
                <a:blip r:embed="rId3"/>
              </a:buBlip>
            </a:pPr>
            <a:r>
              <a:rPr lang="fi-FI" sz="2400" dirty="0">
                <a:gradFill>
                  <a:gsLst>
                    <a:gs pos="0">
                      <a:schemeClr val="tx1"/>
                    </a:gs>
                    <a:gs pos="100000">
                      <a:schemeClr val="tx1"/>
                    </a:gs>
                  </a:gsLst>
                  <a:lin ang="5400000" scaled="0"/>
                </a:gradFill>
              </a:rPr>
              <a:t>SSDT on MSDN: </a:t>
            </a:r>
            <a:r>
              <a:rPr lang="fi-FI" sz="2400" dirty="0">
                <a:solidFill>
                  <a:schemeClr val="accent1"/>
                </a:solidFill>
                <a:hlinkClick r:id="rId4"/>
              </a:rPr>
              <a:t>http://</a:t>
            </a:r>
            <a:r>
              <a:rPr lang="fi-FI" sz="2400" dirty="0" smtClean="0">
                <a:solidFill>
                  <a:schemeClr val="accent1"/>
                </a:solidFill>
                <a:hlinkClick r:id="rId4"/>
              </a:rPr>
              <a:t>msdn.microsoft.com/en-us/data/tools.aspx</a:t>
            </a:r>
            <a:r>
              <a:rPr lang="fi-FI" sz="2400" dirty="0" smtClean="0">
                <a:solidFill>
                  <a:schemeClr val="accent1"/>
                </a:solidFill>
              </a:rPr>
              <a:t> </a:t>
            </a:r>
            <a:endParaRPr lang="fi-FI" sz="2400" dirty="0">
              <a:solidFill>
                <a:schemeClr val="accent1"/>
              </a:solidFill>
            </a:endParaRPr>
          </a:p>
        </p:txBody>
      </p:sp>
      <p:sp>
        <p:nvSpPr>
          <p:cNvPr id="14" name="Rectangle 13"/>
          <p:cNvSpPr/>
          <p:nvPr/>
        </p:nvSpPr>
        <p:spPr bwMode="auto">
          <a:xfrm>
            <a:off x="507868" y="2208393"/>
            <a:ext cx="11173090" cy="609398"/>
          </a:xfrm>
          <a:prstGeom prst="rect">
            <a:avLst/>
          </a:prstGeom>
          <a:noFill/>
          <a:ln w="38100">
            <a:solidFill>
              <a:schemeClr val="accent1"/>
            </a:solidFill>
            <a:headEnd type="none" w="med" len="med"/>
            <a:tailEnd type="none" w="med" len="med"/>
          </a:ln>
          <a:effectLst/>
          <a:scene3d>
            <a:camera prst="orthographicFront" fov="0">
              <a:rot lat="0" lon="0" rev="0"/>
            </a:camera>
            <a:lightRig rig="soft" dir="tl">
              <a:rot lat="0" lon="0" rev="20000000"/>
            </a:lightRig>
          </a:scene3d>
          <a:sp3d prstMaterial="matte"/>
        </p:spPr>
        <p:style>
          <a:lnRef idx="0">
            <a:schemeClr val="accent2"/>
          </a:lnRef>
          <a:fillRef idx="3">
            <a:schemeClr val="accent2"/>
          </a:fillRef>
          <a:effectRef idx="3">
            <a:schemeClr val="accent2"/>
          </a:effectRef>
          <a:fontRef idx="minor">
            <a:schemeClr val="lt1"/>
          </a:fontRef>
        </p:style>
        <p:txBody>
          <a:bodyPr vert="horz" wrap="square" lIns="91436" tIns="137160" rIns="91436" bIns="137160" numCol="1" rtlCol="0" anchor="t" anchorCtr="0" compatLnSpc="1">
            <a:prstTxWarp prst="textNoShape">
              <a:avLst/>
            </a:prstTxWarp>
            <a:spAutoFit/>
          </a:bodyPr>
          <a:lstStyle/>
          <a:p>
            <a:pPr marL="460375" lvl="0" indent="-460375">
              <a:lnSpc>
                <a:spcPct val="90000"/>
              </a:lnSpc>
              <a:spcBef>
                <a:spcPct val="20000"/>
              </a:spcBef>
              <a:buSzPct val="90000"/>
              <a:buBlip>
                <a:blip r:embed="rId3"/>
              </a:buBlip>
            </a:pPr>
            <a:r>
              <a:rPr lang="en-US" sz="2400" dirty="0">
                <a:gradFill>
                  <a:gsLst>
                    <a:gs pos="0">
                      <a:schemeClr val="tx1"/>
                    </a:gs>
                    <a:gs pos="100000">
                      <a:schemeClr val="tx1"/>
                    </a:gs>
                  </a:gsLst>
                  <a:lin ang="5400000" scaled="0"/>
                </a:gradFill>
              </a:rPr>
              <a:t>SSDT Forum: </a:t>
            </a:r>
            <a:r>
              <a:rPr lang="en-US" sz="2400" dirty="0">
                <a:gradFill>
                  <a:gsLst>
                    <a:gs pos="0">
                      <a:schemeClr val="tx1"/>
                    </a:gs>
                    <a:gs pos="100000">
                      <a:schemeClr val="tx1"/>
                    </a:gs>
                  </a:gsLst>
                  <a:lin ang="5400000" scaled="0"/>
                </a:gradFill>
                <a:hlinkClick r:id="rId5"/>
              </a:rPr>
              <a:t>http://</a:t>
            </a:r>
            <a:r>
              <a:rPr lang="en-US" sz="2400" dirty="0" smtClean="0">
                <a:gradFill>
                  <a:gsLst>
                    <a:gs pos="0">
                      <a:schemeClr val="tx1"/>
                    </a:gs>
                    <a:gs pos="100000">
                      <a:schemeClr val="tx1"/>
                    </a:gs>
                  </a:gsLst>
                  <a:lin ang="5400000" scaled="0"/>
                </a:gradFill>
                <a:hlinkClick r:id="rId5"/>
              </a:rPr>
              <a:t>social.msdn.microsoft.com/Forums/en-US/ssdt/threads</a:t>
            </a:r>
            <a:r>
              <a:rPr lang="en-US" sz="2400" dirty="0" smtClean="0">
                <a:gradFill>
                  <a:gsLst>
                    <a:gs pos="0">
                      <a:schemeClr val="tx1"/>
                    </a:gs>
                    <a:gs pos="100000">
                      <a:schemeClr val="tx1"/>
                    </a:gs>
                  </a:gsLst>
                  <a:lin ang="5400000" scaled="0"/>
                </a:gradFill>
              </a:rPr>
              <a:t> </a:t>
            </a:r>
            <a:endParaRPr lang="en-US" sz="2400" dirty="0">
              <a:gradFill>
                <a:gsLst>
                  <a:gs pos="0">
                    <a:schemeClr val="tx1"/>
                  </a:gs>
                  <a:gs pos="100000">
                    <a:schemeClr val="tx1"/>
                  </a:gs>
                </a:gsLst>
                <a:lin ang="5400000" scaled="0"/>
              </a:gradFill>
            </a:endParaRPr>
          </a:p>
        </p:txBody>
      </p:sp>
      <p:sp>
        <p:nvSpPr>
          <p:cNvPr id="15" name="Rectangle 14"/>
          <p:cNvSpPr/>
          <p:nvPr/>
        </p:nvSpPr>
        <p:spPr bwMode="auto">
          <a:xfrm>
            <a:off x="507868" y="3041112"/>
            <a:ext cx="11173090" cy="609398"/>
          </a:xfrm>
          <a:prstGeom prst="rect">
            <a:avLst/>
          </a:prstGeom>
          <a:noFill/>
          <a:ln w="38100">
            <a:solidFill>
              <a:schemeClr val="accent1"/>
            </a:solidFill>
            <a:headEnd type="none" w="med" len="med"/>
            <a:tailEnd type="none" w="med" len="med"/>
          </a:ln>
          <a:effectLst/>
          <a:scene3d>
            <a:camera prst="orthographicFront" fov="0">
              <a:rot lat="0" lon="0" rev="0"/>
            </a:camera>
            <a:lightRig rig="soft" dir="tl">
              <a:rot lat="0" lon="0" rev="20000000"/>
            </a:lightRig>
          </a:scene3d>
          <a:sp3d prstMaterial="matte"/>
        </p:spPr>
        <p:style>
          <a:lnRef idx="0">
            <a:schemeClr val="accent2"/>
          </a:lnRef>
          <a:fillRef idx="3">
            <a:schemeClr val="accent2"/>
          </a:fillRef>
          <a:effectRef idx="3">
            <a:schemeClr val="accent2"/>
          </a:effectRef>
          <a:fontRef idx="minor">
            <a:schemeClr val="lt1"/>
          </a:fontRef>
        </p:style>
        <p:txBody>
          <a:bodyPr vert="horz" wrap="square" lIns="91436" tIns="137160" rIns="91436" bIns="137160" numCol="1" rtlCol="0" anchor="t" anchorCtr="0" compatLnSpc="1">
            <a:prstTxWarp prst="textNoShape">
              <a:avLst/>
            </a:prstTxWarp>
            <a:spAutoFit/>
          </a:bodyPr>
          <a:lstStyle/>
          <a:p>
            <a:pPr marL="460375" lvl="0" indent="-460375">
              <a:lnSpc>
                <a:spcPct val="90000"/>
              </a:lnSpc>
              <a:spcBef>
                <a:spcPct val="20000"/>
              </a:spcBef>
              <a:buSzPct val="90000"/>
              <a:buBlip>
                <a:blip r:embed="rId3"/>
              </a:buBlip>
            </a:pPr>
            <a:r>
              <a:rPr lang="en-US" sz="2400" dirty="0">
                <a:gradFill>
                  <a:gsLst>
                    <a:gs pos="0">
                      <a:schemeClr val="tx1"/>
                    </a:gs>
                    <a:gs pos="100000">
                      <a:schemeClr val="tx1"/>
                    </a:gs>
                  </a:gsLst>
                  <a:lin ang="5400000" scaled="0"/>
                </a:gradFill>
              </a:rPr>
              <a:t>SSDT Team Blog: </a:t>
            </a:r>
            <a:r>
              <a:rPr lang="en-US" sz="2400" dirty="0">
                <a:gradFill>
                  <a:gsLst>
                    <a:gs pos="0">
                      <a:schemeClr val="tx1"/>
                    </a:gs>
                    <a:gs pos="100000">
                      <a:schemeClr val="tx1"/>
                    </a:gs>
                  </a:gsLst>
                  <a:lin ang="5400000" scaled="0"/>
                </a:gradFill>
                <a:hlinkClick r:id="rId6"/>
              </a:rPr>
              <a:t>http://</a:t>
            </a:r>
            <a:r>
              <a:rPr lang="en-US" sz="2400" dirty="0" smtClean="0">
                <a:gradFill>
                  <a:gsLst>
                    <a:gs pos="0">
                      <a:schemeClr val="tx1"/>
                    </a:gs>
                    <a:gs pos="100000">
                      <a:schemeClr val="tx1"/>
                    </a:gs>
                  </a:gsLst>
                  <a:lin ang="5400000" scaled="0"/>
                </a:gradFill>
                <a:hlinkClick r:id="rId6"/>
              </a:rPr>
              <a:t>blogs.msdn.com/b/ssdt</a:t>
            </a:r>
            <a:r>
              <a:rPr lang="en-US" sz="2400" dirty="0">
                <a:gradFill>
                  <a:gsLst>
                    <a:gs pos="0">
                      <a:schemeClr val="tx1"/>
                    </a:gs>
                    <a:gs pos="100000">
                      <a:schemeClr val="tx1"/>
                    </a:gs>
                  </a:gsLst>
                  <a:lin ang="5400000" scaled="0"/>
                </a:gradFill>
              </a:rPr>
              <a:t> </a:t>
            </a:r>
          </a:p>
        </p:txBody>
      </p:sp>
      <p:sp>
        <p:nvSpPr>
          <p:cNvPr id="17" name="Rectangle 16"/>
          <p:cNvSpPr/>
          <p:nvPr/>
        </p:nvSpPr>
        <p:spPr bwMode="auto">
          <a:xfrm>
            <a:off x="507868" y="3873831"/>
            <a:ext cx="11173090" cy="1015663"/>
          </a:xfrm>
          <a:prstGeom prst="rect">
            <a:avLst/>
          </a:prstGeom>
          <a:noFill/>
          <a:ln w="38100">
            <a:solidFill>
              <a:schemeClr val="accent1"/>
            </a:solidFill>
            <a:headEnd type="none" w="med" len="med"/>
            <a:tailEnd type="none" w="med" len="med"/>
          </a:ln>
          <a:effectLst/>
          <a:scene3d>
            <a:camera prst="orthographicFront" fov="0">
              <a:rot lat="0" lon="0" rev="0"/>
            </a:camera>
            <a:lightRig rig="soft" dir="tl">
              <a:rot lat="0" lon="0" rev="20000000"/>
            </a:lightRig>
          </a:scene3d>
          <a:sp3d prstMaterial="matte"/>
        </p:spPr>
        <p:style>
          <a:lnRef idx="0">
            <a:schemeClr val="accent2"/>
          </a:lnRef>
          <a:fillRef idx="3">
            <a:schemeClr val="accent2"/>
          </a:fillRef>
          <a:effectRef idx="3">
            <a:schemeClr val="accent2"/>
          </a:effectRef>
          <a:fontRef idx="minor">
            <a:schemeClr val="lt1"/>
          </a:fontRef>
        </p:style>
        <p:txBody>
          <a:bodyPr vert="horz" wrap="square" lIns="91436" tIns="137160" rIns="91436" bIns="137160" numCol="1" rtlCol="0" anchor="t" anchorCtr="0" compatLnSpc="1">
            <a:prstTxWarp prst="textNoShape">
              <a:avLst/>
            </a:prstTxWarp>
            <a:spAutoFit/>
          </a:bodyPr>
          <a:lstStyle/>
          <a:p>
            <a:pPr marL="460375" lvl="0" indent="-460375">
              <a:lnSpc>
                <a:spcPct val="90000"/>
              </a:lnSpc>
              <a:spcBef>
                <a:spcPct val="20000"/>
              </a:spcBef>
              <a:buSzPct val="90000"/>
              <a:buBlip>
                <a:blip r:embed="rId3"/>
              </a:buBlip>
            </a:pPr>
            <a:r>
              <a:rPr lang="en-US" sz="2400" dirty="0" smtClean="0">
                <a:gradFill>
                  <a:gsLst>
                    <a:gs pos="0">
                      <a:schemeClr val="tx1"/>
                    </a:gs>
                    <a:gs pos="100000">
                      <a:schemeClr val="tx1"/>
                    </a:gs>
                  </a:gsLst>
                  <a:lin ang="5400000" scaled="0"/>
                </a:gradFill>
              </a:rPr>
              <a:t>Sarah McDevitt: </a:t>
            </a:r>
            <a:r>
              <a:rPr lang="en-US" sz="2400" dirty="0" smtClean="0">
                <a:gradFill>
                  <a:gsLst>
                    <a:gs pos="0">
                      <a:schemeClr val="tx1"/>
                    </a:gs>
                    <a:gs pos="100000">
                      <a:schemeClr val="tx1"/>
                    </a:gs>
                  </a:gsLst>
                  <a:lin ang="5400000" scaled="0"/>
                </a:gradFill>
                <a:hlinkClick r:id="rId7"/>
              </a:rPr>
              <a:t>sarahmcd@microsoft.com</a:t>
            </a:r>
            <a:endParaRPr lang="en-US" sz="2400" dirty="0" smtClean="0">
              <a:gradFill>
                <a:gsLst>
                  <a:gs pos="0">
                    <a:schemeClr val="tx1"/>
                  </a:gs>
                  <a:gs pos="100000">
                    <a:schemeClr val="tx1"/>
                  </a:gs>
                </a:gsLst>
                <a:lin ang="5400000" scaled="0"/>
              </a:gradFill>
            </a:endParaRPr>
          </a:p>
          <a:p>
            <a:pPr marL="460375" lvl="0" indent="-460375">
              <a:lnSpc>
                <a:spcPct val="90000"/>
              </a:lnSpc>
              <a:spcBef>
                <a:spcPct val="20000"/>
              </a:spcBef>
              <a:buSzPct val="90000"/>
              <a:buBlip>
                <a:blip r:embed="rId3"/>
              </a:buBlip>
            </a:pPr>
            <a:r>
              <a:rPr lang="en-US" sz="2400" dirty="0" smtClean="0">
                <a:gradFill>
                  <a:gsLst>
                    <a:gs pos="0">
                      <a:schemeClr val="tx1"/>
                    </a:gs>
                    <a:gs pos="100000">
                      <a:schemeClr val="tx1"/>
                    </a:gs>
                  </a:gsLst>
                  <a:lin ang="5400000" scaled="0"/>
                </a:gradFill>
              </a:rPr>
              <a:t>Adi Unnithan: </a:t>
            </a:r>
            <a:r>
              <a:rPr lang="en-US" sz="2400" dirty="0" smtClean="0">
                <a:gradFill>
                  <a:gsLst>
                    <a:gs pos="0">
                      <a:schemeClr val="tx1"/>
                    </a:gs>
                    <a:gs pos="100000">
                      <a:schemeClr val="tx1"/>
                    </a:gs>
                  </a:gsLst>
                  <a:lin ang="5400000" scaled="0"/>
                </a:gradFill>
                <a:hlinkClick r:id="rId8"/>
              </a:rPr>
              <a:t>adiunni@microsoft.com</a:t>
            </a:r>
            <a:endParaRPr lang="en-US" sz="2400" dirty="0" smtClean="0">
              <a:gradFill>
                <a:gsLst>
                  <a:gs pos="0">
                    <a:schemeClr val="tx1"/>
                  </a:gs>
                  <a:gs pos="100000">
                    <a:schemeClr val="tx1"/>
                  </a:gs>
                </a:gsLst>
                <a:lin ang="5400000" scaled="0"/>
              </a:gradFill>
            </a:endParaRPr>
          </a:p>
        </p:txBody>
      </p:sp>
      <p:sp>
        <p:nvSpPr>
          <p:cNvPr id="7" name="Rectangle 6"/>
          <p:cNvSpPr/>
          <p:nvPr/>
        </p:nvSpPr>
        <p:spPr bwMode="auto">
          <a:xfrm>
            <a:off x="519113" y="5102698"/>
            <a:ext cx="11173090" cy="609398"/>
          </a:xfrm>
          <a:prstGeom prst="rect">
            <a:avLst/>
          </a:prstGeom>
          <a:noFill/>
          <a:ln w="38100">
            <a:solidFill>
              <a:schemeClr val="accent1"/>
            </a:solidFill>
            <a:headEnd type="none" w="med" len="med"/>
            <a:tailEnd type="none" w="med" len="med"/>
          </a:ln>
          <a:effectLst/>
          <a:scene3d>
            <a:camera prst="orthographicFront" fov="0">
              <a:rot lat="0" lon="0" rev="0"/>
            </a:camera>
            <a:lightRig rig="soft" dir="tl">
              <a:rot lat="0" lon="0" rev="20000000"/>
            </a:lightRig>
          </a:scene3d>
          <a:sp3d prstMaterial="matte"/>
        </p:spPr>
        <p:style>
          <a:lnRef idx="0">
            <a:schemeClr val="accent2"/>
          </a:lnRef>
          <a:fillRef idx="3">
            <a:schemeClr val="accent2"/>
          </a:fillRef>
          <a:effectRef idx="3">
            <a:schemeClr val="accent2"/>
          </a:effectRef>
          <a:fontRef idx="minor">
            <a:schemeClr val="lt1"/>
          </a:fontRef>
        </p:style>
        <p:txBody>
          <a:bodyPr vert="horz" wrap="square" lIns="91436" tIns="137160" rIns="91436" bIns="137160" numCol="1" rtlCol="0" anchor="t" anchorCtr="0" compatLnSpc="1">
            <a:prstTxWarp prst="textNoShape">
              <a:avLst/>
            </a:prstTxWarp>
            <a:spAutoFit/>
          </a:bodyPr>
          <a:lstStyle/>
          <a:p>
            <a:pPr marL="460375" lvl="0" indent="-460375">
              <a:lnSpc>
                <a:spcPct val="90000"/>
              </a:lnSpc>
              <a:spcBef>
                <a:spcPct val="20000"/>
              </a:spcBef>
              <a:buSzPct val="90000"/>
              <a:buBlip>
                <a:blip r:embed="rId3"/>
              </a:buBlip>
            </a:pPr>
            <a:r>
              <a:rPr lang="en-US" sz="2400" dirty="0">
                <a:gradFill>
                  <a:gsLst>
                    <a:gs pos="0">
                      <a:schemeClr val="tx1"/>
                    </a:gs>
                    <a:gs pos="100000">
                      <a:schemeClr val="tx1"/>
                    </a:gs>
                  </a:gsLst>
                  <a:lin ang="5400000" scaled="0"/>
                </a:gradFill>
              </a:rPr>
              <a:t>SSDT </a:t>
            </a:r>
            <a:r>
              <a:rPr lang="en-US" sz="2400" dirty="0" smtClean="0">
                <a:gradFill>
                  <a:gsLst>
                    <a:gs pos="0">
                      <a:schemeClr val="tx1"/>
                    </a:gs>
                    <a:gs pos="100000">
                      <a:schemeClr val="tx1"/>
                    </a:gs>
                  </a:gsLst>
                  <a:lin ang="5400000" scaled="0"/>
                </a:gradFill>
              </a:rPr>
              <a:t>on Twitter: #</a:t>
            </a:r>
            <a:r>
              <a:rPr lang="en-US" sz="2400" dirty="0" err="1" smtClean="0">
                <a:gradFill>
                  <a:gsLst>
                    <a:gs pos="0">
                      <a:schemeClr val="tx1"/>
                    </a:gs>
                    <a:gs pos="100000">
                      <a:schemeClr val="tx1"/>
                    </a:gs>
                  </a:gsLst>
                  <a:lin ang="5400000" scaled="0"/>
                </a:gradFill>
              </a:rPr>
              <a:t>sqlsdt</a:t>
            </a:r>
            <a:r>
              <a:rPr lang="en-US" sz="2400" dirty="0" smtClean="0">
                <a:gradFill>
                  <a:gsLst>
                    <a:gs pos="0">
                      <a:schemeClr val="tx1"/>
                    </a:gs>
                    <a:gs pos="100000">
                      <a:schemeClr val="tx1"/>
                    </a:gs>
                  </a:gsLst>
                  <a:lin ang="5400000" scaled="0"/>
                </a:gradFill>
              </a:rPr>
              <a:t> </a:t>
            </a:r>
            <a:endParaRPr lang="en-US" sz="2400" dirty="0">
              <a:gradFill>
                <a:gsLst>
                  <a:gs pos="0">
                    <a:schemeClr val="tx1"/>
                  </a:gs>
                  <a:gs pos="100000">
                    <a:schemeClr val="tx1"/>
                  </a:gs>
                </a:gsLst>
                <a:lin ang="5400000" scaled="0"/>
              </a:gradFill>
            </a:endParaRPr>
          </a:p>
        </p:txBody>
      </p:sp>
    </p:spTree>
    <p:extLst>
      <p:ext uri="{BB962C8B-B14F-4D97-AF65-F5344CB8AC3E}">
        <p14:creationId xmlns:p14="http://schemas.microsoft.com/office/powerpoint/2010/main" val="3571379924"/>
      </p:ext>
    </p:extLst>
  </p:cSld>
  <p:clrMapOvr>
    <a:masterClrMapping/>
  </p:clrMapOvr>
  <p:transition>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smtClean="0"/>
              <a:t>DEV Track Resources</a:t>
            </a:r>
            <a:endParaRPr lang="en-US" dirty="0"/>
          </a:p>
        </p:txBody>
      </p:sp>
      <p:sp>
        <p:nvSpPr>
          <p:cNvPr id="5" name="Content Placeholder 4"/>
          <p:cNvSpPr>
            <a:spLocks noGrp="1"/>
          </p:cNvSpPr>
          <p:nvPr>
            <p:ph type="body" sz="quarter" idx="10"/>
          </p:nvPr>
        </p:nvSpPr>
        <p:spPr/>
        <p:txBody>
          <a:bodyPr/>
          <a:lstStyle/>
          <a:p>
            <a:r>
              <a:rPr lang="en-US" smtClean="0">
                <a:hlinkClick r:id="rId2"/>
              </a:rPr>
              <a:t>http://www.microsoft.com/visualstudio</a:t>
            </a:r>
            <a:r>
              <a:rPr lang="en-US" smtClean="0"/>
              <a:t> </a:t>
            </a:r>
          </a:p>
          <a:p>
            <a:r>
              <a:rPr lang="en-US" smtClean="0">
                <a:hlinkClick r:id="rId3"/>
              </a:rPr>
              <a:t>http://www.microsoft.com/visualstudio/en-us/lightswitch</a:t>
            </a:r>
            <a:r>
              <a:rPr lang="en-US" smtClean="0"/>
              <a:t> </a:t>
            </a:r>
          </a:p>
          <a:p>
            <a:r>
              <a:rPr lang="en-US" smtClean="0">
                <a:hlinkClick r:id="rId4"/>
              </a:rPr>
              <a:t>http://www.microsoft.com/expression/</a:t>
            </a:r>
            <a:endParaRPr lang="en-US" smtClean="0"/>
          </a:p>
          <a:p>
            <a:r>
              <a:rPr lang="en-US" smtClean="0">
                <a:hlinkClick r:id="rId5"/>
              </a:rPr>
              <a:t>http://blogs.msdn.com/b/somasegar/</a:t>
            </a:r>
            <a:endParaRPr lang="en-US" smtClean="0"/>
          </a:p>
          <a:p>
            <a:r>
              <a:rPr lang="en-US" smtClean="0">
                <a:hlinkClick r:id="rId6"/>
              </a:rPr>
              <a:t>http://blogs.msdn.com/b/bharry/</a:t>
            </a:r>
            <a:endParaRPr lang="en-US" smtClean="0"/>
          </a:p>
          <a:p>
            <a:r>
              <a:rPr lang="en-US" smtClean="0">
                <a:hlinkClick r:id="rId7"/>
              </a:rPr>
              <a:t>http://www.microsoft.com/sqlserver/en/us/default.aspx</a:t>
            </a:r>
            <a:endParaRPr lang="en-US" smtClean="0"/>
          </a:p>
          <a:p>
            <a:r>
              <a:rPr lang="en-US" smtClean="0">
                <a:hlinkClick r:id="rId8"/>
              </a:rPr>
              <a:t>http://www.facebook.com/visualstudio</a:t>
            </a:r>
            <a:r>
              <a:rPr lang="en-US" smtClean="0"/>
              <a:t> </a:t>
            </a:r>
          </a:p>
          <a:p>
            <a:endParaRPr lang="en-US" dirty="0"/>
          </a:p>
        </p:txBody>
      </p:sp>
    </p:spTree>
    <p:extLst>
      <p:ext uri="{BB962C8B-B14F-4D97-AF65-F5344CB8AC3E}">
        <p14:creationId xmlns:p14="http://schemas.microsoft.com/office/powerpoint/2010/main" val="2994894194"/>
      </p:ext>
    </p:extLst>
  </p:cSld>
  <p:clrMapOvr>
    <a:masterClrMapping/>
  </p:clrMapOvr>
  <p:transition>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Resources</a:t>
            </a:r>
            <a:endParaRPr lang="en-US" dirty="0"/>
          </a:p>
        </p:txBody>
      </p:sp>
      <p:sp>
        <p:nvSpPr>
          <p:cNvPr id="4" name="Rounded Rectangle 3"/>
          <p:cNvSpPr/>
          <p:nvPr/>
        </p:nvSpPr>
        <p:spPr bwMode="ltGray">
          <a:xfrm>
            <a:off x="507868" y="2767117"/>
            <a:ext cx="5345308" cy="1863725"/>
          </a:xfrm>
          <a:prstGeom prst="roundRect">
            <a:avLst>
              <a:gd name="adj" fmla="val 6216"/>
            </a:avLst>
          </a:prstGeom>
          <a:solidFill>
            <a:schemeClr val="bg1">
              <a:lumMod val="65000"/>
              <a:lumOff val="35000"/>
            </a:schemeClr>
          </a:solidFill>
          <a:ln>
            <a:headEnd type="none" w="med" len="med"/>
            <a:tailEnd type="none" w="med" len="med"/>
          </a:ln>
          <a:scene3d>
            <a:camera prst="orthographicFront" fov="0">
              <a:rot lat="0" lon="0" rev="0"/>
            </a:camera>
            <a:lightRig rig="soft" dir="tl">
              <a:rot lat="0" lon="0" rev="20000000"/>
            </a:lightRig>
          </a:scene3d>
          <a:sp3d prstMaterial="matte"/>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gradFill>
                <a:gsLst>
                  <a:gs pos="0">
                    <a:srgbClr val="FFFFFF"/>
                  </a:gs>
                  <a:gs pos="100000">
                    <a:srgbClr val="FFFFFF"/>
                  </a:gs>
                </a:gsLst>
                <a:lin ang="5400000" scaled="0"/>
              </a:gradFill>
            </a:endParaRPr>
          </a:p>
        </p:txBody>
      </p:sp>
      <p:sp>
        <p:nvSpPr>
          <p:cNvPr id="6" name="Rectangle 5"/>
          <p:cNvSpPr/>
          <p:nvPr/>
        </p:nvSpPr>
        <p:spPr bwMode="white">
          <a:xfrm>
            <a:off x="507868" y="4240386"/>
            <a:ext cx="5332611" cy="369332"/>
          </a:xfrm>
          <a:prstGeom prst="rect">
            <a:avLst/>
          </a:prstGeom>
        </p:spPr>
        <p:txBody>
          <a:bodyPr wrap="square">
            <a:spAutoFit/>
          </a:bodyPr>
          <a:lstStyle/>
          <a:p>
            <a:pPr algn="ctr"/>
            <a:r>
              <a:rPr lang="en-US" dirty="0" smtClean="0">
                <a:solidFill>
                  <a:srgbClr val="FFFFFF"/>
                </a:solidFill>
                <a:hlinkClick r:id="rId3"/>
              </a:rPr>
              <a:t>www.microsoft.com/teched</a:t>
            </a:r>
            <a:endParaRPr lang="en-US" sz="1600" dirty="0">
              <a:solidFill>
                <a:srgbClr val="FFFFFF"/>
              </a:solidFill>
            </a:endParaRPr>
          </a:p>
        </p:txBody>
      </p:sp>
      <p:sp>
        <p:nvSpPr>
          <p:cNvPr id="8" name="Rectangle 7"/>
          <p:cNvSpPr/>
          <p:nvPr/>
        </p:nvSpPr>
        <p:spPr bwMode="auto">
          <a:xfrm>
            <a:off x="507868" y="3849792"/>
            <a:ext cx="5345308" cy="390525"/>
          </a:xfrm>
          <a:prstGeom prst="rect">
            <a:avLst/>
          </a:prstGeom>
          <a:solidFill>
            <a:schemeClr val="tx1"/>
          </a:solidFill>
          <a:ln>
            <a:headEnd type="none" w="med" len="med"/>
            <a:tailEnd type="none" w="med" len="med"/>
          </a:ln>
          <a:effectLst/>
          <a:scene3d>
            <a:camera prst="orthographicFront" fov="0">
              <a:rot lat="0" lon="0" rev="0"/>
            </a:camera>
            <a:lightRig rig="soft" dir="tl">
              <a:rot lat="0" lon="0" rev="20000000"/>
            </a:lightRig>
          </a:scene3d>
          <a:sp3d prstMaterial="matte"/>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gradFill>
                <a:gsLst>
                  <a:gs pos="0">
                    <a:srgbClr val="FFFFFF"/>
                  </a:gs>
                  <a:gs pos="100000">
                    <a:srgbClr val="FFFFFF"/>
                  </a:gs>
                </a:gsLst>
                <a:lin ang="5400000" scaled="0"/>
              </a:gradFill>
            </a:endParaRPr>
          </a:p>
        </p:txBody>
      </p:sp>
      <p:sp>
        <p:nvSpPr>
          <p:cNvPr id="7" name="Rectangle 6"/>
          <p:cNvSpPr/>
          <p:nvPr/>
        </p:nvSpPr>
        <p:spPr>
          <a:xfrm>
            <a:off x="495171" y="3871113"/>
            <a:ext cx="5345308" cy="338554"/>
          </a:xfrm>
          <a:prstGeom prst="rect">
            <a:avLst/>
          </a:prstGeom>
        </p:spPr>
        <p:txBody>
          <a:bodyPr wrap="square">
            <a:spAutoFit/>
          </a:bodyPr>
          <a:lstStyle/>
          <a:p>
            <a:pPr marL="0" lvl="1" algn="ctr">
              <a:tabLst>
                <a:tab pos="1828800" algn="l"/>
              </a:tabLst>
            </a:pPr>
            <a:r>
              <a:rPr lang="en-US" sz="1600" dirty="0" smtClean="0">
                <a:solidFill>
                  <a:srgbClr val="000000">
                    <a:lumMod val="65000"/>
                    <a:lumOff val="35000"/>
                    <a:alpha val="99000"/>
                  </a:srgbClr>
                </a:solidFill>
              </a:rPr>
              <a:t>Sessions On-Demand &amp; Community</a:t>
            </a:r>
          </a:p>
        </p:txBody>
      </p:sp>
      <p:pic>
        <p:nvPicPr>
          <p:cNvPr id="9" name="Picture 8" descr="TechEd_online.png"/>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bwMode="white">
          <a:xfrm>
            <a:off x="1975610" y="2830648"/>
            <a:ext cx="2409825" cy="1076325"/>
          </a:xfrm>
          <a:prstGeom prst="rect">
            <a:avLst/>
          </a:prstGeom>
          <a:noFill/>
          <a:ln>
            <a:noFill/>
          </a:ln>
        </p:spPr>
      </p:pic>
      <p:sp>
        <p:nvSpPr>
          <p:cNvPr id="10" name="Rounded Rectangle 9"/>
          <p:cNvSpPr/>
          <p:nvPr/>
        </p:nvSpPr>
        <p:spPr bwMode="ltGray">
          <a:xfrm>
            <a:off x="6335650" y="2767117"/>
            <a:ext cx="5345308" cy="1863725"/>
          </a:xfrm>
          <a:prstGeom prst="roundRect">
            <a:avLst>
              <a:gd name="adj" fmla="val 6216"/>
            </a:avLst>
          </a:prstGeom>
          <a:solidFill>
            <a:schemeClr val="bg1">
              <a:lumMod val="65000"/>
              <a:lumOff val="35000"/>
            </a:schemeClr>
          </a:solidFill>
          <a:ln>
            <a:headEnd type="none" w="med" len="med"/>
            <a:tailEnd type="none" w="med" len="med"/>
          </a:ln>
          <a:scene3d>
            <a:camera prst="orthographicFront" fov="0">
              <a:rot lat="0" lon="0" rev="0"/>
            </a:camera>
            <a:lightRig rig="soft" dir="tl">
              <a:rot lat="0" lon="0" rev="20000000"/>
            </a:lightRig>
          </a:scene3d>
          <a:sp3d prstMaterial="matte"/>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gradFill>
                <a:gsLst>
                  <a:gs pos="0">
                    <a:srgbClr val="FFFFFF"/>
                  </a:gs>
                  <a:gs pos="100000">
                    <a:srgbClr val="FFFFFF"/>
                  </a:gs>
                </a:gsLst>
                <a:lin ang="5400000" scaled="0"/>
              </a:gradFill>
            </a:endParaRPr>
          </a:p>
        </p:txBody>
      </p:sp>
      <p:sp>
        <p:nvSpPr>
          <p:cNvPr id="12" name="Rectangle 11"/>
          <p:cNvSpPr/>
          <p:nvPr/>
        </p:nvSpPr>
        <p:spPr bwMode="auto">
          <a:xfrm>
            <a:off x="6335650" y="3849792"/>
            <a:ext cx="5345308" cy="390525"/>
          </a:xfrm>
          <a:prstGeom prst="rect">
            <a:avLst/>
          </a:prstGeom>
          <a:solidFill>
            <a:schemeClr val="tx1"/>
          </a:solidFill>
          <a:ln>
            <a:headEnd type="none" w="med" len="med"/>
            <a:tailEnd type="none" w="med" len="med"/>
          </a:ln>
          <a:effectLst/>
          <a:scene3d>
            <a:camera prst="orthographicFront" fov="0">
              <a:rot lat="0" lon="0" rev="0"/>
            </a:camera>
            <a:lightRig rig="soft" dir="tl">
              <a:rot lat="0" lon="0" rev="20000000"/>
            </a:lightRig>
          </a:scene3d>
          <a:sp3d prstMaterial="matte"/>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gradFill>
                <a:gsLst>
                  <a:gs pos="0">
                    <a:srgbClr val="FFFFFF"/>
                  </a:gs>
                  <a:gs pos="100000">
                    <a:srgbClr val="FFFFFF"/>
                  </a:gs>
                </a:gsLst>
                <a:lin ang="5400000" scaled="0"/>
              </a:gradFill>
            </a:endParaRPr>
          </a:p>
        </p:txBody>
      </p:sp>
      <p:sp>
        <p:nvSpPr>
          <p:cNvPr id="13" name="Rectangle 12"/>
          <p:cNvSpPr/>
          <p:nvPr/>
        </p:nvSpPr>
        <p:spPr>
          <a:xfrm>
            <a:off x="6322953" y="3871113"/>
            <a:ext cx="5345308" cy="338554"/>
          </a:xfrm>
          <a:prstGeom prst="rect">
            <a:avLst/>
          </a:prstGeom>
        </p:spPr>
        <p:txBody>
          <a:bodyPr wrap="square">
            <a:spAutoFit/>
          </a:bodyPr>
          <a:lstStyle/>
          <a:p>
            <a:pPr marL="0" lvl="1" algn="ctr">
              <a:tabLst>
                <a:tab pos="1828800" algn="l"/>
              </a:tabLst>
            </a:pPr>
            <a:r>
              <a:rPr lang="en-US" sz="1600" dirty="0" smtClean="0">
                <a:solidFill>
                  <a:srgbClr val="000000">
                    <a:lumMod val="65000"/>
                    <a:lumOff val="35000"/>
                    <a:alpha val="99000"/>
                  </a:srgbClr>
                </a:solidFill>
              </a:rPr>
              <a:t>Microsoft Certification &amp; Training Resources</a:t>
            </a:r>
          </a:p>
        </p:txBody>
      </p:sp>
      <p:sp>
        <p:nvSpPr>
          <p:cNvPr id="15" name="Rounded Rectangle 14"/>
          <p:cNvSpPr/>
          <p:nvPr/>
        </p:nvSpPr>
        <p:spPr bwMode="ltGray">
          <a:xfrm>
            <a:off x="507868" y="4812907"/>
            <a:ext cx="5345308" cy="1863725"/>
          </a:xfrm>
          <a:prstGeom prst="roundRect">
            <a:avLst>
              <a:gd name="adj" fmla="val 6216"/>
            </a:avLst>
          </a:prstGeom>
          <a:solidFill>
            <a:schemeClr val="bg1">
              <a:lumMod val="65000"/>
              <a:lumOff val="35000"/>
            </a:schemeClr>
          </a:solidFill>
          <a:ln>
            <a:headEnd type="none" w="med" len="med"/>
            <a:tailEnd type="none" w="med" len="med"/>
          </a:ln>
          <a:scene3d>
            <a:camera prst="orthographicFront" fov="0">
              <a:rot lat="0" lon="0" rev="0"/>
            </a:camera>
            <a:lightRig rig="soft" dir="tl">
              <a:rot lat="0" lon="0" rev="20000000"/>
            </a:lightRig>
          </a:scene3d>
          <a:sp3d prstMaterial="matte"/>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a:gradFill>
                <a:gsLst>
                  <a:gs pos="0">
                    <a:srgbClr val="FFFFFF"/>
                  </a:gs>
                  <a:gs pos="100000">
                    <a:srgbClr val="FFFFFF"/>
                  </a:gs>
                </a:gsLst>
                <a:lin ang="5400000" scaled="0"/>
              </a:gradFill>
            </a:endParaRPr>
          </a:p>
        </p:txBody>
      </p:sp>
      <p:sp>
        <p:nvSpPr>
          <p:cNvPr id="17" name="Rectangle 16"/>
          <p:cNvSpPr/>
          <p:nvPr/>
        </p:nvSpPr>
        <p:spPr bwMode="auto">
          <a:xfrm>
            <a:off x="507868" y="5895582"/>
            <a:ext cx="5345308" cy="390525"/>
          </a:xfrm>
          <a:prstGeom prst="rect">
            <a:avLst/>
          </a:prstGeom>
          <a:solidFill>
            <a:schemeClr val="tx1"/>
          </a:solidFill>
          <a:ln>
            <a:headEnd type="none" w="med" len="med"/>
            <a:tailEnd type="none" w="med" len="med"/>
          </a:ln>
          <a:effectLst/>
          <a:scene3d>
            <a:camera prst="orthographicFront" fov="0">
              <a:rot lat="0" lon="0" rev="0"/>
            </a:camera>
            <a:lightRig rig="soft" dir="tl">
              <a:rot lat="0" lon="0" rev="20000000"/>
            </a:lightRig>
          </a:scene3d>
          <a:sp3d prstMaterial="matte"/>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gradFill>
                <a:gsLst>
                  <a:gs pos="0">
                    <a:srgbClr val="FFFFFF"/>
                  </a:gs>
                  <a:gs pos="100000">
                    <a:srgbClr val="FFFFFF"/>
                  </a:gs>
                </a:gsLst>
                <a:lin ang="5400000" scaled="0"/>
              </a:gradFill>
            </a:endParaRPr>
          </a:p>
        </p:txBody>
      </p:sp>
      <p:sp>
        <p:nvSpPr>
          <p:cNvPr id="18" name="Rectangle 17"/>
          <p:cNvSpPr/>
          <p:nvPr/>
        </p:nvSpPr>
        <p:spPr>
          <a:xfrm>
            <a:off x="495171" y="5916903"/>
            <a:ext cx="5345308" cy="338554"/>
          </a:xfrm>
          <a:prstGeom prst="rect">
            <a:avLst/>
          </a:prstGeom>
        </p:spPr>
        <p:txBody>
          <a:bodyPr wrap="square">
            <a:spAutoFit/>
          </a:bodyPr>
          <a:lstStyle/>
          <a:p>
            <a:pPr marL="0" lvl="1" algn="ctr">
              <a:tabLst>
                <a:tab pos="1828800" algn="l"/>
              </a:tabLst>
            </a:pPr>
            <a:r>
              <a:rPr lang="en-US" sz="1600" dirty="0" smtClean="0">
                <a:solidFill>
                  <a:srgbClr val="000000">
                    <a:lumMod val="65000"/>
                    <a:lumOff val="35000"/>
                    <a:alpha val="99000"/>
                  </a:srgbClr>
                </a:solidFill>
              </a:rPr>
              <a:t>Resources for IT Professionals</a:t>
            </a:r>
          </a:p>
        </p:txBody>
      </p:sp>
      <p:sp>
        <p:nvSpPr>
          <p:cNvPr id="20" name="Rounded Rectangle 19"/>
          <p:cNvSpPr/>
          <p:nvPr/>
        </p:nvSpPr>
        <p:spPr bwMode="ltGray">
          <a:xfrm>
            <a:off x="6335650" y="4812907"/>
            <a:ext cx="5345308" cy="1863725"/>
          </a:xfrm>
          <a:prstGeom prst="roundRect">
            <a:avLst>
              <a:gd name="adj" fmla="val 6216"/>
            </a:avLst>
          </a:prstGeom>
          <a:solidFill>
            <a:schemeClr val="bg1">
              <a:lumMod val="65000"/>
              <a:lumOff val="35000"/>
            </a:schemeClr>
          </a:solidFill>
          <a:ln>
            <a:headEnd type="none" w="med" len="med"/>
            <a:tailEnd type="none" w="med" len="med"/>
          </a:ln>
          <a:scene3d>
            <a:camera prst="orthographicFront" fov="0">
              <a:rot lat="0" lon="0" rev="0"/>
            </a:camera>
            <a:lightRig rig="soft" dir="tl">
              <a:rot lat="0" lon="0" rev="20000000"/>
            </a:lightRig>
          </a:scene3d>
          <a:sp3d prstMaterial="matte"/>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gradFill>
                <a:gsLst>
                  <a:gs pos="0">
                    <a:srgbClr val="FFFFFF"/>
                  </a:gs>
                  <a:gs pos="100000">
                    <a:srgbClr val="FFFFFF"/>
                  </a:gs>
                </a:gsLst>
                <a:lin ang="5400000" scaled="0"/>
              </a:gradFill>
            </a:endParaRPr>
          </a:p>
        </p:txBody>
      </p:sp>
      <p:sp>
        <p:nvSpPr>
          <p:cNvPr id="22" name="Rectangle 21"/>
          <p:cNvSpPr/>
          <p:nvPr/>
        </p:nvSpPr>
        <p:spPr bwMode="auto">
          <a:xfrm>
            <a:off x="6335650" y="5895582"/>
            <a:ext cx="5345308" cy="390525"/>
          </a:xfrm>
          <a:prstGeom prst="rect">
            <a:avLst/>
          </a:prstGeom>
          <a:solidFill>
            <a:schemeClr val="tx1"/>
          </a:solidFill>
          <a:ln>
            <a:headEnd type="none" w="med" len="med"/>
            <a:tailEnd type="none" w="med" len="med"/>
          </a:ln>
          <a:effectLst/>
          <a:scene3d>
            <a:camera prst="orthographicFront" fov="0">
              <a:rot lat="0" lon="0" rev="0"/>
            </a:camera>
            <a:lightRig rig="soft" dir="tl">
              <a:rot lat="0" lon="0" rev="20000000"/>
            </a:lightRig>
          </a:scene3d>
          <a:sp3d prstMaterial="matte"/>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gradFill>
                <a:gsLst>
                  <a:gs pos="0">
                    <a:srgbClr val="FFFFFF"/>
                  </a:gs>
                  <a:gs pos="100000">
                    <a:srgbClr val="FFFFFF"/>
                  </a:gs>
                </a:gsLst>
                <a:lin ang="5400000" scaled="0"/>
              </a:gradFill>
            </a:endParaRPr>
          </a:p>
        </p:txBody>
      </p:sp>
      <p:sp>
        <p:nvSpPr>
          <p:cNvPr id="23" name="Rectangle 22"/>
          <p:cNvSpPr/>
          <p:nvPr/>
        </p:nvSpPr>
        <p:spPr>
          <a:xfrm>
            <a:off x="6322953" y="5916903"/>
            <a:ext cx="5345308" cy="338554"/>
          </a:xfrm>
          <a:prstGeom prst="rect">
            <a:avLst/>
          </a:prstGeom>
        </p:spPr>
        <p:txBody>
          <a:bodyPr wrap="square">
            <a:spAutoFit/>
          </a:bodyPr>
          <a:lstStyle/>
          <a:p>
            <a:pPr marL="0" lvl="1" algn="ctr">
              <a:tabLst>
                <a:tab pos="1828800" algn="l"/>
              </a:tabLst>
            </a:pPr>
            <a:r>
              <a:rPr lang="en-US" sz="1600" dirty="0" smtClean="0">
                <a:solidFill>
                  <a:srgbClr val="000000">
                    <a:lumMod val="65000"/>
                    <a:lumOff val="35000"/>
                    <a:alpha val="99000"/>
                  </a:srgbClr>
                </a:solidFill>
              </a:rPr>
              <a:t>Resources for Developers</a:t>
            </a:r>
          </a:p>
        </p:txBody>
      </p:sp>
      <p:sp>
        <p:nvSpPr>
          <p:cNvPr id="25" name="Rectangle 24"/>
          <p:cNvSpPr/>
          <p:nvPr/>
        </p:nvSpPr>
        <p:spPr bwMode="white">
          <a:xfrm>
            <a:off x="6322953" y="4249911"/>
            <a:ext cx="5358004" cy="369332"/>
          </a:xfrm>
          <a:prstGeom prst="rect">
            <a:avLst/>
          </a:prstGeom>
        </p:spPr>
        <p:txBody>
          <a:bodyPr wrap="square">
            <a:spAutoFit/>
          </a:bodyPr>
          <a:lstStyle/>
          <a:p>
            <a:pPr algn="ctr"/>
            <a:r>
              <a:rPr lang="en-US" dirty="0" smtClean="0">
                <a:solidFill>
                  <a:srgbClr val="FFFFFF"/>
                </a:solidFill>
                <a:hlinkClick r:id="rId5"/>
              </a:rPr>
              <a:t>www.microsoft.com/learning</a:t>
            </a:r>
            <a:r>
              <a:rPr lang="en-US" dirty="0" smtClean="0">
                <a:solidFill>
                  <a:srgbClr val="FFFFFF"/>
                </a:solidFill>
              </a:rPr>
              <a:t> </a:t>
            </a:r>
            <a:endParaRPr lang="en-US" sz="1600" dirty="0">
              <a:solidFill>
                <a:srgbClr val="FFFFFF"/>
              </a:solidFill>
            </a:endParaRPr>
          </a:p>
        </p:txBody>
      </p:sp>
      <p:sp>
        <p:nvSpPr>
          <p:cNvPr id="26" name="Rectangle 25"/>
          <p:cNvSpPr/>
          <p:nvPr/>
        </p:nvSpPr>
        <p:spPr bwMode="white">
          <a:xfrm>
            <a:off x="507867" y="6291910"/>
            <a:ext cx="5307218" cy="369332"/>
          </a:xfrm>
          <a:prstGeom prst="rect">
            <a:avLst/>
          </a:prstGeom>
        </p:spPr>
        <p:txBody>
          <a:bodyPr wrap="square">
            <a:spAutoFit/>
          </a:bodyPr>
          <a:lstStyle/>
          <a:p>
            <a:pPr algn="ctr">
              <a:spcBef>
                <a:spcPts val="600"/>
              </a:spcBef>
              <a:buSzPct val="120000"/>
              <a:tabLst>
                <a:tab pos="1828800" algn="l"/>
              </a:tabLst>
              <a:defRPr/>
            </a:pPr>
            <a:r>
              <a:rPr lang="en-US" dirty="0" smtClean="0">
                <a:solidFill>
                  <a:srgbClr val="FFFFFF"/>
                </a:solidFill>
                <a:latin typeface="Calibri" pitchFamily="34" charset="0"/>
                <a:hlinkClick r:id="rId6"/>
              </a:rPr>
              <a:t>http://microsoft.com/technet</a:t>
            </a:r>
            <a:r>
              <a:rPr lang="en-US" b="1" dirty="0" smtClean="0">
                <a:solidFill>
                  <a:srgbClr val="FFFFFF"/>
                </a:solidFill>
                <a:latin typeface="Calibri" pitchFamily="34" charset="0"/>
              </a:rPr>
              <a:t>  </a:t>
            </a:r>
            <a:endParaRPr lang="en-US" dirty="0" smtClean="0">
              <a:solidFill>
                <a:srgbClr val="FFFFFF"/>
              </a:solidFill>
              <a:latin typeface="Calibri" pitchFamily="34" charset="0"/>
            </a:endParaRPr>
          </a:p>
        </p:txBody>
      </p:sp>
      <p:sp>
        <p:nvSpPr>
          <p:cNvPr id="27" name="Rectangle 26"/>
          <p:cNvSpPr/>
          <p:nvPr/>
        </p:nvSpPr>
        <p:spPr bwMode="white">
          <a:xfrm>
            <a:off x="6335649" y="6291910"/>
            <a:ext cx="5345308" cy="369332"/>
          </a:xfrm>
          <a:prstGeom prst="rect">
            <a:avLst/>
          </a:prstGeom>
        </p:spPr>
        <p:txBody>
          <a:bodyPr wrap="square" anchor="ctr">
            <a:spAutoFit/>
          </a:bodyPr>
          <a:lstStyle/>
          <a:p>
            <a:pPr algn="ctr">
              <a:spcBef>
                <a:spcPts val="600"/>
              </a:spcBef>
              <a:tabLst>
                <a:tab pos="1828800" algn="l"/>
              </a:tabLst>
            </a:pPr>
            <a:r>
              <a:rPr lang="en-US" dirty="0" smtClean="0">
                <a:solidFill>
                  <a:srgbClr val="FFFFFF"/>
                </a:solidFill>
                <a:hlinkClick r:id="rId7"/>
              </a:rPr>
              <a:t>http://microsoft.com/msdn</a:t>
            </a:r>
            <a:r>
              <a:rPr lang="en-US" b="1" dirty="0" smtClean="0">
                <a:solidFill>
                  <a:srgbClr val="FFFFFF"/>
                </a:solidFill>
              </a:rPr>
              <a:t> </a:t>
            </a:r>
            <a:endParaRPr lang="en-US" dirty="0" smtClean="0">
              <a:solidFill>
                <a:srgbClr val="FFFFFF"/>
              </a:solidFill>
            </a:endParaRPr>
          </a:p>
        </p:txBody>
      </p:sp>
      <p:pic>
        <p:nvPicPr>
          <p:cNvPr id="28" name="Picture 27" descr="TechNet.png"/>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bwMode="white">
          <a:xfrm>
            <a:off x="657030" y="4920291"/>
            <a:ext cx="5046985" cy="1027750"/>
          </a:xfrm>
          <a:prstGeom prst="rect">
            <a:avLst/>
          </a:prstGeom>
          <a:noFill/>
          <a:ln>
            <a:noFill/>
          </a:ln>
        </p:spPr>
      </p:pic>
      <p:pic>
        <p:nvPicPr>
          <p:cNvPr id="29" name="Picture 28" descr="msdn_1inch_rgb.png"/>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bwMode="white">
          <a:xfrm>
            <a:off x="8079617" y="4876504"/>
            <a:ext cx="1857375" cy="942975"/>
          </a:xfrm>
          <a:prstGeom prst="rect">
            <a:avLst/>
          </a:prstGeom>
          <a:noFill/>
          <a:ln>
            <a:noFill/>
          </a:ln>
        </p:spPr>
      </p:pic>
      <p:pic>
        <p:nvPicPr>
          <p:cNvPr id="32" name="Picture 31" descr="ms_Learning_w.eps"/>
          <p:cNvPicPr>
            <a:picLocks noChangeAspect="1"/>
          </p:cNvPicPr>
          <p:nvPr/>
        </p:nvPicPr>
        <p:blipFill>
          <a:blip r:embed="rId10" cstate="screen">
            <a:extLst>
              <a:ext uri="{28A0092B-C50C-407E-A947-70E740481C1C}">
                <a14:useLocalDpi xmlns:a14="http://schemas.microsoft.com/office/drawing/2010/main"/>
              </a:ext>
            </a:extLst>
          </a:blip>
          <a:srcRect l="51467" r="43859"/>
          <a:stretch>
            <a:fillRect/>
          </a:stretch>
        </p:blipFill>
        <p:spPr bwMode="white">
          <a:xfrm>
            <a:off x="9052582" y="2998644"/>
            <a:ext cx="228700" cy="771334"/>
          </a:xfrm>
          <a:prstGeom prst="rect">
            <a:avLst/>
          </a:prstGeom>
          <a:noFill/>
          <a:ln>
            <a:noFill/>
          </a:ln>
        </p:spPr>
      </p:pic>
      <p:pic>
        <p:nvPicPr>
          <p:cNvPr id="33" name="Picture 2" descr="C:\Documents and Settings\Pennie\My Documents\ACERDATA (D)\Pennie's documents\MS Image\Boxshot_Logo\MICROSOFT\Microsoft Logo wht shadow.png"/>
          <p:cNvPicPr>
            <a:picLocks noChangeAspect="1" noChangeArrowheads="1"/>
          </p:cNvPicPr>
          <p:nvPr/>
        </p:nvPicPr>
        <p:blipFill>
          <a:blip r:embed="rId11" cstate="email">
            <a:extLst>
              <a:ext uri="{28A0092B-C50C-407E-A947-70E740481C1C}">
                <a14:useLocalDpi xmlns:a14="http://schemas.microsoft.com/office/drawing/2010/main"/>
              </a:ext>
            </a:extLst>
          </a:blip>
          <a:stretch>
            <a:fillRect/>
          </a:stretch>
        </p:blipFill>
        <p:spPr bwMode="white">
          <a:xfrm>
            <a:off x="6740692" y="3169915"/>
            <a:ext cx="2337342" cy="428793"/>
          </a:xfrm>
          <a:prstGeom prst="rect">
            <a:avLst/>
          </a:prstGeom>
          <a:noFill/>
          <a:ln>
            <a:noFill/>
          </a:ln>
        </p:spPr>
      </p:pic>
      <p:sp>
        <p:nvSpPr>
          <p:cNvPr id="34" name="TextBox 33"/>
          <p:cNvSpPr txBox="1"/>
          <p:nvPr/>
        </p:nvSpPr>
        <p:spPr bwMode="white">
          <a:xfrm>
            <a:off x="9270703" y="3168868"/>
            <a:ext cx="1408799" cy="430887"/>
          </a:xfrm>
          <a:prstGeom prst="rect">
            <a:avLst/>
          </a:prstGeom>
          <a:noFill/>
        </p:spPr>
        <p:txBody>
          <a:bodyPr wrap="square" lIns="0" tIns="0" rIns="0" bIns="0" rtlCol="0">
            <a:spAutoFit/>
          </a:bodyPr>
          <a:lstStyle/>
          <a:p>
            <a:r>
              <a:rPr lang="en-US" sz="2800" dirty="0" smtClean="0">
                <a:gradFill>
                  <a:gsLst>
                    <a:gs pos="0">
                      <a:srgbClr val="FFFFFF"/>
                    </a:gs>
                    <a:gs pos="86000">
                      <a:srgbClr val="FFFFFF"/>
                    </a:gs>
                  </a:gsLst>
                  <a:lin ang="5400000" scaled="0"/>
                </a:gradFill>
                <a:latin typeface="Segoe" pitchFamily="34" charset="0"/>
              </a:rPr>
              <a:t>Learning</a:t>
            </a:r>
          </a:p>
        </p:txBody>
      </p:sp>
      <p:sp>
        <p:nvSpPr>
          <p:cNvPr id="30" name="Rounded Rectangle 29"/>
          <p:cNvSpPr/>
          <p:nvPr/>
        </p:nvSpPr>
        <p:spPr bwMode="ltGray">
          <a:xfrm>
            <a:off x="3404057" y="724957"/>
            <a:ext cx="5345308" cy="1863725"/>
          </a:xfrm>
          <a:prstGeom prst="roundRect">
            <a:avLst>
              <a:gd name="adj" fmla="val 6216"/>
            </a:avLst>
          </a:prstGeom>
          <a:solidFill>
            <a:schemeClr val="bg1">
              <a:lumMod val="65000"/>
              <a:lumOff val="35000"/>
            </a:schemeClr>
          </a:solidFill>
          <a:ln>
            <a:headEnd type="none" w="med" len="med"/>
            <a:tailEnd type="none" w="med" len="med"/>
          </a:ln>
          <a:scene3d>
            <a:camera prst="orthographicFront" fov="0">
              <a:rot lat="0" lon="0" rev="0"/>
            </a:camera>
            <a:lightRig rig="soft" dir="tl">
              <a:rot lat="0" lon="0" rev="20000000"/>
            </a:lightRig>
          </a:scene3d>
          <a:sp3d prstMaterial="matte"/>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a:gradFill>
                <a:gsLst>
                  <a:gs pos="0">
                    <a:srgbClr val="FFFFFF"/>
                  </a:gs>
                  <a:gs pos="100000">
                    <a:srgbClr val="FFFFFF"/>
                  </a:gs>
                </a:gsLst>
                <a:lin ang="5400000" scaled="0"/>
              </a:gradFill>
            </a:endParaRPr>
          </a:p>
        </p:txBody>
      </p:sp>
      <p:sp>
        <p:nvSpPr>
          <p:cNvPr id="31" name="Rectangle 30"/>
          <p:cNvSpPr/>
          <p:nvPr/>
        </p:nvSpPr>
        <p:spPr bwMode="white">
          <a:xfrm>
            <a:off x="3404057" y="2198226"/>
            <a:ext cx="5332611" cy="369332"/>
          </a:xfrm>
          <a:prstGeom prst="rect">
            <a:avLst/>
          </a:prstGeom>
        </p:spPr>
        <p:txBody>
          <a:bodyPr wrap="square">
            <a:spAutoFit/>
          </a:bodyPr>
          <a:lstStyle/>
          <a:p>
            <a:pPr algn="ctr"/>
            <a:r>
              <a:rPr lang="en-US" u="sng" dirty="0" smtClean="0">
                <a:solidFill>
                  <a:srgbClr val="FFFFFF"/>
                </a:solidFill>
                <a:hlinkClick r:id="rId12"/>
              </a:rPr>
              <a:t>http://northamerica.msteched.com</a:t>
            </a:r>
            <a:endParaRPr lang="en-US" sz="1600" dirty="0">
              <a:solidFill>
                <a:srgbClr val="FFFFFF"/>
              </a:solidFill>
            </a:endParaRPr>
          </a:p>
        </p:txBody>
      </p:sp>
      <p:sp>
        <p:nvSpPr>
          <p:cNvPr id="35" name="Rectangle 34"/>
          <p:cNvSpPr/>
          <p:nvPr/>
        </p:nvSpPr>
        <p:spPr bwMode="auto">
          <a:xfrm>
            <a:off x="3404057" y="1807632"/>
            <a:ext cx="5345308" cy="390525"/>
          </a:xfrm>
          <a:prstGeom prst="rect">
            <a:avLst/>
          </a:prstGeom>
          <a:solidFill>
            <a:schemeClr val="tx1"/>
          </a:solidFill>
          <a:ln>
            <a:headEnd type="none" w="med" len="med"/>
            <a:tailEnd type="none" w="med" len="med"/>
          </a:ln>
          <a:effectLst/>
          <a:scene3d>
            <a:camera prst="orthographicFront" fov="0">
              <a:rot lat="0" lon="0" rev="0"/>
            </a:camera>
            <a:lightRig rig="soft" dir="tl">
              <a:rot lat="0" lon="0" rev="20000000"/>
            </a:lightRig>
          </a:scene3d>
          <a:sp3d prstMaterial="matte"/>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gradFill>
                <a:gsLst>
                  <a:gs pos="0">
                    <a:srgbClr val="FFFFFF"/>
                  </a:gs>
                  <a:gs pos="100000">
                    <a:srgbClr val="FFFFFF"/>
                  </a:gs>
                </a:gsLst>
                <a:lin ang="5400000" scaled="0"/>
              </a:gradFill>
            </a:endParaRPr>
          </a:p>
        </p:txBody>
      </p:sp>
      <p:sp>
        <p:nvSpPr>
          <p:cNvPr id="36" name="Rectangle 35"/>
          <p:cNvSpPr/>
          <p:nvPr/>
        </p:nvSpPr>
        <p:spPr>
          <a:xfrm>
            <a:off x="3391360" y="1828953"/>
            <a:ext cx="5345308" cy="338554"/>
          </a:xfrm>
          <a:prstGeom prst="rect">
            <a:avLst/>
          </a:prstGeom>
        </p:spPr>
        <p:txBody>
          <a:bodyPr wrap="square">
            <a:spAutoFit/>
          </a:bodyPr>
          <a:lstStyle/>
          <a:p>
            <a:pPr marL="0" lvl="1" algn="ctr">
              <a:tabLst>
                <a:tab pos="1828800" algn="l"/>
              </a:tabLst>
            </a:pPr>
            <a:r>
              <a:rPr lang="en-US" sz="1600" dirty="0">
                <a:solidFill>
                  <a:srgbClr val="000000">
                    <a:lumMod val="65000"/>
                    <a:lumOff val="35000"/>
                    <a:alpha val="99000"/>
                  </a:srgbClr>
                </a:solidFill>
              </a:rPr>
              <a:t>Connect. Share. Discuss.</a:t>
            </a:r>
            <a:endParaRPr lang="en-US" sz="1600" dirty="0" smtClean="0">
              <a:solidFill>
                <a:srgbClr val="000000">
                  <a:lumMod val="65000"/>
                  <a:lumOff val="35000"/>
                  <a:alpha val="99000"/>
                </a:srgbClr>
              </a:solidFill>
            </a:endParaRPr>
          </a:p>
        </p:txBody>
      </p:sp>
      <p:pic>
        <p:nvPicPr>
          <p:cNvPr id="3" name="Picture 2"/>
          <p:cNvPicPr>
            <a:picLocks noChangeAspect="1"/>
          </p:cNvPicPr>
          <p:nvPr/>
        </p:nvPicPr>
        <p:blipFill>
          <a:blip r:embed="rId13">
            <a:extLst>
              <a:ext uri="{BEBA8EAE-BF5A-486C-A8C5-ECC9F3942E4B}">
                <a14:imgProps xmlns:a14="http://schemas.microsoft.com/office/drawing/2010/main">
                  <a14:imgLayer r:embed="rId14">
                    <a14:imgEffect>
                      <a14:brightnessContrast bright="100000"/>
                    </a14:imgEffect>
                  </a14:imgLayer>
                </a14:imgProps>
              </a:ext>
              <a:ext uri="{28A0092B-C50C-407E-A947-70E740481C1C}">
                <a14:useLocalDpi xmlns:a14="http://schemas.microsoft.com/office/drawing/2010/main" val="0"/>
              </a:ext>
            </a:extLst>
          </a:blip>
          <a:stretch>
            <a:fillRect/>
          </a:stretch>
        </p:blipFill>
        <p:spPr>
          <a:xfrm>
            <a:off x="4947472" y="862359"/>
            <a:ext cx="2258478" cy="806917"/>
          </a:xfrm>
          <a:prstGeom prst="rect">
            <a:avLst/>
          </a:prstGeom>
        </p:spPr>
      </p:pic>
    </p:spTree>
    <p:extLst>
      <p:ext uri="{BB962C8B-B14F-4D97-AF65-F5344CB8AC3E}">
        <p14:creationId xmlns:p14="http://schemas.microsoft.com/office/powerpoint/2010/main" val="1783428472"/>
      </p:ext>
    </p:extLst>
  </p:cSld>
  <p:clrMapOvr>
    <a:masterClrMapping/>
  </p:clrMapOvr>
  <p:transition>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15"/>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1492562" y="437440"/>
            <a:ext cx="2798668" cy="2948596"/>
          </a:xfrm>
          <a:prstGeom prst="rect">
            <a:avLst/>
          </a:prstGeom>
          <a:noFill/>
          <a:ln>
            <a:noFill/>
          </a:ln>
        </p:spPr>
      </p:pic>
      <p:pic>
        <p:nvPicPr>
          <p:cNvPr id="3" name="Picture 2"/>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6833145" y="384577"/>
            <a:ext cx="1005628" cy="1933901"/>
          </a:xfrm>
          <a:prstGeom prst="rect">
            <a:avLst/>
          </a:prstGeom>
        </p:spPr>
      </p:pic>
      <p:sp>
        <p:nvSpPr>
          <p:cNvPr id="15" name="Rectangle 14"/>
          <p:cNvSpPr/>
          <p:nvPr/>
        </p:nvSpPr>
        <p:spPr bwMode="auto">
          <a:xfrm>
            <a:off x="0" y="4095750"/>
            <a:ext cx="5281824" cy="2105025"/>
          </a:xfrm>
          <a:prstGeom prst="rect">
            <a:avLst/>
          </a:prstGeom>
          <a:solidFill>
            <a:srgbClr val="FFFFFF">
              <a:alpha val="9000"/>
            </a:srgbClr>
          </a:solidFill>
          <a:ln w="38100">
            <a:solidFill>
              <a:schemeClr val="accent4"/>
            </a:solidFill>
            <a:headEnd type="none" w="med" len="med"/>
            <a:tailEnd type="none" w="med" len="med"/>
          </a:ln>
          <a:effectLst/>
          <a:scene3d>
            <a:camera prst="orthographicFront" fov="0">
              <a:rot lat="0" lon="0" rev="0"/>
            </a:camera>
            <a:lightRig rig="soft" dir="tl">
              <a:rot lat="0" lon="0" rev="20000000"/>
            </a:lightRig>
          </a:scene3d>
          <a:sp3d prstMaterial="matte"/>
        </p:spPr>
        <p:style>
          <a:lnRef idx="0">
            <a:schemeClr val="accent2"/>
          </a:lnRef>
          <a:fillRef idx="3">
            <a:schemeClr val="accent2"/>
          </a:fillRef>
          <a:effectRef idx="3">
            <a:schemeClr val="accent2"/>
          </a:effectRef>
          <a:fontRef idx="minor">
            <a:schemeClr val="lt1"/>
          </a:fontRef>
        </p:style>
        <p:txBody>
          <a:bodyPr vert="horz" wrap="square" lIns="91436" tIns="137160" rIns="91436" bIns="137160" numCol="1" rtlCol="0" anchor="t" anchorCtr="0" compatLnSpc="1">
            <a:prstTxWarp prst="textNoShape">
              <a:avLst/>
            </a:prstTxWarp>
            <a:noAutofit/>
          </a:bodyPr>
          <a:lstStyle/>
          <a:p>
            <a:pPr marL="460375" indent="-460375">
              <a:lnSpc>
                <a:spcPct val="90000"/>
              </a:lnSpc>
              <a:spcBef>
                <a:spcPct val="20000"/>
              </a:spcBef>
              <a:buSzPct val="100000"/>
            </a:pPr>
            <a:endParaRPr lang="en-US" sz="2400" dirty="0" smtClean="0">
              <a:gradFill>
                <a:gsLst>
                  <a:gs pos="0">
                    <a:srgbClr val="FFFFFF"/>
                  </a:gs>
                  <a:gs pos="86000">
                    <a:srgbClr val="FFFFFF"/>
                  </a:gs>
                </a:gsLst>
                <a:lin ang="0" scaled="0"/>
              </a:gradFill>
            </a:endParaRPr>
          </a:p>
        </p:txBody>
      </p:sp>
      <p:sp>
        <p:nvSpPr>
          <p:cNvPr id="11" name="Rounded Rectangle 10"/>
          <p:cNvSpPr/>
          <p:nvPr/>
        </p:nvSpPr>
        <p:spPr bwMode="blackGray">
          <a:xfrm>
            <a:off x="1208032" y="4131399"/>
            <a:ext cx="4048399" cy="2009776"/>
          </a:xfrm>
          <a:prstGeom prst="roundRect">
            <a:avLst/>
          </a:prstGeom>
          <a:noFill/>
          <a:ln w="9525">
            <a:noFill/>
            <a:miter lim="800000"/>
            <a:headEnd/>
            <a:tailEnd/>
          </a:ln>
          <a:scene3d>
            <a:camera prst="orthographicFront"/>
            <a:lightRig rig="contrasting" dir="t">
              <a:rot lat="0" lon="0" rev="7800000"/>
            </a:lightRig>
          </a:scene3d>
          <a:sp3d prstMaterial="metal">
            <a:bevelB w="0" h="0"/>
          </a:sp3d>
        </p:spPr>
        <p:txBody>
          <a:bodyPr anchor="ctr" anchorCtr="0"/>
          <a:lstStyle/>
          <a:p>
            <a:pPr defTabSz="914099" fontAlgn="base">
              <a:spcBef>
                <a:spcPct val="0"/>
              </a:spcBef>
              <a:spcAft>
                <a:spcPct val="0"/>
              </a:spcAft>
              <a:defRPr/>
            </a:pPr>
            <a:r>
              <a:rPr lang="en-US" sz="3200" dirty="0" smtClean="0">
                <a:gradFill>
                  <a:gsLst>
                    <a:gs pos="0">
                      <a:srgbClr val="FFFFFF"/>
                    </a:gs>
                    <a:gs pos="86000">
                      <a:srgbClr val="FFFFFF"/>
                    </a:gs>
                  </a:gsLst>
                  <a:lin ang="5400000" scaled="0"/>
                </a:gradFill>
                <a:latin typeface="Segoe" pitchFamily="34" charset="0"/>
              </a:rPr>
              <a:t>Complete an evaluation on </a:t>
            </a:r>
            <a:r>
              <a:rPr lang="en-US" sz="3200" dirty="0" err="1" smtClean="0">
                <a:gradFill>
                  <a:gsLst>
                    <a:gs pos="0">
                      <a:srgbClr val="FFFFFF"/>
                    </a:gs>
                    <a:gs pos="86000">
                      <a:srgbClr val="FFFFFF"/>
                    </a:gs>
                  </a:gsLst>
                  <a:lin ang="5400000" scaled="0"/>
                </a:gradFill>
                <a:latin typeface="Segoe" pitchFamily="34" charset="0"/>
              </a:rPr>
              <a:t>CommNet</a:t>
            </a:r>
            <a:r>
              <a:rPr lang="en-US" sz="3200" dirty="0" smtClean="0">
                <a:gradFill>
                  <a:gsLst>
                    <a:gs pos="0">
                      <a:srgbClr val="FFFFFF"/>
                    </a:gs>
                    <a:gs pos="86000">
                      <a:srgbClr val="FFFFFF"/>
                    </a:gs>
                  </a:gsLst>
                  <a:lin ang="5400000" scaled="0"/>
                </a:gradFill>
                <a:latin typeface="Segoe" pitchFamily="34" charset="0"/>
              </a:rPr>
              <a:t> and </a:t>
            </a:r>
            <a:br>
              <a:rPr lang="en-US" sz="3200" dirty="0" smtClean="0">
                <a:gradFill>
                  <a:gsLst>
                    <a:gs pos="0">
                      <a:srgbClr val="FFFFFF"/>
                    </a:gs>
                    <a:gs pos="86000">
                      <a:srgbClr val="FFFFFF"/>
                    </a:gs>
                  </a:gsLst>
                  <a:lin ang="5400000" scaled="0"/>
                </a:gradFill>
                <a:latin typeface="Segoe" pitchFamily="34" charset="0"/>
              </a:rPr>
            </a:br>
            <a:r>
              <a:rPr lang="en-US" sz="3200" dirty="0" smtClean="0">
                <a:gradFill>
                  <a:gsLst>
                    <a:gs pos="0">
                      <a:srgbClr val="FFFFFF"/>
                    </a:gs>
                    <a:gs pos="86000">
                      <a:srgbClr val="FFFFFF"/>
                    </a:gs>
                  </a:gsLst>
                  <a:lin ang="5400000" scaled="0"/>
                </a:gradFill>
                <a:latin typeface="Segoe" pitchFamily="34" charset="0"/>
              </a:rPr>
              <a:t>enter to win!</a:t>
            </a:r>
          </a:p>
        </p:txBody>
      </p:sp>
      <p:pic>
        <p:nvPicPr>
          <p:cNvPr id="17" name="Picture 5"/>
          <p:cNvPicPr>
            <a:picLocks noChangeAspect="1" noChangeArrowheads="1"/>
          </p:cNvPicPr>
          <p:nvPr/>
        </p:nvPicPr>
        <p:blipFill>
          <a:blip r:embed="rId5" cstate="email">
            <a:extLst>
              <a:ext uri="{28A0092B-C50C-407E-A947-70E740481C1C}">
                <a14:useLocalDpi xmlns:a14="http://schemas.microsoft.com/office/drawing/2010/main"/>
              </a:ext>
            </a:extLst>
          </a:blip>
          <a:stretch>
            <a:fillRect/>
          </a:stretch>
        </p:blipFill>
        <p:spPr bwMode="auto">
          <a:xfrm rot="20307775">
            <a:off x="6024827" y="2949077"/>
            <a:ext cx="770439" cy="804993"/>
          </a:xfrm>
          <a:prstGeom prst="rect">
            <a:avLst/>
          </a:prstGeom>
          <a:noFill/>
          <a:ln>
            <a:noFill/>
          </a:ln>
        </p:spPr>
      </p:pic>
      <p:pic>
        <p:nvPicPr>
          <p:cNvPr id="2" name="Picture 1"/>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6975751" y="5136287"/>
            <a:ext cx="599215" cy="1239183"/>
          </a:xfrm>
          <a:prstGeom prst="rect">
            <a:avLst/>
          </a:prstGeom>
        </p:spPr>
      </p:pic>
      <p:pic>
        <p:nvPicPr>
          <p:cNvPr id="19" name="Picture 18"/>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10033903" y="5078616"/>
            <a:ext cx="491460" cy="1016345"/>
          </a:xfrm>
          <a:prstGeom prst="rect">
            <a:avLst/>
          </a:prstGeom>
        </p:spPr>
      </p:pic>
      <p:pic>
        <p:nvPicPr>
          <p:cNvPr id="20" name="Picture 19"/>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a:off x="8246403" y="5136287"/>
            <a:ext cx="808703" cy="1672406"/>
          </a:xfrm>
          <a:prstGeom prst="rect">
            <a:avLst/>
          </a:prstGeom>
        </p:spPr>
      </p:pic>
      <p:pic>
        <p:nvPicPr>
          <p:cNvPr id="21" name="Picture 20"/>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a:off x="6027345" y="5079871"/>
            <a:ext cx="808703" cy="1672406"/>
          </a:xfrm>
          <a:prstGeom prst="rect">
            <a:avLst/>
          </a:prstGeom>
        </p:spPr>
      </p:pic>
      <p:pic>
        <p:nvPicPr>
          <p:cNvPr id="23" name="Picture 22"/>
          <p:cNvPicPr>
            <a:picLocks noChangeAspect="1"/>
          </p:cNvPicPr>
          <p:nvPr/>
        </p:nvPicPr>
        <p:blipFill>
          <a:blip r:embed="rId9" cstate="email">
            <a:extLst>
              <a:ext uri="{28A0092B-C50C-407E-A947-70E740481C1C}">
                <a14:useLocalDpi xmlns:a14="http://schemas.microsoft.com/office/drawing/2010/main"/>
              </a:ext>
            </a:extLst>
          </a:blip>
          <a:stretch>
            <a:fillRect/>
          </a:stretch>
        </p:blipFill>
        <p:spPr>
          <a:xfrm>
            <a:off x="9055106" y="5107120"/>
            <a:ext cx="313711" cy="648758"/>
          </a:xfrm>
          <a:prstGeom prst="rect">
            <a:avLst/>
          </a:prstGeom>
        </p:spPr>
      </p:pic>
      <p:pic>
        <p:nvPicPr>
          <p:cNvPr id="24" name="Picture 23"/>
          <p:cNvPicPr>
            <a:picLocks noChangeAspect="1"/>
          </p:cNvPicPr>
          <p:nvPr/>
        </p:nvPicPr>
        <p:blipFill>
          <a:blip r:embed="rId9" cstate="email">
            <a:extLst>
              <a:ext uri="{28A0092B-C50C-407E-A947-70E740481C1C}">
                <a14:useLocalDpi xmlns:a14="http://schemas.microsoft.com/office/drawing/2010/main"/>
              </a:ext>
            </a:extLst>
          </a:blip>
          <a:stretch>
            <a:fillRect/>
          </a:stretch>
        </p:blipFill>
        <p:spPr>
          <a:xfrm>
            <a:off x="7774699" y="5078617"/>
            <a:ext cx="313711" cy="648758"/>
          </a:xfrm>
          <a:prstGeom prst="rect">
            <a:avLst/>
          </a:prstGeom>
        </p:spPr>
      </p:pic>
      <p:pic>
        <p:nvPicPr>
          <p:cNvPr id="25" name="Picture 5"/>
          <p:cNvPicPr>
            <a:picLocks noChangeAspect="1" noChangeArrowheads="1"/>
          </p:cNvPicPr>
          <p:nvPr/>
        </p:nvPicPr>
        <p:blipFill>
          <a:blip r:embed="rId10" cstate="email">
            <a:extLst>
              <a:ext uri="{28A0092B-C50C-407E-A947-70E740481C1C}">
                <a14:useLocalDpi xmlns:a14="http://schemas.microsoft.com/office/drawing/2010/main"/>
              </a:ext>
            </a:extLst>
          </a:blip>
          <a:stretch>
            <a:fillRect/>
          </a:stretch>
        </p:blipFill>
        <p:spPr bwMode="auto">
          <a:xfrm rot="1341843">
            <a:off x="9608744" y="3651522"/>
            <a:ext cx="850318" cy="888455"/>
          </a:xfrm>
          <a:prstGeom prst="rect">
            <a:avLst/>
          </a:prstGeom>
          <a:noFill/>
          <a:ln>
            <a:noFill/>
          </a:ln>
        </p:spPr>
      </p:pic>
      <p:pic>
        <p:nvPicPr>
          <p:cNvPr id="28" name="Picture 5"/>
          <p:cNvPicPr>
            <a:picLocks noChangeAspect="1" noChangeArrowheads="1"/>
          </p:cNvPicPr>
          <p:nvPr/>
        </p:nvPicPr>
        <p:blipFill>
          <a:blip r:embed="rId11" cstate="email">
            <a:extLst>
              <a:ext uri="{28A0092B-C50C-407E-A947-70E740481C1C}">
                <a14:useLocalDpi xmlns:a14="http://schemas.microsoft.com/office/drawing/2010/main"/>
              </a:ext>
            </a:extLst>
          </a:blip>
          <a:stretch>
            <a:fillRect/>
          </a:stretch>
        </p:blipFill>
        <p:spPr bwMode="auto">
          <a:xfrm rot="20307775">
            <a:off x="9919124" y="2776703"/>
            <a:ext cx="613260" cy="640764"/>
          </a:xfrm>
          <a:prstGeom prst="rect">
            <a:avLst/>
          </a:prstGeom>
          <a:noFill/>
          <a:ln>
            <a:noFill/>
          </a:ln>
        </p:spPr>
      </p:pic>
      <p:pic>
        <p:nvPicPr>
          <p:cNvPr id="27" name="Picture 5"/>
          <p:cNvPicPr>
            <a:picLocks noChangeAspect="1" noChangeArrowheads="1"/>
          </p:cNvPicPr>
          <p:nvPr/>
        </p:nvPicPr>
        <p:blipFill>
          <a:blip r:embed="rId12" cstate="email">
            <a:extLst>
              <a:ext uri="{28A0092B-C50C-407E-A947-70E740481C1C}">
                <a14:useLocalDpi xmlns:a14="http://schemas.microsoft.com/office/drawing/2010/main"/>
              </a:ext>
            </a:extLst>
          </a:blip>
          <a:stretch>
            <a:fillRect/>
          </a:stretch>
        </p:blipFill>
        <p:spPr bwMode="auto">
          <a:xfrm rot="20307775">
            <a:off x="6855552" y="3396819"/>
            <a:ext cx="1202249" cy="1256169"/>
          </a:xfrm>
          <a:prstGeom prst="rect">
            <a:avLst/>
          </a:prstGeom>
          <a:noFill/>
          <a:ln>
            <a:noFill/>
          </a:ln>
        </p:spPr>
      </p:pic>
      <p:pic>
        <p:nvPicPr>
          <p:cNvPr id="26" name="Picture 5"/>
          <p:cNvPicPr>
            <a:picLocks noChangeAspect="1" noChangeArrowheads="1"/>
          </p:cNvPicPr>
          <p:nvPr/>
        </p:nvPicPr>
        <p:blipFill>
          <a:blip r:embed="rId13" cstate="email">
            <a:extLst>
              <a:ext uri="{28A0092B-C50C-407E-A947-70E740481C1C}">
                <a14:useLocalDpi xmlns:a14="http://schemas.microsoft.com/office/drawing/2010/main"/>
              </a:ext>
            </a:extLst>
          </a:blip>
          <a:stretch>
            <a:fillRect/>
          </a:stretch>
        </p:blipFill>
        <p:spPr bwMode="auto">
          <a:xfrm>
            <a:off x="7797216" y="2835764"/>
            <a:ext cx="1707076" cy="1783638"/>
          </a:xfrm>
          <a:prstGeom prst="rect">
            <a:avLst/>
          </a:prstGeom>
          <a:noFill/>
          <a:ln>
            <a:noFill/>
          </a:ln>
        </p:spPr>
      </p:pic>
      <p:pic>
        <p:nvPicPr>
          <p:cNvPr id="29" name="Picture 28"/>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9301551" y="384578"/>
            <a:ext cx="1005628" cy="1933901"/>
          </a:xfrm>
          <a:prstGeom prst="rect">
            <a:avLst/>
          </a:prstGeom>
        </p:spPr>
      </p:pic>
      <p:cxnSp>
        <p:nvCxnSpPr>
          <p:cNvPr id="6" name="Straight Connector 5"/>
          <p:cNvCxnSpPr/>
          <p:nvPr/>
        </p:nvCxnSpPr>
        <p:spPr>
          <a:xfrm>
            <a:off x="5906344" y="2508098"/>
            <a:ext cx="5036347" cy="0"/>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a:xfrm>
            <a:off x="5906344" y="4892102"/>
            <a:ext cx="5036347" cy="0"/>
          </a:xfrm>
          <a:prstGeom prst="line">
            <a:avLst/>
          </a:prstGeom>
          <a:ln w="38100"/>
        </p:spPr>
        <p:style>
          <a:lnRef idx="1">
            <a:schemeClr val="accent1"/>
          </a:lnRef>
          <a:fillRef idx="0">
            <a:schemeClr val="accent1"/>
          </a:fillRef>
          <a:effectRef idx="0">
            <a:schemeClr val="accent1"/>
          </a:effectRef>
          <a:fontRef idx="minor">
            <a:schemeClr val="tx1"/>
          </a:fontRef>
        </p:style>
      </p:cxnSp>
      <p:pic>
        <p:nvPicPr>
          <p:cNvPr id="22" name="Picture 21"/>
          <p:cNvPicPr>
            <a:picLocks noChangeAspect="1"/>
          </p:cNvPicPr>
          <p:nvPr/>
        </p:nvPicPr>
        <p:blipFill>
          <a:blip r:embed="rId14" cstate="email">
            <a:extLst>
              <a:ext uri="{28A0092B-C50C-407E-A947-70E740481C1C}">
                <a14:useLocalDpi xmlns:a14="http://schemas.microsoft.com/office/drawing/2010/main"/>
              </a:ext>
            </a:extLst>
          </a:blip>
          <a:stretch>
            <a:fillRect/>
          </a:stretch>
        </p:blipFill>
        <p:spPr>
          <a:xfrm>
            <a:off x="9269239" y="5187640"/>
            <a:ext cx="704478" cy="1456868"/>
          </a:xfrm>
          <a:prstGeom prst="rect">
            <a:avLst/>
          </a:prstGeom>
        </p:spPr>
      </p:pic>
      <p:pic>
        <p:nvPicPr>
          <p:cNvPr id="31" name="Picture 30"/>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10225755" y="5402996"/>
            <a:ext cx="599215" cy="1239183"/>
          </a:xfrm>
          <a:prstGeom prst="rect">
            <a:avLst/>
          </a:prstGeom>
        </p:spPr>
      </p:pic>
      <p:cxnSp>
        <p:nvCxnSpPr>
          <p:cNvPr id="32" name="Straight Connector 31"/>
          <p:cNvCxnSpPr/>
          <p:nvPr/>
        </p:nvCxnSpPr>
        <p:spPr>
          <a:xfrm rot="16200000">
            <a:off x="3798701" y="1911738"/>
            <a:ext cx="2194560" cy="0"/>
          </a:xfrm>
          <a:prstGeom prst="line">
            <a:avLst/>
          </a:prstGeom>
          <a:ln w="3810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87488278"/>
      </p:ext>
    </p:extLst>
  </p:cSld>
  <p:clrMapOvr>
    <a:masterClrMapping/>
  </p:clrMapOvr>
  <p:transition>
    <p:fad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Placeholder 1"/>
          <p:cNvPicPr>
            <a:picLocks noGrp="1" noChangeAspect="1"/>
          </p:cNvPicPr>
          <p:nvPr>
            <p:ph type="pic" sz="quarter" idx="10"/>
          </p:nvPr>
        </p:nvPicPr>
        <p:blipFill>
          <a:blip r:embed="rId3">
            <a:extLst>
              <a:ext uri="{28A0092B-C50C-407E-A947-70E740481C1C}">
                <a14:useLocalDpi xmlns:a14="http://schemas.microsoft.com/office/drawing/2010/main" val="0"/>
              </a:ext>
            </a:extLst>
          </a:blip>
          <a:srcRect/>
          <a:stretch>
            <a:fillRect/>
          </a:stretch>
        </p:blipFill>
        <p:spPr/>
      </p:pic>
    </p:spTree>
    <p:extLst>
      <p:ext uri="{BB962C8B-B14F-4D97-AF65-F5344CB8AC3E}">
        <p14:creationId xmlns:p14="http://schemas.microsoft.com/office/powerpoint/2010/main" val="1687417102"/>
      </p:ext>
    </p:extLst>
  </p:cSld>
  <p:clrMapOvr>
    <a:masterClrMapping/>
  </p:clrMapOvr>
  <p:transition>
    <p:fad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Microsoft logo and tagline"/>
          <p:cNvPicPr>
            <a:picLocks noChangeAspect="1" noChangeArrowheads="1"/>
          </p:cNvPicPr>
          <p:nvPr/>
        </p:nvPicPr>
        <p:blipFill rotWithShape="1">
          <a:blip r:embed="rId3" cstate="email">
            <a:extLst>
              <a:ext uri="{28A0092B-C50C-407E-A947-70E740481C1C}">
                <a14:useLocalDpi xmlns:a14="http://schemas.microsoft.com/office/drawing/2010/main"/>
              </a:ext>
            </a:extLst>
          </a:blip>
          <a:srcRect/>
          <a:stretch/>
        </p:blipFill>
        <p:spPr bwMode="black">
          <a:xfrm>
            <a:off x="3848585" y="3051283"/>
            <a:ext cx="4491655" cy="755434"/>
          </a:xfrm>
          <a:prstGeom prst="rect">
            <a:avLst/>
          </a:prstGeom>
          <a:noFill/>
          <a:ln>
            <a:noFill/>
          </a:ln>
        </p:spPr>
      </p:pic>
      <p:sp>
        <p:nvSpPr>
          <p:cNvPr id="5" name="Text Box 3"/>
          <p:cNvSpPr txBox="1">
            <a:spLocks noChangeArrowheads="1"/>
          </p:cNvSpPr>
          <p:nvPr/>
        </p:nvSpPr>
        <p:spPr bwMode="blackWhite">
          <a:xfrm>
            <a:off x="507868" y="6083573"/>
            <a:ext cx="11173090" cy="415484"/>
          </a:xfrm>
          <a:prstGeom prst="rect">
            <a:avLst/>
          </a:prstGeom>
          <a:noFill/>
          <a:ln w="12700">
            <a:noFill/>
            <a:miter lim="800000"/>
            <a:headEnd type="none" w="sm" len="sm"/>
            <a:tailEnd type="none" w="sm" len="sm"/>
          </a:ln>
          <a:effectLst/>
        </p:spPr>
        <p:txBody>
          <a:bodyPr vert="horz" wrap="square" lIns="91425" tIns="45713" rIns="91425" bIns="45713" numCol="1" anchor="t" anchorCtr="0" compatLnSpc="1">
            <a:prstTxWarp prst="textNoShape">
              <a:avLst/>
            </a:prstTxWarp>
            <a:spAutoFit/>
          </a:bodyPr>
          <a:lstStyle/>
          <a:p>
            <a:pPr algn="ctr" defTabSz="914099" eaLnBrk="0" hangingPunct="0"/>
            <a:r>
              <a:rPr lang="en-US" sz="700" dirty="0">
                <a:gradFill>
                  <a:gsLst>
                    <a:gs pos="0">
                      <a:schemeClr val="tx1"/>
                    </a:gs>
                    <a:gs pos="100000">
                      <a:schemeClr val="tx1"/>
                    </a:gs>
                  </a:gsLst>
                  <a:lin ang="5400000" scaled="0"/>
                </a:gradFill>
                <a:latin typeface="Segoe UI" pitchFamily="34" charset="0"/>
                <a:cs typeface="Arial" charset="0"/>
              </a:rPr>
              <a:t>© </a:t>
            </a:r>
            <a:r>
              <a:rPr lang="en-US" sz="700" dirty="0" smtClean="0">
                <a:gradFill>
                  <a:gsLst>
                    <a:gs pos="0">
                      <a:schemeClr val="tx1"/>
                    </a:gs>
                    <a:gs pos="100000">
                      <a:schemeClr val="tx1"/>
                    </a:gs>
                  </a:gsLst>
                  <a:lin ang="5400000" scaled="0"/>
                </a:gradFill>
                <a:latin typeface="Segoe UI" pitchFamily="34" charset="0"/>
                <a:cs typeface="Arial" charset="0"/>
              </a:rPr>
              <a:t>2011 Microsoft </a:t>
            </a:r>
            <a:r>
              <a:rPr lang="en-US" sz="700" dirty="0">
                <a:gradFill>
                  <a:gsLst>
                    <a:gs pos="0">
                      <a:schemeClr val="tx1"/>
                    </a:gs>
                    <a:gs pos="100000">
                      <a:schemeClr val="tx1"/>
                    </a:gs>
                  </a:gsLst>
                  <a:lin ang="5400000" scaled="0"/>
                </a:gradFill>
                <a:latin typeface="Segoe UI" pitchFamily="34" charset="0"/>
                <a:cs typeface="Arial" charset="0"/>
              </a:rPr>
              <a:t>Corporation. All rights reserved. Microsoft, Windows, Windows Vista and other product names are or may be registered trademarks and/or trademarks in the U.S. and/or other countries.</a:t>
            </a:r>
          </a:p>
          <a:p>
            <a:pPr algn="ctr" defTabSz="914099" eaLnBrk="0" hangingPunct="0"/>
            <a:r>
              <a:rPr lang="en-US" sz="700" dirty="0">
                <a:gradFill>
                  <a:gsLst>
                    <a:gs pos="0">
                      <a:schemeClr val="tx1"/>
                    </a:gs>
                    <a:gs pos="100000">
                      <a:schemeClr val="tx1"/>
                    </a:gs>
                  </a:gsLst>
                  <a:lin ang="5400000" scaled="0"/>
                </a:gradFill>
                <a:latin typeface="Segoe UI" pitchFamily="34" charset="0"/>
                <a:cs typeface="Arial" charset="0"/>
              </a:rPr>
              <a:t>The information herein is for informational purposes only and represents the current view of Microsoft Corporation as of the date of this presentation.  Because Microsoft must respond to changing market conditions, it should not be interpreted to be a commitment </a:t>
            </a:r>
            <a:r>
              <a:rPr lang="en-US" sz="700" dirty="0" smtClean="0">
                <a:gradFill>
                  <a:gsLst>
                    <a:gs pos="0">
                      <a:schemeClr val="tx1"/>
                    </a:gs>
                    <a:gs pos="100000">
                      <a:schemeClr val="tx1"/>
                    </a:gs>
                  </a:gsLst>
                  <a:lin ang="5400000" scaled="0"/>
                </a:gradFill>
                <a:latin typeface="Segoe UI" pitchFamily="34" charset="0"/>
                <a:cs typeface="Arial" charset="0"/>
              </a:rPr>
              <a:t/>
            </a:r>
            <a:br>
              <a:rPr lang="en-US" sz="700" dirty="0" smtClean="0">
                <a:gradFill>
                  <a:gsLst>
                    <a:gs pos="0">
                      <a:schemeClr val="tx1"/>
                    </a:gs>
                    <a:gs pos="100000">
                      <a:schemeClr val="tx1"/>
                    </a:gs>
                  </a:gsLst>
                  <a:lin ang="5400000" scaled="0"/>
                </a:gradFill>
                <a:latin typeface="Segoe UI" pitchFamily="34" charset="0"/>
                <a:cs typeface="Arial" charset="0"/>
              </a:rPr>
            </a:br>
            <a:r>
              <a:rPr lang="en-US" sz="700" dirty="0" smtClean="0">
                <a:gradFill>
                  <a:gsLst>
                    <a:gs pos="0">
                      <a:schemeClr val="tx1"/>
                    </a:gs>
                    <a:gs pos="100000">
                      <a:schemeClr val="tx1"/>
                    </a:gs>
                  </a:gsLst>
                  <a:lin ang="5400000" scaled="0"/>
                </a:gradFill>
                <a:latin typeface="Segoe UI" pitchFamily="34" charset="0"/>
                <a:cs typeface="Arial" charset="0"/>
              </a:rPr>
              <a:t>on </a:t>
            </a:r>
            <a:r>
              <a:rPr lang="en-US" sz="700" dirty="0">
                <a:gradFill>
                  <a:gsLst>
                    <a:gs pos="0">
                      <a:schemeClr val="tx1"/>
                    </a:gs>
                    <a:gs pos="100000">
                      <a:schemeClr val="tx1"/>
                    </a:gs>
                  </a:gsLst>
                  <a:lin ang="5400000" scaled="0"/>
                </a:gradFill>
                <a:latin typeface="Segoe UI" pitchFamily="34" charset="0"/>
                <a:cs typeface="Arial" charset="0"/>
              </a:rPr>
              <a:t>the part of Microsoft, and Microsoft cannot guarantee the accuracy of any information provided after the date of this presentation</a:t>
            </a:r>
            <a:r>
              <a:rPr lang="en-US" sz="700" dirty="0" smtClean="0">
                <a:gradFill>
                  <a:gsLst>
                    <a:gs pos="0">
                      <a:schemeClr val="tx1"/>
                    </a:gs>
                    <a:gs pos="100000">
                      <a:schemeClr val="tx1"/>
                    </a:gs>
                  </a:gsLst>
                  <a:lin ang="5400000" scaled="0"/>
                </a:gradFill>
                <a:latin typeface="Segoe UI" pitchFamily="34" charset="0"/>
                <a:cs typeface="Arial" charset="0"/>
              </a:rPr>
              <a:t>. MICROSOFT </a:t>
            </a:r>
            <a:r>
              <a:rPr lang="en-US" sz="700" dirty="0">
                <a:gradFill>
                  <a:gsLst>
                    <a:gs pos="0">
                      <a:schemeClr val="tx1"/>
                    </a:gs>
                    <a:gs pos="100000">
                      <a:schemeClr val="tx1"/>
                    </a:gs>
                  </a:gsLst>
                  <a:lin ang="5400000" scaled="0"/>
                </a:gradFill>
                <a:latin typeface="Segoe UI" pitchFamily="34" charset="0"/>
                <a:cs typeface="Arial" charset="0"/>
              </a:rPr>
              <a:t>MAKES NO WARRANTIES, EXPRESS, IMPLIED OR STATUTORY, AS TO THE INFORMATION IN THIS PRESENTATION.</a:t>
            </a:r>
          </a:p>
        </p:txBody>
      </p:sp>
    </p:spTree>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endParaRPr lang="en-US"/>
          </a:p>
        </p:txBody>
      </p:sp>
      <p:sp>
        <p:nvSpPr>
          <p:cNvPr id="3" name="Title 2"/>
          <p:cNvSpPr>
            <a:spLocks noGrp="1"/>
          </p:cNvSpPr>
          <p:nvPr>
            <p:ph type="ctrTitle"/>
          </p:nvPr>
        </p:nvSpPr>
        <p:spPr/>
        <p:txBody>
          <a:bodyPr/>
          <a:lstStyle/>
          <a:p>
            <a:r>
              <a:rPr lang="en-US" dirty="0" smtClean="0"/>
              <a:t>(screenshot)</a:t>
            </a:r>
            <a:endParaRPr lang="en-US" dirty="0"/>
          </a:p>
        </p:txBody>
      </p:sp>
      <p:sp>
        <p:nvSpPr>
          <p:cNvPr id="4" name="Subtitle 3"/>
          <p:cNvSpPr>
            <a:spLocks noGrp="1"/>
          </p:cNvSpPr>
          <p:nvPr>
            <p:ph type="subTitle" idx="1"/>
          </p:nvPr>
        </p:nvSpPr>
        <p:spPr/>
        <p:txBody>
          <a:bodyPr/>
          <a:lstStyle/>
          <a:p>
            <a:endParaRPr lang="en-US"/>
          </a:p>
        </p:txBody>
      </p:sp>
      <p:pic>
        <p:nvPicPr>
          <p:cNvPr id="1026" name="Picture 2" descr="\\sarahmcd-w2k8\users\Public\Documents\Conference screenshots\AddAuthor2.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49124" y="-16626"/>
            <a:ext cx="11488189" cy="689291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0435473"/>
      </p:ext>
    </p:extLst>
  </p:cSld>
  <p:clrMapOvr>
    <a:masterClrMapping/>
  </p:clrMapOvr>
  <p:transition>
    <p:fad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523728458"/>
      </p:ext>
    </p:extLst>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endParaRPr lang="en-US"/>
          </a:p>
        </p:txBody>
      </p:sp>
      <p:sp>
        <p:nvSpPr>
          <p:cNvPr id="3" name="Title 2"/>
          <p:cNvSpPr>
            <a:spLocks noGrp="1"/>
          </p:cNvSpPr>
          <p:nvPr>
            <p:ph type="ctrTitle"/>
          </p:nvPr>
        </p:nvSpPr>
        <p:spPr/>
        <p:txBody>
          <a:bodyPr/>
          <a:lstStyle/>
          <a:p>
            <a:r>
              <a:rPr lang="en-US" dirty="0" smtClean="0"/>
              <a:t>(screenshot)</a:t>
            </a:r>
            <a:endParaRPr lang="en-US" dirty="0"/>
          </a:p>
        </p:txBody>
      </p:sp>
      <p:sp>
        <p:nvSpPr>
          <p:cNvPr id="4" name="Subtitle 3"/>
          <p:cNvSpPr>
            <a:spLocks noGrp="1"/>
          </p:cNvSpPr>
          <p:nvPr>
            <p:ph type="subTitle" idx="1"/>
          </p:nvPr>
        </p:nvSpPr>
        <p:spPr/>
        <p:txBody>
          <a:bodyPr/>
          <a:lstStyle/>
          <a:p>
            <a:endParaRPr lang="en-US"/>
          </a:p>
        </p:txBody>
      </p:sp>
      <p:pic>
        <p:nvPicPr>
          <p:cNvPr id="2050" name="Picture 2" descr="\\sarahmcd-w2k8\users\Public\Documents\Conference screenshots\AuthorAdded2.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55311" y="-16624"/>
            <a:ext cx="11429998"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52689887"/>
      </p:ext>
    </p:extLst>
  </p:cSld>
  <p:clrMapOvr>
    <a:masterClrMapping/>
  </p:clrMapOvr>
  <p:transition>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endParaRPr lang="en-US"/>
          </a:p>
        </p:txBody>
      </p:sp>
      <p:sp>
        <p:nvSpPr>
          <p:cNvPr id="3" name="Title 2"/>
          <p:cNvSpPr>
            <a:spLocks noGrp="1"/>
          </p:cNvSpPr>
          <p:nvPr>
            <p:ph type="ctrTitle"/>
          </p:nvPr>
        </p:nvSpPr>
        <p:spPr/>
        <p:txBody>
          <a:bodyPr/>
          <a:lstStyle/>
          <a:p>
            <a:endParaRPr lang="en-US"/>
          </a:p>
        </p:txBody>
      </p:sp>
      <p:sp>
        <p:nvSpPr>
          <p:cNvPr id="4" name="Subtitle 3"/>
          <p:cNvSpPr>
            <a:spLocks noGrp="1"/>
          </p:cNvSpPr>
          <p:nvPr>
            <p:ph type="subTitle" idx="1"/>
          </p:nvPr>
        </p:nvSpPr>
        <p:spPr/>
        <p:txBody>
          <a:bodyPr/>
          <a:lstStyle/>
          <a:p>
            <a:endParaRPr lang="en-US"/>
          </a:p>
        </p:txBody>
      </p:sp>
      <p:pic>
        <p:nvPicPr>
          <p:cNvPr id="3074" name="Picture 2" descr="\\sarahmcd-w2k8\users\Public\Documents\Conference screenshots\SidebySide2.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70524" y="0"/>
            <a:ext cx="11430000"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88577057"/>
      </p:ext>
    </p:extLst>
  </p:cSld>
  <p:clrMapOvr>
    <a:masterClrMapping/>
  </p:clrMapOvr>
  <p:transition>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ounded Rectangle 13"/>
          <p:cNvSpPr/>
          <p:nvPr/>
        </p:nvSpPr>
        <p:spPr bwMode="auto">
          <a:xfrm>
            <a:off x="8167217" y="4070213"/>
            <a:ext cx="2700075" cy="1375379"/>
          </a:xfrm>
          <a:prstGeom prst="roundRect">
            <a:avLst>
              <a:gd name="adj" fmla="val 0"/>
            </a:avLst>
          </a:prstGeom>
          <a:ln>
            <a:headEnd type="none" w="med" len="med"/>
            <a:tailEnd type="none" w="med" len="med"/>
          </a:ln>
        </p:spPr>
        <p:style>
          <a:lnRef idx="1">
            <a:schemeClr val="accent6"/>
          </a:lnRef>
          <a:fillRef idx="3">
            <a:schemeClr val="accent6"/>
          </a:fillRef>
          <a:effectRef idx="2">
            <a:schemeClr val="accent6"/>
          </a:effectRef>
          <a:fontRef idx="minor">
            <a:schemeClr val="lt1"/>
          </a:fontRef>
        </p:style>
        <p:txBody>
          <a:bodyPr vert="horz" wrap="square" lIns="91436" tIns="45718" rIns="91436" bIns="45718" numCol="1" rtlCol="0" anchor="t" anchorCtr="0" compatLnSpc="1">
            <a:prstTxWarp prst="textNoShape">
              <a:avLst/>
            </a:prstTxWarp>
          </a:bodyPr>
          <a:lstStyle/>
          <a:p>
            <a:pPr algn="ctr" defTabSz="914099" fontAlgn="base">
              <a:spcBef>
                <a:spcPct val="0"/>
              </a:spcBef>
              <a:spcAft>
                <a:spcPct val="0"/>
              </a:spcAft>
            </a:pPr>
            <a:r>
              <a:rPr lang="en-US" sz="2200" dirty="0" smtClean="0">
                <a:gradFill>
                  <a:gsLst>
                    <a:gs pos="0">
                      <a:srgbClr val="FFFFFF"/>
                    </a:gs>
                    <a:gs pos="100000">
                      <a:srgbClr val="FFFFFF"/>
                    </a:gs>
                  </a:gsLst>
                  <a:lin ang="5400000" scaled="0"/>
                </a:gradFill>
              </a:rPr>
              <a:t>Application Project</a:t>
            </a:r>
          </a:p>
        </p:txBody>
      </p:sp>
      <p:sp>
        <p:nvSpPr>
          <p:cNvPr id="2" name="Title 1"/>
          <p:cNvSpPr>
            <a:spLocks noGrp="1"/>
          </p:cNvSpPr>
          <p:nvPr>
            <p:ph type="title"/>
          </p:nvPr>
        </p:nvSpPr>
        <p:spPr/>
        <p:txBody>
          <a:bodyPr/>
          <a:lstStyle/>
          <a:p>
            <a:r>
              <a:rPr lang="en-US" smtClean="0"/>
              <a:t>SSDT “Juneau”: One Stop Shop</a:t>
            </a:r>
            <a:endParaRPr lang="en-US" dirty="0"/>
          </a:p>
        </p:txBody>
      </p:sp>
      <p:sp>
        <p:nvSpPr>
          <p:cNvPr id="3" name="Text Placeholder 2"/>
          <p:cNvSpPr>
            <a:spLocks noGrp="1"/>
          </p:cNvSpPr>
          <p:nvPr>
            <p:ph type="body" sz="quarter" idx="10"/>
          </p:nvPr>
        </p:nvSpPr>
        <p:spPr/>
        <p:txBody>
          <a:bodyPr/>
          <a:lstStyle/>
          <a:p>
            <a:r>
              <a:rPr lang="en-US" smtClean="0"/>
              <a:t>SQL Server Database Development in one suite</a:t>
            </a:r>
          </a:p>
          <a:p>
            <a:pPr lvl="0"/>
            <a:r>
              <a:rPr lang="en-US" smtClean="0"/>
              <a:t>Enhanced Database Project and Tools</a:t>
            </a:r>
          </a:p>
          <a:p>
            <a:r>
              <a:rPr lang="en-US" smtClean="0"/>
              <a:t>Deep integration with .NET Projects via Entity Framework</a:t>
            </a:r>
            <a:endParaRPr lang="en-US" dirty="0" smtClean="0"/>
          </a:p>
        </p:txBody>
      </p:sp>
      <p:sp>
        <p:nvSpPr>
          <p:cNvPr id="12" name="Rounded Rectangle 11"/>
          <p:cNvSpPr/>
          <p:nvPr/>
        </p:nvSpPr>
        <p:spPr bwMode="auto">
          <a:xfrm>
            <a:off x="8424994" y="4698441"/>
            <a:ext cx="2226901" cy="682159"/>
          </a:xfrm>
          <a:prstGeom prst="roundRect">
            <a:avLst>
              <a:gd name="adj" fmla="val 0"/>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2200" dirty="0" smtClean="0">
                <a:solidFill>
                  <a:schemeClr val="tx1">
                    <a:alpha val="99000"/>
                  </a:schemeClr>
                </a:solidFill>
              </a:rPr>
              <a:t>Entity Data Model</a:t>
            </a:r>
          </a:p>
        </p:txBody>
      </p:sp>
      <p:sp>
        <p:nvSpPr>
          <p:cNvPr id="19" name="Rounded Rectangle 18"/>
          <p:cNvSpPr/>
          <p:nvPr/>
        </p:nvSpPr>
        <p:spPr bwMode="auto">
          <a:xfrm>
            <a:off x="8423018" y="5589395"/>
            <a:ext cx="2226901" cy="680960"/>
          </a:xfrm>
          <a:prstGeom prst="roundRect">
            <a:avLst>
              <a:gd name="adj" fmla="val 0"/>
            </a:avLst>
          </a:prstGeom>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2200" dirty="0" smtClean="0">
                <a:gradFill>
                  <a:gsLst>
                    <a:gs pos="0">
                      <a:srgbClr val="FFFFFF"/>
                    </a:gs>
                    <a:gs pos="100000">
                      <a:srgbClr val="FFFFFF"/>
                    </a:gs>
                  </a:gsLst>
                  <a:lin ang="5400000" scaled="0"/>
                </a:gradFill>
              </a:rPr>
              <a:t>Database Services</a:t>
            </a:r>
          </a:p>
        </p:txBody>
      </p:sp>
      <p:cxnSp>
        <p:nvCxnSpPr>
          <p:cNvPr id="21" name="Straight Connector 20"/>
          <p:cNvCxnSpPr>
            <a:stCxn id="12" idx="2"/>
            <a:endCxn id="19" idx="0"/>
          </p:cNvCxnSpPr>
          <p:nvPr/>
        </p:nvCxnSpPr>
        <p:spPr>
          <a:xfrm flipH="1">
            <a:off x="9536469" y="5380600"/>
            <a:ext cx="1976" cy="208795"/>
          </a:xfrm>
          <a:prstGeom prst="line">
            <a:avLst/>
          </a:prstGeom>
          <a:ln w="76200"/>
        </p:spPr>
        <p:style>
          <a:lnRef idx="1">
            <a:schemeClr val="accent2"/>
          </a:lnRef>
          <a:fillRef idx="0">
            <a:schemeClr val="accent2"/>
          </a:fillRef>
          <a:effectRef idx="0">
            <a:schemeClr val="accent2"/>
          </a:effectRef>
          <a:fontRef idx="minor">
            <a:schemeClr val="tx1"/>
          </a:fontRef>
        </p:style>
      </p:cxnSp>
      <p:sp>
        <p:nvSpPr>
          <p:cNvPr id="22" name="Rounded Rectangle 21"/>
          <p:cNvSpPr/>
          <p:nvPr/>
        </p:nvSpPr>
        <p:spPr bwMode="auto">
          <a:xfrm>
            <a:off x="8427553" y="5589395"/>
            <a:ext cx="2226901" cy="680960"/>
          </a:xfrm>
          <a:prstGeom prst="roundRect">
            <a:avLst>
              <a:gd name="adj" fmla="val 0"/>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2200" dirty="0" smtClean="0">
                <a:gradFill>
                  <a:gsLst>
                    <a:gs pos="0">
                      <a:srgbClr val="FFFFFF"/>
                    </a:gs>
                    <a:gs pos="100000">
                      <a:srgbClr val="FFFFFF"/>
                    </a:gs>
                  </a:gsLst>
                  <a:lin ang="5400000" scaled="0"/>
                </a:gradFill>
              </a:rPr>
              <a:t>Database Services</a:t>
            </a:r>
          </a:p>
        </p:txBody>
      </p:sp>
      <p:sp>
        <p:nvSpPr>
          <p:cNvPr id="13" name="Rounded Rectangle 12"/>
          <p:cNvSpPr/>
          <p:nvPr/>
        </p:nvSpPr>
        <p:spPr bwMode="auto">
          <a:xfrm>
            <a:off x="1054531" y="5589395"/>
            <a:ext cx="2226901" cy="680960"/>
          </a:xfrm>
          <a:prstGeom prst="roundRect">
            <a:avLst>
              <a:gd name="adj" fmla="val 0"/>
            </a:avLst>
          </a:prstGeom>
          <a:ln>
            <a:headEnd type="none" w="med" len="med"/>
            <a:tailEnd type="none" w="med" len="med"/>
          </a:ln>
        </p:spPr>
        <p:style>
          <a:lnRef idx="1">
            <a:schemeClr val="accent4"/>
          </a:lnRef>
          <a:fillRef idx="3">
            <a:schemeClr val="accent4"/>
          </a:fillRef>
          <a:effectRef idx="2">
            <a:schemeClr val="accent4"/>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2200" dirty="0" smtClean="0">
                <a:gradFill>
                  <a:gsLst>
                    <a:gs pos="0">
                      <a:srgbClr val="FFFFFF"/>
                    </a:gs>
                    <a:gs pos="100000">
                      <a:srgbClr val="FFFFFF"/>
                    </a:gs>
                  </a:gsLst>
                  <a:lin ang="5400000" scaled="0"/>
                </a:gradFill>
              </a:rPr>
              <a:t>Analysis Services</a:t>
            </a:r>
          </a:p>
        </p:txBody>
      </p:sp>
      <p:sp>
        <p:nvSpPr>
          <p:cNvPr id="15" name="Rounded Rectangle 14"/>
          <p:cNvSpPr/>
          <p:nvPr/>
        </p:nvSpPr>
        <p:spPr bwMode="auto">
          <a:xfrm>
            <a:off x="3403134" y="5589395"/>
            <a:ext cx="2226901" cy="680960"/>
          </a:xfrm>
          <a:prstGeom prst="roundRect">
            <a:avLst>
              <a:gd name="adj" fmla="val 0"/>
            </a:avLst>
          </a:prstGeom>
          <a:ln>
            <a:headEnd type="none" w="med" len="med"/>
            <a:tailEnd type="none" w="med" len="med"/>
          </a:ln>
        </p:spPr>
        <p:style>
          <a:lnRef idx="1">
            <a:schemeClr val="accent4"/>
          </a:lnRef>
          <a:fillRef idx="3">
            <a:schemeClr val="accent4"/>
          </a:fillRef>
          <a:effectRef idx="2">
            <a:schemeClr val="accent4"/>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2200" dirty="0" smtClean="0">
                <a:gradFill>
                  <a:gsLst>
                    <a:gs pos="0">
                      <a:srgbClr val="FFFFFF"/>
                    </a:gs>
                    <a:gs pos="100000">
                      <a:srgbClr val="FFFFFF"/>
                    </a:gs>
                  </a:gsLst>
                  <a:lin ang="5400000" scaled="0"/>
                </a:gradFill>
              </a:rPr>
              <a:t>Reporting Services</a:t>
            </a:r>
          </a:p>
        </p:txBody>
      </p:sp>
      <p:sp>
        <p:nvSpPr>
          <p:cNvPr id="16" name="Rounded Rectangle 15"/>
          <p:cNvSpPr/>
          <p:nvPr/>
        </p:nvSpPr>
        <p:spPr bwMode="auto">
          <a:xfrm>
            <a:off x="5761572" y="5589395"/>
            <a:ext cx="2226901" cy="680960"/>
          </a:xfrm>
          <a:prstGeom prst="roundRect">
            <a:avLst>
              <a:gd name="adj" fmla="val 0"/>
            </a:avLst>
          </a:prstGeom>
          <a:ln>
            <a:headEnd type="none" w="med" len="med"/>
            <a:tailEnd type="none" w="med" len="med"/>
          </a:ln>
        </p:spPr>
        <p:style>
          <a:lnRef idx="1">
            <a:schemeClr val="accent4"/>
          </a:lnRef>
          <a:fillRef idx="3">
            <a:schemeClr val="accent4"/>
          </a:fillRef>
          <a:effectRef idx="2">
            <a:schemeClr val="accent4"/>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2200" dirty="0" smtClean="0">
                <a:gradFill>
                  <a:gsLst>
                    <a:gs pos="0">
                      <a:srgbClr val="FFFFFF"/>
                    </a:gs>
                    <a:gs pos="100000">
                      <a:srgbClr val="FFFFFF"/>
                    </a:gs>
                  </a:gsLst>
                  <a:lin ang="5400000" scaled="0"/>
                </a:gradFill>
              </a:rPr>
              <a:t>Integration Services</a:t>
            </a:r>
          </a:p>
        </p:txBody>
      </p:sp>
    </p:spTree>
    <p:extLst>
      <p:ext uri="{BB962C8B-B14F-4D97-AF65-F5344CB8AC3E}">
        <p14:creationId xmlns:p14="http://schemas.microsoft.com/office/powerpoint/2010/main" val="29697311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SSDT “Juneau” Project Integration is…</a:t>
            </a:r>
            <a:endParaRPr lang="en-US" dirty="0"/>
          </a:p>
        </p:txBody>
      </p:sp>
      <p:sp>
        <p:nvSpPr>
          <p:cNvPr id="3" name="Text Placeholder 2"/>
          <p:cNvSpPr>
            <a:spLocks noGrp="1"/>
          </p:cNvSpPr>
          <p:nvPr>
            <p:ph type="body" sz="quarter" idx="10"/>
          </p:nvPr>
        </p:nvSpPr>
        <p:spPr>
          <a:xfrm>
            <a:off x="519112" y="1447799"/>
            <a:ext cx="11149013" cy="3151632"/>
          </a:xfrm>
        </p:spPr>
        <p:txBody>
          <a:bodyPr/>
          <a:lstStyle/>
          <a:p>
            <a:endParaRPr lang="en-US" dirty="0" smtClean="0"/>
          </a:p>
          <a:p>
            <a:pPr marL="0" indent="0">
              <a:buNone/>
            </a:pPr>
            <a:r>
              <a:rPr lang="en-US" dirty="0" smtClean="0"/>
              <a:t>…the most productive way for you to </a:t>
            </a:r>
          </a:p>
          <a:p>
            <a:pPr marL="0" indent="0">
              <a:buNone/>
            </a:pPr>
            <a:r>
              <a:rPr lang="en-US" dirty="0" smtClean="0"/>
              <a:t>develop applications and databases together</a:t>
            </a:r>
          </a:p>
          <a:p>
            <a:endParaRPr lang="en-US" dirty="0" smtClean="0"/>
          </a:p>
          <a:p>
            <a:endParaRPr lang="en-US" dirty="0" smtClean="0"/>
          </a:p>
          <a:p>
            <a:endParaRPr lang="en-US" dirty="0" smtClean="0"/>
          </a:p>
        </p:txBody>
      </p:sp>
      <p:sp>
        <p:nvSpPr>
          <p:cNvPr id="13" name="Rounded Rectangle 12"/>
          <p:cNvSpPr/>
          <p:nvPr/>
        </p:nvSpPr>
        <p:spPr bwMode="auto">
          <a:xfrm>
            <a:off x="8167217" y="4070213"/>
            <a:ext cx="2700075" cy="1375379"/>
          </a:xfrm>
          <a:prstGeom prst="roundRect">
            <a:avLst>
              <a:gd name="adj" fmla="val 0"/>
            </a:avLst>
          </a:prstGeom>
          <a:gradFill flip="none" rotWithShape="1">
            <a:gsLst>
              <a:gs pos="0">
                <a:schemeClr val="accent6">
                  <a:shade val="51000"/>
                  <a:satMod val="130000"/>
                  <a:lumMod val="70000"/>
                  <a:lumOff val="30000"/>
                </a:schemeClr>
              </a:gs>
              <a:gs pos="80000">
                <a:schemeClr val="accent6">
                  <a:shade val="93000"/>
                  <a:satMod val="130000"/>
                  <a:lumMod val="70000"/>
                  <a:lumOff val="30000"/>
                </a:schemeClr>
              </a:gs>
              <a:gs pos="100000">
                <a:schemeClr val="accent6">
                  <a:shade val="94000"/>
                  <a:satMod val="135000"/>
                  <a:lumMod val="70000"/>
                  <a:lumOff val="30000"/>
                </a:schemeClr>
              </a:gs>
            </a:gsLst>
            <a:lin ang="16200000" scaled="0"/>
            <a:tileRect/>
          </a:gradFill>
          <a:ln>
            <a:headEnd type="none" w="med" len="med"/>
            <a:tailEnd type="none" w="med" len="med"/>
          </a:ln>
        </p:spPr>
        <p:style>
          <a:lnRef idx="1">
            <a:schemeClr val="accent6"/>
          </a:lnRef>
          <a:fillRef idx="3">
            <a:schemeClr val="accent6"/>
          </a:fillRef>
          <a:effectRef idx="2">
            <a:schemeClr val="accent6"/>
          </a:effectRef>
          <a:fontRef idx="minor">
            <a:schemeClr val="lt1"/>
          </a:fontRef>
        </p:style>
        <p:txBody>
          <a:bodyPr vert="horz" wrap="square" lIns="91436" tIns="45718" rIns="91436" bIns="45718" numCol="1" rtlCol="0" anchor="t" anchorCtr="0" compatLnSpc="1">
            <a:prstTxWarp prst="textNoShape">
              <a:avLst/>
            </a:prstTxWarp>
          </a:bodyPr>
          <a:lstStyle/>
          <a:p>
            <a:pPr algn="ctr" defTabSz="914099" fontAlgn="base">
              <a:spcBef>
                <a:spcPct val="0"/>
              </a:spcBef>
              <a:spcAft>
                <a:spcPct val="0"/>
              </a:spcAft>
            </a:pPr>
            <a:r>
              <a:rPr lang="en-US" sz="2200" dirty="0" smtClean="0">
                <a:gradFill>
                  <a:gsLst>
                    <a:gs pos="0">
                      <a:srgbClr val="FFFFFF"/>
                    </a:gs>
                    <a:gs pos="100000">
                      <a:srgbClr val="FFFFFF"/>
                    </a:gs>
                  </a:gsLst>
                  <a:lin ang="5400000" scaled="0"/>
                </a:gradFill>
              </a:rPr>
              <a:t>Application Project</a:t>
            </a:r>
          </a:p>
        </p:txBody>
      </p:sp>
      <p:sp>
        <p:nvSpPr>
          <p:cNvPr id="14" name="Rounded Rectangle 13"/>
          <p:cNvSpPr/>
          <p:nvPr/>
        </p:nvSpPr>
        <p:spPr bwMode="auto">
          <a:xfrm>
            <a:off x="8424994" y="4698441"/>
            <a:ext cx="2226901" cy="682159"/>
          </a:xfrm>
          <a:prstGeom prst="roundRect">
            <a:avLst>
              <a:gd name="adj" fmla="val 0"/>
            </a:avLst>
          </a:prstGeom>
          <a:gradFill flip="none" rotWithShape="1">
            <a:gsLst>
              <a:gs pos="0">
                <a:schemeClr val="accent2">
                  <a:shade val="51000"/>
                  <a:satMod val="130000"/>
                  <a:lumMod val="70000"/>
                  <a:lumOff val="30000"/>
                </a:schemeClr>
              </a:gs>
              <a:gs pos="80000">
                <a:schemeClr val="accent2">
                  <a:shade val="93000"/>
                  <a:satMod val="130000"/>
                  <a:lumMod val="70000"/>
                  <a:lumOff val="30000"/>
                </a:schemeClr>
              </a:gs>
              <a:gs pos="100000">
                <a:schemeClr val="accent2">
                  <a:shade val="94000"/>
                  <a:satMod val="135000"/>
                  <a:lumMod val="70000"/>
                  <a:lumOff val="30000"/>
                </a:schemeClr>
              </a:gs>
            </a:gsLst>
            <a:lin ang="16200000" scaled="0"/>
            <a:tileRect/>
          </a:gradFill>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2200" dirty="0" smtClean="0">
                <a:solidFill>
                  <a:schemeClr val="tx1">
                    <a:alpha val="99000"/>
                  </a:schemeClr>
                </a:solidFill>
              </a:rPr>
              <a:t>Entity Data Model</a:t>
            </a:r>
          </a:p>
        </p:txBody>
      </p:sp>
      <p:sp>
        <p:nvSpPr>
          <p:cNvPr id="15" name="Rounded Rectangle 14"/>
          <p:cNvSpPr/>
          <p:nvPr/>
        </p:nvSpPr>
        <p:spPr bwMode="auto">
          <a:xfrm>
            <a:off x="8423018" y="5589395"/>
            <a:ext cx="2226901" cy="680960"/>
          </a:xfrm>
          <a:prstGeom prst="roundRect">
            <a:avLst>
              <a:gd name="adj" fmla="val 0"/>
            </a:avLst>
          </a:prstGeom>
          <a:gradFill flip="none" rotWithShape="1">
            <a:lin ang="16200000" scaled="0"/>
            <a:tileRect/>
          </a:gradFill>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2200" dirty="0" smtClean="0">
                <a:gradFill>
                  <a:gsLst>
                    <a:gs pos="0">
                      <a:srgbClr val="FFFFFF"/>
                    </a:gs>
                    <a:gs pos="100000">
                      <a:srgbClr val="FFFFFF"/>
                    </a:gs>
                  </a:gsLst>
                  <a:lin ang="5400000" scaled="0"/>
                </a:gradFill>
              </a:rPr>
              <a:t>Database Services</a:t>
            </a:r>
          </a:p>
        </p:txBody>
      </p:sp>
      <p:cxnSp>
        <p:nvCxnSpPr>
          <p:cNvPr id="16" name="Straight Connector 15"/>
          <p:cNvCxnSpPr>
            <a:stCxn id="14" idx="2"/>
            <a:endCxn id="15" idx="0"/>
          </p:cNvCxnSpPr>
          <p:nvPr/>
        </p:nvCxnSpPr>
        <p:spPr>
          <a:xfrm flipH="1">
            <a:off x="9536469" y="5380600"/>
            <a:ext cx="1976" cy="208795"/>
          </a:xfrm>
          <a:prstGeom prst="line">
            <a:avLst/>
          </a:prstGeom>
          <a:ln w="76200"/>
        </p:spPr>
        <p:style>
          <a:lnRef idx="1">
            <a:schemeClr val="accent2"/>
          </a:lnRef>
          <a:fillRef idx="0">
            <a:schemeClr val="accent2"/>
          </a:fillRef>
          <a:effectRef idx="0">
            <a:schemeClr val="accent2"/>
          </a:effectRef>
          <a:fontRef idx="minor">
            <a:schemeClr val="tx1"/>
          </a:fontRef>
        </p:style>
      </p:cxnSp>
      <p:sp>
        <p:nvSpPr>
          <p:cNvPr id="17" name="Rounded Rectangle 16"/>
          <p:cNvSpPr/>
          <p:nvPr/>
        </p:nvSpPr>
        <p:spPr bwMode="auto">
          <a:xfrm>
            <a:off x="8427553" y="5589395"/>
            <a:ext cx="2226901" cy="680960"/>
          </a:xfrm>
          <a:prstGeom prst="roundRect">
            <a:avLst>
              <a:gd name="adj" fmla="val 0"/>
            </a:avLst>
          </a:prstGeom>
          <a:gradFill flip="none" rotWithShape="1">
            <a:gsLst>
              <a:gs pos="0">
                <a:schemeClr val="accent2">
                  <a:shade val="51000"/>
                  <a:satMod val="130000"/>
                  <a:lumMod val="70000"/>
                  <a:lumOff val="30000"/>
                </a:schemeClr>
              </a:gs>
              <a:gs pos="80000">
                <a:schemeClr val="accent2">
                  <a:shade val="93000"/>
                  <a:satMod val="130000"/>
                  <a:lumMod val="70000"/>
                  <a:lumOff val="30000"/>
                </a:schemeClr>
              </a:gs>
              <a:gs pos="100000">
                <a:schemeClr val="accent2">
                  <a:shade val="94000"/>
                  <a:satMod val="135000"/>
                  <a:lumMod val="70000"/>
                  <a:lumOff val="30000"/>
                </a:schemeClr>
              </a:gs>
            </a:gsLst>
            <a:lin ang="16200000" scaled="0"/>
            <a:tileRect/>
          </a:gradFill>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2200" dirty="0" smtClean="0">
                <a:gradFill>
                  <a:gsLst>
                    <a:gs pos="0">
                      <a:srgbClr val="FFFFFF"/>
                    </a:gs>
                    <a:gs pos="100000">
                      <a:srgbClr val="FFFFFF"/>
                    </a:gs>
                  </a:gsLst>
                  <a:lin ang="5400000" scaled="0"/>
                </a:gradFill>
              </a:rPr>
              <a:t>Database Services</a:t>
            </a:r>
          </a:p>
        </p:txBody>
      </p:sp>
    </p:spTree>
    <p:extLst>
      <p:ext uri="{BB962C8B-B14F-4D97-AF65-F5344CB8AC3E}">
        <p14:creationId xmlns:p14="http://schemas.microsoft.com/office/powerpoint/2010/main" val="468031627"/>
      </p:ext>
    </p:extLst>
  </p:cSld>
  <p:clrMapOvr>
    <a:masterClrMapping/>
  </p:clrMapOvr>
  <p:transition>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p:txBody>
          <a:bodyPr/>
          <a:lstStyle/>
          <a:p>
            <a:r>
              <a:rPr lang="en-US" smtClean="0"/>
              <a:t>demo</a:t>
            </a:r>
            <a:endParaRPr lang="en-US" dirty="0"/>
          </a:p>
        </p:txBody>
      </p:sp>
      <p:sp>
        <p:nvSpPr>
          <p:cNvPr id="2" name="Title 1"/>
          <p:cNvSpPr>
            <a:spLocks noGrp="1"/>
          </p:cNvSpPr>
          <p:nvPr>
            <p:ph type="ctrTitle"/>
          </p:nvPr>
        </p:nvSpPr>
        <p:spPr/>
        <p:txBody>
          <a:bodyPr/>
          <a:lstStyle/>
          <a:p>
            <a:r>
              <a:rPr lang="en-US" smtClean="0"/>
              <a:t>Application development begins…</a:t>
            </a:r>
            <a:endParaRPr lang="en-US" dirty="0"/>
          </a:p>
        </p:txBody>
      </p:sp>
      <p:sp>
        <p:nvSpPr>
          <p:cNvPr id="5" name="Subtitle 4"/>
          <p:cNvSpPr>
            <a:spLocks noGrp="1"/>
          </p:cNvSpPr>
          <p:nvPr>
            <p:ph type="subTitle" idx="1"/>
          </p:nvPr>
        </p:nvSpPr>
        <p:spPr/>
        <p:txBody>
          <a:bodyPr/>
          <a:lstStyle/>
          <a:p>
            <a:r>
              <a:rPr lang="en-US" smtClean="0"/>
              <a:t>Build the application and database together</a:t>
            </a:r>
            <a:endParaRPr lang="en-US" dirty="0"/>
          </a:p>
        </p:txBody>
      </p:sp>
    </p:spTree>
  </p:cSld>
  <p:clrMapOvr>
    <a:masterClrMapping/>
  </p:clrMapOvr>
  <p:transition>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Application development begins…</a:t>
            </a:r>
            <a:endParaRPr lang="en-US" dirty="0"/>
          </a:p>
        </p:txBody>
      </p:sp>
      <p:sp>
        <p:nvSpPr>
          <p:cNvPr id="3" name="Text Placeholder 2"/>
          <p:cNvSpPr>
            <a:spLocks noGrp="1"/>
          </p:cNvSpPr>
          <p:nvPr>
            <p:ph type="body" sz="quarter" idx="10"/>
          </p:nvPr>
        </p:nvSpPr>
        <p:spPr>
          <a:xfrm>
            <a:off x="519112" y="1447799"/>
            <a:ext cx="11149013" cy="1969770"/>
          </a:xfrm>
        </p:spPr>
        <p:txBody>
          <a:bodyPr/>
          <a:lstStyle/>
          <a:p>
            <a:r>
              <a:rPr lang="en-US" dirty="0"/>
              <a:t>Interaction between Database Project </a:t>
            </a:r>
            <a:r>
              <a:rPr lang="en-US" dirty="0" smtClean="0"/>
              <a:t/>
            </a:r>
            <a:br>
              <a:rPr lang="en-US" dirty="0" smtClean="0"/>
            </a:br>
            <a:r>
              <a:rPr lang="en-US" dirty="0" smtClean="0"/>
              <a:t>and Entity </a:t>
            </a:r>
            <a:r>
              <a:rPr lang="en-US" dirty="0"/>
              <a:t>Data Model</a:t>
            </a:r>
          </a:p>
          <a:p>
            <a:r>
              <a:rPr lang="en-US" dirty="0" smtClean="0"/>
              <a:t>Seamless F5 experience</a:t>
            </a:r>
          </a:p>
          <a:p>
            <a:r>
              <a:rPr lang="en-US" dirty="0" smtClean="0"/>
              <a:t>Local DB Runtime</a:t>
            </a:r>
            <a:endParaRPr lang="en-US" dirty="0"/>
          </a:p>
        </p:txBody>
      </p:sp>
      <p:sp>
        <p:nvSpPr>
          <p:cNvPr id="10" name="Rounded Rectangle 9"/>
          <p:cNvSpPr/>
          <p:nvPr/>
        </p:nvSpPr>
        <p:spPr bwMode="auto">
          <a:xfrm>
            <a:off x="8167217" y="4070213"/>
            <a:ext cx="2700075" cy="1375379"/>
          </a:xfrm>
          <a:prstGeom prst="roundRect">
            <a:avLst>
              <a:gd name="adj" fmla="val 0"/>
            </a:avLst>
          </a:prstGeom>
          <a:gradFill flip="none" rotWithShape="1">
            <a:gsLst>
              <a:gs pos="0">
                <a:schemeClr val="accent6">
                  <a:shade val="51000"/>
                  <a:satMod val="130000"/>
                  <a:lumMod val="70000"/>
                  <a:lumOff val="30000"/>
                </a:schemeClr>
              </a:gs>
              <a:gs pos="80000">
                <a:schemeClr val="accent6">
                  <a:shade val="93000"/>
                  <a:satMod val="130000"/>
                  <a:lumMod val="70000"/>
                  <a:lumOff val="30000"/>
                </a:schemeClr>
              </a:gs>
              <a:gs pos="100000">
                <a:schemeClr val="accent6">
                  <a:shade val="94000"/>
                  <a:satMod val="135000"/>
                  <a:lumMod val="70000"/>
                  <a:lumOff val="30000"/>
                </a:schemeClr>
              </a:gs>
            </a:gsLst>
            <a:lin ang="16200000" scaled="0"/>
            <a:tileRect/>
          </a:gradFill>
          <a:ln>
            <a:headEnd type="none" w="med" len="med"/>
            <a:tailEnd type="none" w="med" len="med"/>
          </a:ln>
        </p:spPr>
        <p:style>
          <a:lnRef idx="1">
            <a:schemeClr val="accent6"/>
          </a:lnRef>
          <a:fillRef idx="3">
            <a:schemeClr val="accent6"/>
          </a:fillRef>
          <a:effectRef idx="2">
            <a:schemeClr val="accent6"/>
          </a:effectRef>
          <a:fontRef idx="minor">
            <a:schemeClr val="lt1"/>
          </a:fontRef>
        </p:style>
        <p:txBody>
          <a:bodyPr vert="horz" wrap="square" lIns="91436" tIns="45718" rIns="91436" bIns="45718" numCol="1" rtlCol="0" anchor="t" anchorCtr="0" compatLnSpc="1">
            <a:prstTxWarp prst="textNoShape">
              <a:avLst/>
            </a:prstTxWarp>
          </a:bodyPr>
          <a:lstStyle/>
          <a:p>
            <a:pPr algn="ctr" defTabSz="914099" fontAlgn="base">
              <a:spcBef>
                <a:spcPct val="0"/>
              </a:spcBef>
              <a:spcAft>
                <a:spcPct val="0"/>
              </a:spcAft>
            </a:pPr>
            <a:r>
              <a:rPr lang="en-US" sz="2200" dirty="0" smtClean="0">
                <a:gradFill>
                  <a:gsLst>
                    <a:gs pos="0">
                      <a:srgbClr val="FFFFFF"/>
                    </a:gs>
                    <a:gs pos="100000">
                      <a:srgbClr val="FFFFFF"/>
                    </a:gs>
                  </a:gsLst>
                  <a:lin ang="5400000" scaled="0"/>
                </a:gradFill>
              </a:rPr>
              <a:t>Application Project</a:t>
            </a:r>
          </a:p>
        </p:txBody>
      </p:sp>
      <p:sp>
        <p:nvSpPr>
          <p:cNvPr id="11" name="Rounded Rectangle 10"/>
          <p:cNvSpPr/>
          <p:nvPr/>
        </p:nvSpPr>
        <p:spPr bwMode="auto">
          <a:xfrm>
            <a:off x="8424994" y="4698441"/>
            <a:ext cx="2226901" cy="682159"/>
          </a:xfrm>
          <a:prstGeom prst="roundRect">
            <a:avLst>
              <a:gd name="adj" fmla="val 0"/>
            </a:avLst>
          </a:prstGeom>
          <a:gradFill flip="none" rotWithShape="1">
            <a:gsLst>
              <a:gs pos="0">
                <a:schemeClr val="accent2">
                  <a:shade val="51000"/>
                  <a:satMod val="130000"/>
                  <a:lumMod val="70000"/>
                  <a:lumOff val="30000"/>
                </a:schemeClr>
              </a:gs>
              <a:gs pos="80000">
                <a:schemeClr val="accent2">
                  <a:shade val="93000"/>
                  <a:satMod val="130000"/>
                  <a:lumMod val="70000"/>
                  <a:lumOff val="30000"/>
                </a:schemeClr>
              </a:gs>
              <a:gs pos="100000">
                <a:schemeClr val="accent2">
                  <a:shade val="94000"/>
                  <a:satMod val="135000"/>
                  <a:lumMod val="70000"/>
                  <a:lumOff val="30000"/>
                </a:schemeClr>
              </a:gs>
            </a:gsLst>
            <a:lin ang="16200000" scaled="0"/>
            <a:tileRect/>
          </a:gradFill>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2200" dirty="0" smtClean="0">
                <a:solidFill>
                  <a:schemeClr val="tx1">
                    <a:alpha val="99000"/>
                  </a:schemeClr>
                </a:solidFill>
              </a:rPr>
              <a:t>Entity Data Model</a:t>
            </a:r>
          </a:p>
        </p:txBody>
      </p:sp>
      <p:sp>
        <p:nvSpPr>
          <p:cNvPr id="12" name="Rounded Rectangle 11"/>
          <p:cNvSpPr/>
          <p:nvPr/>
        </p:nvSpPr>
        <p:spPr bwMode="auto">
          <a:xfrm>
            <a:off x="8423018" y="5589395"/>
            <a:ext cx="2226901" cy="680960"/>
          </a:xfrm>
          <a:prstGeom prst="roundRect">
            <a:avLst>
              <a:gd name="adj" fmla="val 0"/>
            </a:avLst>
          </a:prstGeom>
          <a:gradFill flip="none" rotWithShape="1">
            <a:lin ang="16200000" scaled="0"/>
            <a:tileRect/>
          </a:gradFill>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2200" dirty="0" smtClean="0">
                <a:gradFill>
                  <a:gsLst>
                    <a:gs pos="0">
                      <a:srgbClr val="FFFFFF"/>
                    </a:gs>
                    <a:gs pos="100000">
                      <a:srgbClr val="FFFFFF"/>
                    </a:gs>
                  </a:gsLst>
                  <a:lin ang="5400000" scaled="0"/>
                </a:gradFill>
              </a:rPr>
              <a:t>Database Services</a:t>
            </a:r>
          </a:p>
        </p:txBody>
      </p:sp>
      <p:cxnSp>
        <p:nvCxnSpPr>
          <p:cNvPr id="14" name="Straight Connector 13"/>
          <p:cNvCxnSpPr>
            <a:stCxn id="11" idx="2"/>
            <a:endCxn id="12" idx="0"/>
          </p:cNvCxnSpPr>
          <p:nvPr/>
        </p:nvCxnSpPr>
        <p:spPr>
          <a:xfrm flipH="1">
            <a:off x="9536469" y="5380600"/>
            <a:ext cx="1976" cy="208795"/>
          </a:xfrm>
          <a:prstGeom prst="line">
            <a:avLst/>
          </a:prstGeom>
          <a:ln w="76200"/>
        </p:spPr>
        <p:style>
          <a:lnRef idx="1">
            <a:schemeClr val="accent2"/>
          </a:lnRef>
          <a:fillRef idx="0">
            <a:schemeClr val="accent2"/>
          </a:fillRef>
          <a:effectRef idx="0">
            <a:schemeClr val="accent2"/>
          </a:effectRef>
          <a:fontRef idx="minor">
            <a:schemeClr val="tx1"/>
          </a:fontRef>
        </p:style>
      </p:cxnSp>
      <p:sp>
        <p:nvSpPr>
          <p:cNvPr id="15" name="Rounded Rectangle 14"/>
          <p:cNvSpPr/>
          <p:nvPr/>
        </p:nvSpPr>
        <p:spPr bwMode="auto">
          <a:xfrm>
            <a:off x="8427553" y="5589395"/>
            <a:ext cx="2226901" cy="680960"/>
          </a:xfrm>
          <a:prstGeom prst="roundRect">
            <a:avLst>
              <a:gd name="adj" fmla="val 0"/>
            </a:avLst>
          </a:prstGeom>
          <a:gradFill flip="none" rotWithShape="1">
            <a:gsLst>
              <a:gs pos="0">
                <a:schemeClr val="accent2">
                  <a:shade val="51000"/>
                  <a:satMod val="130000"/>
                  <a:lumMod val="70000"/>
                  <a:lumOff val="30000"/>
                </a:schemeClr>
              </a:gs>
              <a:gs pos="80000">
                <a:schemeClr val="accent2">
                  <a:shade val="93000"/>
                  <a:satMod val="130000"/>
                  <a:lumMod val="70000"/>
                  <a:lumOff val="30000"/>
                </a:schemeClr>
              </a:gs>
              <a:gs pos="100000">
                <a:schemeClr val="accent2">
                  <a:shade val="94000"/>
                  <a:satMod val="135000"/>
                  <a:lumMod val="70000"/>
                  <a:lumOff val="30000"/>
                </a:schemeClr>
              </a:gs>
            </a:gsLst>
            <a:lin ang="16200000" scaled="0"/>
            <a:tileRect/>
          </a:gradFill>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2200" dirty="0" smtClean="0">
                <a:gradFill>
                  <a:gsLst>
                    <a:gs pos="0">
                      <a:srgbClr val="FFFFFF"/>
                    </a:gs>
                    <a:gs pos="100000">
                      <a:srgbClr val="FFFFFF"/>
                    </a:gs>
                  </a:gsLst>
                  <a:lin ang="5400000" scaled="0"/>
                </a:gradFill>
              </a:rPr>
              <a:t>Database Services</a:t>
            </a:r>
          </a:p>
        </p:txBody>
      </p:sp>
    </p:spTree>
    <p:extLst>
      <p:ext uri="{BB962C8B-B14F-4D97-AF65-F5344CB8AC3E}">
        <p14:creationId xmlns:p14="http://schemas.microsoft.com/office/powerpoint/2010/main" val="3589464396"/>
      </p:ext>
    </p:extLst>
  </p:cSld>
  <p:clrMapOvr>
    <a:masterClrMapping/>
  </p:clrMapOvr>
  <p:transition>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Application development continues…</a:t>
            </a:r>
            <a:endParaRPr lang="en-US" dirty="0"/>
          </a:p>
        </p:txBody>
      </p:sp>
      <p:sp>
        <p:nvSpPr>
          <p:cNvPr id="3" name="Text Placeholder 2"/>
          <p:cNvSpPr>
            <a:spLocks noGrp="1"/>
          </p:cNvSpPr>
          <p:nvPr>
            <p:ph type="body" sz="quarter" idx="10"/>
          </p:nvPr>
        </p:nvSpPr>
        <p:spPr>
          <a:xfrm>
            <a:off x="519112" y="1447799"/>
            <a:ext cx="11149013" cy="1526572"/>
          </a:xfrm>
        </p:spPr>
        <p:txBody>
          <a:bodyPr/>
          <a:lstStyle/>
          <a:p>
            <a:r>
              <a:rPr lang="en-US" dirty="0"/>
              <a:t>T-SQL Language Services</a:t>
            </a:r>
          </a:p>
          <a:p>
            <a:r>
              <a:rPr lang="en-US" dirty="0" smtClean="0"/>
              <a:t>Cross-language Refactoring</a:t>
            </a:r>
          </a:p>
          <a:p>
            <a:r>
              <a:rPr lang="en-US" dirty="0" smtClean="0"/>
              <a:t>Stored Procedure sensing</a:t>
            </a:r>
            <a:endParaRPr lang="en-US" dirty="0"/>
          </a:p>
        </p:txBody>
      </p:sp>
      <p:sp>
        <p:nvSpPr>
          <p:cNvPr id="9" name="Rounded Rectangle 8"/>
          <p:cNvSpPr/>
          <p:nvPr/>
        </p:nvSpPr>
        <p:spPr bwMode="auto">
          <a:xfrm>
            <a:off x="8167217" y="4070213"/>
            <a:ext cx="2700075" cy="1375379"/>
          </a:xfrm>
          <a:prstGeom prst="roundRect">
            <a:avLst>
              <a:gd name="adj" fmla="val 0"/>
            </a:avLst>
          </a:prstGeom>
          <a:gradFill flip="none" rotWithShape="1">
            <a:gsLst>
              <a:gs pos="0">
                <a:schemeClr val="accent6">
                  <a:shade val="51000"/>
                  <a:satMod val="130000"/>
                  <a:lumMod val="70000"/>
                  <a:lumOff val="30000"/>
                </a:schemeClr>
              </a:gs>
              <a:gs pos="80000">
                <a:schemeClr val="accent6">
                  <a:shade val="93000"/>
                  <a:satMod val="130000"/>
                  <a:lumMod val="70000"/>
                  <a:lumOff val="30000"/>
                </a:schemeClr>
              </a:gs>
              <a:gs pos="100000">
                <a:schemeClr val="accent6">
                  <a:shade val="94000"/>
                  <a:satMod val="135000"/>
                  <a:lumMod val="70000"/>
                  <a:lumOff val="30000"/>
                </a:schemeClr>
              </a:gs>
            </a:gsLst>
            <a:lin ang="16200000" scaled="0"/>
            <a:tileRect/>
          </a:gradFill>
          <a:ln>
            <a:headEnd type="none" w="med" len="med"/>
            <a:tailEnd type="none" w="med" len="med"/>
          </a:ln>
        </p:spPr>
        <p:style>
          <a:lnRef idx="1">
            <a:schemeClr val="accent6"/>
          </a:lnRef>
          <a:fillRef idx="3">
            <a:schemeClr val="accent6"/>
          </a:fillRef>
          <a:effectRef idx="2">
            <a:schemeClr val="accent6"/>
          </a:effectRef>
          <a:fontRef idx="minor">
            <a:schemeClr val="lt1"/>
          </a:fontRef>
        </p:style>
        <p:txBody>
          <a:bodyPr vert="horz" wrap="square" lIns="91436" tIns="45718" rIns="91436" bIns="45718" numCol="1" rtlCol="0" anchor="t" anchorCtr="0" compatLnSpc="1">
            <a:prstTxWarp prst="textNoShape">
              <a:avLst/>
            </a:prstTxWarp>
          </a:bodyPr>
          <a:lstStyle/>
          <a:p>
            <a:pPr algn="ctr" defTabSz="914099" fontAlgn="base">
              <a:spcBef>
                <a:spcPct val="0"/>
              </a:spcBef>
              <a:spcAft>
                <a:spcPct val="0"/>
              </a:spcAft>
            </a:pPr>
            <a:r>
              <a:rPr lang="en-US" sz="2200" dirty="0" smtClean="0">
                <a:gradFill>
                  <a:gsLst>
                    <a:gs pos="0">
                      <a:srgbClr val="FFFFFF"/>
                    </a:gs>
                    <a:gs pos="100000">
                      <a:srgbClr val="FFFFFF"/>
                    </a:gs>
                  </a:gsLst>
                  <a:lin ang="5400000" scaled="0"/>
                </a:gradFill>
              </a:rPr>
              <a:t>Application Project</a:t>
            </a:r>
          </a:p>
        </p:txBody>
      </p:sp>
      <p:sp>
        <p:nvSpPr>
          <p:cNvPr id="10" name="Rounded Rectangle 9"/>
          <p:cNvSpPr/>
          <p:nvPr/>
        </p:nvSpPr>
        <p:spPr bwMode="auto">
          <a:xfrm>
            <a:off x="8424994" y="4698441"/>
            <a:ext cx="2226901" cy="682159"/>
          </a:xfrm>
          <a:prstGeom prst="roundRect">
            <a:avLst>
              <a:gd name="adj" fmla="val 0"/>
            </a:avLst>
          </a:prstGeom>
          <a:gradFill flip="none" rotWithShape="1">
            <a:gsLst>
              <a:gs pos="0">
                <a:schemeClr val="accent2">
                  <a:shade val="51000"/>
                  <a:satMod val="130000"/>
                  <a:lumMod val="70000"/>
                  <a:lumOff val="30000"/>
                </a:schemeClr>
              </a:gs>
              <a:gs pos="80000">
                <a:schemeClr val="accent2">
                  <a:shade val="93000"/>
                  <a:satMod val="130000"/>
                  <a:lumMod val="70000"/>
                  <a:lumOff val="30000"/>
                </a:schemeClr>
              </a:gs>
              <a:gs pos="100000">
                <a:schemeClr val="accent2">
                  <a:shade val="94000"/>
                  <a:satMod val="135000"/>
                  <a:lumMod val="70000"/>
                  <a:lumOff val="30000"/>
                </a:schemeClr>
              </a:gs>
            </a:gsLst>
            <a:lin ang="16200000" scaled="0"/>
            <a:tileRect/>
          </a:gradFill>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2200" dirty="0" smtClean="0">
                <a:solidFill>
                  <a:schemeClr val="tx1">
                    <a:alpha val="99000"/>
                  </a:schemeClr>
                </a:solidFill>
              </a:rPr>
              <a:t>Entity Data Model</a:t>
            </a:r>
          </a:p>
        </p:txBody>
      </p:sp>
      <p:sp>
        <p:nvSpPr>
          <p:cNvPr id="11" name="Rounded Rectangle 10"/>
          <p:cNvSpPr/>
          <p:nvPr/>
        </p:nvSpPr>
        <p:spPr bwMode="auto">
          <a:xfrm>
            <a:off x="8423018" y="5589395"/>
            <a:ext cx="2226901" cy="680960"/>
          </a:xfrm>
          <a:prstGeom prst="roundRect">
            <a:avLst>
              <a:gd name="adj" fmla="val 0"/>
            </a:avLst>
          </a:prstGeom>
          <a:gradFill flip="none" rotWithShape="1">
            <a:lin ang="16200000" scaled="0"/>
            <a:tileRect/>
          </a:gradFill>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2200" dirty="0" smtClean="0">
                <a:gradFill>
                  <a:gsLst>
                    <a:gs pos="0">
                      <a:srgbClr val="FFFFFF"/>
                    </a:gs>
                    <a:gs pos="100000">
                      <a:srgbClr val="FFFFFF"/>
                    </a:gs>
                  </a:gsLst>
                  <a:lin ang="5400000" scaled="0"/>
                </a:gradFill>
              </a:rPr>
              <a:t>Database Services</a:t>
            </a:r>
          </a:p>
        </p:txBody>
      </p:sp>
      <p:cxnSp>
        <p:nvCxnSpPr>
          <p:cNvPr id="12" name="Straight Connector 11"/>
          <p:cNvCxnSpPr>
            <a:stCxn id="10" idx="2"/>
            <a:endCxn id="11" idx="0"/>
          </p:cNvCxnSpPr>
          <p:nvPr/>
        </p:nvCxnSpPr>
        <p:spPr>
          <a:xfrm flipH="1">
            <a:off x="9536469" y="5380600"/>
            <a:ext cx="1976" cy="208795"/>
          </a:xfrm>
          <a:prstGeom prst="line">
            <a:avLst/>
          </a:prstGeom>
          <a:ln w="76200"/>
        </p:spPr>
        <p:style>
          <a:lnRef idx="1">
            <a:schemeClr val="accent2"/>
          </a:lnRef>
          <a:fillRef idx="0">
            <a:schemeClr val="accent2"/>
          </a:fillRef>
          <a:effectRef idx="0">
            <a:schemeClr val="accent2"/>
          </a:effectRef>
          <a:fontRef idx="minor">
            <a:schemeClr val="tx1"/>
          </a:fontRef>
        </p:style>
      </p:cxnSp>
      <p:sp>
        <p:nvSpPr>
          <p:cNvPr id="13" name="Rounded Rectangle 12"/>
          <p:cNvSpPr/>
          <p:nvPr/>
        </p:nvSpPr>
        <p:spPr bwMode="auto">
          <a:xfrm>
            <a:off x="8427553" y="5589395"/>
            <a:ext cx="2226901" cy="680960"/>
          </a:xfrm>
          <a:prstGeom prst="roundRect">
            <a:avLst>
              <a:gd name="adj" fmla="val 0"/>
            </a:avLst>
          </a:prstGeom>
          <a:gradFill flip="none" rotWithShape="1">
            <a:gsLst>
              <a:gs pos="0">
                <a:schemeClr val="accent2">
                  <a:shade val="51000"/>
                  <a:satMod val="130000"/>
                  <a:lumMod val="70000"/>
                  <a:lumOff val="30000"/>
                </a:schemeClr>
              </a:gs>
              <a:gs pos="80000">
                <a:schemeClr val="accent2">
                  <a:shade val="93000"/>
                  <a:satMod val="130000"/>
                  <a:lumMod val="70000"/>
                  <a:lumOff val="30000"/>
                </a:schemeClr>
              </a:gs>
              <a:gs pos="100000">
                <a:schemeClr val="accent2">
                  <a:shade val="94000"/>
                  <a:satMod val="135000"/>
                  <a:lumMod val="70000"/>
                  <a:lumOff val="30000"/>
                </a:schemeClr>
              </a:gs>
            </a:gsLst>
            <a:lin ang="16200000" scaled="0"/>
            <a:tileRect/>
          </a:gradFill>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2200" dirty="0" smtClean="0">
                <a:gradFill>
                  <a:gsLst>
                    <a:gs pos="0">
                      <a:srgbClr val="FFFFFF"/>
                    </a:gs>
                    <a:gs pos="100000">
                      <a:srgbClr val="FFFFFF"/>
                    </a:gs>
                  </a:gsLst>
                  <a:lin ang="5400000" scaled="0"/>
                </a:gradFill>
              </a:rPr>
              <a:t>Database Services</a:t>
            </a:r>
          </a:p>
        </p:txBody>
      </p:sp>
    </p:spTree>
    <p:extLst>
      <p:ext uri="{BB962C8B-B14F-4D97-AF65-F5344CB8AC3E}">
        <p14:creationId xmlns:p14="http://schemas.microsoft.com/office/powerpoint/2010/main" val="2753228195"/>
      </p:ext>
    </p:extLst>
  </p:cSld>
  <p:clrMapOvr>
    <a:masterClrMapping/>
  </p:clrMapOvr>
  <p:transition>
    <p:fade/>
  </p:transition>
  <p:timing>
    <p:tnLst>
      <p:par>
        <p:cTn id="1" dur="indefinite" restart="never" nodeType="tmRoot"/>
      </p:par>
    </p:tnLst>
  </p:timing>
</p:sld>
</file>

<file path=ppt/theme/theme1.xml><?xml version="1.0" encoding="utf-8"?>
<a:theme xmlns:a="http://schemas.openxmlformats.org/drawingml/2006/main" name="TENA11_BreakoutSession_Template_16x9_Final_05132011">
  <a:themeElements>
    <a:clrScheme name="MS_TechEd_NorthAmerica_2011">
      <a:dk1>
        <a:srgbClr val="000000"/>
      </a:dk1>
      <a:lt1>
        <a:srgbClr val="FFFFFF"/>
      </a:lt1>
      <a:dk2>
        <a:srgbClr val="03C2F1"/>
      </a:dk2>
      <a:lt2>
        <a:srgbClr val="005A84"/>
      </a:lt2>
      <a:accent1>
        <a:srgbClr val="FFC425"/>
      </a:accent1>
      <a:accent2>
        <a:srgbClr val="F15C44"/>
      </a:accent2>
      <a:accent3>
        <a:srgbClr val="ED1977"/>
      </a:accent3>
      <a:accent4>
        <a:srgbClr val="FAA634"/>
      </a:accent4>
      <a:accent5>
        <a:srgbClr val="59585A"/>
      </a:accent5>
      <a:accent6>
        <a:srgbClr val="777777"/>
      </a:accent6>
      <a:hlink>
        <a:srgbClr val="F0ED7B"/>
      </a:hlink>
      <a:folHlink>
        <a:srgbClr val="F3EB4F"/>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ngle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20400000"/>
            </a:lightRig>
          </a:scene3d>
          <a:sp3d contourW="6350">
            <a:bevelT w="41275" h="19050" prst="angle"/>
            <a:contourClr>
              <a:schemeClr val="phClr">
                <a:shade val="25000"/>
                <a:satMod val="15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gradFill>
          <a:gsLst>
            <a:gs pos="0">
              <a:schemeClr val="tx2">
                <a:lumMod val="50000"/>
              </a:schemeClr>
            </a:gs>
            <a:gs pos="80000">
              <a:schemeClr val="tx2"/>
            </a:gs>
            <a:gs pos="100000">
              <a:schemeClr val="tx2"/>
            </a:gs>
          </a:gsLst>
        </a:gradFill>
        <a:ln>
          <a:solidFill>
            <a:schemeClr val="tx2"/>
          </a:solidFill>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a:defRPr sz="2200" dirty="0" smtClean="0">
            <a:solidFill>
              <a:schemeClr val="tx1">
                <a:alpha val="99000"/>
              </a:schemeClr>
            </a:solidFill>
          </a:defRPr>
        </a:defPPr>
      </a:lstStyle>
      <a:style>
        <a:lnRef idx="1">
          <a:schemeClr val="accent1"/>
        </a:lnRef>
        <a:fillRef idx="3">
          <a:schemeClr val="accent1"/>
        </a:fillRef>
        <a:effectRef idx="2">
          <a:schemeClr val="accent1"/>
        </a:effectRef>
        <a:fontRef idx="minor">
          <a:schemeClr val="lt1"/>
        </a:fontRef>
      </a:style>
    </a:spDef>
    <a:txDef>
      <a:spPr>
        <a:noFill/>
      </a:spPr>
      <a:bodyPr wrap="square" lIns="0" tIns="0" rIns="0" bIns="0" rtlCol="0">
        <a:spAutoFit/>
      </a:bodyPr>
      <a:lstStyle>
        <a:defPPr>
          <a:defRPr dirty="0" err="1" smtClean="0">
            <a:gradFill>
              <a:gsLst>
                <a:gs pos="0">
                  <a:schemeClr val="tx1"/>
                </a:gs>
                <a:gs pos="86000">
                  <a:schemeClr val="tx1"/>
                </a:gs>
              </a:gsLst>
              <a:lin ang="5400000" scaled="0"/>
            </a:gradFill>
          </a:defRPr>
        </a:defPPr>
      </a:lstStyle>
    </a:txDef>
  </a:objectDefaults>
  <a:extraClrSchemeLst/>
</a:theme>
</file>

<file path=ppt/theme/theme2.xml><?xml version="1.0" encoding="utf-8"?>
<a:theme xmlns:a="http://schemas.openxmlformats.org/drawingml/2006/main" name="White with Consolas font for code slides">
  <a:themeElements>
    <a:clrScheme name="MS_TechEd_NorthAmerica_2011">
      <a:dk1>
        <a:srgbClr val="000000"/>
      </a:dk1>
      <a:lt1>
        <a:srgbClr val="FFFFFF"/>
      </a:lt1>
      <a:dk2>
        <a:srgbClr val="03C2F1"/>
      </a:dk2>
      <a:lt2>
        <a:srgbClr val="005A84"/>
      </a:lt2>
      <a:accent1>
        <a:srgbClr val="FFC425"/>
      </a:accent1>
      <a:accent2>
        <a:srgbClr val="F15C44"/>
      </a:accent2>
      <a:accent3>
        <a:srgbClr val="ED1977"/>
      </a:accent3>
      <a:accent4>
        <a:srgbClr val="FAA634"/>
      </a:accent4>
      <a:accent5>
        <a:srgbClr val="59585A"/>
      </a:accent5>
      <a:accent6>
        <a:srgbClr val="777777"/>
      </a:accent6>
      <a:hlink>
        <a:srgbClr val="F0ED7B"/>
      </a:hlink>
      <a:folHlink>
        <a:srgbClr val="F3EB4F"/>
      </a:folHlink>
    </a:clrScheme>
    <a:fontScheme name="Segoe UI - Segoe UI">
      <a:majorFont>
        <a:latin typeface="Segoe UI"/>
        <a:ea typeface=""/>
        <a:cs typeface=""/>
      </a:majorFont>
      <a:minorFont>
        <a:latin typeface="Segoe UI"/>
        <a:ea typeface=""/>
        <a:cs typeface=""/>
      </a:minorFont>
    </a:fontScheme>
    <a:fmtScheme name="Angle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20400000"/>
            </a:lightRig>
          </a:scene3d>
          <a:sp3d contourW="6350">
            <a:bevelT w="41275" h="19050" prst="angle"/>
            <a:contourClr>
              <a:schemeClr val="phClr">
                <a:shade val="25000"/>
                <a:satMod val="15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200" dirty="0" smtClean="0">
            <a:gradFill>
              <a:gsLst>
                <a:gs pos="0">
                  <a:srgbClr val="FFFFFF"/>
                </a:gs>
                <a:gs pos="100000">
                  <a:srgbClr val="FFFFFF"/>
                </a:gs>
              </a:gsLst>
              <a:lin ang="5400000" scaled="0"/>
            </a:gradFill>
          </a:defRPr>
        </a:defPPr>
      </a:lstStyle>
      <a:style>
        <a:lnRef idx="1">
          <a:schemeClr val="accent2"/>
        </a:lnRef>
        <a:fillRef idx="3">
          <a:schemeClr val="accent2"/>
        </a:fillRef>
        <a:effectRef idx="2">
          <a:schemeClr val="accent2"/>
        </a:effectRef>
        <a:fontRef idx="minor">
          <a:schemeClr val="lt1"/>
        </a:fontRef>
      </a:style>
    </a:spDef>
    <a:txDef>
      <a:spPr>
        <a:noFill/>
      </a:spPr>
      <a:bodyPr wrap="square" lIns="0" tIns="0" rIns="0" bIns="0" rtlCol="0">
        <a:spAutoFit/>
      </a:bodyPr>
      <a:lstStyle>
        <a:defPPr>
          <a:defRPr dirty="0" err="1" smtClean="0">
            <a:gradFill>
              <a:gsLst>
                <a:gs pos="417">
                  <a:srgbClr val="000000"/>
                </a:gs>
                <a:gs pos="100000">
                  <a:srgbClr val="000000"/>
                </a:gs>
              </a:gsLst>
              <a:lin ang="5400000" scaled="0"/>
            </a:gradFill>
          </a:defRPr>
        </a:defPPr>
      </a:lstStyle>
    </a:tx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PresentationsDoc" ma:contentTypeID="0x010100B88FC3ECA26D1C46B3C4C83281D2EB9C003BBE479AF4108146A616B6B5E7069DBC" ma:contentTypeVersion="61" ma:contentTypeDescription="" ma:contentTypeScope="" ma:versionID="c48896dab5c4ca26eb0df5e4080f942f">
  <xsd:schema xmlns:xsd="http://www.w3.org/2001/XMLSchema" xmlns:xs="http://www.w3.org/2001/XMLSchema" xmlns:p="http://schemas.microsoft.com/office/2006/metadata/properties" xmlns:ns2="2295e2e7-0eeb-498e-8716-217bb2ee6ee3" xmlns:ns3="8b529f77-48ab-4581-b468-93f09345b8aa" targetNamespace="http://schemas.microsoft.com/office/2006/metadata/properties" ma:root="true" ma:fieldsID="09be9dcc7d54799376e9c0867430e3fc" ns2:_="" ns3:_="">
    <xsd:import namespace="2295e2e7-0eeb-498e-8716-217bb2ee6ee3"/>
    <xsd:import namespace="8b529f77-48ab-4581-b468-93f09345b8aa"/>
    <xsd:element name="properties">
      <xsd:complexType>
        <xsd:sequence>
          <xsd:element name="documentManagement">
            <xsd:complexType>
              <xsd:all>
                <xsd:element ref="ns2:Event_x0020_Start_x0020_Date" minOccurs="0"/>
                <xsd:element ref="ns2:Event_x0020_End_x0020_Date" minOccurs="0"/>
                <xsd:element ref="ns2:Presentation_x0020_Date" minOccurs="0"/>
                <xsd:element ref="ns2:MS_x0020_Speaker" minOccurs="0"/>
                <xsd:element ref="ns2:External_x0020_Speaker" minOccurs="0"/>
                <xsd:element ref="ns2:Session_x0020_Code" minOccurs="0"/>
                <xsd:element ref="ns2:MS_x0020_Content_x0020_Owner" minOccurs="0"/>
                <xsd:element ref="ns2:TaxCatchAll" minOccurs="0"/>
                <xsd:element ref="ns2:ProductTaxHTField0" minOccurs="0"/>
                <xsd:element ref="ns2:TaxCatchAllLabel" minOccurs="0"/>
                <xsd:element ref="ns2:CampaignTaxHTField0" minOccurs="0"/>
                <xsd:element ref="ns2:TrackTaxHTField0" minOccurs="0"/>
                <xsd:element ref="ns2:Event_x0020_VenueTaxHTField0" minOccurs="0"/>
                <xsd:element ref="ns3:AudienceTaxHTField0" minOccurs="0"/>
                <xsd:element ref="ns2:Event_x0020_LocationTaxHTField0" minOccurs="0"/>
                <xsd:element ref="ns2:Event1TaxHTField0"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2295e2e7-0eeb-498e-8716-217bb2ee6ee3" elementFormDefault="qualified">
    <xsd:import namespace="http://schemas.microsoft.com/office/2006/documentManagement/types"/>
    <xsd:import namespace="http://schemas.microsoft.com/office/infopath/2007/PartnerControls"/>
    <xsd:element name="Event_x0020_Start_x0020_Date" ma:index="5" nillable="true" ma:displayName="Event Start Date" ma:format="DateOnly" ma:internalName="Event_x0020_Start_x0020_Date">
      <xsd:simpleType>
        <xsd:restriction base="dms:DateTime"/>
      </xsd:simpleType>
    </xsd:element>
    <xsd:element name="Event_x0020_End_x0020_Date" ma:index="6" nillable="true" ma:displayName="Event End Date" ma:format="DateOnly" ma:internalName="Event_x0020_End_x0020_Date">
      <xsd:simpleType>
        <xsd:restriction base="dms:DateTime"/>
      </xsd:simpleType>
    </xsd:element>
    <xsd:element name="Presentation_x0020_Date" ma:index="7" nillable="true" ma:displayName="Presentation Date" ma:format="DateOnly" ma:internalName="Presentation_x0020_Date" ma:readOnly="false">
      <xsd:simpleType>
        <xsd:restriction base="dms:DateTime"/>
      </xsd:simpleType>
    </xsd:element>
    <xsd:element name="MS_x0020_Speaker" ma:index="8" nillable="true" ma:displayName="MS Speaker" ma:list="UserInfo" ma:SharePointGroup="0" ma:internalName="MS_x0020_Speaker" ma:readOnly="false" ma:showField="ImnNam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External_x0020_Speaker" ma:index="9" nillable="true" ma:displayName="External Speaker" ma:internalName="External_x0020_Speaker">
      <xsd:simpleType>
        <xsd:restriction base="dms:Text">
          <xsd:maxLength value="255"/>
        </xsd:restriction>
      </xsd:simpleType>
    </xsd:element>
    <xsd:element name="Session_x0020_Code" ma:index="13" nillable="true" ma:displayName="Session Code" ma:internalName="Session_x0020_Code" ma:readOnly="false">
      <xsd:simpleType>
        <xsd:restriction base="dms:Text">
          <xsd:maxLength value="255"/>
        </xsd:restriction>
      </xsd:simpleType>
    </xsd:element>
    <xsd:element name="MS_x0020_Content_x0020_Owner" ma:index="15" nillable="true" ma:displayName="MS Content Owner" ma:list="UserInfo" ma:SharePointGroup="0" ma:internalName="MS_x0020_Content_x0020_Owner" ma:showField="ImnNam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TaxCatchAll" ma:index="18" nillable="true" ma:displayName="Taxonomy Catch All Column" ma:hidden="true" ma:list="{09db2fa7-4ee4-4bb3-80e9-fade681f539b}" ma:internalName="TaxCatchAll" ma:showField="CatchAllData" ma:web="2295e2e7-0eeb-498e-8716-217bb2ee6ee3">
      <xsd:complexType>
        <xsd:complexContent>
          <xsd:extension base="dms:MultiChoiceLookup">
            <xsd:sequence>
              <xsd:element name="Value" type="dms:Lookup" maxOccurs="unbounded" minOccurs="0" nillable="true"/>
            </xsd:sequence>
          </xsd:extension>
        </xsd:complexContent>
      </xsd:complexType>
    </xsd:element>
    <xsd:element name="ProductTaxHTField0" ma:index="19" nillable="true" ma:taxonomy="true" ma:internalName="ProductTaxHTField0" ma:taxonomyFieldName="Product" ma:displayName="Product" ma:default="" ma:fieldId="{59a4a0b0-ed64-4542-a55e-4a6c70bd0ce0}" ma:taxonomyMulti="true" ma:sspId="97b7c527-f488-4fed-8d5b-5946c5598d72" ma:termSetId="723ec65c-d8cf-498e-87b8-c7868c2070aa" ma:anchorId="00000000-0000-0000-0000-000000000000" ma:open="false" ma:isKeyword="false">
      <xsd:complexType>
        <xsd:sequence>
          <xsd:element ref="pc:Terms" minOccurs="0" maxOccurs="1"/>
        </xsd:sequence>
      </xsd:complexType>
    </xsd:element>
    <xsd:element name="TaxCatchAllLabel" ma:index="20" nillable="true" ma:displayName="Taxonomy Catch All Column1" ma:hidden="true" ma:list="{09db2fa7-4ee4-4bb3-80e9-fade681f539b}" ma:internalName="TaxCatchAllLabel" ma:readOnly="true" ma:showField="CatchAllDataLabel" ma:web="2295e2e7-0eeb-498e-8716-217bb2ee6ee3">
      <xsd:complexType>
        <xsd:complexContent>
          <xsd:extension base="dms:MultiChoiceLookup">
            <xsd:sequence>
              <xsd:element name="Value" type="dms:Lookup" maxOccurs="unbounded" minOccurs="0" nillable="true"/>
            </xsd:sequence>
          </xsd:extension>
        </xsd:complexContent>
      </xsd:complexType>
    </xsd:element>
    <xsd:element name="CampaignTaxHTField0" ma:index="22" nillable="true" ma:taxonomy="true" ma:internalName="CampaignTaxHTField0" ma:taxonomyFieldName="Campaign" ma:displayName="Campaign" ma:default="" ma:fieldId="{bcb0c99d-b00c-42c6-a16b-e1e19731231d}" ma:sspId="97b7c527-f488-4fed-8d5b-5946c5598d72" ma:termSetId="138795c4-ffb5-4450-8dda-30da75617ce8" ma:anchorId="00000000-0000-0000-0000-000000000000" ma:open="false" ma:isKeyword="false">
      <xsd:complexType>
        <xsd:sequence>
          <xsd:element ref="pc:Terms" minOccurs="0" maxOccurs="1"/>
        </xsd:sequence>
      </xsd:complexType>
    </xsd:element>
    <xsd:element name="TrackTaxHTField0" ma:index="23" nillable="true" ma:taxonomy="true" ma:internalName="TrackTaxHTField0" ma:taxonomyFieldName="Track" ma:displayName="Track" ma:readOnly="false" ma:default="" ma:fieldId="{95cacdfb-fc4c-4855-b7e7-906e6cf614c7}" ma:sspId="97b7c527-f488-4fed-8d5b-5946c5598d72" ma:termSetId="0179c88a-9c61-48f9-822c-c3f082e6266e" ma:anchorId="00000000-0000-0000-0000-000000000000" ma:open="false" ma:isKeyword="false">
      <xsd:complexType>
        <xsd:sequence>
          <xsd:element ref="pc:Terms" minOccurs="0" maxOccurs="1"/>
        </xsd:sequence>
      </xsd:complexType>
    </xsd:element>
    <xsd:element name="Event_x0020_VenueTaxHTField0" ma:index="25" nillable="true" ma:taxonomy="true" ma:internalName="Event_x0020_VenueTaxHTField0" ma:taxonomyFieldName="Event_x0020_Venue" ma:displayName="Event Venue" ma:readOnly="false" ma:default="" ma:fieldId="{72225233-bea3-47c9-bcc0-70aff672e91a}" ma:sspId="97b7c527-f488-4fed-8d5b-5946c5598d72" ma:termSetId="5a094974-7eaf-4365-a0ec-3f33af6288c5" ma:anchorId="00000000-0000-0000-0000-000000000000" ma:open="false" ma:isKeyword="false">
      <xsd:complexType>
        <xsd:sequence>
          <xsd:element ref="pc:Terms" minOccurs="0" maxOccurs="1"/>
        </xsd:sequence>
      </xsd:complexType>
    </xsd:element>
    <xsd:element name="Event_x0020_LocationTaxHTField0" ma:index="27" nillable="true" ma:taxonomy="true" ma:internalName="Event_x0020_LocationTaxHTField0" ma:taxonomyFieldName="Event_x0020_Location" ma:displayName="Event Location" ma:readOnly="false" ma:default="" ma:fieldId="{721246b6-18f0-4d78-9fb7-960f4884f52f}" ma:sspId="97b7c527-f488-4fed-8d5b-5946c5598d72" ma:termSetId="b1d717b9-d701-42ce-97ea-d2b3fb10f90e" ma:anchorId="00000000-0000-0000-0000-000000000000" ma:open="true" ma:isKeyword="false">
      <xsd:complexType>
        <xsd:sequence>
          <xsd:element ref="pc:Terms" minOccurs="0" maxOccurs="1"/>
        </xsd:sequence>
      </xsd:complexType>
    </xsd:element>
    <xsd:element name="Event1TaxHTField0" ma:index="30" ma:taxonomy="true" ma:internalName="Event1TaxHTField0" ma:taxonomyFieldName="Event1" ma:displayName="Event Name" ma:readOnly="false" ma:default="" ma:fieldId="{173efa96-a0c5-4b7e-a5c5-ebf0027a79b9}" ma:sspId="97b7c527-f488-4fed-8d5b-5946c5598d72" ma:termSetId="9f06399b-0da0-4c2b-9299-a3eed5ae7f49" ma:anchorId="00000000-0000-0000-0000-000000000000"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8b529f77-48ab-4581-b468-93f09345b8aa" elementFormDefault="qualified">
    <xsd:import namespace="http://schemas.microsoft.com/office/2006/documentManagement/types"/>
    <xsd:import namespace="http://schemas.microsoft.com/office/infopath/2007/PartnerControls"/>
    <xsd:element name="AudienceTaxHTField0" ma:index="26" nillable="true" ma:taxonomy="true" ma:internalName="AudienceTaxHTField0" ma:taxonomyFieldName="Audience" ma:displayName="Audience" ma:readOnly="false" ma:default="" ma:fieldId="{6a4ad93e-f836-4089-85dd-0b5a8d4c5063}" ma:taxonomyMulti="true" ma:sspId="97b7c527-f488-4fed-8d5b-5946c5598d72" ma:termSetId="c7e95267-347d-4fd5-a34e-50bd1fa28ece" ma:anchorId="00000000-0000-0000-0000-000000000000" ma:open="false" ma:isKeyword="false">
      <xsd:complexType>
        <xsd:sequence>
          <xsd:element ref="pc:Terms" minOccurs="0" maxOccurs="1"/>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28" ma:displayName="Content Type"/>
        <xsd:element ref="dc:title" minOccurs="0" maxOccurs="1" ma:index="1"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rackTaxHTField0 xmlns="2295e2e7-0eeb-498e-8716-217bb2ee6ee3">
      <Terms xmlns="http://schemas.microsoft.com/office/infopath/2007/PartnerControls"/>
    </TrackTaxHTField0>
    <CampaignTaxHTField0 xmlns="2295e2e7-0eeb-498e-8716-217bb2ee6ee3">
      <Terms xmlns="http://schemas.microsoft.com/office/infopath/2007/PartnerControls"/>
    </CampaignTaxHTField0>
    <Event_x0020_End_x0020_Date xmlns="2295e2e7-0eeb-498e-8716-217bb2ee6ee3">2011-05-18T07:00:00+00:00</Event_x0020_End_x0020_Date>
    <Event_x0020_Start_x0020_Date xmlns="2295e2e7-0eeb-498e-8716-217bb2ee6ee3">2011-05-16T07:00:00+00:00</Event_x0020_Start_x0020_Date>
    <MS_x0020_Speaker xmlns="2295e2e7-0eeb-498e-8716-217bb2ee6ee3">
      <UserInfo>
        <DisplayName/>
        <AccountId xsi:nil="true"/>
        <AccountType/>
      </UserInfo>
    </MS_x0020_Speaker>
    <External_x0020_Speaker xmlns="2295e2e7-0eeb-498e-8716-217bb2ee6ee3" xsi:nil="true"/>
    <Session_x0020_Code xmlns="2295e2e7-0eeb-498e-8716-217bb2ee6ee3" xsi:nil="true"/>
    <ProductTaxHTField0 xmlns="2295e2e7-0eeb-498e-8716-217bb2ee6ee3">
      <Terms xmlns="http://schemas.microsoft.com/office/infopath/2007/PartnerControls"/>
    </ProductTaxHTField0>
    <Presentation_x0020_Date xmlns="2295e2e7-0eeb-498e-8716-217bb2ee6ee3" xsi:nil="true"/>
    <Event_x0020_LocationTaxHTField0 xmlns="2295e2e7-0eeb-498e-8716-217bb2ee6ee3">
      <Terms xmlns="http://schemas.microsoft.com/office/infopath/2007/PartnerControls">
        <TermInfo xmlns="http://schemas.microsoft.com/office/infopath/2007/PartnerControls">
          <TermName xmlns="http://schemas.microsoft.com/office/infopath/2007/PartnerControls">Atlanta</TermName>
          <TermId xmlns="http://schemas.microsoft.com/office/infopath/2007/PartnerControls">2799ace8-866f-4a6d-b555-e5fff2d7eb83</TermId>
        </TermInfo>
      </Terms>
    </Event_x0020_LocationTaxHTField0>
    <Event1TaxHTField0 xmlns="2295e2e7-0eeb-498e-8716-217bb2ee6ee3">
      <Terms xmlns="http://schemas.microsoft.com/office/infopath/2007/PartnerControls">
        <TermInfo xmlns="http://schemas.microsoft.com/office/infopath/2007/PartnerControls">
          <TermName xmlns="http://schemas.microsoft.com/office/infopath/2007/PartnerControls">TechEd</TermName>
          <TermId xmlns="http://schemas.microsoft.com/office/infopath/2007/PartnerControls">ac8fad57-eb30-43a8-b5bd-05dcf2cf2246</TermId>
        </TermInfo>
      </Terms>
    </Event1TaxHTField0>
    <AudienceTaxHTField0 xmlns="8b529f77-48ab-4581-b468-93f09345b8aa">
      <Terms xmlns="http://schemas.microsoft.com/office/infopath/2007/PartnerControls">
        <TermInfo xmlns="http://schemas.microsoft.com/office/infopath/2007/PartnerControls">
          <TermName xmlns="http://schemas.microsoft.com/office/infopath/2007/PartnerControls">Developers</TermName>
          <TermId xmlns="http://schemas.microsoft.com/office/infopath/2007/PartnerControls">389e14a2-def5-4335-8627-c0368c2934a2</TermId>
        </TermInfo>
        <TermInfo xmlns="http://schemas.microsoft.com/office/infopath/2007/PartnerControls">
          <TermName xmlns="http://schemas.microsoft.com/office/infopath/2007/PartnerControls">IT Professionals</TermName>
          <TermId xmlns="http://schemas.microsoft.com/office/infopath/2007/PartnerControls">990979ff-1741-4b6e-880c-9fb513214ef8</TermId>
        </TermInfo>
      </Terms>
    </AudienceTaxHTField0>
    <MS_x0020_Content_x0020_Owner xmlns="2295e2e7-0eeb-498e-8716-217bb2ee6ee3">
      <UserInfo>
        <DisplayName/>
        <AccountId xsi:nil="true"/>
        <AccountType/>
      </UserInfo>
    </MS_x0020_Content_x0020_Owner>
    <TaxCatchAll xmlns="2295e2e7-0eeb-498e-8716-217bb2ee6ee3">
      <Value>29</Value>
      <Value>126</Value>
      <Value>48</Value>
      <Value>47</Value>
      <Value>34</Value>
    </TaxCatchAll>
    <Event_x0020_VenueTaxHTField0 xmlns="2295e2e7-0eeb-498e-8716-217bb2ee6ee3">
      <Terms xmlns="http://schemas.microsoft.com/office/infopath/2007/PartnerControls">
        <TermInfo xmlns="http://schemas.microsoft.com/office/infopath/2007/PartnerControls">
          <TermName xmlns="http://schemas.microsoft.com/office/infopath/2007/PartnerControls">Georgia World Congress Center Atlanta, GA</TermName>
          <TermId xmlns="http://schemas.microsoft.com/office/infopath/2007/PartnerControls">ea0ece34-59a6-4d43-8d9e-d0f9e2a2f1ce</TermId>
        </TermInfo>
      </Terms>
    </Event_x0020_VenueTaxHTField0>
  </documentManagement>
</p:properties>
</file>

<file path=customXml/itemProps1.xml><?xml version="1.0" encoding="utf-8"?>
<ds:datastoreItem xmlns:ds="http://schemas.openxmlformats.org/officeDocument/2006/customXml" ds:itemID="{7A43FFF3-CECC-482F-B8F8-FBA0900F7932}">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2295e2e7-0eeb-498e-8716-217bb2ee6ee3"/>
    <ds:schemaRef ds:uri="8b529f77-48ab-4581-b468-93f09345b8aa"/>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191448CA-3B92-42F2-A15A-E485670603B6}">
  <ds:schemaRefs>
    <ds:schemaRef ds:uri="http://schemas.microsoft.com/sharepoint/v3/contenttype/forms"/>
  </ds:schemaRefs>
</ds:datastoreItem>
</file>

<file path=customXml/itemProps3.xml><?xml version="1.0" encoding="utf-8"?>
<ds:datastoreItem xmlns:ds="http://schemas.openxmlformats.org/officeDocument/2006/customXml" ds:itemID="{893833E7-CDA5-4E4A-AF0B-36A91B78C9EF}">
  <ds:schemaRefs>
    <ds:schemaRef ds:uri="http://purl.org/dc/elements/1.1/"/>
    <ds:schemaRef ds:uri="http://purl.org/dc/dcmitype/"/>
    <ds:schemaRef ds:uri="http://schemas.microsoft.com/office/2006/metadata/properties"/>
    <ds:schemaRef ds:uri="http://schemas.microsoft.com/office/infopath/2007/PartnerControls"/>
    <ds:schemaRef ds:uri="http://schemas.microsoft.com/office/2006/documentManagement/types"/>
    <ds:schemaRef ds:uri="http://www.w3.org/XML/1998/namespace"/>
    <ds:schemaRef ds:uri="http://purl.org/dc/terms/"/>
    <ds:schemaRef ds:uri="http://schemas.openxmlformats.org/package/2006/metadata/core-properties"/>
    <ds:schemaRef ds:uri="8b529f77-48ab-4581-b468-93f09345b8aa"/>
    <ds:schemaRef ds:uri="2295e2e7-0eeb-498e-8716-217bb2ee6ee3"/>
  </ds:schemaRefs>
</ds:datastoreItem>
</file>

<file path=docProps/app.xml><?xml version="1.0" encoding="utf-8"?>
<Properties xmlns="http://schemas.openxmlformats.org/officeDocument/2006/extended-properties" xmlns:vt="http://schemas.openxmlformats.org/officeDocument/2006/docPropsVTypes">
  <Template>TENA11_BreakoutSession_Template_16x9_Final</Template>
  <TotalTime>3849</TotalTime>
  <Words>2065</Words>
  <Application>Microsoft Office PowerPoint</Application>
  <PresentationFormat>Custom</PresentationFormat>
  <Paragraphs>178</Paragraphs>
  <Slides>20</Slides>
  <Notes>16</Notes>
  <HiddenSlides>0</HiddenSlides>
  <MMClips>0</MMClips>
  <ScaleCrop>false</ScaleCrop>
  <HeadingPairs>
    <vt:vector size="4" baseType="variant">
      <vt:variant>
        <vt:lpstr>Theme</vt:lpstr>
      </vt:variant>
      <vt:variant>
        <vt:i4>2</vt:i4>
      </vt:variant>
      <vt:variant>
        <vt:lpstr>Slide Titles</vt:lpstr>
      </vt:variant>
      <vt:variant>
        <vt:i4>20</vt:i4>
      </vt:variant>
    </vt:vector>
  </HeadingPairs>
  <TitlesOfParts>
    <vt:vector size="22" baseType="lpstr">
      <vt:lpstr>TENA11_BreakoutSession_Template_16x9_Final_05132011</vt:lpstr>
      <vt:lpstr>White with Consolas font for code slides</vt:lpstr>
      <vt:lpstr>Microsoft SQL Server Developer Tools, Code-Named "Juneau" and the ADO.NET Entity Framework: Best Friends Forever</vt:lpstr>
      <vt:lpstr>(screenshot)</vt:lpstr>
      <vt:lpstr>(screenshot)</vt:lpstr>
      <vt:lpstr>PowerPoint Presentation</vt:lpstr>
      <vt:lpstr>SSDT “Juneau”: One Stop Shop</vt:lpstr>
      <vt:lpstr>SSDT “Juneau” Project Integration is…</vt:lpstr>
      <vt:lpstr>Application development begins…</vt:lpstr>
      <vt:lpstr>Application development begins…</vt:lpstr>
      <vt:lpstr>Application development continues…</vt:lpstr>
      <vt:lpstr>Application debugging…</vt:lpstr>
      <vt:lpstr>Application Development with SSDT “Juneau”</vt:lpstr>
      <vt:lpstr>Session Takeaway</vt:lpstr>
      <vt:lpstr>Related Content</vt:lpstr>
      <vt:lpstr>SSDT “Juneau” Resources</vt:lpstr>
      <vt:lpstr>DEV Track Resources</vt:lpstr>
      <vt:lpstr>Resources</vt:lpstr>
      <vt:lpstr>PowerPoint Presentation</vt:lpstr>
      <vt:lpstr>PowerPoint Presentation</vt:lpstr>
      <vt:lpstr>PowerPoint Presentation</vt:lpstr>
      <vt:lpstr>PowerPoint Presentation</vt:lpstr>
    </vt:vector>
  </TitlesOfParts>
  <Manager>&lt;Content Manager Name Here&gt;</Manager>
  <Company>Microsoft Corporation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DEV314: Microsoft SQL Server Developer Tools, Code-Named "Juneau" and the ADO.NET Entity Framework: Best Friends Forever</dc:title>
  <dc:subject>Microsoft TechEd North America 2011</dc:subject>
  <dc:creator>Sarah McDevitt; Adi Unnithan</dc:creator>
  <dc:description>Template Design: Jordan Cayabyab
Formatter: John Lee, Silver Fox Productions
Event Date: May 16-19, 2011
Event Location: Atlanta
Audience Type: Developers, IT Pros</dc:description>
  <cp:lastModifiedBy>Shows</cp:lastModifiedBy>
  <cp:revision>101</cp:revision>
  <cp:lastPrinted>2010-05-11T05:02:34Z</cp:lastPrinted>
  <dcterms:created xsi:type="dcterms:W3CDTF">2011-04-19T20:33:18Z</dcterms:created>
  <dcterms:modified xsi:type="dcterms:W3CDTF">2011-05-18T22:38:26Z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0x010100B88FC3ECA26D1C46B3C4C83281D2EB9C003BBE479AF4108146A616B6B5E7069DBC</vt:lpwstr>
  </property>
  <property fmtid="{D5CDD505-2E9C-101B-9397-08002B2CF9AE}" pid="3" name="Product">
    <vt:lpwstr/>
  </property>
  <property fmtid="{D5CDD505-2E9C-101B-9397-08002B2CF9AE}" pid="4" name="Event Venue">
    <vt:lpwstr>48;#Georgia World Congress Center Atlanta, GA|ea0ece34-59a6-4d43-8d9e-d0f9e2a2f1ce</vt:lpwstr>
  </property>
  <property fmtid="{D5CDD505-2E9C-101B-9397-08002B2CF9AE}" pid="5" name="Event Location">
    <vt:lpwstr>47;#Atlanta|2799ace8-866f-4a6d-b555-e5fff2d7eb83</vt:lpwstr>
  </property>
  <property fmtid="{D5CDD505-2E9C-101B-9397-08002B2CF9AE}" pid="6" name="Event1">
    <vt:lpwstr>126;#TechEd|ac8fad57-eb30-43a8-b5bd-05dcf2cf2246</vt:lpwstr>
  </property>
  <property fmtid="{D5CDD505-2E9C-101B-9397-08002B2CF9AE}" pid="7" name="Audience">
    <vt:lpwstr>34;#Developers|389e14a2-def5-4335-8627-c0368c2934a2;#29;#IT Professionals|990979ff-1741-4b6e-880c-9fb513214ef8</vt:lpwstr>
  </property>
</Properties>
</file>