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3.xml" ContentType="application/vnd.openxmlformats-officedocument.theme+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4"/>
    <p:sldMasterId id="2147483718" r:id="rId5"/>
    <p:sldMasterId id="2147483742" r:id="rId6"/>
    <p:sldMasterId id="2147483762" r:id="rId7"/>
  </p:sldMasterIdLst>
  <p:notesMasterIdLst>
    <p:notesMasterId r:id="rId43"/>
  </p:notesMasterIdLst>
  <p:handoutMasterIdLst>
    <p:handoutMasterId r:id="rId44"/>
  </p:handoutMasterIdLst>
  <p:sldIdLst>
    <p:sldId id="395" r:id="rId8"/>
    <p:sldId id="394" r:id="rId9"/>
    <p:sldId id="391" r:id="rId10"/>
    <p:sldId id="341" r:id="rId11"/>
    <p:sldId id="342" r:id="rId12"/>
    <p:sldId id="343" r:id="rId13"/>
    <p:sldId id="344" r:id="rId14"/>
    <p:sldId id="345" r:id="rId15"/>
    <p:sldId id="390" r:id="rId16"/>
    <p:sldId id="348" r:id="rId17"/>
    <p:sldId id="349" r:id="rId18"/>
    <p:sldId id="350" r:id="rId19"/>
    <p:sldId id="352" r:id="rId20"/>
    <p:sldId id="389" r:id="rId21"/>
    <p:sldId id="354" r:id="rId22"/>
    <p:sldId id="355" r:id="rId23"/>
    <p:sldId id="356" r:id="rId24"/>
    <p:sldId id="357" r:id="rId25"/>
    <p:sldId id="358" r:id="rId26"/>
    <p:sldId id="388" r:id="rId27"/>
    <p:sldId id="375" r:id="rId28"/>
    <p:sldId id="360" r:id="rId29"/>
    <p:sldId id="387" r:id="rId30"/>
    <p:sldId id="362" r:id="rId31"/>
    <p:sldId id="364" r:id="rId32"/>
    <p:sldId id="386" r:id="rId33"/>
    <p:sldId id="368" r:id="rId34"/>
    <p:sldId id="371" r:id="rId35"/>
    <p:sldId id="331" r:id="rId36"/>
    <p:sldId id="373" r:id="rId37"/>
    <p:sldId id="396" r:id="rId38"/>
    <p:sldId id="397" r:id="rId39"/>
    <p:sldId id="398" r:id="rId40"/>
    <p:sldId id="399" r:id="rId41"/>
    <p:sldId id="319" r:id="rId42"/>
  </p:sldIdLst>
  <p:sldSz cx="12188825" cy="6858000"/>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C2F1"/>
    <a:srgbClr val="FFFFFF"/>
    <a:srgbClr val="000000"/>
    <a:srgbClr val="429A16"/>
    <a:srgbClr val="F8F57B"/>
    <a:srgbClr val="59D01E"/>
    <a:srgbClr val="ACE58F"/>
    <a:srgbClr val="292929"/>
    <a:srgbClr val="333333"/>
    <a:srgbClr val="F6AE1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8495" autoAdjust="0"/>
    <p:restoredTop sz="72222" autoAdjust="0"/>
  </p:normalViewPr>
  <p:slideViewPr>
    <p:cSldViewPr snapToGrid="0">
      <p:cViewPr varScale="1">
        <p:scale>
          <a:sx n="106" d="100"/>
          <a:sy n="106" d="100"/>
        </p:scale>
        <p:origin x="-810" y="-84"/>
      </p:cViewPr>
      <p:guideLst>
        <p:guide orient="horz" pos="144"/>
        <p:guide orient="horz" pos="1200"/>
        <p:guide orient="horz" pos="2736"/>
        <p:guide orient="horz" pos="4176"/>
        <p:guide orient="horz" pos="1488"/>
        <p:guide orient="horz" pos="912"/>
        <p:guide pos="3839"/>
        <p:guide pos="327"/>
        <p:guide pos="1190"/>
        <p:guide pos="7350"/>
        <p:guide pos="7063"/>
        <p:guide pos="611"/>
      </p:guideLst>
    </p:cSldViewPr>
  </p:slideViewPr>
  <p:outlineViewPr>
    <p:cViewPr>
      <p:scale>
        <a:sx n="33" d="100"/>
        <a:sy n="33" d="100"/>
      </p:scale>
      <p:origin x="0" y="6060"/>
    </p:cViewPr>
  </p:outlineViewPr>
  <p:notesTextViewPr>
    <p:cViewPr>
      <p:scale>
        <a:sx n="100" d="100"/>
        <a:sy n="100" d="100"/>
      </p:scale>
      <p:origin x="0" y="0"/>
    </p:cViewPr>
  </p:notesTextViewPr>
  <p:sorterViewPr>
    <p:cViewPr>
      <p:scale>
        <a:sx n="33" d="100"/>
        <a:sy n="33" d="100"/>
      </p:scale>
      <p:origin x="0" y="0"/>
    </p:cViewPr>
  </p:sorterViewPr>
  <p:notesViewPr>
    <p:cSldViewPr snapToGrid="0" showGuides="1">
      <p:cViewPr>
        <p:scale>
          <a:sx n="148" d="100"/>
          <a:sy n="148" d="100"/>
        </p:scale>
        <p:origin x="-1686"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slide" Target="slides/slide32.xml"/><Relationship Id="rId3" Type="http://schemas.openxmlformats.org/officeDocument/2006/relationships/customXml" Target="../customXml/item3.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slide" Target="slides/slide35.xml"/><Relationship Id="rId47" Type="http://schemas.openxmlformats.org/officeDocument/2006/relationships/theme" Target="theme/theme1.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41" Type="http://schemas.openxmlformats.org/officeDocument/2006/relationships/slide" Target="slides/slide34.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slide" Target="slides/slide33.xml"/><Relationship Id="rId45"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4"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notesMaster" Target="notesMasters/notesMaster1.xml"/><Relationship Id="rId48"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945C4A4-6780-4A06-A502-A449EB3C99F6}"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en-US"/>
        </a:p>
      </dgm:t>
    </dgm:pt>
    <dgm:pt modelId="{D72FF29D-A76B-46F5-B1FA-11956AE2D544}">
      <dgm:prSet phldrT="[Text]" custT="1"/>
      <dgm:spPr/>
      <dgm:t>
        <a:bodyPr/>
        <a:lstStyle/>
        <a:p>
          <a:r>
            <a:rPr lang="en-US" sz="2400" b="1" dirty="0" smtClean="0">
              <a:solidFill>
                <a:schemeClr val="bg1"/>
              </a:solidFill>
              <a:effectLst>
                <a:outerShdw blurRad="38100" dist="38100" dir="2700000" algn="tl">
                  <a:srgbClr val="000000">
                    <a:alpha val="43137"/>
                  </a:srgbClr>
                </a:outerShdw>
              </a:effectLst>
            </a:rPr>
            <a:t>GET Request</a:t>
          </a:r>
          <a:endParaRPr lang="en-US" sz="2400" b="1" dirty="0">
            <a:solidFill>
              <a:schemeClr val="bg1"/>
            </a:solidFill>
            <a:effectLst>
              <a:outerShdw blurRad="38100" dist="38100" dir="2700000" algn="tl">
                <a:srgbClr val="000000">
                  <a:alpha val="43137"/>
                </a:srgbClr>
              </a:outerShdw>
            </a:effectLst>
          </a:endParaRPr>
        </a:p>
      </dgm:t>
    </dgm:pt>
    <dgm:pt modelId="{C3C02048-9784-4372-9C1F-84EFDCC9DD80}" type="sibTrans" cxnId="{E6E51687-9BA4-4A00-AAB6-CC704E49F1F9}">
      <dgm:prSet/>
      <dgm:spPr/>
      <dgm:t>
        <a:bodyPr/>
        <a:lstStyle/>
        <a:p>
          <a:endParaRPr lang="en-US"/>
        </a:p>
      </dgm:t>
    </dgm:pt>
    <dgm:pt modelId="{A606412E-99B9-481D-971A-C1BF04FC10E7}" type="parTrans" cxnId="{E6E51687-9BA4-4A00-AAB6-CC704E49F1F9}">
      <dgm:prSet/>
      <dgm:spPr/>
      <dgm:t>
        <a:bodyPr/>
        <a:lstStyle/>
        <a:p>
          <a:endParaRPr lang="en-US"/>
        </a:p>
      </dgm:t>
    </dgm:pt>
    <dgm:pt modelId="{C567C036-EFB8-4F75-B556-A23803D89E76}">
      <dgm:prSet phldrT="[Text]" custT="1"/>
      <dgm:spPr/>
      <dgm:t>
        <a:bodyPr/>
        <a:lstStyle/>
        <a:p>
          <a:r>
            <a:rPr lang="en-US" sz="2400" b="1" dirty="0" smtClean="0">
              <a:solidFill>
                <a:schemeClr val="bg1"/>
              </a:solidFill>
              <a:effectLst>
                <a:outerShdw blurRad="38100" dist="38100" dir="2700000" algn="tl">
                  <a:srgbClr val="000000">
                    <a:alpha val="43137"/>
                  </a:srgbClr>
                </a:outerShdw>
              </a:effectLst>
            </a:rPr>
            <a:t>Data Returned-No Action</a:t>
          </a:r>
          <a:endParaRPr lang="en-US" sz="2400" b="1" dirty="0">
            <a:solidFill>
              <a:schemeClr val="bg1"/>
            </a:solidFill>
            <a:effectLst>
              <a:outerShdw blurRad="38100" dist="38100" dir="2700000" algn="tl">
                <a:srgbClr val="000000">
                  <a:alpha val="43137"/>
                </a:srgbClr>
              </a:outerShdw>
            </a:effectLst>
          </a:endParaRPr>
        </a:p>
      </dgm:t>
    </dgm:pt>
    <dgm:pt modelId="{8398801A-8E36-4C52-A745-4F56BE151DA8}" type="parTrans" cxnId="{24CC4168-4692-40DC-89AC-342630FFC11D}">
      <dgm:prSet/>
      <dgm:spPr/>
      <dgm:t>
        <a:bodyPr/>
        <a:lstStyle/>
        <a:p>
          <a:endParaRPr lang="en-US"/>
        </a:p>
      </dgm:t>
    </dgm:pt>
    <dgm:pt modelId="{B3C46B62-75BE-4270-8B37-F4F80DAEAD54}" type="sibTrans" cxnId="{24CC4168-4692-40DC-89AC-342630FFC11D}">
      <dgm:prSet/>
      <dgm:spPr/>
      <dgm:t>
        <a:bodyPr/>
        <a:lstStyle/>
        <a:p>
          <a:endParaRPr lang="en-US"/>
        </a:p>
      </dgm:t>
    </dgm:pt>
    <dgm:pt modelId="{093E3137-E687-4E5D-90AB-DBB058834F95}" type="pres">
      <dgm:prSet presAssocID="{4945C4A4-6780-4A06-A502-A449EB3C99F6}" presName="outerComposite" presStyleCnt="0">
        <dgm:presLayoutVars>
          <dgm:chMax val="5"/>
          <dgm:dir/>
          <dgm:resizeHandles val="exact"/>
        </dgm:presLayoutVars>
      </dgm:prSet>
      <dgm:spPr/>
      <dgm:t>
        <a:bodyPr/>
        <a:lstStyle/>
        <a:p>
          <a:endParaRPr lang="en-US"/>
        </a:p>
      </dgm:t>
    </dgm:pt>
    <dgm:pt modelId="{49F06182-9361-4279-A7AC-BCE1A67B353D}" type="pres">
      <dgm:prSet presAssocID="{4945C4A4-6780-4A06-A502-A449EB3C99F6}" presName="dummyMaxCanvas" presStyleCnt="0">
        <dgm:presLayoutVars/>
      </dgm:prSet>
      <dgm:spPr/>
    </dgm:pt>
    <dgm:pt modelId="{A1F4C29D-E61D-4D42-8B48-2C957B098786}" type="pres">
      <dgm:prSet presAssocID="{4945C4A4-6780-4A06-A502-A449EB3C99F6}" presName="TwoNodes_1" presStyleLbl="node1" presStyleIdx="0" presStyleCnt="2" custScaleY="78544" custLinFactNeighborY="-18774">
        <dgm:presLayoutVars>
          <dgm:bulletEnabled val="1"/>
        </dgm:presLayoutVars>
      </dgm:prSet>
      <dgm:spPr/>
      <dgm:t>
        <a:bodyPr/>
        <a:lstStyle/>
        <a:p>
          <a:endParaRPr lang="en-US"/>
        </a:p>
      </dgm:t>
    </dgm:pt>
    <dgm:pt modelId="{55B0BE80-8040-4FB6-82F7-EC036FCCD115}" type="pres">
      <dgm:prSet presAssocID="{4945C4A4-6780-4A06-A502-A449EB3C99F6}" presName="TwoNodes_2" presStyleLbl="node1" presStyleIdx="1" presStyleCnt="2" custScaleX="117647" custScaleY="87484" custLinFactNeighborY="-37037">
        <dgm:presLayoutVars>
          <dgm:bulletEnabled val="1"/>
        </dgm:presLayoutVars>
      </dgm:prSet>
      <dgm:spPr/>
      <dgm:t>
        <a:bodyPr/>
        <a:lstStyle/>
        <a:p>
          <a:endParaRPr lang="en-US"/>
        </a:p>
      </dgm:t>
    </dgm:pt>
    <dgm:pt modelId="{FEB319FE-049E-4DE0-96B1-B2915F5DE683}" type="pres">
      <dgm:prSet presAssocID="{4945C4A4-6780-4A06-A502-A449EB3C99F6}" presName="TwoConn_1-2" presStyleLbl="fgAccFollowNode1" presStyleIdx="0" presStyleCnt="1" custLinFactNeighborY="-41168">
        <dgm:presLayoutVars>
          <dgm:bulletEnabled val="1"/>
        </dgm:presLayoutVars>
      </dgm:prSet>
      <dgm:spPr/>
      <dgm:t>
        <a:bodyPr/>
        <a:lstStyle/>
        <a:p>
          <a:endParaRPr lang="en-US"/>
        </a:p>
      </dgm:t>
    </dgm:pt>
    <dgm:pt modelId="{DA296D78-2748-4C2E-B686-2EF39F56C314}" type="pres">
      <dgm:prSet presAssocID="{4945C4A4-6780-4A06-A502-A449EB3C99F6}" presName="TwoNodes_1_text" presStyleLbl="node1" presStyleIdx="1" presStyleCnt="2">
        <dgm:presLayoutVars>
          <dgm:bulletEnabled val="1"/>
        </dgm:presLayoutVars>
      </dgm:prSet>
      <dgm:spPr/>
      <dgm:t>
        <a:bodyPr/>
        <a:lstStyle/>
        <a:p>
          <a:endParaRPr lang="en-US"/>
        </a:p>
      </dgm:t>
    </dgm:pt>
    <dgm:pt modelId="{5A03CF2A-416C-41D0-9505-DA8C37D12D3B}" type="pres">
      <dgm:prSet presAssocID="{4945C4A4-6780-4A06-A502-A449EB3C99F6}" presName="TwoNodes_2_text" presStyleLbl="node1" presStyleIdx="1" presStyleCnt="2">
        <dgm:presLayoutVars>
          <dgm:bulletEnabled val="1"/>
        </dgm:presLayoutVars>
      </dgm:prSet>
      <dgm:spPr/>
      <dgm:t>
        <a:bodyPr/>
        <a:lstStyle/>
        <a:p>
          <a:endParaRPr lang="en-US"/>
        </a:p>
      </dgm:t>
    </dgm:pt>
  </dgm:ptLst>
  <dgm:cxnLst>
    <dgm:cxn modelId="{24CC4168-4692-40DC-89AC-342630FFC11D}" srcId="{4945C4A4-6780-4A06-A502-A449EB3C99F6}" destId="{C567C036-EFB8-4F75-B556-A23803D89E76}" srcOrd="1" destOrd="0" parTransId="{8398801A-8E36-4C52-A745-4F56BE151DA8}" sibTransId="{B3C46B62-75BE-4270-8B37-F4F80DAEAD54}"/>
    <dgm:cxn modelId="{749E1945-9B4E-4C91-8F79-DCD23FD1CD7E}" type="presOf" srcId="{D72FF29D-A76B-46F5-B1FA-11956AE2D544}" destId="{A1F4C29D-E61D-4D42-8B48-2C957B098786}" srcOrd="0" destOrd="0" presId="urn:microsoft.com/office/officeart/2005/8/layout/vProcess5"/>
    <dgm:cxn modelId="{F2C74D05-B93C-4571-B7F0-DFD70411E954}" type="presOf" srcId="{C567C036-EFB8-4F75-B556-A23803D89E76}" destId="{55B0BE80-8040-4FB6-82F7-EC036FCCD115}" srcOrd="0" destOrd="0" presId="urn:microsoft.com/office/officeart/2005/8/layout/vProcess5"/>
    <dgm:cxn modelId="{80252D75-669F-4B06-832E-E0352A1D1738}" type="presOf" srcId="{C3C02048-9784-4372-9C1F-84EFDCC9DD80}" destId="{FEB319FE-049E-4DE0-96B1-B2915F5DE683}" srcOrd="0" destOrd="0" presId="urn:microsoft.com/office/officeart/2005/8/layout/vProcess5"/>
    <dgm:cxn modelId="{87DC8F27-FCD4-47BC-A868-12055C2466B0}" type="presOf" srcId="{4945C4A4-6780-4A06-A502-A449EB3C99F6}" destId="{093E3137-E687-4E5D-90AB-DBB058834F95}" srcOrd="0" destOrd="0" presId="urn:microsoft.com/office/officeart/2005/8/layout/vProcess5"/>
    <dgm:cxn modelId="{A3FA0086-4EE7-4B6E-B3DC-3691931B17AA}" type="presOf" srcId="{C567C036-EFB8-4F75-B556-A23803D89E76}" destId="{5A03CF2A-416C-41D0-9505-DA8C37D12D3B}" srcOrd="1" destOrd="0" presId="urn:microsoft.com/office/officeart/2005/8/layout/vProcess5"/>
    <dgm:cxn modelId="{263DD5A5-836B-453C-8F58-4640F524243B}" type="presOf" srcId="{D72FF29D-A76B-46F5-B1FA-11956AE2D544}" destId="{DA296D78-2748-4C2E-B686-2EF39F56C314}" srcOrd="1" destOrd="0" presId="urn:microsoft.com/office/officeart/2005/8/layout/vProcess5"/>
    <dgm:cxn modelId="{E6E51687-9BA4-4A00-AAB6-CC704E49F1F9}" srcId="{4945C4A4-6780-4A06-A502-A449EB3C99F6}" destId="{D72FF29D-A76B-46F5-B1FA-11956AE2D544}" srcOrd="0" destOrd="0" parTransId="{A606412E-99B9-481D-971A-C1BF04FC10E7}" sibTransId="{C3C02048-9784-4372-9C1F-84EFDCC9DD80}"/>
    <dgm:cxn modelId="{7087D280-DCE3-4DBF-A355-7421A33A4D0A}" type="presParOf" srcId="{093E3137-E687-4E5D-90AB-DBB058834F95}" destId="{49F06182-9361-4279-A7AC-BCE1A67B353D}" srcOrd="0" destOrd="0" presId="urn:microsoft.com/office/officeart/2005/8/layout/vProcess5"/>
    <dgm:cxn modelId="{47188AEA-BCF3-4064-AC37-2277CE39965B}" type="presParOf" srcId="{093E3137-E687-4E5D-90AB-DBB058834F95}" destId="{A1F4C29D-E61D-4D42-8B48-2C957B098786}" srcOrd="1" destOrd="0" presId="urn:microsoft.com/office/officeart/2005/8/layout/vProcess5"/>
    <dgm:cxn modelId="{84E55863-5B0C-4038-B745-559BB680E554}" type="presParOf" srcId="{093E3137-E687-4E5D-90AB-DBB058834F95}" destId="{55B0BE80-8040-4FB6-82F7-EC036FCCD115}" srcOrd="2" destOrd="0" presId="urn:microsoft.com/office/officeart/2005/8/layout/vProcess5"/>
    <dgm:cxn modelId="{2071FDE8-D058-473C-BE0F-454CC035A564}" type="presParOf" srcId="{093E3137-E687-4E5D-90AB-DBB058834F95}" destId="{FEB319FE-049E-4DE0-96B1-B2915F5DE683}" srcOrd="3" destOrd="0" presId="urn:microsoft.com/office/officeart/2005/8/layout/vProcess5"/>
    <dgm:cxn modelId="{5A75D9DF-05AC-41AC-AE46-B532010438DC}" type="presParOf" srcId="{093E3137-E687-4E5D-90AB-DBB058834F95}" destId="{DA296D78-2748-4C2E-B686-2EF39F56C314}" srcOrd="4" destOrd="0" presId="urn:microsoft.com/office/officeart/2005/8/layout/vProcess5"/>
    <dgm:cxn modelId="{4D4945A5-645D-48F6-BCC9-DA231A3B5D35}" type="presParOf" srcId="{093E3137-E687-4E5D-90AB-DBB058834F95}" destId="{5A03CF2A-416C-41D0-9505-DA8C37D12D3B}" srcOrd="5"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945C4A4-6780-4A06-A502-A449EB3C99F6}"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en-US"/>
        </a:p>
      </dgm:t>
    </dgm:pt>
    <dgm:pt modelId="{D72FF29D-A76B-46F5-B1FA-11956AE2D544}">
      <dgm:prSet phldrT="[Text]" custT="1"/>
      <dgm:spPr/>
      <dgm:t>
        <a:bodyPr/>
        <a:lstStyle/>
        <a:p>
          <a:r>
            <a:rPr lang="en-US" sz="2400" b="1" dirty="0" smtClean="0">
              <a:solidFill>
                <a:schemeClr val="bg1"/>
              </a:solidFill>
              <a:effectLst>
                <a:outerShdw blurRad="38100" dist="38100" dir="2700000" algn="tl">
                  <a:srgbClr val="000000">
                    <a:alpha val="43137"/>
                  </a:srgbClr>
                </a:outerShdw>
              </a:effectLst>
            </a:rPr>
            <a:t>POST Request with Token</a:t>
          </a:r>
          <a:endParaRPr lang="en-US" sz="2400" b="1" dirty="0">
            <a:solidFill>
              <a:schemeClr val="bg1"/>
            </a:solidFill>
            <a:effectLst>
              <a:outerShdw blurRad="38100" dist="38100" dir="2700000" algn="tl">
                <a:srgbClr val="000000">
                  <a:alpha val="43137"/>
                </a:srgbClr>
              </a:outerShdw>
            </a:effectLst>
          </a:endParaRPr>
        </a:p>
      </dgm:t>
    </dgm:pt>
    <dgm:pt modelId="{C3C02048-9784-4372-9C1F-84EFDCC9DD80}" type="sibTrans" cxnId="{E6E51687-9BA4-4A00-AAB6-CC704E49F1F9}">
      <dgm:prSet/>
      <dgm:spPr/>
      <dgm:t>
        <a:bodyPr/>
        <a:lstStyle/>
        <a:p>
          <a:endParaRPr lang="en-US"/>
        </a:p>
      </dgm:t>
    </dgm:pt>
    <dgm:pt modelId="{A606412E-99B9-481D-971A-C1BF04FC10E7}" type="parTrans" cxnId="{E6E51687-9BA4-4A00-AAB6-CC704E49F1F9}">
      <dgm:prSet/>
      <dgm:spPr/>
      <dgm:t>
        <a:bodyPr/>
        <a:lstStyle/>
        <a:p>
          <a:endParaRPr lang="en-US"/>
        </a:p>
      </dgm:t>
    </dgm:pt>
    <dgm:pt modelId="{C567C036-EFB8-4F75-B556-A23803D89E76}">
      <dgm:prSet phldrT="[Text]" custT="1"/>
      <dgm:spPr/>
      <dgm:t>
        <a:bodyPr/>
        <a:lstStyle/>
        <a:p>
          <a:r>
            <a:rPr lang="en-US" sz="2400" b="1" dirty="0" smtClean="0">
              <a:solidFill>
                <a:schemeClr val="bg1"/>
              </a:solidFill>
              <a:effectLst>
                <a:outerShdw blurRad="38100" dist="38100" dir="2700000" algn="tl">
                  <a:srgbClr val="000000">
                    <a:alpha val="43137"/>
                  </a:srgbClr>
                </a:outerShdw>
              </a:effectLst>
            </a:rPr>
            <a:t>Token Check-&gt;Action! </a:t>
          </a:r>
          <a:endParaRPr lang="en-US" sz="2400" b="1" dirty="0">
            <a:solidFill>
              <a:schemeClr val="bg1"/>
            </a:solidFill>
            <a:effectLst>
              <a:outerShdw blurRad="38100" dist="38100" dir="2700000" algn="tl">
                <a:srgbClr val="000000">
                  <a:alpha val="43137"/>
                </a:srgbClr>
              </a:outerShdw>
            </a:effectLst>
          </a:endParaRPr>
        </a:p>
      </dgm:t>
    </dgm:pt>
    <dgm:pt modelId="{8398801A-8E36-4C52-A745-4F56BE151DA8}" type="parTrans" cxnId="{24CC4168-4692-40DC-89AC-342630FFC11D}">
      <dgm:prSet/>
      <dgm:spPr/>
      <dgm:t>
        <a:bodyPr/>
        <a:lstStyle/>
        <a:p>
          <a:endParaRPr lang="en-US"/>
        </a:p>
      </dgm:t>
    </dgm:pt>
    <dgm:pt modelId="{B3C46B62-75BE-4270-8B37-F4F80DAEAD54}" type="sibTrans" cxnId="{24CC4168-4692-40DC-89AC-342630FFC11D}">
      <dgm:prSet/>
      <dgm:spPr/>
      <dgm:t>
        <a:bodyPr/>
        <a:lstStyle/>
        <a:p>
          <a:endParaRPr lang="en-US"/>
        </a:p>
      </dgm:t>
    </dgm:pt>
    <dgm:pt modelId="{093E3137-E687-4E5D-90AB-DBB058834F95}" type="pres">
      <dgm:prSet presAssocID="{4945C4A4-6780-4A06-A502-A449EB3C99F6}" presName="outerComposite" presStyleCnt="0">
        <dgm:presLayoutVars>
          <dgm:chMax val="5"/>
          <dgm:dir/>
          <dgm:resizeHandles val="exact"/>
        </dgm:presLayoutVars>
      </dgm:prSet>
      <dgm:spPr/>
      <dgm:t>
        <a:bodyPr/>
        <a:lstStyle/>
        <a:p>
          <a:endParaRPr lang="en-US"/>
        </a:p>
      </dgm:t>
    </dgm:pt>
    <dgm:pt modelId="{49F06182-9361-4279-A7AC-BCE1A67B353D}" type="pres">
      <dgm:prSet presAssocID="{4945C4A4-6780-4A06-A502-A449EB3C99F6}" presName="dummyMaxCanvas" presStyleCnt="0">
        <dgm:presLayoutVars/>
      </dgm:prSet>
      <dgm:spPr/>
    </dgm:pt>
    <dgm:pt modelId="{A1F4C29D-E61D-4D42-8B48-2C957B098786}" type="pres">
      <dgm:prSet presAssocID="{4945C4A4-6780-4A06-A502-A449EB3C99F6}" presName="TwoNodes_1" presStyleLbl="node1" presStyleIdx="0" presStyleCnt="2" custScaleX="103490" custScaleY="62963" custLinFactNeighborX="2756" custLinFactNeighborY="14815">
        <dgm:presLayoutVars>
          <dgm:bulletEnabled val="1"/>
        </dgm:presLayoutVars>
      </dgm:prSet>
      <dgm:spPr/>
      <dgm:t>
        <a:bodyPr/>
        <a:lstStyle/>
        <a:p>
          <a:endParaRPr lang="en-US"/>
        </a:p>
      </dgm:t>
    </dgm:pt>
    <dgm:pt modelId="{55B0BE80-8040-4FB6-82F7-EC036FCCD115}" type="pres">
      <dgm:prSet presAssocID="{4945C4A4-6780-4A06-A502-A449EB3C99F6}" presName="TwoNodes_2" presStyleLbl="node1" presStyleIdx="1" presStyleCnt="2" custScaleX="117647" custScaleY="55556" custLinFactNeighborX="-4452" custLinFactNeighborY="14815">
        <dgm:presLayoutVars>
          <dgm:bulletEnabled val="1"/>
        </dgm:presLayoutVars>
      </dgm:prSet>
      <dgm:spPr/>
      <dgm:t>
        <a:bodyPr/>
        <a:lstStyle/>
        <a:p>
          <a:endParaRPr lang="en-US"/>
        </a:p>
      </dgm:t>
    </dgm:pt>
    <dgm:pt modelId="{FEB319FE-049E-4DE0-96B1-B2915F5DE683}" type="pres">
      <dgm:prSet presAssocID="{4945C4A4-6780-4A06-A502-A449EB3C99F6}" presName="TwoConn_1-2" presStyleLbl="fgAccFollowNode1" presStyleIdx="0" presStyleCnt="1" custScaleY="100000" custLinFactNeighborX="855" custLinFactNeighborY="29772">
        <dgm:presLayoutVars>
          <dgm:bulletEnabled val="1"/>
        </dgm:presLayoutVars>
      </dgm:prSet>
      <dgm:spPr/>
      <dgm:t>
        <a:bodyPr/>
        <a:lstStyle/>
        <a:p>
          <a:endParaRPr lang="en-US"/>
        </a:p>
      </dgm:t>
    </dgm:pt>
    <dgm:pt modelId="{DA296D78-2748-4C2E-B686-2EF39F56C314}" type="pres">
      <dgm:prSet presAssocID="{4945C4A4-6780-4A06-A502-A449EB3C99F6}" presName="TwoNodes_1_text" presStyleLbl="node1" presStyleIdx="1" presStyleCnt="2">
        <dgm:presLayoutVars>
          <dgm:bulletEnabled val="1"/>
        </dgm:presLayoutVars>
      </dgm:prSet>
      <dgm:spPr/>
      <dgm:t>
        <a:bodyPr/>
        <a:lstStyle/>
        <a:p>
          <a:endParaRPr lang="en-US"/>
        </a:p>
      </dgm:t>
    </dgm:pt>
    <dgm:pt modelId="{5A03CF2A-416C-41D0-9505-DA8C37D12D3B}" type="pres">
      <dgm:prSet presAssocID="{4945C4A4-6780-4A06-A502-A449EB3C99F6}" presName="TwoNodes_2_text" presStyleLbl="node1" presStyleIdx="1" presStyleCnt="2">
        <dgm:presLayoutVars>
          <dgm:bulletEnabled val="1"/>
        </dgm:presLayoutVars>
      </dgm:prSet>
      <dgm:spPr/>
      <dgm:t>
        <a:bodyPr/>
        <a:lstStyle/>
        <a:p>
          <a:endParaRPr lang="en-US"/>
        </a:p>
      </dgm:t>
    </dgm:pt>
  </dgm:ptLst>
  <dgm:cxnLst>
    <dgm:cxn modelId="{24CC4168-4692-40DC-89AC-342630FFC11D}" srcId="{4945C4A4-6780-4A06-A502-A449EB3C99F6}" destId="{C567C036-EFB8-4F75-B556-A23803D89E76}" srcOrd="1" destOrd="0" parTransId="{8398801A-8E36-4C52-A745-4F56BE151DA8}" sibTransId="{B3C46B62-75BE-4270-8B37-F4F80DAEAD54}"/>
    <dgm:cxn modelId="{8D6A79A0-8894-451A-A200-5FE9F3A3B84F}" type="presOf" srcId="{C567C036-EFB8-4F75-B556-A23803D89E76}" destId="{5A03CF2A-416C-41D0-9505-DA8C37D12D3B}" srcOrd="1" destOrd="0" presId="urn:microsoft.com/office/officeart/2005/8/layout/vProcess5"/>
    <dgm:cxn modelId="{888FFECD-6B57-439B-B5CB-FCDA3CB2F015}" type="presOf" srcId="{4945C4A4-6780-4A06-A502-A449EB3C99F6}" destId="{093E3137-E687-4E5D-90AB-DBB058834F95}" srcOrd="0" destOrd="0" presId="urn:microsoft.com/office/officeart/2005/8/layout/vProcess5"/>
    <dgm:cxn modelId="{4F93561D-4F82-4066-9121-7B759791CECA}" type="presOf" srcId="{C567C036-EFB8-4F75-B556-A23803D89E76}" destId="{55B0BE80-8040-4FB6-82F7-EC036FCCD115}" srcOrd="0" destOrd="0" presId="urn:microsoft.com/office/officeart/2005/8/layout/vProcess5"/>
    <dgm:cxn modelId="{5B765B88-3082-4EC4-9097-DFC914286223}" type="presOf" srcId="{D72FF29D-A76B-46F5-B1FA-11956AE2D544}" destId="{A1F4C29D-E61D-4D42-8B48-2C957B098786}" srcOrd="0" destOrd="0" presId="urn:microsoft.com/office/officeart/2005/8/layout/vProcess5"/>
    <dgm:cxn modelId="{3798E040-1CE2-4912-8F17-B096BF2AF42B}" type="presOf" srcId="{C3C02048-9784-4372-9C1F-84EFDCC9DD80}" destId="{FEB319FE-049E-4DE0-96B1-B2915F5DE683}" srcOrd="0" destOrd="0" presId="urn:microsoft.com/office/officeart/2005/8/layout/vProcess5"/>
    <dgm:cxn modelId="{44F60DEB-4C45-4D79-84FC-A1B5D4D1542E}" type="presOf" srcId="{D72FF29D-A76B-46F5-B1FA-11956AE2D544}" destId="{DA296D78-2748-4C2E-B686-2EF39F56C314}" srcOrd="1" destOrd="0" presId="urn:microsoft.com/office/officeart/2005/8/layout/vProcess5"/>
    <dgm:cxn modelId="{E6E51687-9BA4-4A00-AAB6-CC704E49F1F9}" srcId="{4945C4A4-6780-4A06-A502-A449EB3C99F6}" destId="{D72FF29D-A76B-46F5-B1FA-11956AE2D544}" srcOrd="0" destOrd="0" parTransId="{A606412E-99B9-481D-971A-C1BF04FC10E7}" sibTransId="{C3C02048-9784-4372-9C1F-84EFDCC9DD80}"/>
    <dgm:cxn modelId="{090DE77C-FC33-4974-B256-97A686803DB1}" type="presParOf" srcId="{093E3137-E687-4E5D-90AB-DBB058834F95}" destId="{49F06182-9361-4279-A7AC-BCE1A67B353D}" srcOrd="0" destOrd="0" presId="urn:microsoft.com/office/officeart/2005/8/layout/vProcess5"/>
    <dgm:cxn modelId="{1D47A226-E7E8-4EE1-87E0-603E31B70C2E}" type="presParOf" srcId="{093E3137-E687-4E5D-90AB-DBB058834F95}" destId="{A1F4C29D-E61D-4D42-8B48-2C957B098786}" srcOrd="1" destOrd="0" presId="urn:microsoft.com/office/officeart/2005/8/layout/vProcess5"/>
    <dgm:cxn modelId="{FDE98ACE-AF66-41BC-9884-F5D0EA190E71}" type="presParOf" srcId="{093E3137-E687-4E5D-90AB-DBB058834F95}" destId="{55B0BE80-8040-4FB6-82F7-EC036FCCD115}" srcOrd="2" destOrd="0" presId="urn:microsoft.com/office/officeart/2005/8/layout/vProcess5"/>
    <dgm:cxn modelId="{163F1EEF-842A-4E18-9D8B-0AB92CAD52BB}" type="presParOf" srcId="{093E3137-E687-4E5D-90AB-DBB058834F95}" destId="{FEB319FE-049E-4DE0-96B1-B2915F5DE683}" srcOrd="3" destOrd="0" presId="urn:microsoft.com/office/officeart/2005/8/layout/vProcess5"/>
    <dgm:cxn modelId="{B8DB7A50-5538-42CC-B000-823F0C3B0344}" type="presParOf" srcId="{093E3137-E687-4E5D-90AB-DBB058834F95}" destId="{DA296D78-2748-4C2E-B686-2EF39F56C314}" srcOrd="4" destOrd="0" presId="urn:microsoft.com/office/officeart/2005/8/layout/vProcess5"/>
    <dgm:cxn modelId="{1209C88F-8937-4A88-A3BB-28BD02CE9972}" type="presParOf" srcId="{093E3137-E687-4E5D-90AB-DBB058834F95}" destId="{5A03CF2A-416C-41D0-9505-DA8C37D12D3B}" srcOrd="5" destOrd="0" presId="urn:microsoft.com/office/officeart/2005/8/layout/vProcess5"/>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CDC3A47-5BF5-4392-814A-442826E55092}" type="doc">
      <dgm:prSet loTypeId="urn:microsoft.com/office/officeart/2005/8/layout/hProcess9" loCatId="process" qsTypeId="urn:microsoft.com/office/officeart/2005/8/quickstyle/simple1" qsCatId="simple" csTypeId="urn:microsoft.com/office/officeart/2005/8/colors/accent1_2" csCatId="accent1" phldr="1"/>
      <dgm:spPr/>
    </dgm:pt>
    <dgm:pt modelId="{8F0DB51B-129F-495D-B79C-488C3C05EA99}">
      <dgm:prSet phldrT="[Text]" custT="1">
        <dgm:style>
          <a:lnRef idx="2">
            <a:schemeClr val="accent4">
              <a:shade val="50000"/>
            </a:schemeClr>
          </a:lnRef>
          <a:fillRef idx="1">
            <a:schemeClr val="accent4"/>
          </a:fillRef>
          <a:effectRef idx="0">
            <a:schemeClr val="accent4"/>
          </a:effectRef>
          <a:fontRef idx="minor">
            <a:schemeClr val="lt1"/>
          </a:fontRef>
        </dgm:style>
      </dgm:prSet>
      <dgm:spPr/>
      <dgm:t>
        <a:bodyPr/>
        <a:lstStyle/>
        <a:p>
          <a:r>
            <a:rPr lang="en-US" sz="2800" b="1" dirty="0" smtClean="0">
              <a:solidFill>
                <a:schemeClr val="bg1"/>
              </a:solidFill>
              <a:effectLst>
                <a:outerShdw blurRad="38100" dist="38100" dir="2700000" algn="tl">
                  <a:srgbClr val="000000">
                    <a:alpha val="43137"/>
                  </a:srgbClr>
                </a:outerShdw>
              </a:effectLst>
            </a:rPr>
            <a:t>Client contains key field</a:t>
          </a:r>
          <a:endParaRPr lang="en-US" sz="2800" b="1" dirty="0">
            <a:solidFill>
              <a:schemeClr val="bg1"/>
            </a:solidFill>
            <a:effectLst>
              <a:outerShdw blurRad="38100" dist="38100" dir="2700000" algn="tl">
                <a:srgbClr val="000000">
                  <a:alpha val="43137"/>
                </a:srgbClr>
              </a:outerShdw>
            </a:effectLst>
          </a:endParaRPr>
        </a:p>
      </dgm:t>
    </dgm:pt>
    <dgm:pt modelId="{799F7B8B-18CB-440A-B2C0-5B2B8B386561}" type="parTrans" cxnId="{2083F352-C35E-440F-98CA-41D1F4F2F2AA}">
      <dgm:prSet/>
      <dgm:spPr/>
      <dgm:t>
        <a:bodyPr/>
        <a:lstStyle/>
        <a:p>
          <a:endParaRPr lang="en-US"/>
        </a:p>
      </dgm:t>
    </dgm:pt>
    <dgm:pt modelId="{5967155A-1FB8-4237-8442-0506D2D19C54}" type="sibTrans" cxnId="{2083F352-C35E-440F-98CA-41D1F4F2F2AA}">
      <dgm:prSet/>
      <dgm:spPr/>
      <dgm:t>
        <a:bodyPr/>
        <a:lstStyle/>
        <a:p>
          <a:endParaRPr lang="en-US"/>
        </a:p>
      </dgm:t>
    </dgm:pt>
    <dgm:pt modelId="{4EBE03A5-AAC9-4F8B-8B90-D3C4723BEC57}">
      <dgm:prSet phldrT="[Text]" custT="1">
        <dgm:style>
          <a:lnRef idx="2">
            <a:schemeClr val="accent4">
              <a:shade val="50000"/>
            </a:schemeClr>
          </a:lnRef>
          <a:fillRef idx="1">
            <a:schemeClr val="accent4"/>
          </a:fillRef>
          <a:effectRef idx="0">
            <a:schemeClr val="accent4"/>
          </a:effectRef>
          <a:fontRef idx="minor">
            <a:schemeClr val="lt1"/>
          </a:fontRef>
        </dgm:style>
      </dgm:prSet>
      <dgm:spPr/>
      <dgm:t>
        <a:bodyPr/>
        <a:lstStyle/>
        <a:p>
          <a:r>
            <a:rPr lang="en-US" sz="2800" b="1" dirty="0" smtClean="0">
              <a:solidFill>
                <a:schemeClr val="bg1"/>
              </a:solidFill>
              <a:effectLst>
                <a:outerShdw blurRad="38100" dist="38100" dir="2700000" algn="tl">
                  <a:srgbClr val="000000">
                    <a:alpha val="43137"/>
                  </a:srgbClr>
                </a:outerShdw>
              </a:effectLst>
            </a:rPr>
            <a:t>Attacker alters data (</a:t>
          </a:r>
          <a:r>
            <a:rPr lang="en-US" sz="2800" b="1" dirty="0" err="1" smtClean="0">
              <a:solidFill>
                <a:schemeClr val="bg1"/>
              </a:solidFill>
              <a:effectLst>
                <a:outerShdw blurRad="38100" dist="38100" dir="2700000" algn="tl">
                  <a:srgbClr val="000000">
                    <a:alpha val="43137"/>
                  </a:srgbClr>
                </a:outerShdw>
              </a:effectLst>
            </a:rPr>
            <a:t>userId</a:t>
          </a:r>
          <a:r>
            <a:rPr lang="en-US" sz="2800" b="1" dirty="0" smtClean="0">
              <a:solidFill>
                <a:schemeClr val="bg1"/>
              </a:solidFill>
              <a:effectLst>
                <a:outerShdw blurRad="38100" dist="38100" dir="2700000" algn="tl">
                  <a:srgbClr val="000000">
                    <a:alpha val="43137"/>
                  </a:srgbClr>
                </a:outerShdw>
              </a:effectLst>
            </a:rPr>
            <a:t>) on POST</a:t>
          </a:r>
          <a:endParaRPr lang="en-US" sz="2800" b="1" dirty="0">
            <a:solidFill>
              <a:schemeClr val="bg1"/>
            </a:solidFill>
            <a:effectLst>
              <a:outerShdw blurRad="38100" dist="38100" dir="2700000" algn="tl">
                <a:srgbClr val="000000">
                  <a:alpha val="43137"/>
                </a:srgbClr>
              </a:outerShdw>
            </a:effectLst>
          </a:endParaRPr>
        </a:p>
      </dgm:t>
    </dgm:pt>
    <dgm:pt modelId="{BF6BD4CB-3C2A-4C3E-8010-30E3859B5E2D}" type="parTrans" cxnId="{FE303B3A-FA66-430D-8154-8BE0018274CD}">
      <dgm:prSet/>
      <dgm:spPr/>
      <dgm:t>
        <a:bodyPr/>
        <a:lstStyle/>
        <a:p>
          <a:endParaRPr lang="en-US"/>
        </a:p>
      </dgm:t>
    </dgm:pt>
    <dgm:pt modelId="{C6E10AF4-D438-49DE-A6A3-12BD00BFDBD0}" type="sibTrans" cxnId="{FE303B3A-FA66-430D-8154-8BE0018274CD}">
      <dgm:prSet/>
      <dgm:spPr/>
      <dgm:t>
        <a:bodyPr/>
        <a:lstStyle/>
        <a:p>
          <a:endParaRPr lang="en-US"/>
        </a:p>
      </dgm:t>
    </dgm:pt>
    <dgm:pt modelId="{865D1BDF-53D5-4564-9D7F-24FF74C943C6}">
      <dgm:prSet phldrT="[Text]" custT="1">
        <dgm:style>
          <a:lnRef idx="2">
            <a:schemeClr val="accent4">
              <a:shade val="50000"/>
            </a:schemeClr>
          </a:lnRef>
          <a:fillRef idx="1">
            <a:schemeClr val="accent4"/>
          </a:fillRef>
          <a:effectRef idx="0">
            <a:schemeClr val="accent4"/>
          </a:effectRef>
          <a:fontRef idx="minor">
            <a:schemeClr val="lt1"/>
          </a:fontRef>
        </dgm:style>
      </dgm:prSet>
      <dgm:spPr/>
      <dgm:t>
        <a:bodyPr/>
        <a:lstStyle/>
        <a:p>
          <a:r>
            <a:rPr lang="en-US" sz="2800" b="1" dirty="0" smtClean="0">
              <a:solidFill>
                <a:schemeClr val="bg1"/>
              </a:solidFill>
              <a:effectLst>
                <a:outerShdw blurRad="38100" dist="38100" dir="2700000" algn="tl">
                  <a:srgbClr val="000000">
                    <a:alpha val="43137"/>
                  </a:srgbClr>
                </a:outerShdw>
              </a:effectLst>
            </a:rPr>
            <a:t>Wrong data updated based on new key</a:t>
          </a:r>
          <a:endParaRPr lang="en-US" sz="2800" b="1" dirty="0">
            <a:solidFill>
              <a:schemeClr val="bg1"/>
            </a:solidFill>
            <a:effectLst>
              <a:outerShdw blurRad="38100" dist="38100" dir="2700000" algn="tl">
                <a:srgbClr val="000000">
                  <a:alpha val="43137"/>
                </a:srgbClr>
              </a:outerShdw>
            </a:effectLst>
          </a:endParaRPr>
        </a:p>
      </dgm:t>
    </dgm:pt>
    <dgm:pt modelId="{FC44AC7A-A009-4616-B971-CD9DB3AFDD19}" type="parTrans" cxnId="{0164F840-DC2D-4C7C-9F77-F39DD0A5F8C1}">
      <dgm:prSet/>
      <dgm:spPr/>
      <dgm:t>
        <a:bodyPr/>
        <a:lstStyle/>
        <a:p>
          <a:endParaRPr lang="en-US"/>
        </a:p>
      </dgm:t>
    </dgm:pt>
    <dgm:pt modelId="{2BC2B5A2-8013-4403-A930-6666AE7E467A}" type="sibTrans" cxnId="{0164F840-DC2D-4C7C-9F77-F39DD0A5F8C1}">
      <dgm:prSet/>
      <dgm:spPr/>
      <dgm:t>
        <a:bodyPr/>
        <a:lstStyle/>
        <a:p>
          <a:endParaRPr lang="en-US"/>
        </a:p>
      </dgm:t>
    </dgm:pt>
    <dgm:pt modelId="{587B0C8F-8B88-459C-99AB-CE0FDC487E1F}" type="pres">
      <dgm:prSet presAssocID="{BCDC3A47-5BF5-4392-814A-442826E55092}" presName="CompostProcess" presStyleCnt="0">
        <dgm:presLayoutVars>
          <dgm:dir/>
          <dgm:resizeHandles val="exact"/>
        </dgm:presLayoutVars>
      </dgm:prSet>
      <dgm:spPr/>
    </dgm:pt>
    <dgm:pt modelId="{C9438A14-73EC-4973-83B9-64B0819904C0}" type="pres">
      <dgm:prSet presAssocID="{BCDC3A47-5BF5-4392-814A-442826E55092}" presName="arrow" presStyleLbl="bgShp" presStyleIdx="0" presStyleCnt="1" custLinFactNeighborY="209"/>
      <dgm:spPr>
        <a:ln>
          <a:solidFill>
            <a:schemeClr val="accent3">
              <a:lumMod val="50000"/>
            </a:schemeClr>
          </a:solidFill>
        </a:ln>
        <a:effectLst>
          <a:glow rad="101600">
            <a:schemeClr val="accent4">
              <a:satMod val="175000"/>
              <a:alpha val="40000"/>
            </a:schemeClr>
          </a:glow>
        </a:effectLst>
      </dgm:spPr>
    </dgm:pt>
    <dgm:pt modelId="{677B76EB-ABE4-45FC-8678-459EA5496338}" type="pres">
      <dgm:prSet presAssocID="{BCDC3A47-5BF5-4392-814A-442826E55092}" presName="linearProcess" presStyleCnt="0"/>
      <dgm:spPr/>
    </dgm:pt>
    <dgm:pt modelId="{9E16E33B-7276-4987-9B89-1F14F28AD8FD}" type="pres">
      <dgm:prSet presAssocID="{8F0DB51B-129F-495D-B79C-488C3C05EA99}" presName="textNode" presStyleLbl="node1" presStyleIdx="0" presStyleCnt="3">
        <dgm:presLayoutVars>
          <dgm:bulletEnabled val="1"/>
        </dgm:presLayoutVars>
      </dgm:prSet>
      <dgm:spPr/>
      <dgm:t>
        <a:bodyPr/>
        <a:lstStyle/>
        <a:p>
          <a:endParaRPr lang="en-US"/>
        </a:p>
      </dgm:t>
    </dgm:pt>
    <dgm:pt modelId="{77AC1B5B-433F-4454-8260-BAC160E8DBD0}" type="pres">
      <dgm:prSet presAssocID="{5967155A-1FB8-4237-8442-0506D2D19C54}" presName="sibTrans" presStyleCnt="0"/>
      <dgm:spPr/>
    </dgm:pt>
    <dgm:pt modelId="{68FA3E63-F35A-4CBD-A396-DFAB04D2ABCD}" type="pres">
      <dgm:prSet presAssocID="{4EBE03A5-AAC9-4F8B-8B90-D3C4723BEC57}" presName="textNode" presStyleLbl="node1" presStyleIdx="1" presStyleCnt="3">
        <dgm:presLayoutVars>
          <dgm:bulletEnabled val="1"/>
        </dgm:presLayoutVars>
      </dgm:prSet>
      <dgm:spPr/>
      <dgm:t>
        <a:bodyPr/>
        <a:lstStyle/>
        <a:p>
          <a:endParaRPr lang="en-US"/>
        </a:p>
      </dgm:t>
    </dgm:pt>
    <dgm:pt modelId="{F95FBF68-0572-4004-8F41-8C6F09D5E2C2}" type="pres">
      <dgm:prSet presAssocID="{C6E10AF4-D438-49DE-A6A3-12BD00BFDBD0}" presName="sibTrans" presStyleCnt="0"/>
      <dgm:spPr/>
    </dgm:pt>
    <dgm:pt modelId="{0FE7168B-5981-49D2-ADED-99E813A5E849}" type="pres">
      <dgm:prSet presAssocID="{865D1BDF-53D5-4564-9D7F-24FF74C943C6}" presName="textNode" presStyleLbl="node1" presStyleIdx="2" presStyleCnt="3">
        <dgm:presLayoutVars>
          <dgm:bulletEnabled val="1"/>
        </dgm:presLayoutVars>
      </dgm:prSet>
      <dgm:spPr/>
      <dgm:t>
        <a:bodyPr/>
        <a:lstStyle/>
        <a:p>
          <a:endParaRPr lang="en-US"/>
        </a:p>
      </dgm:t>
    </dgm:pt>
  </dgm:ptLst>
  <dgm:cxnLst>
    <dgm:cxn modelId="{6E364530-898A-4577-A1B9-B4151E36AE60}" type="presOf" srcId="{BCDC3A47-5BF5-4392-814A-442826E55092}" destId="{587B0C8F-8B88-459C-99AB-CE0FDC487E1F}" srcOrd="0" destOrd="0" presId="urn:microsoft.com/office/officeart/2005/8/layout/hProcess9"/>
    <dgm:cxn modelId="{E7CBBFE5-7094-422E-B6A7-68EF690C08DA}" type="presOf" srcId="{4EBE03A5-AAC9-4F8B-8B90-D3C4723BEC57}" destId="{68FA3E63-F35A-4CBD-A396-DFAB04D2ABCD}" srcOrd="0" destOrd="0" presId="urn:microsoft.com/office/officeart/2005/8/layout/hProcess9"/>
    <dgm:cxn modelId="{0164F840-DC2D-4C7C-9F77-F39DD0A5F8C1}" srcId="{BCDC3A47-5BF5-4392-814A-442826E55092}" destId="{865D1BDF-53D5-4564-9D7F-24FF74C943C6}" srcOrd="2" destOrd="0" parTransId="{FC44AC7A-A009-4616-B971-CD9DB3AFDD19}" sibTransId="{2BC2B5A2-8013-4403-A930-6666AE7E467A}"/>
    <dgm:cxn modelId="{FE303B3A-FA66-430D-8154-8BE0018274CD}" srcId="{BCDC3A47-5BF5-4392-814A-442826E55092}" destId="{4EBE03A5-AAC9-4F8B-8B90-D3C4723BEC57}" srcOrd="1" destOrd="0" parTransId="{BF6BD4CB-3C2A-4C3E-8010-30E3859B5E2D}" sibTransId="{C6E10AF4-D438-49DE-A6A3-12BD00BFDBD0}"/>
    <dgm:cxn modelId="{4BECA848-BC8A-4559-89CC-12CC4335E442}" type="presOf" srcId="{865D1BDF-53D5-4564-9D7F-24FF74C943C6}" destId="{0FE7168B-5981-49D2-ADED-99E813A5E849}" srcOrd="0" destOrd="0" presId="urn:microsoft.com/office/officeart/2005/8/layout/hProcess9"/>
    <dgm:cxn modelId="{B18CA5DB-1B95-405D-8BA0-D346FAA81422}" type="presOf" srcId="{8F0DB51B-129F-495D-B79C-488C3C05EA99}" destId="{9E16E33B-7276-4987-9B89-1F14F28AD8FD}" srcOrd="0" destOrd="0" presId="urn:microsoft.com/office/officeart/2005/8/layout/hProcess9"/>
    <dgm:cxn modelId="{2083F352-C35E-440F-98CA-41D1F4F2F2AA}" srcId="{BCDC3A47-5BF5-4392-814A-442826E55092}" destId="{8F0DB51B-129F-495D-B79C-488C3C05EA99}" srcOrd="0" destOrd="0" parTransId="{799F7B8B-18CB-440A-B2C0-5B2B8B386561}" sibTransId="{5967155A-1FB8-4237-8442-0506D2D19C54}"/>
    <dgm:cxn modelId="{6B544233-AEA1-4CFC-9439-0A7E84E042FA}" type="presParOf" srcId="{587B0C8F-8B88-459C-99AB-CE0FDC487E1F}" destId="{C9438A14-73EC-4973-83B9-64B0819904C0}" srcOrd="0" destOrd="0" presId="urn:microsoft.com/office/officeart/2005/8/layout/hProcess9"/>
    <dgm:cxn modelId="{5F15DDD2-BE05-4C7A-9014-622F9F4DC4C3}" type="presParOf" srcId="{587B0C8F-8B88-459C-99AB-CE0FDC487E1F}" destId="{677B76EB-ABE4-45FC-8678-459EA5496338}" srcOrd="1" destOrd="0" presId="urn:microsoft.com/office/officeart/2005/8/layout/hProcess9"/>
    <dgm:cxn modelId="{F494A1FD-0B10-420A-8952-DB804FC5BCF5}" type="presParOf" srcId="{677B76EB-ABE4-45FC-8678-459EA5496338}" destId="{9E16E33B-7276-4987-9B89-1F14F28AD8FD}" srcOrd="0" destOrd="0" presId="urn:microsoft.com/office/officeart/2005/8/layout/hProcess9"/>
    <dgm:cxn modelId="{CC1A261C-B6C5-4434-9DBD-718AE6664468}" type="presParOf" srcId="{677B76EB-ABE4-45FC-8678-459EA5496338}" destId="{77AC1B5B-433F-4454-8260-BAC160E8DBD0}" srcOrd="1" destOrd="0" presId="urn:microsoft.com/office/officeart/2005/8/layout/hProcess9"/>
    <dgm:cxn modelId="{5B599420-3DFB-4636-8C93-78D2C20C793B}" type="presParOf" srcId="{677B76EB-ABE4-45FC-8678-459EA5496338}" destId="{68FA3E63-F35A-4CBD-A396-DFAB04D2ABCD}" srcOrd="2" destOrd="0" presId="urn:microsoft.com/office/officeart/2005/8/layout/hProcess9"/>
    <dgm:cxn modelId="{E48863F6-BD9A-4FA4-925A-AB28DB8B8F6E}" type="presParOf" srcId="{677B76EB-ABE4-45FC-8678-459EA5496338}" destId="{F95FBF68-0572-4004-8F41-8C6F09D5E2C2}" srcOrd="3" destOrd="0" presId="urn:microsoft.com/office/officeart/2005/8/layout/hProcess9"/>
    <dgm:cxn modelId="{8A02AFCF-F12F-4B3D-AFFD-9B5EE5DCAE4B}" type="presParOf" srcId="{677B76EB-ABE4-45FC-8678-459EA5496338}" destId="{0FE7168B-5981-49D2-ADED-99E813A5E849}" srcOrd="4"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32DCF8D-3106-419A-99FB-C060F88D3B57}" type="doc">
      <dgm:prSet loTypeId="urn:microsoft.com/office/officeart/2005/8/layout/default#2" loCatId="list" qsTypeId="urn:microsoft.com/office/officeart/2005/8/quickstyle/simple1" qsCatId="simple" csTypeId="urn:microsoft.com/office/officeart/2005/8/colors/accent1_2" csCatId="accent1" phldr="1"/>
      <dgm:spPr/>
      <dgm:t>
        <a:bodyPr/>
        <a:lstStyle/>
        <a:p>
          <a:endParaRPr lang="en-US"/>
        </a:p>
      </dgm:t>
    </dgm:pt>
    <dgm:pt modelId="{CD94A175-3CCB-4D48-8E54-DAD8F8BC0EBC}">
      <dgm:prSet phldrT="[Text]"/>
      <dgm:spPr/>
      <dgm:t>
        <a:bodyPr/>
        <a:lstStyle/>
        <a:p>
          <a:r>
            <a:rPr lang="en-US" b="1" dirty="0" smtClean="0">
              <a:solidFill>
                <a:schemeClr val="bg1"/>
              </a:solidFill>
              <a:effectLst>
                <a:outerShdw blurRad="38100" dist="38100" dir="2700000" algn="tl">
                  <a:srgbClr val="000000">
                    <a:alpha val="43137"/>
                  </a:srgbClr>
                </a:outerShdw>
              </a:effectLst>
            </a:rPr>
            <a:t>Forms Authentication Tokens</a:t>
          </a:r>
          <a:endParaRPr lang="en-US" b="1" dirty="0">
            <a:solidFill>
              <a:schemeClr val="bg1"/>
            </a:solidFill>
            <a:effectLst>
              <a:outerShdw blurRad="38100" dist="38100" dir="2700000" algn="tl">
                <a:srgbClr val="000000">
                  <a:alpha val="43137"/>
                </a:srgbClr>
              </a:outerShdw>
            </a:effectLst>
          </a:endParaRPr>
        </a:p>
      </dgm:t>
    </dgm:pt>
    <dgm:pt modelId="{9A75B918-06C7-4EBD-8198-64CCDBA182C3}" type="parTrans" cxnId="{DD6841B1-0B59-4E26-9C54-CB1A3EBC5507}">
      <dgm:prSet/>
      <dgm:spPr/>
      <dgm:t>
        <a:bodyPr/>
        <a:lstStyle/>
        <a:p>
          <a:endParaRPr lang="en-US"/>
        </a:p>
      </dgm:t>
    </dgm:pt>
    <dgm:pt modelId="{FCE8534D-865C-4411-AEBB-295EC96EC0AD}" type="sibTrans" cxnId="{DD6841B1-0B59-4E26-9C54-CB1A3EBC5507}">
      <dgm:prSet/>
      <dgm:spPr/>
      <dgm:t>
        <a:bodyPr/>
        <a:lstStyle/>
        <a:p>
          <a:endParaRPr lang="en-US"/>
        </a:p>
      </dgm:t>
    </dgm:pt>
    <dgm:pt modelId="{80B7444E-D0EA-4363-963E-86D0DD8C611A}">
      <dgm:prSet phldrT="[Text]"/>
      <dgm:spPr/>
      <dgm:t>
        <a:bodyPr/>
        <a:lstStyle/>
        <a:p>
          <a:r>
            <a:rPr lang="en-US" b="1" dirty="0" smtClean="0">
              <a:solidFill>
                <a:schemeClr val="bg1"/>
              </a:solidFill>
              <a:effectLst>
                <a:outerShdw blurRad="38100" dist="38100" dir="2700000" algn="tl">
                  <a:srgbClr val="000000">
                    <a:alpha val="43137"/>
                  </a:srgbClr>
                </a:outerShdw>
              </a:effectLst>
            </a:rPr>
            <a:t>Basic Credentials</a:t>
          </a:r>
          <a:endParaRPr lang="en-US" b="1" dirty="0">
            <a:solidFill>
              <a:schemeClr val="bg1"/>
            </a:solidFill>
            <a:effectLst>
              <a:outerShdw blurRad="38100" dist="38100" dir="2700000" algn="tl">
                <a:srgbClr val="000000">
                  <a:alpha val="43137"/>
                </a:srgbClr>
              </a:outerShdw>
            </a:effectLst>
          </a:endParaRPr>
        </a:p>
      </dgm:t>
    </dgm:pt>
    <dgm:pt modelId="{5896D8BA-2155-4267-B249-3618F596896C}" type="parTrans" cxnId="{4671D505-1FE1-449E-88EE-33E88D2CA952}">
      <dgm:prSet/>
      <dgm:spPr/>
      <dgm:t>
        <a:bodyPr/>
        <a:lstStyle/>
        <a:p>
          <a:endParaRPr lang="en-US"/>
        </a:p>
      </dgm:t>
    </dgm:pt>
    <dgm:pt modelId="{F2C6B835-655C-4F9D-ACC2-2E338A73000B}" type="sibTrans" cxnId="{4671D505-1FE1-449E-88EE-33E88D2CA952}">
      <dgm:prSet/>
      <dgm:spPr/>
      <dgm:t>
        <a:bodyPr/>
        <a:lstStyle/>
        <a:p>
          <a:endParaRPr lang="en-US"/>
        </a:p>
      </dgm:t>
    </dgm:pt>
    <dgm:pt modelId="{F6D5FD52-963A-439C-B96B-50F97642ED4A}">
      <dgm:prSet phldrT="[Text]"/>
      <dgm:spPr/>
      <dgm:t>
        <a:bodyPr/>
        <a:lstStyle/>
        <a:p>
          <a:r>
            <a:rPr lang="en-US" b="1" dirty="0" smtClean="0">
              <a:solidFill>
                <a:schemeClr val="bg1"/>
              </a:solidFill>
              <a:effectLst>
                <a:outerShdw blurRad="38100" dist="38100" dir="2700000" algn="tl">
                  <a:srgbClr val="000000">
                    <a:alpha val="43137"/>
                  </a:srgbClr>
                </a:outerShdw>
              </a:effectLst>
            </a:rPr>
            <a:t>Cookies</a:t>
          </a:r>
          <a:endParaRPr lang="en-US" b="1" dirty="0">
            <a:solidFill>
              <a:schemeClr val="bg1"/>
            </a:solidFill>
            <a:effectLst>
              <a:outerShdw blurRad="38100" dist="38100" dir="2700000" algn="tl">
                <a:srgbClr val="000000">
                  <a:alpha val="43137"/>
                </a:srgbClr>
              </a:outerShdw>
            </a:effectLst>
          </a:endParaRPr>
        </a:p>
      </dgm:t>
    </dgm:pt>
    <dgm:pt modelId="{0BD665BF-67A9-4264-839D-C8907FF38E2B}" type="parTrans" cxnId="{39F38DE2-6D97-41E0-98F3-BE691E2D01D8}">
      <dgm:prSet/>
      <dgm:spPr/>
      <dgm:t>
        <a:bodyPr/>
        <a:lstStyle/>
        <a:p>
          <a:endParaRPr lang="en-US"/>
        </a:p>
      </dgm:t>
    </dgm:pt>
    <dgm:pt modelId="{49D06BED-B915-4462-9780-ADA3DA30D1ED}" type="sibTrans" cxnId="{39F38DE2-6D97-41E0-98F3-BE691E2D01D8}">
      <dgm:prSet/>
      <dgm:spPr/>
      <dgm:t>
        <a:bodyPr/>
        <a:lstStyle/>
        <a:p>
          <a:endParaRPr lang="en-US"/>
        </a:p>
      </dgm:t>
    </dgm:pt>
    <dgm:pt modelId="{417B1D06-20BC-4324-9E21-C8CDAC2FF164}">
      <dgm:prSet phldrT="[Text]"/>
      <dgm:spPr/>
      <dgm:t>
        <a:bodyPr/>
        <a:lstStyle/>
        <a:p>
          <a:r>
            <a:rPr lang="en-US" b="1" dirty="0" smtClean="0">
              <a:solidFill>
                <a:schemeClr val="bg1"/>
              </a:solidFill>
            </a:rPr>
            <a:t>NTLM</a:t>
          </a:r>
          <a:endParaRPr lang="en-US" b="1" dirty="0">
            <a:solidFill>
              <a:schemeClr val="bg1"/>
            </a:solidFill>
          </a:endParaRPr>
        </a:p>
      </dgm:t>
    </dgm:pt>
    <dgm:pt modelId="{6CDE1C40-E56C-461A-9E03-EA63ADAAB0B4}" type="parTrans" cxnId="{E692C8D3-F672-46C4-BF0E-3E70932777A2}">
      <dgm:prSet/>
      <dgm:spPr/>
      <dgm:t>
        <a:bodyPr/>
        <a:lstStyle/>
        <a:p>
          <a:endParaRPr lang="en-US"/>
        </a:p>
      </dgm:t>
    </dgm:pt>
    <dgm:pt modelId="{E5AAC5AE-3F56-4615-A645-84F9AF4153B2}" type="sibTrans" cxnId="{E692C8D3-F672-46C4-BF0E-3E70932777A2}">
      <dgm:prSet/>
      <dgm:spPr/>
      <dgm:t>
        <a:bodyPr/>
        <a:lstStyle/>
        <a:p>
          <a:endParaRPr lang="en-US"/>
        </a:p>
      </dgm:t>
    </dgm:pt>
    <dgm:pt modelId="{5B761C42-4A78-4AD1-9CFB-98BBEF4BFCDD}" type="pres">
      <dgm:prSet presAssocID="{F32DCF8D-3106-419A-99FB-C060F88D3B57}" presName="diagram" presStyleCnt="0">
        <dgm:presLayoutVars>
          <dgm:dir/>
          <dgm:resizeHandles val="exact"/>
        </dgm:presLayoutVars>
      </dgm:prSet>
      <dgm:spPr/>
      <dgm:t>
        <a:bodyPr/>
        <a:lstStyle/>
        <a:p>
          <a:endParaRPr lang="en-US"/>
        </a:p>
      </dgm:t>
    </dgm:pt>
    <dgm:pt modelId="{F2CB3A94-E08A-4117-B1B6-B8DAE3A183FE}" type="pres">
      <dgm:prSet presAssocID="{CD94A175-3CCB-4D48-8E54-DAD8F8BC0EBC}" presName="node" presStyleLbl="node1" presStyleIdx="0" presStyleCnt="4">
        <dgm:presLayoutVars>
          <dgm:bulletEnabled val="1"/>
        </dgm:presLayoutVars>
      </dgm:prSet>
      <dgm:spPr/>
      <dgm:t>
        <a:bodyPr/>
        <a:lstStyle/>
        <a:p>
          <a:endParaRPr lang="en-US"/>
        </a:p>
      </dgm:t>
    </dgm:pt>
    <dgm:pt modelId="{4DE5FFE0-3011-47FC-8862-E101E0E31ED0}" type="pres">
      <dgm:prSet presAssocID="{FCE8534D-865C-4411-AEBB-295EC96EC0AD}" presName="sibTrans" presStyleCnt="0"/>
      <dgm:spPr/>
    </dgm:pt>
    <dgm:pt modelId="{9F758447-AB07-495C-AE1B-CB41B78DF6BC}" type="pres">
      <dgm:prSet presAssocID="{80B7444E-D0EA-4363-963E-86D0DD8C611A}" presName="node" presStyleLbl="node1" presStyleIdx="1" presStyleCnt="4">
        <dgm:presLayoutVars>
          <dgm:bulletEnabled val="1"/>
        </dgm:presLayoutVars>
      </dgm:prSet>
      <dgm:spPr/>
      <dgm:t>
        <a:bodyPr/>
        <a:lstStyle/>
        <a:p>
          <a:endParaRPr lang="en-US"/>
        </a:p>
      </dgm:t>
    </dgm:pt>
    <dgm:pt modelId="{2C51B687-5EDB-4FD4-AABF-981D21D9D9A7}" type="pres">
      <dgm:prSet presAssocID="{F2C6B835-655C-4F9D-ACC2-2E338A73000B}" presName="sibTrans" presStyleCnt="0"/>
      <dgm:spPr/>
    </dgm:pt>
    <dgm:pt modelId="{73D4AF61-2F96-422D-A72F-FDFAEF4E28E1}" type="pres">
      <dgm:prSet presAssocID="{F6D5FD52-963A-439C-B96B-50F97642ED4A}" presName="node" presStyleLbl="node1" presStyleIdx="2" presStyleCnt="4">
        <dgm:presLayoutVars>
          <dgm:bulletEnabled val="1"/>
        </dgm:presLayoutVars>
      </dgm:prSet>
      <dgm:spPr/>
      <dgm:t>
        <a:bodyPr/>
        <a:lstStyle/>
        <a:p>
          <a:endParaRPr lang="en-US"/>
        </a:p>
      </dgm:t>
    </dgm:pt>
    <dgm:pt modelId="{B9C7F9C9-3EF6-4478-A183-D61CAE176489}" type="pres">
      <dgm:prSet presAssocID="{49D06BED-B915-4462-9780-ADA3DA30D1ED}" presName="sibTrans" presStyleCnt="0"/>
      <dgm:spPr/>
    </dgm:pt>
    <dgm:pt modelId="{AD57843F-8956-4744-9DE4-2B177DC8E098}" type="pres">
      <dgm:prSet presAssocID="{417B1D06-20BC-4324-9E21-C8CDAC2FF164}" presName="node" presStyleLbl="node1" presStyleIdx="3" presStyleCnt="4">
        <dgm:presLayoutVars>
          <dgm:bulletEnabled val="1"/>
        </dgm:presLayoutVars>
      </dgm:prSet>
      <dgm:spPr/>
      <dgm:t>
        <a:bodyPr/>
        <a:lstStyle/>
        <a:p>
          <a:endParaRPr lang="en-US"/>
        </a:p>
      </dgm:t>
    </dgm:pt>
  </dgm:ptLst>
  <dgm:cxnLst>
    <dgm:cxn modelId="{9DF890C6-772A-4F5B-A417-9ABCC98D4C53}" type="presOf" srcId="{CD94A175-3CCB-4D48-8E54-DAD8F8BC0EBC}" destId="{F2CB3A94-E08A-4117-B1B6-B8DAE3A183FE}" srcOrd="0" destOrd="0" presId="urn:microsoft.com/office/officeart/2005/8/layout/default#2"/>
    <dgm:cxn modelId="{4671D505-1FE1-449E-88EE-33E88D2CA952}" srcId="{F32DCF8D-3106-419A-99FB-C060F88D3B57}" destId="{80B7444E-D0EA-4363-963E-86D0DD8C611A}" srcOrd="1" destOrd="0" parTransId="{5896D8BA-2155-4267-B249-3618F596896C}" sibTransId="{F2C6B835-655C-4F9D-ACC2-2E338A73000B}"/>
    <dgm:cxn modelId="{28E310DF-DE19-4F38-9A40-4148F2ACCAEE}" type="presOf" srcId="{417B1D06-20BC-4324-9E21-C8CDAC2FF164}" destId="{AD57843F-8956-4744-9DE4-2B177DC8E098}" srcOrd="0" destOrd="0" presId="urn:microsoft.com/office/officeart/2005/8/layout/default#2"/>
    <dgm:cxn modelId="{E692C8D3-F672-46C4-BF0E-3E70932777A2}" srcId="{F32DCF8D-3106-419A-99FB-C060F88D3B57}" destId="{417B1D06-20BC-4324-9E21-C8CDAC2FF164}" srcOrd="3" destOrd="0" parTransId="{6CDE1C40-E56C-461A-9E03-EA63ADAAB0B4}" sibTransId="{E5AAC5AE-3F56-4615-A645-84F9AF4153B2}"/>
    <dgm:cxn modelId="{39F38DE2-6D97-41E0-98F3-BE691E2D01D8}" srcId="{F32DCF8D-3106-419A-99FB-C060F88D3B57}" destId="{F6D5FD52-963A-439C-B96B-50F97642ED4A}" srcOrd="2" destOrd="0" parTransId="{0BD665BF-67A9-4264-839D-C8907FF38E2B}" sibTransId="{49D06BED-B915-4462-9780-ADA3DA30D1ED}"/>
    <dgm:cxn modelId="{31787FB7-729C-46FB-B43A-9ED7C8D5A9D7}" type="presOf" srcId="{F32DCF8D-3106-419A-99FB-C060F88D3B57}" destId="{5B761C42-4A78-4AD1-9CFB-98BBEF4BFCDD}" srcOrd="0" destOrd="0" presId="urn:microsoft.com/office/officeart/2005/8/layout/default#2"/>
    <dgm:cxn modelId="{FE254F40-8FBE-4C52-974C-8028D7F032BF}" type="presOf" srcId="{F6D5FD52-963A-439C-B96B-50F97642ED4A}" destId="{73D4AF61-2F96-422D-A72F-FDFAEF4E28E1}" srcOrd="0" destOrd="0" presId="urn:microsoft.com/office/officeart/2005/8/layout/default#2"/>
    <dgm:cxn modelId="{192F3421-E9DA-437A-B7EE-0822C28B820B}" type="presOf" srcId="{80B7444E-D0EA-4363-963E-86D0DD8C611A}" destId="{9F758447-AB07-495C-AE1B-CB41B78DF6BC}" srcOrd="0" destOrd="0" presId="urn:microsoft.com/office/officeart/2005/8/layout/default#2"/>
    <dgm:cxn modelId="{DD6841B1-0B59-4E26-9C54-CB1A3EBC5507}" srcId="{F32DCF8D-3106-419A-99FB-C060F88D3B57}" destId="{CD94A175-3CCB-4D48-8E54-DAD8F8BC0EBC}" srcOrd="0" destOrd="0" parTransId="{9A75B918-06C7-4EBD-8198-64CCDBA182C3}" sibTransId="{FCE8534D-865C-4411-AEBB-295EC96EC0AD}"/>
    <dgm:cxn modelId="{3EDD5306-E75B-424F-A136-66E5851D3AD7}" type="presParOf" srcId="{5B761C42-4A78-4AD1-9CFB-98BBEF4BFCDD}" destId="{F2CB3A94-E08A-4117-B1B6-B8DAE3A183FE}" srcOrd="0" destOrd="0" presId="urn:microsoft.com/office/officeart/2005/8/layout/default#2"/>
    <dgm:cxn modelId="{2CD45E41-CBDE-4B41-B497-7461C7E612D6}" type="presParOf" srcId="{5B761C42-4A78-4AD1-9CFB-98BBEF4BFCDD}" destId="{4DE5FFE0-3011-47FC-8862-E101E0E31ED0}" srcOrd="1" destOrd="0" presId="urn:microsoft.com/office/officeart/2005/8/layout/default#2"/>
    <dgm:cxn modelId="{68E38D3E-0B0D-4109-BB60-F4ABDEA53361}" type="presParOf" srcId="{5B761C42-4A78-4AD1-9CFB-98BBEF4BFCDD}" destId="{9F758447-AB07-495C-AE1B-CB41B78DF6BC}" srcOrd="2" destOrd="0" presId="urn:microsoft.com/office/officeart/2005/8/layout/default#2"/>
    <dgm:cxn modelId="{4BDF3AFA-5740-421D-BA5C-0E82B14B1F6D}" type="presParOf" srcId="{5B761C42-4A78-4AD1-9CFB-98BBEF4BFCDD}" destId="{2C51B687-5EDB-4FD4-AABF-981D21D9D9A7}" srcOrd="3" destOrd="0" presId="urn:microsoft.com/office/officeart/2005/8/layout/default#2"/>
    <dgm:cxn modelId="{962D3984-E910-45DD-AECE-2DE46074952A}" type="presParOf" srcId="{5B761C42-4A78-4AD1-9CFB-98BBEF4BFCDD}" destId="{73D4AF61-2F96-422D-A72F-FDFAEF4E28E1}" srcOrd="4" destOrd="0" presId="urn:microsoft.com/office/officeart/2005/8/layout/default#2"/>
    <dgm:cxn modelId="{762F4ABE-BDCD-47EA-971C-5E6EFC35A804}" type="presParOf" srcId="{5B761C42-4A78-4AD1-9CFB-98BBEF4BFCDD}" destId="{B9C7F9C9-3EF6-4478-A183-D61CAE176489}" srcOrd="5" destOrd="0" presId="urn:microsoft.com/office/officeart/2005/8/layout/default#2"/>
    <dgm:cxn modelId="{99A7F2B1-63E3-46C8-BBB2-8B3DB41AF328}" type="presParOf" srcId="{5B761C42-4A78-4AD1-9CFB-98BBEF4BFCDD}" destId="{AD57843F-8956-4744-9DE4-2B177DC8E098}" srcOrd="6" destOrd="0" presId="urn:microsoft.com/office/officeart/2005/8/layout/defaul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F4C29D-E61D-4D42-8B48-2C957B098786}">
      <dsp:nvSpPr>
        <dsp:cNvPr id="0" name=""/>
        <dsp:cNvSpPr/>
      </dsp:nvSpPr>
      <dsp:spPr>
        <a:xfrm>
          <a:off x="-216267" y="0"/>
          <a:ext cx="4902087" cy="80798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n-US" sz="2400" b="1" kern="1200" dirty="0" smtClean="0">
              <a:solidFill>
                <a:schemeClr val="bg1"/>
              </a:solidFill>
              <a:effectLst>
                <a:outerShdw blurRad="38100" dist="38100" dir="2700000" algn="tl">
                  <a:srgbClr val="000000">
                    <a:alpha val="43137"/>
                  </a:srgbClr>
                </a:outerShdw>
              </a:effectLst>
            </a:rPr>
            <a:t>GET Request</a:t>
          </a:r>
          <a:endParaRPr lang="en-US" sz="2400" b="1" kern="1200" dirty="0">
            <a:solidFill>
              <a:schemeClr val="bg1"/>
            </a:solidFill>
            <a:effectLst>
              <a:outerShdw blurRad="38100" dist="38100" dir="2700000" algn="tl">
                <a:srgbClr val="000000">
                  <a:alpha val="43137"/>
                </a:srgbClr>
              </a:outerShdw>
            </a:effectLst>
          </a:endParaRPr>
        </a:p>
      </dsp:txBody>
      <dsp:txXfrm>
        <a:off x="-192602" y="23665"/>
        <a:ext cx="3851775" cy="760652"/>
      </dsp:txXfrm>
    </dsp:sp>
    <dsp:sp modelId="{55B0BE80-8040-4FB6-82F7-EC036FCCD115}">
      <dsp:nvSpPr>
        <dsp:cNvPr id="0" name=""/>
        <dsp:cNvSpPr/>
      </dsp:nvSpPr>
      <dsp:spPr>
        <a:xfrm>
          <a:off x="216270" y="940676"/>
          <a:ext cx="5767159" cy="89994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n-US" sz="2400" b="1" kern="1200" dirty="0" smtClean="0">
              <a:solidFill>
                <a:schemeClr val="bg1"/>
              </a:solidFill>
              <a:effectLst>
                <a:outerShdw blurRad="38100" dist="38100" dir="2700000" algn="tl">
                  <a:srgbClr val="000000">
                    <a:alpha val="43137"/>
                  </a:srgbClr>
                </a:outerShdw>
              </a:effectLst>
            </a:rPr>
            <a:t>Data Returned-No Action</a:t>
          </a:r>
          <a:endParaRPr lang="en-US" sz="2400" b="1" kern="1200" dirty="0">
            <a:solidFill>
              <a:schemeClr val="bg1"/>
            </a:solidFill>
            <a:effectLst>
              <a:outerShdw blurRad="38100" dist="38100" dir="2700000" algn="tl">
                <a:srgbClr val="000000">
                  <a:alpha val="43137"/>
                </a:srgbClr>
              </a:outerShdw>
            </a:effectLst>
          </a:endParaRPr>
        </a:p>
      </dsp:txBody>
      <dsp:txXfrm>
        <a:off x="242629" y="967035"/>
        <a:ext cx="3910054" cy="847229"/>
      </dsp:txXfrm>
    </dsp:sp>
    <dsp:sp modelId="{FEB319FE-049E-4DE0-96B1-B2915F5DE683}">
      <dsp:nvSpPr>
        <dsp:cNvPr id="0" name=""/>
        <dsp:cNvSpPr/>
      </dsp:nvSpPr>
      <dsp:spPr>
        <a:xfrm>
          <a:off x="4017164" y="533400"/>
          <a:ext cx="668655" cy="668655"/>
        </a:xfrm>
        <a:prstGeom prst="downArrow">
          <a:avLst>
            <a:gd name="adj1" fmla="val 55000"/>
            <a:gd name="adj2" fmla="val 45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endParaRPr lang="en-US" sz="3200" kern="1200"/>
        </a:p>
      </dsp:txBody>
      <dsp:txXfrm>
        <a:off x="4167611" y="533400"/>
        <a:ext cx="367761" cy="50316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F4C29D-E61D-4D42-8B48-2C957B098786}">
      <dsp:nvSpPr>
        <dsp:cNvPr id="0" name=""/>
        <dsp:cNvSpPr/>
      </dsp:nvSpPr>
      <dsp:spPr>
        <a:xfrm>
          <a:off x="-125518" y="342901"/>
          <a:ext cx="5137891" cy="64770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n-US" sz="2400" b="1" kern="1200" dirty="0" smtClean="0">
              <a:solidFill>
                <a:schemeClr val="bg1"/>
              </a:solidFill>
              <a:effectLst>
                <a:outerShdw blurRad="38100" dist="38100" dir="2700000" algn="tl">
                  <a:srgbClr val="000000">
                    <a:alpha val="43137"/>
                  </a:srgbClr>
                </a:outerShdw>
              </a:effectLst>
            </a:rPr>
            <a:t>POST Request with Token</a:t>
          </a:r>
          <a:endParaRPr lang="en-US" sz="2400" b="1" kern="1200" dirty="0">
            <a:solidFill>
              <a:schemeClr val="bg1"/>
            </a:solidFill>
            <a:effectLst>
              <a:outerShdw blurRad="38100" dist="38100" dir="2700000" algn="tl">
                <a:srgbClr val="000000">
                  <a:alpha val="43137"/>
                </a:srgbClr>
              </a:outerShdw>
            </a:effectLst>
          </a:endParaRPr>
        </a:p>
      </dsp:txBody>
      <dsp:txXfrm>
        <a:off x="-106548" y="361871"/>
        <a:ext cx="4061965" cy="609760"/>
      </dsp:txXfrm>
    </dsp:sp>
    <dsp:sp modelId="{55B0BE80-8040-4FB6-82F7-EC036FCCD115}">
      <dsp:nvSpPr>
        <dsp:cNvPr id="0" name=""/>
        <dsp:cNvSpPr/>
      </dsp:nvSpPr>
      <dsp:spPr>
        <a:xfrm>
          <a:off x="41321" y="1638299"/>
          <a:ext cx="5840734" cy="57150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n-US" sz="2400" b="1" kern="1200" dirty="0" smtClean="0">
              <a:solidFill>
                <a:schemeClr val="bg1"/>
              </a:solidFill>
              <a:effectLst>
                <a:outerShdw blurRad="38100" dist="38100" dir="2700000" algn="tl">
                  <a:srgbClr val="000000">
                    <a:alpha val="43137"/>
                  </a:srgbClr>
                </a:outerShdw>
              </a:effectLst>
            </a:rPr>
            <a:t>Token Check-&gt;Action! </a:t>
          </a:r>
          <a:endParaRPr lang="en-US" sz="2400" b="1" kern="1200" dirty="0">
            <a:solidFill>
              <a:schemeClr val="bg1"/>
            </a:solidFill>
            <a:effectLst>
              <a:outerShdw blurRad="38100" dist="38100" dir="2700000" algn="tl">
                <a:srgbClr val="000000">
                  <a:alpha val="43137"/>
                </a:srgbClr>
              </a:outerShdw>
            </a:effectLst>
          </a:endParaRPr>
        </a:p>
      </dsp:txBody>
      <dsp:txXfrm>
        <a:off x="58060" y="1655038"/>
        <a:ext cx="3989885" cy="538026"/>
      </dsp:txXfrm>
    </dsp:sp>
    <dsp:sp modelId="{FEB319FE-049E-4DE0-96B1-B2915F5DE683}">
      <dsp:nvSpPr>
        <dsp:cNvPr id="0" name=""/>
        <dsp:cNvSpPr/>
      </dsp:nvSpPr>
      <dsp:spPr>
        <a:xfrm>
          <a:off x="4125977" y="1007744"/>
          <a:ext cx="668655" cy="668655"/>
        </a:xfrm>
        <a:prstGeom prst="downArrow">
          <a:avLst>
            <a:gd name="adj1" fmla="val 55000"/>
            <a:gd name="adj2" fmla="val 45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endParaRPr lang="en-US" sz="3200" kern="1200"/>
        </a:p>
      </dsp:txBody>
      <dsp:txXfrm>
        <a:off x="4276424" y="1007744"/>
        <a:ext cx="367761" cy="50316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438A14-73EC-4973-83B9-64B0819904C0}">
      <dsp:nvSpPr>
        <dsp:cNvPr id="0" name=""/>
        <dsp:cNvSpPr/>
      </dsp:nvSpPr>
      <dsp:spPr>
        <a:xfrm>
          <a:off x="618042" y="0"/>
          <a:ext cx="7004478" cy="5019737"/>
        </a:xfrm>
        <a:prstGeom prst="rightArrow">
          <a:avLst/>
        </a:prstGeom>
        <a:solidFill>
          <a:schemeClr val="accent1">
            <a:tint val="40000"/>
            <a:hueOff val="0"/>
            <a:satOff val="0"/>
            <a:lumOff val="0"/>
            <a:alphaOff val="0"/>
          </a:schemeClr>
        </a:solidFill>
        <a:ln>
          <a:solidFill>
            <a:schemeClr val="accent3">
              <a:lumMod val="50000"/>
            </a:schemeClr>
          </a:solidFill>
        </a:ln>
        <a:effectLst>
          <a:glow rad="101600">
            <a:schemeClr val="accent4">
              <a:satMod val="175000"/>
              <a:alpha val="40000"/>
            </a:schemeClr>
          </a:glow>
        </a:effectLst>
      </dsp:spPr>
      <dsp:style>
        <a:lnRef idx="0">
          <a:scrgbClr r="0" g="0" b="0"/>
        </a:lnRef>
        <a:fillRef idx="1">
          <a:scrgbClr r="0" g="0" b="0"/>
        </a:fillRef>
        <a:effectRef idx="0">
          <a:scrgbClr r="0" g="0" b="0"/>
        </a:effectRef>
        <a:fontRef idx="minor"/>
      </dsp:style>
    </dsp:sp>
    <dsp:sp modelId="{9E16E33B-7276-4987-9B89-1F14F28AD8FD}">
      <dsp:nvSpPr>
        <dsp:cNvPr id="0" name=""/>
        <dsp:cNvSpPr/>
      </dsp:nvSpPr>
      <dsp:spPr>
        <a:xfrm>
          <a:off x="0" y="1505921"/>
          <a:ext cx="2472168" cy="2007894"/>
        </a:xfrm>
        <a:prstGeom prst="roundRect">
          <a:avLst/>
        </a:prstGeom>
        <a:solidFill>
          <a:schemeClr val="accent4"/>
        </a:solidFill>
        <a:ln w="25400" cap="flat" cmpd="sng" algn="ctr">
          <a:solidFill>
            <a:schemeClr val="accent4">
              <a:shade val="50000"/>
            </a:schemeClr>
          </a:solidFill>
          <a:prstDash val="solid"/>
        </a:ln>
        <a:effectLst/>
      </dsp:spPr>
      <dsp:style>
        <a:lnRef idx="2">
          <a:schemeClr val="accent4">
            <a:shade val="50000"/>
          </a:schemeClr>
        </a:lnRef>
        <a:fillRef idx="1">
          <a:schemeClr val="accent4"/>
        </a:fillRef>
        <a:effectRef idx="0">
          <a:schemeClr val="accent4"/>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b="1" kern="1200" dirty="0" smtClean="0">
              <a:solidFill>
                <a:schemeClr val="bg1"/>
              </a:solidFill>
              <a:effectLst>
                <a:outerShdw blurRad="38100" dist="38100" dir="2700000" algn="tl">
                  <a:srgbClr val="000000">
                    <a:alpha val="43137"/>
                  </a:srgbClr>
                </a:outerShdw>
              </a:effectLst>
            </a:rPr>
            <a:t>Client contains key field</a:t>
          </a:r>
          <a:endParaRPr lang="en-US" sz="2800" b="1" kern="1200" dirty="0">
            <a:solidFill>
              <a:schemeClr val="bg1"/>
            </a:solidFill>
            <a:effectLst>
              <a:outerShdw blurRad="38100" dist="38100" dir="2700000" algn="tl">
                <a:srgbClr val="000000">
                  <a:alpha val="43137"/>
                </a:srgbClr>
              </a:outerShdw>
            </a:effectLst>
          </a:endParaRPr>
        </a:p>
      </dsp:txBody>
      <dsp:txXfrm>
        <a:off x="98017" y="1603938"/>
        <a:ext cx="2276134" cy="1811860"/>
      </dsp:txXfrm>
    </dsp:sp>
    <dsp:sp modelId="{68FA3E63-F35A-4CBD-A396-DFAB04D2ABCD}">
      <dsp:nvSpPr>
        <dsp:cNvPr id="0" name=""/>
        <dsp:cNvSpPr/>
      </dsp:nvSpPr>
      <dsp:spPr>
        <a:xfrm>
          <a:off x="2884197" y="1505921"/>
          <a:ext cx="2472168" cy="2007894"/>
        </a:xfrm>
        <a:prstGeom prst="roundRect">
          <a:avLst/>
        </a:prstGeom>
        <a:solidFill>
          <a:schemeClr val="accent4"/>
        </a:solidFill>
        <a:ln w="25400" cap="flat" cmpd="sng" algn="ctr">
          <a:solidFill>
            <a:schemeClr val="accent4">
              <a:shade val="50000"/>
            </a:schemeClr>
          </a:solidFill>
          <a:prstDash val="solid"/>
        </a:ln>
        <a:effectLst/>
      </dsp:spPr>
      <dsp:style>
        <a:lnRef idx="2">
          <a:schemeClr val="accent4">
            <a:shade val="50000"/>
          </a:schemeClr>
        </a:lnRef>
        <a:fillRef idx="1">
          <a:schemeClr val="accent4"/>
        </a:fillRef>
        <a:effectRef idx="0">
          <a:schemeClr val="accent4"/>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b="1" kern="1200" dirty="0" smtClean="0">
              <a:solidFill>
                <a:schemeClr val="bg1"/>
              </a:solidFill>
              <a:effectLst>
                <a:outerShdw blurRad="38100" dist="38100" dir="2700000" algn="tl">
                  <a:srgbClr val="000000">
                    <a:alpha val="43137"/>
                  </a:srgbClr>
                </a:outerShdw>
              </a:effectLst>
            </a:rPr>
            <a:t>Attacker alters data (</a:t>
          </a:r>
          <a:r>
            <a:rPr lang="en-US" sz="2800" b="1" kern="1200" dirty="0" err="1" smtClean="0">
              <a:solidFill>
                <a:schemeClr val="bg1"/>
              </a:solidFill>
              <a:effectLst>
                <a:outerShdw blurRad="38100" dist="38100" dir="2700000" algn="tl">
                  <a:srgbClr val="000000">
                    <a:alpha val="43137"/>
                  </a:srgbClr>
                </a:outerShdw>
              </a:effectLst>
            </a:rPr>
            <a:t>userId</a:t>
          </a:r>
          <a:r>
            <a:rPr lang="en-US" sz="2800" b="1" kern="1200" dirty="0" smtClean="0">
              <a:solidFill>
                <a:schemeClr val="bg1"/>
              </a:solidFill>
              <a:effectLst>
                <a:outerShdw blurRad="38100" dist="38100" dir="2700000" algn="tl">
                  <a:srgbClr val="000000">
                    <a:alpha val="43137"/>
                  </a:srgbClr>
                </a:outerShdw>
              </a:effectLst>
            </a:rPr>
            <a:t>) on POST</a:t>
          </a:r>
          <a:endParaRPr lang="en-US" sz="2800" b="1" kern="1200" dirty="0">
            <a:solidFill>
              <a:schemeClr val="bg1"/>
            </a:solidFill>
            <a:effectLst>
              <a:outerShdw blurRad="38100" dist="38100" dir="2700000" algn="tl">
                <a:srgbClr val="000000">
                  <a:alpha val="43137"/>
                </a:srgbClr>
              </a:outerShdw>
            </a:effectLst>
          </a:endParaRPr>
        </a:p>
      </dsp:txBody>
      <dsp:txXfrm>
        <a:off x="2982214" y="1603938"/>
        <a:ext cx="2276134" cy="1811860"/>
      </dsp:txXfrm>
    </dsp:sp>
    <dsp:sp modelId="{0FE7168B-5981-49D2-ADED-99E813A5E849}">
      <dsp:nvSpPr>
        <dsp:cNvPr id="0" name=""/>
        <dsp:cNvSpPr/>
      </dsp:nvSpPr>
      <dsp:spPr>
        <a:xfrm>
          <a:off x="5768394" y="1505921"/>
          <a:ext cx="2472168" cy="2007894"/>
        </a:xfrm>
        <a:prstGeom prst="roundRect">
          <a:avLst/>
        </a:prstGeom>
        <a:solidFill>
          <a:schemeClr val="accent4"/>
        </a:solidFill>
        <a:ln w="25400" cap="flat" cmpd="sng" algn="ctr">
          <a:solidFill>
            <a:schemeClr val="accent4">
              <a:shade val="50000"/>
            </a:schemeClr>
          </a:solidFill>
          <a:prstDash val="solid"/>
        </a:ln>
        <a:effectLst/>
      </dsp:spPr>
      <dsp:style>
        <a:lnRef idx="2">
          <a:schemeClr val="accent4">
            <a:shade val="50000"/>
          </a:schemeClr>
        </a:lnRef>
        <a:fillRef idx="1">
          <a:schemeClr val="accent4"/>
        </a:fillRef>
        <a:effectRef idx="0">
          <a:schemeClr val="accent4"/>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b="1" kern="1200" dirty="0" smtClean="0">
              <a:solidFill>
                <a:schemeClr val="bg1"/>
              </a:solidFill>
              <a:effectLst>
                <a:outerShdw blurRad="38100" dist="38100" dir="2700000" algn="tl">
                  <a:srgbClr val="000000">
                    <a:alpha val="43137"/>
                  </a:srgbClr>
                </a:outerShdw>
              </a:effectLst>
            </a:rPr>
            <a:t>Wrong data updated based on new key</a:t>
          </a:r>
          <a:endParaRPr lang="en-US" sz="2800" b="1" kern="1200" dirty="0">
            <a:solidFill>
              <a:schemeClr val="bg1"/>
            </a:solidFill>
            <a:effectLst>
              <a:outerShdw blurRad="38100" dist="38100" dir="2700000" algn="tl">
                <a:srgbClr val="000000">
                  <a:alpha val="43137"/>
                </a:srgbClr>
              </a:outerShdw>
            </a:effectLst>
          </a:endParaRPr>
        </a:p>
      </dsp:txBody>
      <dsp:txXfrm>
        <a:off x="5866411" y="1603938"/>
        <a:ext cx="2276134" cy="181186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2CB3A94-E08A-4117-B1B6-B8DAE3A183FE}">
      <dsp:nvSpPr>
        <dsp:cNvPr id="0" name=""/>
        <dsp:cNvSpPr/>
      </dsp:nvSpPr>
      <dsp:spPr>
        <a:xfrm>
          <a:off x="619" y="41312"/>
          <a:ext cx="2417827" cy="145069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n-US" sz="2500" b="1" kern="1200" dirty="0" smtClean="0">
              <a:solidFill>
                <a:schemeClr val="bg1"/>
              </a:solidFill>
              <a:effectLst>
                <a:outerShdw blurRad="38100" dist="38100" dir="2700000" algn="tl">
                  <a:srgbClr val="000000">
                    <a:alpha val="43137"/>
                  </a:srgbClr>
                </a:outerShdw>
              </a:effectLst>
            </a:rPr>
            <a:t>Forms Authentication Tokens</a:t>
          </a:r>
          <a:endParaRPr lang="en-US" sz="2500" b="1" kern="1200" dirty="0">
            <a:solidFill>
              <a:schemeClr val="bg1"/>
            </a:solidFill>
            <a:effectLst>
              <a:outerShdw blurRad="38100" dist="38100" dir="2700000" algn="tl">
                <a:srgbClr val="000000">
                  <a:alpha val="43137"/>
                </a:srgbClr>
              </a:outerShdw>
            </a:effectLst>
          </a:endParaRPr>
        </a:p>
      </dsp:txBody>
      <dsp:txXfrm>
        <a:off x="619" y="41312"/>
        <a:ext cx="2417827" cy="1450696"/>
      </dsp:txXfrm>
    </dsp:sp>
    <dsp:sp modelId="{9F758447-AB07-495C-AE1B-CB41B78DF6BC}">
      <dsp:nvSpPr>
        <dsp:cNvPr id="0" name=""/>
        <dsp:cNvSpPr/>
      </dsp:nvSpPr>
      <dsp:spPr>
        <a:xfrm>
          <a:off x="2660229" y="41312"/>
          <a:ext cx="2417827" cy="145069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n-US" sz="2500" b="1" kern="1200" dirty="0" smtClean="0">
              <a:solidFill>
                <a:schemeClr val="bg1"/>
              </a:solidFill>
              <a:effectLst>
                <a:outerShdw blurRad="38100" dist="38100" dir="2700000" algn="tl">
                  <a:srgbClr val="000000">
                    <a:alpha val="43137"/>
                  </a:srgbClr>
                </a:outerShdw>
              </a:effectLst>
            </a:rPr>
            <a:t>Basic Credentials</a:t>
          </a:r>
          <a:endParaRPr lang="en-US" sz="2500" b="1" kern="1200" dirty="0">
            <a:solidFill>
              <a:schemeClr val="bg1"/>
            </a:solidFill>
            <a:effectLst>
              <a:outerShdw blurRad="38100" dist="38100" dir="2700000" algn="tl">
                <a:srgbClr val="000000">
                  <a:alpha val="43137"/>
                </a:srgbClr>
              </a:outerShdw>
            </a:effectLst>
          </a:endParaRPr>
        </a:p>
      </dsp:txBody>
      <dsp:txXfrm>
        <a:off x="2660229" y="41312"/>
        <a:ext cx="2417827" cy="1450696"/>
      </dsp:txXfrm>
    </dsp:sp>
    <dsp:sp modelId="{73D4AF61-2F96-422D-A72F-FDFAEF4E28E1}">
      <dsp:nvSpPr>
        <dsp:cNvPr id="0" name=""/>
        <dsp:cNvSpPr/>
      </dsp:nvSpPr>
      <dsp:spPr>
        <a:xfrm>
          <a:off x="619" y="1733791"/>
          <a:ext cx="2417827" cy="145069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n-US" sz="2500" b="1" kern="1200" dirty="0" smtClean="0">
              <a:solidFill>
                <a:schemeClr val="bg1"/>
              </a:solidFill>
              <a:effectLst>
                <a:outerShdw blurRad="38100" dist="38100" dir="2700000" algn="tl">
                  <a:srgbClr val="000000">
                    <a:alpha val="43137"/>
                  </a:srgbClr>
                </a:outerShdw>
              </a:effectLst>
            </a:rPr>
            <a:t>Cookies</a:t>
          </a:r>
          <a:endParaRPr lang="en-US" sz="2500" b="1" kern="1200" dirty="0">
            <a:solidFill>
              <a:schemeClr val="bg1"/>
            </a:solidFill>
            <a:effectLst>
              <a:outerShdw blurRad="38100" dist="38100" dir="2700000" algn="tl">
                <a:srgbClr val="000000">
                  <a:alpha val="43137"/>
                </a:srgbClr>
              </a:outerShdw>
            </a:effectLst>
          </a:endParaRPr>
        </a:p>
      </dsp:txBody>
      <dsp:txXfrm>
        <a:off x="619" y="1733791"/>
        <a:ext cx="2417827" cy="1450696"/>
      </dsp:txXfrm>
    </dsp:sp>
    <dsp:sp modelId="{AD57843F-8956-4744-9DE4-2B177DC8E098}">
      <dsp:nvSpPr>
        <dsp:cNvPr id="0" name=""/>
        <dsp:cNvSpPr/>
      </dsp:nvSpPr>
      <dsp:spPr>
        <a:xfrm>
          <a:off x="2660229" y="1733791"/>
          <a:ext cx="2417827" cy="145069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n-US" sz="2500" b="1" kern="1200" dirty="0" smtClean="0">
              <a:solidFill>
                <a:schemeClr val="bg1"/>
              </a:solidFill>
            </a:rPr>
            <a:t>NTLM</a:t>
          </a:r>
          <a:endParaRPr lang="en-US" sz="2500" b="1" kern="1200" dirty="0">
            <a:solidFill>
              <a:schemeClr val="bg1"/>
            </a:solidFill>
          </a:endParaRPr>
        </a:p>
      </dsp:txBody>
      <dsp:txXfrm>
        <a:off x="2660229" y="1733791"/>
        <a:ext cx="2417827" cy="1450696"/>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3.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default#2">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err="1" smtClean="0">
                <a:latin typeface="Segoe UI" pitchFamily="34" charset="0"/>
              </a:rPr>
              <a:t>TechEd</a:t>
            </a:r>
            <a:r>
              <a:rPr lang="en-US" dirty="0" smtClean="0">
                <a:latin typeface="Segoe UI" pitchFamily="34" charset="0"/>
              </a:rPr>
              <a:t> 2011</a:t>
            </a:r>
            <a:endParaRPr lang="en-US" dirty="0">
              <a:latin typeface="Segoe UI"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C3F5198-D814-4F07-A84F-942E63C84983}" type="datetimeFigureOut">
              <a:rPr lang="en-US" smtClean="0">
                <a:latin typeface="Segoe UI" pitchFamily="34" charset="0"/>
              </a:rPr>
              <a:pPr/>
              <a:t>5/19/2011</a:t>
            </a:fld>
            <a:endParaRPr lang="en-US" dirty="0">
              <a:latin typeface="Segoe UI"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mtClean="0">
                <a:latin typeface="Segoe UI" pitchFamily="34" charset="0"/>
              </a:rPr>
              <a:pPr/>
              <a:t>‹#›</a:t>
            </a:fld>
            <a:endParaRPr lang="en-US" dirty="0">
              <a:latin typeface="Segoe UI" pitchFamily="34" charset="0"/>
            </a:endParaRPr>
          </a:p>
        </p:txBody>
      </p:sp>
    </p:spTree>
    <p:extLst>
      <p:ext uri="{BB962C8B-B14F-4D97-AF65-F5344CB8AC3E}">
        <p14:creationId xmlns:p14="http://schemas.microsoft.com/office/powerpoint/2010/main" val="12079664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err="1" smtClean="0"/>
              <a:t>TechEd</a:t>
            </a:r>
            <a:r>
              <a:rPr lang="en-US" dirty="0" smtClean="0"/>
              <a:t> 2011</a:t>
            </a: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7C3FBCD4-166E-446F-AF18-7D4A0CF9AEF6}" type="datetimeFigureOut">
              <a:rPr lang="en-US" smtClean="0"/>
              <a:pPr/>
              <a:t>5/19/2011</a:t>
            </a:fld>
            <a:endParaRPr lang="en-US" dirty="0"/>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500">
                <a:latin typeface="Segoe" pitchFamily="34" charset="0"/>
              </a:defRPr>
            </a:lvl1pPr>
          </a:lstStyle>
          <a:p>
            <a:r>
              <a:rPr lang="en-US"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Segoe UI" pitchFamily="34" charset="0"/>
              </a:defRPr>
            </a:lvl1pPr>
          </a:lstStyle>
          <a:p>
            <a:fld id="{8B263312-38AA-4E1E-B2B5-0F8F122B24FE}" type="slidenum">
              <a:rPr lang="en-US" smtClean="0"/>
              <a:pPr/>
              <a:t>‹#›</a:t>
            </a:fld>
            <a:endParaRPr lang="en-US" dirty="0"/>
          </a:p>
        </p:txBody>
      </p:sp>
    </p:spTree>
    <p:extLst>
      <p:ext uri="{BB962C8B-B14F-4D97-AF65-F5344CB8AC3E}">
        <p14:creationId xmlns:p14="http://schemas.microsoft.com/office/powerpoint/2010/main" val="2252895765"/>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Segoe UI"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5/19/2011 3:06 PM</a:t>
            </a:fld>
            <a:endParaRPr lang="en-US" dirty="0">
              <a:solidFill>
                <a:prstClr val="black"/>
              </a:solidFill>
            </a:endParaRPr>
          </a:p>
        </p:txBody>
      </p:sp>
      <p:sp>
        <p:nvSpPr>
          <p:cNvPr id="6" name="Footer Placeholder 5"/>
          <p:cNvSpPr>
            <a:spLocks noGrp="1"/>
          </p:cNvSpPr>
          <p:nvPr>
            <p:ph type="ftr" sz="quarter" idx="12"/>
          </p:nvPr>
        </p:nvSpPr>
        <p:spPr>
          <a:xfrm>
            <a:off x="0" y="8685213"/>
            <a:ext cx="6172200" cy="457200"/>
          </a:xfrm>
        </p:spPr>
        <p:txBody>
          <a:bodyPr/>
          <a:lstStyle/>
          <a:p>
            <a:r>
              <a:rPr lang="en-US" sz="500"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a:p>
            <a:endParaRPr lang="en-US" sz="500" dirty="0">
              <a:solidFill>
                <a:prstClr val="black"/>
              </a:solidFill>
              <a:latin typeface="Segoe UI" pitchFamily="34" charset="0"/>
            </a:endParaRPr>
          </a:p>
        </p:txBody>
      </p:sp>
      <p:sp>
        <p:nvSpPr>
          <p:cNvPr id="7" name="Slide Number Placeholder 6"/>
          <p:cNvSpPr>
            <a:spLocks noGrp="1"/>
          </p:cNvSpPr>
          <p:nvPr>
            <p:ph type="sldNum" sz="quarter" idx="13"/>
          </p:nvPr>
        </p:nvSpPr>
        <p:spPr>
          <a:xfrm>
            <a:off x="6172199" y="8685213"/>
            <a:ext cx="684213" cy="457200"/>
          </a:xfrm>
        </p:spPr>
        <p:txBody>
          <a:bodyPr/>
          <a:lstStyle/>
          <a:p>
            <a:fld id="{EC87E0CF-87F6-4B58-B8B8-DCAB2DAAF3CA}" type="slidenum">
              <a:rPr lang="en-US" smtClean="0">
                <a:solidFill>
                  <a:prstClr val="black"/>
                </a:solidFill>
              </a:rPr>
              <a:pPr/>
              <a:t>1</a:t>
            </a:fld>
            <a:endParaRPr lang="en-US" dirty="0">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7D77045-401A-4D5E-BFE3-54C21A8A6634}"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7D77045-401A-4D5E-BFE3-54C21A8A6634}"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7D77045-401A-4D5E-BFE3-54C21A8A6634}"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7D77045-401A-4D5E-BFE3-54C21A8A6634}"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7D77045-401A-4D5E-BFE3-54C21A8A6634}"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7D77045-401A-4D5E-BFE3-54C21A8A6634}"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7D77045-401A-4D5E-BFE3-54C21A8A6634}"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87D77045-401A-4D5E-BFE3-54C21A8A6634}"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7D77045-401A-4D5E-BFE3-54C21A8A6634}"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7D77045-401A-4D5E-BFE3-54C21A8A6634}"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7D77045-401A-4D5E-BFE3-54C21A8A6634}"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7D77045-401A-4D5E-BFE3-54C21A8A6634}"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7D77045-401A-4D5E-BFE3-54C21A8A6634}"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7D77045-401A-4D5E-BFE3-54C21A8A6634}"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7D77045-401A-4D5E-BFE3-54C21A8A6634}"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7D77045-401A-4D5E-BFE3-54C21A8A6634}" type="slidenum">
              <a:rPr lang="en-US" smtClean="0"/>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7D77045-401A-4D5E-BFE3-54C21A8A6634}" type="slidenum">
              <a:rPr lang="en-US" smtClean="0"/>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7D77045-401A-4D5E-BFE3-54C21A8A6634}" type="slidenum">
              <a:rPr lang="en-US" smtClean="0"/>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7D77045-401A-4D5E-BFE3-54C21A8A6634}" type="slidenum">
              <a:rPr lang="en-US" smtClean="0"/>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7D77045-401A-4D5E-BFE3-54C21A8A6634}" type="slidenum">
              <a:rPr lang="en-US" smtClean="0"/>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29</a:t>
            </a:fld>
            <a:endParaRPr lang="en-US" dirty="0"/>
          </a:p>
        </p:txBody>
      </p:sp>
      <p:sp>
        <p:nvSpPr>
          <p:cNvPr id="5" name="Header Placeholder 3"/>
          <p:cNvSpPr>
            <a:spLocks noGrp="1"/>
          </p:cNvSpPr>
          <p:nvPr>
            <p:ph type="hdr" sz="quarter"/>
          </p:nvPr>
        </p:nvSpPr>
        <p:spPr>
          <a:xfrm>
            <a:off x="0" y="0"/>
            <a:ext cx="2971800" cy="457200"/>
          </a:xfrm>
        </p:spPr>
        <p:txBody>
          <a:bodyPr/>
          <a:lstStyle/>
          <a:p>
            <a:r>
              <a:rPr lang="en-US" dirty="0" smtClean="0"/>
              <a:t>Tech Ed North America 2010</a:t>
            </a:r>
            <a:endParaRPr lang="en-US" dirty="0"/>
          </a:p>
        </p:txBody>
      </p:sp>
      <p:sp>
        <p:nvSpPr>
          <p:cNvPr id="6" name="Date Placeholder 4"/>
          <p:cNvSpPr>
            <a:spLocks noGrp="1"/>
          </p:cNvSpPr>
          <p:nvPr>
            <p:ph type="dt" idx="1"/>
          </p:nvPr>
        </p:nvSpPr>
        <p:spPr>
          <a:xfrm>
            <a:off x="3884613" y="0"/>
            <a:ext cx="2971800" cy="457200"/>
          </a:xfrm>
        </p:spPr>
        <p:txBody>
          <a:bodyPr/>
          <a:lstStyle/>
          <a:p>
            <a:fld id="{81331B57-0BE5-4F82-AA58-76F53EFF3ADA}" type="datetime8">
              <a:rPr lang="en-US" smtClean="0"/>
              <a:pPr/>
              <a:t>5/19/2011 3:06 PM</a:t>
            </a:fld>
            <a:endParaRPr lang="en-US" dirty="0"/>
          </a:p>
        </p:txBody>
      </p:sp>
      <p:sp>
        <p:nvSpPr>
          <p:cNvPr id="7" name="Footer Placeholder 5"/>
          <p:cNvSpPr>
            <a:spLocks noGrp="1"/>
          </p:cNvSpPr>
          <p:nvPr>
            <p:ph type="ftr" sz="quarter" idx="4"/>
          </p:nvPr>
        </p:nvSpPr>
        <p:spPr>
          <a:xfrm>
            <a:off x="0" y="8685213"/>
            <a:ext cx="6172200" cy="457200"/>
          </a:xfrm>
        </p:spPr>
        <p:txBody>
          <a:bodyPr/>
          <a:lstStyle/>
          <a:p>
            <a:r>
              <a:rPr lang="en-US" dirty="0" smtClean="0"/>
              <a:t>© 2010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7D77045-401A-4D5E-BFE3-54C21A8A6634}"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7D77045-401A-4D5E-BFE3-54C21A8A6634}" type="slidenum">
              <a:rPr lang="en-US" smtClean="0"/>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32</a:t>
            </a:fld>
            <a:endParaRPr lang="en-US" dirty="0"/>
          </a:p>
        </p:txBody>
      </p:sp>
      <p:sp>
        <p:nvSpPr>
          <p:cNvPr id="5" name="Header Placeholder 3"/>
          <p:cNvSpPr>
            <a:spLocks noGrp="1"/>
          </p:cNvSpPr>
          <p:nvPr>
            <p:ph type="hdr" sz="quarter"/>
          </p:nvPr>
        </p:nvSpPr>
        <p:spPr>
          <a:xfrm>
            <a:off x="0" y="0"/>
            <a:ext cx="2971800" cy="457200"/>
          </a:xfrm>
        </p:spPr>
        <p:txBody>
          <a:bodyPr/>
          <a:lstStyle/>
          <a:p>
            <a:r>
              <a:rPr lang="en-US" dirty="0" smtClean="0"/>
              <a:t>Tech Ed North America 2010</a:t>
            </a:r>
            <a:endParaRPr lang="en-US" dirty="0"/>
          </a:p>
        </p:txBody>
      </p:sp>
      <p:sp>
        <p:nvSpPr>
          <p:cNvPr id="6" name="Date Placeholder 4"/>
          <p:cNvSpPr>
            <a:spLocks noGrp="1"/>
          </p:cNvSpPr>
          <p:nvPr>
            <p:ph type="dt" idx="1"/>
          </p:nvPr>
        </p:nvSpPr>
        <p:spPr>
          <a:xfrm>
            <a:off x="3884613" y="0"/>
            <a:ext cx="2971800" cy="457200"/>
          </a:xfrm>
        </p:spPr>
        <p:txBody>
          <a:bodyPr/>
          <a:lstStyle/>
          <a:p>
            <a:fld id="{81331B57-0BE5-4F82-AA58-76F53EFF3ADA}" type="datetime8">
              <a:rPr lang="en-US" smtClean="0"/>
              <a:pPr/>
              <a:t>5/19/2011 3:06 PM</a:t>
            </a:fld>
            <a:endParaRPr lang="en-US" dirty="0"/>
          </a:p>
        </p:txBody>
      </p:sp>
      <p:sp>
        <p:nvSpPr>
          <p:cNvPr id="7" name="Footer Placeholder 5"/>
          <p:cNvSpPr>
            <a:spLocks noGrp="1"/>
          </p:cNvSpPr>
          <p:nvPr>
            <p:ph type="ftr" sz="quarter" idx="4"/>
          </p:nvPr>
        </p:nvSpPr>
        <p:spPr>
          <a:xfrm>
            <a:off x="0" y="8685213"/>
            <a:ext cx="6172200" cy="457200"/>
          </a:xfrm>
        </p:spPr>
        <p:txBody>
          <a:bodyPr/>
          <a:lstStyle/>
          <a:p>
            <a:r>
              <a:rPr lang="en-US" dirty="0" smtClean="0"/>
              <a:t>© 2010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33</a:t>
            </a:fld>
            <a:endParaRPr lang="en-US" dirty="0"/>
          </a:p>
        </p:txBody>
      </p:sp>
      <p:sp>
        <p:nvSpPr>
          <p:cNvPr id="5" name="Header Placeholder 3"/>
          <p:cNvSpPr>
            <a:spLocks noGrp="1"/>
          </p:cNvSpPr>
          <p:nvPr>
            <p:ph type="hdr" sz="quarter"/>
          </p:nvPr>
        </p:nvSpPr>
        <p:spPr>
          <a:xfrm>
            <a:off x="0" y="0"/>
            <a:ext cx="2971800" cy="457200"/>
          </a:xfrm>
        </p:spPr>
        <p:txBody>
          <a:bodyPr/>
          <a:lstStyle/>
          <a:p>
            <a:r>
              <a:rPr lang="en-US" dirty="0" smtClean="0"/>
              <a:t>Tech Ed North America 2010</a:t>
            </a:r>
            <a:endParaRPr lang="en-US" dirty="0"/>
          </a:p>
        </p:txBody>
      </p:sp>
      <p:sp>
        <p:nvSpPr>
          <p:cNvPr id="6" name="Date Placeholder 4"/>
          <p:cNvSpPr>
            <a:spLocks noGrp="1"/>
          </p:cNvSpPr>
          <p:nvPr>
            <p:ph type="dt" idx="1"/>
          </p:nvPr>
        </p:nvSpPr>
        <p:spPr>
          <a:xfrm>
            <a:off x="3884613" y="0"/>
            <a:ext cx="2971800" cy="457200"/>
          </a:xfrm>
        </p:spPr>
        <p:txBody>
          <a:bodyPr/>
          <a:lstStyle/>
          <a:p>
            <a:fld id="{81331B57-0BE5-4F82-AA58-76F53EFF3ADA}" type="datetime8">
              <a:rPr lang="en-US" smtClean="0"/>
              <a:pPr/>
              <a:t>5/19/2011 3:06 PM</a:t>
            </a:fld>
            <a:endParaRPr lang="en-US" dirty="0"/>
          </a:p>
        </p:txBody>
      </p:sp>
      <p:sp>
        <p:nvSpPr>
          <p:cNvPr id="7" name="Footer Placeholder 5"/>
          <p:cNvSpPr>
            <a:spLocks noGrp="1"/>
          </p:cNvSpPr>
          <p:nvPr>
            <p:ph type="ftr" sz="quarter" idx="4"/>
          </p:nvPr>
        </p:nvSpPr>
        <p:spPr>
          <a:xfrm>
            <a:off x="0" y="8685213"/>
            <a:ext cx="6172200" cy="457200"/>
          </a:xfrm>
        </p:spPr>
        <p:txBody>
          <a:bodyPr/>
          <a:lstStyle/>
          <a:p>
            <a:r>
              <a:rPr lang="en-US" dirty="0" smtClean="0"/>
              <a:t>© 2010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34</a:t>
            </a:fld>
            <a:endParaRPr lang="en-US" dirty="0"/>
          </a:p>
        </p:txBody>
      </p:sp>
      <p:sp>
        <p:nvSpPr>
          <p:cNvPr id="5" name="Header Placeholder 3"/>
          <p:cNvSpPr>
            <a:spLocks noGrp="1"/>
          </p:cNvSpPr>
          <p:nvPr>
            <p:ph type="hdr" sz="quarter"/>
          </p:nvPr>
        </p:nvSpPr>
        <p:spPr>
          <a:xfrm>
            <a:off x="0" y="0"/>
            <a:ext cx="2971800" cy="457200"/>
          </a:xfrm>
        </p:spPr>
        <p:txBody>
          <a:bodyPr/>
          <a:lstStyle/>
          <a:p>
            <a:r>
              <a:rPr lang="en-US" dirty="0" smtClean="0"/>
              <a:t>Tech Ed North America 2010</a:t>
            </a:r>
            <a:endParaRPr lang="en-US" dirty="0"/>
          </a:p>
        </p:txBody>
      </p:sp>
      <p:sp>
        <p:nvSpPr>
          <p:cNvPr id="6" name="Date Placeholder 4"/>
          <p:cNvSpPr>
            <a:spLocks noGrp="1"/>
          </p:cNvSpPr>
          <p:nvPr>
            <p:ph type="dt" idx="1"/>
          </p:nvPr>
        </p:nvSpPr>
        <p:spPr>
          <a:xfrm>
            <a:off x="3884613" y="0"/>
            <a:ext cx="2971800" cy="457200"/>
          </a:xfrm>
        </p:spPr>
        <p:txBody>
          <a:bodyPr/>
          <a:lstStyle/>
          <a:p>
            <a:fld id="{81331B57-0BE5-4F82-AA58-76F53EFF3ADA}" type="datetime8">
              <a:rPr lang="en-US" smtClean="0"/>
              <a:pPr/>
              <a:t>5/19/2011 3:06 PM</a:t>
            </a:fld>
            <a:endParaRPr lang="en-US" dirty="0"/>
          </a:p>
        </p:txBody>
      </p:sp>
      <p:sp>
        <p:nvSpPr>
          <p:cNvPr id="7" name="Footer Placeholder 5"/>
          <p:cNvSpPr>
            <a:spLocks noGrp="1"/>
          </p:cNvSpPr>
          <p:nvPr>
            <p:ph type="ftr" sz="quarter" idx="4"/>
          </p:nvPr>
        </p:nvSpPr>
        <p:spPr>
          <a:xfrm>
            <a:off x="0" y="8685213"/>
            <a:ext cx="6172200" cy="457200"/>
          </a:xfrm>
        </p:spPr>
        <p:txBody>
          <a:bodyPr/>
          <a:lstStyle/>
          <a:p>
            <a:r>
              <a:rPr lang="en-US" dirty="0" smtClean="0"/>
              <a:t>© 2010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35</a:t>
            </a:fld>
            <a:endParaRPr lang="en-US" dirty="0"/>
          </a:p>
        </p:txBody>
      </p:sp>
    </p:spTree>
    <p:extLst>
      <p:ext uri="{BB962C8B-B14F-4D97-AF65-F5344CB8AC3E}">
        <p14:creationId xmlns:p14="http://schemas.microsoft.com/office/powerpoint/2010/main" val="21532313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7D77045-401A-4D5E-BFE3-54C21A8A6634}"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7D77045-401A-4D5E-BFE3-54C21A8A6634}"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7D77045-401A-4D5E-BFE3-54C21A8A6634}"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7D77045-401A-4D5E-BFE3-54C21A8A6634}"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7D77045-401A-4D5E-BFE3-54C21A8A6634}"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7D77045-401A-4D5E-BFE3-54C21A8A6634}"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Master" Target="../slideMasters/slideMaster1.xml"/><Relationship Id="rId6" Type="http://schemas.microsoft.com/office/2007/relationships/hdphoto" Target="../media/hdphoto1.wdp"/><Relationship Id="rId5" Type="http://schemas.openxmlformats.org/officeDocument/2006/relationships/image" Target="../media/image16.png"/><Relationship Id="rId4" Type="http://schemas.openxmlformats.org/officeDocument/2006/relationships/image" Target="../media/image15.png"/></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9.jp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e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Master" Target="../slideMasters/slideMaster3.xml"/><Relationship Id="rId6" Type="http://schemas.microsoft.com/office/2007/relationships/hdphoto" Target="../media/hdphoto1.wdp"/><Relationship Id="rId5" Type="http://schemas.openxmlformats.org/officeDocument/2006/relationships/image" Target="../media/image16.png"/><Relationship Id="rId4" Type="http://schemas.openxmlformats.org/officeDocument/2006/relationships/image" Target="../media/image15.png"/></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9.jpg"/><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eg"/><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Master" Target="../slideMasters/slideMaster4.xml"/><Relationship Id="rId6" Type="http://schemas.microsoft.com/office/2007/relationships/hdphoto" Target="../media/hdphoto1.wdp"/><Relationship Id="rId5" Type="http://schemas.openxmlformats.org/officeDocument/2006/relationships/image" Target="../media/image16.png"/><Relationship Id="rId4" Type="http://schemas.openxmlformats.org/officeDocument/2006/relationships/image" Target="../media/image15.png"/></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7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4" y="2265472"/>
            <a:ext cx="10242549" cy="1523497"/>
          </a:xfrm>
        </p:spPr>
        <p:txBody>
          <a:bodyPr anchor="ctr">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969964" y="4703872"/>
            <a:ext cx="10242550" cy="46325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1194111883"/>
      </p:ext>
    </p:extLst>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idx="1"/>
          </p:nvPr>
        </p:nvSpPr>
        <p:spPr>
          <a:xfrm>
            <a:off x="519112" y="1447799"/>
            <a:ext cx="11149013" cy="2000548"/>
          </a:xfrm>
        </p:spPr>
        <p:txBody>
          <a:bodyPr/>
          <a:lstStyle>
            <a:lvl1pPr marL="460375" indent="-460375">
              <a:lnSpc>
                <a:spcPct val="90000"/>
              </a:lnSpc>
              <a:buFontTx/>
              <a:buBlip>
                <a:blip r:embed="rId2"/>
              </a:buBlip>
              <a:defRPr/>
            </a:lvl1pPr>
            <a:lvl2pPr marL="855663" indent="-395288">
              <a:lnSpc>
                <a:spcPct val="90000"/>
              </a:lnSpc>
              <a:buFontTx/>
              <a:buBlip>
                <a:blip r:embed="rId2"/>
              </a:buBlip>
              <a:defRPr/>
            </a:lvl2pPr>
            <a:lvl3pPr marL="1258888" indent="-403225">
              <a:lnSpc>
                <a:spcPct val="90000"/>
              </a:lnSpc>
              <a:buFontTx/>
              <a:buBlip>
                <a:blip r:embed="rId2"/>
              </a:buBlip>
              <a:defRPr/>
            </a:lvl3pPr>
            <a:lvl4pPr marL="1604963" indent="-346075">
              <a:lnSpc>
                <a:spcPct val="90000"/>
              </a:lnSpc>
              <a:buFontTx/>
              <a:buBlip>
                <a:blip r:embed="rId2"/>
              </a:buBlip>
              <a:defRPr/>
            </a:lvl4pPr>
            <a:lvl5pPr marL="1941513" indent="-336550">
              <a:lnSpc>
                <a:spcPct val="90000"/>
              </a:lnSpc>
              <a:buFontTx/>
              <a:buBlip>
                <a:blip r:embed="rId2"/>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sz="half" idx="1"/>
          </p:nvPr>
        </p:nvSpPr>
        <p:spPr>
          <a:xfrm>
            <a:off x="519113" y="1447800"/>
            <a:ext cx="5486400" cy="1742015"/>
          </a:xfrm>
        </p:spPr>
        <p:txBody>
          <a:bodyPr/>
          <a:lstStyle>
            <a:lvl1pPr marL="339976" indent="-339976">
              <a:lnSpc>
                <a:spcPct val="90000"/>
              </a:lnSpc>
              <a:buFontTx/>
              <a:buBlip>
                <a:blip r:embed="rId2"/>
              </a:buBlip>
              <a:defRPr sz="2800"/>
            </a:lvl1pPr>
            <a:lvl2pPr marL="673338" indent="-325424">
              <a:lnSpc>
                <a:spcPct val="90000"/>
              </a:lnSpc>
              <a:buFontTx/>
              <a:buBlip>
                <a:blip r:embed="rId2"/>
              </a:buBlip>
              <a:defRPr sz="2400"/>
            </a:lvl2pPr>
            <a:lvl3pPr marL="953785" indent="-288384">
              <a:lnSpc>
                <a:spcPct val="90000"/>
              </a:lnSpc>
              <a:buFontTx/>
              <a:buBlip>
                <a:blip r:embed="rId2"/>
              </a:buBlip>
              <a:defRPr sz="2000"/>
            </a:lvl3pPr>
            <a:lvl4pPr marL="1227618" indent="-273833">
              <a:lnSpc>
                <a:spcPct val="90000"/>
              </a:lnSpc>
              <a:buFontTx/>
              <a:buBlip>
                <a:blip r:embed="rId2"/>
              </a:buBlip>
              <a:defRPr sz="1800"/>
            </a:lvl4pPr>
            <a:lvl5pPr marL="1516002" indent="-280447">
              <a:lnSpc>
                <a:spcPct val="90000"/>
              </a:lnSpc>
              <a:buFontTx/>
              <a:buBlip>
                <a:blip r:embed="rId2"/>
              </a:buBlip>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725" y="1447800"/>
            <a:ext cx="5486400" cy="1742015"/>
          </a:xfrm>
        </p:spPr>
        <p:txBody>
          <a:bodyPr/>
          <a:lstStyle>
            <a:lvl1pPr marL="347914" indent="-347914">
              <a:lnSpc>
                <a:spcPct val="90000"/>
              </a:lnSpc>
              <a:buFontTx/>
              <a:buBlip>
                <a:blip r:embed="rId2"/>
              </a:buBlip>
              <a:defRPr sz="2800"/>
            </a:lvl1pPr>
            <a:lvl2pPr marL="673338" indent="-339976">
              <a:lnSpc>
                <a:spcPct val="90000"/>
              </a:lnSpc>
              <a:buFontTx/>
              <a:buBlip>
                <a:blip r:embed="rId2"/>
              </a:buBlip>
              <a:defRPr sz="2400"/>
            </a:lvl2pPr>
            <a:lvl3pPr marL="961722" indent="-302936">
              <a:lnSpc>
                <a:spcPct val="90000"/>
              </a:lnSpc>
              <a:buFontTx/>
              <a:buBlip>
                <a:blip r:embed="rId2"/>
              </a:buBlip>
              <a:defRPr sz="2000"/>
            </a:lvl3pPr>
            <a:lvl4pPr marL="1227618" indent="-265896">
              <a:lnSpc>
                <a:spcPct val="90000"/>
              </a:lnSpc>
              <a:buFontTx/>
              <a:buBlip>
                <a:blip r:embed="rId2"/>
              </a:buBlip>
              <a:defRPr sz="1800"/>
            </a:lvl4pPr>
            <a:lvl5pPr marL="1516002" indent="-273833">
              <a:lnSpc>
                <a:spcPct val="90000"/>
              </a:lnSpc>
              <a:buFontTx/>
              <a:buBlip>
                <a:blip r:embed="rId2"/>
              </a:buBlip>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519113" y="1447800"/>
            <a:ext cx="5486400" cy="310002"/>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7867" y="2133600"/>
            <a:ext cx="5484971" cy="1537344"/>
          </a:xfrm>
        </p:spPr>
        <p:txBody>
          <a:bodyPr/>
          <a:lstStyle>
            <a:lvl1pPr marL="281770" indent="-281770">
              <a:buFontTx/>
              <a:buBlip>
                <a:blip r:embed="rId2"/>
              </a:buBlip>
              <a:defRPr sz="2300"/>
            </a:lvl1pPr>
            <a:lvl2pPr marL="562218" indent="-265896">
              <a:buFontTx/>
              <a:buBlip>
                <a:blip r:embed="rId2"/>
              </a:buBlip>
              <a:defRPr sz="2000"/>
            </a:lvl2pPr>
            <a:lvl3pPr marL="813562" indent="-243407">
              <a:buFontTx/>
              <a:buBlip>
                <a:blip r:embed="rId2"/>
              </a:buBlip>
              <a:defRPr sz="1800"/>
            </a:lvl3pPr>
            <a:lvl4pPr marL="1050354" indent="-228856">
              <a:buFontTx/>
              <a:buBlip>
                <a:blip r:embed="rId2"/>
              </a:buBlip>
              <a:defRPr sz="1700"/>
            </a:lvl4pPr>
            <a:lvl5pPr marL="1279210" indent="-206367">
              <a:buFontTx/>
              <a:buBlip>
                <a:blip r:embed="rId2"/>
              </a:buBlip>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1725" y="1447800"/>
            <a:ext cx="5486400" cy="310002"/>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1725" y="2133600"/>
            <a:ext cx="5486400" cy="1578619"/>
          </a:xfrm>
        </p:spPr>
        <p:txBody>
          <a:bodyPr/>
          <a:lstStyle>
            <a:lvl1pPr marL="296321" indent="-296321">
              <a:buFontTx/>
              <a:buBlip>
                <a:blip r:embed="rId2"/>
              </a:buBlip>
              <a:defRPr sz="2300"/>
            </a:lvl1pPr>
            <a:lvl2pPr marL="570155" indent="-273833">
              <a:buFontTx/>
              <a:buBlip>
                <a:blip r:embed="rId2"/>
              </a:buBlip>
              <a:defRPr sz="2000"/>
            </a:lvl2pPr>
            <a:lvl3pPr marL="821499" indent="-244730">
              <a:buFontTx/>
              <a:buBlip>
                <a:blip r:embed="rId2"/>
              </a:buBlip>
              <a:defRPr sz="1800"/>
            </a:lvl3pPr>
            <a:lvl4pPr marL="1050354" indent="-236793">
              <a:buFontTx/>
              <a:buBlip>
                <a:blip r:embed="rId2"/>
              </a:buBlip>
              <a:defRPr sz="1700"/>
            </a:lvl4pPr>
            <a:lvl5pPr marL="1279210" indent="-220919">
              <a:buFontTx/>
              <a:buBlip>
                <a:blip r:embed="rId2"/>
              </a:buBlip>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1_Blan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8718961"/>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1_WALKIN - Prints in GRAYSCALE">
    <p:bg bwMode="ltGray">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62076905"/>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flip="none" rotWithShape="1">
                  <a:gsLst>
                    <a:gs pos="417">
                      <a:srgbClr val="FFFFFF"/>
                    </a:gs>
                    <a:gs pos="100000">
                      <a:srgbClr val="FFFFFF"/>
                    </a:gs>
                  </a:gsLst>
                  <a:lin ang="5400000" scaled="0"/>
                  <a:tileRect/>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96430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417">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96430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1" y="6238876"/>
            <a:ext cx="12188826" cy="619125"/>
          </a:xfrm>
          <a:solidFill>
            <a:srgbClr val="FFFF99"/>
          </a:solidFill>
        </p:spPr>
        <p:txBody>
          <a:bodyPr wrap="square"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18883" y="4772864"/>
            <a:ext cx="10360501" cy="553998"/>
          </a:xfrm>
        </p:spPr>
        <p:txBody>
          <a:bodyPr anchor="b">
            <a:scene3d>
              <a:camera prst="orthographicFront">
                <a:rot lat="0" lon="0" rev="0"/>
              </a:camera>
              <a:lightRig rig="contrasting" dir="t">
                <a:rot lat="0" lon="0" rev="7500000"/>
              </a:lightRig>
            </a:scene3d>
            <a:sp3d contourW="6350" prstMaterial="metal">
              <a:bevelT w="130810" h="31750" prst="relaxedInset"/>
              <a:contourClr>
                <a:schemeClr val="accent1">
                  <a:shade val="75000"/>
                </a:schemeClr>
              </a:contourClr>
            </a:sp3d>
          </a:bodyPr>
          <a:lstStyle>
            <a:lvl1pPr algn="l" eaLnBrk="1" latinLnBrk="0" hangingPunct="1">
              <a:buNone/>
              <a:defRPr kumimoji="0" lang="en-US" sz="4000" b="1" cap="all" dirty="0">
                <a:ln/>
                <a:solidFill>
                  <a:schemeClr val="tx1"/>
                </a:solidFill>
                <a:effectLst>
                  <a:reflection blurRad="12700" stA="50000" endPos="50000" dir="5400000" sy="-100000" rotWithShape="0"/>
                </a:effectLst>
              </a:defRPr>
            </a:lvl1pPr>
            <a:extLst/>
          </a:lstStyle>
          <a:p>
            <a:pPr eaLnBrk="1" latinLnBrk="1" hangingPunct="1"/>
            <a:r>
              <a:rPr lang="en-US" dirty="0" smtClean="0"/>
              <a:t>Click to edit Master title style</a:t>
            </a:r>
            <a:endParaRPr dirty="0"/>
          </a:p>
        </p:txBody>
      </p:sp>
      <p:sp>
        <p:nvSpPr>
          <p:cNvPr id="3" name="Text Placeholder 2"/>
          <p:cNvSpPr>
            <a:spLocks noGrp="1"/>
          </p:cNvSpPr>
          <p:nvPr>
            <p:ph type="body" idx="1"/>
          </p:nvPr>
        </p:nvSpPr>
        <p:spPr>
          <a:xfrm>
            <a:off x="1218883" y="5334000"/>
            <a:ext cx="10360501" cy="276999"/>
          </a:xfrm>
        </p:spPr>
        <p:txBody>
          <a:bodyPr anchor="t"/>
          <a:lstStyle>
            <a:lvl1pPr marL="374904" eaLnBrk="1" latinLnBrk="0" hangingPunct="1">
              <a:buNone/>
              <a:defRPr kumimoji="0" sz="2000">
                <a:solidFill>
                  <a:schemeClr val="tx2"/>
                </a:solidFill>
              </a:defRPr>
            </a:lvl1pPr>
            <a:lvl2pPr eaLnBrk="1" latinLnBrk="0" hangingPunct="1">
              <a:buNone/>
              <a:defRPr kumimoji="0" sz="1800">
                <a:solidFill>
                  <a:schemeClr val="tx1">
                    <a:tint val="75000"/>
                  </a:schemeClr>
                </a:solidFill>
              </a:defRPr>
            </a:lvl2pPr>
            <a:lvl3pPr eaLnBrk="1" latinLnBrk="0" hangingPunct="1">
              <a:buNone/>
              <a:defRPr kumimoji="0" sz="1600">
                <a:solidFill>
                  <a:schemeClr val="tx1">
                    <a:tint val="75000"/>
                  </a:schemeClr>
                </a:solidFill>
              </a:defRPr>
            </a:lvl3pPr>
            <a:lvl4pPr eaLnBrk="1" latinLnBrk="0" hangingPunct="1">
              <a:buNone/>
              <a:defRPr kumimoji="0" sz="1400">
                <a:solidFill>
                  <a:schemeClr val="tx1">
                    <a:tint val="75000"/>
                  </a:schemeClr>
                </a:solidFill>
              </a:defRPr>
            </a:lvl4pPr>
            <a:lvl5pPr eaLnBrk="1" latinLnBrk="0" hangingPunct="1">
              <a:buNone/>
              <a:defRPr kumimoji="0" sz="1400">
                <a:solidFill>
                  <a:schemeClr val="tx1">
                    <a:tint val="75000"/>
                  </a:schemeClr>
                </a:solidFill>
              </a:defRPr>
            </a:lvl5pPr>
            <a:extLst/>
          </a:lstStyle>
          <a:p>
            <a:pPr lvl="0" eaLnBrk="1" latinLnBrk="1" hangingPunct="1"/>
            <a:r>
              <a:rPr lang="en-US" smtClean="0"/>
              <a:t>Click to edit Master text styles</a:t>
            </a:r>
          </a:p>
        </p:txBody>
      </p:sp>
      <p:sp>
        <p:nvSpPr>
          <p:cNvPr id="4" name="Date Placeholder 3"/>
          <p:cNvSpPr>
            <a:spLocks noGrp="1"/>
          </p:cNvSpPr>
          <p:nvPr>
            <p:ph type="dt" sz="half" idx="10"/>
          </p:nvPr>
        </p:nvSpPr>
        <p:spPr>
          <a:xfrm>
            <a:off x="8633751" y="6416679"/>
            <a:ext cx="2844059" cy="365125"/>
          </a:xfrm>
          <a:prstGeom prst="rect">
            <a:avLst/>
          </a:prstGeom>
        </p:spPr>
        <p:txBody>
          <a:bodyPr/>
          <a:lstStyle>
            <a:extLst/>
          </a:lstStyle>
          <a:p>
            <a:fld id="{B6DED3D3-6235-4F4C-B439-DF277FB555A7}" type="datetimeFigureOut">
              <a:rPr kumimoji="0" lang="en-US" smtClean="0"/>
              <a:pPr/>
              <a:t>5/19/2011</a:t>
            </a:fld>
            <a:endParaRPr kumimoji="0" lang="en-US"/>
          </a:p>
        </p:txBody>
      </p:sp>
      <p:sp>
        <p:nvSpPr>
          <p:cNvPr id="5" name="Footer Placeholder 4"/>
          <p:cNvSpPr>
            <a:spLocks noGrp="1"/>
          </p:cNvSpPr>
          <p:nvPr>
            <p:ph type="ftr" sz="quarter" idx="11"/>
          </p:nvPr>
        </p:nvSpPr>
        <p:spPr>
          <a:xfrm>
            <a:off x="1218882" y="6416679"/>
            <a:ext cx="7414869" cy="365125"/>
          </a:xfrm>
          <a:prstGeom prst="rect">
            <a:avLst/>
          </a:prstGeom>
        </p:spPr>
        <p:txBody>
          <a:bodyPr/>
          <a:lstStyle>
            <a:extLst/>
          </a:lstStyle>
          <a:p>
            <a:endParaRPr kumimoji="0" lang="en-US"/>
          </a:p>
        </p:txBody>
      </p:sp>
      <p:sp>
        <p:nvSpPr>
          <p:cNvPr id="6" name="Slide Number Placeholder 5"/>
          <p:cNvSpPr>
            <a:spLocks noGrp="1"/>
          </p:cNvSpPr>
          <p:nvPr>
            <p:ph type="sldNum" sz="quarter" idx="12"/>
          </p:nvPr>
        </p:nvSpPr>
        <p:spPr>
          <a:xfrm>
            <a:off x="11477810" y="6416679"/>
            <a:ext cx="609441" cy="365125"/>
          </a:xfrm>
          <a:prstGeom prst="rect">
            <a:avLst/>
          </a:prstGeom>
        </p:spPr>
        <p:txBody>
          <a:bodyPr/>
          <a:lstStyle>
            <a:extLst/>
          </a:lstStyle>
          <a:p>
            <a:fld id="{1AD93096-5B34-4342-9326-69289CEAE4C2}" type="slidenum">
              <a:rPr kumimoji="0" lang="en-US" smtClean="0"/>
              <a:pPr/>
              <a:t>‹#›</a:t>
            </a:fld>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
        <p:nvSpPr>
          <p:cNvPr id="5" name="Title 1"/>
          <p:cNvSpPr>
            <a:spLocks noGrp="1"/>
          </p:cNvSpPr>
          <p:nvPr>
            <p:ph type="ctrTitle"/>
          </p:nvPr>
        </p:nvSpPr>
        <p:spPr>
          <a:xfrm>
            <a:off x="836612" y="2431024"/>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6"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MS Tag Slide">
    <p:spTree>
      <p:nvGrpSpPr>
        <p:cNvPr id="1" name=""/>
        <p:cNvGrpSpPr/>
        <p:nvPr/>
      </p:nvGrpSpPr>
      <p:grpSpPr>
        <a:xfrm>
          <a:off x="0" y="0"/>
          <a:ext cx="0" cy="0"/>
          <a:chOff x="0" y="0"/>
          <a:chExt cx="0" cy="0"/>
        </a:xfrm>
      </p:grpSpPr>
      <p:pic>
        <p:nvPicPr>
          <p:cNvPr id="12" name="Picture 3" descr="E:\Duotone_02.png"/>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r="4297"/>
          <a:stretch/>
        </p:blipFill>
        <p:spPr bwMode="auto">
          <a:xfrm flipH="1">
            <a:off x="0" y="0"/>
            <a:ext cx="11668125"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Picture Placeholder 3"/>
          <p:cNvSpPr>
            <a:spLocks noGrp="1"/>
          </p:cNvSpPr>
          <p:nvPr>
            <p:ph type="pic" sz="quarter" idx="10"/>
          </p:nvPr>
        </p:nvSpPr>
        <p:spPr>
          <a:xfrm>
            <a:off x="6051430" y="1941978"/>
            <a:ext cx="4114800" cy="443199"/>
          </a:xfrm>
        </p:spPr>
        <p:txBody>
          <a:bodyPr/>
          <a:lstStyle>
            <a:lvl1pPr marL="0" indent="0" algn="ctr">
              <a:buFont typeface="Arial" pitchFamily="34" charset="0"/>
              <a:buNone/>
              <a:defRPr/>
            </a:lvl1pPr>
          </a:lstStyle>
          <a:p>
            <a:endParaRPr lang="en-US" dirty="0"/>
          </a:p>
        </p:txBody>
      </p:sp>
      <p:grpSp>
        <p:nvGrpSpPr>
          <p:cNvPr id="5" name="Group 4"/>
          <p:cNvGrpSpPr/>
          <p:nvPr userDrawn="1"/>
        </p:nvGrpSpPr>
        <p:grpSpPr>
          <a:xfrm>
            <a:off x="878542" y="5637071"/>
            <a:ext cx="2269288" cy="988240"/>
            <a:chOff x="8941983" y="3690298"/>
            <a:chExt cx="2594343" cy="1129797"/>
          </a:xfrm>
          <a:effectLst>
            <a:reflection blurRad="6350" stA="11000" endPos="15000" dist="101600" dir="5400000" sy="-100000" algn="bl" rotWithShape="0"/>
          </a:effectLst>
        </p:grpSpPr>
        <p:sp>
          <p:nvSpPr>
            <p:cNvPr id="6" name="Rectangle 5"/>
            <p:cNvSpPr/>
            <p:nvPr/>
          </p:nvSpPr>
          <p:spPr bwMode="auto">
            <a:xfrm>
              <a:off x="8941983" y="4426691"/>
              <a:ext cx="2594343" cy="393404"/>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548640" tIns="45718" rIns="91436" bIns="45718" numCol="1" rtlCol="0" anchor="ctr" anchorCtr="0" compatLnSpc="1">
              <a:prstTxWarp prst="textNoShape">
                <a:avLst/>
              </a:prstTxWarp>
            </a:bodyPr>
            <a:lstStyle/>
            <a:p>
              <a:pPr defTabSz="914061" fontAlgn="base">
                <a:spcBef>
                  <a:spcPct val="0"/>
                </a:spcBef>
                <a:spcAft>
                  <a:spcPct val="0"/>
                </a:spcAft>
              </a:pPr>
              <a:endParaRPr lang="en-US" sz="2300" b="1" dirty="0" smtClean="0">
                <a:gradFill>
                  <a:gsLst>
                    <a:gs pos="0">
                      <a:srgbClr val="FFFFFF"/>
                    </a:gs>
                    <a:gs pos="100000">
                      <a:srgbClr val="FFFFFF"/>
                    </a:gs>
                  </a:gsLst>
                  <a:lin ang="5400000" scaled="0"/>
                </a:gradFill>
                <a:latin typeface="Segoe Condensed" pitchFamily="34" charset="0"/>
              </a:endParaRPr>
            </a:p>
          </p:txBody>
        </p:sp>
        <p:pic>
          <p:nvPicPr>
            <p:cNvPr id="7" name="Picture 3" descr="\\SFP\Work\White_Whale\7-20753_TechEd_Keynote\Walk_In_Deck\Format\e_Keynote_Walkin_-_TechEd_NA_2011_2011415182315.jpeg"/>
            <p:cNvPicPr>
              <a:picLocks noChangeAspect="1" noChangeArrowheads="1"/>
            </p:cNvPicPr>
            <p:nvPr/>
          </p:nvPicPr>
          <p:blipFill rotWithShape="1">
            <a:blip r:embed="rId3">
              <a:extLst>
                <a:ext uri="{28A0092B-C50C-407E-A947-70E740481C1C}">
                  <a14:useLocalDpi xmlns:a14="http://schemas.microsoft.com/office/drawing/2010/main" val="0"/>
                </a:ext>
              </a:extLst>
            </a:blip>
            <a:srcRect t="68897"/>
            <a:stretch/>
          </p:blipFill>
          <p:spPr bwMode="auto">
            <a:xfrm>
              <a:off x="8943772" y="3690298"/>
              <a:ext cx="2589196" cy="744036"/>
            </a:xfrm>
            <a:prstGeom prst="rect">
              <a:avLst/>
            </a:prstGeom>
            <a:noFill/>
            <a:extLst>
              <a:ext uri="{909E8E84-426E-40DD-AFC4-6F175D3DCCD1}">
                <a14:hiddenFill xmlns:a14="http://schemas.microsoft.com/office/drawing/2010/main">
                  <a:solidFill>
                    <a:srgbClr val="FFFFFF"/>
                  </a:solidFill>
                </a14:hiddenFill>
              </a:ext>
            </a:extLst>
          </p:spPr>
        </p:pic>
      </p:grpSp>
      <p:sp>
        <p:nvSpPr>
          <p:cNvPr id="8" name="TextBox 7"/>
          <p:cNvSpPr txBox="1"/>
          <p:nvPr userDrawn="1"/>
        </p:nvSpPr>
        <p:spPr>
          <a:xfrm>
            <a:off x="169984" y="158469"/>
            <a:ext cx="3118500" cy="2769989"/>
          </a:xfrm>
          <a:prstGeom prst="rect">
            <a:avLst/>
          </a:prstGeom>
          <a:noFill/>
        </p:spPr>
        <p:txBody>
          <a:bodyPr wrap="square" lIns="0" tIns="0" rIns="0" bIns="0" rtlCol="0">
            <a:spAutoFit/>
          </a:bodyPr>
          <a:lstStyle/>
          <a:p>
            <a:pPr defTabSz="914325"/>
            <a:r>
              <a:rPr lang="en-US" sz="3600" b="1" dirty="0" smtClean="0">
                <a:solidFill>
                  <a:srgbClr val="03C2F1">
                    <a:alpha val="99000"/>
                  </a:srgbClr>
                </a:solidFill>
              </a:rPr>
              <a:t>Scan the Tag </a:t>
            </a:r>
            <a:r>
              <a:rPr lang="en-US" sz="3600" b="1" dirty="0" smtClean="0">
                <a:solidFill>
                  <a:srgbClr val="FFC425">
                    <a:alpha val="99000"/>
                  </a:srgbClr>
                </a:solidFill>
              </a:rPr>
              <a:t/>
            </a:r>
            <a:br>
              <a:rPr lang="en-US" sz="3600" b="1" dirty="0" smtClean="0">
                <a:solidFill>
                  <a:srgbClr val="FFC425">
                    <a:alpha val="99000"/>
                  </a:srgbClr>
                </a:solidFill>
              </a:rPr>
            </a:br>
            <a:r>
              <a:rPr lang="en-US" sz="3600" dirty="0" smtClean="0">
                <a:solidFill>
                  <a:srgbClr val="000000">
                    <a:lumMod val="50000"/>
                    <a:lumOff val="50000"/>
                    <a:alpha val="99000"/>
                  </a:srgbClr>
                </a:solidFill>
              </a:rPr>
              <a:t>to evaluate this session now on </a:t>
            </a:r>
            <a:r>
              <a:rPr lang="en-US" sz="3600" b="1" dirty="0" err="1" smtClean="0">
                <a:solidFill>
                  <a:srgbClr val="03C2F1">
                    <a:alpha val="99000"/>
                  </a:srgbClr>
                </a:solidFill>
              </a:rPr>
              <a:t>myTech•Ed</a:t>
            </a:r>
            <a:r>
              <a:rPr lang="en-US" sz="3600" b="1" dirty="0" smtClean="0">
                <a:solidFill>
                  <a:srgbClr val="03C2F1">
                    <a:alpha val="99000"/>
                  </a:srgbClr>
                </a:solidFill>
              </a:rPr>
              <a:t> Mobile</a:t>
            </a:r>
            <a:endParaRPr lang="en-US" sz="3600" b="1" dirty="0" smtClean="0">
              <a:solidFill>
                <a:srgbClr val="F09A1F"/>
              </a:solidFill>
            </a:endParaRPr>
          </a:p>
        </p:txBody>
      </p:sp>
      <p:sp>
        <p:nvSpPr>
          <p:cNvPr id="9" name="Isosceles Triangle 8"/>
          <p:cNvSpPr/>
          <p:nvPr userDrawn="1"/>
        </p:nvSpPr>
        <p:spPr bwMode="auto">
          <a:xfrm rot="16200000">
            <a:off x="2982782" y="3004651"/>
            <a:ext cx="4131321" cy="2005976"/>
          </a:xfrm>
          <a:prstGeom prst="triangle">
            <a:avLst>
              <a:gd name="adj" fmla="val 50000"/>
            </a:avLst>
          </a:prstGeom>
          <a:gradFill flip="none" rotWithShape="1">
            <a:gsLst>
              <a:gs pos="0">
                <a:schemeClr val="tx1">
                  <a:alpha val="0"/>
                </a:schemeClr>
              </a:gs>
              <a:gs pos="80000">
                <a:schemeClr val="tx1"/>
              </a:gs>
              <a:gs pos="100000">
                <a:schemeClr val="accent1">
                  <a:alpha val="72000"/>
                </a:schemeClr>
              </a:gs>
            </a:gsLst>
            <a:lin ang="162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2" tIns="45716" rIns="91432" bIns="45716" numCol="1" rtlCol="0" anchor="ctr" anchorCtr="0" compatLnSpc="1">
            <a:prstTxWarp prst="textNoShape">
              <a:avLst/>
            </a:prstTxWarp>
          </a:bodyPr>
          <a:lstStyle/>
          <a:p>
            <a:pPr algn="ctr" defTabSz="914061"/>
            <a:endParaRPr lang="en-US" sz="2300" dirty="0" smtClean="0">
              <a:solidFill>
                <a:srgbClr val="FFFFFF">
                  <a:alpha val="99000"/>
                </a:srgbClr>
              </a:solidFill>
            </a:endParaRPr>
          </a:p>
        </p:txBody>
      </p:sp>
      <p:pic>
        <p:nvPicPr>
          <p:cNvPr id="10" name="Picture 7" descr="\\adisvr2\Shared\ADI_Projects\Microsoft\MS_10-01098_SpeechTek_Template_&amp;_Slides\ADI_Art\Working_Art\winphone2.png"/>
          <p:cNvPicPr>
            <a:picLocks noChangeAspect="1" noChangeArrowheads="1"/>
          </p:cNvPicPr>
          <p:nvPr userDrawn="1"/>
        </p:nvPicPr>
        <p:blipFill>
          <a:blip r:embed="rId4" cstate="email">
            <a:extLst>
              <a:ext uri="{28A0092B-C50C-407E-A947-70E740481C1C}">
                <a14:useLocalDpi xmlns:a14="http://schemas.microsoft.com/office/drawing/2010/main" val="0"/>
              </a:ext>
            </a:extLst>
          </a:blip>
          <a:srcRect/>
          <a:stretch>
            <a:fillRect/>
          </a:stretch>
        </p:blipFill>
        <p:spPr bwMode="auto">
          <a:xfrm>
            <a:off x="3147057" y="2769643"/>
            <a:ext cx="1356653" cy="2642647"/>
          </a:xfrm>
          <a:prstGeom prst="rect">
            <a:avLst/>
          </a:prstGeom>
          <a:noFill/>
          <a:effectLst>
            <a:outerShdw blurRad="76200" dir="18900000" sy="23000" kx="-1200000" algn="bl" rotWithShape="0">
              <a:prstClr val="black">
                <a:alpha val="20000"/>
              </a:prstClr>
            </a:outerShdw>
          </a:effectLst>
          <a:extLst>
            <a:ext uri="{909E8E84-426E-40DD-AFC4-6F175D3DCCD1}">
              <a14:hiddenFill xmlns:a14="http://schemas.microsoft.com/office/drawing/2010/main">
                <a:solidFill>
                  <a:srgbClr val="FFFFFF"/>
                </a:solidFill>
              </a14:hiddenFill>
            </a:ext>
          </a:extLst>
        </p:spPr>
      </p:pic>
      <p:pic>
        <p:nvPicPr>
          <p:cNvPr id="11" name="Picture 10"/>
          <p:cNvPicPr>
            <a:picLocks noChangeAspect="1"/>
          </p:cNvPicPr>
          <p:nvPr userDrawn="1"/>
        </p:nvPicPr>
        <p:blipFill>
          <a:blip r:embed="rId5">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8533353" y="497189"/>
            <a:ext cx="2271292" cy="811495"/>
          </a:xfrm>
          <a:prstGeom prst="rect">
            <a:avLst/>
          </a:prstGeom>
        </p:spPr>
      </p:pic>
    </p:spTree>
    <p:extLst>
      <p:ext uri="{BB962C8B-B14F-4D97-AF65-F5344CB8AC3E}">
        <p14:creationId xmlns:p14="http://schemas.microsoft.com/office/powerpoint/2010/main" val="3367139630"/>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Use for slides with Software Code">
    <p:bg>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alpha val="99000"/>
                  </a:schemeClr>
                </a:solidFill>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519114" y="1905000"/>
            <a:ext cx="11149012" cy="2108269"/>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7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auto">
          <a:xfrm>
            <a:off x="3621741" y="1644650"/>
            <a:ext cx="1810871" cy="568325"/>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rgbClr val="FFFFFF">
                  <a:alpha val="99000"/>
                </a:srgbClr>
              </a:solidFill>
            </a:endParaRPr>
          </a:p>
        </p:txBody>
      </p:sp>
      <p:sp>
        <p:nvSpPr>
          <p:cNvPr id="2" name="Title 1"/>
          <p:cNvSpPr>
            <a:spLocks noGrp="1"/>
          </p:cNvSpPr>
          <p:nvPr>
            <p:ph type="ctrTitle" hasCustomPrompt="1"/>
          </p:nvPr>
        </p:nvSpPr>
        <p:spPr>
          <a:xfrm>
            <a:off x="969964" y="2265472"/>
            <a:ext cx="10242549" cy="1523497"/>
          </a:xfrm>
        </p:spPr>
        <p:txBody>
          <a:bodyPr anchor="ctr">
            <a:noAutofit/>
          </a:bodyPr>
          <a:lstStyle>
            <a:lvl1pPr>
              <a:lnSpc>
                <a:spcPct val="90000"/>
              </a:lnSpc>
              <a:defRPr sz="4800"/>
            </a:lvl1pPr>
          </a:lstStyle>
          <a:p>
            <a:r>
              <a:rPr lang="en-US" dirty="0" smtClean="0"/>
              <a:t>Title of Presentation</a:t>
            </a:r>
            <a:endParaRPr lang="en-US" dirty="0"/>
          </a:p>
        </p:txBody>
      </p:sp>
      <p:sp>
        <p:nvSpPr>
          <p:cNvPr id="3" name="Subtitle 2"/>
          <p:cNvSpPr>
            <a:spLocks noGrp="1"/>
          </p:cNvSpPr>
          <p:nvPr>
            <p:ph type="subTitle" idx="1" hasCustomPrompt="1"/>
          </p:nvPr>
        </p:nvSpPr>
        <p:spPr>
          <a:xfrm>
            <a:off x="969964" y="4703872"/>
            <a:ext cx="10242550" cy="46325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dirty="0" smtClean="0"/>
              <a:t>Name</a:t>
            </a:r>
          </a:p>
          <a:p>
            <a:r>
              <a:rPr lang="en-US" dirty="0" smtClean="0"/>
              <a:t>Title</a:t>
            </a:r>
          </a:p>
          <a:p>
            <a:r>
              <a:rPr lang="en-US" dirty="0" smtClean="0"/>
              <a:t>Company</a:t>
            </a:r>
            <a:endParaRPr lang="en-US" dirty="0"/>
          </a:p>
        </p:txBody>
      </p:sp>
      <p:pic>
        <p:nvPicPr>
          <p:cNvPr id="10" name="Picture 3" descr="E:\Duotone_02.png"/>
          <p:cNvPicPr>
            <a:picLocks noChangeAspect="1" noChangeArrowheads="1"/>
          </p:cNvPicPr>
          <p:nvPr/>
        </p:nvPicPr>
        <p:blipFill rotWithShape="1">
          <a:blip r:embed="rId3">
            <a:extLst>
              <a:ext uri="{28A0092B-C50C-407E-A947-70E740481C1C}">
                <a14:useLocalDpi xmlns:a14="http://schemas.microsoft.com/office/drawing/2010/main" val="0"/>
              </a:ext>
            </a:extLst>
          </a:blip>
          <a:srcRect l="40613" t="78783" r="37784"/>
          <a:stretch/>
        </p:blipFill>
        <p:spPr bwMode="auto">
          <a:xfrm rot="10800000">
            <a:off x="5429248" y="1644647"/>
            <a:ext cx="1028700" cy="568325"/>
          </a:xfrm>
          <a:prstGeom prst="rect">
            <a:avLst/>
          </a:prstGeom>
          <a:noFill/>
          <a:extLst>
            <a:ext uri="{909E8E84-426E-40DD-AFC4-6F175D3DCCD1}">
              <a14:hiddenFill xmlns:a14="http://schemas.microsoft.com/office/drawing/2010/main">
                <a:solidFill>
                  <a:srgbClr val="FFFFFF"/>
                </a:solidFill>
              </a14:hiddenFill>
            </a:ext>
          </a:extLst>
        </p:spPr>
      </p:pic>
      <p:sp>
        <p:nvSpPr>
          <p:cNvPr id="7" name="Text Placeholder 6"/>
          <p:cNvSpPr>
            <a:spLocks noGrp="1"/>
          </p:cNvSpPr>
          <p:nvPr>
            <p:ph type="body" sz="quarter" idx="10" hasCustomPrompt="1"/>
          </p:nvPr>
        </p:nvSpPr>
        <p:spPr>
          <a:xfrm>
            <a:off x="3737368" y="1837299"/>
            <a:ext cx="2188302" cy="249299"/>
          </a:xfrm>
        </p:spPr>
        <p:txBody>
          <a:bodyPr/>
          <a:lstStyle>
            <a:lvl1pPr marL="0" indent="0">
              <a:buFont typeface="Arial" pitchFamily="34" charset="0"/>
              <a:buNone/>
              <a:defRPr sz="1800" b="0">
                <a:solidFill>
                  <a:srgbClr val="F09A1F"/>
                </a:solidFill>
              </a:defRPr>
            </a:lvl1pPr>
          </a:lstStyle>
          <a:p>
            <a:pPr lvl="0"/>
            <a:r>
              <a:rPr lang="en-US" dirty="0" smtClean="0"/>
              <a:t>Session Code</a:t>
            </a:r>
            <a:endParaRPr lang="en-US" dirty="0"/>
          </a:p>
        </p:txBody>
      </p:sp>
    </p:spTree>
    <p:extLst>
      <p:ext uri="{BB962C8B-B14F-4D97-AF65-F5344CB8AC3E}">
        <p14:creationId xmlns:p14="http://schemas.microsoft.com/office/powerpoint/2010/main" val="264597367"/>
      </p:ext>
    </p:extLst>
  </p:cSld>
  <p:clrMapOvr>
    <a:masterClrMapping/>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
        <p:nvSpPr>
          <p:cNvPr id="5" name="Title 1"/>
          <p:cNvSpPr>
            <a:spLocks noGrp="1"/>
          </p:cNvSpPr>
          <p:nvPr>
            <p:ph type="ctrTitle"/>
          </p:nvPr>
        </p:nvSpPr>
        <p:spPr>
          <a:xfrm>
            <a:off x="836612" y="2431024"/>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6"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632002252"/>
      </p:ext>
    </p:extLst>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3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55047"/>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89143"/>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4"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113304628"/>
      </p:ext>
    </p:extLst>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4286051183"/>
      </p:ext>
    </p:extLst>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4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1304276230"/>
      </p:ext>
    </p:extLst>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5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316279906"/>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6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3703134300"/>
      </p:ext>
    </p:extLst>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519112" y="1447799"/>
            <a:ext cx="11149013"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65591883"/>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55047"/>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89143"/>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4"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1450589864"/>
      </p:ext>
    </p:extLst>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4_Title and Content">
    <p:bg>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519112" y="1447799"/>
            <a:ext cx="11149013" cy="2000548"/>
          </a:xfrm>
        </p:spPr>
        <p:txBody>
          <a:bodyPr/>
          <a:lstStyle>
            <a:lvl1pPr marL="460375" indent="-460375">
              <a:buFontTx/>
              <a:buBlip>
                <a:blip r:embed="rId3"/>
              </a:buBlip>
              <a:defRPr/>
            </a:lvl1pPr>
            <a:lvl2pPr marL="855663" indent="-395288">
              <a:buFontTx/>
              <a:buBlip>
                <a:blip r:embed="rId3"/>
              </a:buBlip>
              <a:defRPr/>
            </a:lvl2pPr>
            <a:lvl3pPr marL="1258888" indent="-403225">
              <a:buFontTx/>
              <a:buBlip>
                <a:blip r:embed="rId3"/>
              </a:buBlip>
              <a:defRPr/>
            </a:lvl3pPr>
            <a:lvl4pPr marL="1604963" indent="-346075">
              <a:buFontTx/>
              <a:buBlip>
                <a:blip r:embed="rId3"/>
              </a:buBlip>
              <a:defRPr/>
            </a:lvl4pPr>
            <a:lvl5pPr marL="1941513" indent="-33655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826592473"/>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idx="1"/>
          </p:nvPr>
        </p:nvSpPr>
        <p:spPr>
          <a:xfrm>
            <a:off x="519112" y="1447799"/>
            <a:ext cx="11149013" cy="2000548"/>
          </a:xfrm>
        </p:spPr>
        <p:txBody>
          <a:bodyPr/>
          <a:lstStyle>
            <a:lvl1pPr marL="460375" indent="-460375">
              <a:lnSpc>
                <a:spcPct val="90000"/>
              </a:lnSpc>
              <a:buFontTx/>
              <a:buBlip>
                <a:blip r:embed="rId2"/>
              </a:buBlip>
              <a:defRPr/>
            </a:lvl1pPr>
            <a:lvl2pPr marL="855663" indent="-395288">
              <a:lnSpc>
                <a:spcPct val="90000"/>
              </a:lnSpc>
              <a:buFontTx/>
              <a:buBlip>
                <a:blip r:embed="rId2"/>
              </a:buBlip>
              <a:defRPr/>
            </a:lvl2pPr>
            <a:lvl3pPr marL="1258888" indent="-403225">
              <a:lnSpc>
                <a:spcPct val="90000"/>
              </a:lnSpc>
              <a:buFontTx/>
              <a:buBlip>
                <a:blip r:embed="rId2"/>
              </a:buBlip>
              <a:defRPr/>
            </a:lvl3pPr>
            <a:lvl4pPr marL="1604963" indent="-346075">
              <a:lnSpc>
                <a:spcPct val="90000"/>
              </a:lnSpc>
              <a:buFontTx/>
              <a:buBlip>
                <a:blip r:embed="rId2"/>
              </a:buBlip>
              <a:defRPr/>
            </a:lvl4pPr>
            <a:lvl5pPr marL="1941513" indent="-336550">
              <a:lnSpc>
                <a:spcPct val="90000"/>
              </a:lnSpc>
              <a:buFontTx/>
              <a:buBlip>
                <a:blip r:embed="rId2"/>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786429788"/>
      </p:ext>
    </p:extLst>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sz="half" idx="1"/>
          </p:nvPr>
        </p:nvSpPr>
        <p:spPr>
          <a:xfrm>
            <a:off x="519113" y="1447800"/>
            <a:ext cx="5486400" cy="1742015"/>
          </a:xfrm>
        </p:spPr>
        <p:txBody>
          <a:bodyPr/>
          <a:lstStyle>
            <a:lvl1pPr marL="339976" indent="-339976">
              <a:lnSpc>
                <a:spcPct val="90000"/>
              </a:lnSpc>
              <a:buFontTx/>
              <a:buBlip>
                <a:blip r:embed="rId2"/>
              </a:buBlip>
              <a:defRPr sz="2800"/>
            </a:lvl1pPr>
            <a:lvl2pPr marL="673338" indent="-325424">
              <a:lnSpc>
                <a:spcPct val="90000"/>
              </a:lnSpc>
              <a:buFontTx/>
              <a:buBlip>
                <a:blip r:embed="rId2"/>
              </a:buBlip>
              <a:defRPr sz="2400"/>
            </a:lvl2pPr>
            <a:lvl3pPr marL="953785" indent="-288384">
              <a:lnSpc>
                <a:spcPct val="90000"/>
              </a:lnSpc>
              <a:buFontTx/>
              <a:buBlip>
                <a:blip r:embed="rId2"/>
              </a:buBlip>
              <a:defRPr sz="2000"/>
            </a:lvl3pPr>
            <a:lvl4pPr marL="1227618" indent="-273833">
              <a:lnSpc>
                <a:spcPct val="90000"/>
              </a:lnSpc>
              <a:buFontTx/>
              <a:buBlip>
                <a:blip r:embed="rId2"/>
              </a:buBlip>
              <a:defRPr sz="1800"/>
            </a:lvl4pPr>
            <a:lvl5pPr marL="1516002" indent="-280447">
              <a:lnSpc>
                <a:spcPct val="90000"/>
              </a:lnSpc>
              <a:buFontTx/>
              <a:buBlip>
                <a:blip r:embed="rId2"/>
              </a:buBlip>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725" y="1447800"/>
            <a:ext cx="5486400" cy="1742015"/>
          </a:xfrm>
        </p:spPr>
        <p:txBody>
          <a:bodyPr/>
          <a:lstStyle>
            <a:lvl1pPr marL="347914" indent="-347914">
              <a:lnSpc>
                <a:spcPct val="90000"/>
              </a:lnSpc>
              <a:buFontTx/>
              <a:buBlip>
                <a:blip r:embed="rId2"/>
              </a:buBlip>
              <a:defRPr sz="2800"/>
            </a:lvl1pPr>
            <a:lvl2pPr marL="673338" indent="-339976">
              <a:lnSpc>
                <a:spcPct val="90000"/>
              </a:lnSpc>
              <a:buFontTx/>
              <a:buBlip>
                <a:blip r:embed="rId2"/>
              </a:buBlip>
              <a:defRPr sz="2400"/>
            </a:lvl2pPr>
            <a:lvl3pPr marL="961722" indent="-302936">
              <a:lnSpc>
                <a:spcPct val="90000"/>
              </a:lnSpc>
              <a:buFontTx/>
              <a:buBlip>
                <a:blip r:embed="rId2"/>
              </a:buBlip>
              <a:defRPr sz="2000"/>
            </a:lvl3pPr>
            <a:lvl4pPr marL="1227618" indent="-265896">
              <a:lnSpc>
                <a:spcPct val="90000"/>
              </a:lnSpc>
              <a:buFontTx/>
              <a:buBlip>
                <a:blip r:embed="rId2"/>
              </a:buBlip>
              <a:defRPr sz="1800"/>
            </a:lvl4pPr>
            <a:lvl5pPr marL="1516002" indent="-273833">
              <a:lnSpc>
                <a:spcPct val="90000"/>
              </a:lnSpc>
              <a:buFontTx/>
              <a:buBlip>
                <a:blip r:embed="rId2"/>
              </a:buBlip>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901128905"/>
      </p:ext>
    </p:extLst>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519113" y="1447800"/>
            <a:ext cx="5486400" cy="310002"/>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7867" y="2133600"/>
            <a:ext cx="5484971" cy="1537344"/>
          </a:xfrm>
        </p:spPr>
        <p:txBody>
          <a:bodyPr/>
          <a:lstStyle>
            <a:lvl1pPr marL="281770" indent="-281770">
              <a:buFontTx/>
              <a:buBlip>
                <a:blip r:embed="rId2"/>
              </a:buBlip>
              <a:defRPr sz="2300"/>
            </a:lvl1pPr>
            <a:lvl2pPr marL="562218" indent="-265896">
              <a:buFontTx/>
              <a:buBlip>
                <a:blip r:embed="rId2"/>
              </a:buBlip>
              <a:defRPr sz="2000"/>
            </a:lvl2pPr>
            <a:lvl3pPr marL="813562" indent="-243407">
              <a:buFontTx/>
              <a:buBlip>
                <a:blip r:embed="rId2"/>
              </a:buBlip>
              <a:defRPr sz="1800"/>
            </a:lvl3pPr>
            <a:lvl4pPr marL="1050354" indent="-228856">
              <a:buFontTx/>
              <a:buBlip>
                <a:blip r:embed="rId2"/>
              </a:buBlip>
              <a:defRPr sz="1700"/>
            </a:lvl4pPr>
            <a:lvl5pPr marL="1279210" indent="-206367">
              <a:buFontTx/>
              <a:buBlip>
                <a:blip r:embed="rId2"/>
              </a:buBlip>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1725" y="1447800"/>
            <a:ext cx="5486400" cy="310002"/>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1725" y="2133600"/>
            <a:ext cx="5486400" cy="1578619"/>
          </a:xfrm>
        </p:spPr>
        <p:txBody>
          <a:bodyPr/>
          <a:lstStyle>
            <a:lvl1pPr marL="296321" indent="-296321">
              <a:buFontTx/>
              <a:buBlip>
                <a:blip r:embed="rId2"/>
              </a:buBlip>
              <a:defRPr sz="2300"/>
            </a:lvl1pPr>
            <a:lvl2pPr marL="570155" indent="-273833">
              <a:buFontTx/>
              <a:buBlip>
                <a:blip r:embed="rId2"/>
              </a:buBlip>
              <a:defRPr sz="2000"/>
            </a:lvl2pPr>
            <a:lvl3pPr marL="821499" indent="-244730">
              <a:buFontTx/>
              <a:buBlip>
                <a:blip r:embed="rId2"/>
              </a:buBlip>
              <a:defRPr sz="1800"/>
            </a:lvl3pPr>
            <a:lvl4pPr marL="1050354" indent="-236793">
              <a:buFontTx/>
              <a:buBlip>
                <a:blip r:embed="rId2"/>
              </a:buBlip>
              <a:defRPr sz="1700"/>
            </a:lvl4pPr>
            <a:lvl5pPr marL="1279210" indent="-220919">
              <a:buFontTx/>
              <a:buBlip>
                <a:blip r:embed="rId2"/>
              </a:buBlip>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574422998"/>
      </p:ext>
    </p:extLst>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Tree>
    <p:extLst>
      <p:ext uri="{BB962C8B-B14F-4D97-AF65-F5344CB8AC3E}">
        <p14:creationId xmlns:p14="http://schemas.microsoft.com/office/powerpoint/2010/main" val="190663934"/>
      </p:ext>
    </p:extLst>
  </p:cSld>
  <p:clrMapOvr>
    <a:masterClrMapping/>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90851701"/>
      </p:ext>
    </p:extLst>
  </p:cSld>
  <p:clrMapOvr>
    <a:masterClrMapping/>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1_Blan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79599287"/>
      </p:ext>
    </p:extLst>
  </p:cSld>
  <p:clrMapOvr>
    <a:masterClrMapping/>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1_WALKIN - Prints in GRAYSCALE">
    <p:bg bwMode="ltGray">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24023943"/>
      </p:ext>
    </p:extLst>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MS Tag Slide">
    <p:spTree>
      <p:nvGrpSpPr>
        <p:cNvPr id="1" name=""/>
        <p:cNvGrpSpPr/>
        <p:nvPr/>
      </p:nvGrpSpPr>
      <p:grpSpPr>
        <a:xfrm>
          <a:off x="0" y="0"/>
          <a:ext cx="0" cy="0"/>
          <a:chOff x="0" y="0"/>
          <a:chExt cx="0" cy="0"/>
        </a:xfrm>
      </p:grpSpPr>
      <p:pic>
        <p:nvPicPr>
          <p:cNvPr id="12" name="Picture 3" descr="E:\Duotone_02.png"/>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r="4297"/>
          <a:stretch/>
        </p:blipFill>
        <p:spPr bwMode="auto">
          <a:xfrm flipH="1">
            <a:off x="-1" y="0"/>
            <a:ext cx="11668125"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Picture Placeholder 3"/>
          <p:cNvSpPr>
            <a:spLocks noGrp="1"/>
          </p:cNvSpPr>
          <p:nvPr>
            <p:ph type="pic" sz="quarter" idx="10"/>
          </p:nvPr>
        </p:nvSpPr>
        <p:spPr>
          <a:xfrm>
            <a:off x="6051430" y="1941977"/>
            <a:ext cx="4114800" cy="4114800"/>
          </a:xfrm>
        </p:spPr>
        <p:txBody>
          <a:bodyPr/>
          <a:lstStyle>
            <a:lvl1pPr marL="0" indent="0" algn="ctr">
              <a:buFont typeface="Arial" pitchFamily="34" charset="0"/>
              <a:buNone/>
              <a:defRPr/>
            </a:lvl1pPr>
          </a:lstStyle>
          <a:p>
            <a:r>
              <a:rPr lang="en-US" smtClean="0"/>
              <a:t>Click icon to add picture</a:t>
            </a:r>
            <a:endParaRPr lang="en-US" dirty="0"/>
          </a:p>
        </p:txBody>
      </p:sp>
      <p:grpSp>
        <p:nvGrpSpPr>
          <p:cNvPr id="5" name="Group 4"/>
          <p:cNvGrpSpPr/>
          <p:nvPr userDrawn="1"/>
        </p:nvGrpSpPr>
        <p:grpSpPr>
          <a:xfrm>
            <a:off x="878542" y="5637071"/>
            <a:ext cx="2269288" cy="988240"/>
            <a:chOff x="8941983" y="3690298"/>
            <a:chExt cx="2594343" cy="1129797"/>
          </a:xfrm>
          <a:effectLst>
            <a:reflection blurRad="6350" stA="11000" endPos="15000" dist="101600" dir="5400000" sy="-100000" algn="bl" rotWithShape="0"/>
          </a:effectLst>
        </p:grpSpPr>
        <p:sp>
          <p:nvSpPr>
            <p:cNvPr id="6" name="Rectangle 5"/>
            <p:cNvSpPr/>
            <p:nvPr/>
          </p:nvSpPr>
          <p:spPr bwMode="auto">
            <a:xfrm>
              <a:off x="8941983" y="4426691"/>
              <a:ext cx="2594343" cy="393404"/>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548640" tIns="45718" rIns="91436" bIns="45718" numCol="1" rtlCol="0" anchor="ctr" anchorCtr="0" compatLnSpc="1">
              <a:prstTxWarp prst="textNoShape">
                <a:avLst/>
              </a:prstTxWarp>
            </a:bodyPr>
            <a:lstStyle/>
            <a:p>
              <a:pPr defTabSz="914099" fontAlgn="base">
                <a:spcBef>
                  <a:spcPct val="0"/>
                </a:spcBef>
                <a:spcAft>
                  <a:spcPct val="0"/>
                </a:spcAft>
              </a:pPr>
              <a:endParaRPr lang="en-US" sz="2200" b="1" dirty="0" smtClean="0">
                <a:gradFill>
                  <a:gsLst>
                    <a:gs pos="0">
                      <a:srgbClr val="FFFFFF"/>
                    </a:gs>
                    <a:gs pos="100000">
                      <a:srgbClr val="FFFFFF"/>
                    </a:gs>
                  </a:gsLst>
                  <a:lin ang="5400000" scaled="0"/>
                </a:gradFill>
                <a:latin typeface="Segoe Condensed" pitchFamily="34" charset="0"/>
              </a:endParaRPr>
            </a:p>
          </p:txBody>
        </p:sp>
        <p:pic>
          <p:nvPicPr>
            <p:cNvPr id="7" name="Picture 3" descr="\\SFP\Work\White_Whale\7-20753_TechEd_Keynote\Walk_In_Deck\Format\e_Keynote_Walkin_-_TechEd_NA_2011_2011415182315.jpeg"/>
            <p:cNvPicPr>
              <a:picLocks noChangeAspect="1" noChangeArrowheads="1"/>
            </p:cNvPicPr>
            <p:nvPr/>
          </p:nvPicPr>
          <p:blipFill rotWithShape="1">
            <a:blip r:embed="rId3">
              <a:extLst>
                <a:ext uri="{28A0092B-C50C-407E-A947-70E740481C1C}">
                  <a14:useLocalDpi xmlns:a14="http://schemas.microsoft.com/office/drawing/2010/main" val="0"/>
                </a:ext>
              </a:extLst>
            </a:blip>
            <a:srcRect t="68897"/>
            <a:stretch/>
          </p:blipFill>
          <p:spPr bwMode="auto">
            <a:xfrm>
              <a:off x="8943772" y="3690298"/>
              <a:ext cx="2589196" cy="744036"/>
            </a:xfrm>
            <a:prstGeom prst="rect">
              <a:avLst/>
            </a:prstGeom>
            <a:noFill/>
            <a:extLst>
              <a:ext uri="{909E8E84-426E-40DD-AFC4-6F175D3DCCD1}">
                <a14:hiddenFill xmlns:a14="http://schemas.microsoft.com/office/drawing/2010/main">
                  <a:solidFill>
                    <a:srgbClr val="FFFFFF"/>
                  </a:solidFill>
                </a14:hiddenFill>
              </a:ext>
            </a:extLst>
          </p:spPr>
        </p:pic>
      </p:grpSp>
      <p:sp>
        <p:nvSpPr>
          <p:cNvPr id="8" name="TextBox 7"/>
          <p:cNvSpPr txBox="1"/>
          <p:nvPr userDrawn="1"/>
        </p:nvSpPr>
        <p:spPr>
          <a:xfrm>
            <a:off x="169984" y="158469"/>
            <a:ext cx="3118500" cy="2769989"/>
          </a:xfrm>
          <a:prstGeom prst="rect">
            <a:avLst/>
          </a:prstGeom>
          <a:noFill/>
        </p:spPr>
        <p:txBody>
          <a:bodyPr wrap="square" lIns="0" tIns="0" rIns="0" bIns="0" rtlCol="0">
            <a:spAutoFit/>
          </a:bodyPr>
          <a:lstStyle/>
          <a:p>
            <a:r>
              <a:rPr lang="en-US" sz="3600" b="1" dirty="0" smtClean="0">
                <a:solidFill>
                  <a:srgbClr val="03C2F1">
                    <a:alpha val="99000"/>
                  </a:srgbClr>
                </a:solidFill>
              </a:rPr>
              <a:t>Scan the Tag </a:t>
            </a:r>
            <a:r>
              <a:rPr lang="en-US" sz="3600" b="1" dirty="0" smtClean="0">
                <a:solidFill>
                  <a:srgbClr val="FFC425">
                    <a:alpha val="99000"/>
                  </a:srgbClr>
                </a:solidFill>
              </a:rPr>
              <a:t/>
            </a:r>
            <a:br>
              <a:rPr lang="en-US" sz="3600" b="1" dirty="0" smtClean="0">
                <a:solidFill>
                  <a:srgbClr val="FFC425">
                    <a:alpha val="99000"/>
                  </a:srgbClr>
                </a:solidFill>
              </a:rPr>
            </a:br>
            <a:r>
              <a:rPr lang="en-US" sz="3600" dirty="0" smtClean="0">
                <a:solidFill>
                  <a:srgbClr val="000000">
                    <a:lumMod val="50000"/>
                    <a:lumOff val="50000"/>
                    <a:alpha val="99000"/>
                  </a:srgbClr>
                </a:solidFill>
              </a:rPr>
              <a:t>to evaluate this session now on </a:t>
            </a:r>
            <a:r>
              <a:rPr lang="en-US" sz="3600" b="1" dirty="0" err="1" smtClean="0">
                <a:solidFill>
                  <a:srgbClr val="03C2F1">
                    <a:alpha val="99000"/>
                  </a:srgbClr>
                </a:solidFill>
              </a:rPr>
              <a:t>myTech•Ed</a:t>
            </a:r>
            <a:r>
              <a:rPr lang="en-US" sz="3600" b="1" dirty="0" smtClean="0">
                <a:solidFill>
                  <a:srgbClr val="03C2F1">
                    <a:alpha val="99000"/>
                  </a:srgbClr>
                </a:solidFill>
              </a:rPr>
              <a:t> Mobile</a:t>
            </a:r>
            <a:endParaRPr lang="en-US" sz="3600" b="1" dirty="0" smtClean="0">
              <a:solidFill>
                <a:srgbClr val="F09A1F"/>
              </a:solidFill>
            </a:endParaRPr>
          </a:p>
        </p:txBody>
      </p:sp>
      <p:sp>
        <p:nvSpPr>
          <p:cNvPr id="9" name="Isosceles Triangle 8"/>
          <p:cNvSpPr/>
          <p:nvPr userDrawn="1"/>
        </p:nvSpPr>
        <p:spPr bwMode="auto">
          <a:xfrm rot="16200000">
            <a:off x="2982781" y="3004650"/>
            <a:ext cx="4131321" cy="2005976"/>
          </a:xfrm>
          <a:prstGeom prst="triangle">
            <a:avLst>
              <a:gd name="adj" fmla="val 50000"/>
            </a:avLst>
          </a:prstGeom>
          <a:gradFill flip="none" rotWithShape="1">
            <a:gsLst>
              <a:gs pos="0">
                <a:schemeClr val="tx1">
                  <a:alpha val="0"/>
                </a:schemeClr>
              </a:gs>
              <a:gs pos="80000">
                <a:schemeClr val="tx1"/>
              </a:gs>
              <a:gs pos="100000">
                <a:schemeClr val="accent1">
                  <a:alpha val="72000"/>
                </a:schemeClr>
              </a:gs>
            </a:gsLst>
            <a:lin ang="162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rgbClr val="FFFFFF">
                  <a:alpha val="99000"/>
                </a:srgbClr>
              </a:solidFill>
            </a:endParaRPr>
          </a:p>
        </p:txBody>
      </p:sp>
      <p:pic>
        <p:nvPicPr>
          <p:cNvPr id="10" name="Picture 7" descr="\\adisvr2\Shared\ADI_Projects\Microsoft\MS_10-01098_SpeechTek_Template_&amp;_Slides\ADI_Art\Working_Art\winphone2.png"/>
          <p:cNvPicPr>
            <a:picLocks noChangeAspect="1" noChangeArrowheads="1"/>
          </p:cNvPicPr>
          <p:nvPr userDrawn="1"/>
        </p:nvPicPr>
        <p:blipFill>
          <a:blip r:embed="rId4" cstate="email">
            <a:extLst>
              <a:ext uri="{28A0092B-C50C-407E-A947-70E740481C1C}">
                <a14:useLocalDpi xmlns:a14="http://schemas.microsoft.com/office/drawing/2010/main" val="0"/>
              </a:ext>
            </a:extLst>
          </a:blip>
          <a:srcRect/>
          <a:stretch>
            <a:fillRect/>
          </a:stretch>
        </p:blipFill>
        <p:spPr bwMode="auto">
          <a:xfrm>
            <a:off x="3147056" y="2769642"/>
            <a:ext cx="1356653" cy="2642647"/>
          </a:xfrm>
          <a:prstGeom prst="rect">
            <a:avLst/>
          </a:prstGeom>
          <a:noFill/>
          <a:effectLst>
            <a:outerShdw blurRad="76200" dir="18900000" sy="23000" kx="-1200000" algn="bl" rotWithShape="0">
              <a:prstClr val="black">
                <a:alpha val="20000"/>
              </a:prstClr>
            </a:outerShdw>
          </a:effectLst>
          <a:extLst>
            <a:ext uri="{909E8E84-426E-40DD-AFC4-6F175D3DCCD1}">
              <a14:hiddenFill xmlns:a14="http://schemas.microsoft.com/office/drawing/2010/main">
                <a:solidFill>
                  <a:srgbClr val="FFFFFF"/>
                </a:solidFill>
              </a14:hiddenFill>
            </a:ext>
          </a:extLst>
        </p:spPr>
      </p:pic>
      <p:pic>
        <p:nvPicPr>
          <p:cNvPr id="11" name="Picture 10"/>
          <p:cNvPicPr>
            <a:picLocks noChangeAspect="1"/>
          </p:cNvPicPr>
          <p:nvPr userDrawn="1"/>
        </p:nvPicPr>
        <p:blipFill>
          <a:blip r:embed="rId5">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8533351" y="497187"/>
            <a:ext cx="2271293" cy="811495"/>
          </a:xfrm>
          <a:prstGeom prst="rect">
            <a:avLst/>
          </a:prstGeom>
        </p:spPr>
      </p:pic>
    </p:spTree>
    <p:extLst>
      <p:ext uri="{BB962C8B-B14F-4D97-AF65-F5344CB8AC3E}">
        <p14:creationId xmlns:p14="http://schemas.microsoft.com/office/powerpoint/2010/main" val="595666826"/>
      </p:ext>
    </p:extLst>
  </p:cSld>
  <p:clrMapOvr>
    <a:masterClrMapping/>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flip="none" rotWithShape="1">
                  <a:gsLst>
                    <a:gs pos="417">
                      <a:srgbClr val="FFFFFF"/>
                    </a:gs>
                    <a:gs pos="100000">
                      <a:srgbClr val="FFFFFF"/>
                    </a:gs>
                  </a:gsLst>
                  <a:lin ang="5400000" scaled="0"/>
                  <a:tileRect/>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96430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137695825"/>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1128821578"/>
      </p:ext>
    </p:extLst>
  </p:cSld>
  <p:clrMapOvr>
    <a:masterClrMapping/>
  </p:clrMapOvr>
  <p:transition>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417">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96430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1" y="6238876"/>
            <a:ext cx="12188826" cy="619125"/>
          </a:xfrm>
          <a:solidFill>
            <a:srgbClr val="FFFF99"/>
          </a:solidFill>
        </p:spPr>
        <p:txBody>
          <a:bodyPr wrap="square"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extLst>
      <p:ext uri="{BB962C8B-B14F-4D97-AF65-F5344CB8AC3E}">
        <p14:creationId xmlns:p14="http://schemas.microsoft.com/office/powerpoint/2010/main" val="3269845633"/>
      </p:ext>
    </p:extLst>
  </p:cSld>
  <p:clrMapOvr>
    <a:masterClrMapping/>
  </p:clrMapOvr>
  <p:transition>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7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auto">
          <a:xfrm>
            <a:off x="3621743" y="1644651"/>
            <a:ext cx="1810871" cy="568325"/>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2" tIns="45716" rIns="91432" bIns="45716" numCol="1" rtlCol="0" anchor="ctr" anchorCtr="0" compatLnSpc="1">
            <a:prstTxWarp prst="textNoShape">
              <a:avLst/>
            </a:prstTxWarp>
          </a:bodyPr>
          <a:lstStyle/>
          <a:p>
            <a:pPr algn="ctr" defTabSz="914061"/>
            <a:endParaRPr lang="en-US" sz="2300" dirty="0" smtClean="0">
              <a:solidFill>
                <a:srgbClr val="FFFFFF">
                  <a:alpha val="99000"/>
                </a:srgbClr>
              </a:solidFill>
            </a:endParaRPr>
          </a:p>
        </p:txBody>
      </p:sp>
      <p:sp>
        <p:nvSpPr>
          <p:cNvPr id="2" name="Title 1"/>
          <p:cNvSpPr>
            <a:spLocks noGrp="1"/>
          </p:cNvSpPr>
          <p:nvPr>
            <p:ph type="ctrTitle" hasCustomPrompt="1"/>
          </p:nvPr>
        </p:nvSpPr>
        <p:spPr>
          <a:xfrm>
            <a:off x="969965" y="2265473"/>
            <a:ext cx="10242549" cy="1523497"/>
          </a:xfrm>
        </p:spPr>
        <p:txBody>
          <a:bodyPr anchor="ctr">
            <a:noAutofit/>
          </a:bodyPr>
          <a:lstStyle>
            <a:lvl1pPr>
              <a:lnSpc>
                <a:spcPct val="90000"/>
              </a:lnSpc>
              <a:defRPr sz="4800"/>
            </a:lvl1pPr>
          </a:lstStyle>
          <a:p>
            <a:r>
              <a:rPr lang="en-US" dirty="0" smtClean="0"/>
              <a:t>Title of Presentation</a:t>
            </a:r>
            <a:endParaRPr lang="en-US" dirty="0"/>
          </a:p>
        </p:txBody>
      </p:sp>
      <p:sp>
        <p:nvSpPr>
          <p:cNvPr id="3" name="Subtitle 2"/>
          <p:cNvSpPr>
            <a:spLocks noGrp="1"/>
          </p:cNvSpPr>
          <p:nvPr>
            <p:ph type="subTitle" idx="1" hasCustomPrompt="1"/>
          </p:nvPr>
        </p:nvSpPr>
        <p:spPr>
          <a:xfrm>
            <a:off x="969963" y="4703874"/>
            <a:ext cx="10242551" cy="46325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63" indent="0" algn="ctr">
              <a:buNone/>
              <a:defRPr>
                <a:solidFill>
                  <a:schemeClr val="tx1">
                    <a:tint val="75000"/>
                  </a:schemeClr>
                </a:solidFill>
              </a:defRPr>
            </a:lvl2pPr>
            <a:lvl3pPr marL="914325" indent="0" algn="ctr">
              <a:buNone/>
              <a:defRPr>
                <a:solidFill>
                  <a:schemeClr val="tx1">
                    <a:tint val="75000"/>
                  </a:schemeClr>
                </a:solidFill>
              </a:defRPr>
            </a:lvl3pPr>
            <a:lvl4pPr marL="1371488" indent="0" algn="ctr">
              <a:buNone/>
              <a:defRPr>
                <a:solidFill>
                  <a:schemeClr val="tx1">
                    <a:tint val="75000"/>
                  </a:schemeClr>
                </a:solidFill>
              </a:defRPr>
            </a:lvl4pPr>
            <a:lvl5pPr marL="1828651" indent="0" algn="ctr">
              <a:buNone/>
              <a:defRPr>
                <a:solidFill>
                  <a:schemeClr val="tx1">
                    <a:tint val="75000"/>
                  </a:schemeClr>
                </a:solidFill>
              </a:defRPr>
            </a:lvl5pPr>
            <a:lvl6pPr marL="2285813" indent="0" algn="ctr">
              <a:buNone/>
              <a:defRPr>
                <a:solidFill>
                  <a:schemeClr val="tx1">
                    <a:tint val="75000"/>
                  </a:schemeClr>
                </a:solidFill>
              </a:defRPr>
            </a:lvl6pPr>
            <a:lvl7pPr marL="2742976" indent="0" algn="ctr">
              <a:buNone/>
              <a:defRPr>
                <a:solidFill>
                  <a:schemeClr val="tx1">
                    <a:tint val="75000"/>
                  </a:schemeClr>
                </a:solidFill>
              </a:defRPr>
            </a:lvl7pPr>
            <a:lvl8pPr marL="3200139" indent="0" algn="ctr">
              <a:buNone/>
              <a:defRPr>
                <a:solidFill>
                  <a:schemeClr val="tx1">
                    <a:tint val="75000"/>
                  </a:schemeClr>
                </a:solidFill>
              </a:defRPr>
            </a:lvl8pPr>
            <a:lvl9pPr marL="3657301" indent="0" algn="ctr">
              <a:buNone/>
              <a:defRPr>
                <a:solidFill>
                  <a:schemeClr val="tx1">
                    <a:tint val="75000"/>
                  </a:schemeClr>
                </a:solidFill>
              </a:defRPr>
            </a:lvl9pPr>
          </a:lstStyle>
          <a:p>
            <a:r>
              <a:rPr lang="en-US" dirty="0" smtClean="0"/>
              <a:t>Name</a:t>
            </a:r>
          </a:p>
          <a:p>
            <a:r>
              <a:rPr lang="en-US" dirty="0" smtClean="0"/>
              <a:t>Title</a:t>
            </a:r>
          </a:p>
          <a:p>
            <a:r>
              <a:rPr lang="en-US" dirty="0" smtClean="0"/>
              <a:t>Company</a:t>
            </a:r>
            <a:endParaRPr lang="en-US" dirty="0"/>
          </a:p>
        </p:txBody>
      </p:sp>
      <p:pic>
        <p:nvPicPr>
          <p:cNvPr id="10" name="Picture 3" descr="E:\Duotone_02.png"/>
          <p:cNvPicPr>
            <a:picLocks noChangeAspect="1" noChangeArrowheads="1"/>
          </p:cNvPicPr>
          <p:nvPr/>
        </p:nvPicPr>
        <p:blipFill rotWithShape="1">
          <a:blip r:embed="rId3">
            <a:extLst>
              <a:ext uri="{28A0092B-C50C-407E-A947-70E740481C1C}">
                <a14:useLocalDpi xmlns:a14="http://schemas.microsoft.com/office/drawing/2010/main" val="0"/>
              </a:ext>
            </a:extLst>
          </a:blip>
          <a:srcRect l="40613" t="78783" r="37784"/>
          <a:stretch/>
        </p:blipFill>
        <p:spPr bwMode="auto">
          <a:xfrm rot="10800000">
            <a:off x="5429248" y="1644647"/>
            <a:ext cx="1028700" cy="568325"/>
          </a:xfrm>
          <a:prstGeom prst="rect">
            <a:avLst/>
          </a:prstGeom>
          <a:noFill/>
          <a:extLst>
            <a:ext uri="{909E8E84-426E-40DD-AFC4-6F175D3DCCD1}">
              <a14:hiddenFill xmlns:a14="http://schemas.microsoft.com/office/drawing/2010/main">
                <a:solidFill>
                  <a:srgbClr val="FFFFFF"/>
                </a:solidFill>
              </a14:hiddenFill>
            </a:ext>
          </a:extLst>
        </p:spPr>
      </p:pic>
      <p:sp>
        <p:nvSpPr>
          <p:cNvPr id="7" name="Text Placeholder 6"/>
          <p:cNvSpPr>
            <a:spLocks noGrp="1"/>
          </p:cNvSpPr>
          <p:nvPr>
            <p:ph type="body" sz="quarter" idx="10" hasCustomPrompt="1"/>
          </p:nvPr>
        </p:nvSpPr>
        <p:spPr>
          <a:xfrm>
            <a:off x="3737368" y="1837301"/>
            <a:ext cx="2188302" cy="263149"/>
          </a:xfrm>
        </p:spPr>
        <p:txBody>
          <a:bodyPr/>
          <a:lstStyle>
            <a:lvl1pPr marL="0" indent="0">
              <a:buFont typeface="Arial" pitchFamily="34" charset="0"/>
              <a:buNone/>
              <a:defRPr sz="1900" b="0">
                <a:solidFill>
                  <a:srgbClr val="F09A1F"/>
                </a:solidFill>
              </a:defRPr>
            </a:lvl1pPr>
          </a:lstStyle>
          <a:p>
            <a:pPr lvl="0"/>
            <a:r>
              <a:rPr lang="en-US" dirty="0" smtClean="0"/>
              <a:t>Session Code</a:t>
            </a:r>
            <a:endParaRPr lang="en-US" dirty="0"/>
          </a:p>
        </p:txBody>
      </p:sp>
    </p:spTree>
    <p:extLst>
      <p:ext uri="{BB962C8B-B14F-4D97-AF65-F5344CB8AC3E}">
        <p14:creationId xmlns:p14="http://schemas.microsoft.com/office/powerpoint/2010/main" val="3046532979"/>
      </p:ext>
    </p:extLst>
  </p:cSld>
  <p:clrMapOvr>
    <a:masterClrMapping/>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 Placeholder 6"/>
          <p:cNvSpPr>
            <a:spLocks noGrp="1"/>
          </p:cNvSpPr>
          <p:nvPr>
            <p:ph type="body" sz="quarter" idx="10" hasCustomPrompt="1"/>
          </p:nvPr>
        </p:nvSpPr>
        <p:spPr>
          <a:xfrm>
            <a:off x="1065212" y="4876801"/>
            <a:ext cx="10242551"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3"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
        <p:nvSpPr>
          <p:cNvPr id="5" name="Title 1"/>
          <p:cNvSpPr>
            <a:spLocks noGrp="1"/>
          </p:cNvSpPr>
          <p:nvPr>
            <p:ph type="ctrTitle"/>
          </p:nvPr>
        </p:nvSpPr>
        <p:spPr>
          <a:xfrm>
            <a:off x="836613" y="2431025"/>
            <a:ext cx="9323387" cy="1523495"/>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6" name="Subtitle 2"/>
          <p:cNvSpPr>
            <a:spLocks noGrp="1"/>
          </p:cNvSpPr>
          <p:nvPr>
            <p:ph type="subTitle" idx="1"/>
          </p:nvPr>
        </p:nvSpPr>
        <p:spPr>
          <a:xfrm>
            <a:off x="836613" y="4191001"/>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63" indent="0" algn="ctr">
              <a:buNone/>
              <a:defRPr>
                <a:solidFill>
                  <a:schemeClr val="tx1">
                    <a:tint val="75000"/>
                  </a:schemeClr>
                </a:solidFill>
              </a:defRPr>
            </a:lvl2pPr>
            <a:lvl3pPr marL="914325" indent="0" algn="ctr">
              <a:buNone/>
              <a:defRPr>
                <a:solidFill>
                  <a:schemeClr val="tx1">
                    <a:tint val="75000"/>
                  </a:schemeClr>
                </a:solidFill>
              </a:defRPr>
            </a:lvl3pPr>
            <a:lvl4pPr marL="1371488" indent="0" algn="ctr">
              <a:buNone/>
              <a:defRPr>
                <a:solidFill>
                  <a:schemeClr val="tx1">
                    <a:tint val="75000"/>
                  </a:schemeClr>
                </a:solidFill>
              </a:defRPr>
            </a:lvl4pPr>
            <a:lvl5pPr marL="1828651" indent="0" algn="ctr">
              <a:buNone/>
              <a:defRPr>
                <a:solidFill>
                  <a:schemeClr val="tx1">
                    <a:tint val="75000"/>
                  </a:schemeClr>
                </a:solidFill>
              </a:defRPr>
            </a:lvl5pPr>
            <a:lvl6pPr marL="2285813" indent="0" algn="ctr">
              <a:buNone/>
              <a:defRPr>
                <a:solidFill>
                  <a:schemeClr val="tx1">
                    <a:tint val="75000"/>
                  </a:schemeClr>
                </a:solidFill>
              </a:defRPr>
            </a:lvl6pPr>
            <a:lvl7pPr marL="2742976" indent="0" algn="ctr">
              <a:buNone/>
              <a:defRPr>
                <a:solidFill>
                  <a:schemeClr val="tx1">
                    <a:tint val="75000"/>
                  </a:schemeClr>
                </a:solidFill>
              </a:defRPr>
            </a:lvl7pPr>
            <a:lvl8pPr marL="3200139" indent="0" algn="ctr">
              <a:buNone/>
              <a:defRPr>
                <a:solidFill>
                  <a:schemeClr val="tx1">
                    <a:tint val="75000"/>
                  </a:schemeClr>
                </a:solidFill>
              </a:defRPr>
            </a:lvl8pPr>
            <a:lvl9pPr marL="3657301"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2250581733"/>
      </p:ext>
    </p:extLst>
  </p:cSld>
  <p:clrMapOvr>
    <a:masterClrMapping/>
  </p:clrMapOvr>
  <p:transition>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3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3" y="2455047"/>
            <a:ext cx="9323387" cy="1523495"/>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3" y="4189145"/>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63" indent="0" algn="ctr">
              <a:buNone/>
              <a:defRPr>
                <a:solidFill>
                  <a:schemeClr val="tx1">
                    <a:tint val="75000"/>
                  </a:schemeClr>
                </a:solidFill>
              </a:defRPr>
            </a:lvl2pPr>
            <a:lvl3pPr marL="914325" indent="0" algn="ctr">
              <a:buNone/>
              <a:defRPr>
                <a:solidFill>
                  <a:schemeClr val="tx1">
                    <a:tint val="75000"/>
                  </a:schemeClr>
                </a:solidFill>
              </a:defRPr>
            </a:lvl3pPr>
            <a:lvl4pPr marL="1371488" indent="0" algn="ctr">
              <a:buNone/>
              <a:defRPr>
                <a:solidFill>
                  <a:schemeClr val="tx1">
                    <a:tint val="75000"/>
                  </a:schemeClr>
                </a:solidFill>
              </a:defRPr>
            </a:lvl4pPr>
            <a:lvl5pPr marL="1828651" indent="0" algn="ctr">
              <a:buNone/>
              <a:defRPr>
                <a:solidFill>
                  <a:schemeClr val="tx1">
                    <a:tint val="75000"/>
                  </a:schemeClr>
                </a:solidFill>
              </a:defRPr>
            </a:lvl5pPr>
            <a:lvl6pPr marL="2285813" indent="0" algn="ctr">
              <a:buNone/>
              <a:defRPr>
                <a:solidFill>
                  <a:schemeClr val="tx1">
                    <a:tint val="75000"/>
                  </a:schemeClr>
                </a:solidFill>
              </a:defRPr>
            </a:lvl6pPr>
            <a:lvl7pPr marL="2742976" indent="0" algn="ctr">
              <a:buNone/>
              <a:defRPr>
                <a:solidFill>
                  <a:schemeClr val="tx1">
                    <a:tint val="75000"/>
                  </a:schemeClr>
                </a:solidFill>
              </a:defRPr>
            </a:lvl7pPr>
            <a:lvl8pPr marL="3200139" indent="0" algn="ctr">
              <a:buNone/>
              <a:defRPr>
                <a:solidFill>
                  <a:schemeClr val="tx1">
                    <a:tint val="75000"/>
                  </a:schemeClr>
                </a:solidFill>
              </a:defRPr>
            </a:lvl8pPr>
            <a:lvl9pPr marL="3657301" indent="0" algn="ctr">
              <a:buNone/>
              <a:defRPr>
                <a:solidFill>
                  <a:schemeClr val="tx1">
                    <a:tint val="75000"/>
                  </a:schemeClr>
                </a:solidFill>
              </a:defRPr>
            </a:lvl9pPr>
          </a:lstStyle>
          <a:p>
            <a:r>
              <a:rPr lang="en-US" smtClean="0"/>
              <a:t>Click to edit Master subtitle style</a:t>
            </a:r>
            <a:endParaRPr lang="en-US" dirty="0"/>
          </a:p>
        </p:txBody>
      </p:sp>
      <p:sp>
        <p:nvSpPr>
          <p:cNvPr id="4" name="Text Placeholder 6"/>
          <p:cNvSpPr>
            <a:spLocks noGrp="1"/>
          </p:cNvSpPr>
          <p:nvPr>
            <p:ph type="body" sz="quarter" idx="10" hasCustomPrompt="1"/>
          </p:nvPr>
        </p:nvSpPr>
        <p:spPr>
          <a:xfrm>
            <a:off x="1065212" y="4876801"/>
            <a:ext cx="10242551"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3"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1765646235"/>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2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3" y="2442175"/>
            <a:ext cx="9323387" cy="1523495"/>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3" y="4191001"/>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63" indent="0" algn="ctr">
              <a:buNone/>
              <a:defRPr>
                <a:solidFill>
                  <a:schemeClr val="tx1">
                    <a:tint val="75000"/>
                  </a:schemeClr>
                </a:solidFill>
              </a:defRPr>
            </a:lvl2pPr>
            <a:lvl3pPr marL="914325" indent="0" algn="ctr">
              <a:buNone/>
              <a:defRPr>
                <a:solidFill>
                  <a:schemeClr val="tx1">
                    <a:tint val="75000"/>
                  </a:schemeClr>
                </a:solidFill>
              </a:defRPr>
            </a:lvl3pPr>
            <a:lvl4pPr marL="1371488" indent="0" algn="ctr">
              <a:buNone/>
              <a:defRPr>
                <a:solidFill>
                  <a:schemeClr val="tx1">
                    <a:tint val="75000"/>
                  </a:schemeClr>
                </a:solidFill>
              </a:defRPr>
            </a:lvl4pPr>
            <a:lvl5pPr marL="1828651" indent="0" algn="ctr">
              <a:buNone/>
              <a:defRPr>
                <a:solidFill>
                  <a:schemeClr val="tx1">
                    <a:tint val="75000"/>
                  </a:schemeClr>
                </a:solidFill>
              </a:defRPr>
            </a:lvl5pPr>
            <a:lvl6pPr marL="2285813" indent="0" algn="ctr">
              <a:buNone/>
              <a:defRPr>
                <a:solidFill>
                  <a:schemeClr val="tx1">
                    <a:tint val="75000"/>
                  </a:schemeClr>
                </a:solidFill>
              </a:defRPr>
            </a:lvl6pPr>
            <a:lvl7pPr marL="2742976" indent="0" algn="ctr">
              <a:buNone/>
              <a:defRPr>
                <a:solidFill>
                  <a:schemeClr val="tx1">
                    <a:tint val="75000"/>
                  </a:schemeClr>
                </a:solidFill>
              </a:defRPr>
            </a:lvl7pPr>
            <a:lvl8pPr marL="3200139" indent="0" algn="ctr">
              <a:buNone/>
              <a:defRPr>
                <a:solidFill>
                  <a:schemeClr val="tx1">
                    <a:tint val="75000"/>
                  </a:schemeClr>
                </a:solidFill>
              </a:defRPr>
            </a:lvl8pPr>
            <a:lvl9pPr marL="3657301"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1"/>
            <a:ext cx="10242551"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3"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3033563739"/>
      </p:ext>
    </p:extLst>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4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3" y="2442175"/>
            <a:ext cx="9323387" cy="1523495"/>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3" y="4191001"/>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63" indent="0" algn="ctr">
              <a:buNone/>
              <a:defRPr>
                <a:solidFill>
                  <a:schemeClr val="tx1">
                    <a:tint val="75000"/>
                  </a:schemeClr>
                </a:solidFill>
              </a:defRPr>
            </a:lvl2pPr>
            <a:lvl3pPr marL="914325" indent="0" algn="ctr">
              <a:buNone/>
              <a:defRPr>
                <a:solidFill>
                  <a:schemeClr val="tx1">
                    <a:tint val="75000"/>
                  </a:schemeClr>
                </a:solidFill>
              </a:defRPr>
            </a:lvl3pPr>
            <a:lvl4pPr marL="1371488" indent="0" algn="ctr">
              <a:buNone/>
              <a:defRPr>
                <a:solidFill>
                  <a:schemeClr val="tx1">
                    <a:tint val="75000"/>
                  </a:schemeClr>
                </a:solidFill>
              </a:defRPr>
            </a:lvl4pPr>
            <a:lvl5pPr marL="1828651" indent="0" algn="ctr">
              <a:buNone/>
              <a:defRPr>
                <a:solidFill>
                  <a:schemeClr val="tx1">
                    <a:tint val="75000"/>
                  </a:schemeClr>
                </a:solidFill>
              </a:defRPr>
            </a:lvl5pPr>
            <a:lvl6pPr marL="2285813" indent="0" algn="ctr">
              <a:buNone/>
              <a:defRPr>
                <a:solidFill>
                  <a:schemeClr val="tx1">
                    <a:tint val="75000"/>
                  </a:schemeClr>
                </a:solidFill>
              </a:defRPr>
            </a:lvl6pPr>
            <a:lvl7pPr marL="2742976" indent="0" algn="ctr">
              <a:buNone/>
              <a:defRPr>
                <a:solidFill>
                  <a:schemeClr val="tx1">
                    <a:tint val="75000"/>
                  </a:schemeClr>
                </a:solidFill>
              </a:defRPr>
            </a:lvl7pPr>
            <a:lvl8pPr marL="3200139" indent="0" algn="ctr">
              <a:buNone/>
              <a:defRPr>
                <a:solidFill>
                  <a:schemeClr val="tx1">
                    <a:tint val="75000"/>
                  </a:schemeClr>
                </a:solidFill>
              </a:defRPr>
            </a:lvl8pPr>
            <a:lvl9pPr marL="3657301"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1"/>
            <a:ext cx="10242551"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3"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1610176332"/>
      </p:ext>
    </p:extLst>
  </p:cSld>
  <p:clrMapOvr>
    <a:masterClrMapping/>
  </p:clrMapOvr>
  <p:transition>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5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3" y="2442175"/>
            <a:ext cx="9323387" cy="1523495"/>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3" y="4191001"/>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63" indent="0" algn="ctr">
              <a:buNone/>
              <a:defRPr>
                <a:solidFill>
                  <a:schemeClr val="tx1">
                    <a:tint val="75000"/>
                  </a:schemeClr>
                </a:solidFill>
              </a:defRPr>
            </a:lvl2pPr>
            <a:lvl3pPr marL="914325" indent="0" algn="ctr">
              <a:buNone/>
              <a:defRPr>
                <a:solidFill>
                  <a:schemeClr val="tx1">
                    <a:tint val="75000"/>
                  </a:schemeClr>
                </a:solidFill>
              </a:defRPr>
            </a:lvl3pPr>
            <a:lvl4pPr marL="1371488" indent="0" algn="ctr">
              <a:buNone/>
              <a:defRPr>
                <a:solidFill>
                  <a:schemeClr val="tx1">
                    <a:tint val="75000"/>
                  </a:schemeClr>
                </a:solidFill>
              </a:defRPr>
            </a:lvl4pPr>
            <a:lvl5pPr marL="1828651" indent="0" algn="ctr">
              <a:buNone/>
              <a:defRPr>
                <a:solidFill>
                  <a:schemeClr val="tx1">
                    <a:tint val="75000"/>
                  </a:schemeClr>
                </a:solidFill>
              </a:defRPr>
            </a:lvl5pPr>
            <a:lvl6pPr marL="2285813" indent="0" algn="ctr">
              <a:buNone/>
              <a:defRPr>
                <a:solidFill>
                  <a:schemeClr val="tx1">
                    <a:tint val="75000"/>
                  </a:schemeClr>
                </a:solidFill>
              </a:defRPr>
            </a:lvl6pPr>
            <a:lvl7pPr marL="2742976" indent="0" algn="ctr">
              <a:buNone/>
              <a:defRPr>
                <a:solidFill>
                  <a:schemeClr val="tx1">
                    <a:tint val="75000"/>
                  </a:schemeClr>
                </a:solidFill>
              </a:defRPr>
            </a:lvl7pPr>
            <a:lvl8pPr marL="3200139" indent="0" algn="ctr">
              <a:buNone/>
              <a:defRPr>
                <a:solidFill>
                  <a:schemeClr val="tx1">
                    <a:tint val="75000"/>
                  </a:schemeClr>
                </a:solidFill>
              </a:defRPr>
            </a:lvl8pPr>
            <a:lvl9pPr marL="3657301"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1"/>
            <a:ext cx="10242551"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3"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1662508667"/>
      </p:ext>
    </p:extLst>
  </p:cSld>
  <p:clrMapOvr>
    <a:masterClrMapping/>
  </p:clrMapOvr>
  <p:transition>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6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3" y="2442175"/>
            <a:ext cx="9323387" cy="1523495"/>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3" y="4191001"/>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63" indent="0" algn="ctr">
              <a:buNone/>
              <a:defRPr>
                <a:solidFill>
                  <a:schemeClr val="tx1">
                    <a:tint val="75000"/>
                  </a:schemeClr>
                </a:solidFill>
              </a:defRPr>
            </a:lvl2pPr>
            <a:lvl3pPr marL="914325" indent="0" algn="ctr">
              <a:buNone/>
              <a:defRPr>
                <a:solidFill>
                  <a:schemeClr val="tx1">
                    <a:tint val="75000"/>
                  </a:schemeClr>
                </a:solidFill>
              </a:defRPr>
            </a:lvl3pPr>
            <a:lvl4pPr marL="1371488" indent="0" algn="ctr">
              <a:buNone/>
              <a:defRPr>
                <a:solidFill>
                  <a:schemeClr val="tx1">
                    <a:tint val="75000"/>
                  </a:schemeClr>
                </a:solidFill>
              </a:defRPr>
            </a:lvl4pPr>
            <a:lvl5pPr marL="1828651" indent="0" algn="ctr">
              <a:buNone/>
              <a:defRPr>
                <a:solidFill>
                  <a:schemeClr val="tx1">
                    <a:tint val="75000"/>
                  </a:schemeClr>
                </a:solidFill>
              </a:defRPr>
            </a:lvl5pPr>
            <a:lvl6pPr marL="2285813" indent="0" algn="ctr">
              <a:buNone/>
              <a:defRPr>
                <a:solidFill>
                  <a:schemeClr val="tx1">
                    <a:tint val="75000"/>
                  </a:schemeClr>
                </a:solidFill>
              </a:defRPr>
            </a:lvl6pPr>
            <a:lvl7pPr marL="2742976" indent="0" algn="ctr">
              <a:buNone/>
              <a:defRPr>
                <a:solidFill>
                  <a:schemeClr val="tx1">
                    <a:tint val="75000"/>
                  </a:schemeClr>
                </a:solidFill>
              </a:defRPr>
            </a:lvl7pPr>
            <a:lvl8pPr marL="3200139" indent="0" algn="ctr">
              <a:buNone/>
              <a:defRPr>
                <a:solidFill>
                  <a:schemeClr val="tx1">
                    <a:tint val="75000"/>
                  </a:schemeClr>
                </a:solidFill>
              </a:defRPr>
            </a:lvl8pPr>
            <a:lvl9pPr marL="3657301"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1"/>
            <a:ext cx="10242551"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3"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1886811804"/>
      </p:ext>
    </p:extLst>
  </p:cSld>
  <p:clrMapOvr>
    <a:masterClrMapping/>
  </p:clrMapOvr>
  <p:transition>
    <p:fade/>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3" y="228601"/>
            <a:ext cx="11149013" cy="609399"/>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519113" y="1447801"/>
            <a:ext cx="11149013" cy="200054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488622130"/>
      </p:ext>
    </p:extLst>
  </p:cSld>
  <p:clrMapOvr>
    <a:masterClrMapping/>
  </p:clrMapOvr>
  <p:transition>
    <p:fade/>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4_Title and Content">
    <p:bg>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3" y="228601"/>
            <a:ext cx="11149013" cy="609399"/>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519113" y="1447799"/>
            <a:ext cx="11149013" cy="2000548"/>
          </a:xfrm>
        </p:spPr>
        <p:txBody>
          <a:bodyPr/>
          <a:lstStyle>
            <a:lvl1pPr marL="460355" indent="-460355">
              <a:buFontTx/>
              <a:buBlip>
                <a:blip r:embed="rId3"/>
              </a:buBlip>
              <a:defRPr/>
            </a:lvl1pPr>
            <a:lvl2pPr marL="855628" indent="-395272">
              <a:buFontTx/>
              <a:buBlip>
                <a:blip r:embed="rId3"/>
              </a:buBlip>
              <a:defRPr/>
            </a:lvl2pPr>
            <a:lvl3pPr marL="1258836" indent="-403208">
              <a:buFontTx/>
              <a:buBlip>
                <a:blip r:embed="rId3"/>
              </a:buBlip>
              <a:defRPr/>
            </a:lvl3pPr>
            <a:lvl4pPr marL="1604896" indent="-346061">
              <a:buFontTx/>
              <a:buBlip>
                <a:blip r:embed="rId3"/>
              </a:buBlip>
              <a:defRPr/>
            </a:lvl4pPr>
            <a:lvl5pPr marL="1941432" indent="-336536">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38216473"/>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269119784"/>
      </p:ext>
    </p:extLst>
  </p:cSld>
  <p:clrMapOvr>
    <a:masterClrMapping/>
  </p:clrMapOvr>
  <p:transition>
    <p:fade/>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idx="1"/>
          </p:nvPr>
        </p:nvSpPr>
        <p:spPr>
          <a:xfrm>
            <a:off x="519113" y="1447799"/>
            <a:ext cx="11149013" cy="2000548"/>
          </a:xfrm>
        </p:spPr>
        <p:txBody>
          <a:bodyPr/>
          <a:lstStyle>
            <a:lvl1pPr marL="460355" indent="-460355">
              <a:lnSpc>
                <a:spcPct val="90000"/>
              </a:lnSpc>
              <a:buFontTx/>
              <a:buBlip>
                <a:blip r:embed="rId2"/>
              </a:buBlip>
              <a:defRPr/>
            </a:lvl1pPr>
            <a:lvl2pPr marL="855628" indent="-395272">
              <a:lnSpc>
                <a:spcPct val="90000"/>
              </a:lnSpc>
              <a:buFontTx/>
              <a:buBlip>
                <a:blip r:embed="rId2"/>
              </a:buBlip>
              <a:defRPr/>
            </a:lvl2pPr>
            <a:lvl3pPr marL="1258836" indent="-403208">
              <a:lnSpc>
                <a:spcPct val="90000"/>
              </a:lnSpc>
              <a:buFontTx/>
              <a:buBlip>
                <a:blip r:embed="rId2"/>
              </a:buBlip>
              <a:defRPr/>
            </a:lvl3pPr>
            <a:lvl4pPr marL="1604896" indent="-346061">
              <a:lnSpc>
                <a:spcPct val="90000"/>
              </a:lnSpc>
              <a:buFontTx/>
              <a:buBlip>
                <a:blip r:embed="rId2"/>
              </a:buBlip>
              <a:defRPr/>
            </a:lvl4pPr>
            <a:lvl5pPr marL="1941432" indent="-336536">
              <a:lnSpc>
                <a:spcPct val="90000"/>
              </a:lnSpc>
              <a:buFontTx/>
              <a:buBlip>
                <a:blip r:embed="rId2"/>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328809286"/>
      </p:ext>
    </p:extLst>
  </p:cSld>
  <p:clrMapOvr>
    <a:masterClrMapping/>
  </p:clrMapOvr>
  <p:transition>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sz="half" idx="1"/>
          </p:nvPr>
        </p:nvSpPr>
        <p:spPr>
          <a:xfrm>
            <a:off x="519113" y="1447802"/>
            <a:ext cx="5486400" cy="1764585"/>
          </a:xfrm>
        </p:spPr>
        <p:txBody>
          <a:bodyPr/>
          <a:lstStyle>
            <a:lvl1pPr marL="339962" indent="-339962">
              <a:lnSpc>
                <a:spcPct val="90000"/>
              </a:lnSpc>
              <a:buFontTx/>
              <a:buBlip>
                <a:blip r:embed="rId2"/>
              </a:buBlip>
              <a:defRPr sz="2800"/>
            </a:lvl1pPr>
            <a:lvl2pPr marL="673310" indent="-325411">
              <a:lnSpc>
                <a:spcPct val="90000"/>
              </a:lnSpc>
              <a:buFontTx/>
              <a:buBlip>
                <a:blip r:embed="rId2"/>
              </a:buBlip>
              <a:defRPr sz="2400"/>
            </a:lvl2pPr>
            <a:lvl3pPr marL="953745" indent="-288372">
              <a:lnSpc>
                <a:spcPct val="90000"/>
              </a:lnSpc>
              <a:buFontTx/>
              <a:buBlip>
                <a:blip r:embed="rId2"/>
              </a:buBlip>
              <a:defRPr sz="2000"/>
            </a:lvl3pPr>
            <a:lvl4pPr marL="1227566" indent="-273821">
              <a:lnSpc>
                <a:spcPct val="90000"/>
              </a:lnSpc>
              <a:buFontTx/>
              <a:buBlip>
                <a:blip r:embed="rId2"/>
              </a:buBlip>
              <a:defRPr sz="1900"/>
            </a:lvl4pPr>
            <a:lvl5pPr marL="1515939" indent="-280435">
              <a:lnSpc>
                <a:spcPct val="90000"/>
              </a:lnSpc>
              <a:buFontTx/>
              <a:buBlip>
                <a:blip r:embed="rId2"/>
              </a:buBlip>
              <a:defRPr sz="1900"/>
            </a:lvl5pPr>
            <a:lvl6pPr>
              <a:defRPr sz="1900"/>
            </a:lvl6pPr>
            <a:lvl7pPr>
              <a:defRPr sz="1900"/>
            </a:lvl7pPr>
            <a:lvl8pPr>
              <a:defRPr sz="1900"/>
            </a:lvl8pPr>
            <a:lvl9pPr>
              <a:defRPr sz="1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725" y="1447802"/>
            <a:ext cx="5486400" cy="1764585"/>
          </a:xfrm>
        </p:spPr>
        <p:txBody>
          <a:bodyPr/>
          <a:lstStyle>
            <a:lvl1pPr marL="347899" indent="-347899">
              <a:lnSpc>
                <a:spcPct val="90000"/>
              </a:lnSpc>
              <a:buFontTx/>
              <a:buBlip>
                <a:blip r:embed="rId2"/>
              </a:buBlip>
              <a:defRPr sz="2800"/>
            </a:lvl1pPr>
            <a:lvl2pPr marL="673310" indent="-339962">
              <a:lnSpc>
                <a:spcPct val="90000"/>
              </a:lnSpc>
              <a:buFontTx/>
              <a:buBlip>
                <a:blip r:embed="rId2"/>
              </a:buBlip>
              <a:defRPr sz="2400"/>
            </a:lvl2pPr>
            <a:lvl3pPr marL="961682" indent="-302923">
              <a:lnSpc>
                <a:spcPct val="90000"/>
              </a:lnSpc>
              <a:buFontTx/>
              <a:buBlip>
                <a:blip r:embed="rId2"/>
              </a:buBlip>
              <a:defRPr sz="2000"/>
            </a:lvl3pPr>
            <a:lvl4pPr marL="1227566" indent="-265885">
              <a:lnSpc>
                <a:spcPct val="90000"/>
              </a:lnSpc>
              <a:buFontTx/>
              <a:buBlip>
                <a:blip r:embed="rId2"/>
              </a:buBlip>
              <a:defRPr sz="1900"/>
            </a:lvl4pPr>
            <a:lvl5pPr marL="1515939" indent="-273821">
              <a:lnSpc>
                <a:spcPct val="90000"/>
              </a:lnSpc>
              <a:buFontTx/>
              <a:buBlip>
                <a:blip r:embed="rId2"/>
              </a:buBlip>
              <a:defRPr sz="1900"/>
            </a:lvl5pPr>
            <a:lvl6pPr>
              <a:defRPr sz="1900"/>
            </a:lvl6pPr>
            <a:lvl7pPr>
              <a:defRPr sz="1900"/>
            </a:lvl7pPr>
            <a:lvl8pPr>
              <a:defRPr sz="1900"/>
            </a:lvl8pPr>
            <a:lvl9pPr>
              <a:defRPr sz="1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746649413"/>
      </p:ext>
    </p:extLst>
  </p:cSld>
  <p:clrMapOvr>
    <a:masterClrMapping/>
  </p:clrMapOvr>
  <p:transition>
    <p:fade/>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519113" y="1406938"/>
            <a:ext cx="5486400" cy="350865"/>
          </a:xfrm>
        </p:spPr>
        <p:txBody>
          <a:bodyPr anchor="b"/>
          <a:lstStyle>
            <a:lvl1pPr marL="0" indent="0">
              <a:lnSpc>
                <a:spcPct val="90000"/>
              </a:lnSpc>
              <a:spcBef>
                <a:spcPts val="0"/>
              </a:spcBef>
              <a:buNone/>
              <a:defRPr sz="2500" b="1"/>
            </a:lvl1pPr>
            <a:lvl2pPr marL="457163" indent="0">
              <a:buNone/>
              <a:defRPr sz="2000" b="1"/>
            </a:lvl2pPr>
            <a:lvl3pPr marL="914325" indent="0">
              <a:buNone/>
              <a:defRPr sz="1900" b="1"/>
            </a:lvl3pPr>
            <a:lvl4pPr marL="1371488" indent="0">
              <a:buNone/>
              <a:defRPr sz="1600" b="1"/>
            </a:lvl4pPr>
            <a:lvl5pPr marL="1828651" indent="0">
              <a:buNone/>
              <a:defRPr sz="1600" b="1"/>
            </a:lvl5pPr>
            <a:lvl6pPr marL="2285813" indent="0">
              <a:buNone/>
              <a:defRPr sz="1600" b="1"/>
            </a:lvl6pPr>
            <a:lvl7pPr marL="2742976" indent="0">
              <a:buNone/>
              <a:defRPr sz="1600" b="1"/>
            </a:lvl7pPr>
            <a:lvl8pPr marL="3200139" indent="0">
              <a:buNone/>
              <a:defRPr sz="1600" b="1"/>
            </a:lvl8pPr>
            <a:lvl9pPr marL="3657301"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7868" y="2133601"/>
            <a:ext cx="5484971" cy="1555297"/>
          </a:xfrm>
        </p:spPr>
        <p:txBody>
          <a:bodyPr/>
          <a:lstStyle>
            <a:lvl1pPr marL="281759" indent="-281759">
              <a:buFontTx/>
              <a:buBlip>
                <a:blip r:embed="rId2"/>
              </a:buBlip>
              <a:defRPr sz="2300"/>
            </a:lvl1pPr>
            <a:lvl2pPr marL="562195" indent="-265885">
              <a:buFontTx/>
              <a:buBlip>
                <a:blip r:embed="rId2"/>
              </a:buBlip>
              <a:defRPr sz="2000"/>
            </a:lvl2pPr>
            <a:lvl3pPr marL="813528" indent="-243397">
              <a:buFontTx/>
              <a:buBlip>
                <a:blip r:embed="rId2"/>
              </a:buBlip>
              <a:defRPr sz="1900"/>
            </a:lvl3pPr>
            <a:lvl4pPr marL="1050311" indent="-228847">
              <a:buFontTx/>
              <a:buBlip>
                <a:blip r:embed="rId2"/>
              </a:buBlip>
              <a:defRPr sz="1700"/>
            </a:lvl4pPr>
            <a:lvl5pPr marL="1279156" indent="-206359">
              <a:buFontTx/>
              <a:buBlip>
                <a:blip r:embed="rId2"/>
              </a:buBlip>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1725" y="1406938"/>
            <a:ext cx="5486400" cy="350865"/>
          </a:xfrm>
        </p:spPr>
        <p:txBody>
          <a:bodyPr anchor="b"/>
          <a:lstStyle>
            <a:lvl1pPr marL="0" indent="0">
              <a:lnSpc>
                <a:spcPct val="90000"/>
              </a:lnSpc>
              <a:spcBef>
                <a:spcPts val="0"/>
              </a:spcBef>
              <a:buNone/>
              <a:defRPr sz="2500" b="1"/>
            </a:lvl1pPr>
            <a:lvl2pPr marL="457163" indent="0">
              <a:buNone/>
              <a:defRPr sz="2000" b="1"/>
            </a:lvl2pPr>
            <a:lvl3pPr marL="914325" indent="0">
              <a:buNone/>
              <a:defRPr sz="1900" b="1"/>
            </a:lvl3pPr>
            <a:lvl4pPr marL="1371488" indent="0">
              <a:buNone/>
              <a:defRPr sz="1600" b="1"/>
            </a:lvl4pPr>
            <a:lvl5pPr marL="1828651" indent="0">
              <a:buNone/>
              <a:defRPr sz="1600" b="1"/>
            </a:lvl5pPr>
            <a:lvl6pPr marL="2285813" indent="0">
              <a:buNone/>
              <a:defRPr sz="1600" b="1"/>
            </a:lvl6pPr>
            <a:lvl7pPr marL="2742976" indent="0">
              <a:buNone/>
              <a:defRPr sz="1600" b="1"/>
            </a:lvl7pPr>
            <a:lvl8pPr marL="3200139" indent="0">
              <a:buNone/>
              <a:defRPr sz="1600" b="1"/>
            </a:lvl8pPr>
            <a:lvl9pPr marL="3657301"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1725" y="2133601"/>
            <a:ext cx="5486400" cy="1578619"/>
          </a:xfrm>
        </p:spPr>
        <p:txBody>
          <a:bodyPr/>
          <a:lstStyle>
            <a:lvl1pPr marL="296308" indent="-296308">
              <a:buFontTx/>
              <a:buBlip>
                <a:blip r:embed="rId2"/>
              </a:buBlip>
              <a:defRPr sz="2300"/>
            </a:lvl1pPr>
            <a:lvl2pPr marL="570131" indent="-273821">
              <a:buFontTx/>
              <a:buBlip>
                <a:blip r:embed="rId2"/>
              </a:buBlip>
              <a:defRPr sz="2000"/>
            </a:lvl2pPr>
            <a:lvl3pPr marL="821464" indent="-244720">
              <a:buFontTx/>
              <a:buBlip>
                <a:blip r:embed="rId2"/>
              </a:buBlip>
              <a:defRPr sz="1900"/>
            </a:lvl3pPr>
            <a:lvl4pPr marL="1050311" indent="-236783">
              <a:buFontTx/>
              <a:buBlip>
                <a:blip r:embed="rId2"/>
              </a:buBlip>
              <a:defRPr sz="1700"/>
            </a:lvl4pPr>
            <a:lvl5pPr marL="1279156" indent="-220909">
              <a:buFontTx/>
              <a:buBlip>
                <a:blip r:embed="rId2"/>
              </a:buBlip>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563602365"/>
      </p:ext>
    </p:extLst>
  </p:cSld>
  <p:clrMapOvr>
    <a:masterClrMapping/>
  </p:clrMapOvr>
  <p:transition>
    <p:fade/>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Tree>
    <p:extLst>
      <p:ext uri="{BB962C8B-B14F-4D97-AF65-F5344CB8AC3E}">
        <p14:creationId xmlns:p14="http://schemas.microsoft.com/office/powerpoint/2010/main" val="463499322"/>
      </p:ext>
    </p:extLst>
  </p:cSld>
  <p:clrMapOvr>
    <a:masterClrMapping/>
  </p:clrMapOvr>
  <p:transition>
    <p:fade/>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96843408"/>
      </p:ext>
    </p:extLst>
  </p:cSld>
  <p:clrMapOvr>
    <a:masterClrMapping/>
  </p:clrMapOvr>
  <p:transition>
    <p:fade/>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reserve="1">
  <p:cSld name="1_Blan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07781888"/>
      </p:ext>
    </p:extLst>
  </p:cSld>
  <p:clrMapOvr>
    <a:masterClrMapping/>
  </p:clrMapOvr>
  <p:transition>
    <p:fade/>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1_WALKIN - Prints in GRAYSCALE">
    <p:bg bwMode="ltGray">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31078618"/>
      </p:ext>
    </p:extLst>
  </p:cSld>
  <p:clrMapOvr>
    <a:masterClrMapping/>
  </p:clrMapOvr>
  <p:transition>
    <p:fade/>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MS Tag Slide">
    <p:spTree>
      <p:nvGrpSpPr>
        <p:cNvPr id="1" name=""/>
        <p:cNvGrpSpPr/>
        <p:nvPr/>
      </p:nvGrpSpPr>
      <p:grpSpPr>
        <a:xfrm>
          <a:off x="0" y="0"/>
          <a:ext cx="0" cy="0"/>
          <a:chOff x="0" y="0"/>
          <a:chExt cx="0" cy="0"/>
        </a:xfrm>
      </p:grpSpPr>
      <p:pic>
        <p:nvPicPr>
          <p:cNvPr id="12" name="Picture 3" descr="E:\Duotone_02.png"/>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r="4297"/>
          <a:stretch/>
        </p:blipFill>
        <p:spPr bwMode="auto">
          <a:xfrm flipH="1">
            <a:off x="0" y="0"/>
            <a:ext cx="11668125"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Picture Placeholder 3"/>
          <p:cNvSpPr>
            <a:spLocks noGrp="1"/>
          </p:cNvSpPr>
          <p:nvPr>
            <p:ph type="pic" sz="quarter" idx="10"/>
          </p:nvPr>
        </p:nvSpPr>
        <p:spPr>
          <a:xfrm>
            <a:off x="6051430" y="1941978"/>
            <a:ext cx="4114800" cy="443199"/>
          </a:xfrm>
        </p:spPr>
        <p:txBody>
          <a:bodyPr/>
          <a:lstStyle>
            <a:lvl1pPr marL="0" indent="0" algn="ctr">
              <a:buFont typeface="Arial" pitchFamily="34" charset="0"/>
              <a:buNone/>
              <a:defRPr/>
            </a:lvl1pPr>
          </a:lstStyle>
          <a:p>
            <a:endParaRPr lang="en-US" dirty="0"/>
          </a:p>
        </p:txBody>
      </p:sp>
      <p:grpSp>
        <p:nvGrpSpPr>
          <p:cNvPr id="5" name="Group 4"/>
          <p:cNvGrpSpPr/>
          <p:nvPr userDrawn="1"/>
        </p:nvGrpSpPr>
        <p:grpSpPr>
          <a:xfrm>
            <a:off x="878542" y="5637071"/>
            <a:ext cx="2269288" cy="988240"/>
            <a:chOff x="8941983" y="3690298"/>
            <a:chExt cx="2594343" cy="1129797"/>
          </a:xfrm>
          <a:effectLst>
            <a:reflection blurRad="6350" stA="11000" endPos="15000" dist="101600" dir="5400000" sy="-100000" algn="bl" rotWithShape="0"/>
          </a:effectLst>
        </p:grpSpPr>
        <p:sp>
          <p:nvSpPr>
            <p:cNvPr id="6" name="Rectangle 5"/>
            <p:cNvSpPr/>
            <p:nvPr/>
          </p:nvSpPr>
          <p:spPr bwMode="auto">
            <a:xfrm>
              <a:off x="8941983" y="4426691"/>
              <a:ext cx="2594343" cy="393404"/>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548640" tIns="45718" rIns="91436" bIns="45718" numCol="1" rtlCol="0" anchor="ctr" anchorCtr="0" compatLnSpc="1">
              <a:prstTxWarp prst="textNoShape">
                <a:avLst/>
              </a:prstTxWarp>
            </a:bodyPr>
            <a:lstStyle/>
            <a:p>
              <a:pPr defTabSz="914061" fontAlgn="base">
                <a:spcBef>
                  <a:spcPct val="0"/>
                </a:spcBef>
                <a:spcAft>
                  <a:spcPct val="0"/>
                </a:spcAft>
              </a:pPr>
              <a:endParaRPr lang="en-US" sz="2300" b="1" dirty="0" smtClean="0">
                <a:gradFill>
                  <a:gsLst>
                    <a:gs pos="0">
                      <a:srgbClr val="FFFFFF"/>
                    </a:gs>
                    <a:gs pos="100000">
                      <a:srgbClr val="FFFFFF"/>
                    </a:gs>
                  </a:gsLst>
                  <a:lin ang="5400000" scaled="0"/>
                </a:gradFill>
                <a:latin typeface="Segoe Condensed" pitchFamily="34" charset="0"/>
              </a:endParaRPr>
            </a:p>
          </p:txBody>
        </p:sp>
        <p:pic>
          <p:nvPicPr>
            <p:cNvPr id="7" name="Picture 3" descr="\\SFP\Work\White_Whale\7-20753_TechEd_Keynote\Walk_In_Deck\Format\e_Keynote_Walkin_-_TechEd_NA_2011_2011415182315.jpeg"/>
            <p:cNvPicPr>
              <a:picLocks noChangeAspect="1" noChangeArrowheads="1"/>
            </p:cNvPicPr>
            <p:nvPr/>
          </p:nvPicPr>
          <p:blipFill rotWithShape="1">
            <a:blip r:embed="rId3">
              <a:extLst>
                <a:ext uri="{28A0092B-C50C-407E-A947-70E740481C1C}">
                  <a14:useLocalDpi xmlns:a14="http://schemas.microsoft.com/office/drawing/2010/main" val="0"/>
                </a:ext>
              </a:extLst>
            </a:blip>
            <a:srcRect t="68897"/>
            <a:stretch/>
          </p:blipFill>
          <p:spPr bwMode="auto">
            <a:xfrm>
              <a:off x="8943772" y="3690298"/>
              <a:ext cx="2589196" cy="744036"/>
            </a:xfrm>
            <a:prstGeom prst="rect">
              <a:avLst/>
            </a:prstGeom>
            <a:noFill/>
            <a:extLst>
              <a:ext uri="{909E8E84-426E-40DD-AFC4-6F175D3DCCD1}">
                <a14:hiddenFill xmlns:a14="http://schemas.microsoft.com/office/drawing/2010/main">
                  <a:solidFill>
                    <a:srgbClr val="FFFFFF"/>
                  </a:solidFill>
                </a14:hiddenFill>
              </a:ext>
            </a:extLst>
          </p:spPr>
        </p:pic>
      </p:grpSp>
      <p:sp>
        <p:nvSpPr>
          <p:cNvPr id="8" name="TextBox 7"/>
          <p:cNvSpPr txBox="1"/>
          <p:nvPr userDrawn="1"/>
        </p:nvSpPr>
        <p:spPr>
          <a:xfrm>
            <a:off x="169984" y="158469"/>
            <a:ext cx="3118500" cy="2769989"/>
          </a:xfrm>
          <a:prstGeom prst="rect">
            <a:avLst/>
          </a:prstGeom>
          <a:noFill/>
        </p:spPr>
        <p:txBody>
          <a:bodyPr wrap="square" lIns="0" tIns="0" rIns="0" bIns="0" rtlCol="0">
            <a:spAutoFit/>
          </a:bodyPr>
          <a:lstStyle/>
          <a:p>
            <a:pPr defTabSz="914325"/>
            <a:r>
              <a:rPr lang="en-US" sz="3600" b="1" dirty="0" smtClean="0">
                <a:solidFill>
                  <a:srgbClr val="03C2F1">
                    <a:alpha val="99000"/>
                  </a:srgbClr>
                </a:solidFill>
              </a:rPr>
              <a:t>Scan the Tag </a:t>
            </a:r>
            <a:r>
              <a:rPr lang="en-US" sz="3600" b="1" dirty="0" smtClean="0">
                <a:solidFill>
                  <a:srgbClr val="FFC425">
                    <a:alpha val="99000"/>
                  </a:srgbClr>
                </a:solidFill>
              </a:rPr>
              <a:t/>
            </a:r>
            <a:br>
              <a:rPr lang="en-US" sz="3600" b="1" dirty="0" smtClean="0">
                <a:solidFill>
                  <a:srgbClr val="FFC425">
                    <a:alpha val="99000"/>
                  </a:srgbClr>
                </a:solidFill>
              </a:rPr>
            </a:br>
            <a:r>
              <a:rPr lang="en-US" sz="3600" dirty="0" smtClean="0">
                <a:solidFill>
                  <a:srgbClr val="000000">
                    <a:lumMod val="50000"/>
                    <a:lumOff val="50000"/>
                    <a:alpha val="99000"/>
                  </a:srgbClr>
                </a:solidFill>
              </a:rPr>
              <a:t>to evaluate this session now on </a:t>
            </a:r>
            <a:r>
              <a:rPr lang="en-US" sz="3600" b="1" dirty="0" err="1" smtClean="0">
                <a:solidFill>
                  <a:srgbClr val="03C2F1">
                    <a:alpha val="99000"/>
                  </a:srgbClr>
                </a:solidFill>
              </a:rPr>
              <a:t>myTech•Ed</a:t>
            </a:r>
            <a:r>
              <a:rPr lang="en-US" sz="3600" b="1" dirty="0" smtClean="0">
                <a:solidFill>
                  <a:srgbClr val="03C2F1">
                    <a:alpha val="99000"/>
                  </a:srgbClr>
                </a:solidFill>
              </a:rPr>
              <a:t> Mobile</a:t>
            </a:r>
            <a:endParaRPr lang="en-US" sz="3600" b="1" dirty="0" smtClean="0">
              <a:solidFill>
                <a:srgbClr val="F09A1F"/>
              </a:solidFill>
            </a:endParaRPr>
          </a:p>
        </p:txBody>
      </p:sp>
      <p:sp>
        <p:nvSpPr>
          <p:cNvPr id="9" name="Isosceles Triangle 8"/>
          <p:cNvSpPr/>
          <p:nvPr userDrawn="1"/>
        </p:nvSpPr>
        <p:spPr bwMode="auto">
          <a:xfrm rot="16200000">
            <a:off x="2982782" y="3004651"/>
            <a:ext cx="4131321" cy="2005976"/>
          </a:xfrm>
          <a:prstGeom prst="triangle">
            <a:avLst>
              <a:gd name="adj" fmla="val 50000"/>
            </a:avLst>
          </a:prstGeom>
          <a:gradFill flip="none" rotWithShape="1">
            <a:gsLst>
              <a:gs pos="0">
                <a:schemeClr val="tx1">
                  <a:alpha val="0"/>
                </a:schemeClr>
              </a:gs>
              <a:gs pos="80000">
                <a:schemeClr val="tx1"/>
              </a:gs>
              <a:gs pos="100000">
                <a:schemeClr val="accent1">
                  <a:alpha val="72000"/>
                </a:schemeClr>
              </a:gs>
            </a:gsLst>
            <a:lin ang="162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2" tIns="45716" rIns="91432" bIns="45716" numCol="1" rtlCol="0" anchor="ctr" anchorCtr="0" compatLnSpc="1">
            <a:prstTxWarp prst="textNoShape">
              <a:avLst/>
            </a:prstTxWarp>
          </a:bodyPr>
          <a:lstStyle/>
          <a:p>
            <a:pPr algn="ctr" defTabSz="914061"/>
            <a:endParaRPr lang="en-US" sz="2300" dirty="0" smtClean="0">
              <a:solidFill>
                <a:srgbClr val="FFFFFF">
                  <a:alpha val="99000"/>
                </a:srgbClr>
              </a:solidFill>
            </a:endParaRPr>
          </a:p>
        </p:txBody>
      </p:sp>
      <p:pic>
        <p:nvPicPr>
          <p:cNvPr id="10" name="Picture 7" descr="\\adisvr2\Shared\ADI_Projects\Microsoft\MS_10-01098_SpeechTek_Template_&amp;_Slides\ADI_Art\Working_Art\winphone2.png"/>
          <p:cNvPicPr>
            <a:picLocks noChangeAspect="1" noChangeArrowheads="1"/>
          </p:cNvPicPr>
          <p:nvPr userDrawn="1"/>
        </p:nvPicPr>
        <p:blipFill>
          <a:blip r:embed="rId4" cstate="email">
            <a:extLst>
              <a:ext uri="{28A0092B-C50C-407E-A947-70E740481C1C}">
                <a14:useLocalDpi xmlns:a14="http://schemas.microsoft.com/office/drawing/2010/main" val="0"/>
              </a:ext>
            </a:extLst>
          </a:blip>
          <a:srcRect/>
          <a:stretch>
            <a:fillRect/>
          </a:stretch>
        </p:blipFill>
        <p:spPr bwMode="auto">
          <a:xfrm>
            <a:off x="3147057" y="2769643"/>
            <a:ext cx="1356653" cy="2642647"/>
          </a:xfrm>
          <a:prstGeom prst="rect">
            <a:avLst/>
          </a:prstGeom>
          <a:noFill/>
          <a:effectLst>
            <a:outerShdw blurRad="76200" dir="18900000" sy="23000" kx="-1200000" algn="bl" rotWithShape="0">
              <a:prstClr val="black">
                <a:alpha val="20000"/>
              </a:prstClr>
            </a:outerShdw>
          </a:effectLst>
          <a:extLst>
            <a:ext uri="{909E8E84-426E-40DD-AFC4-6F175D3DCCD1}">
              <a14:hiddenFill xmlns:a14="http://schemas.microsoft.com/office/drawing/2010/main">
                <a:solidFill>
                  <a:srgbClr val="FFFFFF"/>
                </a:solidFill>
              </a14:hiddenFill>
            </a:ext>
          </a:extLst>
        </p:spPr>
      </p:pic>
      <p:pic>
        <p:nvPicPr>
          <p:cNvPr id="11" name="Picture 10"/>
          <p:cNvPicPr>
            <a:picLocks noChangeAspect="1"/>
          </p:cNvPicPr>
          <p:nvPr userDrawn="1"/>
        </p:nvPicPr>
        <p:blipFill>
          <a:blip r:embed="rId5">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8533353" y="497189"/>
            <a:ext cx="2271292" cy="811495"/>
          </a:xfrm>
          <a:prstGeom prst="rect">
            <a:avLst/>
          </a:prstGeom>
        </p:spPr>
      </p:pic>
    </p:spTree>
    <p:extLst>
      <p:ext uri="{BB962C8B-B14F-4D97-AF65-F5344CB8AC3E}">
        <p14:creationId xmlns:p14="http://schemas.microsoft.com/office/powerpoint/2010/main" val="41477770"/>
      </p:ext>
    </p:extLst>
  </p:cSld>
  <p:clrMapOvr>
    <a:masterClrMapping/>
  </p:clrMapOvr>
  <p:transition>
    <p:fade/>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flip="none" rotWithShape="1">
                  <a:gsLst>
                    <a:gs pos="417">
                      <a:srgbClr val="FFFFFF"/>
                    </a:gs>
                    <a:gs pos="100000">
                      <a:srgbClr val="FFFFFF"/>
                    </a:gs>
                  </a:gsLst>
                  <a:lin ang="5400000" scaled="0"/>
                  <a:tileRect/>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3" y="1447801"/>
            <a:ext cx="11149013" cy="2000548"/>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31146247"/>
      </p:ext>
    </p:extLst>
  </p:cSld>
  <p:clrMapOvr>
    <a:masterClrMapping/>
  </p:clrMapOvr>
  <p:transition>
    <p:fade/>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417">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3" y="1447801"/>
            <a:ext cx="11149013" cy="2000548"/>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2" y="6238876"/>
            <a:ext cx="12188826" cy="619125"/>
          </a:xfrm>
          <a:solidFill>
            <a:srgbClr val="FFFF99"/>
          </a:solidFill>
        </p:spPr>
        <p:txBody>
          <a:bodyPr wrap="square" lIns="152388" tIns="76193" rIns="152388" bIns="76193" anchor="b" anchorCtr="0">
            <a:noAutofit/>
          </a:bodyPr>
          <a:lstStyle>
            <a:lvl1pPr algn="r">
              <a:buFont typeface="Arial" pitchFamily="34" charset="0"/>
              <a:buNone/>
              <a:defRPr spc="-51"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extLst>
      <p:ext uri="{BB962C8B-B14F-4D97-AF65-F5344CB8AC3E}">
        <p14:creationId xmlns:p14="http://schemas.microsoft.com/office/powerpoint/2010/main" val="2103023186"/>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3488030073"/>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3102669537"/>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519112" y="1447799"/>
            <a:ext cx="11149013"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_Title and Content">
    <p:bg>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519112" y="1447799"/>
            <a:ext cx="11149013" cy="2000548"/>
          </a:xfrm>
        </p:spPr>
        <p:txBody>
          <a:bodyPr/>
          <a:lstStyle>
            <a:lvl1pPr marL="460375" indent="-460375">
              <a:buFontTx/>
              <a:buBlip>
                <a:blip r:embed="rId3"/>
              </a:buBlip>
              <a:defRPr/>
            </a:lvl1pPr>
            <a:lvl2pPr marL="855663" indent="-395288">
              <a:buFontTx/>
              <a:buBlip>
                <a:blip r:embed="rId3"/>
              </a:buBlip>
              <a:defRPr/>
            </a:lvl2pPr>
            <a:lvl3pPr marL="1258888" indent="-403225">
              <a:buFontTx/>
              <a:buBlip>
                <a:blip r:embed="rId3"/>
              </a:buBlip>
              <a:defRPr/>
            </a:lvl3pPr>
            <a:lvl4pPr marL="1604963" indent="-346075">
              <a:buFontTx/>
              <a:buBlip>
                <a:blip r:embed="rId3"/>
              </a:buBlip>
              <a:defRPr/>
            </a:lvl4pPr>
            <a:lvl5pPr marL="1941513" indent="-33655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02304498"/>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2.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theme" Target="../theme/theme2.xml"/><Relationship Id="rId1"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9.xml"/><Relationship Id="rId13" Type="http://schemas.openxmlformats.org/officeDocument/2006/relationships/slideLayout" Target="../slideLayouts/slideLayout34.xml"/><Relationship Id="rId18" Type="http://schemas.openxmlformats.org/officeDocument/2006/relationships/slideLayout" Target="../slideLayouts/slideLayout39.xml"/><Relationship Id="rId3" Type="http://schemas.openxmlformats.org/officeDocument/2006/relationships/slideLayout" Target="../slideLayouts/slideLayout24.xml"/><Relationship Id="rId21" Type="http://schemas.openxmlformats.org/officeDocument/2006/relationships/image" Target="../media/image1.jpeg"/><Relationship Id="rId7" Type="http://schemas.openxmlformats.org/officeDocument/2006/relationships/slideLayout" Target="../slideLayouts/slideLayout28.xml"/><Relationship Id="rId12" Type="http://schemas.openxmlformats.org/officeDocument/2006/relationships/slideLayout" Target="../slideLayouts/slideLayout33.xml"/><Relationship Id="rId17" Type="http://schemas.openxmlformats.org/officeDocument/2006/relationships/slideLayout" Target="../slideLayouts/slideLayout38.xml"/><Relationship Id="rId2" Type="http://schemas.openxmlformats.org/officeDocument/2006/relationships/slideLayout" Target="../slideLayouts/slideLayout23.xml"/><Relationship Id="rId16" Type="http://schemas.openxmlformats.org/officeDocument/2006/relationships/slideLayout" Target="../slideLayouts/slideLayout37.xml"/><Relationship Id="rId20" Type="http://schemas.openxmlformats.org/officeDocument/2006/relationships/theme" Target="../theme/theme3.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5" Type="http://schemas.openxmlformats.org/officeDocument/2006/relationships/slideLayout" Target="../slideLayouts/slideLayout26.xml"/><Relationship Id="rId15" Type="http://schemas.openxmlformats.org/officeDocument/2006/relationships/slideLayout" Target="../slideLayouts/slideLayout36.xml"/><Relationship Id="rId10" Type="http://schemas.openxmlformats.org/officeDocument/2006/relationships/slideLayout" Target="../slideLayouts/slideLayout31.xml"/><Relationship Id="rId19" Type="http://schemas.openxmlformats.org/officeDocument/2006/relationships/slideLayout" Target="../slideLayouts/slideLayout40.xml"/><Relationship Id="rId4" Type="http://schemas.openxmlformats.org/officeDocument/2006/relationships/slideLayout" Target="../slideLayouts/slideLayout25.xml"/><Relationship Id="rId9" Type="http://schemas.openxmlformats.org/officeDocument/2006/relationships/slideLayout" Target="../slideLayouts/slideLayout30.xml"/><Relationship Id="rId14" Type="http://schemas.openxmlformats.org/officeDocument/2006/relationships/slideLayout" Target="../slideLayouts/slideLayout35.xml"/><Relationship Id="rId22"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8.xml"/><Relationship Id="rId13" Type="http://schemas.openxmlformats.org/officeDocument/2006/relationships/slideLayout" Target="../slideLayouts/slideLayout53.xml"/><Relationship Id="rId18" Type="http://schemas.openxmlformats.org/officeDocument/2006/relationships/slideLayout" Target="../slideLayouts/slideLayout58.xml"/><Relationship Id="rId3" Type="http://schemas.openxmlformats.org/officeDocument/2006/relationships/slideLayout" Target="../slideLayouts/slideLayout43.xml"/><Relationship Id="rId21" Type="http://schemas.openxmlformats.org/officeDocument/2006/relationships/image" Target="../media/image1.jpeg"/><Relationship Id="rId7" Type="http://schemas.openxmlformats.org/officeDocument/2006/relationships/slideLayout" Target="../slideLayouts/slideLayout47.xml"/><Relationship Id="rId12" Type="http://schemas.openxmlformats.org/officeDocument/2006/relationships/slideLayout" Target="../slideLayouts/slideLayout52.xml"/><Relationship Id="rId17" Type="http://schemas.openxmlformats.org/officeDocument/2006/relationships/slideLayout" Target="../slideLayouts/slideLayout57.xml"/><Relationship Id="rId2" Type="http://schemas.openxmlformats.org/officeDocument/2006/relationships/slideLayout" Target="../slideLayouts/slideLayout42.xml"/><Relationship Id="rId16" Type="http://schemas.openxmlformats.org/officeDocument/2006/relationships/slideLayout" Target="../slideLayouts/slideLayout56.xml"/><Relationship Id="rId20" Type="http://schemas.openxmlformats.org/officeDocument/2006/relationships/theme" Target="../theme/theme4.xml"/><Relationship Id="rId1" Type="http://schemas.openxmlformats.org/officeDocument/2006/relationships/slideLayout" Target="../slideLayouts/slideLayout41.xml"/><Relationship Id="rId6" Type="http://schemas.openxmlformats.org/officeDocument/2006/relationships/slideLayout" Target="../slideLayouts/slideLayout46.xml"/><Relationship Id="rId11" Type="http://schemas.openxmlformats.org/officeDocument/2006/relationships/slideLayout" Target="../slideLayouts/slideLayout51.xml"/><Relationship Id="rId5" Type="http://schemas.openxmlformats.org/officeDocument/2006/relationships/slideLayout" Target="../slideLayouts/slideLayout45.xml"/><Relationship Id="rId15" Type="http://schemas.openxmlformats.org/officeDocument/2006/relationships/slideLayout" Target="../slideLayouts/slideLayout55.xml"/><Relationship Id="rId10" Type="http://schemas.openxmlformats.org/officeDocument/2006/relationships/slideLayout" Target="../slideLayouts/slideLayout50.xml"/><Relationship Id="rId19" Type="http://schemas.openxmlformats.org/officeDocument/2006/relationships/slideLayout" Target="../slideLayouts/slideLayout59.xml"/><Relationship Id="rId4" Type="http://schemas.openxmlformats.org/officeDocument/2006/relationships/slideLayout" Target="../slideLayouts/slideLayout44.xml"/><Relationship Id="rId9" Type="http://schemas.openxmlformats.org/officeDocument/2006/relationships/slideLayout" Target="../slideLayouts/slideLayout49.xml"/><Relationship Id="rId14" Type="http://schemas.openxmlformats.org/officeDocument/2006/relationships/slideLayout" Target="../slideLayouts/slideLayout54.xml"/><Relationship Id="rId22"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22">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0"/>
            <a:ext cx="11149013" cy="609398"/>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519113" y="1447800"/>
            <a:ext cx="11149012" cy="2000548"/>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40" r:id="rId1"/>
    <p:sldLayoutId id="2147483695" r:id="rId2"/>
    <p:sldLayoutId id="2147483726" r:id="rId3"/>
    <p:sldLayoutId id="2147483722" r:id="rId4"/>
    <p:sldLayoutId id="2147483727" r:id="rId5"/>
    <p:sldLayoutId id="2147483733" r:id="rId6"/>
    <p:sldLayoutId id="2147483734" r:id="rId7"/>
    <p:sldLayoutId id="2147483696" r:id="rId8"/>
    <p:sldLayoutId id="2147483731" r:id="rId9"/>
    <p:sldLayoutId id="2147483697" r:id="rId10"/>
    <p:sldLayoutId id="2147483698" r:id="rId11"/>
    <p:sldLayoutId id="2147483699" r:id="rId12"/>
    <p:sldLayoutId id="2147483700" r:id="rId13"/>
    <p:sldLayoutId id="2147483701" r:id="rId14"/>
    <p:sldLayoutId id="2147483728" r:id="rId15"/>
    <p:sldLayoutId id="2147483735" r:id="rId16"/>
    <p:sldLayoutId id="2147483703" r:id="rId17"/>
    <p:sldLayoutId id="2147483704" r:id="rId18"/>
    <p:sldLayoutId id="2147483741" r:id="rId19"/>
    <p:sldLayoutId id="2147483782" r:id="rId20"/>
  </p:sldLayoutIdLst>
  <p:transition>
    <p:fade/>
  </p:transition>
  <p:txStyles>
    <p:titleStyle>
      <a:lvl1pPr algn="l" defTabSz="914363" rtl="0" eaLnBrk="1" latinLnBrk="0" hangingPunct="1">
        <a:lnSpc>
          <a:spcPct val="90000"/>
        </a:lnSpc>
        <a:spcBef>
          <a:spcPct val="0"/>
        </a:spcBef>
        <a:buNone/>
        <a:defRPr lang="en-US" sz="4400" b="0" kern="1200" cap="none" spc="-100" baseline="0" dirty="0" smtClean="0">
          <a:ln w="3175">
            <a:noFill/>
          </a:ln>
          <a:gradFill flip="none" rotWithShape="1">
            <a:gsLst>
              <a:gs pos="0">
                <a:schemeClr val="tx1"/>
              </a:gs>
              <a:gs pos="86000">
                <a:schemeClr val="tx1"/>
              </a:gs>
            </a:gsLst>
            <a:lin ang="5400000" scaled="0"/>
            <a:tileRect/>
          </a:gradFill>
          <a:effectLst/>
          <a:latin typeface="+mj-lt"/>
          <a:ea typeface="+mn-ea"/>
          <a:cs typeface="Arial" charset="0"/>
        </a:defRPr>
      </a:lvl1pPr>
    </p:titleStyle>
    <p:bodyStyle>
      <a:lvl1pPr marL="460375" indent="-460375" algn="l" defTabSz="914363" rtl="0" eaLnBrk="1" latinLnBrk="0" hangingPunct="1">
        <a:lnSpc>
          <a:spcPct val="90000"/>
        </a:lnSpc>
        <a:spcBef>
          <a:spcPct val="20000"/>
        </a:spcBef>
        <a:buSzPct val="90000"/>
        <a:buFontTx/>
        <a:buBlip>
          <a:blip r:embed="rId23"/>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23"/>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23"/>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23"/>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23"/>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1"/>
            <a:ext cx="11149013" cy="609398"/>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519114" y="1905000"/>
            <a:ext cx="11149011" cy="2108269"/>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21" r:id="rId1"/>
  </p:sldLayoutIdLst>
  <p:transition>
    <p:fade/>
  </p:transition>
  <p:txStyles>
    <p:titleStyle>
      <a:lvl1pPr algn="l" defTabSz="914363" rtl="0" eaLnBrk="1" latinLnBrk="0" hangingPunct="1">
        <a:lnSpc>
          <a:spcPct val="90000"/>
        </a:lnSpc>
        <a:spcBef>
          <a:spcPct val="0"/>
        </a:spcBef>
        <a:buNone/>
        <a:defRPr lang="en-US" sz="4400" b="0" kern="1200" cap="none" spc="-100" baseline="0" dirty="0">
          <a:ln w="3175">
            <a:noFill/>
          </a:ln>
          <a:solidFill>
            <a:schemeClr val="accent1">
              <a:alpha val="99000"/>
            </a:schemeClr>
          </a:solidFill>
          <a:effectLst/>
          <a:latin typeface="+mj-lt"/>
          <a:ea typeface="+mn-ea"/>
          <a:cs typeface="Arial" charset="0"/>
        </a:defRPr>
      </a:lvl1pPr>
    </p:titleStyle>
    <p:bodyStyle>
      <a:lvl1pPr marL="0" indent="0" algn="l" defTabSz="914363" rtl="0" eaLnBrk="1" latinLnBrk="0" hangingPunct="1">
        <a:lnSpc>
          <a:spcPct val="90000"/>
        </a:lnSpc>
        <a:spcBef>
          <a:spcPct val="20000"/>
        </a:spcBef>
        <a:buFont typeface="Arial" pitchFamily="34" charset="0"/>
        <a:buNone/>
        <a:defRPr sz="3000" b="0" kern="1200">
          <a:gradFill>
            <a:gsLst>
              <a:gs pos="0">
                <a:srgbClr val="000000"/>
              </a:gs>
              <a:gs pos="86000">
                <a:srgbClr val="000000"/>
              </a:gs>
            </a:gsLst>
            <a:lin ang="5400000" scaled="0"/>
          </a:gradFill>
          <a:latin typeface="Consolas" pitchFamily="49" charset="0"/>
          <a:ea typeface="+mn-ea"/>
          <a:cs typeface="Consolas" pitchFamily="49" charset="0"/>
        </a:defRPr>
      </a:lvl1pPr>
      <a:lvl2pPr marL="384954" indent="-7937" algn="l" defTabSz="914363" rtl="0" eaLnBrk="1" latinLnBrk="0" hangingPunct="1">
        <a:lnSpc>
          <a:spcPct val="90000"/>
        </a:lnSpc>
        <a:spcBef>
          <a:spcPct val="20000"/>
        </a:spcBef>
        <a:buFont typeface="Arial" pitchFamily="34" charset="0"/>
        <a:buNone/>
        <a:defRPr sz="2800" b="0" kern="1200">
          <a:gradFill>
            <a:gsLst>
              <a:gs pos="0">
                <a:srgbClr val="000000"/>
              </a:gs>
              <a:gs pos="86000">
                <a:srgbClr val="000000"/>
              </a:gs>
            </a:gsLst>
            <a:lin ang="5400000" scaled="0"/>
          </a:gradFill>
          <a:latin typeface="Consolas" pitchFamily="49" charset="0"/>
          <a:ea typeface="+mn-ea"/>
          <a:cs typeface="Consolas" pitchFamily="49" charset="0"/>
        </a:defRPr>
      </a:lvl2pPr>
      <a:lvl3pPr marL="761970" indent="-7937"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nsolas" pitchFamily="49" charset="0"/>
        </a:defRPr>
      </a:lvl3pPr>
      <a:lvl4pPr marL="1094009" indent="7937"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nsolas" pitchFamily="49" charset="0"/>
        </a:defRPr>
      </a:lvl4pPr>
      <a:lvl5pPr marL="1426047" indent="0"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nsolas"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21">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0"/>
            <a:ext cx="11149013" cy="609398"/>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519113" y="1447800"/>
            <a:ext cx="11149012" cy="2000548"/>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2239012"/>
      </p:ext>
    </p:extLst>
  </p:cSld>
  <p:clrMap bg1="dk1" tx1="lt1" bg2="dk2" tx2="lt2" accent1="accent1" accent2="accent2" accent3="accent3" accent4="accent4" accent5="accent5" accent6="accent6" hlink="hlink" folHlink="folHlink"/>
  <p:sldLayoutIdLst>
    <p:sldLayoutId id="2147483743" r:id="rId1"/>
    <p:sldLayoutId id="2147483744" r:id="rId2"/>
    <p:sldLayoutId id="2147483745" r:id="rId3"/>
    <p:sldLayoutId id="2147483746" r:id="rId4"/>
    <p:sldLayoutId id="2147483747" r:id="rId5"/>
    <p:sldLayoutId id="2147483748" r:id="rId6"/>
    <p:sldLayoutId id="2147483749" r:id="rId7"/>
    <p:sldLayoutId id="2147483750" r:id="rId8"/>
    <p:sldLayoutId id="2147483751" r:id="rId9"/>
    <p:sldLayoutId id="2147483752" r:id="rId10"/>
    <p:sldLayoutId id="2147483753" r:id="rId11"/>
    <p:sldLayoutId id="2147483754" r:id="rId12"/>
    <p:sldLayoutId id="2147483755" r:id="rId13"/>
    <p:sldLayoutId id="2147483756" r:id="rId14"/>
    <p:sldLayoutId id="2147483757" r:id="rId15"/>
    <p:sldLayoutId id="2147483758" r:id="rId16"/>
    <p:sldLayoutId id="2147483759" r:id="rId17"/>
    <p:sldLayoutId id="2147483760" r:id="rId18"/>
    <p:sldLayoutId id="2147483761" r:id="rId19"/>
  </p:sldLayoutIdLst>
  <p:transition>
    <p:fade/>
  </p:transition>
  <p:txStyles>
    <p:titleStyle>
      <a:lvl1pPr algn="l" defTabSz="914363" rtl="0" eaLnBrk="1" latinLnBrk="0" hangingPunct="1">
        <a:lnSpc>
          <a:spcPct val="90000"/>
        </a:lnSpc>
        <a:spcBef>
          <a:spcPct val="0"/>
        </a:spcBef>
        <a:buNone/>
        <a:defRPr lang="en-US" sz="4400" b="0" kern="1200" cap="none" spc="-100" baseline="0" dirty="0" smtClean="0">
          <a:ln w="3175">
            <a:noFill/>
          </a:ln>
          <a:gradFill flip="none" rotWithShape="1">
            <a:gsLst>
              <a:gs pos="0">
                <a:schemeClr val="tx1"/>
              </a:gs>
              <a:gs pos="86000">
                <a:schemeClr val="tx1"/>
              </a:gs>
            </a:gsLst>
            <a:lin ang="5400000" scaled="0"/>
            <a:tileRect/>
          </a:gradFill>
          <a:effectLst/>
          <a:latin typeface="+mj-lt"/>
          <a:ea typeface="+mn-ea"/>
          <a:cs typeface="Arial" charset="0"/>
        </a:defRPr>
      </a:lvl1pPr>
    </p:titleStyle>
    <p:bodyStyle>
      <a:lvl1pPr marL="460375" indent="-460375" algn="l" defTabSz="914363" rtl="0" eaLnBrk="1" latinLnBrk="0" hangingPunct="1">
        <a:lnSpc>
          <a:spcPct val="90000"/>
        </a:lnSpc>
        <a:spcBef>
          <a:spcPct val="20000"/>
        </a:spcBef>
        <a:buSzPct val="90000"/>
        <a:buFontTx/>
        <a:buBlip>
          <a:blip r:embed="rId22"/>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22"/>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22"/>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22"/>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22"/>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21">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601"/>
            <a:ext cx="11149013" cy="609399"/>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519113" y="1447801"/>
            <a:ext cx="11149012" cy="2000548"/>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11380166"/>
      </p:ext>
    </p:extLst>
  </p:cSld>
  <p:clrMap bg1="dk1" tx1="lt1" bg2="dk2" tx2="lt2" accent1="accent1" accent2="accent2" accent3="accent3" accent4="accent4" accent5="accent5" accent6="accent6" hlink="hlink" folHlink="folHlink"/>
  <p:sldLayoutIdLst>
    <p:sldLayoutId id="2147483763" r:id="rId1"/>
    <p:sldLayoutId id="2147483764" r:id="rId2"/>
    <p:sldLayoutId id="2147483765" r:id="rId3"/>
    <p:sldLayoutId id="2147483766" r:id="rId4"/>
    <p:sldLayoutId id="2147483767" r:id="rId5"/>
    <p:sldLayoutId id="2147483768" r:id="rId6"/>
    <p:sldLayoutId id="2147483769" r:id="rId7"/>
    <p:sldLayoutId id="2147483770" r:id="rId8"/>
    <p:sldLayoutId id="2147483771" r:id="rId9"/>
    <p:sldLayoutId id="2147483772" r:id="rId10"/>
    <p:sldLayoutId id="2147483773" r:id="rId11"/>
    <p:sldLayoutId id="2147483774" r:id="rId12"/>
    <p:sldLayoutId id="2147483775" r:id="rId13"/>
    <p:sldLayoutId id="2147483776" r:id="rId14"/>
    <p:sldLayoutId id="2147483777" r:id="rId15"/>
    <p:sldLayoutId id="2147483778" r:id="rId16"/>
    <p:sldLayoutId id="2147483779" r:id="rId17"/>
    <p:sldLayoutId id="2147483780" r:id="rId18"/>
    <p:sldLayoutId id="2147483781" r:id="rId19"/>
  </p:sldLayoutIdLst>
  <p:transition>
    <p:fade/>
  </p:transition>
  <p:txStyles>
    <p:titleStyle>
      <a:lvl1pPr algn="l" defTabSz="914325" rtl="0" eaLnBrk="1" latinLnBrk="0" hangingPunct="1">
        <a:lnSpc>
          <a:spcPct val="90000"/>
        </a:lnSpc>
        <a:spcBef>
          <a:spcPct val="0"/>
        </a:spcBef>
        <a:buNone/>
        <a:defRPr lang="en-US" sz="4400" b="0" kern="1200" cap="none" spc="-100" baseline="0" dirty="0" smtClean="0">
          <a:ln w="3175">
            <a:noFill/>
          </a:ln>
          <a:gradFill flip="none" rotWithShape="1">
            <a:gsLst>
              <a:gs pos="0">
                <a:schemeClr val="tx1"/>
              </a:gs>
              <a:gs pos="86000">
                <a:schemeClr val="tx1"/>
              </a:gs>
            </a:gsLst>
            <a:lin ang="5400000" scaled="0"/>
            <a:tileRect/>
          </a:gradFill>
          <a:effectLst/>
          <a:latin typeface="+mj-lt"/>
          <a:ea typeface="+mn-ea"/>
          <a:cs typeface="Arial" charset="0"/>
        </a:defRPr>
      </a:lvl1pPr>
    </p:titleStyle>
    <p:bodyStyle>
      <a:lvl1pPr marL="460355" indent="-460355" algn="l" defTabSz="914325" rtl="0" eaLnBrk="1" latinLnBrk="0" hangingPunct="1">
        <a:lnSpc>
          <a:spcPct val="90000"/>
        </a:lnSpc>
        <a:spcBef>
          <a:spcPct val="20000"/>
        </a:spcBef>
        <a:buSzPct val="90000"/>
        <a:buFontTx/>
        <a:buBlip>
          <a:blip r:embed="rId22"/>
        </a:buBlip>
        <a:defRPr sz="3200" kern="1200">
          <a:gradFill>
            <a:gsLst>
              <a:gs pos="0">
                <a:schemeClr val="tx1"/>
              </a:gs>
              <a:gs pos="86000">
                <a:schemeClr val="tx1"/>
              </a:gs>
            </a:gsLst>
            <a:lin ang="5400000" scaled="0"/>
          </a:gradFill>
          <a:latin typeface="+mn-lt"/>
          <a:ea typeface="+mn-ea"/>
          <a:cs typeface="+mn-cs"/>
        </a:defRPr>
      </a:lvl1pPr>
      <a:lvl2pPr marL="855628" indent="-395272" algn="l" defTabSz="914325" rtl="0" eaLnBrk="1" latinLnBrk="0" hangingPunct="1">
        <a:lnSpc>
          <a:spcPct val="90000"/>
        </a:lnSpc>
        <a:spcBef>
          <a:spcPct val="20000"/>
        </a:spcBef>
        <a:buSzPct val="90000"/>
        <a:buFontTx/>
        <a:buBlip>
          <a:blip r:embed="rId22"/>
        </a:buBlip>
        <a:defRPr sz="2800" kern="1200">
          <a:gradFill>
            <a:gsLst>
              <a:gs pos="0">
                <a:schemeClr val="tx1"/>
              </a:gs>
              <a:gs pos="86000">
                <a:schemeClr val="tx1"/>
              </a:gs>
            </a:gsLst>
            <a:lin ang="5400000" scaled="0"/>
          </a:gradFill>
          <a:latin typeface="+mn-lt"/>
          <a:ea typeface="+mn-ea"/>
          <a:cs typeface="+mn-cs"/>
        </a:defRPr>
      </a:lvl2pPr>
      <a:lvl3pPr marL="1258836" indent="-403208" algn="l" defTabSz="914325" rtl="0" eaLnBrk="1" latinLnBrk="0" hangingPunct="1">
        <a:lnSpc>
          <a:spcPct val="90000"/>
        </a:lnSpc>
        <a:spcBef>
          <a:spcPct val="20000"/>
        </a:spcBef>
        <a:buSzPct val="90000"/>
        <a:buFontTx/>
        <a:buBlip>
          <a:blip r:embed="rId22"/>
        </a:buBlip>
        <a:defRPr sz="2400" kern="1200">
          <a:gradFill>
            <a:gsLst>
              <a:gs pos="0">
                <a:schemeClr val="tx1"/>
              </a:gs>
              <a:gs pos="86000">
                <a:schemeClr val="tx1"/>
              </a:gs>
            </a:gsLst>
            <a:lin ang="5400000" scaled="0"/>
          </a:gradFill>
          <a:latin typeface="+mn-lt"/>
          <a:ea typeface="+mn-ea"/>
          <a:cs typeface="+mn-cs"/>
        </a:defRPr>
      </a:lvl3pPr>
      <a:lvl4pPr marL="1604896" indent="-346061" algn="l" defTabSz="914325" rtl="0" eaLnBrk="1" latinLnBrk="0" hangingPunct="1">
        <a:lnSpc>
          <a:spcPct val="90000"/>
        </a:lnSpc>
        <a:spcBef>
          <a:spcPct val="20000"/>
        </a:spcBef>
        <a:buSzPct val="90000"/>
        <a:buFontTx/>
        <a:buBlip>
          <a:blip r:embed="rId22"/>
        </a:buBlip>
        <a:defRPr sz="2000" kern="1200">
          <a:gradFill>
            <a:gsLst>
              <a:gs pos="0">
                <a:schemeClr val="tx1"/>
              </a:gs>
              <a:gs pos="86000">
                <a:schemeClr val="tx1"/>
              </a:gs>
            </a:gsLst>
            <a:lin ang="5400000" scaled="0"/>
          </a:gradFill>
          <a:latin typeface="+mn-lt"/>
          <a:ea typeface="+mn-ea"/>
          <a:cs typeface="+mn-cs"/>
        </a:defRPr>
      </a:lvl4pPr>
      <a:lvl5pPr marL="1941432" indent="-336536" algn="l" defTabSz="914325" rtl="0" eaLnBrk="1" latinLnBrk="0" hangingPunct="1">
        <a:lnSpc>
          <a:spcPct val="90000"/>
        </a:lnSpc>
        <a:spcBef>
          <a:spcPct val="20000"/>
        </a:spcBef>
        <a:buSzPct val="90000"/>
        <a:buFontTx/>
        <a:buBlip>
          <a:blip r:embed="rId22"/>
        </a:buBlip>
        <a:defRPr sz="2000" kern="1200">
          <a:gradFill>
            <a:gsLst>
              <a:gs pos="0">
                <a:schemeClr val="tx1"/>
              </a:gs>
              <a:gs pos="86000">
                <a:schemeClr val="tx1"/>
              </a:gs>
            </a:gsLst>
            <a:lin ang="5400000" scaled="0"/>
          </a:gradFill>
          <a:latin typeface="+mn-lt"/>
          <a:ea typeface="+mn-ea"/>
          <a:cs typeface="+mn-cs"/>
        </a:defRPr>
      </a:lvl5pPr>
      <a:lvl6pPr marL="2514395" indent="-228581" algn="l" defTabSz="914325"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557" indent="-228581" algn="l" defTabSz="914325"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720" indent="-228581" algn="l" defTabSz="914325"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883" indent="-228581" algn="l" defTabSz="914325"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25" rtl="0" eaLnBrk="1" latinLnBrk="0" hangingPunct="1">
        <a:defRPr sz="1900" kern="1200">
          <a:solidFill>
            <a:schemeClr val="tx1"/>
          </a:solidFill>
          <a:latin typeface="+mn-lt"/>
          <a:ea typeface="+mn-ea"/>
          <a:cs typeface="+mn-cs"/>
        </a:defRPr>
      </a:lvl1pPr>
      <a:lvl2pPr marL="457163" algn="l" defTabSz="914325" rtl="0" eaLnBrk="1" latinLnBrk="0" hangingPunct="1">
        <a:defRPr sz="1900" kern="1200">
          <a:solidFill>
            <a:schemeClr val="tx1"/>
          </a:solidFill>
          <a:latin typeface="+mn-lt"/>
          <a:ea typeface="+mn-ea"/>
          <a:cs typeface="+mn-cs"/>
        </a:defRPr>
      </a:lvl2pPr>
      <a:lvl3pPr marL="914325" algn="l" defTabSz="914325" rtl="0" eaLnBrk="1" latinLnBrk="0" hangingPunct="1">
        <a:defRPr sz="1900" kern="1200">
          <a:solidFill>
            <a:schemeClr val="tx1"/>
          </a:solidFill>
          <a:latin typeface="+mn-lt"/>
          <a:ea typeface="+mn-ea"/>
          <a:cs typeface="+mn-cs"/>
        </a:defRPr>
      </a:lvl3pPr>
      <a:lvl4pPr marL="1371488" algn="l" defTabSz="914325" rtl="0" eaLnBrk="1" latinLnBrk="0" hangingPunct="1">
        <a:defRPr sz="1900" kern="1200">
          <a:solidFill>
            <a:schemeClr val="tx1"/>
          </a:solidFill>
          <a:latin typeface="+mn-lt"/>
          <a:ea typeface="+mn-ea"/>
          <a:cs typeface="+mn-cs"/>
        </a:defRPr>
      </a:lvl4pPr>
      <a:lvl5pPr marL="1828651" algn="l" defTabSz="914325" rtl="0" eaLnBrk="1" latinLnBrk="0" hangingPunct="1">
        <a:defRPr sz="1900" kern="1200">
          <a:solidFill>
            <a:schemeClr val="tx1"/>
          </a:solidFill>
          <a:latin typeface="+mn-lt"/>
          <a:ea typeface="+mn-ea"/>
          <a:cs typeface="+mn-cs"/>
        </a:defRPr>
      </a:lvl5pPr>
      <a:lvl6pPr marL="2285813" algn="l" defTabSz="914325" rtl="0" eaLnBrk="1" latinLnBrk="0" hangingPunct="1">
        <a:defRPr sz="1900" kern="1200">
          <a:solidFill>
            <a:schemeClr val="tx1"/>
          </a:solidFill>
          <a:latin typeface="+mn-lt"/>
          <a:ea typeface="+mn-ea"/>
          <a:cs typeface="+mn-cs"/>
        </a:defRPr>
      </a:lvl6pPr>
      <a:lvl7pPr marL="2742976" algn="l" defTabSz="914325" rtl="0" eaLnBrk="1" latinLnBrk="0" hangingPunct="1">
        <a:defRPr sz="1900" kern="1200">
          <a:solidFill>
            <a:schemeClr val="tx1"/>
          </a:solidFill>
          <a:latin typeface="+mn-lt"/>
          <a:ea typeface="+mn-ea"/>
          <a:cs typeface="+mn-cs"/>
        </a:defRPr>
      </a:lvl7pPr>
      <a:lvl8pPr marL="3200139" algn="l" defTabSz="914325" rtl="0" eaLnBrk="1" latinLnBrk="0" hangingPunct="1">
        <a:defRPr sz="1900" kern="1200">
          <a:solidFill>
            <a:schemeClr val="tx1"/>
          </a:solidFill>
          <a:latin typeface="+mn-lt"/>
          <a:ea typeface="+mn-ea"/>
          <a:cs typeface="+mn-cs"/>
        </a:defRPr>
      </a:lvl8pPr>
      <a:lvl9pPr marL="3657301" algn="l" defTabSz="914325" rtl="0" eaLnBrk="1" latinLnBrk="0" hangingPunct="1">
        <a:defRPr sz="1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xml"/><Relationship Id="rId1" Type="http://schemas.openxmlformats.org/officeDocument/2006/relationships/slideLayout" Target="../slideLayouts/slideLayout22.xml"/></Relationships>
</file>

<file path=ppt/slides/_rels/slide10.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0.xml"/><Relationship Id="rId1" Type="http://schemas.openxmlformats.org/officeDocument/2006/relationships/slideLayout" Target="../slideLayouts/slideLayout10.xml"/><Relationship Id="rId4" Type="http://schemas.openxmlformats.org/officeDocument/2006/relationships/image" Target="../media/image30.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17.xml"/><Relationship Id="rId1" Type="http://schemas.openxmlformats.org/officeDocument/2006/relationships/slideLayout" Target="../slideLayouts/slideLayout11.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8.xml"/><Relationship Id="rId1" Type="http://schemas.openxmlformats.org/officeDocument/2006/relationships/slideLayout" Target="../slideLayouts/slideLayout10.xml"/><Relationship Id="rId4" Type="http://schemas.openxmlformats.org/officeDocument/2006/relationships/image" Target="../media/image33.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0.xml"/><Relationship Id="rId4" Type="http://schemas.openxmlformats.org/officeDocument/2006/relationships/image" Target="../media/image21.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1.xml"/><Relationship Id="rId1" Type="http://schemas.openxmlformats.org/officeDocument/2006/relationships/slideLayout" Target="../slideLayouts/slideLayout10.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 Id="rId9" Type="http://schemas.openxmlformats.org/officeDocument/2006/relationships/image" Target="../media/image35.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25.xml"/><Relationship Id="rId1" Type="http://schemas.openxmlformats.org/officeDocument/2006/relationships/slideLayout" Target="../slideLayouts/slideLayout11.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7.xml"/><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3" Type="http://schemas.openxmlformats.org/officeDocument/2006/relationships/hyperlink" Target="http://www.microsoft.com/downloads/en/details.aspx?familyid=051EE83C-5CCF-48ED-8463-02F56A6BFC09&amp;displaylang=en" TargetMode="External"/><Relationship Id="rId2" Type="http://schemas.openxmlformats.org/officeDocument/2006/relationships/notesSlide" Target="../notesSlides/notesSlide28.xml"/><Relationship Id="rId1" Type="http://schemas.openxmlformats.org/officeDocument/2006/relationships/slideLayout" Target="../slideLayouts/slideLayout19.xml"/></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mailto:adam.tuliper@gmail.com" TargetMode="External"/><Relationship Id="rId2" Type="http://schemas.openxmlformats.org/officeDocument/2006/relationships/notesSlide" Target="../notesSlides/notesSlide30.xml"/><Relationship Id="rId1" Type="http://schemas.openxmlformats.org/officeDocument/2006/relationships/slideLayout" Target="../slideLayouts/slideLayout10.xml"/><Relationship Id="rId4" Type="http://schemas.openxmlformats.org/officeDocument/2006/relationships/hyperlink" Target="http://www.pluralsight-training.net/microsoft/" TargetMode="External"/></Relationships>
</file>

<file path=ppt/slides/_rels/slide31.xml.rels><?xml version="1.0" encoding="UTF-8" standalone="yes"?>
<Relationships xmlns="http://schemas.openxmlformats.org/package/2006/relationships"><Relationship Id="rId3" Type="http://schemas.openxmlformats.org/officeDocument/2006/relationships/hyperlink" Target="http://weblogs.asp.net/Scottgu/" TargetMode="External"/><Relationship Id="rId2" Type="http://schemas.openxmlformats.org/officeDocument/2006/relationships/hyperlink" Target="http://www.iis.net/" TargetMode="External"/><Relationship Id="rId1" Type="http://schemas.openxmlformats.org/officeDocument/2006/relationships/slideLayout" Target="../slideLayouts/slideLayout8.xml"/><Relationship Id="rId4" Type="http://schemas.openxmlformats.org/officeDocument/2006/relationships/hyperlink" Target="http://www.hanselman.com/blog/" TargetMode="External"/></Relationships>
</file>

<file path=ppt/slides/_rels/slide32.xml.rels><?xml version="1.0" encoding="UTF-8" standalone="yes"?>
<Relationships xmlns="http://schemas.openxmlformats.org/package/2006/relationships"><Relationship Id="rId8" Type="http://schemas.openxmlformats.org/officeDocument/2006/relationships/image" Target="../media/image38.png"/><Relationship Id="rId13" Type="http://schemas.openxmlformats.org/officeDocument/2006/relationships/image" Target="../media/image16.png"/><Relationship Id="rId3" Type="http://schemas.openxmlformats.org/officeDocument/2006/relationships/hyperlink" Target="http://www.microsoft.com/teched" TargetMode="External"/><Relationship Id="rId7" Type="http://schemas.openxmlformats.org/officeDocument/2006/relationships/hyperlink" Target="http://microsoft.com/msdn" TargetMode="External"/><Relationship Id="rId12" Type="http://schemas.openxmlformats.org/officeDocument/2006/relationships/hyperlink" Target="http://northamerica.msteched.com/" TargetMode="External"/><Relationship Id="rId2" Type="http://schemas.openxmlformats.org/officeDocument/2006/relationships/notesSlide" Target="../notesSlides/notesSlide31.xml"/><Relationship Id="rId1" Type="http://schemas.openxmlformats.org/officeDocument/2006/relationships/slideLayout" Target="../slideLayouts/slideLayout13.xml"/><Relationship Id="rId6" Type="http://schemas.openxmlformats.org/officeDocument/2006/relationships/hyperlink" Target="http://microsoft.com/technet" TargetMode="External"/><Relationship Id="rId11" Type="http://schemas.openxmlformats.org/officeDocument/2006/relationships/image" Target="../media/image41.png"/><Relationship Id="rId5" Type="http://schemas.openxmlformats.org/officeDocument/2006/relationships/hyperlink" Target="http://www.microsoft.com/learning" TargetMode="External"/><Relationship Id="rId10" Type="http://schemas.openxmlformats.org/officeDocument/2006/relationships/image" Target="../media/image40.emf"/><Relationship Id="rId4" Type="http://schemas.openxmlformats.org/officeDocument/2006/relationships/image" Target="../media/image37.png"/><Relationship Id="rId9" Type="http://schemas.openxmlformats.org/officeDocument/2006/relationships/image" Target="../media/image39.png"/><Relationship Id="rId14" Type="http://schemas.microsoft.com/office/2007/relationships/hdphoto" Target="../media/hdphoto1.wdp"/></Relationships>
</file>

<file path=ppt/slides/_rels/slide33.xml.rels><?xml version="1.0" encoding="UTF-8" standalone="yes"?>
<Relationships xmlns="http://schemas.openxmlformats.org/package/2006/relationships"><Relationship Id="rId8" Type="http://schemas.openxmlformats.org/officeDocument/2006/relationships/image" Target="../media/image47.png"/><Relationship Id="rId13" Type="http://schemas.openxmlformats.org/officeDocument/2006/relationships/image" Target="../media/image52.png"/><Relationship Id="rId3" Type="http://schemas.openxmlformats.org/officeDocument/2006/relationships/image" Target="../media/image42.png"/><Relationship Id="rId7" Type="http://schemas.openxmlformats.org/officeDocument/2006/relationships/image" Target="../media/image46.png"/><Relationship Id="rId12" Type="http://schemas.openxmlformats.org/officeDocument/2006/relationships/image" Target="../media/image51.png"/><Relationship Id="rId2" Type="http://schemas.openxmlformats.org/officeDocument/2006/relationships/notesSlide" Target="../notesSlides/notesSlide32.xml"/><Relationship Id="rId1" Type="http://schemas.openxmlformats.org/officeDocument/2006/relationships/slideLayout" Target="../slideLayouts/slideLayout14.xml"/><Relationship Id="rId6" Type="http://schemas.openxmlformats.org/officeDocument/2006/relationships/image" Target="../media/image45.png"/><Relationship Id="rId11" Type="http://schemas.openxmlformats.org/officeDocument/2006/relationships/image" Target="../media/image50.png"/><Relationship Id="rId5" Type="http://schemas.openxmlformats.org/officeDocument/2006/relationships/image" Target="../media/image44.png"/><Relationship Id="rId10" Type="http://schemas.openxmlformats.org/officeDocument/2006/relationships/image" Target="../media/image49.png"/><Relationship Id="rId4" Type="http://schemas.openxmlformats.org/officeDocument/2006/relationships/image" Target="../media/image43.png"/><Relationship Id="rId9" Type="http://schemas.openxmlformats.org/officeDocument/2006/relationships/image" Target="../media/image48.png"/><Relationship Id="rId14" Type="http://schemas.openxmlformats.org/officeDocument/2006/relationships/image" Target="../media/image53.png"/></Relationships>
</file>

<file path=ppt/slides/_rels/slide34.xml.rels><?xml version="1.0" encoding="UTF-8" standalone="yes"?>
<Relationships xmlns="http://schemas.openxmlformats.org/package/2006/relationships"><Relationship Id="rId3" Type="http://schemas.openxmlformats.org/officeDocument/2006/relationships/image" Target="../media/image54.jpg"/><Relationship Id="rId2" Type="http://schemas.openxmlformats.org/officeDocument/2006/relationships/notesSlide" Target="../notesSlides/notesSlide33.xml"/><Relationship Id="rId1" Type="http://schemas.openxmlformats.org/officeDocument/2006/relationships/slideLayout" Target="../slideLayouts/slideLayout20.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notesSlide" Target="../notesSlides/notesSlide4.xml"/><Relationship Id="rId1" Type="http://schemas.openxmlformats.org/officeDocument/2006/relationships/slideLayout" Target="../slideLayouts/slideLayout11.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5.xml"/><Relationship Id="rId1" Type="http://schemas.openxmlformats.org/officeDocument/2006/relationships/slideLayout" Target="../slideLayouts/slideLayout10.xml"/><Relationship Id="rId4" Type="http://schemas.openxmlformats.org/officeDocument/2006/relationships/image" Target="../media/image28.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Hack Proofing Your Microsoft ASP.NET Web Forms and MVC Applications</a:t>
            </a:r>
          </a:p>
        </p:txBody>
      </p:sp>
      <p:sp>
        <p:nvSpPr>
          <p:cNvPr id="3" name="Subtitle 2"/>
          <p:cNvSpPr>
            <a:spLocks noGrp="1"/>
          </p:cNvSpPr>
          <p:nvPr>
            <p:ph type="subTitle" idx="1"/>
          </p:nvPr>
        </p:nvSpPr>
        <p:spPr/>
        <p:txBody>
          <a:bodyPr/>
          <a:lstStyle/>
          <a:p>
            <a:r>
              <a:rPr lang="en-US" dirty="0"/>
              <a:t>Adam </a:t>
            </a:r>
            <a:r>
              <a:rPr lang="en-US" dirty="0" err="1"/>
              <a:t>Tuliper</a:t>
            </a:r>
            <a:endParaRPr lang="en-US" dirty="0"/>
          </a:p>
          <a:p>
            <a:r>
              <a:rPr lang="en-US" dirty="0"/>
              <a:t>Software Architect - </a:t>
            </a:r>
            <a:r>
              <a:rPr lang="en-US" dirty="0" err="1"/>
              <a:t>Cegedim</a:t>
            </a:r>
            <a:endParaRPr lang="en-US" dirty="0"/>
          </a:p>
          <a:p>
            <a:r>
              <a:rPr lang="en-US" dirty="0"/>
              <a:t>www.secure-coding.com</a:t>
            </a:r>
          </a:p>
        </p:txBody>
      </p:sp>
      <p:sp>
        <p:nvSpPr>
          <p:cNvPr id="6" name="Text Placeholder 5"/>
          <p:cNvSpPr>
            <a:spLocks noGrp="1"/>
          </p:cNvSpPr>
          <p:nvPr>
            <p:ph type="body" sz="quarter" idx="10"/>
          </p:nvPr>
        </p:nvSpPr>
        <p:spPr>
          <a:xfrm>
            <a:off x="3737368" y="1837299"/>
            <a:ext cx="2188302" cy="249299"/>
          </a:xfrm>
        </p:spPr>
        <p:txBody>
          <a:bodyPr/>
          <a:lstStyle/>
          <a:p>
            <a:r>
              <a:rPr lang="en-US" dirty="0"/>
              <a:t>DEV333</a:t>
            </a:r>
          </a:p>
        </p:txBody>
      </p:sp>
    </p:spTree>
    <p:extLst>
      <p:ext uri="{BB962C8B-B14F-4D97-AF65-F5344CB8AC3E}">
        <p14:creationId xmlns:p14="http://schemas.microsoft.com/office/powerpoint/2010/main" val="906197672"/>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Striped Right Arrow 19"/>
          <p:cNvSpPr/>
          <p:nvPr/>
        </p:nvSpPr>
        <p:spPr>
          <a:xfrm>
            <a:off x="10360501" y="4681910"/>
            <a:ext cx="812588" cy="457200"/>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Striped Right Arrow 16"/>
          <p:cNvSpPr/>
          <p:nvPr/>
        </p:nvSpPr>
        <p:spPr>
          <a:xfrm>
            <a:off x="7211722" y="4681910"/>
            <a:ext cx="1015735" cy="457200"/>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ular Callout 4"/>
          <p:cNvSpPr/>
          <p:nvPr/>
        </p:nvSpPr>
        <p:spPr>
          <a:xfrm>
            <a:off x="6611993" y="192733"/>
            <a:ext cx="4896835" cy="2823736"/>
          </a:xfrm>
          <a:prstGeom prst="wedgeRectCallout">
            <a:avLst>
              <a:gd name="adj1" fmla="val -75634"/>
              <a:gd name="adj2" fmla="val -25305"/>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a:spLocks noGrp="1"/>
          </p:cNvSpPr>
          <p:nvPr>
            <p:ph type="title"/>
          </p:nvPr>
        </p:nvSpPr>
        <p:spPr/>
        <p:txBody>
          <a:bodyPr/>
          <a:lstStyle>
            <a:extLst/>
          </a:lstStyle>
          <a:p>
            <a:r>
              <a:rPr lang="en-US" dirty="0" smtClean="0"/>
              <a:t>XSS – What is it?</a:t>
            </a:r>
            <a:endParaRPr lang="en-US" dirty="0"/>
          </a:p>
        </p:txBody>
      </p:sp>
      <p:sp>
        <p:nvSpPr>
          <p:cNvPr id="3" name="Rectangle 2"/>
          <p:cNvSpPr>
            <a:spLocks noGrp="1"/>
          </p:cNvSpPr>
          <p:nvPr>
            <p:ph idx="1"/>
          </p:nvPr>
        </p:nvSpPr>
        <p:spPr>
          <a:xfrm>
            <a:off x="406294" y="1447800"/>
            <a:ext cx="10360501" cy="4572000"/>
          </a:xfrm>
        </p:spPr>
        <p:txBody>
          <a:bodyPr>
            <a:normAutofit/>
          </a:bodyPr>
          <a:lstStyle>
            <a:extLst/>
          </a:lstStyle>
          <a:p>
            <a:r>
              <a:rPr lang="en-US" sz="2400" dirty="0" smtClean="0"/>
              <a:t>Script injected into:</a:t>
            </a:r>
          </a:p>
          <a:p>
            <a:pPr lvl="1">
              <a:buFont typeface="Wingdings" pitchFamily="2" charset="2"/>
              <a:buChar char="§"/>
            </a:pPr>
            <a:r>
              <a:rPr lang="en-US" sz="2400" dirty="0" smtClean="0"/>
              <a:t>Page</a:t>
            </a:r>
          </a:p>
          <a:p>
            <a:pPr lvl="1">
              <a:buFont typeface="Wingdings" pitchFamily="2" charset="2"/>
              <a:buChar char="§"/>
            </a:pPr>
            <a:r>
              <a:rPr lang="en-US" sz="2400" dirty="0" smtClean="0"/>
              <a:t>Database</a:t>
            </a:r>
          </a:p>
          <a:p>
            <a:pPr lvl="1">
              <a:buFont typeface="Wingdings" pitchFamily="2" charset="2"/>
              <a:buChar char="§"/>
            </a:pPr>
            <a:r>
              <a:rPr lang="en-US" sz="2400" dirty="0" smtClean="0"/>
              <a:t>Cookies</a:t>
            </a:r>
          </a:p>
          <a:p>
            <a:pPr>
              <a:lnSpc>
                <a:spcPct val="114000"/>
              </a:lnSpc>
            </a:pPr>
            <a:r>
              <a:rPr lang="en-US" sz="2400" dirty="0" smtClean="0"/>
              <a:t>Two types – reflected and persistent</a:t>
            </a:r>
          </a:p>
          <a:p>
            <a:pPr>
              <a:lnSpc>
                <a:spcPct val="114000"/>
              </a:lnSpc>
            </a:pPr>
            <a:r>
              <a:rPr lang="en-US" sz="2400" dirty="0" smtClean="0"/>
              <a:t>Access DOM, steal cookies, send form data, and more</a:t>
            </a:r>
          </a:p>
        </p:txBody>
      </p:sp>
      <p:sp>
        <p:nvSpPr>
          <p:cNvPr id="4" name="TextBox 3"/>
          <p:cNvSpPr txBox="1"/>
          <p:nvPr/>
        </p:nvSpPr>
        <p:spPr>
          <a:xfrm>
            <a:off x="6916714" y="258423"/>
            <a:ext cx="4571093" cy="3046988"/>
          </a:xfrm>
          <a:prstGeom prst="rect">
            <a:avLst/>
          </a:prstGeom>
          <a:noFill/>
        </p:spPr>
        <p:txBody>
          <a:bodyPr wrap="square" rtlCol="0">
            <a:spAutoFit/>
          </a:bodyPr>
          <a:lstStyle/>
          <a:p>
            <a:r>
              <a:rPr lang="en-US" sz="2400" dirty="0" smtClean="0">
                <a:solidFill>
                  <a:schemeClr val="bg1"/>
                </a:solidFill>
                <a:effectLst>
                  <a:outerShdw blurRad="38100" dist="38100" dir="2700000" algn="tl">
                    <a:srgbClr val="000000">
                      <a:alpha val="43137"/>
                    </a:srgbClr>
                  </a:outerShdw>
                </a:effectLst>
              </a:rPr>
              <a:t>Candidate Names Included:</a:t>
            </a:r>
          </a:p>
          <a:p>
            <a:r>
              <a:rPr lang="en-US" sz="2400" dirty="0" smtClean="0">
                <a:solidFill>
                  <a:schemeClr val="bg1"/>
                </a:solidFill>
                <a:effectLst>
                  <a:outerShdw blurRad="38100" dist="38100" dir="2700000" algn="tl">
                    <a:srgbClr val="000000">
                      <a:alpha val="43137"/>
                    </a:srgbClr>
                  </a:outerShdw>
                </a:effectLst>
              </a:rPr>
              <a:t>Unauthorized Site Scripting</a:t>
            </a:r>
          </a:p>
          <a:p>
            <a:r>
              <a:rPr lang="en-US" sz="2400" dirty="0" smtClean="0">
                <a:solidFill>
                  <a:schemeClr val="bg1"/>
                </a:solidFill>
                <a:effectLst>
                  <a:outerShdw blurRad="38100" dist="38100" dir="2700000" algn="tl">
                    <a:srgbClr val="000000">
                      <a:alpha val="43137"/>
                    </a:srgbClr>
                  </a:outerShdw>
                </a:effectLst>
              </a:rPr>
              <a:t>Unofficial Site Scripting</a:t>
            </a:r>
          </a:p>
          <a:p>
            <a:r>
              <a:rPr lang="en-US" sz="2400" dirty="0" smtClean="0">
                <a:solidFill>
                  <a:schemeClr val="bg1"/>
                </a:solidFill>
                <a:effectLst>
                  <a:outerShdw blurRad="38100" dist="38100" dir="2700000" algn="tl">
                    <a:srgbClr val="000000">
                      <a:alpha val="43137"/>
                    </a:srgbClr>
                  </a:outerShdw>
                </a:effectLst>
              </a:rPr>
              <a:t>URL Parameter Script Insertion</a:t>
            </a:r>
          </a:p>
          <a:p>
            <a:r>
              <a:rPr lang="en-US" sz="2400" dirty="0" smtClean="0">
                <a:solidFill>
                  <a:schemeClr val="bg1"/>
                </a:solidFill>
                <a:effectLst>
                  <a:outerShdw blurRad="38100" dist="38100" dir="2700000" algn="tl">
                    <a:srgbClr val="000000">
                      <a:alpha val="43137"/>
                    </a:srgbClr>
                  </a:outerShdw>
                </a:effectLst>
              </a:rPr>
              <a:t>Cross Site Scripting</a:t>
            </a:r>
          </a:p>
          <a:p>
            <a:r>
              <a:rPr lang="en-US" sz="2400" dirty="0" smtClean="0">
                <a:solidFill>
                  <a:schemeClr val="bg1"/>
                </a:solidFill>
                <a:effectLst>
                  <a:outerShdw blurRad="38100" dist="38100" dir="2700000" algn="tl">
                    <a:srgbClr val="000000">
                      <a:alpha val="43137"/>
                    </a:srgbClr>
                  </a:outerShdw>
                </a:effectLst>
              </a:rPr>
              <a:t>Synthesized Scripting</a:t>
            </a:r>
          </a:p>
          <a:p>
            <a:r>
              <a:rPr lang="en-US" sz="2400" dirty="0" smtClean="0">
                <a:solidFill>
                  <a:schemeClr val="bg1"/>
                </a:solidFill>
                <a:effectLst>
                  <a:outerShdw blurRad="38100" dist="38100" dir="2700000" algn="tl">
                    <a:srgbClr val="000000">
                      <a:alpha val="43137"/>
                    </a:srgbClr>
                  </a:outerShdw>
                </a:effectLst>
              </a:rPr>
              <a:t>Fraudulent Scripting</a:t>
            </a:r>
          </a:p>
          <a:p>
            <a:endParaRPr lang="en-US" sz="2400" dirty="0">
              <a:solidFill>
                <a:schemeClr val="bg1"/>
              </a:solidFill>
              <a:effectLst>
                <a:outerShdw blurRad="38100" dist="38100" dir="2700000" algn="tl">
                  <a:srgbClr val="000000">
                    <a:alpha val="43137"/>
                  </a:srgbClr>
                </a:outerShdw>
              </a:effectLst>
            </a:endParaRPr>
          </a:p>
        </p:txBody>
      </p:sp>
      <p:sp>
        <p:nvSpPr>
          <p:cNvPr id="6" name="Rounded Rectangle 5"/>
          <p:cNvSpPr/>
          <p:nvPr/>
        </p:nvSpPr>
        <p:spPr>
          <a:xfrm>
            <a:off x="2945640" y="4453310"/>
            <a:ext cx="3333458" cy="990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bg1"/>
                </a:solidFill>
                <a:effectLst>
                  <a:outerShdw blurRad="38100" dist="38100" dir="2700000" algn="tl">
                    <a:srgbClr val="000000">
                      <a:alpha val="43137"/>
                    </a:srgbClr>
                  </a:outerShdw>
                </a:effectLst>
              </a:rPr>
              <a:t>Script Injected to Web Page</a:t>
            </a:r>
            <a:endParaRPr lang="en-US" b="1" dirty="0">
              <a:solidFill>
                <a:schemeClr val="bg1"/>
              </a:solidFill>
              <a:effectLst>
                <a:outerShdw blurRad="38100" dist="38100" dir="2700000" algn="tl">
                  <a:srgbClr val="000000">
                    <a:alpha val="43137"/>
                  </a:srgbClr>
                </a:outerShdw>
              </a:effectLst>
            </a:endParaRPr>
          </a:p>
        </p:txBody>
      </p:sp>
      <p:sp>
        <p:nvSpPr>
          <p:cNvPr id="7" name="Striped Right Arrow 6"/>
          <p:cNvSpPr/>
          <p:nvPr/>
        </p:nvSpPr>
        <p:spPr>
          <a:xfrm>
            <a:off x="2133045" y="4681910"/>
            <a:ext cx="812588" cy="457200"/>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507868" y="4582060"/>
            <a:ext cx="1929897" cy="6858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bg1"/>
                </a:solidFill>
                <a:effectLst>
                  <a:outerShdw blurRad="38100" dist="38100" dir="2700000" algn="tl">
                    <a:srgbClr val="000000">
                      <a:alpha val="43137"/>
                    </a:srgbClr>
                  </a:outerShdw>
                </a:effectLst>
              </a:rPr>
              <a:t>Evil Script</a:t>
            </a:r>
            <a:endParaRPr lang="en-US" b="1" dirty="0">
              <a:solidFill>
                <a:schemeClr val="bg1"/>
              </a:solidFill>
              <a:effectLst>
                <a:outerShdw blurRad="38100" dist="38100" dir="2700000" algn="tl">
                  <a:srgbClr val="000000">
                    <a:alpha val="43137"/>
                  </a:srgbClr>
                </a:outerShdw>
              </a:effectLst>
            </a:endParaRPr>
          </a:p>
        </p:txBody>
      </p:sp>
      <p:sp>
        <p:nvSpPr>
          <p:cNvPr id="16" name="Rounded Rectangle 15"/>
          <p:cNvSpPr/>
          <p:nvPr/>
        </p:nvSpPr>
        <p:spPr>
          <a:xfrm>
            <a:off x="8125883" y="4453310"/>
            <a:ext cx="2539339" cy="990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bg1"/>
                </a:solidFill>
                <a:effectLst>
                  <a:outerShdw blurRad="38100" dist="38100" dir="2700000" algn="tl">
                    <a:srgbClr val="000000">
                      <a:alpha val="43137"/>
                    </a:srgbClr>
                  </a:outerShdw>
                </a:effectLst>
              </a:rPr>
              <a:t>User Visits Page</a:t>
            </a:r>
            <a:endParaRPr lang="en-US" b="1" dirty="0">
              <a:solidFill>
                <a:schemeClr val="bg1"/>
              </a:solidFill>
              <a:effectLst>
                <a:outerShdw blurRad="38100" dist="38100" dir="2700000" algn="tl">
                  <a:srgbClr val="000000">
                    <a:alpha val="43137"/>
                  </a:srgbClr>
                </a:outerShdw>
              </a:effectLst>
            </a:endParaRPr>
          </a:p>
        </p:txBody>
      </p:sp>
      <p:pic>
        <p:nvPicPr>
          <p:cNvPr id="3074" name="Picture 2" descr="C:\Users\adam\AppData\Local\Microsoft\Windows\Temporary Internet Files\Content.IE5\X4KMYIFM\MC900433161[1].jpg"/>
          <p:cNvPicPr>
            <a:picLocks noChangeAspect="1" noChangeArrowheads="1"/>
          </p:cNvPicPr>
          <p:nvPr/>
        </p:nvPicPr>
        <p:blipFill>
          <a:blip r:embed="rId3"/>
          <a:srcRect/>
          <a:stretch>
            <a:fillRect/>
          </a:stretch>
        </p:blipFill>
        <p:spPr bwMode="auto">
          <a:xfrm>
            <a:off x="11071655" y="3896239"/>
            <a:ext cx="768351" cy="768351"/>
          </a:xfrm>
          <a:prstGeom prst="rect">
            <a:avLst/>
          </a:prstGeom>
          <a:noFill/>
        </p:spPr>
      </p:pic>
      <p:pic>
        <p:nvPicPr>
          <p:cNvPr id="3075" name="Picture 3" descr="C:\Users\adam\AppData\Local\Microsoft\Windows\Temporary Internet Files\Content.IE5\DLZ32HT3\MC900433160[1].jpg"/>
          <p:cNvPicPr>
            <a:picLocks noChangeAspect="1" noChangeArrowheads="1"/>
          </p:cNvPicPr>
          <p:nvPr/>
        </p:nvPicPr>
        <p:blipFill>
          <a:blip r:embed="rId4"/>
          <a:srcRect/>
          <a:stretch>
            <a:fillRect/>
          </a:stretch>
        </p:blipFill>
        <p:spPr bwMode="auto">
          <a:xfrm>
            <a:off x="6442652" y="4519119"/>
            <a:ext cx="768927" cy="768927"/>
          </a:xfrm>
          <a:prstGeom prst="rect">
            <a:avLst/>
          </a:prstGeom>
          <a:noFill/>
        </p:spPr>
      </p:pic>
      <p:pic>
        <p:nvPicPr>
          <p:cNvPr id="21" name="Picture 3" descr="C:\Users\adam\AppData\Local\Microsoft\Windows\Temporary Internet Files\Content.IE5\DLZ32HT3\MC900433160[1].jpg"/>
          <p:cNvPicPr>
            <a:picLocks noChangeAspect="1" noChangeArrowheads="1"/>
          </p:cNvPicPr>
          <p:nvPr/>
        </p:nvPicPr>
        <p:blipFill>
          <a:blip r:embed="rId4"/>
          <a:srcRect/>
          <a:stretch>
            <a:fillRect/>
          </a:stretch>
        </p:blipFill>
        <p:spPr bwMode="auto">
          <a:xfrm>
            <a:off x="11073534" y="4674983"/>
            <a:ext cx="768927" cy="768927"/>
          </a:xfrm>
          <a:prstGeom prst="rect">
            <a:avLst/>
          </a:prstGeom>
          <a:noFill/>
        </p:spPr>
      </p:pic>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extLst/>
          </a:lstStyle>
          <a:p>
            <a:r>
              <a:rPr lang="en-US" dirty="0" smtClean="0"/>
              <a:t>How Is XSS Exploited?</a:t>
            </a:r>
            <a:endParaRPr lang="en-US" dirty="0"/>
          </a:p>
        </p:txBody>
      </p:sp>
      <p:sp>
        <p:nvSpPr>
          <p:cNvPr id="3" name="Rectangle 2"/>
          <p:cNvSpPr>
            <a:spLocks noGrp="1"/>
          </p:cNvSpPr>
          <p:nvPr>
            <p:ph idx="1"/>
          </p:nvPr>
        </p:nvSpPr>
        <p:spPr>
          <a:xfrm>
            <a:off x="519112" y="953829"/>
            <a:ext cx="11149013" cy="2000548"/>
          </a:xfrm>
        </p:spPr>
        <p:txBody>
          <a:bodyPr>
            <a:noAutofit/>
          </a:bodyPr>
          <a:lstStyle>
            <a:extLst/>
          </a:lstStyle>
          <a:p>
            <a:r>
              <a:rPr lang="en-US" sz="2800" dirty="0" smtClean="0"/>
              <a:t>Page processes malicious data as script</a:t>
            </a:r>
          </a:p>
          <a:p>
            <a:r>
              <a:rPr lang="en-US" sz="2800" dirty="0" smtClean="0"/>
              <a:t>URIs, Form Fields, Cookies, and Databases all sources of data</a:t>
            </a:r>
          </a:p>
          <a:p>
            <a:r>
              <a:rPr lang="en-US" sz="2800" dirty="0" smtClean="0"/>
              <a:t>Tricky to catch all combinations:</a:t>
            </a:r>
          </a:p>
          <a:p>
            <a:pPr lvl="1">
              <a:buNone/>
            </a:pPr>
            <a:r>
              <a:rPr lang="en-US" dirty="0" smtClean="0">
                <a:solidFill>
                  <a:schemeClr val="accent1"/>
                </a:solidFill>
              </a:rPr>
              <a:t>&lt;DIV STYLE="width: expression(alert('XSS'));“&gt;</a:t>
            </a:r>
          </a:p>
          <a:p>
            <a:pPr lvl="1">
              <a:buNone/>
            </a:pPr>
            <a:r>
              <a:rPr lang="en-US" dirty="0" smtClean="0">
                <a:solidFill>
                  <a:schemeClr val="accent1"/>
                </a:solidFill>
              </a:rPr>
              <a:t>"/&lt;script((\s+\w+(\s*=\s*(?:"(.)*?"|'(.)*?'|[^'"&gt;\s]+))?)+\s*|\s*)</a:t>
            </a:r>
            <a:r>
              <a:rPr lang="en-US" dirty="0" err="1" smtClean="0">
                <a:solidFill>
                  <a:schemeClr val="accent1"/>
                </a:solidFill>
              </a:rPr>
              <a:t>src</a:t>
            </a:r>
            <a:r>
              <a:rPr lang="en-US" dirty="0" smtClean="0">
                <a:solidFill>
                  <a:schemeClr val="accent1"/>
                </a:solidFill>
              </a:rPr>
              <a:t>/</a:t>
            </a:r>
            <a:r>
              <a:rPr lang="en-US" dirty="0" err="1" smtClean="0">
                <a:solidFill>
                  <a:schemeClr val="accent1"/>
                </a:solidFill>
              </a:rPr>
              <a:t>i</a:t>
            </a:r>
            <a:r>
              <a:rPr lang="en-US" dirty="0" smtClean="0">
                <a:solidFill>
                  <a:schemeClr val="accent1"/>
                </a:solidFill>
              </a:rPr>
              <a:t>". </a:t>
            </a:r>
          </a:p>
          <a:p>
            <a:pPr lvl="1">
              <a:buNone/>
            </a:pPr>
            <a:r>
              <a:rPr lang="en-US" dirty="0" smtClean="0"/>
              <a:t>UTF 7 Encoding (IE6 only) </a:t>
            </a:r>
          </a:p>
          <a:p>
            <a:pPr lvl="1">
              <a:buNone/>
            </a:pPr>
            <a:r>
              <a:rPr lang="en-US" dirty="0" smtClean="0">
                <a:solidFill>
                  <a:schemeClr val="accent1"/>
                </a:solidFill>
              </a:rPr>
              <a:t>+ADw-SCRIPT+AD4-alert('XSS');+</a:t>
            </a:r>
            <a:r>
              <a:rPr lang="en-US" dirty="0" err="1" smtClean="0">
                <a:solidFill>
                  <a:schemeClr val="accent1"/>
                </a:solidFill>
              </a:rPr>
              <a:t>ADw</a:t>
            </a:r>
            <a:r>
              <a:rPr lang="en-US" dirty="0" smtClean="0">
                <a:solidFill>
                  <a:schemeClr val="accent1"/>
                </a:solidFill>
              </a:rPr>
              <a:t>-/SCRIPT+AD4-</a:t>
            </a:r>
          </a:p>
          <a:p>
            <a:pPr>
              <a:buNone/>
            </a:pPr>
            <a:r>
              <a:rPr lang="en-US" sz="2800" dirty="0" smtClean="0"/>
              <a:t>	Without &lt;script&gt; tags</a:t>
            </a:r>
          </a:p>
          <a:p>
            <a:pPr>
              <a:buNone/>
            </a:pPr>
            <a:r>
              <a:rPr lang="en-US" sz="2800" dirty="0" smtClean="0">
                <a:solidFill>
                  <a:schemeClr val="accent1"/>
                </a:solidFill>
              </a:rPr>
              <a:t>	&lt;body </a:t>
            </a:r>
            <a:r>
              <a:rPr lang="en-US" sz="2800" dirty="0" err="1" smtClean="0">
                <a:solidFill>
                  <a:schemeClr val="accent1"/>
                </a:solidFill>
              </a:rPr>
              <a:t>onload</a:t>
            </a:r>
            <a:r>
              <a:rPr lang="en-US" sz="2800" dirty="0" smtClean="0">
                <a:solidFill>
                  <a:schemeClr val="accent1"/>
                </a:solidFill>
              </a:rPr>
              <a:t>=alert('test1')&gt; </a:t>
            </a:r>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extLst/>
          </a:lstStyle>
          <a:p>
            <a:r>
              <a:rPr lang="en-US" dirty="0" smtClean="0"/>
              <a:t>How Do You Prevent XSS?</a:t>
            </a:r>
            <a:endParaRPr lang="en-US" dirty="0"/>
          </a:p>
        </p:txBody>
      </p:sp>
      <p:sp>
        <p:nvSpPr>
          <p:cNvPr id="3" name="Rectangle 2"/>
          <p:cNvSpPr>
            <a:spLocks noGrp="1"/>
          </p:cNvSpPr>
          <p:nvPr>
            <p:ph idx="1"/>
          </p:nvPr>
        </p:nvSpPr>
        <p:spPr>
          <a:xfrm>
            <a:off x="483182" y="964340"/>
            <a:ext cx="11505953" cy="5232699"/>
          </a:xfrm>
        </p:spPr>
        <p:txBody>
          <a:bodyPr>
            <a:noAutofit/>
          </a:bodyPr>
          <a:lstStyle>
            <a:extLst/>
          </a:lstStyle>
          <a:p>
            <a:pPr marL="457200" indent="-457200">
              <a:lnSpc>
                <a:spcPct val="114000"/>
              </a:lnSpc>
              <a:buAutoNum type="arabicPeriod"/>
            </a:pPr>
            <a:r>
              <a:rPr lang="en-US" sz="2800" dirty="0" err="1" smtClean="0"/>
              <a:t>HtmlEncode</a:t>
            </a:r>
            <a:r>
              <a:rPr lang="en-US" sz="2800" dirty="0" smtClean="0"/>
              <a:t> or </a:t>
            </a:r>
            <a:r>
              <a:rPr lang="en-US" sz="2800" dirty="0" err="1" smtClean="0"/>
              <a:t>AttributeEncode</a:t>
            </a:r>
            <a:r>
              <a:rPr lang="en-US" sz="2800" dirty="0" smtClean="0"/>
              <a:t> all output: </a:t>
            </a:r>
          </a:p>
          <a:p>
            <a:pPr marL="457200" indent="-457200">
              <a:lnSpc>
                <a:spcPct val="114000"/>
              </a:lnSpc>
              <a:buNone/>
            </a:pPr>
            <a:r>
              <a:rPr lang="en-US" sz="2800" dirty="0" smtClean="0">
                <a:solidFill>
                  <a:schemeClr val="accent1"/>
                </a:solidFill>
              </a:rPr>
              <a:t>@</a:t>
            </a:r>
            <a:r>
              <a:rPr lang="en-US" sz="2800" dirty="0" smtClean="0">
                <a:solidFill>
                  <a:schemeClr val="tx1"/>
                </a:solidFill>
              </a:rPr>
              <a:t>,</a:t>
            </a:r>
            <a:r>
              <a:rPr lang="en-US" sz="2800" dirty="0" smtClean="0">
                <a:solidFill>
                  <a:schemeClr val="accent1"/>
                </a:solidFill>
              </a:rPr>
              <a:t> &lt;%:</a:t>
            </a:r>
            <a:r>
              <a:rPr lang="en-US" sz="2800" dirty="0" smtClean="0">
                <a:solidFill>
                  <a:schemeClr val="tx1"/>
                </a:solidFill>
              </a:rPr>
              <a:t>,</a:t>
            </a:r>
            <a:r>
              <a:rPr lang="en-US" sz="2800" dirty="0" smtClean="0">
                <a:solidFill>
                  <a:schemeClr val="accent1"/>
                </a:solidFill>
              </a:rPr>
              <a:t> </a:t>
            </a:r>
            <a:r>
              <a:rPr lang="en-US" sz="2800" dirty="0" err="1" smtClean="0">
                <a:solidFill>
                  <a:schemeClr val="accent1"/>
                </a:solidFill>
              </a:rPr>
              <a:t>HtmlEncode</a:t>
            </a:r>
            <a:r>
              <a:rPr lang="en-US" sz="2800" dirty="0" smtClean="0">
                <a:solidFill>
                  <a:schemeClr val="accent1"/>
                </a:solidFill>
              </a:rPr>
              <a:t>()</a:t>
            </a:r>
            <a:r>
              <a:rPr lang="en-US" sz="2800" dirty="0" smtClean="0">
                <a:solidFill>
                  <a:schemeClr val="tx1"/>
                </a:solidFill>
              </a:rPr>
              <a:t>,</a:t>
            </a:r>
            <a:r>
              <a:rPr lang="en-US" sz="2800" dirty="0" smtClean="0">
                <a:solidFill>
                  <a:schemeClr val="accent1"/>
                </a:solidFill>
              </a:rPr>
              <a:t> </a:t>
            </a:r>
            <a:r>
              <a:rPr lang="en-US" sz="2800" dirty="0" err="1" smtClean="0">
                <a:solidFill>
                  <a:schemeClr val="accent1"/>
                </a:solidFill>
              </a:rPr>
              <a:t>HtmlAttributeEncode</a:t>
            </a:r>
            <a:r>
              <a:rPr lang="en-US" sz="2800" dirty="0" smtClean="0">
                <a:solidFill>
                  <a:schemeClr val="accent1"/>
                </a:solidFill>
              </a:rPr>
              <a:t>()</a:t>
            </a:r>
            <a:r>
              <a:rPr lang="en-US" sz="2800" dirty="0" smtClean="0"/>
              <a:t>  </a:t>
            </a:r>
            <a:r>
              <a:rPr lang="en-US" sz="2800" dirty="0" smtClean="0">
                <a:solidFill>
                  <a:schemeClr val="accent2"/>
                </a:solidFill>
              </a:rPr>
              <a:t>Warning</a:t>
            </a:r>
            <a:r>
              <a:rPr lang="en-US" sz="2800" dirty="0" smtClean="0"/>
              <a:t>: </a:t>
            </a:r>
            <a:r>
              <a:rPr lang="en-US" sz="2800" dirty="0" smtClean="0">
                <a:solidFill>
                  <a:schemeClr val="accent1"/>
                </a:solidFill>
              </a:rPr>
              <a:t>&lt;:#</a:t>
            </a:r>
          </a:p>
          <a:p>
            <a:pPr marL="860425" lvl="2" indent="-457200">
              <a:lnSpc>
                <a:spcPct val="114000"/>
              </a:lnSpc>
              <a:buNone/>
            </a:pPr>
            <a:r>
              <a:rPr lang="en-US" sz="2800" dirty="0" smtClean="0"/>
              <a:t>No dynamic attributes - </a:t>
            </a:r>
            <a:r>
              <a:rPr lang="en-US" sz="2800" dirty="0" smtClean="0">
                <a:solidFill>
                  <a:schemeClr val="accent1"/>
                </a:solidFill>
              </a:rPr>
              <a:t>&lt;div </a:t>
            </a:r>
            <a:r>
              <a:rPr lang="en-US" sz="2800" dirty="0" err="1" smtClean="0">
                <a:solidFill>
                  <a:schemeClr val="accent1"/>
                </a:solidFill>
              </a:rPr>
              <a:t>onclick</a:t>
            </a:r>
            <a:r>
              <a:rPr lang="en-US" sz="2800" dirty="0" smtClean="0">
                <a:solidFill>
                  <a:schemeClr val="accent1"/>
                </a:solidFill>
              </a:rPr>
              <a:t>={dynamic text} &gt;</a:t>
            </a:r>
          </a:p>
          <a:p>
            <a:pPr marL="457200" indent="-457200">
              <a:lnSpc>
                <a:spcPct val="114000"/>
              </a:lnSpc>
              <a:buFont typeface="+mj-lt"/>
              <a:buAutoNum type="arabicPeriod" startAt="2"/>
            </a:pPr>
            <a:r>
              <a:rPr lang="en-US" sz="2800" dirty="0" smtClean="0"/>
              <a:t>Avoid </a:t>
            </a:r>
            <a:r>
              <a:rPr lang="en-US" sz="2800" dirty="0" err="1" smtClean="0">
                <a:solidFill>
                  <a:schemeClr val="accent1"/>
                </a:solidFill>
              </a:rPr>
              <a:t>ValidateRequest</a:t>
            </a:r>
            <a:r>
              <a:rPr lang="en-US" sz="2800" dirty="0" smtClean="0">
                <a:solidFill>
                  <a:schemeClr val="accent1"/>
                </a:solidFill>
              </a:rPr>
              <a:t>=false</a:t>
            </a:r>
            <a:endParaRPr lang="en-US" sz="2800" dirty="0" smtClean="0"/>
          </a:p>
          <a:p>
            <a:pPr marL="457200" indent="-457200">
              <a:lnSpc>
                <a:spcPct val="114000"/>
              </a:lnSpc>
              <a:buAutoNum type="arabicPeriod" startAt="2"/>
            </a:pPr>
            <a:r>
              <a:rPr lang="en-US" sz="2800" dirty="0" smtClean="0"/>
              <a:t>WYSIWYG Editing or HTML- </a:t>
            </a:r>
          </a:p>
          <a:p>
            <a:pPr marL="1197864" lvl="1" indent="-457200">
              <a:lnSpc>
                <a:spcPct val="114000"/>
              </a:lnSpc>
              <a:buFont typeface="Arial" pitchFamily="34" charset="0"/>
              <a:buChar char="•"/>
            </a:pPr>
            <a:r>
              <a:rPr lang="en-US" dirty="0" smtClean="0"/>
              <a:t>Encode output before POST (</a:t>
            </a:r>
            <a:r>
              <a:rPr lang="en-US" dirty="0" err="1" smtClean="0"/>
              <a:t>Telerik</a:t>
            </a:r>
            <a:r>
              <a:rPr lang="en-US" dirty="0" smtClean="0"/>
              <a:t>, etc support this)</a:t>
            </a:r>
          </a:p>
          <a:p>
            <a:pPr marL="1197864" lvl="1" indent="-457200">
              <a:lnSpc>
                <a:spcPct val="114000"/>
              </a:lnSpc>
              <a:buFont typeface="Arial" pitchFamily="34" charset="0"/>
              <a:buChar char="•"/>
            </a:pPr>
            <a:r>
              <a:rPr lang="en-US" dirty="0" smtClean="0"/>
              <a:t>MVC3 - [</a:t>
            </a:r>
            <a:r>
              <a:rPr lang="en-US" dirty="0" err="1" smtClean="0">
                <a:solidFill>
                  <a:schemeClr val="accent1"/>
                </a:solidFill>
              </a:rPr>
              <a:t>AllowHtml</a:t>
            </a:r>
            <a:r>
              <a:rPr lang="en-US" dirty="0" smtClean="0"/>
              <a:t>] on Model Property – No [</a:t>
            </a:r>
            <a:r>
              <a:rPr lang="en-US" dirty="0" err="1" smtClean="0">
                <a:solidFill>
                  <a:schemeClr val="accent1"/>
                </a:solidFill>
              </a:rPr>
              <a:t>ValidateInput</a:t>
            </a:r>
            <a:r>
              <a:rPr lang="en-US" dirty="0" smtClean="0">
                <a:solidFill>
                  <a:schemeClr val="accent1"/>
                </a:solidFill>
              </a:rPr>
              <a:t>(false)</a:t>
            </a:r>
            <a:r>
              <a:rPr lang="en-US" dirty="0" smtClean="0"/>
              <a:t>] </a:t>
            </a:r>
          </a:p>
          <a:p>
            <a:pPr marL="457200" indent="-457200">
              <a:lnSpc>
                <a:spcPct val="114000"/>
              </a:lnSpc>
              <a:buFont typeface="+mj-lt"/>
              <a:buAutoNum type="arabicPeriod" startAt="4"/>
            </a:pPr>
            <a:r>
              <a:rPr lang="en-US" sz="2800" dirty="0" err="1" smtClean="0"/>
              <a:t>ASP.Net</a:t>
            </a:r>
            <a:r>
              <a:rPr lang="en-US" sz="2800" dirty="0" smtClean="0"/>
              <a:t> 4 </a:t>
            </a:r>
            <a:r>
              <a:rPr lang="en-US" sz="2800" dirty="0" smtClean="0">
                <a:solidFill>
                  <a:schemeClr val="accent1"/>
                </a:solidFill>
              </a:rPr>
              <a:t>&lt;</a:t>
            </a:r>
            <a:r>
              <a:rPr lang="en-US" sz="2800" dirty="0" err="1" smtClean="0">
                <a:solidFill>
                  <a:schemeClr val="accent1"/>
                </a:solidFill>
              </a:rPr>
              <a:t>httpRuntime</a:t>
            </a:r>
            <a:r>
              <a:rPr lang="en-US" sz="2800" dirty="0" smtClean="0">
                <a:solidFill>
                  <a:schemeClr val="accent1"/>
                </a:solidFill>
              </a:rPr>
              <a:t> </a:t>
            </a:r>
            <a:r>
              <a:rPr lang="en-US" sz="2800" dirty="0" err="1" smtClean="0">
                <a:solidFill>
                  <a:schemeClr val="accent1"/>
                </a:solidFill>
              </a:rPr>
              <a:t>encoderType</a:t>
            </a:r>
            <a:r>
              <a:rPr lang="en-US" sz="2800" dirty="0" smtClean="0">
                <a:solidFill>
                  <a:schemeClr val="accent1"/>
                </a:solidFill>
              </a:rPr>
              <a:t>&gt;</a:t>
            </a:r>
            <a:r>
              <a:rPr lang="en-US" sz="2800" dirty="0" smtClean="0"/>
              <a:t> - Use Anti-</a:t>
            </a:r>
            <a:r>
              <a:rPr lang="en-US" sz="2800" dirty="0" err="1" smtClean="0"/>
              <a:t>Xss</a:t>
            </a:r>
            <a:endParaRPr lang="en-US" sz="2800" dirty="0" smtClean="0"/>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extLst/>
          </a:lstStyle>
          <a:p>
            <a:r>
              <a:rPr lang="en-US" dirty="0" smtClean="0"/>
              <a:t>Preventing XSS - Additional</a:t>
            </a:r>
            <a:endParaRPr lang="en-US" dirty="0"/>
          </a:p>
        </p:txBody>
      </p:sp>
      <p:sp>
        <p:nvSpPr>
          <p:cNvPr id="3" name="Rectangle 2"/>
          <p:cNvSpPr>
            <a:spLocks noGrp="1"/>
          </p:cNvSpPr>
          <p:nvPr>
            <p:ph idx="1"/>
          </p:nvPr>
        </p:nvSpPr>
        <p:spPr>
          <a:xfrm>
            <a:off x="519112" y="1079949"/>
            <a:ext cx="11149013" cy="2000548"/>
          </a:xfrm>
        </p:spPr>
        <p:txBody>
          <a:bodyPr>
            <a:noAutofit/>
          </a:bodyPr>
          <a:lstStyle>
            <a:extLst/>
          </a:lstStyle>
          <a:p>
            <a:pPr>
              <a:lnSpc>
                <a:spcPct val="114000"/>
              </a:lnSpc>
            </a:pPr>
            <a:r>
              <a:rPr lang="en-US" sz="2800" dirty="0" smtClean="0"/>
              <a:t>Should you store data encoded?</a:t>
            </a:r>
          </a:p>
          <a:p>
            <a:pPr>
              <a:lnSpc>
                <a:spcPct val="114000"/>
              </a:lnSpc>
              <a:buNone/>
            </a:pPr>
            <a:r>
              <a:rPr lang="en-US" sz="2800" dirty="0" smtClean="0"/>
              <a:t>	Not encoded, but </a:t>
            </a:r>
            <a:r>
              <a:rPr lang="en-US" sz="2800" i="1" dirty="0" smtClean="0">
                <a:solidFill>
                  <a:schemeClr val="accent2"/>
                </a:solidFill>
              </a:rPr>
              <a:t>sanitized</a:t>
            </a:r>
            <a:r>
              <a:rPr lang="en-US" sz="2800" dirty="0" smtClean="0"/>
              <a:t>. </a:t>
            </a:r>
          </a:p>
          <a:p>
            <a:pPr>
              <a:lnSpc>
                <a:spcPct val="114000"/>
              </a:lnSpc>
              <a:buNone/>
            </a:pPr>
            <a:r>
              <a:rPr lang="en-US" sz="2800" dirty="0" smtClean="0"/>
              <a:t>Encoding &amp; storing can lead to double encoding:</a:t>
            </a:r>
          </a:p>
          <a:p>
            <a:pPr>
              <a:lnSpc>
                <a:spcPct val="114000"/>
              </a:lnSpc>
              <a:buNone/>
            </a:pPr>
            <a:r>
              <a:rPr lang="en-US" sz="2800" dirty="0" smtClean="0">
                <a:solidFill>
                  <a:schemeClr val="accent1"/>
                </a:solidFill>
              </a:rPr>
              <a:t>&lt;         &amp;</a:t>
            </a:r>
            <a:r>
              <a:rPr lang="en-US" sz="2800" dirty="0" err="1" smtClean="0">
                <a:solidFill>
                  <a:schemeClr val="accent1"/>
                </a:solidFill>
              </a:rPr>
              <a:t>lt</a:t>
            </a:r>
            <a:r>
              <a:rPr lang="en-US" sz="2800" dirty="0" smtClean="0">
                <a:solidFill>
                  <a:schemeClr val="accent1"/>
                </a:solidFill>
              </a:rPr>
              <a:t>;         &amp;</a:t>
            </a:r>
            <a:r>
              <a:rPr lang="en-US" sz="2800" dirty="0" err="1" smtClean="0">
                <a:solidFill>
                  <a:schemeClr val="accent1"/>
                </a:solidFill>
              </a:rPr>
              <a:t>amp;lt</a:t>
            </a:r>
            <a:r>
              <a:rPr lang="en-US" sz="2800" dirty="0" smtClean="0">
                <a:solidFill>
                  <a:schemeClr val="accent1"/>
                </a:solidFill>
              </a:rPr>
              <a:t>;         &amp;</a:t>
            </a:r>
            <a:r>
              <a:rPr lang="en-US" sz="2800" dirty="0" err="1" smtClean="0">
                <a:solidFill>
                  <a:schemeClr val="accent1"/>
                </a:solidFill>
              </a:rPr>
              <a:t>amp;amp;let</a:t>
            </a:r>
            <a:r>
              <a:rPr lang="en-US" sz="2800" dirty="0" smtClean="0">
                <a:solidFill>
                  <a:schemeClr val="accent1"/>
                </a:solidFill>
              </a:rPr>
              <a:t> </a:t>
            </a:r>
          </a:p>
          <a:p>
            <a:pPr>
              <a:lnSpc>
                <a:spcPct val="114000"/>
              </a:lnSpc>
            </a:pPr>
            <a:r>
              <a:rPr lang="en-US" sz="2800" dirty="0" err="1" smtClean="0"/>
              <a:t>AntiXss</a:t>
            </a:r>
            <a:r>
              <a:rPr lang="en-US" sz="2800" dirty="0" smtClean="0"/>
              <a:t> Sanitizer’s </a:t>
            </a:r>
            <a:r>
              <a:rPr lang="en-US" sz="2800" dirty="0" err="1" smtClean="0">
                <a:solidFill>
                  <a:schemeClr val="accent1"/>
                </a:solidFill>
              </a:rPr>
              <a:t>GetSafeHtml</a:t>
            </a:r>
            <a:r>
              <a:rPr lang="en-US" sz="2800" dirty="0" smtClean="0">
                <a:solidFill>
                  <a:schemeClr val="accent1"/>
                </a:solidFill>
              </a:rPr>
              <a:t>/</a:t>
            </a:r>
            <a:r>
              <a:rPr lang="en-US" sz="2800" dirty="0" err="1" smtClean="0">
                <a:solidFill>
                  <a:schemeClr val="accent1"/>
                </a:solidFill>
              </a:rPr>
              <a:t>GetSafeHtmlFragment</a:t>
            </a:r>
            <a:endParaRPr lang="en-US" sz="2800" dirty="0" smtClean="0"/>
          </a:p>
          <a:p>
            <a:pPr>
              <a:lnSpc>
                <a:spcPct val="114000"/>
              </a:lnSpc>
            </a:pPr>
            <a:r>
              <a:rPr lang="en-US" sz="2800" dirty="0" smtClean="0"/>
              <a:t>Test controls - inject script, special characters.</a:t>
            </a:r>
          </a:p>
          <a:p>
            <a:pPr>
              <a:lnSpc>
                <a:spcPct val="114000"/>
              </a:lnSpc>
            </a:pPr>
            <a:r>
              <a:rPr lang="en-US" sz="2800" b="1" i="1" u="sng" dirty="0" smtClean="0">
                <a:solidFill>
                  <a:schemeClr val="tx1">
                    <a:lumMod val="75000"/>
                  </a:schemeClr>
                </a:solidFill>
              </a:rPr>
              <a:t>Audit all locations</a:t>
            </a:r>
            <a:r>
              <a:rPr lang="en-US" sz="2800" b="1" i="1" dirty="0" smtClean="0">
                <a:solidFill>
                  <a:schemeClr val="tx1">
                    <a:lumMod val="75000"/>
                  </a:schemeClr>
                </a:solidFill>
              </a:rPr>
              <a:t> </a:t>
            </a:r>
            <a:r>
              <a:rPr lang="en-US" sz="2800" dirty="0" smtClean="0"/>
              <a:t>data is dynamically displayed ex: </a:t>
            </a:r>
            <a:r>
              <a:rPr lang="en-US" sz="2800" dirty="0" smtClean="0">
                <a:solidFill>
                  <a:schemeClr val="accent1"/>
                </a:solidFill>
              </a:rPr>
              <a:t>&lt;%, &lt;%#</a:t>
            </a:r>
          </a:p>
          <a:p>
            <a:pPr>
              <a:lnSpc>
                <a:spcPct val="114000"/>
              </a:lnSpc>
            </a:pPr>
            <a:r>
              <a:rPr lang="en-US" sz="2800" dirty="0" smtClean="0"/>
              <a:t>Goodbye IE6 – Prevent </a:t>
            </a:r>
            <a:r>
              <a:rPr lang="en-US" sz="2800" dirty="0" err="1" smtClean="0"/>
              <a:t>yee</a:t>
            </a:r>
            <a:r>
              <a:rPr lang="en-US" sz="2800" dirty="0" smtClean="0"/>
              <a:t> I shall!</a:t>
            </a:r>
          </a:p>
          <a:p>
            <a:pPr>
              <a:lnSpc>
                <a:spcPct val="114000"/>
              </a:lnSpc>
            </a:pPr>
            <a:endParaRPr lang="en-US" sz="2800" dirty="0" smtClean="0"/>
          </a:p>
          <a:p>
            <a:pPr>
              <a:lnSpc>
                <a:spcPct val="114000"/>
              </a:lnSpc>
            </a:pPr>
            <a:endParaRPr lang="en-US" sz="2800" dirty="0" smtClean="0"/>
          </a:p>
          <a:p>
            <a:pPr>
              <a:lnSpc>
                <a:spcPct val="114000"/>
              </a:lnSpc>
            </a:pPr>
            <a:endParaRPr lang="en-US" sz="2800" dirty="0" smtClean="0"/>
          </a:p>
          <a:p>
            <a:pPr>
              <a:lnSpc>
                <a:spcPct val="114000"/>
              </a:lnSpc>
            </a:pPr>
            <a:endParaRPr lang="en-US" sz="2800" dirty="0" smtClean="0"/>
          </a:p>
        </p:txBody>
      </p:sp>
      <p:sp>
        <p:nvSpPr>
          <p:cNvPr id="4" name="Right Arrow 3"/>
          <p:cNvSpPr/>
          <p:nvPr/>
        </p:nvSpPr>
        <p:spPr bwMode="auto">
          <a:xfrm>
            <a:off x="923180" y="2896530"/>
            <a:ext cx="516367" cy="236668"/>
          </a:xfrm>
          <a:prstGeom prst="rightArrow">
            <a:avLst/>
          </a:prstGeom>
          <a:gradFill>
            <a:gsLst>
              <a:gs pos="0">
                <a:schemeClr val="tx2">
                  <a:lumMod val="50000"/>
                </a:schemeClr>
              </a:gs>
              <a:gs pos="80000">
                <a:schemeClr val="tx2"/>
              </a:gs>
              <a:gs pos="100000">
                <a:schemeClr val="tx2"/>
              </a:gs>
            </a:gsLst>
          </a:gradFill>
          <a:ln>
            <a:solidFill>
              <a:schemeClr val="tx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5" name="Right Arrow 4"/>
          <p:cNvSpPr/>
          <p:nvPr/>
        </p:nvSpPr>
        <p:spPr bwMode="auto">
          <a:xfrm>
            <a:off x="2254996" y="2909081"/>
            <a:ext cx="516367" cy="236668"/>
          </a:xfrm>
          <a:prstGeom prst="rightArrow">
            <a:avLst/>
          </a:prstGeom>
          <a:gradFill>
            <a:gsLst>
              <a:gs pos="0">
                <a:schemeClr val="tx2">
                  <a:lumMod val="50000"/>
                </a:schemeClr>
              </a:gs>
              <a:gs pos="80000">
                <a:schemeClr val="tx2"/>
              </a:gs>
              <a:gs pos="100000">
                <a:schemeClr val="tx2"/>
              </a:gs>
            </a:gsLst>
          </a:gradFill>
          <a:ln>
            <a:solidFill>
              <a:schemeClr val="tx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6" name="Right Arrow 5"/>
          <p:cNvSpPr/>
          <p:nvPr/>
        </p:nvSpPr>
        <p:spPr bwMode="auto">
          <a:xfrm>
            <a:off x="4452353" y="2909080"/>
            <a:ext cx="516367" cy="236668"/>
          </a:xfrm>
          <a:prstGeom prst="rightArrow">
            <a:avLst/>
          </a:prstGeom>
          <a:gradFill>
            <a:gsLst>
              <a:gs pos="0">
                <a:schemeClr val="tx2">
                  <a:lumMod val="50000"/>
                </a:schemeClr>
              </a:gs>
              <a:gs pos="80000">
                <a:schemeClr val="tx2"/>
              </a:gs>
              <a:gs pos="100000">
                <a:schemeClr val="tx2"/>
              </a:gs>
            </a:gsLst>
          </a:gradFill>
          <a:ln>
            <a:solidFill>
              <a:schemeClr val="tx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1"/>
          <p:cNvSpPr>
            <a:spLocks noGrp="1"/>
          </p:cNvSpPr>
          <p:nvPr>
            <p:ph type="ctrTitle"/>
          </p:nvPr>
        </p:nvSpPr>
        <p:spPr>
          <a:xfrm>
            <a:off x="836612" y="-52536"/>
            <a:ext cx="10987526" cy="5171090"/>
          </a:xfrm>
        </p:spPr>
        <p:txBody>
          <a:bodyPr/>
          <a:lstStyle>
            <a:extLst/>
          </a:lstStyle>
          <a:p>
            <a:r>
              <a:rPr dirty="0" smtClean="0">
                <a:solidFill>
                  <a:schemeClr val="tx1"/>
                </a:solidFill>
              </a:rPr>
              <a:t>SQL Injection</a:t>
            </a:r>
            <a:br>
              <a:rPr dirty="0" smtClean="0">
                <a:solidFill>
                  <a:schemeClr val="tx1"/>
                </a:solidFill>
              </a:rPr>
            </a:br>
            <a:r>
              <a:rPr dirty="0" smtClean="0">
                <a:solidFill>
                  <a:schemeClr val="tx1"/>
                </a:solidFill>
              </a:rPr>
              <a:t>Cross Site Scripting</a:t>
            </a:r>
            <a:br>
              <a:rPr dirty="0" smtClean="0">
                <a:solidFill>
                  <a:schemeClr val="tx1"/>
                </a:solidFill>
              </a:rPr>
            </a:br>
            <a:r>
              <a:rPr lang="en-US" b="1" dirty="0" smtClean="0">
                <a:solidFill>
                  <a:schemeClr val="accent1"/>
                </a:solidFill>
                <a:effectLst>
                  <a:outerShdw blurRad="38100" dist="38100" dir="2700000" algn="tl">
                    <a:srgbClr val="000000">
                      <a:alpha val="43137"/>
                    </a:srgbClr>
                  </a:outerShdw>
                </a:effectLst>
              </a:rPr>
              <a:t>Cross Site Request Forgery</a:t>
            </a:r>
            <a:r>
              <a:rPr dirty="0" smtClean="0">
                <a:solidFill>
                  <a:schemeClr val="tx1"/>
                </a:solidFill>
              </a:rPr>
              <a:t/>
            </a:r>
            <a:br>
              <a:rPr dirty="0" smtClean="0">
                <a:solidFill>
                  <a:schemeClr val="tx1"/>
                </a:solidFill>
              </a:rPr>
            </a:br>
            <a:r>
              <a:rPr lang="en-US" dirty="0" smtClean="0">
                <a:solidFill>
                  <a:schemeClr val="tx1"/>
                </a:solidFill>
              </a:rPr>
              <a:t>Parameter Tampering </a:t>
            </a:r>
            <a:r>
              <a:rPr dirty="0" smtClean="0">
                <a:solidFill>
                  <a:schemeClr val="tx1"/>
                </a:solidFill>
              </a:rPr>
              <a:t/>
            </a:r>
            <a:br>
              <a:rPr dirty="0" smtClean="0">
                <a:solidFill>
                  <a:schemeClr val="tx1"/>
                </a:solidFill>
              </a:rPr>
            </a:br>
            <a:r>
              <a:rPr lang="en-US" dirty="0" smtClean="0">
                <a:solidFill>
                  <a:schemeClr val="tx1"/>
                </a:solidFill>
              </a:rPr>
              <a:t>Encryption  / Protecting Credentials </a:t>
            </a:r>
            <a:br>
              <a:rPr lang="en-US" dirty="0" smtClean="0">
                <a:solidFill>
                  <a:schemeClr val="tx1"/>
                </a:solidFill>
              </a:rPr>
            </a:br>
            <a:r>
              <a:rPr lang="en-US" dirty="0" smtClean="0">
                <a:solidFill>
                  <a:schemeClr val="tx1"/>
                </a:solidFill>
              </a:rPr>
              <a:t>Information Leakage</a:t>
            </a:r>
            <a:endParaRPr lang="en-US" dirty="0">
              <a:solidFill>
                <a:schemeClr val="tx1"/>
              </a:solidFill>
            </a:endParaRPr>
          </a:p>
        </p:txBody>
      </p:sp>
      <p:sp>
        <p:nvSpPr>
          <p:cNvPr id="10" name="Subtitle 4"/>
          <p:cNvSpPr>
            <a:spLocks noGrp="1"/>
          </p:cNvSpPr>
          <p:nvPr>
            <p:ph type="subTitle" idx="1"/>
          </p:nvPr>
        </p:nvSpPr>
        <p:spPr>
          <a:xfrm>
            <a:off x="836612" y="4779559"/>
            <a:ext cx="9323389" cy="461665"/>
          </a:xfrm>
        </p:spPr>
        <p:txBody>
          <a:bodyPr/>
          <a:lstStyle/>
          <a:p>
            <a:r>
              <a:rPr lang="en-US" dirty="0" smtClean="0"/>
              <a:t>Forgery makes developers unhappy : (</a:t>
            </a:r>
            <a:endParaRPr lang="en-US" dirty="0"/>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p:cNvSpPr>
          <p:nvPr>
            <p:ph type="title"/>
          </p:nvPr>
        </p:nvSpPr>
        <p:spPr>
          <a:xfrm>
            <a:off x="529503" y="228600"/>
            <a:ext cx="11149013" cy="609398"/>
          </a:xfrm>
        </p:spPr>
        <p:txBody>
          <a:bodyPr/>
          <a:lstStyle>
            <a:extLst/>
          </a:lstStyle>
          <a:p>
            <a:r>
              <a:rPr lang="en-US" dirty="0" smtClean="0"/>
              <a:t>CSRF – What Is It?</a:t>
            </a:r>
            <a:endParaRPr lang="en-US" dirty="0"/>
          </a:p>
        </p:txBody>
      </p:sp>
      <p:sp>
        <p:nvSpPr>
          <p:cNvPr id="5" name="Rectangle 4"/>
          <p:cNvSpPr>
            <a:spLocks noGrp="1"/>
          </p:cNvSpPr>
          <p:nvPr>
            <p:ph sz="half" idx="1"/>
          </p:nvPr>
        </p:nvSpPr>
        <p:spPr>
          <a:xfrm>
            <a:off x="519115" y="1447800"/>
            <a:ext cx="10711869" cy="5410200"/>
          </a:xfrm>
        </p:spPr>
        <p:txBody>
          <a:bodyPr>
            <a:noAutofit/>
          </a:bodyPr>
          <a:lstStyle>
            <a:extLst/>
          </a:lstStyle>
          <a:p>
            <a:r>
              <a:rPr lang="en-US" dirty="0" smtClean="0"/>
              <a:t>Attacker uses the fact the victim is authenticated to a website</a:t>
            </a:r>
          </a:p>
          <a:p>
            <a:endParaRPr lang="en-US" dirty="0" smtClean="0"/>
          </a:p>
          <a:p>
            <a:r>
              <a:rPr lang="en-US" dirty="0" smtClean="0"/>
              <a:t>Attacker crafts a request the user executes</a:t>
            </a:r>
          </a:p>
          <a:p>
            <a:endParaRPr lang="en-US" dirty="0" smtClean="0"/>
          </a:p>
          <a:p>
            <a:r>
              <a:rPr lang="en-US" dirty="0" smtClean="0"/>
              <a:t>Can be very simple - image tag in an email, script on a blog</a:t>
            </a:r>
          </a:p>
          <a:p>
            <a:endParaRPr lang="en-US" dirty="0" smtClean="0"/>
          </a:p>
          <a:p>
            <a:r>
              <a:rPr lang="en-US" dirty="0" smtClean="0"/>
              <a:t>Identifying the attacker can be difficult</a:t>
            </a:r>
          </a:p>
          <a:p>
            <a:endParaRPr lang="en-US" dirty="0" smtClean="0"/>
          </a:p>
          <a:p>
            <a:endParaRPr lang="en-US" dirty="0" smtClean="0"/>
          </a:p>
          <a:p>
            <a:endParaRPr lang="en-US" dirty="0" smtClean="0"/>
          </a:p>
          <a:p>
            <a:endParaRPr lang="en-US" dirty="0" smtClean="0"/>
          </a:p>
        </p:txBody>
      </p:sp>
      <p:pic>
        <p:nvPicPr>
          <p:cNvPr id="4100" name="Picture 4"/>
          <p:cNvPicPr>
            <a:picLocks noChangeAspect="1" noChangeArrowheads="1"/>
          </p:cNvPicPr>
          <p:nvPr/>
        </p:nvPicPr>
        <p:blipFill>
          <a:blip r:embed="rId3"/>
          <a:srcRect/>
          <a:stretch>
            <a:fillRect/>
          </a:stretch>
        </p:blipFill>
        <p:spPr bwMode="auto">
          <a:xfrm>
            <a:off x="530006" y="4820624"/>
            <a:ext cx="10885893" cy="80240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p:cNvSpPr>
          <p:nvPr>
            <p:ph type="title"/>
          </p:nvPr>
        </p:nvSpPr>
        <p:spPr/>
        <p:txBody>
          <a:bodyPr/>
          <a:lstStyle>
            <a:extLst/>
          </a:lstStyle>
          <a:p>
            <a:r>
              <a:rPr lang="en-US" dirty="0" smtClean="0"/>
              <a:t>CSRF – How Is It Exploited?</a:t>
            </a:r>
            <a:endParaRPr lang="en-US" dirty="0"/>
          </a:p>
        </p:txBody>
      </p:sp>
      <p:sp>
        <p:nvSpPr>
          <p:cNvPr id="5" name="Rectangle 4"/>
          <p:cNvSpPr>
            <a:spLocks noGrp="1"/>
          </p:cNvSpPr>
          <p:nvPr>
            <p:ph idx="1"/>
          </p:nvPr>
        </p:nvSpPr>
        <p:spPr>
          <a:xfrm>
            <a:off x="519112" y="1069439"/>
            <a:ext cx="11252474" cy="5052392"/>
          </a:xfrm>
        </p:spPr>
        <p:txBody>
          <a:bodyPr>
            <a:noAutofit/>
          </a:bodyPr>
          <a:lstStyle>
            <a:extLst/>
          </a:lstStyle>
          <a:p>
            <a:pPr>
              <a:lnSpc>
                <a:spcPct val="100000"/>
              </a:lnSpc>
            </a:pPr>
            <a:r>
              <a:rPr lang="en-US" sz="2800" dirty="0" smtClean="0"/>
              <a:t>Requests are generally repeatable</a:t>
            </a:r>
          </a:p>
          <a:p>
            <a:pPr>
              <a:lnSpc>
                <a:spcPct val="100000"/>
              </a:lnSpc>
            </a:pPr>
            <a:r>
              <a:rPr lang="en-US" sz="2800" dirty="0" smtClean="0"/>
              <a:t>Image - can be embedded in an email</a:t>
            </a:r>
            <a:br>
              <a:rPr lang="en-US" sz="2800" dirty="0" smtClean="0"/>
            </a:br>
            <a:r>
              <a:rPr lang="en-US" sz="2800" dirty="0" smtClean="0">
                <a:solidFill>
                  <a:schemeClr val="accent1"/>
                </a:solidFill>
              </a:rPr>
              <a:t>  &lt;</a:t>
            </a:r>
            <a:r>
              <a:rPr lang="en-US" sz="2800" dirty="0" err="1" smtClean="0">
                <a:solidFill>
                  <a:schemeClr val="accent1"/>
                </a:solidFill>
              </a:rPr>
              <a:t>img</a:t>
            </a:r>
            <a:r>
              <a:rPr lang="en-US" sz="2800" dirty="0" smtClean="0">
                <a:solidFill>
                  <a:schemeClr val="accent1"/>
                </a:solidFill>
              </a:rPr>
              <a:t> </a:t>
            </a:r>
            <a:r>
              <a:rPr lang="en-US" sz="2800" dirty="0" err="1" smtClean="0">
                <a:solidFill>
                  <a:schemeClr val="accent1"/>
                </a:solidFill>
              </a:rPr>
              <a:t>src</a:t>
            </a:r>
            <a:r>
              <a:rPr lang="en-US" sz="2800" dirty="0" smtClean="0">
                <a:solidFill>
                  <a:schemeClr val="accent1"/>
                </a:solidFill>
              </a:rPr>
              <a:t>="http://host/CreateUser?JaneDoe"&gt;</a:t>
            </a:r>
          </a:p>
          <a:p>
            <a:pPr>
              <a:lnSpc>
                <a:spcPct val="100000"/>
              </a:lnSpc>
            </a:pPr>
            <a:r>
              <a:rPr lang="en-US" sz="2800" dirty="0" smtClean="0"/>
              <a:t>Attacked via XSS </a:t>
            </a:r>
            <a:br>
              <a:rPr lang="en-US" sz="2800" dirty="0" smtClean="0"/>
            </a:br>
            <a:r>
              <a:rPr lang="en-US" sz="2800" dirty="0" smtClean="0">
                <a:solidFill>
                  <a:schemeClr val="accent1"/>
                </a:solidFill>
              </a:rPr>
              <a:t>  &lt;script </a:t>
            </a:r>
            <a:r>
              <a:rPr lang="en-US" sz="2800" dirty="0" err="1" smtClean="0">
                <a:solidFill>
                  <a:schemeClr val="accent1"/>
                </a:solidFill>
              </a:rPr>
              <a:t>src</a:t>
            </a:r>
            <a:r>
              <a:rPr lang="en-US" sz="2800" dirty="0" smtClean="0">
                <a:solidFill>
                  <a:schemeClr val="accent1"/>
                </a:solidFill>
              </a:rPr>
              <a:t>="http://host/CreateUser?JaneDoe"&gt;</a:t>
            </a:r>
          </a:p>
          <a:p>
            <a:pPr lvl="1">
              <a:lnSpc>
                <a:spcPct val="100000"/>
              </a:lnSpc>
              <a:buNone/>
            </a:pPr>
            <a:r>
              <a:rPr lang="en-US" sz="2400" dirty="0" smtClean="0">
                <a:solidFill>
                  <a:schemeClr val="accent1"/>
                </a:solidFill>
              </a:rPr>
              <a:t>  </a:t>
            </a:r>
            <a:r>
              <a:rPr lang="en-US" dirty="0" smtClean="0">
                <a:solidFill>
                  <a:schemeClr val="accent1"/>
                </a:solidFill>
              </a:rPr>
              <a:t>&lt;</a:t>
            </a:r>
            <a:r>
              <a:rPr lang="en-US" dirty="0" err="1" smtClean="0">
                <a:solidFill>
                  <a:schemeClr val="accent1"/>
                </a:solidFill>
              </a:rPr>
              <a:t>iframe</a:t>
            </a:r>
            <a:r>
              <a:rPr lang="en-US" dirty="0" smtClean="0">
                <a:solidFill>
                  <a:schemeClr val="accent1"/>
                </a:solidFill>
              </a:rPr>
              <a:t> </a:t>
            </a:r>
            <a:r>
              <a:rPr lang="en-US" dirty="0" err="1" smtClean="0">
                <a:solidFill>
                  <a:schemeClr val="accent1"/>
                </a:solidFill>
              </a:rPr>
              <a:t>src</a:t>
            </a:r>
            <a:r>
              <a:rPr lang="en-US" dirty="0" smtClean="0">
                <a:solidFill>
                  <a:schemeClr val="accent1"/>
                </a:solidFill>
              </a:rPr>
              <a:t>="http://host/CreateUser?JaneDoe"&gt;</a:t>
            </a:r>
          </a:p>
          <a:p>
            <a:pPr>
              <a:lnSpc>
                <a:spcPct val="100000"/>
              </a:lnSpc>
            </a:pPr>
            <a:r>
              <a:rPr lang="en-US" sz="2800" dirty="0" smtClean="0"/>
              <a:t>Invisible actions via the 'Image' Object</a:t>
            </a:r>
            <a:br>
              <a:rPr lang="en-US" sz="2800" dirty="0" smtClean="0"/>
            </a:br>
            <a:r>
              <a:rPr lang="en-US" sz="2800" dirty="0" err="1" smtClean="0">
                <a:solidFill>
                  <a:schemeClr val="accent1"/>
                </a:solidFill>
              </a:rPr>
              <a:t>var</a:t>
            </a:r>
            <a:r>
              <a:rPr lang="en-US" sz="2800" dirty="0" smtClean="0">
                <a:solidFill>
                  <a:schemeClr val="accent1"/>
                </a:solidFill>
              </a:rPr>
              <a:t> </a:t>
            </a:r>
            <a:r>
              <a:rPr lang="en-US" sz="2800" dirty="0" err="1" smtClean="0">
                <a:solidFill>
                  <a:schemeClr val="accent1"/>
                </a:solidFill>
              </a:rPr>
              <a:t>foo</a:t>
            </a:r>
            <a:r>
              <a:rPr lang="en-US" sz="2800" dirty="0" smtClean="0">
                <a:solidFill>
                  <a:schemeClr val="accent1"/>
                </a:solidFill>
              </a:rPr>
              <a:t> = new Image(); foo.src = "http://host/CreateUser?JaneDoe";</a:t>
            </a:r>
            <a:br>
              <a:rPr lang="en-US" sz="2800" dirty="0" smtClean="0">
                <a:solidFill>
                  <a:schemeClr val="accent1"/>
                </a:solidFill>
              </a:rPr>
            </a:br>
            <a:endParaRPr lang="en-US" sz="2800" dirty="0" smtClean="0">
              <a:solidFill>
                <a:schemeClr val="accent1"/>
              </a:solidFill>
            </a:endParaRPr>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ed Rectangle 9"/>
          <p:cNvSpPr/>
          <p:nvPr/>
        </p:nvSpPr>
        <p:spPr>
          <a:xfrm>
            <a:off x="5559968" y="3933490"/>
            <a:ext cx="6579476" cy="2209800"/>
          </a:xfrm>
          <a:prstGeom prst="round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ounded Rectangle 7"/>
          <p:cNvSpPr/>
          <p:nvPr/>
        </p:nvSpPr>
        <p:spPr>
          <a:xfrm>
            <a:off x="5580989" y="1040528"/>
            <a:ext cx="6495392" cy="2338552"/>
          </a:xfrm>
          <a:prstGeom prst="round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p:cNvSpPr>
            <a:spLocks noGrp="1"/>
          </p:cNvSpPr>
          <p:nvPr>
            <p:ph type="title"/>
          </p:nvPr>
        </p:nvSpPr>
        <p:spPr/>
        <p:txBody>
          <a:bodyPr/>
          <a:lstStyle>
            <a:extLst/>
          </a:lstStyle>
          <a:p>
            <a:r>
              <a:rPr lang="en-US" dirty="0" smtClean="0"/>
              <a:t>CSRF – How Do You Prevent It? 1/2</a:t>
            </a:r>
            <a:endParaRPr lang="en-US" dirty="0"/>
          </a:p>
        </p:txBody>
      </p:sp>
      <p:sp>
        <p:nvSpPr>
          <p:cNvPr id="5" name="Rectangle 4"/>
          <p:cNvSpPr>
            <a:spLocks noGrp="1"/>
          </p:cNvSpPr>
          <p:nvPr>
            <p:ph sz="half" idx="1"/>
          </p:nvPr>
        </p:nvSpPr>
        <p:spPr>
          <a:xfrm>
            <a:off x="335194" y="1263880"/>
            <a:ext cx="5577022" cy="5257800"/>
          </a:xfrm>
        </p:spPr>
        <p:txBody>
          <a:bodyPr>
            <a:normAutofit/>
          </a:bodyPr>
          <a:lstStyle>
            <a:extLst/>
          </a:lstStyle>
          <a:p>
            <a:r>
              <a:rPr lang="en-US" dirty="0" smtClean="0"/>
              <a:t>All ‘actions’ through POST only</a:t>
            </a:r>
          </a:p>
          <a:p>
            <a:r>
              <a:rPr lang="en-US" dirty="0" smtClean="0"/>
              <a:t>GET requests only return data</a:t>
            </a:r>
          </a:p>
          <a:p>
            <a:endParaRPr lang="en-US" dirty="0" smtClean="0"/>
          </a:p>
          <a:p>
            <a:endParaRPr lang="en-US" dirty="0" smtClean="0"/>
          </a:p>
          <a:p>
            <a:endParaRPr lang="en-US" dirty="0" smtClean="0"/>
          </a:p>
          <a:p>
            <a:endParaRPr lang="en-US" dirty="0" smtClean="0"/>
          </a:p>
          <a:p>
            <a:r>
              <a:rPr lang="en-US" dirty="0" smtClean="0"/>
              <a:t>Use Hidden Form Token</a:t>
            </a:r>
          </a:p>
          <a:p>
            <a:r>
              <a:rPr lang="en-US" dirty="0" smtClean="0"/>
              <a:t>Token required on POST</a:t>
            </a:r>
          </a:p>
        </p:txBody>
      </p:sp>
      <p:graphicFrame>
        <p:nvGraphicFramePr>
          <p:cNvPr id="6" name="Diagram 5"/>
          <p:cNvGraphicFramePr/>
          <p:nvPr/>
        </p:nvGraphicFramePr>
        <p:xfrm>
          <a:off x="5948851" y="1308550"/>
          <a:ext cx="5767162" cy="2286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7" name="Diagram 6"/>
          <p:cNvGraphicFramePr/>
          <p:nvPr/>
        </p:nvGraphicFramePr>
        <p:xfrm>
          <a:off x="5875278" y="3749560"/>
          <a:ext cx="5840737" cy="22860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p:cNvSpPr>
          <p:nvPr>
            <p:ph type="title"/>
          </p:nvPr>
        </p:nvSpPr>
        <p:spPr/>
        <p:txBody>
          <a:bodyPr/>
          <a:lstStyle>
            <a:extLst/>
          </a:lstStyle>
          <a:p>
            <a:r>
              <a:rPr lang="en-US" dirty="0" smtClean="0"/>
              <a:t>CSRF – How Do You Prevent It 2/2</a:t>
            </a:r>
            <a:endParaRPr lang="en-US" dirty="0"/>
          </a:p>
        </p:txBody>
      </p:sp>
      <p:sp>
        <p:nvSpPr>
          <p:cNvPr id="5" name="Rectangle 4"/>
          <p:cNvSpPr>
            <a:spLocks noGrp="1"/>
          </p:cNvSpPr>
          <p:nvPr>
            <p:ph idx="1"/>
          </p:nvPr>
        </p:nvSpPr>
        <p:spPr>
          <a:xfrm>
            <a:off x="519112" y="953828"/>
            <a:ext cx="11149013" cy="5380065"/>
          </a:xfrm>
        </p:spPr>
        <p:txBody>
          <a:bodyPr>
            <a:normAutofit/>
          </a:bodyPr>
          <a:lstStyle>
            <a:extLst/>
          </a:lstStyle>
          <a:p>
            <a:pPr>
              <a:buNone/>
            </a:pPr>
            <a:r>
              <a:rPr lang="en-US" sz="2400" dirty="0" smtClean="0">
                <a:solidFill>
                  <a:schemeClr val="tx1"/>
                </a:solidFill>
              </a:rPr>
              <a:t>	</a:t>
            </a:r>
            <a:r>
              <a:rPr lang="en-US" sz="2800" u="sng" dirty="0" smtClean="0">
                <a:solidFill>
                  <a:schemeClr val="tx1"/>
                </a:solidFill>
              </a:rPr>
              <a:t>MVC</a:t>
            </a:r>
          </a:p>
          <a:p>
            <a:pPr>
              <a:buFont typeface="Arial" pitchFamily="34" charset="0"/>
              <a:buChar char="•"/>
            </a:pPr>
            <a:r>
              <a:rPr lang="en-US" sz="2800" dirty="0" smtClean="0">
                <a:solidFill>
                  <a:schemeClr val="accent1"/>
                </a:solidFill>
              </a:rPr>
              <a:t>[</a:t>
            </a:r>
            <a:r>
              <a:rPr lang="en-US" sz="2800" dirty="0" err="1" smtClean="0">
                <a:solidFill>
                  <a:schemeClr val="accent1"/>
                </a:solidFill>
              </a:rPr>
              <a:t>HttpPost</a:t>
            </a:r>
            <a:r>
              <a:rPr lang="en-US" sz="2800" dirty="0" smtClean="0">
                <a:solidFill>
                  <a:schemeClr val="accent1"/>
                </a:solidFill>
              </a:rPr>
              <a:t>]</a:t>
            </a:r>
          </a:p>
          <a:p>
            <a:pPr>
              <a:buFont typeface="Arial" pitchFamily="34" charset="0"/>
              <a:buChar char="•"/>
            </a:pPr>
            <a:r>
              <a:rPr lang="en-US" sz="2800" dirty="0" err="1" smtClean="0">
                <a:solidFill>
                  <a:schemeClr val="accent1"/>
                </a:solidFill>
              </a:rPr>
              <a:t>Html.AntiForgeryToken</a:t>
            </a:r>
            <a:r>
              <a:rPr lang="en-US" sz="2800" dirty="0" smtClean="0">
                <a:solidFill>
                  <a:schemeClr val="accent1"/>
                </a:solidFill>
              </a:rPr>
              <a:t>() &amp; [</a:t>
            </a:r>
            <a:r>
              <a:rPr lang="en-US" sz="2800" dirty="0" err="1" smtClean="0">
                <a:solidFill>
                  <a:schemeClr val="accent1"/>
                </a:solidFill>
              </a:rPr>
              <a:t>ValidateAntiForgeryToken</a:t>
            </a:r>
            <a:r>
              <a:rPr lang="en-US" sz="2800" dirty="0" smtClean="0">
                <a:solidFill>
                  <a:schemeClr val="accent1"/>
                </a:solidFill>
              </a:rPr>
              <a:t>] </a:t>
            </a:r>
          </a:p>
          <a:p>
            <a:pPr>
              <a:buFont typeface="Arial" pitchFamily="34" charset="0"/>
              <a:buChar char="•"/>
            </a:pPr>
            <a:endParaRPr lang="en-US" sz="1800" dirty="0" smtClean="0"/>
          </a:p>
          <a:p>
            <a:pPr>
              <a:buFont typeface="Arial" pitchFamily="34" charset="0"/>
              <a:buChar char="•"/>
            </a:pPr>
            <a:endParaRPr lang="en-US" sz="1800" dirty="0" smtClean="0"/>
          </a:p>
          <a:p>
            <a:pPr>
              <a:buFont typeface="Arial" pitchFamily="34" charset="0"/>
              <a:buChar char="•"/>
            </a:pPr>
            <a:endParaRPr lang="en-US" sz="1800" dirty="0" smtClean="0"/>
          </a:p>
          <a:p>
            <a:pPr>
              <a:buFont typeface="Arial" pitchFamily="34" charset="0"/>
              <a:buChar char="•"/>
            </a:pPr>
            <a:endParaRPr lang="en-US" sz="1800" dirty="0" smtClean="0"/>
          </a:p>
          <a:p>
            <a:pPr>
              <a:buFont typeface="Arial" pitchFamily="34" charset="0"/>
              <a:buChar char="•"/>
            </a:pPr>
            <a:endParaRPr lang="en-US" sz="1800" dirty="0" smtClean="0"/>
          </a:p>
          <a:p>
            <a:pPr>
              <a:buFont typeface="Arial" pitchFamily="34" charset="0"/>
              <a:buChar char="•"/>
            </a:pPr>
            <a:endParaRPr lang="en-US" sz="1800" dirty="0" smtClean="0"/>
          </a:p>
          <a:p>
            <a:pPr>
              <a:buFont typeface="Arial" pitchFamily="34" charset="0"/>
              <a:buChar char="•"/>
            </a:pPr>
            <a:endParaRPr lang="en-US" sz="1800" dirty="0" smtClean="0"/>
          </a:p>
          <a:p>
            <a:pPr>
              <a:buNone/>
            </a:pPr>
            <a:r>
              <a:rPr lang="en-US" sz="2800" dirty="0" smtClean="0"/>
              <a:t>	</a:t>
            </a:r>
            <a:r>
              <a:rPr lang="en-US" sz="2800" u="sng" dirty="0" smtClean="0"/>
              <a:t>Web Forms</a:t>
            </a:r>
          </a:p>
          <a:p>
            <a:pPr>
              <a:buFont typeface="Arial" pitchFamily="34" charset="0"/>
              <a:buChar char="•"/>
            </a:pPr>
            <a:r>
              <a:rPr lang="en-US" sz="2800" dirty="0" err="1" smtClean="0"/>
              <a:t>ViewStateUserKey</a:t>
            </a:r>
            <a:r>
              <a:rPr lang="en-US" sz="2800" dirty="0" smtClean="0"/>
              <a:t> = </a:t>
            </a:r>
            <a:r>
              <a:rPr lang="en-US" sz="2800" dirty="0" err="1" smtClean="0"/>
              <a:t>SessionId</a:t>
            </a:r>
            <a:endParaRPr lang="en-US" sz="2800" dirty="0" smtClean="0"/>
          </a:p>
          <a:p>
            <a:pPr>
              <a:buFont typeface="Arial" pitchFamily="34" charset="0"/>
              <a:buChar char="•"/>
            </a:pPr>
            <a:r>
              <a:rPr lang="en-US" sz="2800" dirty="0" smtClean="0"/>
              <a:t>Do not turn off: </a:t>
            </a:r>
            <a:r>
              <a:rPr lang="en-US" sz="2800" dirty="0" err="1" smtClean="0">
                <a:solidFill>
                  <a:schemeClr val="accent1"/>
                </a:solidFill>
              </a:rPr>
              <a:t>EnableViewStateMac</a:t>
            </a:r>
            <a:r>
              <a:rPr lang="en-US" sz="2800" dirty="0" smtClean="0">
                <a:solidFill>
                  <a:schemeClr val="accent1"/>
                </a:solidFill>
              </a:rPr>
              <a:t>=true</a:t>
            </a:r>
          </a:p>
          <a:p>
            <a:pPr>
              <a:buFont typeface="Arial" pitchFamily="34" charset="0"/>
              <a:buChar char="•"/>
            </a:pPr>
            <a:endParaRPr lang="en-US" sz="2800" dirty="0" smtClean="0"/>
          </a:p>
          <a:p>
            <a:endParaRPr lang="en-US" sz="2800" dirty="0" smtClean="0"/>
          </a:p>
        </p:txBody>
      </p:sp>
      <p:pic>
        <p:nvPicPr>
          <p:cNvPr id="1026" name="Picture 2"/>
          <p:cNvPicPr>
            <a:picLocks noChangeAspect="1" noChangeArrowheads="1"/>
          </p:cNvPicPr>
          <p:nvPr/>
        </p:nvPicPr>
        <p:blipFill>
          <a:blip r:embed="rId3"/>
          <a:srcRect/>
          <a:stretch>
            <a:fillRect/>
          </a:stretch>
        </p:blipFill>
        <p:spPr bwMode="auto">
          <a:xfrm>
            <a:off x="809296" y="2342331"/>
            <a:ext cx="4828758" cy="1325780"/>
          </a:xfrm>
          <a:prstGeom prst="rect">
            <a:avLst/>
          </a:prstGeom>
          <a:noFill/>
          <a:ln w="9525">
            <a:noFill/>
            <a:miter lim="800000"/>
            <a:headEnd/>
            <a:tailEnd/>
          </a:ln>
        </p:spPr>
      </p:pic>
      <p:pic>
        <p:nvPicPr>
          <p:cNvPr id="11" name="Picture 3"/>
          <p:cNvPicPr>
            <a:picLocks noChangeAspect="1" noChangeArrowheads="1"/>
          </p:cNvPicPr>
          <p:nvPr/>
        </p:nvPicPr>
        <p:blipFill>
          <a:blip r:embed="rId4"/>
          <a:srcRect/>
          <a:stretch>
            <a:fillRect/>
          </a:stretch>
        </p:blipFill>
        <p:spPr bwMode="auto">
          <a:xfrm>
            <a:off x="6069970" y="2328180"/>
            <a:ext cx="4850277" cy="2519217"/>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 I’m The One-Click Attack</a:t>
            </a:r>
            <a:endParaRPr lang="en-US" dirty="0"/>
          </a:p>
        </p:txBody>
      </p:sp>
      <p:sp>
        <p:nvSpPr>
          <p:cNvPr id="3" name="Content Placeholder 2"/>
          <p:cNvSpPr>
            <a:spLocks noGrp="1"/>
          </p:cNvSpPr>
          <p:nvPr>
            <p:ph idx="1"/>
          </p:nvPr>
        </p:nvSpPr>
        <p:spPr/>
        <p:txBody>
          <a:bodyPr>
            <a:noAutofit/>
          </a:bodyPr>
          <a:lstStyle/>
          <a:p>
            <a:pPr>
              <a:buNone/>
            </a:pPr>
            <a:r>
              <a:rPr lang="en-US" sz="2800" b="1" dirty="0" smtClean="0"/>
              <a:t>Web Forms Assumptions:</a:t>
            </a:r>
          </a:p>
          <a:p>
            <a:r>
              <a:rPr lang="en-US" sz="2800" dirty="0" smtClean="0"/>
              <a:t>Button commands are only processed on post events? FALSE</a:t>
            </a:r>
          </a:p>
          <a:p>
            <a:endParaRPr lang="en-US" sz="2800" dirty="0" smtClean="0"/>
          </a:p>
          <a:p>
            <a:r>
              <a:rPr lang="en-US" sz="2800" dirty="0" err="1" smtClean="0"/>
              <a:t>ViewState</a:t>
            </a:r>
            <a:r>
              <a:rPr lang="en-US" sz="2800" dirty="0" smtClean="0"/>
              <a:t> only processed if posted? FALSE</a:t>
            </a:r>
          </a:p>
          <a:p>
            <a:endParaRPr lang="en-US" sz="2800" dirty="0" smtClean="0"/>
          </a:p>
          <a:p>
            <a:r>
              <a:rPr lang="en-US" sz="2800" dirty="0" err="1" smtClean="0"/>
              <a:t>Page.IsPostBack</a:t>
            </a:r>
            <a:r>
              <a:rPr lang="en-US" sz="2800" dirty="0" smtClean="0"/>
              <a:t> means there definitely been a post? FALSE</a:t>
            </a:r>
            <a:br>
              <a:rPr lang="en-US" sz="2800" dirty="0" smtClean="0"/>
            </a:br>
            <a:endParaRPr lang="en-US" sz="2800" dirty="0" smtClean="0"/>
          </a:p>
          <a:p>
            <a:r>
              <a:rPr lang="en-US" sz="2800" dirty="0" smtClean="0"/>
              <a:t>Demo</a:t>
            </a:r>
          </a:p>
          <a:p>
            <a:endParaRPr lang="en-US" sz="2800" dirty="0"/>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extLst/>
          </a:lstStyle>
          <a:p>
            <a:r>
              <a:rPr lang="en-US" dirty="0" smtClean="0"/>
              <a:t>The Skinny</a:t>
            </a:r>
            <a:endParaRPr lang="en-US" dirty="0"/>
          </a:p>
        </p:txBody>
      </p:sp>
      <p:sp>
        <p:nvSpPr>
          <p:cNvPr id="5" name="Rectangle 2"/>
          <p:cNvSpPr txBox="1">
            <a:spLocks/>
          </p:cNvSpPr>
          <p:nvPr/>
        </p:nvSpPr>
        <p:spPr>
          <a:xfrm>
            <a:off x="589516" y="929809"/>
            <a:ext cx="10360501" cy="5287617"/>
          </a:xfrm>
          <a:prstGeom prst="rect">
            <a:avLst/>
          </a:prstGeom>
        </p:spPr>
        <p:txBody>
          <a:bodyPr vert="horz" wrap="square" lIns="0" tIns="0" rIns="0" bIns="0" rtlCol="0">
            <a:normAutofit/>
          </a:bodyPr>
          <a:lstStyle>
            <a:extLst/>
          </a:lstStyle>
          <a:p>
            <a:pPr marL="460375" marR="0" lvl="0" indent="-460375" algn="l" defTabSz="914363" rtl="0" eaLnBrk="1" fontAlgn="auto" latinLnBrk="0" hangingPunct="1">
              <a:lnSpc>
                <a:spcPct val="150000"/>
              </a:lnSpc>
              <a:spcBef>
                <a:spcPct val="20000"/>
              </a:spcBef>
              <a:spcAft>
                <a:spcPts val="0"/>
              </a:spcAft>
              <a:buClrTx/>
              <a:buSzPct val="90000"/>
              <a:buFontTx/>
              <a:buBlip>
                <a:blip r:embed="rId3"/>
              </a:buBlip>
              <a:tabLst/>
              <a:defRPr/>
            </a:pPr>
            <a:r>
              <a:rPr lang="en-US" sz="2800" dirty="0" smtClean="0"/>
              <a:t>Describe each main attack</a:t>
            </a:r>
          </a:p>
          <a:p>
            <a:pPr marL="460375" marR="0" lvl="0" indent="-460375" algn="l" defTabSz="914363" rtl="0" eaLnBrk="1" fontAlgn="auto" latinLnBrk="0" hangingPunct="1">
              <a:lnSpc>
                <a:spcPct val="150000"/>
              </a:lnSpc>
              <a:spcBef>
                <a:spcPct val="20000"/>
              </a:spcBef>
              <a:spcAft>
                <a:spcPts val="0"/>
              </a:spcAft>
              <a:buClrTx/>
              <a:buSzPct val="90000"/>
              <a:buFontTx/>
              <a:buBlip>
                <a:blip r:embed="rId3"/>
              </a:buBlip>
              <a:tabLst/>
              <a:defRPr/>
            </a:pPr>
            <a:r>
              <a:rPr lang="en-US" sz="2800" dirty="0" smtClean="0"/>
              <a:t>Demo how the attack works</a:t>
            </a:r>
          </a:p>
          <a:p>
            <a:pPr marL="460375" marR="0" lvl="0" indent="-460375" algn="l" defTabSz="914363" rtl="0" eaLnBrk="1" fontAlgn="auto" latinLnBrk="0" hangingPunct="1">
              <a:lnSpc>
                <a:spcPct val="150000"/>
              </a:lnSpc>
              <a:spcBef>
                <a:spcPct val="20000"/>
              </a:spcBef>
              <a:spcAft>
                <a:spcPts val="0"/>
              </a:spcAft>
              <a:buClrTx/>
              <a:buSzPct val="90000"/>
              <a:buFontTx/>
              <a:buBlip>
                <a:blip r:embed="rId3"/>
              </a:buBlip>
              <a:tabLst/>
              <a:defRPr/>
            </a:pPr>
            <a:r>
              <a:rPr lang="en-US" sz="2800" dirty="0" smtClean="0"/>
              <a:t>Fix our poor vulnerable application!</a:t>
            </a:r>
          </a:p>
          <a:p>
            <a:pPr marL="460375" marR="0" lvl="0" indent="-460375" algn="l" defTabSz="914363" rtl="0" eaLnBrk="1" fontAlgn="auto" latinLnBrk="0" hangingPunct="1">
              <a:lnSpc>
                <a:spcPct val="150000"/>
              </a:lnSpc>
              <a:spcBef>
                <a:spcPct val="20000"/>
              </a:spcBef>
              <a:spcAft>
                <a:spcPts val="0"/>
              </a:spcAft>
              <a:buClrTx/>
              <a:buSzPct val="90000"/>
              <a:buFontTx/>
              <a:buBlip>
                <a:blip r:embed="rId3"/>
              </a:buBlip>
              <a:tabLst/>
              <a:defRPr/>
            </a:pPr>
            <a:r>
              <a:rPr lang="en-US" sz="2800" dirty="0" smtClean="0"/>
              <a:t>Why Script Kiddies, Why?</a:t>
            </a:r>
          </a:p>
        </p:txBody>
      </p:sp>
      <p:pic>
        <p:nvPicPr>
          <p:cNvPr id="1026" name="Picture 2" descr="C:\Users\adam\Documents\tech ed\Red_Button.png"/>
          <p:cNvPicPr>
            <a:picLocks noChangeAspect="1" noChangeArrowheads="1"/>
          </p:cNvPicPr>
          <p:nvPr/>
        </p:nvPicPr>
        <p:blipFill>
          <a:blip r:embed="rId4"/>
          <a:srcRect/>
          <a:stretch>
            <a:fillRect/>
          </a:stretch>
        </p:blipFill>
        <p:spPr bwMode="auto">
          <a:xfrm>
            <a:off x="7972809" y="936555"/>
            <a:ext cx="2810805" cy="2663238"/>
          </a:xfrm>
          <a:prstGeom prst="rect">
            <a:avLst/>
          </a:prstGeom>
          <a:noFill/>
        </p:spPr>
      </p:pic>
      <p:sp>
        <p:nvSpPr>
          <p:cNvPr id="6" name="TextBox 5"/>
          <p:cNvSpPr txBox="1"/>
          <p:nvPr/>
        </p:nvSpPr>
        <p:spPr>
          <a:xfrm>
            <a:off x="8282151" y="2081049"/>
            <a:ext cx="2333296" cy="430887"/>
          </a:xfrm>
          <a:prstGeom prst="rect">
            <a:avLst/>
          </a:prstGeom>
          <a:noFill/>
        </p:spPr>
        <p:txBody>
          <a:bodyPr wrap="square" lIns="0" tIns="0" rIns="0" bIns="0" rtlCol="0">
            <a:spAutoFit/>
          </a:bodyPr>
          <a:lstStyle/>
          <a:p>
            <a:r>
              <a:rPr lang="en-US" sz="2800" b="1" dirty="0" smtClean="0">
                <a:solidFill>
                  <a:schemeClr val="bg1"/>
                </a:solidFill>
                <a:effectLst>
                  <a:outerShdw blurRad="38100" dist="38100" dir="2700000" algn="tl">
                    <a:srgbClr val="000000">
                      <a:alpha val="43137"/>
                    </a:srgbClr>
                  </a:outerShdw>
                </a:effectLst>
              </a:rPr>
              <a:t>Click to Hack</a:t>
            </a: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1"/>
          <p:cNvSpPr>
            <a:spLocks noGrp="1"/>
          </p:cNvSpPr>
          <p:nvPr>
            <p:ph type="ctrTitle"/>
          </p:nvPr>
        </p:nvSpPr>
        <p:spPr>
          <a:xfrm>
            <a:off x="836612" y="-52536"/>
            <a:ext cx="10987526" cy="5171090"/>
          </a:xfrm>
        </p:spPr>
        <p:txBody>
          <a:bodyPr/>
          <a:lstStyle>
            <a:extLst/>
          </a:lstStyle>
          <a:p>
            <a:r>
              <a:rPr lang="en-US" dirty="0" smtClean="0">
                <a:solidFill>
                  <a:schemeClr val="tx1"/>
                </a:solidFill>
              </a:rPr>
              <a:t>SQL </a:t>
            </a:r>
            <a:r>
              <a:rPr dirty="0" smtClean="0">
                <a:solidFill>
                  <a:schemeClr val="tx1"/>
                </a:solidFill>
              </a:rPr>
              <a:t>Injection</a:t>
            </a:r>
            <a:br>
              <a:rPr dirty="0" smtClean="0">
                <a:solidFill>
                  <a:schemeClr val="tx1"/>
                </a:solidFill>
              </a:rPr>
            </a:br>
            <a:r>
              <a:rPr dirty="0" smtClean="0">
                <a:solidFill>
                  <a:schemeClr val="tx1"/>
                </a:solidFill>
              </a:rPr>
              <a:t>Cross Site Scripting</a:t>
            </a:r>
            <a:br>
              <a:rPr dirty="0" smtClean="0">
                <a:solidFill>
                  <a:schemeClr val="tx1"/>
                </a:solidFill>
              </a:rPr>
            </a:br>
            <a:r>
              <a:rPr lang="en-US" dirty="0" smtClean="0">
                <a:solidFill>
                  <a:schemeClr val="tx1"/>
                </a:solidFill>
              </a:rPr>
              <a:t>Cross Site Request Forgery</a:t>
            </a:r>
            <a:r>
              <a:rPr dirty="0" smtClean="0">
                <a:solidFill>
                  <a:schemeClr val="tx1"/>
                </a:solidFill>
              </a:rPr>
              <a:t/>
            </a:r>
            <a:br>
              <a:rPr dirty="0" smtClean="0">
                <a:solidFill>
                  <a:schemeClr val="tx1"/>
                </a:solidFill>
              </a:rPr>
            </a:br>
            <a:r>
              <a:rPr lang="en-US" b="1" dirty="0" smtClean="0">
                <a:solidFill>
                  <a:schemeClr val="accent1"/>
                </a:solidFill>
                <a:effectLst>
                  <a:outerShdw blurRad="38100" dist="38100" dir="2700000" algn="tl">
                    <a:srgbClr val="000000">
                      <a:alpha val="43137"/>
                    </a:srgbClr>
                  </a:outerShdw>
                </a:effectLst>
              </a:rPr>
              <a:t>Parameter Tampering </a:t>
            </a:r>
            <a:r>
              <a:rPr dirty="0" smtClean="0">
                <a:solidFill>
                  <a:schemeClr val="tx1"/>
                </a:solidFill>
              </a:rPr>
              <a:t/>
            </a:r>
            <a:br>
              <a:rPr dirty="0" smtClean="0">
                <a:solidFill>
                  <a:schemeClr val="tx1"/>
                </a:solidFill>
              </a:rPr>
            </a:br>
            <a:r>
              <a:rPr lang="en-US" dirty="0" smtClean="0">
                <a:solidFill>
                  <a:schemeClr val="tx1"/>
                </a:solidFill>
              </a:rPr>
              <a:t>Encryption  / Protecting Credentials </a:t>
            </a:r>
            <a:br>
              <a:rPr lang="en-US" dirty="0" smtClean="0">
                <a:solidFill>
                  <a:schemeClr val="tx1"/>
                </a:solidFill>
              </a:rPr>
            </a:br>
            <a:r>
              <a:rPr lang="en-US" dirty="0" smtClean="0">
                <a:solidFill>
                  <a:schemeClr val="tx1"/>
                </a:solidFill>
              </a:rPr>
              <a:t>Information Leakage</a:t>
            </a:r>
            <a:endParaRPr lang="en-US" dirty="0">
              <a:solidFill>
                <a:schemeClr val="tx1"/>
              </a:solidFill>
            </a:endParaRPr>
          </a:p>
        </p:txBody>
      </p:sp>
      <p:sp>
        <p:nvSpPr>
          <p:cNvPr id="10" name="Subtitle 4"/>
          <p:cNvSpPr>
            <a:spLocks noGrp="1"/>
          </p:cNvSpPr>
          <p:nvPr>
            <p:ph type="subTitle" idx="1"/>
          </p:nvPr>
        </p:nvSpPr>
        <p:spPr>
          <a:xfrm>
            <a:off x="836612" y="4779559"/>
            <a:ext cx="9323389" cy="461665"/>
          </a:xfrm>
        </p:spPr>
        <p:txBody>
          <a:bodyPr/>
          <a:lstStyle/>
          <a:p>
            <a:r>
              <a:rPr lang="en-US" dirty="0" smtClean="0"/>
              <a:t>Taking advantage of page trust</a:t>
            </a:r>
          </a:p>
        </p:txBody>
      </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 5"/>
          <p:cNvGraphicFramePr/>
          <p:nvPr/>
        </p:nvGraphicFramePr>
        <p:xfrm>
          <a:off x="1176705" y="792441"/>
          <a:ext cx="8240563" cy="501973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0" name="Picture 9" descr="page"/>
          <p:cNvPicPr>
            <a:picLocks noChangeAspect="1" noChangeArrowheads="1"/>
          </p:cNvPicPr>
          <p:nvPr/>
        </p:nvPicPr>
        <p:blipFill>
          <a:blip r:embed="rId8"/>
          <a:srcRect/>
          <a:stretch>
            <a:fillRect/>
          </a:stretch>
        </p:blipFill>
        <p:spPr bwMode="auto">
          <a:xfrm>
            <a:off x="4469996" y="4473213"/>
            <a:ext cx="1604983" cy="1833526"/>
          </a:xfrm>
          <a:prstGeom prst="rect">
            <a:avLst/>
          </a:prstGeom>
          <a:noFill/>
        </p:spPr>
      </p:pic>
      <p:pic>
        <p:nvPicPr>
          <p:cNvPr id="9" name="Picture 8" descr="page"/>
          <p:cNvPicPr>
            <a:picLocks noChangeAspect="1" noChangeArrowheads="1"/>
          </p:cNvPicPr>
          <p:nvPr/>
        </p:nvPicPr>
        <p:blipFill>
          <a:blip r:embed="rId8"/>
          <a:srcRect/>
          <a:stretch>
            <a:fillRect/>
          </a:stretch>
        </p:blipFill>
        <p:spPr bwMode="auto">
          <a:xfrm>
            <a:off x="1458794" y="4467958"/>
            <a:ext cx="1604983" cy="1833526"/>
          </a:xfrm>
          <a:prstGeom prst="rect">
            <a:avLst/>
          </a:prstGeom>
          <a:noFill/>
        </p:spPr>
      </p:pic>
      <p:sp>
        <p:nvSpPr>
          <p:cNvPr id="4" name="Title 3"/>
          <p:cNvSpPr>
            <a:spLocks noGrp="1"/>
          </p:cNvSpPr>
          <p:nvPr>
            <p:ph type="title"/>
          </p:nvPr>
        </p:nvSpPr>
        <p:spPr>
          <a:xfrm>
            <a:off x="519112" y="155030"/>
            <a:ext cx="11149013" cy="609398"/>
          </a:xfrm>
        </p:spPr>
        <p:txBody>
          <a:bodyPr/>
          <a:lstStyle/>
          <a:p>
            <a:r>
              <a:rPr lang="en-US" dirty="0" smtClean="0"/>
              <a:t>Tampering Gone WILD! (What Is It?)</a:t>
            </a:r>
            <a:endParaRPr lang="en-US" dirty="0"/>
          </a:p>
        </p:txBody>
      </p:sp>
      <p:sp>
        <p:nvSpPr>
          <p:cNvPr id="5" name="TextBox 4"/>
          <p:cNvSpPr txBox="1"/>
          <p:nvPr/>
        </p:nvSpPr>
        <p:spPr>
          <a:xfrm>
            <a:off x="1536006" y="5733608"/>
            <a:ext cx="1522516" cy="369332"/>
          </a:xfrm>
          <a:prstGeom prst="rect">
            <a:avLst/>
          </a:prstGeom>
          <a:noFill/>
        </p:spPr>
        <p:txBody>
          <a:bodyPr wrap="square" lIns="0" tIns="0" rIns="0" bIns="0" rtlCol="0">
            <a:spAutoFit/>
          </a:bodyPr>
          <a:lstStyle/>
          <a:p>
            <a:r>
              <a:rPr lang="en-US" sz="2400" dirty="0" err="1" smtClean="0">
                <a:solidFill>
                  <a:schemeClr val="bg1"/>
                </a:solidFill>
              </a:rPr>
              <a:t>UserId</a:t>
            </a:r>
            <a:r>
              <a:rPr lang="en-US" sz="2400" dirty="0" smtClean="0">
                <a:solidFill>
                  <a:schemeClr val="bg1"/>
                </a:solidFill>
              </a:rPr>
              <a:t>=59</a:t>
            </a:r>
          </a:p>
        </p:txBody>
      </p:sp>
      <p:sp>
        <p:nvSpPr>
          <p:cNvPr id="8" name="TextBox 7"/>
          <p:cNvSpPr txBox="1"/>
          <p:nvPr/>
        </p:nvSpPr>
        <p:spPr>
          <a:xfrm>
            <a:off x="4608542" y="5703623"/>
            <a:ext cx="1256233" cy="369332"/>
          </a:xfrm>
          <a:prstGeom prst="rect">
            <a:avLst/>
          </a:prstGeom>
          <a:noFill/>
        </p:spPr>
        <p:txBody>
          <a:bodyPr wrap="square" lIns="0" tIns="0" rIns="0" bIns="0" rtlCol="0">
            <a:spAutoFit/>
          </a:bodyPr>
          <a:lstStyle/>
          <a:p>
            <a:r>
              <a:rPr lang="en-US" sz="2400" dirty="0" err="1" smtClean="0">
                <a:solidFill>
                  <a:schemeClr val="bg1"/>
                </a:solidFill>
              </a:rPr>
              <a:t>UserId</a:t>
            </a:r>
            <a:r>
              <a:rPr lang="en-US" sz="2400" dirty="0" smtClean="0">
                <a:solidFill>
                  <a:schemeClr val="bg1"/>
                </a:solidFill>
              </a:rPr>
              <a:t>=1</a:t>
            </a:r>
          </a:p>
        </p:txBody>
      </p:sp>
      <p:pic>
        <p:nvPicPr>
          <p:cNvPr id="11" name="Picture 12" descr="MSN icon goonline"/>
          <p:cNvPicPr>
            <a:picLocks noChangeAspect="1" noChangeArrowheads="1"/>
          </p:cNvPicPr>
          <p:nvPr/>
        </p:nvPicPr>
        <p:blipFill>
          <a:blip r:embed="rId9" cstate="print"/>
          <a:srcRect/>
          <a:stretch>
            <a:fillRect/>
          </a:stretch>
        </p:blipFill>
        <p:spPr bwMode="auto">
          <a:xfrm>
            <a:off x="1749677" y="4569993"/>
            <a:ext cx="935721" cy="887425"/>
          </a:xfrm>
          <a:prstGeom prst="rect">
            <a:avLst/>
          </a:prstGeom>
          <a:noFill/>
        </p:spPr>
      </p:pic>
      <p:pic>
        <p:nvPicPr>
          <p:cNvPr id="12" name="Picture 12" descr="MSN icon goonline"/>
          <p:cNvPicPr>
            <a:picLocks noChangeAspect="1" noChangeArrowheads="1"/>
          </p:cNvPicPr>
          <p:nvPr/>
        </p:nvPicPr>
        <p:blipFill>
          <a:blip r:embed="rId9" cstate="print"/>
          <a:srcRect/>
          <a:stretch>
            <a:fillRect/>
          </a:stretch>
        </p:blipFill>
        <p:spPr bwMode="auto">
          <a:xfrm>
            <a:off x="4750373" y="4564738"/>
            <a:ext cx="935721" cy="887425"/>
          </a:xfrm>
          <a:prstGeom prst="rect">
            <a:avLst/>
          </a:prstGeom>
          <a:noFill/>
        </p:spPr>
      </p:pic>
      <p:sp>
        <p:nvSpPr>
          <p:cNvPr id="13" name="Right Arrow 12"/>
          <p:cNvSpPr/>
          <p:nvPr/>
        </p:nvSpPr>
        <p:spPr bwMode="auto">
          <a:xfrm>
            <a:off x="3203927" y="4956566"/>
            <a:ext cx="1105314" cy="834634"/>
          </a:xfrm>
          <a:prstGeom prst="rightArrow">
            <a:avLst/>
          </a:prstGeom>
          <a:gradFill>
            <a:gsLst>
              <a:gs pos="0">
                <a:schemeClr val="tx2">
                  <a:lumMod val="50000"/>
                </a:schemeClr>
              </a:gs>
              <a:gs pos="80000">
                <a:schemeClr val="tx2"/>
              </a:gs>
              <a:gs pos="100000">
                <a:schemeClr val="tx2"/>
              </a:gs>
            </a:gsLst>
          </a:gradFill>
          <a:ln>
            <a:solidFill>
              <a:schemeClr val="tx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Preventing Tampering</a:t>
            </a:r>
            <a:endParaRPr lang="en-US" dirty="0"/>
          </a:p>
        </p:txBody>
      </p:sp>
      <p:sp>
        <p:nvSpPr>
          <p:cNvPr id="5" name="Content Placeholder 4"/>
          <p:cNvSpPr>
            <a:spLocks noGrp="1"/>
          </p:cNvSpPr>
          <p:nvPr>
            <p:ph idx="1"/>
          </p:nvPr>
        </p:nvSpPr>
        <p:spPr>
          <a:xfrm>
            <a:off x="519112" y="1132498"/>
            <a:ext cx="10970523" cy="5191541"/>
          </a:xfrm>
        </p:spPr>
        <p:txBody>
          <a:bodyPr>
            <a:normAutofit/>
          </a:bodyPr>
          <a:lstStyle/>
          <a:p>
            <a:r>
              <a:rPr lang="en-US" sz="2800" dirty="0" smtClean="0"/>
              <a:t>Validate data on server</a:t>
            </a:r>
          </a:p>
          <a:p>
            <a:r>
              <a:rPr lang="en-US" sz="2800" dirty="0" smtClean="0"/>
              <a:t>Hash key field for comparison</a:t>
            </a:r>
          </a:p>
          <a:p>
            <a:pPr lvl="1"/>
            <a:r>
              <a:rPr lang="en-US" dirty="0" smtClean="0"/>
              <a:t>secure-</a:t>
            </a:r>
            <a:r>
              <a:rPr lang="en-US" dirty="0" err="1" smtClean="0"/>
              <a:t>coding.com’s</a:t>
            </a:r>
            <a:r>
              <a:rPr lang="en-US" dirty="0" smtClean="0"/>
              <a:t> [</a:t>
            </a:r>
            <a:r>
              <a:rPr lang="en-US" dirty="0" err="1" smtClean="0">
                <a:solidFill>
                  <a:schemeClr val="accent1"/>
                </a:solidFill>
              </a:rPr>
              <a:t>ValidateAntiModelInjectionFor</a:t>
            </a:r>
            <a:r>
              <a:rPr lang="en-US" dirty="0" smtClean="0">
                <a:solidFill>
                  <a:schemeClr val="accent1"/>
                </a:solidFill>
              </a:rPr>
              <a:t>()</a:t>
            </a:r>
            <a:r>
              <a:rPr lang="en-US" dirty="0" smtClean="0"/>
              <a:t>]</a:t>
            </a:r>
          </a:p>
          <a:p>
            <a:r>
              <a:rPr lang="en-US" sz="2800" dirty="0" smtClean="0"/>
              <a:t>Web Forms – Built in protection!</a:t>
            </a:r>
          </a:p>
          <a:p>
            <a:pPr lvl="1"/>
            <a:r>
              <a:rPr lang="en-US" dirty="0" err="1" smtClean="0"/>
              <a:t>EnableEventValidationprotects</a:t>
            </a:r>
            <a:r>
              <a:rPr lang="en-US" dirty="0" smtClean="0"/>
              <a:t> Hidden textbox</a:t>
            </a:r>
          </a:p>
          <a:p>
            <a:pPr lvl="1"/>
            <a:r>
              <a:rPr lang="en-US" dirty="0" smtClean="0"/>
              <a:t>Protection often disabled because of validation issues</a:t>
            </a:r>
          </a:p>
          <a:p>
            <a:r>
              <a:rPr lang="en-US" sz="2800" dirty="0" smtClean="0"/>
              <a:t>Web Farm Considerations</a:t>
            </a:r>
          </a:p>
          <a:p>
            <a:pPr>
              <a:buNone/>
            </a:pPr>
            <a:endParaRPr lang="en-US" sz="2800" dirty="0" smtClean="0"/>
          </a:p>
          <a:p>
            <a:endParaRPr lang="en-US" sz="2800" dirty="0" smtClean="0"/>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1"/>
          <p:cNvSpPr>
            <a:spLocks noGrp="1"/>
          </p:cNvSpPr>
          <p:nvPr>
            <p:ph type="ctrTitle"/>
          </p:nvPr>
        </p:nvSpPr>
        <p:spPr>
          <a:xfrm>
            <a:off x="836612" y="-52536"/>
            <a:ext cx="10987526" cy="5171090"/>
          </a:xfrm>
        </p:spPr>
        <p:txBody>
          <a:bodyPr/>
          <a:lstStyle>
            <a:extLst/>
          </a:lstStyle>
          <a:p>
            <a:r>
              <a:rPr lang="en-US" dirty="0" smtClean="0">
                <a:solidFill>
                  <a:schemeClr val="tx1"/>
                </a:solidFill>
              </a:rPr>
              <a:t>SQL</a:t>
            </a:r>
            <a:r>
              <a:rPr dirty="0" smtClean="0">
                <a:solidFill>
                  <a:schemeClr val="tx1"/>
                </a:solidFill>
              </a:rPr>
              <a:t> Injection</a:t>
            </a:r>
            <a:br>
              <a:rPr dirty="0" smtClean="0">
                <a:solidFill>
                  <a:schemeClr val="tx1"/>
                </a:solidFill>
              </a:rPr>
            </a:br>
            <a:r>
              <a:rPr dirty="0" smtClean="0">
                <a:solidFill>
                  <a:schemeClr val="tx1"/>
                </a:solidFill>
              </a:rPr>
              <a:t>Cross Site Scripting</a:t>
            </a:r>
            <a:br>
              <a:rPr dirty="0" smtClean="0">
                <a:solidFill>
                  <a:schemeClr val="tx1"/>
                </a:solidFill>
              </a:rPr>
            </a:br>
            <a:r>
              <a:rPr lang="en-US" dirty="0" smtClean="0">
                <a:solidFill>
                  <a:schemeClr val="tx1"/>
                </a:solidFill>
              </a:rPr>
              <a:t>Cross Site Request Forgery</a:t>
            </a:r>
            <a:r>
              <a:rPr dirty="0" smtClean="0">
                <a:solidFill>
                  <a:schemeClr val="tx1"/>
                </a:solidFill>
              </a:rPr>
              <a:t/>
            </a:r>
            <a:br>
              <a:rPr dirty="0" smtClean="0">
                <a:solidFill>
                  <a:schemeClr val="tx1"/>
                </a:solidFill>
              </a:rPr>
            </a:br>
            <a:r>
              <a:rPr lang="en-US" dirty="0" smtClean="0">
                <a:solidFill>
                  <a:schemeClr val="tx1"/>
                </a:solidFill>
              </a:rPr>
              <a:t>Parameter Tampering</a:t>
            </a:r>
            <a:r>
              <a:rPr dirty="0" smtClean="0">
                <a:solidFill>
                  <a:schemeClr val="tx1"/>
                </a:solidFill>
              </a:rPr>
              <a:t/>
            </a:r>
            <a:br>
              <a:rPr dirty="0" smtClean="0">
                <a:solidFill>
                  <a:schemeClr val="tx1"/>
                </a:solidFill>
              </a:rPr>
            </a:br>
            <a:r>
              <a:rPr lang="en-US" b="1" dirty="0" smtClean="0">
                <a:solidFill>
                  <a:schemeClr val="accent1"/>
                </a:solidFill>
                <a:effectLst>
                  <a:outerShdw blurRad="38100" dist="38100" dir="2700000" algn="tl">
                    <a:srgbClr val="000000">
                      <a:alpha val="43137"/>
                    </a:srgbClr>
                  </a:outerShdw>
                </a:effectLst>
              </a:rPr>
              <a:t>Encryption  / Protecting Credentials </a:t>
            </a:r>
            <a:r>
              <a:rPr lang="en-US" dirty="0" smtClean="0">
                <a:solidFill>
                  <a:schemeClr val="tx1"/>
                </a:solidFill>
              </a:rPr>
              <a:t/>
            </a:r>
            <a:br>
              <a:rPr lang="en-US" dirty="0" smtClean="0">
                <a:solidFill>
                  <a:schemeClr val="tx1"/>
                </a:solidFill>
              </a:rPr>
            </a:br>
            <a:r>
              <a:rPr lang="en-US" dirty="0" smtClean="0">
                <a:solidFill>
                  <a:schemeClr val="tx1"/>
                </a:solidFill>
              </a:rPr>
              <a:t>Information Leakage</a:t>
            </a:r>
            <a:endParaRPr lang="en-US" dirty="0">
              <a:solidFill>
                <a:schemeClr val="tx1"/>
              </a:solidFill>
            </a:endParaRPr>
          </a:p>
        </p:txBody>
      </p:sp>
      <p:sp>
        <p:nvSpPr>
          <p:cNvPr id="10" name="Subtitle 4"/>
          <p:cNvSpPr>
            <a:spLocks noGrp="1"/>
          </p:cNvSpPr>
          <p:nvPr>
            <p:ph type="subTitle" idx="1"/>
          </p:nvPr>
        </p:nvSpPr>
        <p:spPr>
          <a:xfrm>
            <a:off x="836612" y="4779559"/>
            <a:ext cx="9323389" cy="461665"/>
          </a:xfrm>
        </p:spPr>
        <p:txBody>
          <a:bodyPr/>
          <a:lstStyle/>
          <a:p>
            <a:r>
              <a:rPr lang="en-US" dirty="0" smtClean="0"/>
              <a:t>Taking advantage of page trust</a:t>
            </a:r>
          </a:p>
        </p:txBody>
      </p:sp>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extLst/>
          </a:lstStyle>
          <a:p>
            <a:r>
              <a:rPr lang="en-US" dirty="0" smtClean="0"/>
              <a:t>Encryption</a:t>
            </a:r>
            <a:endParaRPr lang="en-US" dirty="0"/>
          </a:p>
        </p:txBody>
      </p:sp>
      <p:sp>
        <p:nvSpPr>
          <p:cNvPr id="4" name="Rectangle 2"/>
          <p:cNvSpPr txBox="1">
            <a:spLocks/>
          </p:cNvSpPr>
          <p:nvPr/>
        </p:nvSpPr>
        <p:spPr>
          <a:xfrm>
            <a:off x="481646" y="974338"/>
            <a:ext cx="11149013" cy="4774098"/>
          </a:xfrm>
          <a:prstGeom prst="rect">
            <a:avLst/>
          </a:prstGeom>
        </p:spPr>
        <p:txBody>
          <a:bodyPr vert="horz" wrap="square" lIns="0" tIns="0" rIns="0" bIns="0" rtlCol="0">
            <a:normAutofit/>
          </a:bodyPr>
          <a:lstStyle>
            <a:extLst/>
          </a:lstStyle>
          <a:p>
            <a:pPr marL="460375" indent="-460375">
              <a:lnSpc>
                <a:spcPct val="150000"/>
              </a:lnSpc>
              <a:spcBef>
                <a:spcPct val="20000"/>
              </a:spcBef>
              <a:buSzPct val="90000"/>
              <a:buBlip>
                <a:blip r:embed="rId3"/>
              </a:buBlip>
            </a:pPr>
            <a:r>
              <a:rPr lang="en-US" sz="2800" dirty="0" smtClean="0"/>
              <a:t>Encrypt sensitive </a:t>
            </a:r>
            <a:r>
              <a:rPr lang="en-US" sz="2800" dirty="0" err="1" smtClean="0"/>
              <a:t>config</a:t>
            </a:r>
            <a:r>
              <a:rPr lang="en-US" sz="2800" dirty="0" smtClean="0"/>
              <a:t> settings</a:t>
            </a:r>
          </a:p>
          <a:p>
            <a:pPr marL="460375" indent="-460375">
              <a:lnSpc>
                <a:spcPct val="150000"/>
              </a:lnSpc>
              <a:spcBef>
                <a:spcPct val="20000"/>
              </a:spcBef>
              <a:buSzPct val="90000"/>
              <a:buBlip>
                <a:blip r:embed="rId3"/>
              </a:buBlip>
            </a:pPr>
            <a:r>
              <a:rPr lang="en-US" sz="2800" dirty="0" smtClean="0"/>
              <a:t>Hash or Encrypt </a:t>
            </a:r>
            <a:r>
              <a:rPr lang="en-US" sz="2800" dirty="0" smtClean="0">
                <a:solidFill>
                  <a:schemeClr val="accent1"/>
                </a:solidFill>
              </a:rPr>
              <a:t>ALL</a:t>
            </a:r>
            <a:r>
              <a:rPr lang="en-US" sz="2800" dirty="0" smtClean="0"/>
              <a:t> Passwords</a:t>
            </a:r>
          </a:p>
          <a:p>
            <a:pPr marL="460375" indent="-460375">
              <a:lnSpc>
                <a:spcPct val="150000"/>
              </a:lnSpc>
              <a:spcBef>
                <a:spcPct val="20000"/>
              </a:spcBef>
              <a:buSzPct val="90000"/>
              <a:buBlip>
                <a:blip r:embed="rId3"/>
              </a:buBlip>
            </a:pPr>
            <a:r>
              <a:rPr lang="en-US" sz="2800" dirty="0" smtClean="0"/>
              <a:t>Encrypt all sensitive private information</a:t>
            </a:r>
          </a:p>
          <a:p>
            <a:pPr marL="460375" indent="-460375">
              <a:lnSpc>
                <a:spcPct val="150000"/>
              </a:lnSpc>
              <a:spcBef>
                <a:spcPct val="20000"/>
              </a:spcBef>
              <a:buSzPct val="90000"/>
              <a:buBlip>
                <a:blip r:embed="rId3"/>
              </a:buBlip>
            </a:pPr>
            <a:r>
              <a:rPr lang="en-US" sz="2800" dirty="0" smtClean="0"/>
              <a:t>Additional Code Demos  for download</a:t>
            </a:r>
          </a:p>
          <a:p>
            <a:pPr marL="460375" indent="-460375">
              <a:lnSpc>
                <a:spcPct val="150000"/>
              </a:lnSpc>
              <a:spcBef>
                <a:spcPct val="20000"/>
              </a:spcBef>
              <a:buSzPct val="90000"/>
              <a:buBlip>
                <a:blip r:embed="rId3"/>
              </a:buBlip>
            </a:pPr>
            <a:r>
              <a:rPr lang="en-US" sz="2800" dirty="0" smtClean="0"/>
              <a:t>aspnet_regiis.exe -</a:t>
            </a:r>
            <a:r>
              <a:rPr lang="en-US" sz="2800" dirty="0" err="1" smtClean="0"/>
              <a:t>pe</a:t>
            </a:r>
            <a:r>
              <a:rPr lang="en-US" sz="2800" dirty="0" smtClean="0"/>
              <a:t> "</a:t>
            </a:r>
            <a:r>
              <a:rPr lang="en-US" sz="2800" dirty="0" err="1" smtClean="0"/>
              <a:t>connectionStrings</a:t>
            </a:r>
            <a:r>
              <a:rPr lang="en-US" sz="2800" dirty="0" smtClean="0"/>
              <a:t>" -app "/security“</a:t>
            </a:r>
          </a:p>
          <a:p>
            <a:pPr marL="460375" indent="-460375">
              <a:lnSpc>
                <a:spcPct val="150000"/>
              </a:lnSpc>
              <a:spcBef>
                <a:spcPct val="20000"/>
              </a:spcBef>
              <a:buSzPct val="90000"/>
            </a:pPr>
            <a:r>
              <a:rPr kumimoji="0" lang="en-US" sz="2800" b="0" i="0" u="none" strike="noStrike" kern="1200" cap="none" spc="0" normalizeH="0" baseline="0" noProof="0" dirty="0" smtClean="0">
                <a:ln>
                  <a:noFill/>
                </a:ln>
                <a:gradFill>
                  <a:gsLst>
                    <a:gs pos="0">
                      <a:schemeClr val="tx1"/>
                    </a:gs>
                    <a:gs pos="86000">
                      <a:schemeClr val="tx1"/>
                    </a:gs>
                  </a:gsLst>
                  <a:lin ang="5400000" scaled="0"/>
                </a:gradFill>
                <a:effectLst/>
                <a:uLnTx/>
                <a:uFillTx/>
                <a:latin typeface="+mn-lt"/>
                <a:ea typeface="+mn-ea"/>
                <a:cs typeface="+mn-cs"/>
              </a:rPr>
              <a:t>Encrypt AFTER deployment to avoid machine key issues</a:t>
            </a:r>
          </a:p>
        </p:txBody>
      </p:sp>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extLst/>
          </a:lstStyle>
          <a:p>
            <a:r>
              <a:rPr lang="en-US" dirty="0" smtClean="0"/>
              <a:t>Protecting Credentials</a:t>
            </a:r>
            <a:endParaRPr lang="en-US" dirty="0"/>
          </a:p>
        </p:txBody>
      </p:sp>
      <p:sp>
        <p:nvSpPr>
          <p:cNvPr id="3" name="Rectangle 2"/>
          <p:cNvSpPr>
            <a:spLocks noGrp="1"/>
          </p:cNvSpPr>
          <p:nvPr>
            <p:ph sz="half" idx="1"/>
          </p:nvPr>
        </p:nvSpPr>
        <p:spPr>
          <a:xfrm>
            <a:off x="519112" y="1100969"/>
            <a:ext cx="5650459" cy="4754218"/>
          </a:xfrm>
        </p:spPr>
        <p:txBody>
          <a:bodyPr>
            <a:noAutofit/>
          </a:bodyPr>
          <a:lstStyle>
            <a:extLst/>
          </a:lstStyle>
          <a:p>
            <a:pPr>
              <a:buFont typeface="Arial" pitchFamily="34" charset="0"/>
              <a:buChar char="•"/>
            </a:pPr>
            <a:r>
              <a:rPr lang="en-US" dirty="0" smtClean="0">
                <a:solidFill>
                  <a:schemeClr val="accent1"/>
                </a:solidFill>
              </a:rPr>
              <a:t>ALL</a:t>
            </a:r>
            <a:r>
              <a:rPr lang="en-US" dirty="0" smtClean="0"/>
              <a:t> pages use SSL</a:t>
            </a:r>
          </a:p>
          <a:p>
            <a:pPr>
              <a:buFont typeface="Arial" pitchFamily="34" charset="0"/>
              <a:buChar char="•"/>
            </a:pPr>
            <a:r>
              <a:rPr lang="en-US" dirty="0" smtClean="0"/>
              <a:t>Intranet applications too!</a:t>
            </a:r>
          </a:p>
          <a:p>
            <a:pPr>
              <a:buFont typeface="Arial" pitchFamily="34" charset="0"/>
              <a:buChar char="•"/>
            </a:pPr>
            <a:r>
              <a:rPr lang="en-US" dirty="0" smtClean="0"/>
              <a:t>Credentials / token usually sent on every request</a:t>
            </a:r>
          </a:p>
          <a:p>
            <a:pPr>
              <a:buFont typeface="Arial" pitchFamily="34" charset="0"/>
              <a:buChar char="•"/>
            </a:pPr>
            <a:r>
              <a:rPr lang="en-US" dirty="0" err="1" smtClean="0"/>
              <a:t>httpOnly</a:t>
            </a:r>
            <a:r>
              <a:rPr lang="en-US" dirty="0" smtClean="0"/>
              <a:t> cookies prevent client script access – use always</a:t>
            </a:r>
          </a:p>
          <a:p>
            <a:pPr>
              <a:buFont typeface="Arial" pitchFamily="34" charset="0"/>
              <a:buChar char="•"/>
            </a:pPr>
            <a:r>
              <a:rPr lang="en-US" dirty="0" smtClean="0"/>
              <a:t>Forms authentication </a:t>
            </a:r>
            <a:r>
              <a:rPr lang="en-US" dirty="0" err="1" smtClean="0"/>
              <a:t>requireSSL</a:t>
            </a:r>
            <a:endParaRPr lang="en-US" dirty="0" smtClean="0"/>
          </a:p>
          <a:p>
            <a:pPr>
              <a:buFont typeface="Arial" pitchFamily="34" charset="0"/>
              <a:buChar char="•"/>
            </a:pPr>
            <a:r>
              <a:rPr lang="en-US" dirty="0" smtClean="0"/>
              <a:t>No session info in the URI</a:t>
            </a:r>
          </a:p>
          <a:p>
            <a:pPr>
              <a:buFont typeface="Arial" pitchFamily="34" charset="0"/>
              <a:buChar char="•"/>
            </a:pPr>
            <a:r>
              <a:rPr lang="en-US" dirty="0" smtClean="0"/>
              <a:t>Session Hijacking only takes   </a:t>
            </a:r>
            <a:r>
              <a:rPr lang="en-US" i="1" dirty="0" smtClean="0">
                <a:solidFill>
                  <a:srgbClr val="FF0000"/>
                </a:solidFill>
              </a:rPr>
              <a:t>one cookie value</a:t>
            </a:r>
          </a:p>
        </p:txBody>
      </p:sp>
      <p:grpSp>
        <p:nvGrpSpPr>
          <p:cNvPr id="4" name="Group 4"/>
          <p:cNvGrpSpPr/>
          <p:nvPr/>
        </p:nvGrpSpPr>
        <p:grpSpPr>
          <a:xfrm>
            <a:off x="6195986" y="1064191"/>
            <a:ext cx="5586545" cy="3781080"/>
            <a:chOff x="465" y="-1039608"/>
            <a:chExt cx="1813842" cy="3831505"/>
          </a:xfrm>
        </p:grpSpPr>
        <p:sp>
          <p:nvSpPr>
            <p:cNvPr id="6" name="Rectangle 5"/>
            <p:cNvSpPr/>
            <p:nvPr/>
          </p:nvSpPr>
          <p:spPr>
            <a:xfrm>
              <a:off x="465" y="-658608"/>
              <a:ext cx="1813842" cy="3450505"/>
            </a:xfrm>
            <a:prstGeom prst="rect">
              <a:avLst/>
            </a:prstGeom>
            <a:gradFill>
              <a:gsLst>
                <a:gs pos="0">
                  <a:schemeClr val="bg1">
                    <a:shade val="100000"/>
                    <a:satMod val="150000"/>
                    <a:alpha val="92000"/>
                  </a:schemeClr>
                </a:gs>
                <a:gs pos="7000">
                  <a:schemeClr val="bg1">
                    <a:shade val="90000"/>
                    <a:satMod val="375000"/>
                  </a:schemeClr>
                </a:gs>
                <a:gs pos="100000">
                  <a:schemeClr val="bg1">
                    <a:tint val="88000"/>
                    <a:satMod val="400000"/>
                  </a:schemeClr>
                </a:gs>
              </a:gsLst>
              <a:lin ang="5400000" scaled="0"/>
            </a:gra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8" name="Rectangle 7"/>
            <p:cNvSpPr/>
            <p:nvPr/>
          </p:nvSpPr>
          <p:spPr>
            <a:xfrm>
              <a:off x="465" y="-1039608"/>
              <a:ext cx="1813842" cy="375530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6200" tIns="76200" rIns="76200" bIns="76200" numCol="1" spcCol="1270" anchor="t" anchorCtr="0">
              <a:noAutofit/>
            </a:bodyPr>
            <a:lstStyle/>
            <a:p>
              <a:pPr lvl="0" algn="ctr" defTabSz="889000">
                <a:lnSpc>
                  <a:spcPct val="90000"/>
                </a:lnSpc>
                <a:spcBef>
                  <a:spcPct val="0"/>
                </a:spcBef>
                <a:spcAft>
                  <a:spcPct val="35000"/>
                </a:spcAft>
              </a:pPr>
              <a:endParaRPr lang="en-US" sz="2000" kern="1200" dirty="0"/>
            </a:p>
          </p:txBody>
        </p:sp>
      </p:grpSp>
      <p:graphicFrame>
        <p:nvGraphicFramePr>
          <p:cNvPr id="7" name="Diagram 6"/>
          <p:cNvGraphicFramePr/>
          <p:nvPr/>
        </p:nvGraphicFramePr>
        <p:xfrm>
          <a:off x="6500707" y="1550281"/>
          <a:ext cx="5078677" cy="3225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1"/>
          <p:cNvSpPr>
            <a:spLocks noGrp="1"/>
          </p:cNvSpPr>
          <p:nvPr>
            <p:ph type="ctrTitle"/>
          </p:nvPr>
        </p:nvSpPr>
        <p:spPr>
          <a:xfrm>
            <a:off x="836612" y="-52536"/>
            <a:ext cx="10987526" cy="5171090"/>
          </a:xfrm>
        </p:spPr>
        <p:txBody>
          <a:bodyPr/>
          <a:lstStyle>
            <a:extLst/>
          </a:lstStyle>
          <a:p>
            <a:r>
              <a:rPr lang="en-US" dirty="0" smtClean="0">
                <a:solidFill>
                  <a:schemeClr val="tx1"/>
                </a:solidFill>
              </a:rPr>
              <a:t>SQL </a:t>
            </a:r>
            <a:r>
              <a:rPr dirty="0" smtClean="0">
                <a:solidFill>
                  <a:schemeClr val="tx1"/>
                </a:solidFill>
              </a:rPr>
              <a:t>Injection</a:t>
            </a:r>
            <a:br>
              <a:rPr dirty="0" smtClean="0">
                <a:solidFill>
                  <a:schemeClr val="tx1"/>
                </a:solidFill>
              </a:rPr>
            </a:br>
            <a:r>
              <a:rPr dirty="0" smtClean="0">
                <a:solidFill>
                  <a:schemeClr val="tx1"/>
                </a:solidFill>
              </a:rPr>
              <a:t>Cross Site Scripting</a:t>
            </a:r>
            <a:br>
              <a:rPr dirty="0" smtClean="0">
                <a:solidFill>
                  <a:schemeClr val="tx1"/>
                </a:solidFill>
              </a:rPr>
            </a:br>
            <a:r>
              <a:rPr lang="en-US" dirty="0" smtClean="0">
                <a:solidFill>
                  <a:schemeClr val="tx1"/>
                </a:solidFill>
              </a:rPr>
              <a:t>Cross Site Request Forgery</a:t>
            </a:r>
            <a:r>
              <a:rPr dirty="0" smtClean="0">
                <a:solidFill>
                  <a:schemeClr val="tx1"/>
                </a:solidFill>
              </a:rPr>
              <a:t/>
            </a:r>
            <a:br>
              <a:rPr dirty="0" smtClean="0">
                <a:solidFill>
                  <a:schemeClr val="tx1"/>
                </a:solidFill>
              </a:rPr>
            </a:br>
            <a:r>
              <a:rPr lang="en-US" dirty="0" smtClean="0">
                <a:solidFill>
                  <a:schemeClr val="tx1"/>
                </a:solidFill>
              </a:rPr>
              <a:t>Parameter Tampering</a:t>
            </a:r>
            <a:r>
              <a:rPr dirty="0" smtClean="0">
                <a:solidFill>
                  <a:schemeClr val="tx1"/>
                </a:solidFill>
              </a:rPr>
              <a:t/>
            </a:r>
            <a:br>
              <a:rPr dirty="0" smtClean="0">
                <a:solidFill>
                  <a:schemeClr val="tx1"/>
                </a:solidFill>
              </a:rPr>
            </a:br>
            <a:r>
              <a:rPr lang="en-US" dirty="0" smtClean="0">
                <a:solidFill>
                  <a:schemeClr val="tx1"/>
                </a:solidFill>
              </a:rPr>
              <a:t>Encryption  / Protecting Credentials</a:t>
            </a:r>
            <a:br>
              <a:rPr lang="en-US" dirty="0" smtClean="0">
                <a:solidFill>
                  <a:schemeClr val="tx1"/>
                </a:solidFill>
              </a:rPr>
            </a:br>
            <a:r>
              <a:rPr lang="en-US" b="1" dirty="0" smtClean="0">
                <a:solidFill>
                  <a:schemeClr val="accent1"/>
                </a:solidFill>
                <a:effectLst>
                  <a:outerShdw blurRad="38100" dist="38100" dir="2700000" algn="tl">
                    <a:srgbClr val="000000">
                      <a:alpha val="43137"/>
                    </a:srgbClr>
                  </a:outerShdw>
                </a:effectLst>
              </a:rPr>
              <a:t>Information Leakage</a:t>
            </a:r>
            <a:endParaRPr lang="en-US" b="1" dirty="0">
              <a:solidFill>
                <a:schemeClr val="accent1"/>
              </a:solidFill>
              <a:effectLst>
                <a:outerShdw blurRad="38100" dist="38100" dir="2700000" algn="tl">
                  <a:srgbClr val="000000">
                    <a:alpha val="43137"/>
                  </a:srgbClr>
                </a:outerShdw>
              </a:effectLst>
            </a:endParaRPr>
          </a:p>
        </p:txBody>
      </p:sp>
      <p:sp>
        <p:nvSpPr>
          <p:cNvPr id="10" name="Subtitle 4"/>
          <p:cNvSpPr>
            <a:spLocks noGrp="1"/>
          </p:cNvSpPr>
          <p:nvPr>
            <p:ph type="subTitle" idx="1"/>
          </p:nvPr>
        </p:nvSpPr>
        <p:spPr>
          <a:xfrm>
            <a:off x="836612" y="4779559"/>
            <a:ext cx="9323389" cy="461665"/>
          </a:xfrm>
        </p:spPr>
        <p:txBody>
          <a:bodyPr/>
          <a:lstStyle/>
          <a:p>
            <a:r>
              <a:rPr lang="en-US" dirty="0" smtClean="0"/>
              <a:t>Captain – She’s sprung a leak!!!!!</a:t>
            </a:r>
          </a:p>
        </p:txBody>
      </p:sp>
    </p:spTree>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extLst/>
          </a:lstStyle>
          <a:p>
            <a:r>
              <a:rPr lang="en-US" dirty="0" smtClean="0"/>
              <a:t>Information Leakage</a:t>
            </a:r>
            <a:endParaRPr lang="en-US" dirty="0"/>
          </a:p>
        </p:txBody>
      </p:sp>
      <p:sp>
        <p:nvSpPr>
          <p:cNvPr id="3" name="Rectangle 2"/>
          <p:cNvSpPr>
            <a:spLocks noGrp="1"/>
          </p:cNvSpPr>
          <p:nvPr>
            <p:ph sz="half" idx="1"/>
          </p:nvPr>
        </p:nvSpPr>
        <p:spPr>
          <a:xfrm>
            <a:off x="517391" y="1106233"/>
            <a:ext cx="5678595" cy="4525963"/>
          </a:xfrm>
        </p:spPr>
        <p:txBody>
          <a:bodyPr>
            <a:normAutofit/>
          </a:bodyPr>
          <a:lstStyle>
            <a:extLst/>
          </a:lstStyle>
          <a:p>
            <a:r>
              <a:rPr lang="en-US" dirty="0" smtClean="0"/>
              <a:t>1. Implement </a:t>
            </a:r>
            <a:r>
              <a:rPr lang="en-US" dirty="0" smtClean="0">
                <a:solidFill>
                  <a:schemeClr val="accent1"/>
                </a:solidFill>
              </a:rPr>
              <a:t>&lt;</a:t>
            </a:r>
            <a:r>
              <a:rPr lang="en-US" dirty="0" err="1" smtClean="0">
                <a:solidFill>
                  <a:schemeClr val="accent1"/>
                </a:solidFill>
              </a:rPr>
              <a:t>customErrors</a:t>
            </a:r>
            <a:r>
              <a:rPr lang="en-US" dirty="0" smtClean="0">
                <a:solidFill>
                  <a:schemeClr val="accent1"/>
                </a:solidFill>
              </a:rPr>
              <a:t>&gt;</a:t>
            </a:r>
          </a:p>
          <a:p>
            <a:endParaRPr lang="en-US" dirty="0" smtClean="0"/>
          </a:p>
          <a:p>
            <a:r>
              <a:rPr lang="en-US" dirty="0" smtClean="0"/>
              <a:t>2. Test various types of errors (404, 500, etc) </a:t>
            </a:r>
          </a:p>
          <a:p>
            <a:endParaRPr lang="en-US" dirty="0" smtClean="0"/>
          </a:p>
          <a:p>
            <a:r>
              <a:rPr lang="en-US" dirty="0" smtClean="0"/>
              <a:t>3. Ensure ALL tracing is disabled</a:t>
            </a:r>
          </a:p>
          <a:p>
            <a:pPr lvl="1">
              <a:buFont typeface="Arial" pitchFamily="34" charset="0"/>
              <a:buChar char="•"/>
            </a:pPr>
            <a:r>
              <a:rPr lang="en-US" sz="2800" dirty="0" smtClean="0"/>
              <a:t>Disable all page level tracing </a:t>
            </a:r>
          </a:p>
          <a:p>
            <a:pPr lvl="1">
              <a:buFont typeface="Arial" pitchFamily="34" charset="0"/>
              <a:buChar char="•"/>
            </a:pPr>
            <a:r>
              <a:rPr lang="en-US" sz="2800" dirty="0" smtClean="0"/>
              <a:t>Search for tracing in </a:t>
            </a:r>
            <a:r>
              <a:rPr lang="en-US" sz="2800" dirty="0" err="1" smtClean="0"/>
              <a:t>web.config</a:t>
            </a:r>
            <a:r>
              <a:rPr lang="en-US" sz="2800" dirty="0" smtClean="0"/>
              <a:t> </a:t>
            </a:r>
          </a:p>
          <a:p>
            <a:pPr lvl="1">
              <a:buFont typeface="Arial" pitchFamily="34" charset="0"/>
              <a:buChar char="•"/>
            </a:pPr>
            <a:r>
              <a:rPr lang="en-US" sz="2800" dirty="0" smtClean="0"/>
              <a:t>Try accessing </a:t>
            </a:r>
            <a:r>
              <a:rPr lang="en-US" sz="2800" dirty="0" smtClean="0">
                <a:solidFill>
                  <a:schemeClr val="accent1"/>
                </a:solidFill>
              </a:rPr>
              <a:t>trace.axd</a:t>
            </a:r>
          </a:p>
          <a:p>
            <a:pPr>
              <a:buFont typeface="Arial" pitchFamily="34" charset="0"/>
              <a:buChar char="•"/>
            </a:pPr>
            <a:endParaRPr lang="en-US" dirty="0" smtClean="0"/>
          </a:p>
          <a:p>
            <a:endParaRPr lang="en-US" dirty="0" smtClean="0"/>
          </a:p>
        </p:txBody>
      </p:sp>
      <p:sp>
        <p:nvSpPr>
          <p:cNvPr id="7" name="TextBox 6"/>
          <p:cNvSpPr txBox="1"/>
          <p:nvPr/>
        </p:nvSpPr>
        <p:spPr>
          <a:xfrm>
            <a:off x="6096000" y="1139363"/>
            <a:ext cx="5738647" cy="1508105"/>
          </a:xfrm>
          <a:prstGeom prst="rect">
            <a:avLst/>
          </a:prstGeom>
          <a:noFill/>
        </p:spPr>
        <p:txBody>
          <a:bodyPr wrap="square" rtlCol="0">
            <a:spAutoFit/>
          </a:bodyPr>
          <a:lstStyle/>
          <a:p>
            <a:r>
              <a:rPr lang="en-US" sz="2800" dirty="0" smtClean="0"/>
              <a:t>Simplest Implementation in </a:t>
            </a:r>
            <a:r>
              <a:rPr lang="en-US" sz="2800" dirty="0" err="1" smtClean="0"/>
              <a:t>web.config</a:t>
            </a:r>
            <a:endParaRPr lang="en-US" sz="2800" dirty="0" smtClean="0"/>
          </a:p>
          <a:p>
            <a:endParaRPr lang="en-US" dirty="0" smtClean="0"/>
          </a:p>
          <a:p>
            <a:endParaRPr lang="en-US" dirty="0"/>
          </a:p>
        </p:txBody>
      </p:sp>
      <p:pic>
        <p:nvPicPr>
          <p:cNvPr id="80899" name="Picture 3"/>
          <p:cNvPicPr>
            <a:picLocks noChangeAspect="1" noChangeArrowheads="1"/>
          </p:cNvPicPr>
          <p:nvPr/>
        </p:nvPicPr>
        <p:blipFill>
          <a:blip r:embed="rId3" cstate="print"/>
          <a:srcRect/>
          <a:stretch>
            <a:fillRect/>
          </a:stretch>
        </p:blipFill>
        <p:spPr bwMode="auto">
          <a:xfrm>
            <a:off x="6237277" y="2089723"/>
            <a:ext cx="5472275" cy="655982"/>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a:xfrm>
            <a:off x="808993" y="214011"/>
            <a:ext cx="10360501" cy="553998"/>
          </a:xfrm>
        </p:spPr>
        <p:txBody>
          <a:bodyPr/>
          <a:lstStyle>
            <a:extLst/>
          </a:lstStyle>
          <a:p>
            <a:r>
              <a:rPr dirty="0" smtClean="0"/>
              <a:t>Tools / Resources</a:t>
            </a:r>
            <a:endParaRPr lang="en-US" dirty="0"/>
          </a:p>
        </p:txBody>
      </p:sp>
      <p:sp>
        <p:nvSpPr>
          <p:cNvPr id="3" name="TextBox 2"/>
          <p:cNvSpPr txBox="1"/>
          <p:nvPr/>
        </p:nvSpPr>
        <p:spPr>
          <a:xfrm>
            <a:off x="633779" y="924931"/>
            <a:ext cx="11242911" cy="5324535"/>
          </a:xfrm>
          <a:prstGeom prst="rect">
            <a:avLst/>
          </a:prstGeom>
          <a:noFill/>
        </p:spPr>
        <p:txBody>
          <a:bodyPr wrap="square" rtlCol="0">
            <a:spAutoFit/>
          </a:bodyPr>
          <a:lstStyle/>
          <a:p>
            <a:r>
              <a:rPr lang="en-US" sz="2800" dirty="0" smtClean="0"/>
              <a:t>All links at:  </a:t>
            </a:r>
            <a:r>
              <a:rPr lang="en-US" sz="3200" dirty="0" smtClean="0">
                <a:solidFill>
                  <a:schemeClr val="accent1"/>
                </a:solidFill>
              </a:rPr>
              <a:t>http://bit.ly/mlml1B</a:t>
            </a:r>
          </a:p>
          <a:p>
            <a:endParaRPr lang="en-US" sz="2800" dirty="0" smtClean="0"/>
          </a:p>
          <a:p>
            <a:r>
              <a:rPr lang="en-US" sz="2800" dirty="0" err="1" smtClean="0"/>
              <a:t>PluralSite</a:t>
            </a:r>
            <a:r>
              <a:rPr lang="en-US" sz="2800" dirty="0" smtClean="0"/>
              <a:t> </a:t>
            </a:r>
            <a:r>
              <a:rPr lang="en-US" sz="2800" dirty="0" err="1" smtClean="0"/>
              <a:t>OnDemand</a:t>
            </a:r>
            <a:r>
              <a:rPr lang="en-US" sz="2800" dirty="0" smtClean="0"/>
              <a:t> Training Library – </a:t>
            </a:r>
            <a:r>
              <a:rPr lang="en-US" sz="2800" b="1" dirty="0" smtClean="0">
                <a:effectLst>
                  <a:outerShdw blurRad="38100" dist="38100" dir="2700000" algn="tl">
                    <a:srgbClr val="000000">
                      <a:alpha val="43137"/>
                    </a:srgbClr>
                  </a:outerShdw>
                </a:effectLst>
              </a:rPr>
              <a:t>Free Trial!!</a:t>
            </a:r>
          </a:p>
          <a:p>
            <a:endParaRPr lang="en-US" sz="2800" dirty="0" smtClean="0"/>
          </a:p>
          <a:p>
            <a:r>
              <a:rPr lang="en-US" sz="2800" dirty="0" smtClean="0"/>
              <a:t>OWASP: The Open Web Application Security Project</a:t>
            </a:r>
          </a:p>
          <a:p>
            <a:endParaRPr lang="en-US" sz="2800" dirty="0" smtClean="0"/>
          </a:p>
          <a:p>
            <a:r>
              <a:rPr lang="en-US" sz="2800" dirty="0" smtClean="0"/>
              <a:t>Security Tools</a:t>
            </a:r>
          </a:p>
          <a:p>
            <a:endParaRPr lang="en-US" sz="2800" b="1" dirty="0" smtClean="0"/>
          </a:p>
          <a:p>
            <a:r>
              <a:rPr lang="en-US" sz="2800" dirty="0" smtClean="0"/>
              <a:t>Microsoft Anti-Cross Site Scripting Library V4.0 (4.1 in beta!)</a:t>
            </a:r>
          </a:p>
          <a:p>
            <a:endParaRPr lang="en-US" sz="2800" dirty="0" smtClean="0">
              <a:hlinkClick r:id="rId3"/>
            </a:endParaRPr>
          </a:p>
          <a:p>
            <a:r>
              <a:rPr lang="nl-NL" sz="2800" dirty="0" smtClean="0"/>
              <a:t>Microsoft Code Analysis Tool .NET (CAT.NET) v1 CTP - 32 bit </a:t>
            </a:r>
          </a:p>
          <a:p>
            <a:endParaRPr lang="en-US" sz="2800" dirty="0"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US" smtClean="0"/>
              <a:t>Related Content</a:t>
            </a:r>
            <a:endParaRPr lang="en-US" dirty="0"/>
          </a:p>
        </p:txBody>
      </p:sp>
      <p:sp>
        <p:nvSpPr>
          <p:cNvPr id="8" name="Rectangle 7"/>
          <p:cNvSpPr/>
          <p:nvPr/>
        </p:nvSpPr>
        <p:spPr bwMode="auto">
          <a:xfrm>
            <a:off x="-3063244" y="1"/>
            <a:ext cx="2854754" cy="3600986"/>
          </a:xfrm>
          <a:prstGeom prst="rect">
            <a:avLst/>
          </a:prstGeom>
          <a:solidFill>
            <a:schemeClr val="accent3"/>
          </a:solidFill>
          <a:ln>
            <a:solidFill>
              <a:schemeClr val="tx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defTabSz="914099" fontAlgn="base">
              <a:spcBef>
                <a:spcPct val="0"/>
              </a:spcBef>
              <a:spcAft>
                <a:spcPct val="0"/>
              </a:spcAft>
            </a:pPr>
            <a:r>
              <a:rPr lang="en-US" dirty="0" smtClean="0">
                <a:solidFill>
                  <a:schemeClr val="tx1">
                    <a:alpha val="99000"/>
                  </a:schemeClr>
                </a:solidFill>
              </a:rPr>
              <a:t>Required Slide</a:t>
            </a:r>
          </a:p>
          <a:p>
            <a:pPr defTabSz="914099" fontAlgn="base">
              <a:spcBef>
                <a:spcPct val="0"/>
              </a:spcBef>
              <a:spcAft>
                <a:spcPct val="0"/>
              </a:spcAft>
            </a:pPr>
            <a:endParaRPr lang="en-US" dirty="0" smtClean="0">
              <a:solidFill>
                <a:schemeClr val="tx1">
                  <a:alpha val="99000"/>
                </a:schemeClr>
              </a:solidFill>
            </a:endParaRPr>
          </a:p>
          <a:p>
            <a:pPr defTabSz="914099" fontAlgn="base">
              <a:spcBef>
                <a:spcPct val="0"/>
              </a:spcBef>
              <a:spcAft>
                <a:spcPct val="0"/>
              </a:spcAft>
            </a:pPr>
            <a:r>
              <a:rPr lang="en-US" b="1" dirty="0">
                <a:solidFill>
                  <a:schemeClr val="tx1">
                    <a:alpha val="99000"/>
                  </a:schemeClr>
                </a:solidFill>
              </a:rPr>
              <a:t>Speakers, </a:t>
            </a:r>
            <a:r>
              <a:rPr lang="en-US" dirty="0">
                <a:solidFill>
                  <a:schemeClr val="tx1">
                    <a:alpha val="99000"/>
                  </a:schemeClr>
                </a:solidFill>
              </a:rPr>
              <a:t>please list the Breakout Sessions, Interactive Discussions, Labs, Demo Stations and Certification Exam that relate to your session. Also indicate when they can find you staffing in the TLC</a:t>
            </a:r>
            <a:r>
              <a:rPr lang="en-US" dirty="0" smtClean="0">
                <a:solidFill>
                  <a:schemeClr val="tx1">
                    <a:alpha val="99000"/>
                  </a:schemeClr>
                </a:solidFill>
              </a:rPr>
              <a:t>.</a:t>
            </a:r>
          </a:p>
          <a:p>
            <a:pPr defTabSz="914099" fontAlgn="base">
              <a:spcBef>
                <a:spcPct val="0"/>
              </a:spcBef>
              <a:spcAft>
                <a:spcPct val="0"/>
              </a:spcAft>
            </a:pPr>
            <a:endParaRPr lang="en-US" dirty="0" smtClean="0">
              <a:gradFill>
                <a:gsLst>
                  <a:gs pos="0">
                    <a:srgbClr val="FFFFFF"/>
                  </a:gs>
                  <a:gs pos="100000">
                    <a:srgbClr val="FFFFFF"/>
                  </a:gs>
                </a:gsLst>
                <a:lin ang="5400000" scaled="0"/>
              </a:gradFill>
            </a:endParaRPr>
          </a:p>
        </p:txBody>
      </p:sp>
      <p:sp>
        <p:nvSpPr>
          <p:cNvPr id="9" name="Rectangle 8"/>
          <p:cNvSpPr/>
          <p:nvPr/>
        </p:nvSpPr>
        <p:spPr bwMode="auto">
          <a:xfrm>
            <a:off x="507868" y="1375674"/>
            <a:ext cx="11173090" cy="609398"/>
          </a:xfrm>
          <a:prstGeom prst="rect">
            <a:avLst/>
          </a:prstGeom>
          <a:noFill/>
          <a:ln w="38100">
            <a:solidFill>
              <a:schemeClr val="accent1"/>
            </a:solidFill>
            <a:miter lim="800000"/>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marL="460375" lvl="0" indent="-460375">
              <a:lnSpc>
                <a:spcPct val="90000"/>
              </a:lnSpc>
              <a:spcBef>
                <a:spcPct val="20000"/>
              </a:spcBef>
              <a:buSzPct val="90000"/>
              <a:buBlip>
                <a:blip r:embed="rId3"/>
              </a:buBlip>
            </a:pPr>
            <a:r>
              <a:rPr lang="en-US" sz="2400" dirty="0" smtClean="0">
                <a:gradFill>
                  <a:gsLst>
                    <a:gs pos="0">
                      <a:schemeClr val="tx1"/>
                    </a:gs>
                    <a:gs pos="100000">
                      <a:schemeClr val="tx1"/>
                    </a:gs>
                  </a:gsLst>
                  <a:lin ang="5400000" scaled="0"/>
                </a:gradFill>
              </a:rPr>
              <a:t>SIM404 Hey, You! Get Off My Network!</a:t>
            </a:r>
            <a:endParaRPr lang="en-US" sz="2400" dirty="0">
              <a:gradFill>
                <a:gsLst>
                  <a:gs pos="0">
                    <a:schemeClr val="tx1"/>
                  </a:gs>
                  <a:gs pos="100000">
                    <a:schemeClr val="tx1"/>
                  </a:gs>
                </a:gsLst>
                <a:lin ang="5400000" scaled="0"/>
              </a:gradFill>
            </a:endParaRPr>
          </a:p>
        </p:txBody>
      </p:sp>
      <p:sp>
        <p:nvSpPr>
          <p:cNvPr id="10" name="Rectangle 9"/>
          <p:cNvSpPr/>
          <p:nvPr/>
        </p:nvSpPr>
        <p:spPr bwMode="auto">
          <a:xfrm>
            <a:off x="507868" y="2208393"/>
            <a:ext cx="11173090" cy="609398"/>
          </a:xfrm>
          <a:prstGeom prst="rect">
            <a:avLst/>
          </a:prstGeom>
          <a:noFill/>
          <a:ln w="38100">
            <a:solidFill>
              <a:schemeClr val="accent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marL="460375" lvl="0" indent="-460375">
              <a:lnSpc>
                <a:spcPct val="90000"/>
              </a:lnSpc>
              <a:spcBef>
                <a:spcPct val="20000"/>
              </a:spcBef>
              <a:buSzPct val="90000"/>
              <a:buBlip>
                <a:blip r:embed="rId3"/>
              </a:buBlip>
            </a:pPr>
            <a:r>
              <a:rPr lang="en-US" sz="2400" dirty="0" smtClean="0">
                <a:gradFill>
                  <a:gsLst>
                    <a:gs pos="0">
                      <a:schemeClr val="tx1"/>
                    </a:gs>
                    <a:gs pos="100000">
                      <a:schemeClr val="tx1"/>
                    </a:gs>
                  </a:gsLst>
                  <a:lin ang="5400000" scaled="0"/>
                </a:gradFill>
              </a:rPr>
              <a:t>SIM302 Lessons from </a:t>
            </a:r>
            <a:r>
              <a:rPr lang="en-US" sz="2400" dirty="0" err="1" smtClean="0">
                <a:gradFill>
                  <a:gsLst>
                    <a:gs pos="0">
                      <a:schemeClr val="tx1"/>
                    </a:gs>
                    <a:gs pos="100000">
                      <a:schemeClr val="tx1"/>
                    </a:gs>
                  </a:gsLst>
                  <a:lin ang="5400000" scaled="0"/>
                </a:gradFill>
              </a:rPr>
              <a:t>Hackwarts</a:t>
            </a:r>
            <a:r>
              <a:rPr lang="en-US" sz="2400" dirty="0" smtClean="0">
                <a:gradFill>
                  <a:gsLst>
                    <a:gs pos="0">
                      <a:schemeClr val="tx1"/>
                    </a:gs>
                    <a:gs pos="100000">
                      <a:schemeClr val="tx1"/>
                    </a:gs>
                  </a:gsLst>
                  <a:lin ang="5400000" scaled="0"/>
                </a:gradFill>
              </a:rPr>
              <a:t> </a:t>
            </a:r>
            <a:r>
              <a:rPr lang="en-US" sz="2400" dirty="0" err="1" smtClean="0">
                <a:gradFill>
                  <a:gsLst>
                    <a:gs pos="0">
                      <a:schemeClr val="tx1"/>
                    </a:gs>
                    <a:gs pos="100000">
                      <a:schemeClr val="tx1"/>
                    </a:gs>
                  </a:gsLst>
                  <a:lin ang="5400000" scaled="0"/>
                </a:gradFill>
              </a:rPr>
              <a:t>Vol</a:t>
            </a:r>
            <a:r>
              <a:rPr lang="en-US" sz="2400" dirty="0" smtClean="0">
                <a:gradFill>
                  <a:gsLst>
                    <a:gs pos="0">
                      <a:schemeClr val="tx1"/>
                    </a:gs>
                    <a:gs pos="100000">
                      <a:schemeClr val="tx1"/>
                    </a:gs>
                  </a:gsLst>
                  <a:lin ang="5400000" scaled="0"/>
                </a:gradFill>
              </a:rPr>
              <a:t> 1: Defense against the Dark Arts 2011</a:t>
            </a:r>
            <a:endParaRPr lang="en-US" sz="2400" dirty="0">
              <a:gradFill>
                <a:gsLst>
                  <a:gs pos="0">
                    <a:schemeClr val="tx1"/>
                  </a:gs>
                  <a:gs pos="100000">
                    <a:schemeClr val="tx1"/>
                  </a:gs>
                </a:gsLst>
                <a:lin ang="5400000" scaled="0"/>
              </a:gradFill>
            </a:endParaRPr>
          </a:p>
        </p:txBody>
      </p:sp>
      <p:sp>
        <p:nvSpPr>
          <p:cNvPr id="11" name="Rectangle 10"/>
          <p:cNvSpPr/>
          <p:nvPr/>
        </p:nvSpPr>
        <p:spPr bwMode="auto">
          <a:xfrm>
            <a:off x="507868" y="3041112"/>
            <a:ext cx="11173090" cy="609398"/>
          </a:xfrm>
          <a:prstGeom prst="rect">
            <a:avLst/>
          </a:prstGeom>
          <a:noFill/>
          <a:ln w="38100">
            <a:solidFill>
              <a:schemeClr val="accent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marL="460375" lvl="0" indent="-460375">
              <a:lnSpc>
                <a:spcPct val="90000"/>
              </a:lnSpc>
              <a:spcBef>
                <a:spcPct val="20000"/>
              </a:spcBef>
              <a:buSzPct val="90000"/>
              <a:buBlip>
                <a:blip r:embed="rId3"/>
              </a:buBlip>
            </a:pPr>
            <a:r>
              <a:rPr lang="en-US" sz="2400" dirty="0" smtClean="0">
                <a:gradFill>
                  <a:gsLst>
                    <a:gs pos="0">
                      <a:schemeClr val="tx1"/>
                    </a:gs>
                    <a:gs pos="100000">
                      <a:schemeClr val="tx1"/>
                    </a:gs>
                  </a:gsLst>
                  <a:lin ang="5400000" scaled="0"/>
                </a:gradFill>
              </a:rPr>
              <a:t>COS374-INT Security Considerations with the Cloud</a:t>
            </a:r>
            <a:endParaRPr lang="en-US" sz="2400" dirty="0">
              <a:gradFill>
                <a:gsLst>
                  <a:gs pos="0">
                    <a:schemeClr val="tx1"/>
                  </a:gs>
                  <a:gs pos="100000">
                    <a:schemeClr val="tx1"/>
                  </a:gs>
                </a:gsLst>
                <a:lin ang="5400000" scaled="0"/>
              </a:gradFill>
            </a:endParaRPr>
          </a:p>
        </p:txBody>
      </p:sp>
      <p:sp>
        <p:nvSpPr>
          <p:cNvPr id="12" name="Rectangle 11"/>
          <p:cNvSpPr/>
          <p:nvPr/>
        </p:nvSpPr>
        <p:spPr bwMode="auto">
          <a:xfrm>
            <a:off x="507868" y="3873831"/>
            <a:ext cx="11173090" cy="609398"/>
          </a:xfrm>
          <a:prstGeom prst="rect">
            <a:avLst/>
          </a:prstGeom>
          <a:noFill/>
          <a:ln w="38100">
            <a:solidFill>
              <a:schemeClr val="accent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marL="460375" lvl="0" indent="-460375">
              <a:lnSpc>
                <a:spcPct val="90000"/>
              </a:lnSpc>
              <a:spcBef>
                <a:spcPct val="20000"/>
              </a:spcBef>
              <a:buSzPct val="90000"/>
              <a:buBlip>
                <a:blip r:embed="rId3"/>
              </a:buBlip>
            </a:pPr>
            <a:r>
              <a:rPr lang="en-US" sz="2400" dirty="0" smtClean="0">
                <a:gradFill>
                  <a:gsLst>
                    <a:gs pos="0">
                      <a:schemeClr val="tx1"/>
                    </a:gs>
                    <a:gs pos="100000">
                      <a:schemeClr val="tx1"/>
                    </a:gs>
                  </a:gsLst>
                  <a:lin ang="5400000" scaled="0"/>
                </a:gradFill>
              </a:rPr>
              <a:t>DEV356 Integrating Security Roles into Microsoft Silverlight Applications</a:t>
            </a:r>
            <a:endParaRPr lang="en-US" sz="2400" dirty="0">
              <a:gradFill>
                <a:gsLst>
                  <a:gs pos="0">
                    <a:schemeClr val="tx1"/>
                  </a:gs>
                  <a:gs pos="100000">
                    <a:schemeClr val="tx1"/>
                  </a:gs>
                </a:gsLst>
                <a:lin ang="5400000" scaled="0"/>
              </a:gradFill>
            </a:endParaRPr>
          </a:p>
        </p:txBody>
      </p:sp>
    </p:spTree>
    <p:extLst>
      <p:ext uri="{BB962C8B-B14F-4D97-AF65-F5344CB8AC3E}">
        <p14:creationId xmlns:p14="http://schemas.microsoft.com/office/powerpoint/2010/main" val="3672254333"/>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1"/>
          <p:cNvSpPr>
            <a:spLocks noGrp="1"/>
          </p:cNvSpPr>
          <p:nvPr>
            <p:ph type="ctrTitle"/>
          </p:nvPr>
        </p:nvSpPr>
        <p:spPr>
          <a:xfrm>
            <a:off x="836612" y="-52536"/>
            <a:ext cx="10987526" cy="5171090"/>
          </a:xfrm>
        </p:spPr>
        <p:txBody>
          <a:bodyPr/>
          <a:lstStyle>
            <a:extLst/>
          </a:lstStyle>
          <a:p>
            <a:r>
              <a:rPr b="1" dirty="0" smtClean="0">
                <a:solidFill>
                  <a:schemeClr val="accent1"/>
                </a:solidFill>
                <a:effectLst>
                  <a:outerShdw blurRad="38100" dist="38100" dir="2700000" algn="tl">
                    <a:srgbClr val="000000">
                      <a:alpha val="43137"/>
                    </a:srgbClr>
                  </a:outerShdw>
                </a:effectLst>
              </a:rPr>
              <a:t>SQL Injection</a:t>
            </a:r>
            <a:r>
              <a:rPr dirty="0" smtClean="0">
                <a:solidFill>
                  <a:schemeClr val="tx1"/>
                </a:solidFill>
              </a:rPr>
              <a:t/>
            </a:r>
            <a:br>
              <a:rPr dirty="0" smtClean="0">
                <a:solidFill>
                  <a:schemeClr val="tx1"/>
                </a:solidFill>
              </a:rPr>
            </a:br>
            <a:r>
              <a:rPr lang="en-US" dirty="0" smtClean="0">
                <a:solidFill>
                  <a:schemeClr val="accent6">
                    <a:lumMod val="20000"/>
                    <a:lumOff val="80000"/>
                  </a:schemeClr>
                </a:solidFill>
              </a:rPr>
              <a:t>Cross Site Scripting</a:t>
            </a:r>
            <a:r>
              <a:rPr dirty="0" smtClean="0">
                <a:solidFill>
                  <a:schemeClr val="accent6">
                    <a:lumMod val="20000"/>
                    <a:lumOff val="80000"/>
                  </a:schemeClr>
                </a:solidFill>
              </a:rPr>
              <a:t/>
            </a:r>
            <a:br>
              <a:rPr dirty="0" smtClean="0">
                <a:solidFill>
                  <a:schemeClr val="accent6">
                    <a:lumMod val="20000"/>
                    <a:lumOff val="80000"/>
                  </a:schemeClr>
                </a:solidFill>
              </a:rPr>
            </a:br>
            <a:r>
              <a:rPr lang="en-US" dirty="0" smtClean="0">
                <a:solidFill>
                  <a:schemeClr val="accent6">
                    <a:lumMod val="20000"/>
                    <a:lumOff val="80000"/>
                  </a:schemeClr>
                </a:solidFill>
              </a:rPr>
              <a:t>Cross Site Request Forgery</a:t>
            </a:r>
            <a:r>
              <a:rPr dirty="0" smtClean="0">
                <a:solidFill>
                  <a:schemeClr val="accent6">
                    <a:lumMod val="20000"/>
                    <a:lumOff val="80000"/>
                  </a:schemeClr>
                </a:solidFill>
              </a:rPr>
              <a:t/>
            </a:r>
            <a:br>
              <a:rPr dirty="0" smtClean="0">
                <a:solidFill>
                  <a:schemeClr val="accent6">
                    <a:lumMod val="20000"/>
                    <a:lumOff val="80000"/>
                  </a:schemeClr>
                </a:solidFill>
              </a:rPr>
            </a:br>
            <a:r>
              <a:rPr lang="en-US" dirty="0" smtClean="0">
                <a:solidFill>
                  <a:schemeClr val="accent6">
                    <a:lumMod val="20000"/>
                    <a:lumOff val="80000"/>
                  </a:schemeClr>
                </a:solidFill>
              </a:rPr>
              <a:t>Parameter Tampering </a:t>
            </a:r>
            <a:r>
              <a:rPr dirty="0" smtClean="0">
                <a:solidFill>
                  <a:schemeClr val="accent6">
                    <a:lumMod val="20000"/>
                    <a:lumOff val="80000"/>
                  </a:schemeClr>
                </a:solidFill>
              </a:rPr>
              <a:t/>
            </a:r>
            <a:br>
              <a:rPr dirty="0" smtClean="0">
                <a:solidFill>
                  <a:schemeClr val="accent6">
                    <a:lumMod val="20000"/>
                    <a:lumOff val="80000"/>
                  </a:schemeClr>
                </a:solidFill>
              </a:rPr>
            </a:br>
            <a:r>
              <a:rPr lang="en-US" dirty="0" smtClean="0">
                <a:solidFill>
                  <a:schemeClr val="accent6">
                    <a:lumMod val="20000"/>
                    <a:lumOff val="80000"/>
                  </a:schemeClr>
                </a:solidFill>
              </a:rPr>
              <a:t>Information Leakage</a:t>
            </a:r>
            <a:br>
              <a:rPr lang="en-US" dirty="0" smtClean="0">
                <a:solidFill>
                  <a:schemeClr val="accent6">
                    <a:lumMod val="20000"/>
                    <a:lumOff val="80000"/>
                  </a:schemeClr>
                </a:solidFill>
              </a:rPr>
            </a:br>
            <a:r>
              <a:rPr lang="en-US" dirty="0" smtClean="0">
                <a:solidFill>
                  <a:schemeClr val="accent6">
                    <a:lumMod val="20000"/>
                    <a:lumOff val="80000"/>
                  </a:schemeClr>
                </a:solidFill>
              </a:rPr>
              <a:t>Encryption</a:t>
            </a:r>
            <a:endParaRPr lang="en-US" dirty="0">
              <a:solidFill>
                <a:schemeClr val="accent6">
                  <a:lumMod val="20000"/>
                  <a:lumOff val="80000"/>
                </a:schemeClr>
              </a:solidFill>
            </a:endParaRPr>
          </a:p>
        </p:txBody>
      </p:sp>
      <p:sp>
        <p:nvSpPr>
          <p:cNvPr id="10" name="Subtitle 4"/>
          <p:cNvSpPr>
            <a:spLocks noGrp="1"/>
          </p:cNvSpPr>
          <p:nvPr>
            <p:ph type="subTitle" idx="1"/>
          </p:nvPr>
        </p:nvSpPr>
        <p:spPr>
          <a:xfrm>
            <a:off x="836612" y="4779559"/>
            <a:ext cx="9323389" cy="461665"/>
          </a:xfrm>
        </p:spPr>
        <p:txBody>
          <a:bodyPr/>
          <a:lstStyle/>
          <a:p>
            <a:r>
              <a:rPr lang="en-US" dirty="0" smtClean="0"/>
              <a:t>The fastest way into </a:t>
            </a:r>
            <a:r>
              <a:rPr lang="en-US" dirty="0" smtClean="0">
                <a:solidFill>
                  <a:schemeClr val="accent1"/>
                </a:solidFill>
              </a:rPr>
              <a:t>your</a:t>
            </a:r>
            <a:r>
              <a:rPr lang="en-US" dirty="0" smtClean="0"/>
              <a:t> systems</a:t>
            </a:r>
            <a:endParaRPr lang="en-US" dirty="0"/>
          </a:p>
        </p:txBody>
      </p:sp>
      <p:sp>
        <p:nvSpPr>
          <p:cNvPr id="4" name="TextBox 3"/>
          <p:cNvSpPr txBox="1"/>
          <p:nvPr/>
        </p:nvSpPr>
        <p:spPr>
          <a:xfrm>
            <a:off x="6234331" y="730159"/>
            <a:ext cx="3410175" cy="369332"/>
          </a:xfrm>
          <a:prstGeom prst="rect">
            <a:avLst/>
          </a:prstGeom>
          <a:effectLst>
            <a:glow rad="63500">
              <a:schemeClr val="accent6">
                <a:satMod val="175000"/>
                <a:alpha val="40000"/>
              </a:schemeClr>
            </a:glow>
            <a:outerShdw blurRad="40000" dist="23000" dir="5400000" rotWithShape="0">
              <a:srgbClr val="000000">
                <a:alpha val="35000"/>
              </a:srgbClr>
            </a:outerShdw>
            <a:reflection blurRad="6350" stA="50000" endA="300" endPos="90000" dir="5400000" sy="-100000" algn="bl" rotWithShape="0"/>
          </a:effectLst>
        </p:spPr>
        <p:style>
          <a:lnRef idx="0">
            <a:schemeClr val="accent5"/>
          </a:lnRef>
          <a:fillRef idx="3">
            <a:schemeClr val="accent5"/>
          </a:fillRef>
          <a:effectRef idx="3">
            <a:schemeClr val="accent5"/>
          </a:effectRef>
          <a:fontRef idx="minor">
            <a:schemeClr val="lt1"/>
          </a:fontRef>
        </p:style>
        <p:txBody>
          <a:bodyPr wrap="square" lIns="0" tIns="0" rIns="0" bIns="0" rtlCol="0">
            <a:spAutoFit/>
          </a:bodyPr>
          <a:lstStyle/>
          <a:p>
            <a:r>
              <a:rPr lang="en-US" sz="2400" dirty="0" smtClean="0"/>
              <a:t> Select * from </a:t>
            </a:r>
            <a:r>
              <a:rPr lang="en-US" sz="2400" i="1" dirty="0" err="1" smtClean="0"/>
              <a:t>pwned</a:t>
            </a:r>
            <a:endParaRPr lang="en-US" sz="2400" i="1" dirty="0" smtClean="0"/>
          </a:p>
        </p:txBody>
      </p:sp>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Thanks!!</a:t>
            </a:r>
            <a:endParaRPr lang="en-US" dirty="0"/>
          </a:p>
        </p:txBody>
      </p:sp>
      <p:sp>
        <p:nvSpPr>
          <p:cNvPr id="5" name="Text Placeholder 4"/>
          <p:cNvSpPr>
            <a:spLocks noGrp="1"/>
          </p:cNvSpPr>
          <p:nvPr>
            <p:ph idx="1"/>
          </p:nvPr>
        </p:nvSpPr>
        <p:spPr>
          <a:xfrm>
            <a:off x="714386" y="881222"/>
            <a:ext cx="10563648" cy="4572000"/>
          </a:xfrm>
        </p:spPr>
        <p:txBody>
          <a:bodyPr>
            <a:noAutofit/>
          </a:bodyPr>
          <a:lstStyle/>
          <a:p>
            <a:pPr>
              <a:lnSpc>
                <a:spcPct val="150000"/>
              </a:lnSpc>
            </a:pPr>
            <a:r>
              <a:rPr lang="en-US" sz="2800" b="1" dirty="0" smtClean="0">
                <a:effectLst>
                  <a:outerShdw blurRad="38100" dist="38100" dir="2700000" algn="tl">
                    <a:srgbClr val="000000">
                      <a:alpha val="43137"/>
                    </a:srgbClr>
                  </a:outerShdw>
                </a:effectLst>
              </a:rPr>
              <a:t>Please fill out evaluations on the way out</a:t>
            </a:r>
            <a:endParaRPr lang="en-US" sz="2800" b="1" dirty="0" smtClean="0">
              <a:effectLst>
                <a:outerShdw blurRad="38100" dist="38100" dir="2700000" algn="tl">
                  <a:srgbClr val="000000">
                    <a:alpha val="43137"/>
                  </a:srgbClr>
                </a:outerShdw>
              </a:effectLst>
              <a:hlinkClick r:id="rId3"/>
            </a:endParaRPr>
          </a:p>
          <a:p>
            <a:pPr>
              <a:lnSpc>
                <a:spcPct val="150000"/>
              </a:lnSpc>
            </a:pPr>
            <a:r>
              <a:rPr lang="en-US" sz="2800" dirty="0" smtClean="0">
                <a:hlinkClick r:id="rId3"/>
              </a:rPr>
              <a:t>adam.tuliper@gmail.com</a:t>
            </a:r>
            <a:endParaRPr lang="en-US" sz="2800" dirty="0" smtClean="0"/>
          </a:p>
          <a:p>
            <a:pPr>
              <a:lnSpc>
                <a:spcPct val="150000"/>
              </a:lnSpc>
            </a:pPr>
            <a:r>
              <a:rPr lang="en-US" sz="2800" dirty="0" smtClean="0">
                <a:hlinkClick r:id="rId3"/>
              </a:rPr>
              <a:t>CompleteDevelopment.blogspot.com</a:t>
            </a:r>
            <a:endParaRPr lang="en-US" sz="2800" dirty="0" smtClean="0"/>
          </a:p>
          <a:p>
            <a:pPr>
              <a:lnSpc>
                <a:spcPct val="150000"/>
              </a:lnSpc>
            </a:pPr>
            <a:r>
              <a:rPr lang="en-US" sz="2800" dirty="0" smtClean="0"/>
              <a:t>Twitter: </a:t>
            </a:r>
            <a:r>
              <a:rPr lang="en-US" sz="2800" dirty="0" smtClean="0">
                <a:hlinkClick r:id="rId3"/>
              </a:rPr>
              <a:t>@</a:t>
            </a:r>
            <a:r>
              <a:rPr lang="en-US" sz="2800" dirty="0" err="1" smtClean="0">
                <a:hlinkClick r:id="rId3"/>
              </a:rPr>
              <a:t>AdamTuliper</a:t>
            </a:r>
            <a:endParaRPr lang="en-US" sz="2800" dirty="0" smtClean="0"/>
          </a:p>
          <a:p>
            <a:pPr>
              <a:lnSpc>
                <a:spcPct val="150000"/>
              </a:lnSpc>
            </a:pPr>
            <a:r>
              <a:rPr lang="en-US" sz="2800" b="1" dirty="0" smtClean="0">
                <a:effectLst>
                  <a:outerShdw blurRad="38100" dist="38100" dir="2700000" algn="tl">
                    <a:srgbClr val="000000">
                      <a:alpha val="43137"/>
                    </a:srgbClr>
                  </a:outerShdw>
                </a:effectLst>
              </a:rPr>
              <a:t>Free Trial </a:t>
            </a:r>
            <a:r>
              <a:rPr lang="en-US" sz="2800" dirty="0" smtClean="0">
                <a:hlinkClick r:id="rId4"/>
              </a:rPr>
              <a:t>http://www.pluralsight-training.net/microsoft/</a:t>
            </a:r>
            <a:endParaRPr lang="en-US" sz="2800" dirty="0" smtClean="0"/>
          </a:p>
          <a:p>
            <a:pPr>
              <a:lnSpc>
                <a:spcPct val="150000"/>
              </a:lnSpc>
            </a:pPr>
            <a:r>
              <a:rPr lang="en-US" sz="2800" b="1" dirty="0" smtClean="0">
                <a:effectLst>
                  <a:outerShdw blurRad="38100" dist="38100" dir="2700000" algn="tl">
                    <a:srgbClr val="000000">
                      <a:alpha val="43137"/>
                    </a:srgbClr>
                  </a:outerShdw>
                </a:effectLst>
              </a:rPr>
              <a:t>Visit me afterwards in the dev learning center – web stand</a:t>
            </a:r>
          </a:p>
          <a:p>
            <a:pPr>
              <a:lnSpc>
                <a:spcPct val="150000"/>
              </a:lnSpc>
              <a:buNone/>
            </a:pPr>
            <a:endParaRPr lang="en-US" sz="2800" dirty="0" smtClean="0"/>
          </a:p>
          <a:p>
            <a:pPr>
              <a:lnSpc>
                <a:spcPct val="150000"/>
              </a:lnSpc>
              <a:buNone/>
            </a:pPr>
            <a:endParaRPr lang="en-US" sz="2800" dirty="0" smtClean="0"/>
          </a:p>
        </p:txBody>
      </p:sp>
    </p:spTree>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Web Track Resources</a:t>
            </a:r>
            <a:endParaRPr lang="en-US" dirty="0"/>
          </a:p>
        </p:txBody>
      </p:sp>
      <p:sp>
        <p:nvSpPr>
          <p:cNvPr id="3" name="Content Placeholder 2"/>
          <p:cNvSpPr>
            <a:spLocks noGrp="1"/>
          </p:cNvSpPr>
          <p:nvPr>
            <p:ph type="body" sz="quarter" idx="10"/>
          </p:nvPr>
        </p:nvSpPr>
        <p:spPr/>
        <p:txBody>
          <a:bodyPr/>
          <a:lstStyle/>
          <a:p>
            <a:r>
              <a:rPr lang="en-US" dirty="0" smtClean="0">
                <a:hlinkClick r:id="rId2"/>
              </a:rPr>
              <a:t>http://www.asp.net/</a:t>
            </a:r>
          </a:p>
          <a:p>
            <a:r>
              <a:rPr lang="en-US" dirty="0" smtClean="0">
                <a:hlinkClick r:id="rId2"/>
              </a:rPr>
              <a:t>http://www.silverlight.net/</a:t>
            </a:r>
          </a:p>
          <a:p>
            <a:r>
              <a:rPr lang="en-US" dirty="0" smtClean="0">
                <a:hlinkClick r:id="rId2"/>
              </a:rPr>
              <a:t>http://www.microsoft.com/web/gallery/</a:t>
            </a:r>
          </a:p>
          <a:p>
            <a:r>
              <a:rPr lang="en-US" dirty="0" smtClean="0">
                <a:hlinkClick r:id="rId2"/>
              </a:rPr>
              <a:t>http://www.iis.net/</a:t>
            </a:r>
            <a:r>
              <a:rPr lang="en-US" dirty="0" smtClean="0"/>
              <a:t>	</a:t>
            </a:r>
          </a:p>
          <a:p>
            <a:r>
              <a:rPr lang="en-US" dirty="0" smtClean="0">
                <a:hlinkClick r:id="rId3"/>
              </a:rPr>
              <a:t>http://weblogs.asp.net/Scottgu/</a:t>
            </a:r>
            <a:r>
              <a:rPr lang="en-US" dirty="0" smtClean="0"/>
              <a:t>	</a:t>
            </a:r>
          </a:p>
          <a:p>
            <a:r>
              <a:rPr lang="en-US" dirty="0" smtClean="0">
                <a:hlinkClick r:id="rId4"/>
              </a:rPr>
              <a:t>http://www.hanselman.com/blog/</a:t>
            </a:r>
            <a:r>
              <a:rPr lang="en-US" dirty="0" smtClean="0"/>
              <a:t>	</a:t>
            </a:r>
            <a:endParaRPr lang="en-US" dirty="0"/>
          </a:p>
        </p:txBody>
      </p:sp>
    </p:spTree>
    <p:extLst>
      <p:ext uri="{BB962C8B-B14F-4D97-AF65-F5344CB8AC3E}">
        <p14:creationId xmlns:p14="http://schemas.microsoft.com/office/powerpoint/2010/main" val="241780809"/>
      </p:ext>
    </p:extLst>
  </p:cSld>
  <p:clrMapOvr>
    <a:masterClrMapping/>
  </p:clrMapOvr>
  <p:transition>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Resources</a:t>
            </a:r>
            <a:endParaRPr lang="en-US" dirty="0"/>
          </a:p>
        </p:txBody>
      </p:sp>
      <p:sp>
        <p:nvSpPr>
          <p:cNvPr id="4" name="Rounded Rectangle 3"/>
          <p:cNvSpPr/>
          <p:nvPr/>
        </p:nvSpPr>
        <p:spPr bwMode="ltGray">
          <a:xfrm>
            <a:off x="507868" y="2767117"/>
            <a:ext cx="5345308" cy="1863725"/>
          </a:xfrm>
          <a:prstGeom prst="roundRect">
            <a:avLst>
              <a:gd name="adj" fmla="val 6216"/>
            </a:avLst>
          </a:prstGeom>
          <a:solidFill>
            <a:schemeClr val="bg1">
              <a:lumMod val="65000"/>
              <a:lumOff val="35000"/>
            </a:schemeClr>
          </a:solidFill>
          <a:ln>
            <a:headEnd type="none" w="med" len="med"/>
            <a:tailEnd type="none" w="med" len="med"/>
          </a:ln>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6" name="Rectangle 5"/>
          <p:cNvSpPr/>
          <p:nvPr/>
        </p:nvSpPr>
        <p:spPr bwMode="white">
          <a:xfrm>
            <a:off x="507868" y="4240386"/>
            <a:ext cx="5332611" cy="369332"/>
          </a:xfrm>
          <a:prstGeom prst="rect">
            <a:avLst/>
          </a:prstGeom>
        </p:spPr>
        <p:txBody>
          <a:bodyPr wrap="square">
            <a:spAutoFit/>
          </a:bodyPr>
          <a:lstStyle/>
          <a:p>
            <a:pPr algn="ctr"/>
            <a:r>
              <a:rPr lang="en-US" dirty="0" smtClean="0">
                <a:solidFill>
                  <a:srgbClr val="FFFFFF"/>
                </a:solidFill>
                <a:hlinkClick r:id="rId3"/>
              </a:rPr>
              <a:t>www.microsoft.com/teched</a:t>
            </a:r>
            <a:endParaRPr lang="en-US" sz="1600" dirty="0"/>
          </a:p>
        </p:txBody>
      </p:sp>
      <p:sp>
        <p:nvSpPr>
          <p:cNvPr id="8" name="Rectangle 7"/>
          <p:cNvSpPr/>
          <p:nvPr/>
        </p:nvSpPr>
        <p:spPr bwMode="auto">
          <a:xfrm>
            <a:off x="507868" y="3849792"/>
            <a:ext cx="5345308" cy="390525"/>
          </a:xfrm>
          <a:prstGeom prst="rect">
            <a:avLst/>
          </a:prstGeom>
          <a:solidFill>
            <a:schemeClr val="tx1"/>
          </a:soli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7" name="Rectangle 6"/>
          <p:cNvSpPr/>
          <p:nvPr/>
        </p:nvSpPr>
        <p:spPr>
          <a:xfrm>
            <a:off x="495171" y="3871113"/>
            <a:ext cx="5345308" cy="338554"/>
          </a:xfrm>
          <a:prstGeom prst="rect">
            <a:avLst/>
          </a:prstGeom>
        </p:spPr>
        <p:txBody>
          <a:bodyPr wrap="square">
            <a:spAutoFit/>
          </a:bodyPr>
          <a:lstStyle/>
          <a:p>
            <a:pPr marL="0" lvl="1" algn="ctr">
              <a:tabLst>
                <a:tab pos="1828800" algn="l"/>
              </a:tabLst>
            </a:pPr>
            <a:r>
              <a:rPr lang="en-US" sz="1600" dirty="0" smtClean="0">
                <a:solidFill>
                  <a:schemeClr val="bg1">
                    <a:lumMod val="65000"/>
                    <a:lumOff val="35000"/>
                    <a:alpha val="99000"/>
                  </a:schemeClr>
                </a:solidFill>
              </a:rPr>
              <a:t>Sessions On-Demand &amp; Community</a:t>
            </a:r>
          </a:p>
        </p:txBody>
      </p:sp>
      <p:pic>
        <p:nvPicPr>
          <p:cNvPr id="9" name="Picture 8" descr="TechEd_online.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bwMode="white">
          <a:xfrm>
            <a:off x="1975610" y="2830648"/>
            <a:ext cx="2409825" cy="1076325"/>
          </a:xfrm>
          <a:prstGeom prst="rect">
            <a:avLst/>
          </a:prstGeom>
          <a:noFill/>
          <a:ln>
            <a:noFill/>
          </a:ln>
        </p:spPr>
      </p:pic>
      <p:sp>
        <p:nvSpPr>
          <p:cNvPr id="10" name="Rounded Rectangle 9"/>
          <p:cNvSpPr/>
          <p:nvPr/>
        </p:nvSpPr>
        <p:spPr bwMode="ltGray">
          <a:xfrm>
            <a:off x="6335650" y="2767117"/>
            <a:ext cx="5345308" cy="1863725"/>
          </a:xfrm>
          <a:prstGeom prst="roundRect">
            <a:avLst>
              <a:gd name="adj" fmla="val 6216"/>
            </a:avLst>
          </a:prstGeom>
          <a:solidFill>
            <a:schemeClr val="bg1">
              <a:lumMod val="65000"/>
              <a:lumOff val="35000"/>
            </a:schemeClr>
          </a:solidFill>
          <a:ln>
            <a:headEnd type="none" w="med" len="med"/>
            <a:tailEnd type="none" w="med" len="med"/>
          </a:ln>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12" name="Rectangle 11"/>
          <p:cNvSpPr/>
          <p:nvPr/>
        </p:nvSpPr>
        <p:spPr bwMode="auto">
          <a:xfrm>
            <a:off x="6335650" y="3849792"/>
            <a:ext cx="5345308" cy="390525"/>
          </a:xfrm>
          <a:prstGeom prst="rect">
            <a:avLst/>
          </a:prstGeom>
          <a:solidFill>
            <a:schemeClr val="tx1"/>
          </a:soli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13" name="Rectangle 12"/>
          <p:cNvSpPr/>
          <p:nvPr/>
        </p:nvSpPr>
        <p:spPr>
          <a:xfrm>
            <a:off x="6322953" y="3871113"/>
            <a:ext cx="5345308" cy="338554"/>
          </a:xfrm>
          <a:prstGeom prst="rect">
            <a:avLst/>
          </a:prstGeom>
        </p:spPr>
        <p:txBody>
          <a:bodyPr wrap="square">
            <a:spAutoFit/>
          </a:bodyPr>
          <a:lstStyle/>
          <a:p>
            <a:pPr marL="0" lvl="1" algn="ctr">
              <a:tabLst>
                <a:tab pos="1828800" algn="l"/>
              </a:tabLst>
            </a:pPr>
            <a:r>
              <a:rPr lang="en-US" sz="1600" dirty="0" smtClean="0">
                <a:solidFill>
                  <a:schemeClr val="bg1">
                    <a:lumMod val="65000"/>
                    <a:lumOff val="35000"/>
                    <a:alpha val="99000"/>
                  </a:schemeClr>
                </a:solidFill>
              </a:rPr>
              <a:t>Microsoft Certification &amp; Training Resources</a:t>
            </a:r>
          </a:p>
        </p:txBody>
      </p:sp>
      <p:sp>
        <p:nvSpPr>
          <p:cNvPr id="15" name="Rounded Rectangle 14"/>
          <p:cNvSpPr/>
          <p:nvPr/>
        </p:nvSpPr>
        <p:spPr bwMode="ltGray">
          <a:xfrm>
            <a:off x="507868" y="4812907"/>
            <a:ext cx="5345308" cy="1863725"/>
          </a:xfrm>
          <a:prstGeom prst="roundRect">
            <a:avLst>
              <a:gd name="adj" fmla="val 6216"/>
            </a:avLst>
          </a:prstGeom>
          <a:solidFill>
            <a:schemeClr val="bg1">
              <a:lumMod val="65000"/>
              <a:lumOff val="35000"/>
            </a:schemeClr>
          </a:solidFill>
          <a:ln>
            <a:headEnd type="none" w="med" len="med"/>
            <a:tailEnd type="none" w="med" len="med"/>
          </a:ln>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a:gradFill>
                <a:gsLst>
                  <a:gs pos="0">
                    <a:srgbClr val="FFFFFF"/>
                  </a:gs>
                  <a:gs pos="100000">
                    <a:srgbClr val="FFFFFF"/>
                  </a:gs>
                </a:gsLst>
                <a:lin ang="5400000" scaled="0"/>
              </a:gradFill>
            </a:endParaRPr>
          </a:p>
        </p:txBody>
      </p:sp>
      <p:sp>
        <p:nvSpPr>
          <p:cNvPr id="17" name="Rectangle 16"/>
          <p:cNvSpPr/>
          <p:nvPr/>
        </p:nvSpPr>
        <p:spPr bwMode="auto">
          <a:xfrm>
            <a:off x="507868" y="5895582"/>
            <a:ext cx="5345308" cy="390525"/>
          </a:xfrm>
          <a:prstGeom prst="rect">
            <a:avLst/>
          </a:prstGeom>
          <a:solidFill>
            <a:schemeClr val="tx1"/>
          </a:soli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18" name="Rectangle 17"/>
          <p:cNvSpPr/>
          <p:nvPr/>
        </p:nvSpPr>
        <p:spPr>
          <a:xfrm>
            <a:off x="495171" y="5916903"/>
            <a:ext cx="5345308" cy="338554"/>
          </a:xfrm>
          <a:prstGeom prst="rect">
            <a:avLst/>
          </a:prstGeom>
        </p:spPr>
        <p:txBody>
          <a:bodyPr wrap="square">
            <a:spAutoFit/>
          </a:bodyPr>
          <a:lstStyle/>
          <a:p>
            <a:pPr marL="0" lvl="1" algn="ctr">
              <a:tabLst>
                <a:tab pos="1828800" algn="l"/>
              </a:tabLst>
            </a:pPr>
            <a:r>
              <a:rPr lang="en-US" sz="1600" dirty="0" smtClean="0">
                <a:solidFill>
                  <a:schemeClr val="bg1">
                    <a:lumMod val="65000"/>
                    <a:lumOff val="35000"/>
                    <a:alpha val="99000"/>
                  </a:schemeClr>
                </a:solidFill>
              </a:rPr>
              <a:t>Resources for IT Professionals</a:t>
            </a:r>
          </a:p>
        </p:txBody>
      </p:sp>
      <p:sp>
        <p:nvSpPr>
          <p:cNvPr id="20" name="Rounded Rectangle 19"/>
          <p:cNvSpPr/>
          <p:nvPr/>
        </p:nvSpPr>
        <p:spPr bwMode="ltGray">
          <a:xfrm>
            <a:off x="6335650" y="4812907"/>
            <a:ext cx="5345308" cy="1863725"/>
          </a:xfrm>
          <a:prstGeom prst="roundRect">
            <a:avLst>
              <a:gd name="adj" fmla="val 6216"/>
            </a:avLst>
          </a:prstGeom>
          <a:solidFill>
            <a:schemeClr val="bg1">
              <a:lumMod val="65000"/>
              <a:lumOff val="35000"/>
            </a:schemeClr>
          </a:solidFill>
          <a:ln>
            <a:headEnd type="none" w="med" len="med"/>
            <a:tailEnd type="none" w="med" len="med"/>
          </a:ln>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22" name="Rectangle 21"/>
          <p:cNvSpPr/>
          <p:nvPr/>
        </p:nvSpPr>
        <p:spPr bwMode="auto">
          <a:xfrm>
            <a:off x="6335650" y="5895582"/>
            <a:ext cx="5345308" cy="390525"/>
          </a:xfrm>
          <a:prstGeom prst="rect">
            <a:avLst/>
          </a:prstGeom>
          <a:solidFill>
            <a:schemeClr val="tx1"/>
          </a:soli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23" name="Rectangle 22"/>
          <p:cNvSpPr/>
          <p:nvPr/>
        </p:nvSpPr>
        <p:spPr>
          <a:xfrm>
            <a:off x="6322953" y="5916903"/>
            <a:ext cx="5345308" cy="338554"/>
          </a:xfrm>
          <a:prstGeom prst="rect">
            <a:avLst/>
          </a:prstGeom>
        </p:spPr>
        <p:txBody>
          <a:bodyPr wrap="square">
            <a:spAutoFit/>
          </a:bodyPr>
          <a:lstStyle/>
          <a:p>
            <a:pPr marL="0" lvl="1" algn="ctr">
              <a:tabLst>
                <a:tab pos="1828800" algn="l"/>
              </a:tabLst>
            </a:pPr>
            <a:r>
              <a:rPr lang="en-US" sz="1600" dirty="0" smtClean="0">
                <a:solidFill>
                  <a:schemeClr val="bg1">
                    <a:lumMod val="65000"/>
                    <a:lumOff val="35000"/>
                    <a:alpha val="99000"/>
                  </a:schemeClr>
                </a:solidFill>
              </a:rPr>
              <a:t>Resources for Developers</a:t>
            </a:r>
          </a:p>
        </p:txBody>
      </p:sp>
      <p:sp>
        <p:nvSpPr>
          <p:cNvPr id="25" name="Rectangle 24"/>
          <p:cNvSpPr/>
          <p:nvPr/>
        </p:nvSpPr>
        <p:spPr bwMode="white">
          <a:xfrm>
            <a:off x="6322953" y="4249911"/>
            <a:ext cx="5358004" cy="369332"/>
          </a:xfrm>
          <a:prstGeom prst="rect">
            <a:avLst/>
          </a:prstGeom>
        </p:spPr>
        <p:txBody>
          <a:bodyPr wrap="square">
            <a:spAutoFit/>
          </a:bodyPr>
          <a:lstStyle/>
          <a:p>
            <a:pPr algn="ctr"/>
            <a:r>
              <a:rPr lang="en-US" dirty="0" smtClean="0">
                <a:solidFill>
                  <a:srgbClr val="FFFFFF"/>
                </a:solidFill>
                <a:hlinkClick r:id="rId5"/>
              </a:rPr>
              <a:t>www.microsoft.com/learning</a:t>
            </a:r>
            <a:r>
              <a:rPr lang="en-US" dirty="0" smtClean="0">
                <a:solidFill>
                  <a:srgbClr val="FFFFFF"/>
                </a:solidFill>
              </a:rPr>
              <a:t> </a:t>
            </a:r>
            <a:endParaRPr lang="en-US" sz="1600" dirty="0"/>
          </a:p>
        </p:txBody>
      </p:sp>
      <p:sp>
        <p:nvSpPr>
          <p:cNvPr id="26" name="Rectangle 25"/>
          <p:cNvSpPr/>
          <p:nvPr/>
        </p:nvSpPr>
        <p:spPr bwMode="white">
          <a:xfrm>
            <a:off x="507867" y="6291910"/>
            <a:ext cx="5307218" cy="369332"/>
          </a:xfrm>
          <a:prstGeom prst="rect">
            <a:avLst/>
          </a:prstGeom>
        </p:spPr>
        <p:txBody>
          <a:bodyPr wrap="square">
            <a:spAutoFit/>
          </a:bodyPr>
          <a:lstStyle/>
          <a:p>
            <a:pPr lvl="0" algn="ctr">
              <a:spcBef>
                <a:spcPts val="600"/>
              </a:spcBef>
              <a:buSzPct val="120000"/>
              <a:tabLst>
                <a:tab pos="1828800" algn="l"/>
              </a:tabLst>
              <a:defRPr/>
            </a:pPr>
            <a:r>
              <a:rPr lang="en-US" dirty="0" smtClean="0">
                <a:solidFill>
                  <a:srgbClr val="FFFFFF"/>
                </a:solidFill>
                <a:latin typeface="Calibri" pitchFamily="34" charset="0"/>
                <a:hlinkClick r:id="rId6"/>
              </a:rPr>
              <a:t>http://microsoft.com/technet</a:t>
            </a:r>
            <a:r>
              <a:rPr lang="en-US" b="1" dirty="0" smtClean="0">
                <a:solidFill>
                  <a:srgbClr val="FFFFFF"/>
                </a:solidFill>
                <a:latin typeface="Calibri" pitchFamily="34" charset="0"/>
              </a:rPr>
              <a:t>  </a:t>
            </a:r>
            <a:endParaRPr lang="en-US" dirty="0" smtClean="0">
              <a:solidFill>
                <a:srgbClr val="FFFFFF"/>
              </a:solidFill>
              <a:latin typeface="Calibri" pitchFamily="34" charset="0"/>
            </a:endParaRPr>
          </a:p>
        </p:txBody>
      </p:sp>
      <p:sp>
        <p:nvSpPr>
          <p:cNvPr id="27" name="Rectangle 26"/>
          <p:cNvSpPr/>
          <p:nvPr/>
        </p:nvSpPr>
        <p:spPr bwMode="white">
          <a:xfrm>
            <a:off x="6335649" y="6291910"/>
            <a:ext cx="5345308" cy="369332"/>
          </a:xfrm>
          <a:prstGeom prst="rect">
            <a:avLst/>
          </a:prstGeom>
        </p:spPr>
        <p:txBody>
          <a:bodyPr wrap="square" anchor="ctr">
            <a:spAutoFit/>
          </a:bodyPr>
          <a:lstStyle/>
          <a:p>
            <a:pPr lvl="0" algn="ctr">
              <a:spcBef>
                <a:spcPts val="600"/>
              </a:spcBef>
              <a:tabLst>
                <a:tab pos="1828800" algn="l"/>
              </a:tabLst>
            </a:pPr>
            <a:r>
              <a:rPr lang="en-US" dirty="0" smtClean="0">
                <a:solidFill>
                  <a:srgbClr val="FFFFFF"/>
                </a:solidFill>
                <a:hlinkClick r:id="rId7"/>
              </a:rPr>
              <a:t>http://microsoft.com/msdn</a:t>
            </a:r>
            <a:r>
              <a:rPr lang="en-US" b="1" dirty="0" smtClean="0">
                <a:solidFill>
                  <a:srgbClr val="FFFFFF"/>
                </a:solidFill>
              </a:rPr>
              <a:t> </a:t>
            </a:r>
            <a:endParaRPr lang="en-US" dirty="0" smtClean="0">
              <a:solidFill>
                <a:srgbClr val="FFFFFF"/>
              </a:solidFill>
            </a:endParaRPr>
          </a:p>
        </p:txBody>
      </p:sp>
      <p:pic>
        <p:nvPicPr>
          <p:cNvPr id="28" name="Picture 27" descr="TechNet.png"/>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bwMode="white">
          <a:xfrm>
            <a:off x="657030" y="4920291"/>
            <a:ext cx="5046985" cy="1027750"/>
          </a:xfrm>
          <a:prstGeom prst="rect">
            <a:avLst/>
          </a:prstGeom>
          <a:noFill/>
          <a:ln>
            <a:noFill/>
          </a:ln>
        </p:spPr>
      </p:pic>
      <p:pic>
        <p:nvPicPr>
          <p:cNvPr id="29" name="Picture 28" descr="msdn_1inch_rgb.png"/>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bwMode="white">
          <a:xfrm>
            <a:off x="8079617" y="4876504"/>
            <a:ext cx="1857375" cy="942975"/>
          </a:xfrm>
          <a:prstGeom prst="rect">
            <a:avLst/>
          </a:prstGeom>
          <a:noFill/>
          <a:ln>
            <a:noFill/>
          </a:ln>
        </p:spPr>
      </p:pic>
      <p:pic>
        <p:nvPicPr>
          <p:cNvPr id="32" name="Picture 31" descr="ms_Learning_w.eps"/>
          <p:cNvPicPr>
            <a:picLocks noChangeAspect="1"/>
          </p:cNvPicPr>
          <p:nvPr/>
        </p:nvPicPr>
        <p:blipFill>
          <a:blip r:embed="rId10" cstate="screen">
            <a:extLst>
              <a:ext uri="{28A0092B-C50C-407E-A947-70E740481C1C}">
                <a14:useLocalDpi xmlns:a14="http://schemas.microsoft.com/office/drawing/2010/main"/>
              </a:ext>
            </a:extLst>
          </a:blip>
          <a:srcRect l="51467" r="43859"/>
          <a:stretch>
            <a:fillRect/>
          </a:stretch>
        </p:blipFill>
        <p:spPr bwMode="white">
          <a:xfrm>
            <a:off x="9052582" y="2998644"/>
            <a:ext cx="228700" cy="771334"/>
          </a:xfrm>
          <a:prstGeom prst="rect">
            <a:avLst/>
          </a:prstGeom>
          <a:noFill/>
          <a:ln>
            <a:noFill/>
          </a:ln>
        </p:spPr>
      </p:pic>
      <p:pic>
        <p:nvPicPr>
          <p:cNvPr id="33" name="Picture 2" descr="C:\Documents and Settings\Pennie\My Documents\ACERDATA (D)\Pennie's documents\MS Image\Boxshot_Logo\MICROSOFT\Microsoft Logo wht shadow.png"/>
          <p:cNvPicPr>
            <a:picLocks noChangeAspect="1" noChangeArrowheads="1"/>
          </p:cNvPicPr>
          <p:nvPr/>
        </p:nvPicPr>
        <p:blipFill>
          <a:blip r:embed="rId11" cstate="email">
            <a:extLst>
              <a:ext uri="{28A0092B-C50C-407E-A947-70E740481C1C}">
                <a14:useLocalDpi xmlns:a14="http://schemas.microsoft.com/office/drawing/2010/main"/>
              </a:ext>
            </a:extLst>
          </a:blip>
          <a:stretch>
            <a:fillRect/>
          </a:stretch>
        </p:blipFill>
        <p:spPr bwMode="white">
          <a:xfrm>
            <a:off x="6740692" y="3169915"/>
            <a:ext cx="2337342" cy="428793"/>
          </a:xfrm>
          <a:prstGeom prst="rect">
            <a:avLst/>
          </a:prstGeom>
          <a:noFill/>
          <a:ln>
            <a:noFill/>
          </a:ln>
        </p:spPr>
      </p:pic>
      <p:sp>
        <p:nvSpPr>
          <p:cNvPr id="34" name="TextBox 33"/>
          <p:cNvSpPr txBox="1"/>
          <p:nvPr/>
        </p:nvSpPr>
        <p:spPr bwMode="white">
          <a:xfrm>
            <a:off x="9270703" y="3168868"/>
            <a:ext cx="1408799" cy="430887"/>
          </a:xfrm>
          <a:prstGeom prst="rect">
            <a:avLst/>
          </a:prstGeom>
          <a:noFill/>
        </p:spPr>
        <p:txBody>
          <a:bodyPr wrap="square" lIns="0" tIns="0" rIns="0" bIns="0" rtlCol="0">
            <a:spAutoFit/>
          </a:bodyPr>
          <a:lstStyle/>
          <a:p>
            <a:r>
              <a:rPr lang="en-US" sz="2800" dirty="0" smtClean="0">
                <a:gradFill>
                  <a:gsLst>
                    <a:gs pos="0">
                      <a:schemeClr val="tx1"/>
                    </a:gs>
                    <a:gs pos="86000">
                      <a:schemeClr val="tx1"/>
                    </a:gs>
                  </a:gsLst>
                  <a:lin ang="5400000" scaled="0"/>
                </a:gradFill>
                <a:latin typeface="Segoe" pitchFamily="34" charset="0"/>
              </a:rPr>
              <a:t>Learning</a:t>
            </a:r>
          </a:p>
        </p:txBody>
      </p:sp>
      <p:sp>
        <p:nvSpPr>
          <p:cNvPr id="30" name="Rounded Rectangle 29"/>
          <p:cNvSpPr/>
          <p:nvPr/>
        </p:nvSpPr>
        <p:spPr bwMode="ltGray">
          <a:xfrm>
            <a:off x="3404057" y="724957"/>
            <a:ext cx="5345308" cy="1863725"/>
          </a:xfrm>
          <a:prstGeom prst="roundRect">
            <a:avLst>
              <a:gd name="adj" fmla="val 6216"/>
            </a:avLst>
          </a:prstGeom>
          <a:solidFill>
            <a:schemeClr val="bg1">
              <a:lumMod val="65000"/>
              <a:lumOff val="35000"/>
            </a:schemeClr>
          </a:solidFill>
          <a:ln>
            <a:headEnd type="none" w="med" len="med"/>
            <a:tailEnd type="none" w="med" len="med"/>
          </a:ln>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a:gradFill>
                <a:gsLst>
                  <a:gs pos="0">
                    <a:srgbClr val="FFFFFF"/>
                  </a:gs>
                  <a:gs pos="100000">
                    <a:srgbClr val="FFFFFF"/>
                  </a:gs>
                </a:gsLst>
                <a:lin ang="5400000" scaled="0"/>
              </a:gradFill>
            </a:endParaRPr>
          </a:p>
        </p:txBody>
      </p:sp>
      <p:sp>
        <p:nvSpPr>
          <p:cNvPr id="31" name="Rectangle 30"/>
          <p:cNvSpPr/>
          <p:nvPr/>
        </p:nvSpPr>
        <p:spPr bwMode="white">
          <a:xfrm>
            <a:off x="3404057" y="2198226"/>
            <a:ext cx="5332611" cy="369332"/>
          </a:xfrm>
          <a:prstGeom prst="rect">
            <a:avLst/>
          </a:prstGeom>
        </p:spPr>
        <p:txBody>
          <a:bodyPr wrap="square">
            <a:spAutoFit/>
          </a:bodyPr>
          <a:lstStyle/>
          <a:p>
            <a:pPr algn="ctr"/>
            <a:r>
              <a:rPr lang="en-US" u="sng" dirty="0" smtClean="0">
                <a:hlinkClick r:id="rId12"/>
              </a:rPr>
              <a:t>http://northamerica.msteched.com</a:t>
            </a:r>
            <a:endParaRPr lang="en-US" sz="1600" dirty="0"/>
          </a:p>
        </p:txBody>
      </p:sp>
      <p:sp>
        <p:nvSpPr>
          <p:cNvPr id="35" name="Rectangle 34"/>
          <p:cNvSpPr/>
          <p:nvPr/>
        </p:nvSpPr>
        <p:spPr bwMode="auto">
          <a:xfrm>
            <a:off x="3404057" y="1807632"/>
            <a:ext cx="5345308" cy="390525"/>
          </a:xfrm>
          <a:prstGeom prst="rect">
            <a:avLst/>
          </a:prstGeom>
          <a:solidFill>
            <a:schemeClr val="tx1"/>
          </a:soli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36" name="Rectangle 35"/>
          <p:cNvSpPr/>
          <p:nvPr/>
        </p:nvSpPr>
        <p:spPr>
          <a:xfrm>
            <a:off x="3391360" y="1828953"/>
            <a:ext cx="5345308" cy="338554"/>
          </a:xfrm>
          <a:prstGeom prst="rect">
            <a:avLst/>
          </a:prstGeom>
        </p:spPr>
        <p:txBody>
          <a:bodyPr wrap="square">
            <a:spAutoFit/>
          </a:bodyPr>
          <a:lstStyle/>
          <a:p>
            <a:pPr marL="0" lvl="1" algn="ctr">
              <a:tabLst>
                <a:tab pos="1828800" algn="l"/>
              </a:tabLst>
            </a:pPr>
            <a:r>
              <a:rPr lang="en-US" sz="1600" dirty="0">
                <a:solidFill>
                  <a:schemeClr val="bg1">
                    <a:lumMod val="65000"/>
                    <a:lumOff val="35000"/>
                    <a:alpha val="99000"/>
                  </a:schemeClr>
                </a:solidFill>
              </a:rPr>
              <a:t>Connect. Share. Discuss.</a:t>
            </a:r>
            <a:endParaRPr lang="en-US" sz="1600" dirty="0" smtClean="0">
              <a:solidFill>
                <a:schemeClr val="bg1">
                  <a:lumMod val="65000"/>
                  <a:lumOff val="35000"/>
                  <a:alpha val="99000"/>
                </a:schemeClr>
              </a:solidFill>
            </a:endParaRPr>
          </a:p>
        </p:txBody>
      </p:sp>
      <p:pic>
        <p:nvPicPr>
          <p:cNvPr id="3" name="Picture 2"/>
          <p:cNvPicPr>
            <a:picLocks noChangeAspect="1"/>
          </p:cNvPicPr>
          <p:nvPr/>
        </p:nvPicPr>
        <p:blipFill>
          <a:blip r:embed="rId13">
            <a:extLst>
              <a:ext uri="{BEBA8EAE-BF5A-486C-A8C5-ECC9F3942E4B}">
                <a14:imgProps xmlns:a14="http://schemas.microsoft.com/office/drawing/2010/main">
                  <a14:imgLayer r:embed="rId14">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4947472" y="862359"/>
            <a:ext cx="2258478" cy="806917"/>
          </a:xfrm>
          <a:prstGeom prst="rect">
            <a:avLst/>
          </a:prstGeom>
        </p:spPr>
      </p:pic>
    </p:spTree>
    <p:extLst>
      <p:ext uri="{BB962C8B-B14F-4D97-AF65-F5344CB8AC3E}">
        <p14:creationId xmlns:p14="http://schemas.microsoft.com/office/powerpoint/2010/main" val="4145779308"/>
      </p:ext>
    </p:extLst>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492562" y="437440"/>
            <a:ext cx="2798668" cy="2948596"/>
          </a:xfrm>
          <a:prstGeom prst="rect">
            <a:avLst/>
          </a:prstGeom>
          <a:noFill/>
          <a:ln>
            <a:noFill/>
          </a:ln>
        </p:spPr>
      </p:pic>
      <p:pic>
        <p:nvPicPr>
          <p:cNvPr id="3" name="Picture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833145" y="384577"/>
            <a:ext cx="1005628" cy="1933901"/>
          </a:xfrm>
          <a:prstGeom prst="rect">
            <a:avLst/>
          </a:prstGeom>
        </p:spPr>
      </p:pic>
      <p:sp>
        <p:nvSpPr>
          <p:cNvPr id="15" name="Rectangle 14"/>
          <p:cNvSpPr/>
          <p:nvPr/>
        </p:nvSpPr>
        <p:spPr bwMode="auto">
          <a:xfrm>
            <a:off x="0" y="4095750"/>
            <a:ext cx="5281824" cy="2105025"/>
          </a:xfrm>
          <a:prstGeom prst="rect">
            <a:avLst/>
          </a:prstGeom>
          <a:solidFill>
            <a:srgbClr val="FFFFFF">
              <a:alpha val="9000"/>
            </a:srgbClr>
          </a:solidFill>
          <a:ln w="38100">
            <a:solidFill>
              <a:schemeClr val="accent4"/>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noAutofit/>
          </a:bodyPr>
          <a:lstStyle/>
          <a:p>
            <a:pPr marL="460375" lvl="0" indent="-460375">
              <a:lnSpc>
                <a:spcPct val="90000"/>
              </a:lnSpc>
              <a:spcBef>
                <a:spcPct val="20000"/>
              </a:spcBef>
              <a:buSzPct val="100000"/>
            </a:pPr>
            <a:endParaRPr lang="en-US" sz="2400" dirty="0" smtClean="0">
              <a:gradFill>
                <a:gsLst>
                  <a:gs pos="0">
                    <a:srgbClr val="FFFFFF"/>
                  </a:gs>
                  <a:gs pos="86000">
                    <a:srgbClr val="FFFFFF"/>
                  </a:gs>
                </a:gsLst>
                <a:lin ang="0" scaled="0"/>
              </a:gradFill>
            </a:endParaRPr>
          </a:p>
        </p:txBody>
      </p:sp>
      <p:sp>
        <p:nvSpPr>
          <p:cNvPr id="11" name="Rounded Rectangle 10"/>
          <p:cNvSpPr/>
          <p:nvPr/>
        </p:nvSpPr>
        <p:spPr bwMode="blackGray">
          <a:xfrm>
            <a:off x="1208032" y="4131399"/>
            <a:ext cx="404839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gradFill>
                  <a:gsLst>
                    <a:gs pos="0">
                      <a:schemeClr val="tx1"/>
                    </a:gs>
                    <a:gs pos="86000">
                      <a:schemeClr val="tx1"/>
                    </a:gs>
                  </a:gsLst>
                  <a:lin ang="5400000" scaled="0"/>
                </a:gradFill>
                <a:latin typeface="Segoe" pitchFamily="34" charset="0"/>
              </a:rPr>
              <a:t>Complete an evaluation on </a:t>
            </a:r>
            <a:r>
              <a:rPr lang="en-US" sz="3200" dirty="0" err="1" smtClean="0">
                <a:gradFill>
                  <a:gsLst>
                    <a:gs pos="0">
                      <a:schemeClr val="tx1"/>
                    </a:gs>
                    <a:gs pos="86000">
                      <a:schemeClr val="tx1"/>
                    </a:gs>
                  </a:gsLst>
                  <a:lin ang="5400000" scaled="0"/>
                </a:gradFill>
                <a:latin typeface="Segoe" pitchFamily="34" charset="0"/>
              </a:rPr>
              <a:t>CommNet</a:t>
            </a:r>
            <a:r>
              <a:rPr lang="en-US" sz="3200" dirty="0" smtClean="0">
                <a:gradFill>
                  <a:gsLst>
                    <a:gs pos="0">
                      <a:schemeClr val="tx1"/>
                    </a:gs>
                    <a:gs pos="86000">
                      <a:schemeClr val="tx1"/>
                    </a:gs>
                  </a:gsLst>
                  <a:lin ang="5400000" scaled="0"/>
                </a:gradFill>
                <a:latin typeface="Segoe" pitchFamily="34" charset="0"/>
              </a:rPr>
              <a:t> and </a:t>
            </a:r>
            <a:br>
              <a:rPr lang="en-US" sz="3200" dirty="0" smtClean="0">
                <a:gradFill>
                  <a:gsLst>
                    <a:gs pos="0">
                      <a:schemeClr val="tx1"/>
                    </a:gs>
                    <a:gs pos="86000">
                      <a:schemeClr val="tx1"/>
                    </a:gs>
                  </a:gsLst>
                  <a:lin ang="5400000" scaled="0"/>
                </a:gradFill>
                <a:latin typeface="Segoe" pitchFamily="34" charset="0"/>
              </a:rPr>
            </a:br>
            <a:r>
              <a:rPr lang="en-US" sz="3200" dirty="0" smtClean="0">
                <a:gradFill>
                  <a:gsLst>
                    <a:gs pos="0">
                      <a:schemeClr val="tx1"/>
                    </a:gs>
                    <a:gs pos="86000">
                      <a:schemeClr val="tx1"/>
                    </a:gs>
                  </a:gsLst>
                  <a:lin ang="5400000" scaled="0"/>
                </a:gradFill>
                <a:latin typeface="Segoe" pitchFamily="34" charset="0"/>
              </a:rPr>
              <a:t>enter to win!</a:t>
            </a:r>
          </a:p>
        </p:txBody>
      </p:sp>
      <p:pic>
        <p:nvPicPr>
          <p:cNvPr id="17" name="Picture 5"/>
          <p:cNvPicPr>
            <a:picLocks noChangeAspect="1" noChangeArrowheads="1"/>
          </p:cNvPicPr>
          <p:nvPr/>
        </p:nvPicPr>
        <p:blipFill>
          <a:blip r:embed="rId5" cstate="email">
            <a:extLst>
              <a:ext uri="{28A0092B-C50C-407E-A947-70E740481C1C}">
                <a14:useLocalDpi xmlns:a14="http://schemas.microsoft.com/office/drawing/2010/main"/>
              </a:ext>
            </a:extLst>
          </a:blip>
          <a:stretch>
            <a:fillRect/>
          </a:stretch>
        </p:blipFill>
        <p:spPr bwMode="auto">
          <a:xfrm rot="20307775">
            <a:off x="6024827" y="2949077"/>
            <a:ext cx="770439" cy="804993"/>
          </a:xfrm>
          <a:prstGeom prst="rect">
            <a:avLst/>
          </a:prstGeom>
          <a:noFill/>
          <a:ln>
            <a:noFill/>
          </a:ln>
        </p:spPr>
      </p:pic>
      <p:pic>
        <p:nvPicPr>
          <p:cNvPr id="2" name="Picture 1"/>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975751" y="5136287"/>
            <a:ext cx="599215" cy="1239183"/>
          </a:xfrm>
          <a:prstGeom prst="rect">
            <a:avLst/>
          </a:prstGeom>
        </p:spPr>
      </p:pic>
      <p:pic>
        <p:nvPicPr>
          <p:cNvPr id="19" name="Picture 18"/>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0033903" y="5078616"/>
            <a:ext cx="491460" cy="1016345"/>
          </a:xfrm>
          <a:prstGeom prst="rect">
            <a:avLst/>
          </a:prstGeom>
        </p:spPr>
      </p:pic>
      <p:pic>
        <p:nvPicPr>
          <p:cNvPr id="20" name="Picture 19"/>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8246403" y="5136287"/>
            <a:ext cx="808703" cy="1672406"/>
          </a:xfrm>
          <a:prstGeom prst="rect">
            <a:avLst/>
          </a:prstGeom>
        </p:spPr>
      </p:pic>
      <p:pic>
        <p:nvPicPr>
          <p:cNvPr id="21" name="Picture 20"/>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6027345" y="5079871"/>
            <a:ext cx="808703" cy="1672406"/>
          </a:xfrm>
          <a:prstGeom prst="rect">
            <a:avLst/>
          </a:prstGeom>
        </p:spPr>
      </p:pic>
      <p:pic>
        <p:nvPicPr>
          <p:cNvPr id="23" name="Picture 22"/>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9055106" y="5107120"/>
            <a:ext cx="313711" cy="648758"/>
          </a:xfrm>
          <a:prstGeom prst="rect">
            <a:avLst/>
          </a:prstGeom>
        </p:spPr>
      </p:pic>
      <p:pic>
        <p:nvPicPr>
          <p:cNvPr id="24" name="Picture 23"/>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7774699" y="5078617"/>
            <a:ext cx="313711" cy="648758"/>
          </a:xfrm>
          <a:prstGeom prst="rect">
            <a:avLst/>
          </a:prstGeom>
        </p:spPr>
      </p:pic>
      <p:pic>
        <p:nvPicPr>
          <p:cNvPr id="25" name="Picture 5"/>
          <p:cNvPicPr>
            <a:picLocks noChangeAspect="1" noChangeArrowheads="1"/>
          </p:cNvPicPr>
          <p:nvPr/>
        </p:nvPicPr>
        <p:blipFill>
          <a:blip r:embed="rId10" cstate="email">
            <a:extLst>
              <a:ext uri="{28A0092B-C50C-407E-A947-70E740481C1C}">
                <a14:useLocalDpi xmlns:a14="http://schemas.microsoft.com/office/drawing/2010/main"/>
              </a:ext>
            </a:extLst>
          </a:blip>
          <a:stretch>
            <a:fillRect/>
          </a:stretch>
        </p:blipFill>
        <p:spPr bwMode="auto">
          <a:xfrm rot="1341843">
            <a:off x="9608744" y="3651522"/>
            <a:ext cx="850318" cy="888455"/>
          </a:xfrm>
          <a:prstGeom prst="rect">
            <a:avLst/>
          </a:prstGeom>
          <a:noFill/>
          <a:ln>
            <a:noFill/>
          </a:ln>
        </p:spPr>
      </p:pic>
      <p:pic>
        <p:nvPicPr>
          <p:cNvPr id="28" name="Picture 5"/>
          <p:cNvPicPr>
            <a:picLocks noChangeAspect="1" noChangeArrowheads="1"/>
          </p:cNvPicPr>
          <p:nvPr/>
        </p:nvPicPr>
        <p:blipFill>
          <a:blip r:embed="rId11" cstate="email">
            <a:extLst>
              <a:ext uri="{28A0092B-C50C-407E-A947-70E740481C1C}">
                <a14:useLocalDpi xmlns:a14="http://schemas.microsoft.com/office/drawing/2010/main"/>
              </a:ext>
            </a:extLst>
          </a:blip>
          <a:stretch>
            <a:fillRect/>
          </a:stretch>
        </p:blipFill>
        <p:spPr bwMode="auto">
          <a:xfrm rot="20307775">
            <a:off x="9919124" y="2776703"/>
            <a:ext cx="613260" cy="640764"/>
          </a:xfrm>
          <a:prstGeom prst="rect">
            <a:avLst/>
          </a:prstGeom>
          <a:noFill/>
          <a:ln>
            <a:noFill/>
          </a:ln>
        </p:spPr>
      </p:pic>
      <p:pic>
        <p:nvPicPr>
          <p:cNvPr id="27" name="Picture 5"/>
          <p:cNvPicPr>
            <a:picLocks noChangeAspect="1" noChangeArrowheads="1"/>
          </p:cNvPicPr>
          <p:nvPr/>
        </p:nvPicPr>
        <p:blipFill>
          <a:blip r:embed="rId12" cstate="email">
            <a:extLst>
              <a:ext uri="{28A0092B-C50C-407E-A947-70E740481C1C}">
                <a14:useLocalDpi xmlns:a14="http://schemas.microsoft.com/office/drawing/2010/main"/>
              </a:ext>
            </a:extLst>
          </a:blip>
          <a:stretch>
            <a:fillRect/>
          </a:stretch>
        </p:blipFill>
        <p:spPr bwMode="auto">
          <a:xfrm rot="20307775">
            <a:off x="6855552" y="3396819"/>
            <a:ext cx="1202249" cy="1256169"/>
          </a:xfrm>
          <a:prstGeom prst="rect">
            <a:avLst/>
          </a:prstGeom>
          <a:noFill/>
          <a:ln>
            <a:noFill/>
          </a:ln>
        </p:spPr>
      </p:pic>
      <p:pic>
        <p:nvPicPr>
          <p:cNvPr id="26" name="Picture 5"/>
          <p:cNvPicPr>
            <a:picLocks noChangeAspect="1" noChangeArrowheads="1"/>
          </p:cNvPicPr>
          <p:nvPr/>
        </p:nvPicPr>
        <p:blipFill>
          <a:blip r:embed="rId13" cstate="email">
            <a:extLst>
              <a:ext uri="{28A0092B-C50C-407E-A947-70E740481C1C}">
                <a14:useLocalDpi xmlns:a14="http://schemas.microsoft.com/office/drawing/2010/main"/>
              </a:ext>
            </a:extLst>
          </a:blip>
          <a:stretch>
            <a:fillRect/>
          </a:stretch>
        </p:blipFill>
        <p:spPr bwMode="auto">
          <a:xfrm>
            <a:off x="7797216" y="2835764"/>
            <a:ext cx="1707076" cy="1783638"/>
          </a:xfrm>
          <a:prstGeom prst="rect">
            <a:avLst/>
          </a:prstGeom>
          <a:noFill/>
          <a:ln>
            <a:noFill/>
          </a:ln>
        </p:spPr>
      </p:pic>
      <p:pic>
        <p:nvPicPr>
          <p:cNvPr id="29" name="Picture 2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301551" y="384578"/>
            <a:ext cx="1005628" cy="1933901"/>
          </a:xfrm>
          <a:prstGeom prst="rect">
            <a:avLst/>
          </a:prstGeom>
        </p:spPr>
      </p:pic>
      <p:cxnSp>
        <p:nvCxnSpPr>
          <p:cNvPr id="6" name="Straight Connector 5"/>
          <p:cNvCxnSpPr/>
          <p:nvPr/>
        </p:nvCxnSpPr>
        <p:spPr>
          <a:xfrm>
            <a:off x="5906344" y="2508098"/>
            <a:ext cx="5036347"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5906344" y="4892102"/>
            <a:ext cx="5036347" cy="0"/>
          </a:xfrm>
          <a:prstGeom prst="line">
            <a:avLst/>
          </a:prstGeom>
          <a:ln w="38100"/>
        </p:spPr>
        <p:style>
          <a:lnRef idx="1">
            <a:schemeClr val="accent1"/>
          </a:lnRef>
          <a:fillRef idx="0">
            <a:schemeClr val="accent1"/>
          </a:fillRef>
          <a:effectRef idx="0">
            <a:schemeClr val="accent1"/>
          </a:effectRef>
          <a:fontRef idx="minor">
            <a:schemeClr val="tx1"/>
          </a:fontRef>
        </p:style>
      </p:cxnSp>
      <p:pic>
        <p:nvPicPr>
          <p:cNvPr id="22" name="Picture 21"/>
          <p:cNvPicPr>
            <a:picLocks noChangeAspect="1"/>
          </p:cNvPicPr>
          <p:nvPr/>
        </p:nvPicPr>
        <p:blipFill>
          <a:blip r:embed="rId14" cstate="email">
            <a:extLst>
              <a:ext uri="{28A0092B-C50C-407E-A947-70E740481C1C}">
                <a14:useLocalDpi xmlns:a14="http://schemas.microsoft.com/office/drawing/2010/main"/>
              </a:ext>
            </a:extLst>
          </a:blip>
          <a:stretch>
            <a:fillRect/>
          </a:stretch>
        </p:blipFill>
        <p:spPr>
          <a:xfrm>
            <a:off x="9269239" y="5187640"/>
            <a:ext cx="704478" cy="1456868"/>
          </a:xfrm>
          <a:prstGeom prst="rect">
            <a:avLst/>
          </a:prstGeom>
        </p:spPr>
      </p:pic>
      <p:pic>
        <p:nvPicPr>
          <p:cNvPr id="31" name="Picture 30"/>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0225755" y="5402996"/>
            <a:ext cx="599215" cy="1239183"/>
          </a:xfrm>
          <a:prstGeom prst="rect">
            <a:avLst/>
          </a:prstGeom>
        </p:spPr>
      </p:pic>
      <p:cxnSp>
        <p:nvCxnSpPr>
          <p:cNvPr id="32" name="Straight Connector 31"/>
          <p:cNvCxnSpPr/>
          <p:nvPr/>
        </p:nvCxnSpPr>
        <p:spPr>
          <a:xfrm rot="16200000">
            <a:off x="3798701" y="1911738"/>
            <a:ext cx="2194560"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94182458"/>
      </p:ext>
    </p:extLst>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Placeholder 1"/>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629" r="629"/>
          <a:stretch>
            <a:fillRect/>
          </a:stretch>
        </p:blipFill>
        <p:spPr>
          <a:xfrm>
            <a:off x="6051550" y="1941513"/>
            <a:ext cx="4114800" cy="4167187"/>
          </a:xfrm>
        </p:spPr>
      </p:pic>
    </p:spTree>
    <p:extLst>
      <p:ext uri="{BB962C8B-B14F-4D97-AF65-F5344CB8AC3E}">
        <p14:creationId xmlns:p14="http://schemas.microsoft.com/office/powerpoint/2010/main" val="118604903"/>
      </p:ext>
    </p:extLst>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23728458"/>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Group 43"/>
          <p:cNvGrpSpPr/>
          <p:nvPr/>
        </p:nvGrpSpPr>
        <p:grpSpPr>
          <a:xfrm>
            <a:off x="11754231" y="3887131"/>
            <a:ext cx="208523" cy="450117"/>
            <a:chOff x="10581098" y="1733387"/>
            <a:chExt cx="501537" cy="450117"/>
          </a:xfrm>
        </p:grpSpPr>
        <p:sp>
          <p:nvSpPr>
            <p:cNvPr id="45" name="Rounded Rectangle 44"/>
            <p:cNvSpPr/>
            <p:nvPr/>
          </p:nvSpPr>
          <p:spPr>
            <a:xfrm>
              <a:off x="10581098" y="1733387"/>
              <a:ext cx="501537" cy="450117"/>
            </a:xfrm>
            <a:prstGeom prst="roundRect">
              <a:avLst>
                <a:gd name="adj" fmla="val 10000"/>
              </a:avLst>
            </a:prstGeom>
            <a:solidFill>
              <a:schemeClr val="tx1"/>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46" name="Rounded Rectangle 10"/>
            <p:cNvSpPr/>
            <p:nvPr/>
          </p:nvSpPr>
          <p:spPr>
            <a:xfrm>
              <a:off x="10594281" y="1746570"/>
              <a:ext cx="475171" cy="42375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a:t>
              </a:r>
              <a:endParaRPr lang="en-US" sz="1800" kern="1200" dirty="0"/>
            </a:p>
          </p:txBody>
        </p:sp>
      </p:grpSp>
      <p:sp>
        <p:nvSpPr>
          <p:cNvPr id="22" name="Rounded Rectangle 21"/>
          <p:cNvSpPr/>
          <p:nvPr/>
        </p:nvSpPr>
        <p:spPr>
          <a:xfrm>
            <a:off x="180657" y="3908150"/>
            <a:ext cx="6169572" cy="450117"/>
          </a:xfrm>
          <a:prstGeom prst="roundRect">
            <a:avLst>
              <a:gd name="adj" fmla="val 10000"/>
            </a:avLst>
          </a:prstGeom>
          <a:solidFill>
            <a:schemeClr val="tx1"/>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2" name="Rectangle 1"/>
          <p:cNvSpPr>
            <a:spLocks noGrp="1"/>
          </p:cNvSpPr>
          <p:nvPr>
            <p:ph type="title"/>
          </p:nvPr>
        </p:nvSpPr>
        <p:spPr/>
        <p:txBody>
          <a:bodyPr/>
          <a:lstStyle>
            <a:extLst/>
          </a:lstStyle>
          <a:p>
            <a:r>
              <a:rPr lang="en-US" dirty="0" smtClean="0"/>
              <a:t>SQL Injection - What is it?</a:t>
            </a:r>
            <a:endParaRPr lang="en-US" dirty="0"/>
          </a:p>
        </p:txBody>
      </p:sp>
      <p:sp>
        <p:nvSpPr>
          <p:cNvPr id="3" name="Rectangle 2"/>
          <p:cNvSpPr>
            <a:spLocks noGrp="1"/>
          </p:cNvSpPr>
          <p:nvPr>
            <p:ph sz="half" idx="1"/>
          </p:nvPr>
        </p:nvSpPr>
        <p:spPr>
          <a:xfrm>
            <a:off x="618964" y="938073"/>
            <a:ext cx="5558812" cy="4026936"/>
          </a:xfrm>
        </p:spPr>
        <p:txBody>
          <a:bodyPr/>
          <a:lstStyle>
            <a:extLst/>
          </a:lstStyle>
          <a:p>
            <a:pPr>
              <a:lnSpc>
                <a:spcPct val="114000"/>
              </a:lnSpc>
              <a:buFont typeface="Arial" pitchFamily="34" charset="0"/>
              <a:buChar char="•"/>
            </a:pPr>
            <a:r>
              <a:rPr lang="en-US" dirty="0" smtClean="0"/>
              <a:t>Control code </a:t>
            </a:r>
            <a:r>
              <a:rPr lang="en-US" i="1" dirty="0" smtClean="0">
                <a:solidFill>
                  <a:schemeClr val="accent2"/>
                </a:solidFill>
              </a:rPr>
              <a:t>injected</a:t>
            </a:r>
            <a:r>
              <a:rPr lang="en-US" dirty="0" smtClean="0"/>
              <a:t> into the data channel</a:t>
            </a:r>
          </a:p>
          <a:p>
            <a:pPr>
              <a:lnSpc>
                <a:spcPct val="114000"/>
              </a:lnSpc>
              <a:buFont typeface="Arial" pitchFamily="34" charset="0"/>
              <a:buChar char="•"/>
            </a:pPr>
            <a:r>
              <a:rPr lang="en-US" dirty="0" smtClean="0"/>
              <a:t>Values are altered to create SQL </a:t>
            </a:r>
            <a:r>
              <a:rPr lang="en-US" i="1" dirty="0" smtClean="0"/>
              <a:t>commands</a:t>
            </a:r>
            <a:r>
              <a:rPr lang="en-US" dirty="0" smtClean="0"/>
              <a:t> where only </a:t>
            </a:r>
            <a:r>
              <a:rPr lang="en-US" i="1" dirty="0" smtClean="0"/>
              <a:t>data</a:t>
            </a:r>
            <a:r>
              <a:rPr lang="en-US" dirty="0" smtClean="0"/>
              <a:t> is expected</a:t>
            </a:r>
          </a:p>
          <a:p>
            <a:pPr>
              <a:lnSpc>
                <a:spcPct val="114000"/>
              </a:lnSpc>
              <a:buFont typeface="Arial" pitchFamily="34" charset="0"/>
              <a:buChar char="•"/>
            </a:pPr>
            <a:endParaRPr lang="en-US" sz="2400" dirty="0" smtClean="0"/>
          </a:p>
          <a:p>
            <a:pPr>
              <a:lnSpc>
                <a:spcPct val="114000"/>
              </a:lnSpc>
            </a:pPr>
            <a:endParaRPr lang="en-US" sz="2400" dirty="0" smtClean="0"/>
          </a:p>
          <a:p>
            <a:pPr>
              <a:lnSpc>
                <a:spcPct val="114000"/>
              </a:lnSpc>
            </a:pPr>
            <a:endParaRPr lang="en-US" sz="2400" dirty="0"/>
          </a:p>
        </p:txBody>
      </p:sp>
      <p:sp>
        <p:nvSpPr>
          <p:cNvPr id="12" name="TextBox 11"/>
          <p:cNvSpPr txBox="1"/>
          <p:nvPr/>
        </p:nvSpPr>
        <p:spPr>
          <a:xfrm>
            <a:off x="7314934" y="360010"/>
            <a:ext cx="2980303" cy="707886"/>
          </a:xfrm>
          <a:prstGeom prst="rect">
            <a:avLst/>
          </a:prstGeom>
          <a:noFill/>
        </p:spPr>
        <p:txBody>
          <a:bodyPr wrap="none" rtlCol="0">
            <a:spAutoFit/>
          </a:bodyPr>
          <a:lstStyle>
            <a:extLst/>
          </a:lstStyle>
          <a:p>
            <a:r>
              <a:rPr lang="en-US" sz="4000" dirty="0" smtClean="0">
                <a:ln w="18415" cap="flat" cmpd="sng">
                  <a:solidFill>
                    <a:srgbClr val="FFFFFF"/>
                  </a:solidFill>
                  <a:prstDash val="solid"/>
                  <a:miter lim="800000"/>
                </a:ln>
                <a:solidFill>
                  <a:srgbClr val="FFFFFF"/>
                </a:solidFill>
                <a:effectLst>
                  <a:outerShdw blurRad="63500" dir="3600000" algn="tl" rotWithShape="0">
                    <a:srgbClr val="000000">
                      <a:alpha val="70000"/>
                    </a:srgbClr>
                  </a:outerShdw>
                </a:effectLst>
                <a:latin typeface="Gill Sans MT"/>
              </a:rPr>
              <a:t>Dangerous?</a:t>
            </a:r>
            <a:endParaRPr lang="en-US" sz="4000" dirty="0">
              <a:ln w="18415" cap="flat" cmpd="sng">
                <a:solidFill>
                  <a:srgbClr val="FFFFFF"/>
                </a:solidFill>
                <a:miter lim="800000"/>
              </a:ln>
              <a:solidFill>
                <a:srgbClr val="FFFFFF"/>
              </a:solidFill>
              <a:effectLst>
                <a:outerShdw blurRad="63500" dir="3600000" algn="tl" rotWithShape="0">
                  <a:srgbClr val="000000">
                    <a:alpha val="70000"/>
                  </a:srgbClr>
                </a:outerShdw>
              </a:effectLst>
              <a:latin typeface="Gill Sans MT"/>
            </a:endParaRPr>
          </a:p>
        </p:txBody>
      </p:sp>
      <p:sp>
        <p:nvSpPr>
          <p:cNvPr id="10" name="TextBox 9"/>
          <p:cNvSpPr txBox="1"/>
          <p:nvPr/>
        </p:nvSpPr>
        <p:spPr>
          <a:xfrm>
            <a:off x="7325712" y="969610"/>
            <a:ext cx="5826645" cy="2308324"/>
          </a:xfrm>
          <a:prstGeom prst="rect">
            <a:avLst/>
          </a:prstGeom>
          <a:noFill/>
        </p:spPr>
        <p:txBody>
          <a:bodyPr wrap="square" rtlCol="0">
            <a:spAutoFit/>
          </a:bodyPr>
          <a:lstStyle/>
          <a:p>
            <a:r>
              <a:rPr lang="en-US" sz="2400" dirty="0" smtClean="0"/>
              <a:t>Network enumeration</a:t>
            </a:r>
          </a:p>
          <a:p>
            <a:r>
              <a:rPr lang="en-US" sz="2400" dirty="0" smtClean="0"/>
              <a:t>Account creating/cracking</a:t>
            </a:r>
          </a:p>
          <a:p>
            <a:r>
              <a:rPr lang="en-US" sz="2400" dirty="0" smtClean="0"/>
              <a:t>Database Copying over port 80</a:t>
            </a:r>
          </a:p>
          <a:p>
            <a:r>
              <a:rPr lang="en-US" sz="2400" dirty="0" smtClean="0"/>
              <a:t>Data Tampering</a:t>
            </a:r>
          </a:p>
          <a:p>
            <a:r>
              <a:rPr lang="en-US" sz="2400" dirty="0" smtClean="0"/>
              <a:t>Code Download</a:t>
            </a:r>
          </a:p>
          <a:p>
            <a:r>
              <a:rPr lang="en-US" sz="2400" dirty="0" smtClean="0"/>
              <a:t>Backdoors</a:t>
            </a:r>
            <a:endParaRPr lang="en-US" sz="2400" dirty="0"/>
          </a:p>
        </p:txBody>
      </p:sp>
      <p:sp>
        <p:nvSpPr>
          <p:cNvPr id="8" name="Line Callout 1 7"/>
          <p:cNvSpPr/>
          <p:nvPr/>
        </p:nvSpPr>
        <p:spPr>
          <a:xfrm>
            <a:off x="2703974" y="3306759"/>
            <a:ext cx="2945633" cy="381000"/>
          </a:xfrm>
          <a:prstGeom prst="borderCallout1">
            <a:avLst>
              <a:gd name="adj1" fmla="val 46435"/>
              <a:gd name="adj2" fmla="val 99750"/>
              <a:gd name="adj3" fmla="val 158073"/>
              <a:gd name="adj4" fmla="val 111593"/>
            </a:avLst>
          </a:prstGeom>
          <a:ln>
            <a:tailEnd type="triangle" w="lg"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t>Expected Input</a:t>
            </a:r>
            <a:endParaRPr lang="en-US" sz="2400" dirty="0"/>
          </a:p>
        </p:txBody>
      </p:sp>
      <p:sp>
        <p:nvSpPr>
          <p:cNvPr id="9" name="Line Callout 1 8"/>
          <p:cNvSpPr/>
          <p:nvPr/>
        </p:nvSpPr>
        <p:spPr>
          <a:xfrm>
            <a:off x="8283300" y="3249627"/>
            <a:ext cx="2945633" cy="381000"/>
          </a:xfrm>
          <a:prstGeom prst="borderCallout1">
            <a:avLst>
              <a:gd name="adj1" fmla="val 95893"/>
              <a:gd name="adj2" fmla="val 50781"/>
              <a:gd name="adj3" fmla="val 164479"/>
              <a:gd name="adj4" fmla="val 51951"/>
            </a:avLst>
          </a:prstGeom>
          <a:ln>
            <a:tailEnd type="triangle" w="lg"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t>Unexpected Input</a:t>
            </a:r>
            <a:endParaRPr lang="en-US" sz="2400" dirty="0"/>
          </a:p>
        </p:txBody>
      </p:sp>
      <p:grpSp>
        <p:nvGrpSpPr>
          <p:cNvPr id="4" name="Group 10"/>
          <p:cNvGrpSpPr/>
          <p:nvPr/>
        </p:nvGrpSpPr>
        <p:grpSpPr>
          <a:xfrm>
            <a:off x="169900" y="4755255"/>
            <a:ext cx="11785073" cy="623456"/>
            <a:chOff x="1392" y="1457764"/>
            <a:chExt cx="3726643" cy="1217115"/>
          </a:xfrm>
        </p:grpSpPr>
        <p:sp>
          <p:nvSpPr>
            <p:cNvPr id="13" name="Rounded Rectangle 12"/>
            <p:cNvSpPr/>
            <p:nvPr/>
          </p:nvSpPr>
          <p:spPr>
            <a:xfrm>
              <a:off x="1392" y="1457764"/>
              <a:ext cx="3726643" cy="1217115"/>
            </a:xfrm>
            <a:prstGeom prst="roundRect">
              <a:avLst>
                <a:gd name="adj" fmla="val 10000"/>
              </a:avLst>
            </a:prstGeom>
            <a:solidFill>
              <a:srgbClr val="FF000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4" name="Rounded Rectangle 4"/>
            <p:cNvSpPr/>
            <p:nvPr/>
          </p:nvSpPr>
          <p:spPr>
            <a:xfrm>
              <a:off x="37040" y="1493412"/>
              <a:ext cx="3655347" cy="114581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4770" tIns="64770" rIns="64770" bIns="64770" numCol="1" spcCol="1270" anchor="ctr" anchorCtr="0">
              <a:noAutofit/>
            </a:bodyPr>
            <a:lstStyle/>
            <a:p>
              <a:pPr algn="ctr" defTabSz="755650">
                <a:lnSpc>
                  <a:spcPct val="90000"/>
                </a:lnSpc>
                <a:spcBef>
                  <a:spcPct val="0"/>
                </a:spcBef>
                <a:spcAft>
                  <a:spcPct val="35000"/>
                </a:spcAft>
              </a:pPr>
              <a:endParaRPr lang="en-US" sz="1700" kern="1200" dirty="0"/>
            </a:p>
          </p:txBody>
        </p:sp>
      </p:grpSp>
      <p:pic>
        <p:nvPicPr>
          <p:cNvPr id="5" name="Picture 3"/>
          <p:cNvPicPr>
            <a:picLocks noChangeAspect="1" noChangeArrowheads="1"/>
          </p:cNvPicPr>
          <p:nvPr/>
        </p:nvPicPr>
        <p:blipFill>
          <a:blip r:embed="rId3"/>
          <a:srcRect/>
          <a:stretch>
            <a:fillRect/>
          </a:stretch>
        </p:blipFill>
        <p:spPr bwMode="auto">
          <a:xfrm>
            <a:off x="597282" y="4886649"/>
            <a:ext cx="10934700" cy="342900"/>
          </a:xfrm>
          <a:prstGeom prst="rect">
            <a:avLst/>
          </a:prstGeom>
          <a:noFill/>
          <a:ln w="9525">
            <a:noFill/>
            <a:miter lim="800000"/>
            <a:headEnd/>
            <a:tailEnd/>
          </a:ln>
        </p:spPr>
      </p:pic>
      <p:pic>
        <p:nvPicPr>
          <p:cNvPr id="1028" name="Picture 4"/>
          <p:cNvPicPr>
            <a:picLocks noChangeAspect="1" noChangeArrowheads="1"/>
          </p:cNvPicPr>
          <p:nvPr/>
        </p:nvPicPr>
        <p:blipFill>
          <a:blip r:embed="rId4"/>
          <a:srcRect/>
          <a:stretch>
            <a:fillRect/>
          </a:stretch>
        </p:blipFill>
        <p:spPr bwMode="auto">
          <a:xfrm>
            <a:off x="232608" y="3940712"/>
            <a:ext cx="6115050" cy="342900"/>
          </a:xfrm>
          <a:prstGeom prst="rect">
            <a:avLst/>
          </a:prstGeom>
          <a:noFill/>
          <a:ln w="9525">
            <a:noFill/>
            <a:miter lim="800000"/>
            <a:headEnd/>
            <a:tailEnd/>
          </a:ln>
        </p:spPr>
      </p:pic>
      <p:grpSp>
        <p:nvGrpSpPr>
          <p:cNvPr id="25" name="Group 24"/>
          <p:cNvGrpSpPr/>
          <p:nvPr/>
        </p:nvGrpSpPr>
        <p:grpSpPr>
          <a:xfrm>
            <a:off x="6383006" y="3936261"/>
            <a:ext cx="315173" cy="368690"/>
            <a:chOff x="6634025" y="1766750"/>
            <a:chExt cx="315173" cy="368690"/>
          </a:xfrm>
        </p:grpSpPr>
        <p:sp>
          <p:nvSpPr>
            <p:cNvPr id="32" name="Right Arrow 31"/>
            <p:cNvSpPr/>
            <p:nvPr/>
          </p:nvSpPr>
          <p:spPr>
            <a:xfrm rot="14150">
              <a:off x="6634025" y="1766750"/>
              <a:ext cx="315173" cy="368690"/>
            </a:xfrm>
            <a:prstGeom prst="rightArrow">
              <a:avLst>
                <a:gd name="adj1" fmla="val 60000"/>
                <a:gd name="adj2" fmla="val 50000"/>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33" name="Right Arrow 6"/>
            <p:cNvSpPr/>
            <p:nvPr/>
          </p:nvSpPr>
          <p:spPr>
            <a:xfrm rot="14150">
              <a:off x="6634025" y="1840293"/>
              <a:ext cx="220621" cy="22121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a:p>
          </p:txBody>
        </p:sp>
      </p:grpSp>
      <p:grpSp>
        <p:nvGrpSpPr>
          <p:cNvPr id="26" name="Group 25"/>
          <p:cNvGrpSpPr/>
          <p:nvPr/>
        </p:nvGrpSpPr>
        <p:grpSpPr>
          <a:xfrm>
            <a:off x="7449069" y="3943613"/>
            <a:ext cx="268213" cy="368690"/>
            <a:chOff x="10201551" y="1774101"/>
            <a:chExt cx="268213" cy="368690"/>
          </a:xfrm>
        </p:grpSpPr>
        <p:sp>
          <p:nvSpPr>
            <p:cNvPr id="30" name="Right Arrow 29"/>
            <p:cNvSpPr/>
            <p:nvPr/>
          </p:nvSpPr>
          <p:spPr>
            <a:xfrm>
              <a:off x="10201551" y="1774101"/>
              <a:ext cx="268213" cy="368690"/>
            </a:xfrm>
            <a:prstGeom prst="rightArrow">
              <a:avLst>
                <a:gd name="adj1" fmla="val 60000"/>
                <a:gd name="adj2" fmla="val 50000"/>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31" name="Right Arrow 8"/>
            <p:cNvSpPr/>
            <p:nvPr/>
          </p:nvSpPr>
          <p:spPr>
            <a:xfrm>
              <a:off x="10201551" y="1847839"/>
              <a:ext cx="187749" cy="22121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a:p>
          </p:txBody>
        </p:sp>
      </p:grpSp>
      <p:grpSp>
        <p:nvGrpSpPr>
          <p:cNvPr id="27" name="Group 26"/>
          <p:cNvGrpSpPr/>
          <p:nvPr/>
        </p:nvGrpSpPr>
        <p:grpSpPr>
          <a:xfrm>
            <a:off x="6640949" y="3913407"/>
            <a:ext cx="802356" cy="450117"/>
            <a:chOff x="10581098" y="1733387"/>
            <a:chExt cx="501537" cy="450117"/>
          </a:xfrm>
        </p:grpSpPr>
        <p:sp>
          <p:nvSpPr>
            <p:cNvPr id="28" name="Rounded Rectangle 27"/>
            <p:cNvSpPr/>
            <p:nvPr/>
          </p:nvSpPr>
          <p:spPr>
            <a:xfrm>
              <a:off x="10581098" y="1733387"/>
              <a:ext cx="501537" cy="450117"/>
            </a:xfrm>
            <a:prstGeom prst="roundRect">
              <a:avLst>
                <a:gd name="adj" fmla="val 10000"/>
              </a:avLst>
            </a:prstGeom>
            <a:solidFill>
              <a:schemeClr val="tx1"/>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29" name="Rounded Rectangle 10"/>
            <p:cNvSpPr/>
            <p:nvPr/>
          </p:nvSpPr>
          <p:spPr>
            <a:xfrm>
              <a:off x="10594281" y="1746570"/>
              <a:ext cx="475171" cy="42375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a:t>
              </a:r>
              <a:endParaRPr lang="en-US" sz="1800" kern="1200" dirty="0"/>
            </a:p>
          </p:txBody>
        </p:sp>
      </p:grpSp>
      <p:sp>
        <p:nvSpPr>
          <p:cNvPr id="37" name="Rounded Rectangle 36"/>
          <p:cNvSpPr/>
          <p:nvPr/>
        </p:nvSpPr>
        <p:spPr>
          <a:xfrm>
            <a:off x="7699438" y="3887113"/>
            <a:ext cx="3979535" cy="450117"/>
          </a:xfrm>
          <a:prstGeom prst="roundRect">
            <a:avLst>
              <a:gd name="adj" fmla="val 10000"/>
            </a:avLst>
          </a:prstGeom>
          <a:solidFill>
            <a:schemeClr val="tx1"/>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pic>
        <p:nvPicPr>
          <p:cNvPr id="7" name="Picture 5"/>
          <p:cNvPicPr>
            <a:picLocks noChangeAspect="1" noChangeArrowheads="1"/>
          </p:cNvPicPr>
          <p:nvPr/>
        </p:nvPicPr>
        <p:blipFill>
          <a:blip r:embed="rId5"/>
          <a:srcRect/>
          <a:stretch>
            <a:fillRect/>
          </a:stretch>
        </p:blipFill>
        <p:spPr bwMode="auto">
          <a:xfrm>
            <a:off x="6680376" y="3972253"/>
            <a:ext cx="723900" cy="342900"/>
          </a:xfrm>
          <a:prstGeom prst="rect">
            <a:avLst/>
          </a:prstGeom>
          <a:noFill/>
          <a:ln w="9525">
            <a:noFill/>
            <a:miter lim="800000"/>
            <a:headEnd/>
            <a:tailEnd/>
          </a:ln>
        </p:spPr>
      </p:pic>
      <p:pic>
        <p:nvPicPr>
          <p:cNvPr id="15" name="Picture 8"/>
          <p:cNvPicPr>
            <a:picLocks noChangeAspect="1" noChangeArrowheads="1"/>
          </p:cNvPicPr>
          <p:nvPr/>
        </p:nvPicPr>
        <p:blipFill>
          <a:blip r:embed="rId6"/>
          <a:srcRect/>
          <a:stretch>
            <a:fillRect/>
          </a:stretch>
        </p:blipFill>
        <p:spPr bwMode="auto">
          <a:xfrm>
            <a:off x="7712520" y="3940721"/>
            <a:ext cx="3914775" cy="342900"/>
          </a:xfrm>
          <a:prstGeom prst="rect">
            <a:avLst/>
          </a:prstGeom>
          <a:noFill/>
          <a:ln w="9525">
            <a:noFill/>
            <a:miter lim="800000"/>
            <a:headEnd/>
            <a:tailEnd/>
          </a:ln>
        </p:spPr>
      </p:pic>
      <p:pic>
        <p:nvPicPr>
          <p:cNvPr id="16" name="Picture 9"/>
          <p:cNvPicPr>
            <a:picLocks noChangeAspect="1" noChangeArrowheads="1"/>
          </p:cNvPicPr>
          <p:nvPr/>
        </p:nvPicPr>
        <p:blipFill>
          <a:blip r:embed="rId7"/>
          <a:srcRect/>
          <a:stretch>
            <a:fillRect/>
          </a:stretch>
        </p:blipFill>
        <p:spPr bwMode="auto">
          <a:xfrm>
            <a:off x="11784622" y="3940722"/>
            <a:ext cx="142875" cy="34290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unded Rectangle 8"/>
          <p:cNvSpPr/>
          <p:nvPr/>
        </p:nvSpPr>
        <p:spPr>
          <a:xfrm>
            <a:off x="956439" y="4791012"/>
            <a:ext cx="9196552" cy="450117"/>
          </a:xfrm>
          <a:prstGeom prst="roundRect">
            <a:avLst>
              <a:gd name="adj" fmla="val 10000"/>
            </a:avLst>
          </a:prstGeom>
          <a:solidFill>
            <a:schemeClr val="tx1"/>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2" name="Rectangle 1"/>
          <p:cNvSpPr>
            <a:spLocks noGrp="1"/>
          </p:cNvSpPr>
          <p:nvPr>
            <p:ph type="title"/>
          </p:nvPr>
        </p:nvSpPr>
        <p:spPr/>
        <p:txBody>
          <a:bodyPr/>
          <a:lstStyle>
            <a:extLst/>
          </a:lstStyle>
          <a:p>
            <a:r>
              <a:rPr lang="en-US" dirty="0" smtClean="0"/>
              <a:t>How Is It Exploited?</a:t>
            </a:r>
            <a:endParaRPr lang="en-US" dirty="0"/>
          </a:p>
        </p:txBody>
      </p:sp>
      <p:sp>
        <p:nvSpPr>
          <p:cNvPr id="3" name="Rectangle 2"/>
          <p:cNvSpPr>
            <a:spLocks noGrp="1"/>
          </p:cNvSpPr>
          <p:nvPr>
            <p:ph idx="1"/>
          </p:nvPr>
        </p:nvSpPr>
        <p:spPr>
          <a:xfrm>
            <a:off x="830013" y="982729"/>
            <a:ext cx="10360501" cy="5287617"/>
          </a:xfrm>
        </p:spPr>
        <p:txBody>
          <a:bodyPr>
            <a:normAutofit/>
          </a:bodyPr>
          <a:lstStyle>
            <a:extLst/>
          </a:lstStyle>
          <a:p>
            <a:pPr>
              <a:lnSpc>
                <a:spcPct val="114000"/>
              </a:lnSpc>
            </a:pPr>
            <a:r>
              <a:rPr lang="en-US" sz="2800" dirty="0" smtClean="0"/>
              <a:t>URI tampering</a:t>
            </a:r>
          </a:p>
          <a:p>
            <a:pPr>
              <a:lnSpc>
                <a:spcPct val="114000"/>
              </a:lnSpc>
            </a:pPr>
            <a:endParaRPr lang="en-US" dirty="0" smtClean="0"/>
          </a:p>
          <a:p>
            <a:pPr>
              <a:lnSpc>
                <a:spcPct val="114000"/>
              </a:lnSpc>
            </a:pPr>
            <a:endParaRPr lang="en-US" sz="2400" dirty="0" smtClean="0"/>
          </a:p>
          <a:p>
            <a:pPr>
              <a:lnSpc>
                <a:spcPct val="114000"/>
              </a:lnSpc>
            </a:pPr>
            <a:r>
              <a:rPr lang="en-US" sz="2800" dirty="0" smtClean="0"/>
              <a:t>Parameter Tampering</a:t>
            </a:r>
          </a:p>
          <a:p>
            <a:pPr>
              <a:lnSpc>
                <a:spcPct val="114000"/>
              </a:lnSpc>
            </a:pPr>
            <a:endParaRPr lang="en-US" sz="2400" dirty="0" smtClean="0"/>
          </a:p>
          <a:p>
            <a:pPr>
              <a:lnSpc>
                <a:spcPct val="114000"/>
              </a:lnSpc>
            </a:pPr>
            <a:endParaRPr lang="en-US" sz="2400" dirty="0" smtClean="0"/>
          </a:p>
          <a:p>
            <a:pPr>
              <a:lnSpc>
                <a:spcPct val="114000"/>
              </a:lnSpc>
            </a:pPr>
            <a:r>
              <a:rPr lang="en-US" sz="2800" dirty="0" smtClean="0"/>
              <a:t>Cookie Tampering</a:t>
            </a:r>
          </a:p>
          <a:p>
            <a:pPr>
              <a:lnSpc>
                <a:spcPct val="114000"/>
              </a:lnSpc>
              <a:buNone/>
            </a:pPr>
            <a:r>
              <a:rPr lang="en-US" sz="2400" dirty="0" smtClean="0">
                <a:solidFill>
                  <a:schemeClr val="bg1">
                    <a:lumMod val="85000"/>
                    <a:lumOff val="15000"/>
                  </a:schemeClr>
                </a:solidFill>
              </a:rPr>
              <a:t>   Set-Cookie: </a:t>
            </a:r>
            <a:r>
              <a:rPr lang="en-US" sz="2400" dirty="0" err="1" smtClean="0">
                <a:solidFill>
                  <a:schemeClr val="bg1">
                    <a:lumMod val="85000"/>
                    <a:lumOff val="15000"/>
                  </a:schemeClr>
                </a:solidFill>
              </a:rPr>
              <a:t>DefaultSearchLanguage</a:t>
            </a:r>
            <a:r>
              <a:rPr lang="en-US" sz="2400" dirty="0" smtClean="0">
                <a:solidFill>
                  <a:schemeClr val="bg1">
                    <a:lumMod val="85000"/>
                    <a:lumOff val="15000"/>
                  </a:schemeClr>
                </a:solidFill>
              </a:rPr>
              <a:t>=EN-US' union </a:t>
            </a:r>
            <a:r>
              <a:rPr lang="en-US" sz="2400" dirty="0" err="1" smtClean="0">
                <a:solidFill>
                  <a:schemeClr val="bg1">
                    <a:lumMod val="85000"/>
                    <a:lumOff val="15000"/>
                  </a:schemeClr>
                </a:solidFill>
              </a:rPr>
              <a:t>x,x,x</a:t>
            </a:r>
            <a:r>
              <a:rPr lang="en-US" sz="2400" dirty="0" smtClean="0">
                <a:solidFill>
                  <a:schemeClr val="bg1">
                    <a:lumMod val="85000"/>
                    <a:lumOff val="15000"/>
                  </a:schemeClr>
                </a:solidFill>
              </a:rPr>
              <a:t>--; path=/; 	</a:t>
            </a:r>
          </a:p>
        </p:txBody>
      </p:sp>
      <p:pic>
        <p:nvPicPr>
          <p:cNvPr id="2050" name="Picture 2"/>
          <p:cNvPicPr>
            <a:picLocks noChangeAspect="1" noChangeArrowheads="1"/>
          </p:cNvPicPr>
          <p:nvPr/>
        </p:nvPicPr>
        <p:blipFill>
          <a:blip r:embed="rId3"/>
          <a:srcRect/>
          <a:stretch>
            <a:fillRect/>
          </a:stretch>
        </p:blipFill>
        <p:spPr bwMode="auto">
          <a:xfrm>
            <a:off x="957171" y="1469820"/>
            <a:ext cx="10539412" cy="874000"/>
          </a:xfrm>
          <a:prstGeom prst="rect">
            <a:avLst/>
          </a:prstGeom>
          <a:noFill/>
          <a:ln w="9525">
            <a:noFill/>
            <a:miter lim="800000"/>
            <a:headEnd/>
            <a:tailEnd/>
          </a:ln>
        </p:spPr>
      </p:pic>
      <p:pic>
        <p:nvPicPr>
          <p:cNvPr id="2052" name="Picture 4"/>
          <p:cNvPicPr>
            <a:picLocks noChangeAspect="1" noChangeArrowheads="1"/>
          </p:cNvPicPr>
          <p:nvPr/>
        </p:nvPicPr>
        <p:blipFill>
          <a:blip r:embed="rId4"/>
          <a:srcRect/>
          <a:stretch>
            <a:fillRect/>
          </a:stretch>
        </p:blipFill>
        <p:spPr bwMode="auto">
          <a:xfrm>
            <a:off x="956331" y="3208947"/>
            <a:ext cx="10489626" cy="574774"/>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extLst/>
          </a:lstStyle>
          <a:p>
            <a:r>
              <a:rPr lang="en-US" dirty="0" smtClean="0"/>
              <a:t>How Do You Prevent It?</a:t>
            </a:r>
            <a:endParaRPr lang="en-US" dirty="0"/>
          </a:p>
        </p:txBody>
      </p:sp>
      <p:sp>
        <p:nvSpPr>
          <p:cNvPr id="5" name="Rectangle 2"/>
          <p:cNvSpPr txBox="1">
            <a:spLocks/>
          </p:cNvSpPr>
          <p:nvPr/>
        </p:nvSpPr>
        <p:spPr>
          <a:xfrm>
            <a:off x="589516" y="929809"/>
            <a:ext cx="10360501" cy="5287617"/>
          </a:xfrm>
          <a:prstGeom prst="rect">
            <a:avLst/>
          </a:prstGeom>
        </p:spPr>
        <p:txBody>
          <a:bodyPr vert="horz" wrap="square" lIns="0" tIns="0" rIns="0" bIns="0" rtlCol="0">
            <a:normAutofit/>
          </a:bodyPr>
          <a:lstStyle>
            <a:extLst/>
          </a:lstStyle>
          <a:p>
            <a:pPr marL="460375" marR="0" lvl="0" indent="-460375" algn="l" defTabSz="914363" rtl="0" eaLnBrk="1" fontAlgn="auto" latinLnBrk="0" hangingPunct="1">
              <a:lnSpc>
                <a:spcPct val="150000"/>
              </a:lnSpc>
              <a:spcBef>
                <a:spcPct val="20000"/>
              </a:spcBef>
              <a:spcAft>
                <a:spcPts val="0"/>
              </a:spcAft>
              <a:buClrTx/>
              <a:buSzPct val="90000"/>
              <a:buFontTx/>
              <a:buBlip>
                <a:blip r:embed="rId3"/>
              </a:buBlip>
              <a:tabLst/>
              <a:defRPr/>
            </a:pPr>
            <a:r>
              <a:rPr lang="en-US" sz="2800" dirty="0" smtClean="0"/>
              <a:t>ALL calls are parameterized </a:t>
            </a:r>
          </a:p>
          <a:p>
            <a:pPr marL="460375" marR="0" lvl="0" indent="-460375" algn="l" defTabSz="914363" rtl="0" eaLnBrk="1" fontAlgn="auto" latinLnBrk="0" hangingPunct="1">
              <a:lnSpc>
                <a:spcPct val="150000"/>
              </a:lnSpc>
              <a:spcBef>
                <a:spcPct val="20000"/>
              </a:spcBef>
              <a:spcAft>
                <a:spcPts val="0"/>
              </a:spcAft>
              <a:buClrTx/>
              <a:buSzPct val="90000"/>
              <a:buFontTx/>
              <a:buBlip>
                <a:blip r:embed="rId3"/>
              </a:buBlip>
              <a:tabLst/>
              <a:defRPr/>
            </a:pPr>
            <a:r>
              <a:rPr lang="en-US" sz="2800" dirty="0" smtClean="0"/>
              <a:t>No dynamic strings</a:t>
            </a:r>
          </a:p>
          <a:p>
            <a:pPr marL="460375" marR="0" lvl="0" indent="-460375" algn="l" defTabSz="914363" rtl="0" eaLnBrk="1" fontAlgn="auto" latinLnBrk="0" hangingPunct="1">
              <a:lnSpc>
                <a:spcPct val="150000"/>
              </a:lnSpc>
              <a:spcBef>
                <a:spcPct val="20000"/>
              </a:spcBef>
              <a:spcAft>
                <a:spcPts val="0"/>
              </a:spcAft>
              <a:buClrTx/>
              <a:buSzPct val="90000"/>
              <a:buFontTx/>
              <a:buBlip>
                <a:blip r:embed="rId3"/>
              </a:buBlip>
              <a:tabLst/>
              <a:defRPr/>
            </a:pPr>
            <a:r>
              <a:rPr lang="en-US" sz="2800" dirty="0" smtClean="0"/>
              <a:t>Escape/</a:t>
            </a:r>
            <a:r>
              <a:rPr lang="en-US" sz="2800" dirty="0" err="1" smtClean="0"/>
              <a:t>Whitelist</a:t>
            </a:r>
            <a:r>
              <a:rPr lang="en-US" sz="2800" dirty="0" smtClean="0"/>
              <a:t> input. </a:t>
            </a:r>
          </a:p>
          <a:p>
            <a:pPr marL="460375" lvl="0" indent="-460375">
              <a:lnSpc>
                <a:spcPct val="150000"/>
              </a:lnSpc>
              <a:spcBef>
                <a:spcPct val="20000"/>
              </a:spcBef>
              <a:buSzPct val="90000"/>
              <a:buBlip>
                <a:blip r:embed="rId3"/>
              </a:buBlip>
            </a:pPr>
            <a:r>
              <a:rPr lang="en-US" sz="2800" dirty="0" smtClean="0"/>
              <a:t>Audit table permissions!</a:t>
            </a:r>
          </a:p>
          <a:p>
            <a:pPr marL="460375" lvl="0" indent="-460375">
              <a:lnSpc>
                <a:spcPct val="150000"/>
              </a:lnSpc>
              <a:spcBef>
                <a:spcPct val="20000"/>
              </a:spcBef>
              <a:buSzPct val="90000"/>
              <a:buBlip>
                <a:blip r:embed="rId3"/>
              </a:buBlip>
            </a:pPr>
            <a:r>
              <a:rPr lang="en-US" sz="2800" dirty="0" smtClean="0"/>
              <a:t>Use Entity Framework!! </a:t>
            </a:r>
          </a:p>
          <a:p>
            <a:pPr marL="460375" lvl="0" indent="-460375">
              <a:lnSpc>
                <a:spcPct val="150000"/>
              </a:lnSpc>
              <a:spcBef>
                <a:spcPct val="20000"/>
              </a:spcBef>
              <a:buSzPct val="90000"/>
              <a:buBlip>
                <a:blip r:embed="rId3"/>
              </a:buBlip>
            </a:pPr>
            <a:r>
              <a:rPr lang="en-US" sz="2800" dirty="0" smtClean="0"/>
              <a:t>DEMO - Permissions checker code</a:t>
            </a:r>
          </a:p>
          <a:p>
            <a:pPr marL="460375" marR="0" lvl="0" indent="-460375" algn="l" defTabSz="914363" rtl="0" eaLnBrk="1" fontAlgn="auto" latinLnBrk="0" hangingPunct="1">
              <a:lnSpc>
                <a:spcPct val="150000"/>
              </a:lnSpc>
              <a:spcBef>
                <a:spcPct val="20000"/>
              </a:spcBef>
              <a:spcAft>
                <a:spcPts val="0"/>
              </a:spcAft>
              <a:buClrTx/>
              <a:buSzPct val="90000"/>
              <a:buFontTx/>
              <a:buNone/>
              <a:tabLst/>
              <a:defRPr/>
            </a:pPr>
            <a:endParaRPr kumimoji="0" lang="en-US" sz="3600" b="0" i="0" u="none" strike="noStrike" kern="1200" cap="none" spc="0" normalizeH="0" baseline="0" noProof="0" dirty="0" smtClean="0">
              <a:ln>
                <a:noFill/>
              </a:ln>
              <a:solidFill>
                <a:schemeClr val="bg1"/>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extLst/>
          </a:lstStyle>
          <a:p>
            <a:r>
              <a:rPr lang="en-US" dirty="0" smtClean="0"/>
              <a:t>But I Need My Dynamic SQL!</a:t>
            </a:r>
            <a:endParaRPr lang="en-US" dirty="0"/>
          </a:p>
        </p:txBody>
      </p:sp>
      <p:sp>
        <p:nvSpPr>
          <p:cNvPr id="3" name="Rectangle 2"/>
          <p:cNvSpPr>
            <a:spLocks noGrp="1"/>
          </p:cNvSpPr>
          <p:nvPr>
            <p:ph idx="1"/>
          </p:nvPr>
        </p:nvSpPr>
        <p:spPr>
          <a:xfrm>
            <a:off x="519112" y="1447798"/>
            <a:ext cx="11149013" cy="2736575"/>
          </a:xfrm>
        </p:spPr>
        <p:txBody>
          <a:bodyPr>
            <a:noAutofit/>
          </a:bodyPr>
          <a:lstStyle>
            <a:extLst/>
          </a:lstStyle>
          <a:p>
            <a:pPr marL="457200" indent="-457200">
              <a:lnSpc>
                <a:spcPct val="114000"/>
              </a:lnSpc>
              <a:buAutoNum type="arabicPeriod"/>
            </a:pPr>
            <a:r>
              <a:rPr lang="en-US" sz="2800" dirty="0" smtClean="0"/>
              <a:t>Usually not – dynamic where clauses with static SQL:</a:t>
            </a:r>
          </a:p>
          <a:p>
            <a:pPr marL="457200" indent="-457200">
              <a:lnSpc>
                <a:spcPct val="114000"/>
              </a:lnSpc>
              <a:buNone/>
            </a:pPr>
            <a:r>
              <a:rPr lang="en-US" sz="2800" dirty="0" smtClean="0"/>
              <a:t>	</a:t>
            </a:r>
            <a:r>
              <a:rPr lang="en-US" sz="2800" dirty="0" smtClean="0">
                <a:solidFill>
                  <a:schemeClr val="accent1"/>
                </a:solidFill>
              </a:rPr>
              <a:t>WHERE  </a:t>
            </a:r>
            <a:r>
              <a:rPr lang="en-US" sz="2800" dirty="0" err="1" smtClean="0">
                <a:solidFill>
                  <a:schemeClr val="accent1"/>
                </a:solidFill>
              </a:rPr>
              <a:t>CustomerId</a:t>
            </a:r>
            <a:r>
              <a:rPr lang="en-US" sz="2800" dirty="0" smtClean="0">
                <a:solidFill>
                  <a:schemeClr val="accent1"/>
                </a:solidFill>
              </a:rPr>
              <a:t> = Coalesce(@</a:t>
            </a:r>
            <a:r>
              <a:rPr lang="en-US" sz="2800" dirty="0" err="1" smtClean="0">
                <a:solidFill>
                  <a:schemeClr val="accent1"/>
                </a:solidFill>
              </a:rPr>
              <a:t>customerId</a:t>
            </a:r>
            <a:r>
              <a:rPr lang="en-US" sz="2800" dirty="0" smtClean="0">
                <a:solidFill>
                  <a:schemeClr val="accent1"/>
                </a:solidFill>
              </a:rPr>
              <a:t>, </a:t>
            </a:r>
            <a:r>
              <a:rPr lang="en-US" sz="2800" dirty="0" err="1" smtClean="0">
                <a:solidFill>
                  <a:schemeClr val="accent1"/>
                </a:solidFill>
              </a:rPr>
              <a:t>CustomerId</a:t>
            </a:r>
            <a:r>
              <a:rPr lang="en-US" sz="2800" dirty="0" smtClean="0">
                <a:solidFill>
                  <a:schemeClr val="accent1"/>
                </a:solidFill>
              </a:rPr>
              <a:t>)</a:t>
            </a:r>
            <a:endParaRPr lang="en-US" sz="2800" i="1" dirty="0" smtClean="0">
              <a:solidFill>
                <a:schemeClr val="accent1"/>
              </a:solidFill>
            </a:endParaRPr>
          </a:p>
          <a:p>
            <a:pPr marL="514350" indent="-514350">
              <a:lnSpc>
                <a:spcPct val="114000"/>
              </a:lnSpc>
              <a:buAutoNum type="arabicPeriod" startAt="2"/>
            </a:pPr>
            <a:r>
              <a:rPr lang="en-US" sz="2800" dirty="0" smtClean="0"/>
              <a:t>Dynamic </a:t>
            </a:r>
            <a:r>
              <a:rPr lang="en-US" sz="2800" dirty="0" smtClean="0">
                <a:solidFill>
                  <a:schemeClr val="accent1"/>
                </a:solidFill>
              </a:rPr>
              <a:t>Order By</a:t>
            </a:r>
            <a:r>
              <a:rPr lang="en-US" sz="2800" dirty="0" smtClean="0"/>
              <a:t> using </a:t>
            </a:r>
            <a:r>
              <a:rPr lang="en-US" sz="2800" dirty="0" smtClean="0">
                <a:solidFill>
                  <a:schemeClr val="accent1"/>
                </a:solidFill>
              </a:rPr>
              <a:t>RANK</a:t>
            </a:r>
          </a:p>
          <a:p>
            <a:pPr marL="514350" indent="-514350">
              <a:lnSpc>
                <a:spcPct val="114000"/>
              </a:lnSpc>
              <a:buAutoNum type="arabicPeriod" startAt="2"/>
            </a:pPr>
            <a:r>
              <a:rPr lang="en-US" sz="2800" dirty="0" err="1" smtClean="0"/>
              <a:t>Regex</a:t>
            </a:r>
            <a:r>
              <a:rPr lang="en-US" sz="2800" dirty="0" smtClean="0"/>
              <a:t>/</a:t>
            </a:r>
            <a:r>
              <a:rPr lang="en-US" sz="2800" dirty="0" err="1" smtClean="0"/>
              <a:t>whitelist</a:t>
            </a:r>
            <a:r>
              <a:rPr lang="en-US" sz="2800" dirty="0" smtClean="0"/>
              <a:t> everything possible  + </a:t>
            </a:r>
            <a:r>
              <a:rPr lang="en-US" sz="2800" b="1" i="1" dirty="0" smtClean="0"/>
              <a:t>parameterized queries</a:t>
            </a:r>
            <a:endParaRPr lang="en-US" sz="2800" b="1" i="1" dirty="0" smtClean="0">
              <a:solidFill>
                <a:srgbClr val="00B0F0"/>
              </a:solidFill>
            </a:endParaRPr>
          </a:p>
          <a:p>
            <a:pPr marL="514350" indent="-514350">
              <a:lnSpc>
                <a:spcPct val="114000"/>
              </a:lnSpc>
              <a:buAutoNum type="arabicPeriod" startAt="2"/>
            </a:pPr>
            <a:r>
              <a:rPr lang="en-US" sz="2800" dirty="0" smtClean="0"/>
              <a:t>Avoid </a:t>
            </a:r>
            <a:r>
              <a:rPr lang="en-US" sz="2800" dirty="0" smtClean="0">
                <a:solidFill>
                  <a:schemeClr val="accent1"/>
                </a:solidFill>
              </a:rPr>
              <a:t>exec</a:t>
            </a:r>
            <a:r>
              <a:rPr lang="en-US" sz="2800" dirty="0" smtClean="0"/>
              <a:t> instead of </a:t>
            </a:r>
            <a:r>
              <a:rPr lang="en-US" sz="2800" dirty="0" err="1" smtClean="0">
                <a:solidFill>
                  <a:schemeClr val="accent1"/>
                </a:solidFill>
              </a:rPr>
              <a:t>sp_executesql</a:t>
            </a:r>
            <a:r>
              <a:rPr lang="en-US" sz="2800" dirty="0" smtClean="0"/>
              <a:t> because of the lack of parameter support. </a:t>
            </a:r>
            <a:endParaRPr lang="en-US" sz="2800" dirty="0" smtClean="0">
              <a:solidFill>
                <a:schemeClr val="tx2"/>
              </a:solidFill>
            </a:endParaRPr>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SQL Injection Misconceptions</a:t>
            </a:r>
            <a:endParaRPr lang="en-US" dirty="0"/>
          </a:p>
        </p:txBody>
      </p:sp>
      <p:sp>
        <p:nvSpPr>
          <p:cNvPr id="3" name="Content Placeholder 2"/>
          <p:cNvSpPr>
            <a:spLocks noGrp="1"/>
          </p:cNvSpPr>
          <p:nvPr>
            <p:ph idx="1"/>
          </p:nvPr>
        </p:nvSpPr>
        <p:spPr>
          <a:xfrm>
            <a:off x="519112" y="1121989"/>
            <a:ext cx="11149013" cy="2000548"/>
          </a:xfrm>
        </p:spPr>
        <p:txBody>
          <a:bodyPr>
            <a:noAutofit/>
          </a:bodyPr>
          <a:lstStyle/>
          <a:p>
            <a:pPr>
              <a:lnSpc>
                <a:spcPct val="150000"/>
              </a:lnSpc>
            </a:pPr>
            <a:r>
              <a:rPr lang="en-US" sz="2800" dirty="0" smtClean="0"/>
              <a:t>I am safe if always using stored </a:t>
            </a:r>
            <a:r>
              <a:rPr lang="en-US" sz="2800" dirty="0" err="1" smtClean="0"/>
              <a:t>procs</a:t>
            </a:r>
            <a:r>
              <a:rPr lang="en-US" sz="2800" dirty="0" smtClean="0"/>
              <a:t>: FALSE</a:t>
            </a:r>
          </a:p>
          <a:p>
            <a:pPr>
              <a:lnSpc>
                <a:spcPct val="150000"/>
              </a:lnSpc>
            </a:pPr>
            <a:r>
              <a:rPr lang="en-US" sz="2800" dirty="0" smtClean="0"/>
              <a:t>If I replace only </a:t>
            </a:r>
            <a:r>
              <a:rPr lang="en-US" sz="2800" dirty="0" smtClean="0">
                <a:solidFill>
                  <a:srgbClr val="FF0000"/>
                </a:solidFill>
              </a:rPr>
              <a:t>--</a:t>
            </a:r>
            <a:r>
              <a:rPr lang="en-US" sz="2800" dirty="0" smtClean="0"/>
              <a:t> and </a:t>
            </a:r>
            <a:r>
              <a:rPr lang="en-US" sz="2800" dirty="0" smtClean="0">
                <a:solidFill>
                  <a:srgbClr val="FF0000"/>
                </a:solidFill>
              </a:rPr>
              <a:t>'</a:t>
            </a:r>
            <a:r>
              <a:rPr lang="en-US" sz="2800" dirty="0" smtClean="0"/>
              <a:t>  you are safe: FALSE</a:t>
            </a:r>
          </a:p>
          <a:p>
            <a:pPr>
              <a:lnSpc>
                <a:spcPct val="150000"/>
              </a:lnSpc>
            </a:pPr>
            <a:r>
              <a:rPr lang="en-US" sz="2800" dirty="0" smtClean="0"/>
              <a:t>If I have an error page I’m safe: FALSE</a:t>
            </a:r>
          </a:p>
          <a:p>
            <a:pPr>
              <a:lnSpc>
                <a:spcPct val="150000"/>
              </a:lnSpc>
            </a:pPr>
            <a:r>
              <a:rPr lang="en-US" sz="2800" dirty="0" smtClean="0"/>
              <a:t>Proper permissions will always protect me: FALSE</a:t>
            </a:r>
          </a:p>
          <a:p>
            <a:pPr>
              <a:lnSpc>
                <a:spcPct val="150000"/>
              </a:lnSpc>
            </a:pPr>
            <a:r>
              <a:rPr lang="en-US" sz="2800" dirty="0" smtClean="0"/>
              <a:t>Parameterized queries will protect me: Potentially</a:t>
            </a:r>
          </a:p>
          <a:p>
            <a:pPr>
              <a:lnSpc>
                <a:spcPct val="150000"/>
              </a:lnSpc>
            </a:pPr>
            <a:r>
              <a:rPr lang="en-US" sz="2800" dirty="0" smtClean="0"/>
              <a:t>Together these help make the app </a:t>
            </a:r>
            <a:r>
              <a:rPr lang="en-US" sz="2800" dirty="0" err="1" smtClean="0"/>
              <a:t>saf</a:t>
            </a:r>
            <a:r>
              <a:rPr lang="en-US" sz="2800" b="1" dirty="0" err="1" smtClean="0"/>
              <a:t>ER</a:t>
            </a:r>
            <a:endParaRPr lang="en-US" sz="2800" b="1" dirty="0" smtClean="0"/>
          </a:p>
          <a:p>
            <a:pPr>
              <a:lnSpc>
                <a:spcPct val="150000"/>
              </a:lnSpc>
            </a:pPr>
            <a:endParaRPr lang="en-US" sz="2800" b="1" dirty="0" smtClean="0"/>
          </a:p>
          <a:p>
            <a:pPr>
              <a:lnSpc>
                <a:spcPct val="150000"/>
              </a:lnSpc>
            </a:pPr>
            <a:endParaRPr lang="en-US" sz="2800" b="1" dirty="0"/>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1"/>
          <p:cNvSpPr>
            <a:spLocks noGrp="1"/>
          </p:cNvSpPr>
          <p:nvPr>
            <p:ph type="ctrTitle"/>
          </p:nvPr>
        </p:nvSpPr>
        <p:spPr>
          <a:xfrm>
            <a:off x="836612" y="-52536"/>
            <a:ext cx="10987526" cy="5171090"/>
          </a:xfrm>
        </p:spPr>
        <p:txBody>
          <a:bodyPr/>
          <a:lstStyle>
            <a:extLst/>
          </a:lstStyle>
          <a:p>
            <a:r>
              <a:rPr lang="en-US" dirty="0" smtClean="0">
                <a:solidFill>
                  <a:schemeClr val="tx1"/>
                </a:solidFill>
              </a:rPr>
              <a:t>SQL </a:t>
            </a:r>
            <a:r>
              <a:rPr dirty="0" smtClean="0">
                <a:solidFill>
                  <a:schemeClr val="tx1"/>
                </a:solidFill>
              </a:rPr>
              <a:t>Injection</a:t>
            </a:r>
            <a:br>
              <a:rPr dirty="0" smtClean="0">
                <a:solidFill>
                  <a:schemeClr val="tx1"/>
                </a:solidFill>
              </a:rPr>
            </a:br>
            <a:r>
              <a:rPr lang="en-US" b="1" dirty="0" smtClean="0">
                <a:solidFill>
                  <a:schemeClr val="accent1"/>
                </a:solidFill>
                <a:effectLst>
                  <a:outerShdw blurRad="38100" dist="38100" dir="2700000" algn="tl">
                    <a:srgbClr val="000000">
                      <a:alpha val="43137"/>
                    </a:srgbClr>
                  </a:outerShdw>
                </a:effectLst>
              </a:rPr>
              <a:t>Cross Site Scripting</a:t>
            </a:r>
            <a:r>
              <a:rPr dirty="0" smtClean="0">
                <a:solidFill>
                  <a:schemeClr val="tx1"/>
                </a:solidFill>
              </a:rPr>
              <a:t/>
            </a:r>
            <a:br>
              <a:rPr dirty="0" smtClean="0">
                <a:solidFill>
                  <a:schemeClr val="tx1"/>
                </a:solidFill>
              </a:rPr>
            </a:br>
            <a:r>
              <a:rPr lang="en-US" dirty="0" smtClean="0">
                <a:solidFill>
                  <a:schemeClr val="tx1"/>
                </a:solidFill>
              </a:rPr>
              <a:t>Cross Site Request Forgery</a:t>
            </a:r>
            <a:r>
              <a:rPr dirty="0" smtClean="0">
                <a:solidFill>
                  <a:schemeClr val="tx1"/>
                </a:solidFill>
              </a:rPr>
              <a:t/>
            </a:r>
            <a:br>
              <a:rPr dirty="0" smtClean="0">
                <a:solidFill>
                  <a:schemeClr val="tx1"/>
                </a:solidFill>
              </a:rPr>
            </a:br>
            <a:r>
              <a:rPr lang="en-US" dirty="0" smtClean="0">
                <a:solidFill>
                  <a:schemeClr val="tx1"/>
                </a:solidFill>
              </a:rPr>
              <a:t>Parameter Tampering </a:t>
            </a:r>
            <a:r>
              <a:rPr dirty="0" smtClean="0">
                <a:solidFill>
                  <a:schemeClr val="tx1"/>
                </a:solidFill>
              </a:rPr>
              <a:t/>
            </a:r>
            <a:br>
              <a:rPr dirty="0" smtClean="0">
                <a:solidFill>
                  <a:schemeClr val="tx1"/>
                </a:solidFill>
              </a:rPr>
            </a:br>
            <a:r>
              <a:rPr lang="en-US" dirty="0" smtClean="0">
                <a:solidFill>
                  <a:schemeClr val="tx1"/>
                </a:solidFill>
              </a:rPr>
              <a:t>Encryption  / Protecting Credentials </a:t>
            </a:r>
            <a:br>
              <a:rPr lang="en-US" dirty="0" smtClean="0">
                <a:solidFill>
                  <a:schemeClr val="tx1"/>
                </a:solidFill>
              </a:rPr>
            </a:br>
            <a:r>
              <a:rPr lang="en-US" dirty="0" smtClean="0">
                <a:solidFill>
                  <a:schemeClr val="tx1"/>
                </a:solidFill>
              </a:rPr>
              <a:t>Information Leakage</a:t>
            </a:r>
            <a:endParaRPr lang="en-US" dirty="0">
              <a:solidFill>
                <a:schemeClr val="tx1"/>
              </a:solidFill>
            </a:endParaRPr>
          </a:p>
        </p:txBody>
      </p:sp>
      <p:sp>
        <p:nvSpPr>
          <p:cNvPr id="10" name="Subtitle 4"/>
          <p:cNvSpPr>
            <a:spLocks noGrp="1"/>
          </p:cNvSpPr>
          <p:nvPr>
            <p:ph type="subTitle" idx="1"/>
          </p:nvPr>
        </p:nvSpPr>
        <p:spPr>
          <a:xfrm>
            <a:off x="836612" y="4832109"/>
            <a:ext cx="9323389" cy="461665"/>
          </a:xfrm>
        </p:spPr>
        <p:txBody>
          <a:bodyPr/>
          <a:lstStyle/>
          <a:p>
            <a:r>
              <a:rPr lang="en-US" dirty="0" smtClean="0"/>
              <a:t>When CSS isn’t cool</a:t>
            </a:r>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ENA11_BreakoutSession_Template_16x9_Final">
  <a:themeElements>
    <a:clrScheme name="MS_TechEd_NorthAmerica_2011">
      <a:dk1>
        <a:srgbClr val="000000"/>
      </a:dk1>
      <a:lt1>
        <a:srgbClr val="FFFFFF"/>
      </a:lt1>
      <a:dk2>
        <a:srgbClr val="03C2F1"/>
      </a:dk2>
      <a:lt2>
        <a:srgbClr val="005A84"/>
      </a:lt2>
      <a:accent1>
        <a:srgbClr val="FFC425"/>
      </a:accent1>
      <a:accent2>
        <a:srgbClr val="F15C44"/>
      </a:accent2>
      <a:accent3>
        <a:srgbClr val="ED1977"/>
      </a:accent3>
      <a:accent4>
        <a:srgbClr val="FAA634"/>
      </a:accent4>
      <a:accent5>
        <a:srgbClr val="59585A"/>
      </a:accent5>
      <a:accent6>
        <a:srgbClr val="777777"/>
      </a:accent6>
      <a:hlink>
        <a:srgbClr val="F0ED7B"/>
      </a:hlink>
      <a:folHlink>
        <a:srgbClr val="F3EB4F"/>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gradFill>
          <a:gsLst>
            <a:gs pos="0">
              <a:schemeClr val="tx2">
                <a:lumMod val="50000"/>
              </a:schemeClr>
            </a:gs>
            <a:gs pos="80000">
              <a:schemeClr val="tx2"/>
            </a:gs>
            <a:gs pos="100000">
              <a:schemeClr val="tx2"/>
            </a:gs>
          </a:gsLst>
        </a:gradFill>
        <a:ln>
          <a:solidFill>
            <a:schemeClr val="tx2"/>
          </a:solidFill>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a:defRPr sz="2200" dirty="0" smtClean="0">
            <a:solidFill>
              <a:schemeClr val="tx1">
                <a:alpha val="99000"/>
              </a:schemeClr>
            </a:solidFill>
          </a:defRPr>
        </a:defPPr>
      </a:lstStyle>
      <a:style>
        <a:lnRef idx="1">
          <a:schemeClr val="accent1"/>
        </a:lnRef>
        <a:fillRef idx="3">
          <a:schemeClr val="accent1"/>
        </a:fillRef>
        <a:effectRef idx="2">
          <a:schemeClr val="accent1"/>
        </a:effectRef>
        <a:fontRef idx="minor">
          <a:schemeClr val="lt1"/>
        </a:fontRef>
      </a:style>
    </a:spDef>
    <a:txDef>
      <a:spPr>
        <a:noFill/>
      </a:spPr>
      <a:bodyPr wrap="square" lIns="0" tIns="0" rIns="0" bIns="0" rtlCol="0">
        <a:spAutoFit/>
      </a:bodyPr>
      <a:lstStyle>
        <a:defPPr>
          <a:defRPr dirty="0" err="1" smtClean="0">
            <a:gradFill>
              <a:gsLst>
                <a:gs pos="0">
                  <a:schemeClr val="tx1"/>
                </a:gs>
                <a:gs pos="86000">
                  <a:schemeClr val="tx1"/>
                </a:gs>
              </a:gsLst>
              <a:lin ang="5400000" scaled="0"/>
            </a:gradFill>
          </a:defRPr>
        </a:defPPr>
      </a:lstStyle>
    </a:txDef>
  </a:objectDefaults>
  <a:extraClrSchemeLst/>
</a:theme>
</file>

<file path=ppt/theme/theme2.xml><?xml version="1.0" encoding="utf-8"?>
<a:theme xmlns:a="http://schemas.openxmlformats.org/drawingml/2006/main" name="White with Consolas font for code slides">
  <a:themeElements>
    <a:clrScheme name="MS_TechEd_NorthAmerica_2011">
      <a:dk1>
        <a:srgbClr val="000000"/>
      </a:dk1>
      <a:lt1>
        <a:srgbClr val="FFFFFF"/>
      </a:lt1>
      <a:dk2>
        <a:srgbClr val="03C2F1"/>
      </a:dk2>
      <a:lt2>
        <a:srgbClr val="005A84"/>
      </a:lt2>
      <a:accent1>
        <a:srgbClr val="FFC425"/>
      </a:accent1>
      <a:accent2>
        <a:srgbClr val="F15C44"/>
      </a:accent2>
      <a:accent3>
        <a:srgbClr val="ED1977"/>
      </a:accent3>
      <a:accent4>
        <a:srgbClr val="FAA634"/>
      </a:accent4>
      <a:accent5>
        <a:srgbClr val="59585A"/>
      </a:accent5>
      <a:accent6>
        <a:srgbClr val="777777"/>
      </a:accent6>
      <a:hlink>
        <a:srgbClr val="F0ED7B"/>
      </a:hlink>
      <a:folHlink>
        <a:srgbClr val="F3EB4F"/>
      </a:folHlink>
    </a:clrScheme>
    <a:fontScheme name="Segoe UI - Segoe UI">
      <a:majorFont>
        <a:latin typeface="Segoe UI"/>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200" dirty="0" smtClean="0">
            <a:gradFill>
              <a:gsLst>
                <a:gs pos="0">
                  <a:srgbClr val="FFFFFF"/>
                </a:gs>
                <a:gs pos="100000">
                  <a:srgbClr val="FFFFFF"/>
                </a:gs>
              </a:gsLst>
              <a:lin ang="5400000" scaled="0"/>
            </a:gradFill>
          </a:defRPr>
        </a:defPPr>
      </a:lstStyle>
      <a:style>
        <a:lnRef idx="1">
          <a:schemeClr val="accent2"/>
        </a:lnRef>
        <a:fillRef idx="3">
          <a:schemeClr val="accent2"/>
        </a:fillRef>
        <a:effectRef idx="2">
          <a:schemeClr val="accent2"/>
        </a:effectRef>
        <a:fontRef idx="minor">
          <a:schemeClr val="lt1"/>
        </a:fontRef>
      </a:style>
    </a:spDef>
    <a:txDef>
      <a:spPr>
        <a:noFill/>
      </a:spPr>
      <a:bodyPr wrap="square" lIns="0" tIns="0" rIns="0" bIns="0" rtlCol="0">
        <a:spAutoFit/>
      </a:bodyPr>
      <a:lstStyle>
        <a:defPPr>
          <a:defRPr dirty="0" err="1" smtClean="0">
            <a:gradFill>
              <a:gsLst>
                <a:gs pos="417">
                  <a:srgbClr val="000000"/>
                </a:gs>
                <a:gs pos="100000">
                  <a:srgbClr val="000000"/>
                </a:gs>
              </a:gsLst>
              <a:lin ang="5400000" scaled="0"/>
            </a:gradFill>
          </a:defRPr>
        </a:defPPr>
      </a:lstStyle>
    </a:txDef>
  </a:objectDefaults>
  <a:extraClrSchemeLst/>
</a:theme>
</file>

<file path=ppt/theme/theme3.xml><?xml version="1.0" encoding="utf-8"?>
<a:theme xmlns:a="http://schemas.openxmlformats.org/drawingml/2006/main" name="TENA11_BreakoutSession_Template_16x9_Final_05132011">
  <a:themeElements>
    <a:clrScheme name="MS_TechEd_NorthAmerica_2011">
      <a:dk1>
        <a:srgbClr val="000000"/>
      </a:dk1>
      <a:lt1>
        <a:srgbClr val="FFFFFF"/>
      </a:lt1>
      <a:dk2>
        <a:srgbClr val="03C2F1"/>
      </a:dk2>
      <a:lt2>
        <a:srgbClr val="005A84"/>
      </a:lt2>
      <a:accent1>
        <a:srgbClr val="FFC425"/>
      </a:accent1>
      <a:accent2>
        <a:srgbClr val="F15C44"/>
      </a:accent2>
      <a:accent3>
        <a:srgbClr val="ED1977"/>
      </a:accent3>
      <a:accent4>
        <a:srgbClr val="FAA634"/>
      </a:accent4>
      <a:accent5>
        <a:srgbClr val="59585A"/>
      </a:accent5>
      <a:accent6>
        <a:srgbClr val="777777"/>
      </a:accent6>
      <a:hlink>
        <a:srgbClr val="F0ED7B"/>
      </a:hlink>
      <a:folHlink>
        <a:srgbClr val="F3EB4F"/>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gradFill>
          <a:gsLst>
            <a:gs pos="0">
              <a:schemeClr val="tx2">
                <a:lumMod val="50000"/>
              </a:schemeClr>
            </a:gs>
            <a:gs pos="80000">
              <a:schemeClr val="tx2"/>
            </a:gs>
            <a:gs pos="100000">
              <a:schemeClr val="tx2"/>
            </a:gs>
          </a:gsLst>
        </a:gradFill>
        <a:ln>
          <a:solidFill>
            <a:schemeClr val="tx2"/>
          </a:solidFill>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a:defRPr sz="2200" dirty="0" smtClean="0">
            <a:solidFill>
              <a:schemeClr val="tx1">
                <a:alpha val="99000"/>
              </a:schemeClr>
            </a:solidFill>
          </a:defRPr>
        </a:defPPr>
      </a:lstStyle>
      <a:style>
        <a:lnRef idx="1">
          <a:schemeClr val="accent1"/>
        </a:lnRef>
        <a:fillRef idx="3">
          <a:schemeClr val="accent1"/>
        </a:fillRef>
        <a:effectRef idx="2">
          <a:schemeClr val="accent1"/>
        </a:effectRef>
        <a:fontRef idx="minor">
          <a:schemeClr val="lt1"/>
        </a:fontRef>
      </a:style>
    </a:spDef>
    <a:txDef>
      <a:spPr>
        <a:noFill/>
      </a:spPr>
      <a:bodyPr wrap="square" lIns="0" tIns="0" rIns="0" bIns="0" rtlCol="0">
        <a:spAutoFit/>
      </a:bodyPr>
      <a:lstStyle>
        <a:defPPr>
          <a:defRPr dirty="0" err="1" smtClean="0">
            <a:gradFill>
              <a:gsLst>
                <a:gs pos="0">
                  <a:schemeClr val="tx1"/>
                </a:gs>
                <a:gs pos="86000">
                  <a:schemeClr val="tx1"/>
                </a:gs>
              </a:gsLst>
              <a:lin ang="5400000" scaled="0"/>
            </a:gradFill>
          </a:defRPr>
        </a:defPPr>
      </a:lstStyle>
    </a:txDef>
  </a:objectDefaults>
  <a:extraClrSchemeLst/>
</a:theme>
</file>

<file path=ppt/theme/theme4.xml><?xml version="1.0" encoding="utf-8"?>
<a:theme xmlns:a="http://schemas.openxmlformats.org/drawingml/2006/main" name="TENA11_BreakoutSession_Template_16x9_Final (2)">
  <a:themeElements>
    <a:clrScheme name="MS_TechEd_NorthAmerica_2011">
      <a:dk1>
        <a:srgbClr val="000000"/>
      </a:dk1>
      <a:lt1>
        <a:srgbClr val="FFFFFF"/>
      </a:lt1>
      <a:dk2>
        <a:srgbClr val="03C2F1"/>
      </a:dk2>
      <a:lt2>
        <a:srgbClr val="005A84"/>
      </a:lt2>
      <a:accent1>
        <a:srgbClr val="FFC425"/>
      </a:accent1>
      <a:accent2>
        <a:srgbClr val="F15C44"/>
      </a:accent2>
      <a:accent3>
        <a:srgbClr val="ED1977"/>
      </a:accent3>
      <a:accent4>
        <a:srgbClr val="FAA634"/>
      </a:accent4>
      <a:accent5>
        <a:srgbClr val="59585A"/>
      </a:accent5>
      <a:accent6>
        <a:srgbClr val="777777"/>
      </a:accent6>
      <a:hlink>
        <a:srgbClr val="F0ED7B"/>
      </a:hlink>
      <a:folHlink>
        <a:srgbClr val="F3EB4F"/>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gradFill>
          <a:gsLst>
            <a:gs pos="0">
              <a:schemeClr val="tx2">
                <a:lumMod val="50000"/>
              </a:schemeClr>
            </a:gs>
            <a:gs pos="80000">
              <a:schemeClr val="tx2"/>
            </a:gs>
            <a:gs pos="100000">
              <a:schemeClr val="tx2"/>
            </a:gs>
          </a:gsLst>
        </a:gradFill>
        <a:ln>
          <a:solidFill>
            <a:schemeClr val="tx2"/>
          </a:solidFill>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a:defRPr sz="2200" dirty="0" smtClean="0">
            <a:solidFill>
              <a:schemeClr val="tx1">
                <a:alpha val="99000"/>
              </a:schemeClr>
            </a:solidFill>
          </a:defRPr>
        </a:defPPr>
      </a:lstStyle>
      <a:style>
        <a:lnRef idx="1">
          <a:schemeClr val="accent1"/>
        </a:lnRef>
        <a:fillRef idx="3">
          <a:schemeClr val="accent1"/>
        </a:fillRef>
        <a:effectRef idx="2">
          <a:schemeClr val="accent1"/>
        </a:effectRef>
        <a:fontRef idx="minor">
          <a:schemeClr val="lt1"/>
        </a:fontRef>
      </a:style>
    </a:spDef>
    <a:txDef>
      <a:spPr>
        <a:noFill/>
      </a:spPr>
      <a:bodyPr wrap="square" lIns="0" tIns="0" rIns="0" bIns="0" rtlCol="0">
        <a:spAutoFit/>
      </a:bodyPr>
      <a:lstStyle>
        <a:defPPr>
          <a:defRPr dirty="0" err="1" smtClean="0">
            <a:gradFill>
              <a:gsLst>
                <a:gs pos="0">
                  <a:schemeClr val="tx1"/>
                </a:gs>
                <a:gs pos="86000">
                  <a:schemeClr val="tx1"/>
                </a:gs>
              </a:gsLst>
              <a:lin ang="5400000" scaled="0"/>
            </a:gradFill>
          </a:defRPr>
        </a:defPPr>
      </a:lstStyle>
    </a:tx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PresentationsDoc" ma:contentTypeID="0x010100B88FC3ECA26D1C46B3C4C83281D2EB9C003BBE479AF4108146A616B6B5E7069DBC" ma:contentTypeVersion="61" ma:contentTypeDescription="" ma:contentTypeScope="" ma:versionID="c48896dab5c4ca26eb0df5e4080f942f">
  <xsd:schema xmlns:xsd="http://www.w3.org/2001/XMLSchema" xmlns:xs="http://www.w3.org/2001/XMLSchema" xmlns:p="http://schemas.microsoft.com/office/2006/metadata/properties" xmlns:ns2="2295e2e7-0eeb-498e-8716-217bb2ee6ee3" xmlns:ns3="8b529f77-48ab-4581-b468-93f09345b8aa" targetNamespace="http://schemas.microsoft.com/office/2006/metadata/properties" ma:root="true" ma:fieldsID="09be9dcc7d54799376e9c0867430e3fc" ns2:_="" ns3:_="">
    <xsd:import namespace="2295e2e7-0eeb-498e-8716-217bb2ee6ee3"/>
    <xsd:import namespace="8b529f77-48ab-4581-b468-93f09345b8aa"/>
    <xsd:element name="properties">
      <xsd:complexType>
        <xsd:sequence>
          <xsd:element name="documentManagement">
            <xsd:complexType>
              <xsd:all>
                <xsd:element ref="ns2:Event_x0020_Start_x0020_Date" minOccurs="0"/>
                <xsd:element ref="ns2:Event_x0020_End_x0020_Date" minOccurs="0"/>
                <xsd:element ref="ns2:Presentation_x0020_Date" minOccurs="0"/>
                <xsd:element ref="ns2:MS_x0020_Speaker" minOccurs="0"/>
                <xsd:element ref="ns2:External_x0020_Speaker" minOccurs="0"/>
                <xsd:element ref="ns2:Session_x0020_Code" minOccurs="0"/>
                <xsd:element ref="ns2:MS_x0020_Content_x0020_Owner" minOccurs="0"/>
                <xsd:element ref="ns2:TaxCatchAll" minOccurs="0"/>
                <xsd:element ref="ns2:ProductTaxHTField0" minOccurs="0"/>
                <xsd:element ref="ns2:TaxCatchAllLabel" minOccurs="0"/>
                <xsd:element ref="ns2:CampaignTaxHTField0" minOccurs="0"/>
                <xsd:element ref="ns2:TrackTaxHTField0" minOccurs="0"/>
                <xsd:element ref="ns2:Event_x0020_VenueTaxHTField0" minOccurs="0"/>
                <xsd:element ref="ns3:AudienceTaxHTField0" minOccurs="0"/>
                <xsd:element ref="ns2:Event_x0020_LocationTaxHTField0" minOccurs="0"/>
                <xsd:element ref="ns2:Event1TaxHTField0"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295e2e7-0eeb-498e-8716-217bb2ee6ee3" elementFormDefault="qualified">
    <xsd:import namespace="http://schemas.microsoft.com/office/2006/documentManagement/types"/>
    <xsd:import namespace="http://schemas.microsoft.com/office/infopath/2007/PartnerControls"/>
    <xsd:element name="Event_x0020_Start_x0020_Date" ma:index="5" nillable="true" ma:displayName="Event Start Date" ma:format="DateOnly" ma:internalName="Event_x0020_Start_x0020_Date">
      <xsd:simpleType>
        <xsd:restriction base="dms:DateTime"/>
      </xsd:simpleType>
    </xsd:element>
    <xsd:element name="Event_x0020_End_x0020_Date" ma:index="6" nillable="true" ma:displayName="Event End Date" ma:format="DateOnly" ma:internalName="Event_x0020_End_x0020_Date">
      <xsd:simpleType>
        <xsd:restriction base="dms:DateTime"/>
      </xsd:simpleType>
    </xsd:element>
    <xsd:element name="Presentation_x0020_Date" ma:index="7" nillable="true" ma:displayName="Presentation Date" ma:format="DateOnly" ma:internalName="Presentation_x0020_Date" ma:readOnly="false">
      <xsd:simpleType>
        <xsd:restriction base="dms:DateTime"/>
      </xsd:simpleType>
    </xsd:element>
    <xsd:element name="MS_x0020_Speaker" ma:index="8" nillable="true" ma:displayName="MS Speaker" ma:list="UserInfo" ma:SharePointGroup="0" ma:internalName="MS_x0020_Speake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Speaker" ma:index="9" nillable="true" ma:displayName="External Speaker" ma:internalName="External_x0020_Speaker">
      <xsd:simpleType>
        <xsd:restriction base="dms:Text">
          <xsd:maxLength value="255"/>
        </xsd:restriction>
      </xsd:simpleType>
    </xsd:element>
    <xsd:element name="Session_x0020_Code" ma:index="13" nillable="true" ma:displayName="Session Code" ma:internalName="Session_x0020_Code" ma:readOnly="false">
      <xsd:simpleType>
        <xsd:restriction base="dms:Text">
          <xsd:maxLength value="255"/>
        </xsd:restriction>
      </xsd:simpleType>
    </xsd:element>
    <xsd:element name="MS_x0020_Content_x0020_Owner" ma:index="15" nillable="true" ma:displayName="MS Content Owner" ma:list="UserInfo" ma:SharePointGroup="0" ma:internalName="MS_x0020_Content_x0020_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TaxCatchAll" ma:index="18" nillable="true" ma:displayName="Taxonomy Catch All Column" ma:hidden="true" ma:list="{09db2fa7-4ee4-4bb3-80e9-fade681f539b}" ma:internalName="TaxCatchAll" ma:showField="CatchAllData" ma:web="2295e2e7-0eeb-498e-8716-217bb2ee6ee3">
      <xsd:complexType>
        <xsd:complexContent>
          <xsd:extension base="dms:MultiChoiceLookup">
            <xsd:sequence>
              <xsd:element name="Value" type="dms:Lookup" maxOccurs="unbounded" minOccurs="0" nillable="true"/>
            </xsd:sequence>
          </xsd:extension>
        </xsd:complexContent>
      </xsd:complexType>
    </xsd:element>
    <xsd:element name="ProductTaxHTField0" ma:index="19" nillable="true" ma:taxonomy="true" ma:internalName="ProductTaxHTField0" ma:taxonomyFieldName="Product" ma:displayName="Product" ma:default="" ma:fieldId="{59a4a0b0-ed64-4542-a55e-4a6c70bd0ce0}" ma:taxonomyMulti="true" ma:sspId="97b7c527-f488-4fed-8d5b-5946c5598d72" ma:termSetId="723ec65c-d8cf-498e-87b8-c7868c2070aa" ma:anchorId="00000000-0000-0000-0000-000000000000" ma:open="false" ma:isKeyword="false">
      <xsd:complexType>
        <xsd:sequence>
          <xsd:element ref="pc:Terms" minOccurs="0" maxOccurs="1"/>
        </xsd:sequence>
      </xsd:complexType>
    </xsd:element>
    <xsd:element name="TaxCatchAllLabel" ma:index="20" nillable="true" ma:displayName="Taxonomy Catch All Column1" ma:hidden="true" ma:list="{09db2fa7-4ee4-4bb3-80e9-fade681f539b}" ma:internalName="TaxCatchAllLabel" ma:readOnly="true" ma:showField="CatchAllDataLabel" ma:web="2295e2e7-0eeb-498e-8716-217bb2ee6ee3">
      <xsd:complexType>
        <xsd:complexContent>
          <xsd:extension base="dms:MultiChoiceLookup">
            <xsd:sequence>
              <xsd:element name="Value" type="dms:Lookup" maxOccurs="unbounded" minOccurs="0" nillable="true"/>
            </xsd:sequence>
          </xsd:extension>
        </xsd:complexContent>
      </xsd:complexType>
    </xsd:element>
    <xsd:element name="CampaignTaxHTField0" ma:index="22" nillable="true" ma:taxonomy="true" ma:internalName="CampaignTaxHTField0" ma:taxonomyFieldName="Campaign" ma:displayName="Campaign" ma:default="" ma:fieldId="{bcb0c99d-b00c-42c6-a16b-e1e19731231d}" ma:sspId="97b7c527-f488-4fed-8d5b-5946c5598d72" ma:termSetId="138795c4-ffb5-4450-8dda-30da75617ce8" ma:anchorId="00000000-0000-0000-0000-000000000000" ma:open="false" ma:isKeyword="false">
      <xsd:complexType>
        <xsd:sequence>
          <xsd:element ref="pc:Terms" minOccurs="0" maxOccurs="1"/>
        </xsd:sequence>
      </xsd:complexType>
    </xsd:element>
    <xsd:element name="TrackTaxHTField0" ma:index="23" nillable="true" ma:taxonomy="true" ma:internalName="TrackTaxHTField0" ma:taxonomyFieldName="Track" ma:displayName="Track" ma:readOnly="false" ma:default="" ma:fieldId="{95cacdfb-fc4c-4855-b7e7-906e6cf614c7}" ma:sspId="97b7c527-f488-4fed-8d5b-5946c5598d72" ma:termSetId="0179c88a-9c61-48f9-822c-c3f082e6266e" ma:anchorId="00000000-0000-0000-0000-000000000000" ma:open="false" ma:isKeyword="false">
      <xsd:complexType>
        <xsd:sequence>
          <xsd:element ref="pc:Terms" minOccurs="0" maxOccurs="1"/>
        </xsd:sequence>
      </xsd:complexType>
    </xsd:element>
    <xsd:element name="Event_x0020_VenueTaxHTField0" ma:index="25" nillable="true" ma:taxonomy="true" ma:internalName="Event_x0020_VenueTaxHTField0" ma:taxonomyFieldName="Event_x0020_Venue" ma:displayName="Event Venue" ma:readOnly="false" ma:default="" ma:fieldId="{72225233-bea3-47c9-bcc0-70aff672e91a}" ma:sspId="97b7c527-f488-4fed-8d5b-5946c5598d72" ma:termSetId="5a094974-7eaf-4365-a0ec-3f33af6288c5" ma:anchorId="00000000-0000-0000-0000-000000000000" ma:open="false" ma:isKeyword="false">
      <xsd:complexType>
        <xsd:sequence>
          <xsd:element ref="pc:Terms" minOccurs="0" maxOccurs="1"/>
        </xsd:sequence>
      </xsd:complexType>
    </xsd:element>
    <xsd:element name="Event_x0020_LocationTaxHTField0" ma:index="27" nillable="true" ma:taxonomy="true" ma:internalName="Event_x0020_LocationTaxHTField0" ma:taxonomyFieldName="Event_x0020_Location" ma:displayName="Event Location" ma:readOnly="false" ma:default="" ma:fieldId="{721246b6-18f0-4d78-9fb7-960f4884f52f}" ma:sspId="97b7c527-f488-4fed-8d5b-5946c5598d72" ma:termSetId="b1d717b9-d701-42ce-97ea-d2b3fb10f90e" ma:anchorId="00000000-0000-0000-0000-000000000000" ma:open="true" ma:isKeyword="false">
      <xsd:complexType>
        <xsd:sequence>
          <xsd:element ref="pc:Terms" minOccurs="0" maxOccurs="1"/>
        </xsd:sequence>
      </xsd:complexType>
    </xsd:element>
    <xsd:element name="Event1TaxHTField0" ma:index="30" ma:taxonomy="true" ma:internalName="Event1TaxHTField0" ma:taxonomyFieldName="Event1" ma:displayName="Event Name" ma:readOnly="false" ma:default="" ma:fieldId="{173efa96-a0c5-4b7e-a5c5-ebf0027a79b9}" ma:sspId="97b7c527-f488-4fed-8d5b-5946c5598d72" ma:termSetId="9f06399b-0da0-4c2b-9299-a3eed5ae7f49" ma:anchorId="00000000-0000-0000-0000-000000000000"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8b529f77-48ab-4581-b468-93f09345b8aa" elementFormDefault="qualified">
    <xsd:import namespace="http://schemas.microsoft.com/office/2006/documentManagement/types"/>
    <xsd:import namespace="http://schemas.microsoft.com/office/infopath/2007/PartnerControls"/>
    <xsd:element name="AudienceTaxHTField0" ma:index="26" nillable="true" ma:taxonomy="true" ma:internalName="AudienceTaxHTField0" ma:taxonomyFieldName="Audience" ma:displayName="Audience" ma:readOnly="false" ma:default="" ma:fieldId="{6a4ad93e-f836-4089-85dd-0b5a8d4c5063}" ma:taxonomyMulti="true" ma:sspId="97b7c527-f488-4fed-8d5b-5946c5598d72" ma:termSetId="c7e95267-347d-4fd5-a34e-50bd1fa28ece" ma:anchorId="00000000-0000-0000-0000-000000000000" ma:open="fals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8"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rackTaxHTField0 xmlns="2295e2e7-0eeb-498e-8716-217bb2ee6ee3">
      <Terms xmlns="http://schemas.microsoft.com/office/infopath/2007/PartnerControls"/>
    </TrackTaxHTField0>
    <CampaignTaxHTField0 xmlns="2295e2e7-0eeb-498e-8716-217bb2ee6ee3">
      <Terms xmlns="http://schemas.microsoft.com/office/infopath/2007/PartnerControls"/>
    </CampaignTaxHTField0>
    <Event_x0020_End_x0020_Date xmlns="2295e2e7-0eeb-498e-8716-217bb2ee6ee3">2011-05-18T07:00:00+00:00</Event_x0020_End_x0020_Date>
    <Event_x0020_Start_x0020_Date xmlns="2295e2e7-0eeb-498e-8716-217bb2ee6ee3">2011-05-16T07:00:00+00:00</Event_x0020_Start_x0020_Date>
    <MS_x0020_Speaker xmlns="2295e2e7-0eeb-498e-8716-217bb2ee6ee3">
      <UserInfo>
        <DisplayName/>
        <AccountId xsi:nil="true"/>
        <AccountType/>
      </UserInfo>
    </MS_x0020_Speaker>
    <External_x0020_Speaker xmlns="2295e2e7-0eeb-498e-8716-217bb2ee6ee3" xsi:nil="true"/>
    <Session_x0020_Code xmlns="2295e2e7-0eeb-498e-8716-217bb2ee6ee3">DEV333</Session_x0020_Code>
    <ProductTaxHTField0 xmlns="2295e2e7-0eeb-498e-8716-217bb2ee6ee3">
      <Terms xmlns="http://schemas.microsoft.com/office/infopath/2007/PartnerControls"/>
    </ProductTaxHTField0>
    <Presentation_x0020_Date xmlns="2295e2e7-0eeb-498e-8716-217bb2ee6ee3">2011-05-19T00:00:00</Presentation_x0020_Date>
    <Event_x0020_LocationTaxHTField0 xmlns="2295e2e7-0eeb-498e-8716-217bb2ee6ee3">
      <Terms xmlns="http://schemas.microsoft.com/office/infopath/2007/PartnerControls">
        <TermInfo xmlns="http://schemas.microsoft.com/office/infopath/2007/PartnerControls">
          <TermName xmlns="http://schemas.microsoft.com/office/infopath/2007/PartnerControls">Atlanta</TermName>
          <TermId xmlns="http://schemas.microsoft.com/office/infopath/2007/PartnerControls">2799ace8-866f-4a6d-b555-e5fff2d7eb83</TermId>
        </TermInfo>
      </Terms>
    </Event_x0020_LocationTaxHTField0>
    <Event1TaxHTField0 xmlns="2295e2e7-0eeb-498e-8716-217bb2ee6ee3">
      <Terms xmlns="http://schemas.microsoft.com/office/infopath/2007/PartnerControls">
        <TermInfo xmlns="http://schemas.microsoft.com/office/infopath/2007/PartnerControls">
          <TermName xmlns="http://schemas.microsoft.com/office/infopath/2007/PartnerControls">TechEd</TermName>
          <TermId xmlns="http://schemas.microsoft.com/office/infopath/2007/PartnerControls">ac8fad57-eb30-43a8-b5bd-05dcf2cf2246</TermId>
        </TermInfo>
      </Terms>
    </Event1TaxHTField0>
    <AudienceTaxHTField0 xmlns="8b529f77-48ab-4581-b468-93f09345b8aa">
      <Terms xmlns="http://schemas.microsoft.com/office/infopath/2007/PartnerControls">
        <TermInfo xmlns="http://schemas.microsoft.com/office/infopath/2007/PartnerControls">
          <TermName xmlns="http://schemas.microsoft.com/office/infopath/2007/PartnerControls">Developers</TermName>
          <TermId xmlns="http://schemas.microsoft.com/office/infopath/2007/PartnerControls">389e14a2-def5-4335-8627-c0368c2934a2</TermId>
        </TermInfo>
        <TermInfo xmlns="http://schemas.microsoft.com/office/infopath/2007/PartnerControls">
          <TermName xmlns="http://schemas.microsoft.com/office/infopath/2007/PartnerControls">IT Professionals</TermName>
          <TermId xmlns="http://schemas.microsoft.com/office/infopath/2007/PartnerControls">990979ff-1741-4b6e-880c-9fb513214ef8</TermId>
        </TermInfo>
      </Terms>
    </AudienceTaxHTField0>
    <MS_x0020_Content_x0020_Owner xmlns="2295e2e7-0eeb-498e-8716-217bb2ee6ee3">
      <UserInfo>
        <DisplayName/>
        <AccountId xsi:nil="true"/>
        <AccountType/>
      </UserInfo>
    </MS_x0020_Content_x0020_Owner>
    <TaxCatchAll xmlns="2295e2e7-0eeb-498e-8716-217bb2ee6ee3">
      <Value>29</Value>
      <Value>126</Value>
      <Value>48</Value>
      <Value>47</Value>
      <Value>34</Value>
    </TaxCatchAll>
    <Event_x0020_VenueTaxHTField0 xmlns="2295e2e7-0eeb-498e-8716-217bb2ee6ee3">
      <Terms xmlns="http://schemas.microsoft.com/office/infopath/2007/PartnerControls">
        <TermInfo xmlns="http://schemas.microsoft.com/office/infopath/2007/PartnerControls">
          <TermName xmlns="http://schemas.microsoft.com/office/infopath/2007/PartnerControls">Georgia World Congress Center Atlanta, GA</TermName>
          <TermId xmlns="http://schemas.microsoft.com/office/infopath/2007/PartnerControls">ea0ece34-59a6-4d43-8d9e-d0f9e2a2f1ce</TermId>
        </TermInfo>
      </Terms>
    </Event_x0020_VenueTaxHTField0>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A43FFF3-CECC-482F-B8F8-FBA0900F793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295e2e7-0eeb-498e-8716-217bb2ee6ee3"/>
    <ds:schemaRef ds:uri="8b529f77-48ab-4581-b468-93f09345b8a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893833E7-CDA5-4E4A-AF0B-36A91B78C9EF}">
  <ds:schemaRefs>
    <ds:schemaRef ds:uri="http://purl.org/dc/terms/"/>
    <ds:schemaRef ds:uri="http://schemas.microsoft.com/office/2006/metadata/properties"/>
    <ds:schemaRef ds:uri="8b529f77-48ab-4581-b468-93f09345b8aa"/>
    <ds:schemaRef ds:uri="http://schemas.microsoft.com/office/2006/documentManagement/types"/>
    <ds:schemaRef ds:uri="http://purl.org/dc/elements/1.1/"/>
    <ds:schemaRef ds:uri="http://www.w3.org/XML/1998/namespace"/>
    <ds:schemaRef ds:uri="http://schemas.openxmlformats.org/package/2006/metadata/core-properties"/>
    <ds:schemaRef ds:uri="2295e2e7-0eeb-498e-8716-217bb2ee6ee3"/>
    <ds:schemaRef ds:uri="http://schemas.microsoft.com/office/infopath/2007/PartnerControls"/>
    <ds:schemaRef ds:uri="http://purl.org/dc/dcmitype/"/>
  </ds:schemaRefs>
</ds:datastoreItem>
</file>

<file path=customXml/itemProps3.xml><?xml version="1.0" encoding="utf-8"?>
<ds:datastoreItem xmlns:ds="http://schemas.openxmlformats.org/officeDocument/2006/customXml" ds:itemID="{191448CA-3B92-42F2-A15A-E485670603B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TENA11_BreakoutSession_Template_16x9_Final</Template>
  <TotalTime>18763</TotalTime>
  <Words>1617</Words>
  <Application>Microsoft Office PowerPoint</Application>
  <PresentationFormat>Custom</PresentationFormat>
  <Paragraphs>309</Paragraphs>
  <Slides>35</Slides>
  <Notes>34</Notes>
  <HiddenSlides>0</HiddenSlides>
  <MMClips>0</MMClips>
  <ScaleCrop>false</ScaleCrop>
  <HeadingPairs>
    <vt:vector size="4" baseType="variant">
      <vt:variant>
        <vt:lpstr>Theme</vt:lpstr>
      </vt:variant>
      <vt:variant>
        <vt:i4>4</vt:i4>
      </vt:variant>
      <vt:variant>
        <vt:lpstr>Slide Titles</vt:lpstr>
      </vt:variant>
      <vt:variant>
        <vt:i4>35</vt:i4>
      </vt:variant>
    </vt:vector>
  </HeadingPairs>
  <TitlesOfParts>
    <vt:vector size="39" baseType="lpstr">
      <vt:lpstr>TENA11_BreakoutSession_Template_16x9_Final</vt:lpstr>
      <vt:lpstr>White with Consolas font for code slides</vt:lpstr>
      <vt:lpstr>TENA11_BreakoutSession_Template_16x9_Final_05132011</vt:lpstr>
      <vt:lpstr>TENA11_BreakoutSession_Template_16x9_Final (2)</vt:lpstr>
      <vt:lpstr>Hack Proofing Your Microsoft ASP.NET Web Forms and MVC Applications</vt:lpstr>
      <vt:lpstr>The Skinny</vt:lpstr>
      <vt:lpstr>SQL Injection Cross Site Scripting Cross Site Request Forgery Parameter Tampering  Information Leakage Encryption</vt:lpstr>
      <vt:lpstr>SQL Injection - What is it?</vt:lpstr>
      <vt:lpstr>How Is It Exploited?</vt:lpstr>
      <vt:lpstr>How Do You Prevent It?</vt:lpstr>
      <vt:lpstr>But I Need My Dynamic SQL!</vt:lpstr>
      <vt:lpstr>SQL Injection Misconceptions</vt:lpstr>
      <vt:lpstr>SQL Injection Cross Site Scripting Cross Site Request Forgery Parameter Tampering  Encryption  / Protecting Credentials  Information Leakage</vt:lpstr>
      <vt:lpstr>XSS – What is it?</vt:lpstr>
      <vt:lpstr>How Is XSS Exploited?</vt:lpstr>
      <vt:lpstr>How Do You Prevent XSS?</vt:lpstr>
      <vt:lpstr>Preventing XSS - Additional</vt:lpstr>
      <vt:lpstr>SQL Injection Cross Site Scripting Cross Site Request Forgery Parameter Tampering  Encryption  / Protecting Credentials  Information Leakage</vt:lpstr>
      <vt:lpstr>CSRF – What Is It?</vt:lpstr>
      <vt:lpstr>CSRF – How Is It Exploited?</vt:lpstr>
      <vt:lpstr>CSRF – How Do You Prevent It? 1/2</vt:lpstr>
      <vt:lpstr>CSRF – How Do You Prevent It 2/2</vt:lpstr>
      <vt:lpstr>Hi, I’m The One-Click Attack</vt:lpstr>
      <vt:lpstr>SQL Injection Cross Site Scripting Cross Site Request Forgery Parameter Tampering  Encryption  / Protecting Credentials  Information Leakage</vt:lpstr>
      <vt:lpstr>Tampering Gone WILD! (What Is It?)</vt:lpstr>
      <vt:lpstr>Preventing Tampering</vt:lpstr>
      <vt:lpstr>SQL Injection Cross Site Scripting Cross Site Request Forgery Parameter Tampering Encryption  / Protecting Credentials  Information Leakage</vt:lpstr>
      <vt:lpstr>Encryption</vt:lpstr>
      <vt:lpstr>Protecting Credentials</vt:lpstr>
      <vt:lpstr>SQL Injection Cross Site Scripting Cross Site Request Forgery Parameter Tampering Encryption  / Protecting Credentials Information Leakage</vt:lpstr>
      <vt:lpstr>Information Leakage</vt:lpstr>
      <vt:lpstr>Tools / Resources</vt:lpstr>
      <vt:lpstr>Related Content</vt:lpstr>
      <vt:lpstr>Thanks!!</vt:lpstr>
      <vt:lpstr>Web Track Resources</vt:lpstr>
      <vt:lpstr>Resources</vt:lpstr>
      <vt:lpstr>PowerPoint Presentation</vt:lpstr>
      <vt:lpstr>PowerPoint Presentation</vt:lpstr>
      <vt:lpstr>PowerPoint Presentation</vt:lpstr>
    </vt:vector>
  </TitlesOfParts>
  <Manager>&lt;Content Manager Name Here&gt;</Manager>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Hack Proofing Your Microsoft ASP.NET Web Forms and MVC Applications</dc:title>
  <dc:subject>Microsoft TechEd North America 2011</dc:subject>
  <dc:creator>Adam Tuliper</dc:creator>
  <dc:description>Template Design: Jordan Cayabyab
Formatter: 
Event Date: May 16-19, 2011
Event Location: Atlanta
Audience Type: Developers, IT Pros</dc:description>
  <cp:lastModifiedBy>Shows</cp:lastModifiedBy>
  <cp:revision>723</cp:revision>
  <cp:lastPrinted>2010-05-11T05:02:34Z</cp:lastPrinted>
  <dcterms:created xsi:type="dcterms:W3CDTF">2011-04-09T19:33:58Z</dcterms:created>
  <dcterms:modified xsi:type="dcterms:W3CDTF">2011-05-19T19:06:43Z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0x010100B88FC3ECA26D1C46B3C4C83281D2EB9C003BBE479AF4108146A616B6B5E7069DBC</vt:lpwstr>
  </property>
  <property fmtid="{D5CDD505-2E9C-101B-9397-08002B2CF9AE}" pid="3" name="Product">
    <vt:lpwstr/>
  </property>
  <property fmtid="{D5CDD505-2E9C-101B-9397-08002B2CF9AE}" pid="4" name="Event Venue">
    <vt:lpwstr>48;#Georgia World Congress Center Atlanta, GA|ea0ece34-59a6-4d43-8d9e-d0f9e2a2f1ce</vt:lpwstr>
  </property>
  <property fmtid="{D5CDD505-2E9C-101B-9397-08002B2CF9AE}" pid="5" name="Event Location">
    <vt:lpwstr>47;#Atlanta|2799ace8-866f-4a6d-b555-e5fff2d7eb83</vt:lpwstr>
  </property>
  <property fmtid="{D5CDD505-2E9C-101B-9397-08002B2CF9AE}" pid="6" name="Event1">
    <vt:lpwstr>126;#TechEd|ac8fad57-eb30-43a8-b5bd-05dcf2cf2246</vt:lpwstr>
  </property>
  <property fmtid="{D5CDD505-2E9C-101B-9397-08002B2CF9AE}" pid="7" name="Audience">
    <vt:lpwstr>34;#Developers|389e14a2-def5-4335-8627-c0368c2934a2;#29;#IT Professionals|990979ff-1741-4b6e-880c-9fb513214ef8</vt:lpwstr>
  </property>
</Properties>
</file>